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67" r:id="rId4"/>
    <p:sldMasterId id="2147483674" r:id="rId5"/>
  </p:sldMasterIdLst>
  <p:notesMasterIdLst>
    <p:notesMasterId r:id="rId6"/>
  </p:notesMasterIdLst>
  <p:sldIdLst>
    <p:sldId id="1029" r:id="rId7"/>
    <p:sldId id="3192" r:id="rId8"/>
    <p:sldId id="1147" r:id="rId9"/>
    <p:sldId id="1196" r:id="rId10"/>
    <p:sldId id="1278" r:id="rId11"/>
    <p:sldId id="1309" r:id="rId12"/>
    <p:sldId id="1312" r:id="rId13"/>
    <p:sldId id="1030" r:id="rId14"/>
    <p:sldId id="513" r:id="rId15"/>
    <p:sldId id="511" r:id="rId16"/>
    <p:sldId id="694" r:id="rId17"/>
    <p:sldId id="701" r:id="rId18"/>
    <p:sldId id="1313" r:id="rId19"/>
    <p:sldId id="330" r:id="rId20"/>
    <p:sldId id="1314" r:id="rId21"/>
    <p:sldId id="1315" r:id="rId22"/>
    <p:sldId id="1316" r:id="rId23"/>
    <p:sldId id="1317" r:id="rId24"/>
    <p:sldId id="1318" r:id="rId25"/>
    <p:sldId id="1319" r:id="rId26"/>
    <p:sldId id="1321" r:id="rId27"/>
    <p:sldId id="1323" r:id="rId28"/>
    <p:sldId id="1331" r:id="rId29"/>
    <p:sldId id="1325" r:id="rId30"/>
    <p:sldId id="846" r:id="rId31"/>
    <p:sldId id="1328" r:id="rId32"/>
    <p:sldId id="1332" r:id="rId33"/>
    <p:sldId id="1327" r:id="rId34"/>
    <p:sldId id="1330" r:id="rId35"/>
    <p:sldId id="1084" r:id="rId36"/>
    <p:sldId id="1333" r:id="rId37"/>
    <p:sldId id="1112" r:id="rId38"/>
    <p:sldId id="1246" r:id="rId39"/>
    <p:sldId id="1109" r:id="rId40"/>
    <p:sldId id="1098" r:id="rId41"/>
    <p:sldId id="1110" r:id="rId42"/>
    <p:sldId id="1111" r:id="rId43"/>
    <p:sldId id="1125" r:id="rId44"/>
    <p:sldId id="1247" r:id="rId45"/>
    <p:sldId id="3558" r:id="rId46"/>
    <p:sldId id="3559" r:id="rId47"/>
    <p:sldId id="3560" r:id="rId48"/>
    <p:sldId id="3561" r:id="rId49"/>
    <p:sldId id="1126" r:id="rId50"/>
    <p:sldId id="3191" r:id="rId51"/>
    <p:sldId id="350" r:id="rId52"/>
    <p:sldId id="3225" r:id="rId53"/>
    <p:sldId id="3226" r:id="rId54"/>
    <p:sldId id="3179" r:id="rId55"/>
    <p:sldId id="3199" r:id="rId56"/>
    <p:sldId id="3209" r:id="rId57"/>
    <p:sldId id="3224" r:id="rId58"/>
    <p:sldId id="3223" r:id="rId59"/>
    <p:sldId id="276" r:id="rId60"/>
    <p:sldId id="301" r:id="rId61"/>
    <p:sldId id="302" r:id="rId62"/>
    <p:sldId id="303" r:id="rId63"/>
    <p:sldId id="3227" r:id="rId64"/>
    <p:sldId id="3562" r:id="rId65"/>
    <p:sldId id="3228" r:id="rId66"/>
    <p:sldId id="294" r:id="rId67"/>
    <p:sldId id="3230" r:id="rId68"/>
    <p:sldId id="3229" r:id="rId69"/>
    <p:sldId id="3234" r:id="rId70"/>
    <p:sldId id="3231" r:id="rId71"/>
    <p:sldId id="3332" r:id="rId72"/>
    <p:sldId id="3364" r:id="rId73"/>
    <p:sldId id="3365" r:id="rId74"/>
    <p:sldId id="3367" r:id="rId75"/>
    <p:sldId id="3378" r:id="rId76"/>
    <p:sldId id="3321" r:id="rId77"/>
    <p:sldId id="3331" r:id="rId78"/>
    <p:sldId id="3380" r:id="rId79"/>
    <p:sldId id="354" r:id="rId80"/>
    <p:sldId id="341" r:id="rId81"/>
    <p:sldId id="318" r:id="rId82"/>
    <p:sldId id="372" r:id="rId83"/>
    <p:sldId id="374" r:id="rId84"/>
    <p:sldId id="3410" r:id="rId85"/>
    <p:sldId id="309" r:id="rId86"/>
    <p:sldId id="343" r:id="rId87"/>
    <p:sldId id="3400" r:id="rId88"/>
    <p:sldId id="335" r:id="rId89"/>
    <p:sldId id="3398" r:id="rId90"/>
    <p:sldId id="291" r:id="rId91"/>
    <p:sldId id="292" r:id="rId92"/>
    <p:sldId id="293" r:id="rId93"/>
    <p:sldId id="3402" r:id="rId94"/>
    <p:sldId id="295" r:id="rId95"/>
    <p:sldId id="3473" r:id="rId96"/>
    <p:sldId id="296" r:id="rId97"/>
    <p:sldId id="3387" r:id="rId98"/>
    <p:sldId id="3388" r:id="rId99"/>
    <p:sldId id="387" r:id="rId100"/>
    <p:sldId id="3384" r:id="rId101"/>
    <p:sldId id="3401" r:id="rId102"/>
    <p:sldId id="3399" r:id="rId103"/>
    <p:sldId id="395" r:id="rId104"/>
    <p:sldId id="3170" r:id="rId105"/>
    <p:sldId id="3349" r:id="rId106"/>
    <p:sldId id="3411" r:id="rId107"/>
    <p:sldId id="3350" r:id="rId108"/>
    <p:sldId id="3311" r:id="rId109"/>
    <p:sldId id="3351" r:id="rId110"/>
    <p:sldId id="3320" r:id="rId111"/>
    <p:sldId id="3308" r:id="rId112"/>
    <p:sldId id="3412" r:id="rId113"/>
    <p:sldId id="3413" r:id="rId114"/>
    <p:sldId id="3415" r:id="rId115"/>
    <p:sldId id="3416" r:id="rId116"/>
    <p:sldId id="3417" r:id="rId117"/>
    <p:sldId id="3418" r:id="rId118"/>
    <p:sldId id="3525" r:id="rId119"/>
    <p:sldId id="3414" r:id="rId120"/>
    <p:sldId id="3661" r:id="rId121"/>
    <p:sldId id="3404" r:id="rId122"/>
    <p:sldId id="3426" r:id="rId123"/>
    <p:sldId id="305" r:id="rId124"/>
    <p:sldId id="3427" r:id="rId125"/>
    <p:sldId id="287" r:id="rId126"/>
    <p:sldId id="3428" r:id="rId127"/>
    <p:sldId id="1259" r:id="rId128"/>
    <p:sldId id="851" r:id="rId129"/>
    <p:sldId id="421" r:id="rId130"/>
    <p:sldId id="3405" r:id="rId131"/>
    <p:sldId id="3429" r:id="rId132"/>
    <p:sldId id="288" r:id="rId133"/>
    <p:sldId id="290" r:id="rId134"/>
    <p:sldId id="3406" r:id="rId135"/>
    <p:sldId id="3407" r:id="rId136"/>
    <p:sldId id="3408" r:id="rId137"/>
    <p:sldId id="3409" r:id="rId138"/>
    <p:sldId id="3419" r:id="rId139"/>
    <p:sldId id="3421" r:id="rId140"/>
    <p:sldId id="3422" r:id="rId141"/>
    <p:sldId id="3423" r:id="rId142"/>
    <p:sldId id="3424" r:id="rId143"/>
    <p:sldId id="3425" r:id="rId144"/>
    <p:sldId id="3358" r:id="rId145"/>
    <p:sldId id="3430" r:id="rId146"/>
    <p:sldId id="3431" r:id="rId147"/>
    <p:sldId id="3432" r:id="rId148"/>
    <p:sldId id="944" r:id="rId149"/>
  </p:sldIdLst>
  <p:sldSz cx="12192000" cy="6858000"/>
  <p:notesSz cx="6858000" cy="9144000"/>
  <p:custDataLst>
    <p:tags r:id="rId1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39" autoAdjust="0"/>
    <p:restoredTop sz="94660"/>
  </p:normalViewPr>
  <p:slideViewPr>
    <p:cSldViewPr snapToGrid="0">
      <p:cViewPr varScale="1">
        <p:scale>
          <a:sx n="67" d="100"/>
          <a:sy n="67" d="100"/>
        </p:scale>
        <p:origin x="516"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00" Type="http://schemas.openxmlformats.org/officeDocument/2006/relationships/slide" Target="slides/slide94.xml" /><Relationship Id="rId101" Type="http://schemas.openxmlformats.org/officeDocument/2006/relationships/slide" Target="slides/slide95.xml" /><Relationship Id="rId102" Type="http://schemas.openxmlformats.org/officeDocument/2006/relationships/slide" Target="slides/slide96.xml" /><Relationship Id="rId103" Type="http://schemas.openxmlformats.org/officeDocument/2006/relationships/slide" Target="slides/slide97.xml" /><Relationship Id="rId104" Type="http://schemas.openxmlformats.org/officeDocument/2006/relationships/slide" Target="slides/slide98.xml" /><Relationship Id="rId105" Type="http://schemas.openxmlformats.org/officeDocument/2006/relationships/slide" Target="slides/slide99.xml" /><Relationship Id="rId106" Type="http://schemas.openxmlformats.org/officeDocument/2006/relationships/slide" Target="slides/slide100.xml" /><Relationship Id="rId107" Type="http://schemas.openxmlformats.org/officeDocument/2006/relationships/slide" Target="slides/slide101.xml" /><Relationship Id="rId108" Type="http://schemas.openxmlformats.org/officeDocument/2006/relationships/slide" Target="slides/slide102.xml" /><Relationship Id="rId109" Type="http://schemas.openxmlformats.org/officeDocument/2006/relationships/slide" Target="slides/slide103.xml" /><Relationship Id="rId11" Type="http://schemas.openxmlformats.org/officeDocument/2006/relationships/slide" Target="slides/slide5.xml" /><Relationship Id="rId110" Type="http://schemas.openxmlformats.org/officeDocument/2006/relationships/slide" Target="slides/slide104.xml" /><Relationship Id="rId111" Type="http://schemas.openxmlformats.org/officeDocument/2006/relationships/slide" Target="slides/slide105.xml" /><Relationship Id="rId112" Type="http://schemas.openxmlformats.org/officeDocument/2006/relationships/slide" Target="slides/slide106.xml" /><Relationship Id="rId113" Type="http://schemas.openxmlformats.org/officeDocument/2006/relationships/slide" Target="slides/slide107.xml" /><Relationship Id="rId114" Type="http://schemas.openxmlformats.org/officeDocument/2006/relationships/slide" Target="slides/slide108.xml" /><Relationship Id="rId115" Type="http://schemas.openxmlformats.org/officeDocument/2006/relationships/slide" Target="slides/slide109.xml" /><Relationship Id="rId116" Type="http://schemas.openxmlformats.org/officeDocument/2006/relationships/slide" Target="slides/slide110.xml" /><Relationship Id="rId117" Type="http://schemas.openxmlformats.org/officeDocument/2006/relationships/slide" Target="slides/slide111.xml" /><Relationship Id="rId118" Type="http://schemas.openxmlformats.org/officeDocument/2006/relationships/slide" Target="slides/slide112.xml" /><Relationship Id="rId119" Type="http://schemas.openxmlformats.org/officeDocument/2006/relationships/slide" Target="slides/slide113.xml" /><Relationship Id="rId12" Type="http://schemas.openxmlformats.org/officeDocument/2006/relationships/slide" Target="slides/slide6.xml" /><Relationship Id="rId120" Type="http://schemas.openxmlformats.org/officeDocument/2006/relationships/slide" Target="slides/slide114.xml" /><Relationship Id="rId121" Type="http://schemas.openxmlformats.org/officeDocument/2006/relationships/slide" Target="slides/slide115.xml" /><Relationship Id="rId122" Type="http://schemas.openxmlformats.org/officeDocument/2006/relationships/slide" Target="slides/slide116.xml" /><Relationship Id="rId123" Type="http://schemas.openxmlformats.org/officeDocument/2006/relationships/slide" Target="slides/slide117.xml" /><Relationship Id="rId124" Type="http://schemas.openxmlformats.org/officeDocument/2006/relationships/slide" Target="slides/slide118.xml" /><Relationship Id="rId125" Type="http://schemas.openxmlformats.org/officeDocument/2006/relationships/slide" Target="slides/slide119.xml" /><Relationship Id="rId126" Type="http://schemas.openxmlformats.org/officeDocument/2006/relationships/slide" Target="slides/slide120.xml" /><Relationship Id="rId127" Type="http://schemas.openxmlformats.org/officeDocument/2006/relationships/slide" Target="slides/slide121.xml" /><Relationship Id="rId128" Type="http://schemas.openxmlformats.org/officeDocument/2006/relationships/slide" Target="slides/slide122.xml" /><Relationship Id="rId129" Type="http://schemas.openxmlformats.org/officeDocument/2006/relationships/slide" Target="slides/slide123.xml" /><Relationship Id="rId13" Type="http://schemas.openxmlformats.org/officeDocument/2006/relationships/slide" Target="slides/slide7.xml" /><Relationship Id="rId130" Type="http://schemas.openxmlformats.org/officeDocument/2006/relationships/slide" Target="slides/slide124.xml" /><Relationship Id="rId131" Type="http://schemas.openxmlformats.org/officeDocument/2006/relationships/slide" Target="slides/slide125.xml" /><Relationship Id="rId132" Type="http://schemas.openxmlformats.org/officeDocument/2006/relationships/slide" Target="slides/slide126.xml" /><Relationship Id="rId133" Type="http://schemas.openxmlformats.org/officeDocument/2006/relationships/slide" Target="slides/slide127.xml" /><Relationship Id="rId134" Type="http://schemas.openxmlformats.org/officeDocument/2006/relationships/slide" Target="slides/slide128.xml" /><Relationship Id="rId135" Type="http://schemas.openxmlformats.org/officeDocument/2006/relationships/slide" Target="slides/slide129.xml" /><Relationship Id="rId136" Type="http://schemas.openxmlformats.org/officeDocument/2006/relationships/slide" Target="slides/slide130.xml" /><Relationship Id="rId137" Type="http://schemas.openxmlformats.org/officeDocument/2006/relationships/slide" Target="slides/slide131.xml" /><Relationship Id="rId138" Type="http://schemas.openxmlformats.org/officeDocument/2006/relationships/slide" Target="slides/slide132.xml" /><Relationship Id="rId139" Type="http://schemas.openxmlformats.org/officeDocument/2006/relationships/slide" Target="slides/slide133.xml" /><Relationship Id="rId14" Type="http://schemas.openxmlformats.org/officeDocument/2006/relationships/slide" Target="slides/slide8.xml" /><Relationship Id="rId140" Type="http://schemas.openxmlformats.org/officeDocument/2006/relationships/slide" Target="slides/slide134.xml" /><Relationship Id="rId141" Type="http://schemas.openxmlformats.org/officeDocument/2006/relationships/slide" Target="slides/slide135.xml" /><Relationship Id="rId142" Type="http://schemas.openxmlformats.org/officeDocument/2006/relationships/slide" Target="slides/slide136.xml" /><Relationship Id="rId143" Type="http://schemas.openxmlformats.org/officeDocument/2006/relationships/slide" Target="slides/slide137.xml" /><Relationship Id="rId144" Type="http://schemas.openxmlformats.org/officeDocument/2006/relationships/slide" Target="slides/slide138.xml" /><Relationship Id="rId145" Type="http://schemas.openxmlformats.org/officeDocument/2006/relationships/slide" Target="slides/slide139.xml" /><Relationship Id="rId146" Type="http://schemas.openxmlformats.org/officeDocument/2006/relationships/slide" Target="slides/slide140.xml" /><Relationship Id="rId147" Type="http://schemas.openxmlformats.org/officeDocument/2006/relationships/slide" Target="slides/slide141.xml" /><Relationship Id="rId148" Type="http://schemas.openxmlformats.org/officeDocument/2006/relationships/slide" Target="slides/slide142.xml" /><Relationship Id="rId149" Type="http://schemas.openxmlformats.org/officeDocument/2006/relationships/slide" Target="slides/slide143.xml" /><Relationship Id="rId15" Type="http://schemas.openxmlformats.org/officeDocument/2006/relationships/slide" Target="slides/slide9.xml" /><Relationship Id="rId150" Type="http://schemas.openxmlformats.org/officeDocument/2006/relationships/tags" Target="tags/tag1557.xml" /><Relationship Id="rId151" Type="http://schemas.openxmlformats.org/officeDocument/2006/relationships/presProps" Target="presProps.xml" /><Relationship Id="rId152" Type="http://schemas.openxmlformats.org/officeDocument/2006/relationships/viewProps" Target="viewProps.xml" /><Relationship Id="rId153" Type="http://schemas.openxmlformats.org/officeDocument/2006/relationships/theme" Target="theme/theme1.xml" /><Relationship Id="rId154" Type="http://schemas.openxmlformats.org/officeDocument/2006/relationships/tableStyles" Target="tableStyles.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3.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slideMaster" Target="slideMasters/slideMaster4.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notesMaster" Target="notesMasters/notesMaster1.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slide" Target="slides/slide64.xml" /><Relationship Id="rId71" Type="http://schemas.openxmlformats.org/officeDocument/2006/relationships/slide" Target="slides/slide65.xml" /><Relationship Id="rId72" Type="http://schemas.openxmlformats.org/officeDocument/2006/relationships/slide" Target="slides/slide66.xml" /><Relationship Id="rId73" Type="http://schemas.openxmlformats.org/officeDocument/2006/relationships/slide" Target="slides/slide67.xml" /><Relationship Id="rId74" Type="http://schemas.openxmlformats.org/officeDocument/2006/relationships/slide" Target="slides/slide68.xml" /><Relationship Id="rId75" Type="http://schemas.openxmlformats.org/officeDocument/2006/relationships/slide" Target="slides/slide69.xml" /><Relationship Id="rId76" Type="http://schemas.openxmlformats.org/officeDocument/2006/relationships/slide" Target="slides/slide70.xml" /><Relationship Id="rId77" Type="http://schemas.openxmlformats.org/officeDocument/2006/relationships/slide" Target="slides/slide71.xml" /><Relationship Id="rId78" Type="http://schemas.openxmlformats.org/officeDocument/2006/relationships/slide" Target="slides/slide72.xml" /><Relationship Id="rId79" Type="http://schemas.openxmlformats.org/officeDocument/2006/relationships/slide" Target="slides/slide73.xml" /><Relationship Id="rId8" Type="http://schemas.openxmlformats.org/officeDocument/2006/relationships/slide" Target="slides/slide2.xml" /><Relationship Id="rId80" Type="http://schemas.openxmlformats.org/officeDocument/2006/relationships/slide" Target="slides/slide74.xml" /><Relationship Id="rId81" Type="http://schemas.openxmlformats.org/officeDocument/2006/relationships/slide" Target="slides/slide75.xml" /><Relationship Id="rId82" Type="http://schemas.openxmlformats.org/officeDocument/2006/relationships/slide" Target="slides/slide76.xml" /><Relationship Id="rId83" Type="http://schemas.openxmlformats.org/officeDocument/2006/relationships/slide" Target="slides/slide77.xml" /><Relationship Id="rId84" Type="http://schemas.openxmlformats.org/officeDocument/2006/relationships/slide" Target="slides/slide78.xml" /><Relationship Id="rId85" Type="http://schemas.openxmlformats.org/officeDocument/2006/relationships/slide" Target="slides/slide79.xml" /><Relationship Id="rId86" Type="http://schemas.openxmlformats.org/officeDocument/2006/relationships/slide" Target="slides/slide80.xml" /><Relationship Id="rId87" Type="http://schemas.openxmlformats.org/officeDocument/2006/relationships/slide" Target="slides/slide81.xml" /><Relationship Id="rId88" Type="http://schemas.openxmlformats.org/officeDocument/2006/relationships/slide" Target="slides/slide82.xml" /><Relationship Id="rId89" Type="http://schemas.openxmlformats.org/officeDocument/2006/relationships/slide" Target="slides/slide83.xml" /><Relationship Id="rId9" Type="http://schemas.openxmlformats.org/officeDocument/2006/relationships/slide" Target="slides/slide3.xml" /><Relationship Id="rId90" Type="http://schemas.openxmlformats.org/officeDocument/2006/relationships/slide" Target="slides/slide84.xml" /><Relationship Id="rId91" Type="http://schemas.openxmlformats.org/officeDocument/2006/relationships/slide" Target="slides/slide85.xml" /><Relationship Id="rId92" Type="http://schemas.openxmlformats.org/officeDocument/2006/relationships/slide" Target="slides/slide86.xml" /><Relationship Id="rId93" Type="http://schemas.openxmlformats.org/officeDocument/2006/relationships/slide" Target="slides/slide87.xml" /><Relationship Id="rId94" Type="http://schemas.openxmlformats.org/officeDocument/2006/relationships/slide" Target="slides/slide88.xml" /><Relationship Id="rId95" Type="http://schemas.openxmlformats.org/officeDocument/2006/relationships/slide" Target="slides/slide89.xml" /><Relationship Id="rId96" Type="http://schemas.openxmlformats.org/officeDocument/2006/relationships/slide" Target="slides/slide90.xml" /><Relationship Id="rId97" Type="http://schemas.openxmlformats.org/officeDocument/2006/relationships/slide" Target="slides/slide91.xml" /><Relationship Id="rId98" Type="http://schemas.openxmlformats.org/officeDocument/2006/relationships/slide" Target="slides/slide92.xml" /><Relationship Id="rId99" Type="http://schemas.openxmlformats.org/officeDocument/2006/relationships/slide" Target="slides/slide93.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73.xml" /><Relationship Id="rId4" Type="http://schemas.openxmlformats.org/officeDocument/2006/relationships/tags" Target="../tags/tag374.xml" /><Relationship Id="rId5" Type="http://schemas.openxmlformats.org/officeDocument/2006/relationships/tags" Target="../tags/tag375.xml" /><Relationship Id="rId6" Type="http://schemas.openxmlformats.org/officeDocument/2006/relationships/tags" Target="../tags/tag376.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tags" Target="../tags/tag422.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32.xml" /><Relationship Id="rId4" Type="http://schemas.openxmlformats.org/officeDocument/2006/relationships/tags" Target="../tags/tag433.xml" /><Relationship Id="rId5" Type="http://schemas.openxmlformats.org/officeDocument/2006/relationships/tags" Target="../tags/tag434.xml" /><Relationship Id="rId6" Type="http://schemas.openxmlformats.org/officeDocument/2006/relationships/tags" Target="../tags/tag435.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571.xml" /><Relationship Id="rId4" Type="http://schemas.openxmlformats.org/officeDocument/2006/relationships/tags" Target="../tags/tag572.xml" /><Relationship Id="rId5" Type="http://schemas.openxmlformats.org/officeDocument/2006/relationships/tags" Target="../tags/tag573.xml" /><Relationship Id="rId6" Type="http://schemas.openxmlformats.org/officeDocument/2006/relationships/tags" Target="../tags/tag574.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583.xml" /><Relationship Id="rId4" Type="http://schemas.openxmlformats.org/officeDocument/2006/relationships/tags" Target="../tags/tag584.xml" /><Relationship Id="rId5" Type="http://schemas.openxmlformats.org/officeDocument/2006/relationships/tags" Target="../tags/tag585.xml" /><Relationship Id="rId6" Type="http://schemas.openxmlformats.org/officeDocument/2006/relationships/tags" Target="../tags/tag58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608.xml" /><Relationship Id="rId4" Type="http://schemas.openxmlformats.org/officeDocument/2006/relationships/tags" Target="../tags/tag609.xml" /><Relationship Id="rId5" Type="http://schemas.openxmlformats.org/officeDocument/2006/relationships/tags" Target="../tags/tag610.xml" /><Relationship Id="rId6" Type="http://schemas.openxmlformats.org/officeDocument/2006/relationships/tags" Target="../tags/tag61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622.xml" /><Relationship Id="rId4" Type="http://schemas.openxmlformats.org/officeDocument/2006/relationships/tags" Target="../tags/tag623.xml" /><Relationship Id="rId5" Type="http://schemas.openxmlformats.org/officeDocument/2006/relationships/tags" Target="../tags/tag624.xml" /><Relationship Id="rId6" Type="http://schemas.openxmlformats.org/officeDocument/2006/relationships/tags" Target="../tags/tag625.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631.xml" /><Relationship Id="rId4" Type="http://schemas.openxmlformats.org/officeDocument/2006/relationships/tags" Target="../tags/tag632.xml" /><Relationship Id="rId5" Type="http://schemas.openxmlformats.org/officeDocument/2006/relationships/tags" Target="../tags/tag633.xml" /><Relationship Id="rId6" Type="http://schemas.openxmlformats.org/officeDocument/2006/relationships/tags" Target="../tags/tag634.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642.xml" /><Relationship Id="rId4" Type="http://schemas.openxmlformats.org/officeDocument/2006/relationships/tags" Target="../tags/tag643.xml" /><Relationship Id="rId5" Type="http://schemas.openxmlformats.org/officeDocument/2006/relationships/tags" Target="../tags/tag644.xml" /><Relationship Id="rId6" Type="http://schemas.openxmlformats.org/officeDocument/2006/relationships/tags" Target="../tags/tag645.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 Id="rId6" Type="http://schemas.openxmlformats.org/officeDocument/2006/relationships/tags" Target="../tags/tag654.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659.xml" /><Relationship Id="rId4" Type="http://schemas.openxmlformats.org/officeDocument/2006/relationships/tags" Target="../tags/tag660.xml" /><Relationship Id="rId5" Type="http://schemas.openxmlformats.org/officeDocument/2006/relationships/tags" Target="../tags/tag661.xml" /><Relationship Id="rId6" Type="http://schemas.openxmlformats.org/officeDocument/2006/relationships/tags" Target="../tags/tag662.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669.xml" /><Relationship Id="rId4" Type="http://schemas.openxmlformats.org/officeDocument/2006/relationships/tags" Target="../tags/tag670.xml" /><Relationship Id="rId5" Type="http://schemas.openxmlformats.org/officeDocument/2006/relationships/tags" Target="../tags/tag671.xml" /><Relationship Id="rId6" Type="http://schemas.openxmlformats.org/officeDocument/2006/relationships/tags" Target="../tags/tag672.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680.xml" /><Relationship Id="rId4" Type="http://schemas.openxmlformats.org/officeDocument/2006/relationships/tags" Target="../tags/tag681.xml" /><Relationship Id="rId5" Type="http://schemas.openxmlformats.org/officeDocument/2006/relationships/tags" Target="../tags/tag682.xml" /><Relationship Id="rId6" Type="http://schemas.openxmlformats.org/officeDocument/2006/relationships/tags" Target="../tags/tag683.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 Id="rId3" Type="http://schemas.openxmlformats.org/officeDocument/2006/relationships/tags" Target="../tags/tag692.xml" /><Relationship Id="rId4" Type="http://schemas.openxmlformats.org/officeDocument/2006/relationships/tags" Target="../tags/tag693.xml" /><Relationship Id="rId5" Type="http://schemas.openxmlformats.org/officeDocument/2006/relationships/tags" Target="../tags/tag694.xml" /><Relationship Id="rId6" Type="http://schemas.openxmlformats.org/officeDocument/2006/relationships/tags" Target="../tags/tag69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 Id="rId3" Type="http://schemas.openxmlformats.org/officeDocument/2006/relationships/tags" Target="../tags/tag704.xml" /><Relationship Id="rId4" Type="http://schemas.openxmlformats.org/officeDocument/2006/relationships/tags" Target="../tags/tag705.xml" /><Relationship Id="rId5" Type="http://schemas.openxmlformats.org/officeDocument/2006/relationships/tags" Target="../tags/tag706.xml" /><Relationship Id="rId6" Type="http://schemas.openxmlformats.org/officeDocument/2006/relationships/tags" Target="../tags/tag707.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 Id="rId3" Type="http://schemas.openxmlformats.org/officeDocument/2006/relationships/tags" Target="../tags/tag716.xml" /><Relationship Id="rId4" Type="http://schemas.openxmlformats.org/officeDocument/2006/relationships/tags" Target="../tags/tag717.xml" /><Relationship Id="rId5" Type="http://schemas.openxmlformats.org/officeDocument/2006/relationships/tags" Target="../tags/tag718.xml" /><Relationship Id="rId6" Type="http://schemas.openxmlformats.org/officeDocument/2006/relationships/tags" Target="../tags/tag719.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 Id="rId3" Type="http://schemas.openxmlformats.org/officeDocument/2006/relationships/tags" Target="../tags/tag728.xml" /><Relationship Id="rId4" Type="http://schemas.openxmlformats.org/officeDocument/2006/relationships/tags" Target="../tags/tag729.xml" /><Relationship Id="rId5" Type="http://schemas.openxmlformats.org/officeDocument/2006/relationships/tags" Target="../tags/tag730.xml" /><Relationship Id="rId6" Type="http://schemas.openxmlformats.org/officeDocument/2006/relationships/tags" Target="../tags/tag73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 Id="rId3" Type="http://schemas.openxmlformats.org/officeDocument/2006/relationships/tags" Target="../tags/tag740.xml" /><Relationship Id="rId4" Type="http://schemas.openxmlformats.org/officeDocument/2006/relationships/tags" Target="../tags/tag741.xml" /><Relationship Id="rId5" Type="http://schemas.openxmlformats.org/officeDocument/2006/relationships/tags" Target="../tags/tag742.xml" /><Relationship Id="rId6" Type="http://schemas.openxmlformats.org/officeDocument/2006/relationships/tags" Target="../tags/tag743.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750.xml" /><Relationship Id="rId4" Type="http://schemas.openxmlformats.org/officeDocument/2006/relationships/tags" Target="../tags/tag751.xml" /><Relationship Id="rId5" Type="http://schemas.openxmlformats.org/officeDocument/2006/relationships/tags" Target="../tags/tag752.xml" /><Relationship Id="rId6" Type="http://schemas.openxmlformats.org/officeDocument/2006/relationships/tags" Target="../tags/tag753.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762.xml" /><Relationship Id="rId4" Type="http://schemas.openxmlformats.org/officeDocument/2006/relationships/tags" Target="../tags/tag763.xml" /><Relationship Id="rId5" Type="http://schemas.openxmlformats.org/officeDocument/2006/relationships/tags" Target="../tags/tag764.xml" /><Relationship Id="rId6" Type="http://schemas.openxmlformats.org/officeDocument/2006/relationships/tags" Target="../tags/tag765.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 Id="rId3" Type="http://schemas.openxmlformats.org/officeDocument/2006/relationships/tags" Target="../tags/tag775.xml" /><Relationship Id="rId4" Type="http://schemas.openxmlformats.org/officeDocument/2006/relationships/tags" Target="../tags/tag776.xml" /><Relationship Id="rId5" Type="http://schemas.openxmlformats.org/officeDocument/2006/relationships/tags" Target="../tags/tag777.xml" /><Relationship Id="rId6" Type="http://schemas.openxmlformats.org/officeDocument/2006/relationships/tags" Target="../tags/tag778.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tags" Target="../tags/tag793.xml" /><Relationship Id="rId4" Type="http://schemas.openxmlformats.org/officeDocument/2006/relationships/tags" Target="../tags/tag794.xml" /><Relationship Id="rId5" Type="http://schemas.openxmlformats.org/officeDocument/2006/relationships/tags" Target="../tags/tag795.xml" /><Relationship Id="rId6" Type="http://schemas.openxmlformats.org/officeDocument/2006/relationships/tags" Target="../tags/tag796.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 Id="rId3" Type="http://schemas.openxmlformats.org/officeDocument/2006/relationships/tags" Target="../tags/tag803.xml" /><Relationship Id="rId4" Type="http://schemas.openxmlformats.org/officeDocument/2006/relationships/tags" Target="../tags/tag804.xml" /><Relationship Id="rId5" Type="http://schemas.openxmlformats.org/officeDocument/2006/relationships/tags" Target="../tags/tag805.xml" /><Relationship Id="rId6" Type="http://schemas.openxmlformats.org/officeDocument/2006/relationships/tags" Target="../tags/tag806.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 Id="rId3" Type="http://schemas.openxmlformats.org/officeDocument/2006/relationships/tags" Target="../tags/tag841.xml" /><Relationship Id="rId4" Type="http://schemas.openxmlformats.org/officeDocument/2006/relationships/tags" Target="../tags/tag842.xml" /><Relationship Id="rId5" Type="http://schemas.openxmlformats.org/officeDocument/2006/relationships/tags" Target="../tags/tag843.xml" /><Relationship Id="rId6" Type="http://schemas.openxmlformats.org/officeDocument/2006/relationships/tags" Target="../tags/tag84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 Id="rId3" Type="http://schemas.openxmlformats.org/officeDocument/2006/relationships/tags" Target="../tags/tag850.xml" /><Relationship Id="rId4" Type="http://schemas.openxmlformats.org/officeDocument/2006/relationships/tags" Target="../tags/tag851.xml" /><Relationship Id="rId5" Type="http://schemas.openxmlformats.org/officeDocument/2006/relationships/tags" Target="../tags/tag852.xml" /><Relationship Id="rId6" Type="http://schemas.openxmlformats.org/officeDocument/2006/relationships/tags" Target="../tags/tag853.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 Id="rId3" Type="http://schemas.openxmlformats.org/officeDocument/2006/relationships/tags" Target="../tags/tag861.xml" /><Relationship Id="rId4" Type="http://schemas.openxmlformats.org/officeDocument/2006/relationships/tags" Target="../tags/tag862.xml" /><Relationship Id="rId5" Type="http://schemas.openxmlformats.org/officeDocument/2006/relationships/tags" Target="../tags/tag863.xml" /><Relationship Id="rId6" Type="http://schemas.openxmlformats.org/officeDocument/2006/relationships/tags" Target="../tags/tag864.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 Id="rId3" Type="http://schemas.openxmlformats.org/officeDocument/2006/relationships/tags" Target="../tags/tag870.xml" /><Relationship Id="rId4" Type="http://schemas.openxmlformats.org/officeDocument/2006/relationships/tags" Target="../tags/tag871.xml" /><Relationship Id="rId5" Type="http://schemas.openxmlformats.org/officeDocument/2006/relationships/tags" Target="../tags/tag872.xml" /><Relationship Id="rId6" Type="http://schemas.openxmlformats.org/officeDocument/2006/relationships/tags" Target="../tags/tag873.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 Id="rId3" Type="http://schemas.openxmlformats.org/officeDocument/2006/relationships/tags" Target="../tags/tag881.xml" /><Relationship Id="rId4" Type="http://schemas.openxmlformats.org/officeDocument/2006/relationships/tags" Target="../tags/tag882.xml" /><Relationship Id="rId5" Type="http://schemas.openxmlformats.org/officeDocument/2006/relationships/tags" Target="../tags/tag883.xml" /><Relationship Id="rId6" Type="http://schemas.openxmlformats.org/officeDocument/2006/relationships/tags" Target="../tags/tag884.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 Id="rId3" Type="http://schemas.openxmlformats.org/officeDocument/2006/relationships/tags" Target="../tags/tag892.xml" /><Relationship Id="rId4" Type="http://schemas.openxmlformats.org/officeDocument/2006/relationships/tags" Target="../tags/tag893.xml" /><Relationship Id="rId5" Type="http://schemas.openxmlformats.org/officeDocument/2006/relationships/tags" Target="../tags/tag894.xml" /><Relationship Id="rId6" Type="http://schemas.openxmlformats.org/officeDocument/2006/relationships/tags" Target="../tags/tag895.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 Id="rId3" Type="http://schemas.openxmlformats.org/officeDocument/2006/relationships/tags" Target="../tags/tag903.xml" /><Relationship Id="rId4" Type="http://schemas.openxmlformats.org/officeDocument/2006/relationships/tags" Target="../tags/tag904.xml" /><Relationship Id="rId5" Type="http://schemas.openxmlformats.org/officeDocument/2006/relationships/tags" Target="../tags/tag905.xml" /><Relationship Id="rId6" Type="http://schemas.openxmlformats.org/officeDocument/2006/relationships/tags" Target="../tags/tag906.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 Id="rId3" Type="http://schemas.openxmlformats.org/officeDocument/2006/relationships/tags" Target="../tags/tag915.xml" /><Relationship Id="rId4" Type="http://schemas.openxmlformats.org/officeDocument/2006/relationships/tags" Target="../tags/tag916.xml" /><Relationship Id="rId5" Type="http://schemas.openxmlformats.org/officeDocument/2006/relationships/tags" Target="../tags/tag917.xml" /><Relationship Id="rId6" Type="http://schemas.openxmlformats.org/officeDocument/2006/relationships/tags" Target="../tags/tag918.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 Id="rId3" Type="http://schemas.openxmlformats.org/officeDocument/2006/relationships/tags" Target="../tags/tag926.xml" /><Relationship Id="rId4" Type="http://schemas.openxmlformats.org/officeDocument/2006/relationships/tags" Target="../tags/tag927.xml" /><Relationship Id="rId5" Type="http://schemas.openxmlformats.org/officeDocument/2006/relationships/tags" Target="../tags/tag928.xml" /><Relationship Id="rId6" Type="http://schemas.openxmlformats.org/officeDocument/2006/relationships/tags" Target="../tags/tag929.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 Id="rId3" Type="http://schemas.openxmlformats.org/officeDocument/2006/relationships/tags" Target="../tags/tag937.xml" /><Relationship Id="rId4" Type="http://schemas.openxmlformats.org/officeDocument/2006/relationships/tags" Target="../tags/tag938.xml" /><Relationship Id="rId5" Type="http://schemas.openxmlformats.org/officeDocument/2006/relationships/tags" Target="../tags/tag939.xml" /><Relationship Id="rId6" Type="http://schemas.openxmlformats.org/officeDocument/2006/relationships/tags" Target="../tags/tag940.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 Id="rId3" Type="http://schemas.openxmlformats.org/officeDocument/2006/relationships/tags" Target="../tags/tag948.xml" /><Relationship Id="rId4" Type="http://schemas.openxmlformats.org/officeDocument/2006/relationships/tags" Target="../tags/tag949.xml" /><Relationship Id="rId5" Type="http://schemas.openxmlformats.org/officeDocument/2006/relationships/tags" Target="../tags/tag950.xml" /><Relationship Id="rId6" Type="http://schemas.openxmlformats.org/officeDocument/2006/relationships/tags" Target="../tags/tag95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 Id="rId3" Type="http://schemas.openxmlformats.org/officeDocument/2006/relationships/tags" Target="../tags/tag959.xml" /><Relationship Id="rId4" Type="http://schemas.openxmlformats.org/officeDocument/2006/relationships/tags" Target="../tags/tag960.xml" /><Relationship Id="rId5" Type="http://schemas.openxmlformats.org/officeDocument/2006/relationships/tags" Target="../tags/tag961.xml" /><Relationship Id="rId6" Type="http://schemas.openxmlformats.org/officeDocument/2006/relationships/tags" Target="../tags/tag962.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 Id="rId3" Type="http://schemas.openxmlformats.org/officeDocument/2006/relationships/tags" Target="../tags/tag969.xml" /><Relationship Id="rId4" Type="http://schemas.openxmlformats.org/officeDocument/2006/relationships/tags" Target="../tags/tag970.xml" /><Relationship Id="rId5" Type="http://schemas.openxmlformats.org/officeDocument/2006/relationships/tags" Target="../tags/tag971.xml" /><Relationship Id="rId6" Type="http://schemas.openxmlformats.org/officeDocument/2006/relationships/tags" Target="../tags/tag972.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 Id="rId3" Type="http://schemas.openxmlformats.org/officeDocument/2006/relationships/tags" Target="../tags/tag980.xml" /><Relationship Id="rId4" Type="http://schemas.openxmlformats.org/officeDocument/2006/relationships/tags" Target="../tags/tag981.xml" /><Relationship Id="rId5" Type="http://schemas.openxmlformats.org/officeDocument/2006/relationships/tags" Target="../tags/tag982.xml" /><Relationship Id="rId6" Type="http://schemas.openxmlformats.org/officeDocument/2006/relationships/tags" Target="../tags/tag983.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92.xml" /><Relationship Id="rId2" Type="http://schemas.openxmlformats.org/officeDocument/2006/relationships/notesMaster" Target="../notesMasters/notesMaster1.xml" /><Relationship Id="rId3" Type="http://schemas.openxmlformats.org/officeDocument/2006/relationships/tags" Target="../tags/tag1021.xml" /><Relationship Id="rId4" Type="http://schemas.openxmlformats.org/officeDocument/2006/relationships/tags" Target="../tags/tag1022.xml" /><Relationship Id="rId5" Type="http://schemas.openxmlformats.org/officeDocument/2006/relationships/tags" Target="../tags/tag1023.xml" /><Relationship Id="rId6" Type="http://schemas.openxmlformats.org/officeDocument/2006/relationships/tags" Target="../tags/tag1024.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93.xml" /><Relationship Id="rId2" Type="http://schemas.openxmlformats.org/officeDocument/2006/relationships/notesMaster" Target="../notesMasters/notesMaster1.xml" /><Relationship Id="rId3" Type="http://schemas.openxmlformats.org/officeDocument/2006/relationships/tags" Target="../tags/tag1030.xml" /><Relationship Id="rId4" Type="http://schemas.openxmlformats.org/officeDocument/2006/relationships/tags" Target="../tags/tag1031.xml" /><Relationship Id="rId5" Type="http://schemas.openxmlformats.org/officeDocument/2006/relationships/tags" Target="../tags/tag1032.xml" /><Relationship Id="rId6" Type="http://schemas.openxmlformats.org/officeDocument/2006/relationships/tags" Target="../tags/tag1033.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94.xml" /><Relationship Id="rId2" Type="http://schemas.openxmlformats.org/officeDocument/2006/relationships/notesMaster" Target="../notesMasters/notesMaster1.xml" /><Relationship Id="rId3" Type="http://schemas.openxmlformats.org/officeDocument/2006/relationships/tags" Target="../tags/tag1039.xml" /><Relationship Id="rId4" Type="http://schemas.openxmlformats.org/officeDocument/2006/relationships/tags" Target="../tags/tag1040.xml" /><Relationship Id="rId5" Type="http://schemas.openxmlformats.org/officeDocument/2006/relationships/tags" Target="../tags/tag1041.xml" /><Relationship Id="rId6" Type="http://schemas.openxmlformats.org/officeDocument/2006/relationships/tags" Target="../tags/tag1042.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95.xml" /><Relationship Id="rId2" Type="http://schemas.openxmlformats.org/officeDocument/2006/relationships/notesMaster" Target="../notesMasters/notesMaster1.xml" /><Relationship Id="rId3" Type="http://schemas.openxmlformats.org/officeDocument/2006/relationships/tags" Target="../tags/tag1050.xml" /><Relationship Id="rId4" Type="http://schemas.openxmlformats.org/officeDocument/2006/relationships/tags" Target="../tags/tag1051.xml" /><Relationship Id="rId5" Type="http://schemas.openxmlformats.org/officeDocument/2006/relationships/tags" Target="../tags/tag1052.xml" /><Relationship Id="rId6" Type="http://schemas.openxmlformats.org/officeDocument/2006/relationships/tags" Target="../tags/tag1053.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96.xml" /><Relationship Id="rId2" Type="http://schemas.openxmlformats.org/officeDocument/2006/relationships/notesMaster" Target="../notesMasters/notesMaster1.xml" /><Relationship Id="rId3" Type="http://schemas.openxmlformats.org/officeDocument/2006/relationships/tags" Target="../tags/tag1060.xml" /><Relationship Id="rId4" Type="http://schemas.openxmlformats.org/officeDocument/2006/relationships/tags" Target="../tags/tag1061.xml" /><Relationship Id="rId5" Type="http://schemas.openxmlformats.org/officeDocument/2006/relationships/tags" Target="../tags/tag1062.xml" /><Relationship Id="rId6" Type="http://schemas.openxmlformats.org/officeDocument/2006/relationships/tags" Target="../tags/tag1063.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97.xml" /><Relationship Id="rId2" Type="http://schemas.openxmlformats.org/officeDocument/2006/relationships/notesMaster" Target="../notesMasters/notesMaster1.xml" /><Relationship Id="rId3" Type="http://schemas.openxmlformats.org/officeDocument/2006/relationships/tags" Target="../tags/tag1071.xml" /><Relationship Id="rId4" Type="http://schemas.openxmlformats.org/officeDocument/2006/relationships/tags" Target="../tags/tag1072.xml" /><Relationship Id="rId5" Type="http://schemas.openxmlformats.org/officeDocument/2006/relationships/tags" Target="../tags/tag1073.xml" /><Relationship Id="rId6" Type="http://schemas.openxmlformats.org/officeDocument/2006/relationships/tags" Target="../tags/tag1074.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98.xml" /><Relationship Id="rId2" Type="http://schemas.openxmlformats.org/officeDocument/2006/relationships/notesMaster" Target="../notesMasters/notesMaster1.xml" /><Relationship Id="rId3" Type="http://schemas.openxmlformats.org/officeDocument/2006/relationships/tags" Target="../tags/tag1081.xml" /><Relationship Id="rId4" Type="http://schemas.openxmlformats.org/officeDocument/2006/relationships/tags" Target="../tags/tag1082.xml" /><Relationship Id="rId5" Type="http://schemas.openxmlformats.org/officeDocument/2006/relationships/tags" Target="../tags/tag1083.xml" /><Relationship Id="rId6" Type="http://schemas.openxmlformats.org/officeDocument/2006/relationships/tags" Target="../tags/tag108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99.xml" /><Relationship Id="rId2" Type="http://schemas.openxmlformats.org/officeDocument/2006/relationships/notesMaster" Target="../notesMasters/notesMaster1.xml" /><Relationship Id="rId3" Type="http://schemas.openxmlformats.org/officeDocument/2006/relationships/tags" Target="../tags/tag1092.xml" /><Relationship Id="rId4" Type="http://schemas.openxmlformats.org/officeDocument/2006/relationships/tags" Target="../tags/tag1093.xml" /><Relationship Id="rId5" Type="http://schemas.openxmlformats.org/officeDocument/2006/relationships/tags" Target="../tags/tag1094.xml" /><Relationship Id="rId6" Type="http://schemas.openxmlformats.org/officeDocument/2006/relationships/tags" Target="../tags/tag1095.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101.xml" /><Relationship Id="rId2" Type="http://schemas.openxmlformats.org/officeDocument/2006/relationships/notesMaster" Target="../notesMasters/notesMaster1.xml" /><Relationship Id="rId3" Type="http://schemas.openxmlformats.org/officeDocument/2006/relationships/tags" Target="../tags/tag1107.xml" /><Relationship Id="rId4" Type="http://schemas.openxmlformats.org/officeDocument/2006/relationships/tags" Target="../tags/tag1108.xml" /><Relationship Id="rId5" Type="http://schemas.openxmlformats.org/officeDocument/2006/relationships/tags" Target="../tags/tag1109.xml" /><Relationship Id="rId6" Type="http://schemas.openxmlformats.org/officeDocument/2006/relationships/tags" Target="../tags/tag1110.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102.xml" /><Relationship Id="rId2" Type="http://schemas.openxmlformats.org/officeDocument/2006/relationships/notesMaster" Target="../notesMasters/notesMaster1.xml" /><Relationship Id="rId3" Type="http://schemas.openxmlformats.org/officeDocument/2006/relationships/tags" Target="../tags/tag1121.xml" /><Relationship Id="rId4" Type="http://schemas.openxmlformats.org/officeDocument/2006/relationships/tags" Target="../tags/tag1122.xml" /><Relationship Id="rId5" Type="http://schemas.openxmlformats.org/officeDocument/2006/relationships/tags" Target="../tags/tag1123.xml" /><Relationship Id="rId6" Type="http://schemas.openxmlformats.org/officeDocument/2006/relationships/tags" Target="../tags/tag1124.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103.xml" /><Relationship Id="rId2" Type="http://schemas.openxmlformats.org/officeDocument/2006/relationships/notesMaster" Target="../notesMasters/notesMaster1.xml" /><Relationship Id="rId3" Type="http://schemas.openxmlformats.org/officeDocument/2006/relationships/tags" Target="../tags/tag1132.xml" /><Relationship Id="rId4" Type="http://schemas.openxmlformats.org/officeDocument/2006/relationships/tags" Target="../tags/tag1133.xml" /><Relationship Id="rId5" Type="http://schemas.openxmlformats.org/officeDocument/2006/relationships/tags" Target="../tags/tag1134.xml" /><Relationship Id="rId6" Type="http://schemas.openxmlformats.org/officeDocument/2006/relationships/tags" Target="../tags/tag1135.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104.xml" /><Relationship Id="rId2" Type="http://schemas.openxmlformats.org/officeDocument/2006/relationships/notesMaster" Target="../notesMasters/notesMaster1.xml" /><Relationship Id="rId3" Type="http://schemas.openxmlformats.org/officeDocument/2006/relationships/tags" Target="../tags/tag1140.xml" /><Relationship Id="rId4" Type="http://schemas.openxmlformats.org/officeDocument/2006/relationships/tags" Target="../tags/tag1141.xml" /><Relationship Id="rId5" Type="http://schemas.openxmlformats.org/officeDocument/2006/relationships/tags" Target="../tags/tag1142.xml" /><Relationship Id="rId6" Type="http://schemas.openxmlformats.org/officeDocument/2006/relationships/tags" Target="../tags/tag1143.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105.xml" /><Relationship Id="rId2" Type="http://schemas.openxmlformats.org/officeDocument/2006/relationships/notesMaster" Target="../notesMasters/notesMaster1.xml" /><Relationship Id="rId3" Type="http://schemas.openxmlformats.org/officeDocument/2006/relationships/tags" Target="../tags/tag1148.xml" /><Relationship Id="rId4" Type="http://schemas.openxmlformats.org/officeDocument/2006/relationships/tags" Target="../tags/tag1149.xml" /><Relationship Id="rId5" Type="http://schemas.openxmlformats.org/officeDocument/2006/relationships/tags" Target="../tags/tag1150.xml" /><Relationship Id="rId6" Type="http://schemas.openxmlformats.org/officeDocument/2006/relationships/tags" Target="../tags/tag115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106.xml" /><Relationship Id="rId2" Type="http://schemas.openxmlformats.org/officeDocument/2006/relationships/notesMaster" Target="../notesMasters/notesMaster1.xml" /><Relationship Id="rId3" Type="http://schemas.openxmlformats.org/officeDocument/2006/relationships/tags" Target="../tags/tag1156.xml" /><Relationship Id="rId4" Type="http://schemas.openxmlformats.org/officeDocument/2006/relationships/tags" Target="../tags/tag1157.xml" /><Relationship Id="rId5" Type="http://schemas.openxmlformats.org/officeDocument/2006/relationships/tags" Target="../tags/tag1158.xml" /><Relationship Id="rId6" Type="http://schemas.openxmlformats.org/officeDocument/2006/relationships/tags" Target="../tags/tag1159.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107.xml" /><Relationship Id="rId2" Type="http://schemas.openxmlformats.org/officeDocument/2006/relationships/notesMaster" Target="../notesMasters/notesMaster1.xml" /><Relationship Id="rId3" Type="http://schemas.openxmlformats.org/officeDocument/2006/relationships/tags" Target="../tags/tag1200.xml" /><Relationship Id="rId4" Type="http://schemas.openxmlformats.org/officeDocument/2006/relationships/tags" Target="../tags/tag1201.xml" /><Relationship Id="rId5" Type="http://schemas.openxmlformats.org/officeDocument/2006/relationships/tags" Target="../tags/tag1202.xml" /><Relationship Id="rId6" Type="http://schemas.openxmlformats.org/officeDocument/2006/relationships/tags" Target="../tags/tag1203.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108.xml" /><Relationship Id="rId2" Type="http://schemas.openxmlformats.org/officeDocument/2006/relationships/notesMaster" Target="../notesMasters/notesMaster1.xml" /><Relationship Id="rId3" Type="http://schemas.openxmlformats.org/officeDocument/2006/relationships/tags" Target="../tags/tag1208.xml" /><Relationship Id="rId4" Type="http://schemas.openxmlformats.org/officeDocument/2006/relationships/tags" Target="../tags/tag1209.xml" /><Relationship Id="rId5" Type="http://schemas.openxmlformats.org/officeDocument/2006/relationships/tags" Target="../tags/tag1210.xml" /><Relationship Id="rId6" Type="http://schemas.openxmlformats.org/officeDocument/2006/relationships/tags" Target="../tags/tag121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109.xml" /><Relationship Id="rId2" Type="http://schemas.openxmlformats.org/officeDocument/2006/relationships/notesMaster" Target="../notesMasters/notesMaster1.xml" /><Relationship Id="rId3" Type="http://schemas.openxmlformats.org/officeDocument/2006/relationships/tags" Target="../tags/tag1217.xml" /><Relationship Id="rId4" Type="http://schemas.openxmlformats.org/officeDocument/2006/relationships/tags" Target="../tags/tag1218.xml" /><Relationship Id="rId5" Type="http://schemas.openxmlformats.org/officeDocument/2006/relationships/tags" Target="../tags/tag1219.xml" /><Relationship Id="rId6" Type="http://schemas.openxmlformats.org/officeDocument/2006/relationships/tags" Target="../tags/tag1220.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110.xml" /><Relationship Id="rId2" Type="http://schemas.openxmlformats.org/officeDocument/2006/relationships/notesMaster" Target="../notesMasters/notesMaster1.xml" /><Relationship Id="rId3" Type="http://schemas.openxmlformats.org/officeDocument/2006/relationships/tags" Target="../tags/tag1225.xml" /><Relationship Id="rId4" Type="http://schemas.openxmlformats.org/officeDocument/2006/relationships/tags" Target="../tags/tag1226.xml" /><Relationship Id="rId5" Type="http://schemas.openxmlformats.org/officeDocument/2006/relationships/tags" Target="../tags/tag1227.xml" /><Relationship Id="rId6" Type="http://schemas.openxmlformats.org/officeDocument/2006/relationships/tags" Target="../tags/tag1228.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111.xml" /><Relationship Id="rId2" Type="http://schemas.openxmlformats.org/officeDocument/2006/relationships/notesMaster" Target="../notesMasters/notesMaster1.xml" /><Relationship Id="rId3" Type="http://schemas.openxmlformats.org/officeDocument/2006/relationships/tags" Target="../tags/tag1234.xml" /><Relationship Id="rId4" Type="http://schemas.openxmlformats.org/officeDocument/2006/relationships/tags" Target="../tags/tag1235.xml" /><Relationship Id="rId5" Type="http://schemas.openxmlformats.org/officeDocument/2006/relationships/tags" Target="../tags/tag1236.xml" /><Relationship Id="rId6" Type="http://schemas.openxmlformats.org/officeDocument/2006/relationships/tags" Target="../tags/tag1237.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112.xml" /><Relationship Id="rId2" Type="http://schemas.openxmlformats.org/officeDocument/2006/relationships/notesMaster" Target="../notesMasters/notesMaster1.xml" /><Relationship Id="rId3" Type="http://schemas.openxmlformats.org/officeDocument/2006/relationships/tags" Target="../tags/tag1246.xml" /><Relationship Id="rId4" Type="http://schemas.openxmlformats.org/officeDocument/2006/relationships/tags" Target="../tags/tag1247.xml" /><Relationship Id="rId5" Type="http://schemas.openxmlformats.org/officeDocument/2006/relationships/tags" Target="../tags/tag1248.xml" /><Relationship Id="rId6" Type="http://schemas.openxmlformats.org/officeDocument/2006/relationships/tags" Target="../tags/tag1249.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113.xml" /><Relationship Id="rId2" Type="http://schemas.openxmlformats.org/officeDocument/2006/relationships/notesMaster" Target="../notesMasters/notesMaster1.xml" /><Relationship Id="rId3" Type="http://schemas.openxmlformats.org/officeDocument/2006/relationships/tags" Target="../tags/tag1255.xml" /><Relationship Id="rId4" Type="http://schemas.openxmlformats.org/officeDocument/2006/relationships/tags" Target="../tags/tag1256.xml" /><Relationship Id="rId5" Type="http://schemas.openxmlformats.org/officeDocument/2006/relationships/tags" Target="../tags/tag1257.xml" /><Relationship Id="rId6" Type="http://schemas.openxmlformats.org/officeDocument/2006/relationships/tags" Target="../tags/tag1258.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114.xml" /><Relationship Id="rId2" Type="http://schemas.openxmlformats.org/officeDocument/2006/relationships/notesMaster" Target="../notesMasters/notesMaster1.xml" /><Relationship Id="rId3" Type="http://schemas.openxmlformats.org/officeDocument/2006/relationships/tags" Target="../tags/tag1263.xml" /><Relationship Id="rId4" Type="http://schemas.openxmlformats.org/officeDocument/2006/relationships/tags" Target="../tags/tag1264.xml" /><Relationship Id="rId5" Type="http://schemas.openxmlformats.org/officeDocument/2006/relationships/tags" Target="../tags/tag1265.xml" /><Relationship Id="rId6" Type="http://schemas.openxmlformats.org/officeDocument/2006/relationships/tags" Target="../tags/tag1266.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115.xml" /><Relationship Id="rId2" Type="http://schemas.openxmlformats.org/officeDocument/2006/relationships/notesMaster" Target="../notesMasters/notesMaster1.xml" /><Relationship Id="rId3" Type="http://schemas.openxmlformats.org/officeDocument/2006/relationships/tags" Target="../tags/tag1271.xml" /><Relationship Id="rId4" Type="http://schemas.openxmlformats.org/officeDocument/2006/relationships/tags" Target="../tags/tag1272.xml" /><Relationship Id="rId5" Type="http://schemas.openxmlformats.org/officeDocument/2006/relationships/tags" Target="../tags/tag1273.xml" /><Relationship Id="rId6" Type="http://schemas.openxmlformats.org/officeDocument/2006/relationships/tags" Target="../tags/tag1274.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116.xml" /><Relationship Id="rId2" Type="http://schemas.openxmlformats.org/officeDocument/2006/relationships/notesMaster" Target="../notesMasters/notesMaster1.xml" /><Relationship Id="rId3" Type="http://schemas.openxmlformats.org/officeDocument/2006/relationships/tags" Target="../tags/tag1279.xml" /><Relationship Id="rId4" Type="http://schemas.openxmlformats.org/officeDocument/2006/relationships/tags" Target="../tags/tag1280.xml" /><Relationship Id="rId5" Type="http://schemas.openxmlformats.org/officeDocument/2006/relationships/tags" Target="../tags/tag1281.xml" /><Relationship Id="rId6" Type="http://schemas.openxmlformats.org/officeDocument/2006/relationships/tags" Target="../tags/tag1282.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117.xml" /><Relationship Id="rId2" Type="http://schemas.openxmlformats.org/officeDocument/2006/relationships/notesMaster" Target="../notesMasters/notesMaster1.xml" /><Relationship Id="rId3" Type="http://schemas.openxmlformats.org/officeDocument/2006/relationships/tags" Target="../tags/tag1287.xml" /><Relationship Id="rId4" Type="http://schemas.openxmlformats.org/officeDocument/2006/relationships/tags" Target="../tags/tag1288.xml" /><Relationship Id="rId5" Type="http://schemas.openxmlformats.org/officeDocument/2006/relationships/tags" Target="../tags/tag1289.xml" /><Relationship Id="rId6" Type="http://schemas.openxmlformats.org/officeDocument/2006/relationships/tags" Target="../tags/tag1290.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120.xml" /><Relationship Id="rId2" Type="http://schemas.openxmlformats.org/officeDocument/2006/relationships/notesMaster" Target="../notesMasters/notesMaster1.xml" /><Relationship Id="rId3" Type="http://schemas.openxmlformats.org/officeDocument/2006/relationships/tags" Target="../tags/tag1306.xml" /><Relationship Id="rId4" Type="http://schemas.openxmlformats.org/officeDocument/2006/relationships/tags" Target="../tags/tag1307.xml" /><Relationship Id="rId5" Type="http://schemas.openxmlformats.org/officeDocument/2006/relationships/tags" Target="../tags/tag1308.xml" /><Relationship Id="rId6" Type="http://schemas.openxmlformats.org/officeDocument/2006/relationships/tags" Target="../tags/tag1309.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124.xml" /><Relationship Id="rId2" Type="http://schemas.openxmlformats.org/officeDocument/2006/relationships/notesMaster" Target="../notesMasters/notesMaster1.xml" /><Relationship Id="rId3" Type="http://schemas.openxmlformats.org/officeDocument/2006/relationships/tags" Target="../tags/tag1330.xml" /><Relationship Id="rId4" Type="http://schemas.openxmlformats.org/officeDocument/2006/relationships/tags" Target="../tags/tag1331.xml" /><Relationship Id="rId5" Type="http://schemas.openxmlformats.org/officeDocument/2006/relationships/tags" Target="../tags/tag1332.xml" /><Relationship Id="rId6" Type="http://schemas.openxmlformats.org/officeDocument/2006/relationships/tags" Target="../tags/tag133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125.xml" /><Relationship Id="rId2" Type="http://schemas.openxmlformats.org/officeDocument/2006/relationships/notesMaster" Target="../notesMasters/notesMaster1.xml" /><Relationship Id="rId3" Type="http://schemas.openxmlformats.org/officeDocument/2006/relationships/tags" Target="../tags/tag1363.xml" /><Relationship Id="rId4" Type="http://schemas.openxmlformats.org/officeDocument/2006/relationships/tags" Target="../tags/tag1364.xml" /><Relationship Id="rId5" Type="http://schemas.openxmlformats.org/officeDocument/2006/relationships/tags" Target="../tags/tag1365.xml" /><Relationship Id="rId6" Type="http://schemas.openxmlformats.org/officeDocument/2006/relationships/tags" Target="../tags/tag1366.xml" /></Relationships>
</file>

<file path=ppt/notesSlides/_rels/notesSlide81.xml.rels>&#65279;<?xml version="1.0" encoding="utf-8" standalone="yes"?><Relationships xmlns="http://schemas.openxmlformats.org/package/2006/relationships"><Relationship Id="rId1" Type="http://schemas.openxmlformats.org/officeDocument/2006/relationships/slide" Target="../slides/slide127.xml" /><Relationship Id="rId2" Type="http://schemas.openxmlformats.org/officeDocument/2006/relationships/notesMaster" Target="../notesMasters/notesMaster1.xml" /><Relationship Id="rId3" Type="http://schemas.openxmlformats.org/officeDocument/2006/relationships/tags" Target="../tags/tag1378.xml" /><Relationship Id="rId4" Type="http://schemas.openxmlformats.org/officeDocument/2006/relationships/tags" Target="../tags/tag1379.xml" /><Relationship Id="rId5" Type="http://schemas.openxmlformats.org/officeDocument/2006/relationships/tags" Target="../tags/tag1380.xml" /><Relationship Id="rId6" Type="http://schemas.openxmlformats.org/officeDocument/2006/relationships/tags" Target="../tags/tag1381.xml" /></Relationships>
</file>

<file path=ppt/notesSlides/_rels/notesSlide82.xml.rels>&#65279;<?xml version="1.0" encoding="utf-8" standalone="yes"?><Relationships xmlns="http://schemas.openxmlformats.org/package/2006/relationships"><Relationship Id="rId1" Type="http://schemas.openxmlformats.org/officeDocument/2006/relationships/slide" Target="../slides/slide128.xml" /><Relationship Id="rId2" Type="http://schemas.openxmlformats.org/officeDocument/2006/relationships/notesMaster" Target="../notesMasters/notesMaster1.xml" /><Relationship Id="rId3" Type="http://schemas.openxmlformats.org/officeDocument/2006/relationships/tags" Target="../tags/tag1389.xml" /><Relationship Id="rId4" Type="http://schemas.openxmlformats.org/officeDocument/2006/relationships/tags" Target="../tags/tag1390.xml" /><Relationship Id="rId5" Type="http://schemas.openxmlformats.org/officeDocument/2006/relationships/tags" Target="../tags/tag1391.xml" /><Relationship Id="rId6" Type="http://schemas.openxmlformats.org/officeDocument/2006/relationships/tags" Target="../tags/tag1392.xml" /></Relationships>
</file>

<file path=ppt/notesSlides/_rels/notesSlide83.xml.rels>&#65279;<?xml version="1.0" encoding="utf-8" standalone="yes"?><Relationships xmlns="http://schemas.openxmlformats.org/package/2006/relationships"><Relationship Id="rId1" Type="http://schemas.openxmlformats.org/officeDocument/2006/relationships/slide" Target="../slides/slide129.xml" /><Relationship Id="rId2" Type="http://schemas.openxmlformats.org/officeDocument/2006/relationships/notesMaster" Target="../notesMasters/notesMaster1.xml" /><Relationship Id="rId3" Type="http://schemas.openxmlformats.org/officeDocument/2006/relationships/tags" Target="../tags/tag1401.xml" /><Relationship Id="rId4" Type="http://schemas.openxmlformats.org/officeDocument/2006/relationships/tags" Target="../tags/tag1402.xml" /><Relationship Id="rId5" Type="http://schemas.openxmlformats.org/officeDocument/2006/relationships/tags" Target="../tags/tag1403.xml" /><Relationship Id="rId6" Type="http://schemas.openxmlformats.org/officeDocument/2006/relationships/tags" Target="../tags/tag1404.xml" /></Relationships>
</file>

<file path=ppt/notesSlides/_rels/notesSlide84.xml.rels>&#65279;<?xml version="1.0" encoding="utf-8" standalone="yes"?><Relationships xmlns="http://schemas.openxmlformats.org/package/2006/relationships"><Relationship Id="rId1" Type="http://schemas.openxmlformats.org/officeDocument/2006/relationships/slide" Target="../slides/slide130.xml" /><Relationship Id="rId2" Type="http://schemas.openxmlformats.org/officeDocument/2006/relationships/notesMaster" Target="../notesMasters/notesMaster1.xml" /><Relationship Id="rId3" Type="http://schemas.openxmlformats.org/officeDocument/2006/relationships/tags" Target="../tags/tag1412.xml" /><Relationship Id="rId4" Type="http://schemas.openxmlformats.org/officeDocument/2006/relationships/tags" Target="../tags/tag1413.xml" /><Relationship Id="rId5" Type="http://schemas.openxmlformats.org/officeDocument/2006/relationships/tags" Target="../tags/tag1414.xml" /><Relationship Id="rId6" Type="http://schemas.openxmlformats.org/officeDocument/2006/relationships/tags" Target="../tags/tag1415.xml" /></Relationships>
</file>

<file path=ppt/notesSlides/_rels/notesSlide85.xml.rels>&#65279;<?xml version="1.0" encoding="utf-8" standalone="yes"?><Relationships xmlns="http://schemas.openxmlformats.org/package/2006/relationships"><Relationship Id="rId1" Type="http://schemas.openxmlformats.org/officeDocument/2006/relationships/slide" Target="../slides/slide131.xml" /><Relationship Id="rId2" Type="http://schemas.openxmlformats.org/officeDocument/2006/relationships/notesMaster" Target="../notesMasters/notesMaster1.xml" /><Relationship Id="rId3" Type="http://schemas.openxmlformats.org/officeDocument/2006/relationships/tags" Target="../tags/tag1423.xml" /><Relationship Id="rId4" Type="http://schemas.openxmlformats.org/officeDocument/2006/relationships/tags" Target="../tags/tag1424.xml" /><Relationship Id="rId5" Type="http://schemas.openxmlformats.org/officeDocument/2006/relationships/tags" Target="../tags/tag1425.xml" /><Relationship Id="rId6" Type="http://schemas.openxmlformats.org/officeDocument/2006/relationships/tags" Target="../tags/tag1426.xml" /></Relationships>
</file>

<file path=ppt/notesSlides/_rels/notesSlide86.xml.rels>&#65279;<?xml version="1.0" encoding="utf-8" standalone="yes"?><Relationships xmlns="http://schemas.openxmlformats.org/package/2006/relationships"><Relationship Id="rId1" Type="http://schemas.openxmlformats.org/officeDocument/2006/relationships/slide" Target="../slides/slide132.xml" /><Relationship Id="rId2" Type="http://schemas.openxmlformats.org/officeDocument/2006/relationships/notesMaster" Target="../notesMasters/notesMaster1.xml" /><Relationship Id="rId3" Type="http://schemas.openxmlformats.org/officeDocument/2006/relationships/tags" Target="../tags/tag1435.xml" /><Relationship Id="rId4" Type="http://schemas.openxmlformats.org/officeDocument/2006/relationships/tags" Target="../tags/tag1436.xml" /><Relationship Id="rId5" Type="http://schemas.openxmlformats.org/officeDocument/2006/relationships/tags" Target="../tags/tag1437.xml" /><Relationship Id="rId6" Type="http://schemas.openxmlformats.org/officeDocument/2006/relationships/tags" Target="../tags/tag1438.xml" /></Relationships>
</file>

<file path=ppt/notesSlides/_rels/notesSlide87.xml.rels>&#65279;<?xml version="1.0" encoding="utf-8" standalone="yes"?><Relationships xmlns="http://schemas.openxmlformats.org/package/2006/relationships"><Relationship Id="rId1" Type="http://schemas.openxmlformats.org/officeDocument/2006/relationships/slide" Target="../slides/slide133.xml" /><Relationship Id="rId2" Type="http://schemas.openxmlformats.org/officeDocument/2006/relationships/notesMaster" Target="../notesMasters/notesMaster1.xml" /><Relationship Id="rId3" Type="http://schemas.openxmlformats.org/officeDocument/2006/relationships/tags" Target="../tags/tag1447.xml" /><Relationship Id="rId4" Type="http://schemas.openxmlformats.org/officeDocument/2006/relationships/tags" Target="../tags/tag1448.xml" /><Relationship Id="rId5" Type="http://schemas.openxmlformats.org/officeDocument/2006/relationships/tags" Target="../tags/tag1449.xml" /><Relationship Id="rId6" Type="http://schemas.openxmlformats.org/officeDocument/2006/relationships/tags" Target="../tags/tag1450.xml" /></Relationships>
</file>

<file path=ppt/notesSlides/_rels/notesSlide88.xml.rels>&#65279;<?xml version="1.0" encoding="utf-8" standalone="yes"?><Relationships xmlns="http://schemas.openxmlformats.org/package/2006/relationships"><Relationship Id="rId1" Type="http://schemas.openxmlformats.org/officeDocument/2006/relationships/slide" Target="../slides/slide135.xml" /><Relationship Id="rId2" Type="http://schemas.openxmlformats.org/officeDocument/2006/relationships/notesMaster" Target="../notesMasters/notesMaster1.xml" /><Relationship Id="rId3" Type="http://schemas.openxmlformats.org/officeDocument/2006/relationships/tags" Target="../tags/tag1462.xml" /><Relationship Id="rId4" Type="http://schemas.openxmlformats.org/officeDocument/2006/relationships/tags" Target="../tags/tag1463.xml" /><Relationship Id="rId5" Type="http://schemas.openxmlformats.org/officeDocument/2006/relationships/tags" Target="../tags/tag1464.xml" /><Relationship Id="rId6" Type="http://schemas.openxmlformats.org/officeDocument/2006/relationships/tags" Target="../tags/tag1465.xml" /></Relationships>
</file>

<file path=ppt/notesSlides/_rels/notesSlide89.xml.rels>&#65279;<?xml version="1.0" encoding="utf-8" standalone="yes"?><Relationships xmlns="http://schemas.openxmlformats.org/package/2006/relationships"><Relationship Id="rId1" Type="http://schemas.openxmlformats.org/officeDocument/2006/relationships/slide" Target="../slides/slide136.xml" /><Relationship Id="rId2" Type="http://schemas.openxmlformats.org/officeDocument/2006/relationships/notesMaster" Target="../notesMasters/notesMaster1.xml" /><Relationship Id="rId3" Type="http://schemas.openxmlformats.org/officeDocument/2006/relationships/tags" Target="../tags/tag1471.xml" /><Relationship Id="rId4" Type="http://schemas.openxmlformats.org/officeDocument/2006/relationships/tags" Target="../tags/tag1472.xml" /><Relationship Id="rId5" Type="http://schemas.openxmlformats.org/officeDocument/2006/relationships/tags" Target="../tags/tag1473.xml" /><Relationship Id="rId6" Type="http://schemas.openxmlformats.org/officeDocument/2006/relationships/tags" Target="../tags/tag1474.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s>
</file>

<file path=ppt/notesSlides/_rels/notesSlide90.xml.rels>&#65279;<?xml version="1.0" encoding="utf-8" standalone="yes"?><Relationships xmlns="http://schemas.openxmlformats.org/package/2006/relationships"><Relationship Id="rId1" Type="http://schemas.openxmlformats.org/officeDocument/2006/relationships/slide" Target="../slides/slide137.xml" /><Relationship Id="rId2" Type="http://schemas.openxmlformats.org/officeDocument/2006/relationships/notesMaster" Target="../notesMasters/notesMaster1.xml" /><Relationship Id="rId3" Type="http://schemas.openxmlformats.org/officeDocument/2006/relationships/tags" Target="../tags/tag1480.xml" /><Relationship Id="rId4" Type="http://schemas.openxmlformats.org/officeDocument/2006/relationships/tags" Target="../tags/tag1481.xml" /><Relationship Id="rId5" Type="http://schemas.openxmlformats.org/officeDocument/2006/relationships/tags" Target="../tags/tag1482.xml" /><Relationship Id="rId6" Type="http://schemas.openxmlformats.org/officeDocument/2006/relationships/tags" Target="../tags/tag1483.xml" /></Relationships>
</file>

<file path=ppt/notesSlides/_rels/notesSlide91.xml.rels>&#65279;<?xml version="1.0" encoding="utf-8" standalone="yes"?><Relationships xmlns="http://schemas.openxmlformats.org/package/2006/relationships"><Relationship Id="rId1" Type="http://schemas.openxmlformats.org/officeDocument/2006/relationships/slide" Target="../slides/slide138.xml" /><Relationship Id="rId2" Type="http://schemas.openxmlformats.org/officeDocument/2006/relationships/notesMaster" Target="../notesMasters/notesMaster1.xml" /><Relationship Id="rId3" Type="http://schemas.openxmlformats.org/officeDocument/2006/relationships/tags" Target="../tags/tag1490.xml" /><Relationship Id="rId4" Type="http://schemas.openxmlformats.org/officeDocument/2006/relationships/tags" Target="../tags/tag1491.xml" /><Relationship Id="rId5" Type="http://schemas.openxmlformats.org/officeDocument/2006/relationships/tags" Target="../tags/tag1492.xml" /><Relationship Id="rId6" Type="http://schemas.openxmlformats.org/officeDocument/2006/relationships/tags" Target="../tags/tag1493.xml" /></Relationships>
</file>

<file path=ppt/notesSlides/_rels/notesSlide92.xml.rels>&#65279;<?xml version="1.0" encoding="utf-8" standalone="yes"?><Relationships xmlns="http://schemas.openxmlformats.org/package/2006/relationships"><Relationship Id="rId1" Type="http://schemas.openxmlformats.org/officeDocument/2006/relationships/slide" Target="../slides/slide139.xml" /><Relationship Id="rId2" Type="http://schemas.openxmlformats.org/officeDocument/2006/relationships/notesMaster" Target="../notesMasters/notesMaster1.xml" /><Relationship Id="rId3" Type="http://schemas.openxmlformats.org/officeDocument/2006/relationships/tags" Target="../tags/tag1500.xml" /><Relationship Id="rId4" Type="http://schemas.openxmlformats.org/officeDocument/2006/relationships/tags" Target="../tags/tag1501.xml" /><Relationship Id="rId5" Type="http://schemas.openxmlformats.org/officeDocument/2006/relationships/tags" Target="../tags/tag1502.xml" /><Relationship Id="rId6" Type="http://schemas.openxmlformats.org/officeDocument/2006/relationships/tags" Target="../tags/tag1503.xml" /></Relationships>
</file>

<file path=ppt/notesSlides/_rels/notesSlide93.xml.rels>&#65279;<?xml version="1.0" encoding="utf-8" standalone="yes"?><Relationships xmlns="http://schemas.openxmlformats.org/package/2006/relationships"><Relationship Id="rId1" Type="http://schemas.openxmlformats.org/officeDocument/2006/relationships/slide" Target="../slides/slide140.xml" /><Relationship Id="rId2" Type="http://schemas.openxmlformats.org/officeDocument/2006/relationships/notesMaster" Target="../notesMasters/notesMaster1.xml" /><Relationship Id="rId3" Type="http://schemas.openxmlformats.org/officeDocument/2006/relationships/tags" Target="../tags/tag1509.xml" /><Relationship Id="rId4" Type="http://schemas.openxmlformats.org/officeDocument/2006/relationships/tags" Target="../tags/tag1510.xml" /><Relationship Id="rId5" Type="http://schemas.openxmlformats.org/officeDocument/2006/relationships/tags" Target="../tags/tag1511.xml" /><Relationship Id="rId6" Type="http://schemas.openxmlformats.org/officeDocument/2006/relationships/tags" Target="../tags/tag1512.xml" /></Relationships>
</file>

<file path=ppt/notesSlides/_rels/notesSlide94.xml.rels>&#65279;<?xml version="1.0" encoding="utf-8" standalone="yes"?><Relationships xmlns="http://schemas.openxmlformats.org/package/2006/relationships"><Relationship Id="rId1" Type="http://schemas.openxmlformats.org/officeDocument/2006/relationships/slide" Target="../slides/slide141.xml" /><Relationship Id="rId2" Type="http://schemas.openxmlformats.org/officeDocument/2006/relationships/notesMaster" Target="../notesMasters/notesMaster1.xml" /><Relationship Id="rId3" Type="http://schemas.openxmlformats.org/officeDocument/2006/relationships/tags" Target="../tags/tag1527.xml" /><Relationship Id="rId4" Type="http://schemas.openxmlformats.org/officeDocument/2006/relationships/tags" Target="../tags/tag1528.xml" /><Relationship Id="rId5" Type="http://schemas.openxmlformats.org/officeDocument/2006/relationships/tags" Target="../tags/tag1529.xml" /><Relationship Id="rId6" Type="http://schemas.openxmlformats.org/officeDocument/2006/relationships/tags" Target="../tags/tag1530.xml" /></Relationships>
</file>

<file path=ppt/notesSlides/_rels/notesSlide95.xml.rels>&#65279;<?xml version="1.0" encoding="utf-8" standalone="yes"?><Relationships xmlns="http://schemas.openxmlformats.org/package/2006/relationships"><Relationship Id="rId1" Type="http://schemas.openxmlformats.org/officeDocument/2006/relationships/slide" Target="../slides/slide142.xml" /><Relationship Id="rId2" Type="http://schemas.openxmlformats.org/officeDocument/2006/relationships/notesMaster" Target="../notesMasters/notesMaster1.xml" /><Relationship Id="rId3" Type="http://schemas.openxmlformats.org/officeDocument/2006/relationships/tags" Target="../tags/tag1538.xml" /><Relationship Id="rId4" Type="http://schemas.openxmlformats.org/officeDocument/2006/relationships/tags" Target="../tags/tag1539.xml" /><Relationship Id="rId5" Type="http://schemas.openxmlformats.org/officeDocument/2006/relationships/tags" Target="../tags/tag1540.xml" /><Relationship Id="rId6" Type="http://schemas.openxmlformats.org/officeDocument/2006/relationships/tags" Target="../tags/tag154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9B9ACD5-4993-490D-9F63-8857A175D726}" type="slidenum">
              <a:rPr lang="zh-CN" altLang="en-US" smtClean="0"/>
              <a:t>27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DBAFBD33-0E80-4B03-BDEC-5ABB56D86918}" type="slidenum">
              <a:rPr lang="zh-CN" altLang="en-US" smtClean="0"/>
              <a:t>45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47</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48</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49</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52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53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54</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57</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58</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59</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61</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62</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63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65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71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72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73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74</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75</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76</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77</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78</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79</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80</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81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82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83</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84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94</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t>97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99</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18</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DBAFBD33-0E80-4B03-BDEC-5ABB56D86918}" type="slidenum">
              <a:rPr lang="zh-CN" altLang="en-US" smtClean="0"/>
              <a:t>116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DBAFBD33-0E80-4B03-BDEC-5ABB56D86918}" type="slidenum">
              <a:rPr lang="zh-CN" altLang="en-US" smtClean="0"/>
              <a:t>117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120</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9B9ACD5-4993-490D-9F63-8857A175D726}" type="slidenum">
              <a:rPr lang="zh-CN" altLang="en-US" smtClean="0"/>
              <a:t>124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19</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125</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127</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128</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129</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130</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131</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132</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418F03C3-53C1-4F10-8DAF-D1F318E96C6E}" type="slidenum">
              <a:rPr lang="zh-CN" altLang="en-US" smtClean="0"/>
              <a:t>133</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t>135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t>136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20</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t>137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t>138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image" Target="../media/image1.pn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image" Target="../media/image1.png"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image" Target="../media/image3.jpeg" /><Relationship Id="rId3" Type="http://schemas.openxmlformats.org/officeDocument/2006/relationships/tags" Target="../tags/tag85.xml"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6.xml" /><Relationship Id="rId2" Type="http://schemas.openxmlformats.org/officeDocument/2006/relationships/tags" Target="../tags/tag87.xml" /><Relationship Id="rId3" Type="http://schemas.openxmlformats.org/officeDocument/2006/relationships/image" Target="../media/image4.jpeg"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image" Target="../media/image5.png" /><Relationship Id="rId7" Type="http://schemas.openxmlformats.org/officeDocument/2006/relationships/tags" Target="../tags/tag90.xml" /><Relationship Id="rId8" Type="http://schemas.openxmlformats.org/officeDocument/2006/relationships/image" Target="../media/image6.jpeg"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1.xml" /><Relationship Id="rId10" Type="http://schemas.openxmlformats.org/officeDocument/2006/relationships/tags" Target="../tags/tag99.xml" /><Relationship Id="rId11" Type="http://schemas.openxmlformats.org/officeDocument/2006/relationships/image" Target="../media/image5.png" /><Relationship Id="rId12" Type="http://schemas.openxmlformats.org/officeDocument/2006/relationships/tags" Target="../tags/tag100.xml" /><Relationship Id="rId13" Type="http://schemas.openxmlformats.org/officeDocument/2006/relationships/slideMaster" Target="../slideMasters/slideMaster2.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image" Target="../media/image4.jpeg" /><Relationship Id="rId9" Type="http://schemas.openxmlformats.org/officeDocument/2006/relationships/tags" Target="../tags/tag9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slideMaster" Target="../slideMasters/slideMaster3.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image" Target="../media/image8.png"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slideMaster" Target="../slideMasters/slideMaster3.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7.xml" /><Relationship Id="rId2" Type="http://schemas.openxmlformats.org/officeDocument/2006/relationships/tags" Target="../tags/tag108.xml" /><Relationship Id="rId3" Type="http://schemas.openxmlformats.org/officeDocument/2006/relationships/slideMaster" Target="../slideMasters/slideMaster3.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9.xml" /><Relationship Id="rId10" Type="http://schemas.openxmlformats.org/officeDocument/2006/relationships/tags" Target="../tags/tag117.xml" /><Relationship Id="rId11" Type="http://schemas.openxmlformats.org/officeDocument/2006/relationships/image" Target="../media/image5.png" /><Relationship Id="rId12" Type="http://schemas.openxmlformats.org/officeDocument/2006/relationships/tags" Target="../tags/tag118.xml" /><Relationship Id="rId13" Type="http://schemas.openxmlformats.org/officeDocument/2006/relationships/slideMaster" Target="../slideMasters/slideMaster3.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image" Target="../media/image4.jpeg" /><Relationship Id="rId9" Type="http://schemas.openxmlformats.org/officeDocument/2006/relationships/tags" Target="../tags/tag116.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image" Target="../media/image9.png" /><Relationship Id="rId4" Type="http://schemas.openxmlformats.org/officeDocument/2006/relationships/tags" Target="../tags/tag121.xml" /><Relationship Id="rId5" Type="http://schemas.openxmlformats.org/officeDocument/2006/relationships/image" Target="../media/image10.png" /><Relationship Id="rId6" Type="http://schemas.microsoft.com/office/2007/relationships/hdphoto" Target="../media/image11.wdp" /><Relationship Id="rId7" Type="http://schemas.openxmlformats.org/officeDocument/2006/relationships/tags" Target="../tags/tag122.xml" /><Relationship Id="rId8" Type="http://schemas.openxmlformats.org/officeDocument/2006/relationships/slideMaster" Target="../slideMasters/slideMaster3.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image" Target="../media/image4.jpeg"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image" Target="../media/image5.png" /><Relationship Id="rId7" Type="http://schemas.openxmlformats.org/officeDocument/2006/relationships/tags" Target="../tags/tag127.xml" /><Relationship Id="rId8" Type="http://schemas.openxmlformats.org/officeDocument/2006/relationships/image" Target="../media/image6.jpeg" /><Relationship Id="rId9"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slideMaster" Target="../slideMasters/slideMaster4.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image" Target="../media/image8.png"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slideMaster" Target="../slideMasters/slideMaster4.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image" Target="../media/image13.png" /><Relationship Id="rId3" Type="http://schemas.openxmlformats.org/officeDocument/2006/relationships/tags" Target="../tags/tag135.xml" /><Relationship Id="rId4" Type="http://schemas.openxmlformats.org/officeDocument/2006/relationships/image" Target="../media/image8.png"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slideMaster" Target="../slideMasters/slideMaster4.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slideMaster" Target="../slideMasters/slideMaster4.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custDataLst>
            <p:tags r:id="rId1"/>
          </p:custDataLst>
        </p:nvPr>
      </p:nvGrpSpPr>
      <p:grpSpPr>
        <a:xfrm>
          <a:off x="0" y="0"/>
          <a:ext cx="0" cy="0"/>
        </a:xfrm>
      </p:grpSpPr>
      <p:pic>
        <p:nvPicPr>
          <p:cNvPr id="2" name="图片 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87866" y="255626"/>
            <a:ext cx="1706880" cy="568991"/>
          </a:xfrm>
          <a:prstGeom prst="rect">
            <a:avLst/>
          </a:prstGeom>
        </p:spPr>
      </p:pic>
      <p:sp>
        <p:nvSpPr>
          <p:cNvPr id="4" name="文本占位符 3"/>
          <p:cNvSpPr>
            <a:spLocks noGrp="1"/>
          </p:cNvSpPr>
          <p:nvPr>
            <p:ph type="body" sz="quarter" idx="10"/>
            <p:custDataLst>
              <p:tags r:id="rId4"/>
            </p:custDataLst>
          </p:nvPr>
        </p:nvSpPr>
        <p:spPr>
          <a:xfrm>
            <a:off x="1589900" y="323362"/>
            <a:ext cx="6553952" cy="433517"/>
          </a:xfrm>
          <a:prstGeom prst="rect">
            <a:avLst/>
          </a:prstGeom>
        </p:spPr>
        <p:txBody>
          <a:bodyPr/>
          <a:lstStyle>
            <a:lvl1pPr marL="0" indent="0">
              <a:buNone/>
              <a:defRPr b="1">
                <a:solidFill>
                  <a:srgbClr val="00759E"/>
                </a:solidFill>
                <a:latin typeface="微软雅黑" panose="020b0503020204020204" pitchFamily="34" charset="-122"/>
                <a:ea typeface="微软雅黑" panose="020b0503020204020204" pitchFamily="34" charset="-122"/>
              </a:defRPr>
            </a:lvl1pPr>
            <a:lvl2pPr marL="433705" indent="0">
              <a:buNone/>
              <a:defRPr/>
            </a:lvl2pPr>
            <a:lvl3pPr marL="866775" indent="0">
              <a:buNone/>
              <a:defRPr/>
            </a:lvl3pPr>
            <a:lvl4pPr marL="1300480" indent="0">
              <a:buNone/>
              <a:defRPr/>
            </a:lvl4pPr>
            <a:lvl5pPr marL="1734185" indent="0">
              <a:buNone/>
              <a:defRPr/>
            </a:lvl5pPr>
          </a:lstStyle>
          <a:p>
            <a:pPr lvl="0"/>
            <a:r>
              <a:rPr lang="zh-CN" altLang="en-US"/>
              <a:t>单击此处编辑母版文本样式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custDataLst>
            <p:tags r:id="rId1"/>
          </p:custDataLst>
        </p:nvPr>
      </p:nvGrpSpPr>
      <p:grpSpPr>
        <a:xfrm>
          <a:off x="0" y="0"/>
          <a:ext cx="0" cy="0"/>
        </a:xfrm>
      </p:grpSpPr>
    </p:spTree>
  </p:cSld>
  <p:clrMapOvr>
    <a:overrideClrMapping bg1="lt1" tx1="dk1" bg2="lt2" tx2="dk2" accent1="accent1" accent2="accent2" accent3="accent3" accent4="accent4" accent5="accent5" accent6="accent6" hlink="hlink" folHlink="folHlink"/>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custDataLst>
            <p:tags r:id="rId1"/>
          </p:custDataLst>
        </p:nvPr>
      </p:nvGrpSpPr>
      <p:grpSpPr>
        <a:xfrm>
          <a:off x="0" y="0"/>
          <a:ext cx="0" cy="0"/>
        </a:xfrm>
      </p:grpSpPr>
      <p:pic>
        <p:nvPicPr>
          <p:cNvPr id="2" name="图片 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87866" y="255626"/>
            <a:ext cx="1706880" cy="568991"/>
          </a:xfrm>
          <a:prstGeom prst="rect">
            <a:avLst/>
          </a:prstGeom>
        </p:spPr>
      </p:pic>
      <p:sp>
        <p:nvSpPr>
          <p:cNvPr id="4" name="文本占位符 3"/>
          <p:cNvSpPr>
            <a:spLocks noGrp="1"/>
          </p:cNvSpPr>
          <p:nvPr>
            <p:ph type="body" sz="quarter" idx="10"/>
            <p:custDataLst>
              <p:tags r:id="rId4"/>
            </p:custDataLst>
          </p:nvPr>
        </p:nvSpPr>
        <p:spPr>
          <a:xfrm>
            <a:off x="1589900" y="323362"/>
            <a:ext cx="6553952" cy="433517"/>
          </a:xfrm>
          <a:prstGeom prst="rect">
            <a:avLst/>
          </a:prstGeom>
        </p:spPr>
        <p:txBody>
          <a:bodyPr/>
          <a:lstStyle>
            <a:lvl1pPr marL="0" indent="0">
              <a:buNone/>
              <a:defRPr b="1">
                <a:solidFill>
                  <a:srgbClr val="00759E"/>
                </a:solidFill>
                <a:latin typeface="微软雅黑" panose="020b0503020204020204" pitchFamily="34" charset="-122"/>
                <a:ea typeface="微软雅黑" panose="020b0503020204020204" pitchFamily="34" charset="-122"/>
              </a:defRPr>
            </a:lvl1pPr>
            <a:lvl2pPr marL="433705" indent="0">
              <a:buNone/>
              <a:defRPr/>
            </a:lvl2pPr>
            <a:lvl3pPr marL="866775" indent="0">
              <a:buNone/>
              <a:defRPr/>
            </a:lvl3pPr>
            <a:lvl4pPr marL="1300480" indent="0">
              <a:buNone/>
              <a:defRPr/>
            </a:lvl4pPr>
            <a:lvl5pPr marL="1734185" indent="0">
              <a:buNone/>
              <a:defRPr/>
            </a:lvl5pPr>
          </a:lstStyle>
          <a:p>
            <a:pPr lvl="0"/>
            <a:r>
              <a:rPr lang="zh-CN" altLang="en-US"/>
              <a:t>单击此处编辑母版文本样式</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pic>
        <p:nvPicPr>
          <p:cNvPr id="5" name="图片 4"/>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335" y="0"/>
            <a:ext cx="12191331" cy="6858000"/>
          </a:xfrm>
          <a:prstGeom prst="rect">
            <a:avLst/>
          </a:prstGeom>
        </p:spPr>
      </p:pic>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3_仅标题">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46666" y="573617"/>
            <a:ext cx="10515600" cy="1325563"/>
          </a:xfrm>
        </p:spPr>
        <p:txBody>
          <a:bodyPr/>
          <a:lstStyle/>
          <a:p>
            <a:r>
              <a:rPr lang="zh-CN" altLang="en-US"/>
              <a:t>单击此处编辑母版标题样式</a:t>
            </a:r>
            <a:endParaRPr lang="zh-CN" altLang="en-US"/>
          </a:p>
        </p:txBody>
      </p:sp>
      <p:pic>
        <p:nvPicPr>
          <p:cNvPr id="5" name="图片 4"/>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标题 1"/>
          <p:cNvSpPr txBox="1"/>
          <p:nvPr userDrawn="1">
            <p:custDataLst>
              <p:tags r:id="rId5"/>
            </p:custDataLst>
          </p:nvPr>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高中语文</a:t>
            </a:r>
            <a:endParaRPr lang="zh-CN" altLang="en-US" sz="2000" b="0">
              <a:latin typeface="微软雅黑" panose="020b0503020204020204" pitchFamily="34" charset="-122"/>
              <a:ea typeface="微软雅黑" panose="020b0503020204020204" pitchFamily="34" charset="-122"/>
            </a:endParaRPr>
          </a:p>
        </p:txBody>
      </p:sp>
      <p:pic>
        <p:nvPicPr>
          <p:cNvPr id="4" name="图片 3"/>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A685A6CA-0CF8-4C0F-A4EF-5C6C0D45FAAD}"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D7E8A902-E013-4FF5-9CBD-78113C784026}" type="slidenum">
              <a:rPr lang="zh-CN" altLang="en-US" smtClean="0"/>
              <a:t/>
            </a:fld>
            <a:endParaRPr lang="zh-CN" altLang="en-US"/>
          </a:p>
        </p:txBody>
      </p:sp>
      <p:sp>
        <p:nvSpPr>
          <p:cNvPr id="7" name="文本框 6"/>
          <p:cNvSpPr txBox="1"/>
          <p:nvPr userDrawn="1">
            <p:custDataLst>
              <p:tags r:id="rId7"/>
            </p:custDataLst>
          </p:nvPr>
        </p:nvSpPr>
        <p:spPr>
          <a:xfrm>
            <a:off x="431800" y="365125"/>
            <a:ext cx="2133600" cy="714375"/>
          </a:xfrm>
          <a:prstGeom prst="rect">
            <a:avLst/>
          </a:prstGeom>
          <a:noFill/>
        </p:spPr>
        <p:txBody>
          <a:bodyPr wrap="square" rtlCol="0">
            <a:spAutoFit/>
          </a:bodyPr>
          <a:lstStyle/>
          <a:p>
            <a:endParaRPr lang="zh-CN" altLang="en-US"/>
          </a:p>
        </p:txBody>
      </p:sp>
      <p:pic>
        <p:nvPicPr>
          <p:cNvPr id="9" name="图片 8"/>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标题 1"/>
          <p:cNvSpPr txBox="1"/>
          <p:nvPr userDrawn="1">
            <p:custDataLst>
              <p:tags r:id="rId10"/>
            </p:custDataLst>
          </p:nvPr>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高中语文</a:t>
            </a:r>
            <a:endParaRPr lang="zh-CN" altLang="en-US" sz="2000" b="0">
              <a:latin typeface="微软雅黑" panose="020b0503020204020204" pitchFamily="34" charset="-122"/>
              <a:ea typeface="微软雅黑" panose="020b0503020204020204" pitchFamily="34" charset="-122"/>
            </a:endParaRPr>
          </a:p>
        </p:txBody>
      </p:sp>
      <p:pic>
        <p:nvPicPr>
          <p:cNvPr id="10" name="图片 9"/>
          <p:cNvPicPr>
            <a:picLocks noChangeAspect="1"/>
          </p:cNvPicPr>
          <p:nvPr userDrawn="1">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custDataLst>
            <p:tags r:id="rId1"/>
          </p:custDataLst>
        </p:nvPr>
      </p:nvGrpSpPr>
      <p:grpSpPr>
        <a:xfrm>
          <a:off x="0" y="0"/>
          <a:ext cx="0" cy="0"/>
        </a:xfrm>
      </p:grpSpPr>
      <p:pic>
        <p:nvPicPr>
          <p:cNvPr id="3" name="图片 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l="11613" t="11774" r="19645" b="13226"/>
          <a:stretch>
            <a:fillRect/>
          </a:stretch>
        </p:blipFill>
        <p:spPr>
          <a:xfrm flipH="1">
            <a:off x="156140" y="248004"/>
            <a:ext cx="887567" cy="887615"/>
          </a:xfrm>
          <a:prstGeom prst="rect">
            <a:avLst/>
          </a:prstGeom>
        </p:spPr>
      </p:pic>
      <p:sp>
        <p:nvSpPr>
          <p:cNvPr id="4" name="文本占位符 3"/>
          <p:cNvSpPr>
            <a:spLocks noGrp="1"/>
          </p:cNvSpPr>
          <p:nvPr>
            <p:ph type="body" sz="quarter" idx="10"/>
            <p:custDataLst>
              <p:tags r:id="rId4"/>
            </p:custDataLst>
          </p:nvPr>
        </p:nvSpPr>
        <p:spPr>
          <a:xfrm>
            <a:off x="975432" y="475053"/>
            <a:ext cx="5530403" cy="433517"/>
          </a:xfrm>
          <a:prstGeom prst="rect">
            <a:avLst/>
          </a:prstGeom>
        </p:spPr>
        <p:txBody>
          <a:bodyPr/>
          <a:lstStyle>
            <a:lvl1pPr marL="0" indent="0">
              <a:buNone/>
              <a:defRPr b="1">
                <a:solidFill>
                  <a:schemeClr val="accent6">
                    <a:lumMod val="50000"/>
                  </a:schemeClr>
                </a:solidFill>
                <a:latin typeface="华文中宋" panose="02010600040101010101" pitchFamily="2" charset="-122"/>
                <a:ea typeface="华文中宋" panose="02010600040101010101" pitchFamily="2" charset="-122"/>
              </a:defRPr>
            </a:lvl1pPr>
          </a:lstStyle>
          <a:p>
            <a:pPr lvl="0"/>
            <a:r>
              <a:rPr lang="zh-CN" altLang="en-US"/>
              <a:t>单击此处编辑母版文本样式</a:t>
            </a:r>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矩形 2"/>
          <p:cNvSpPr/>
          <p:nvPr userDrawn="1">
            <p:custDataLst>
              <p:tags r:id="rId2"/>
            </p:custData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A685A6CA-0CF8-4C0F-A4EF-5C6C0D45FAAD}"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D7E8A902-E013-4FF5-9CBD-78113C784026}" type="slidenum">
              <a:rPr lang="zh-CN" altLang="en-US" smtClean="0"/>
              <a:t/>
            </a:fld>
            <a:endParaRPr lang="zh-CN" altLang="en-US"/>
          </a:p>
        </p:txBody>
      </p:sp>
      <p:sp>
        <p:nvSpPr>
          <p:cNvPr id="7" name="文本框 6"/>
          <p:cNvSpPr txBox="1"/>
          <p:nvPr userDrawn="1">
            <p:custDataLst>
              <p:tags r:id="rId7"/>
            </p:custDataLst>
          </p:nvPr>
        </p:nvSpPr>
        <p:spPr>
          <a:xfrm>
            <a:off x="431800" y="365125"/>
            <a:ext cx="2133600" cy="714375"/>
          </a:xfrm>
          <a:prstGeom prst="rect">
            <a:avLst/>
          </a:prstGeom>
          <a:noFill/>
        </p:spPr>
        <p:txBody>
          <a:bodyPr wrap="square" rtlCol="0">
            <a:spAutoFit/>
          </a:bodyPr>
          <a:lstStyle/>
          <a:p>
            <a:endParaRPr lang="zh-CN" altLang="en-US"/>
          </a:p>
        </p:txBody>
      </p:sp>
      <p:pic>
        <p:nvPicPr>
          <p:cNvPr id="9" name="图片 8"/>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标题 1"/>
          <p:cNvSpPr txBox="1"/>
          <p:nvPr userDrawn="1">
            <p:custDataLst>
              <p:tags r:id="rId10"/>
            </p:custDataLst>
          </p:nvPr>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高中语文</a:t>
            </a:r>
            <a:endParaRPr lang="zh-CN" altLang="en-US" sz="2000" b="0">
              <a:latin typeface="微软雅黑" panose="020b0503020204020204" pitchFamily="34" charset="-122"/>
              <a:ea typeface="微软雅黑" panose="020b0503020204020204" pitchFamily="34" charset="-122"/>
            </a:endParaRPr>
          </a:p>
        </p:txBody>
      </p:sp>
      <p:pic>
        <p:nvPicPr>
          <p:cNvPr id="10" name="图片 9"/>
          <p:cNvPicPr>
            <a:picLocks noChangeAspect="1"/>
          </p:cNvPicPr>
          <p:nvPr userDrawn="1">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4" name="日期占位符 3"/>
          <p:cNvSpPr>
            <a:spLocks noGrp="1"/>
          </p:cNvSpPr>
          <p:nvPr>
            <p:ph type="dt" sz="half" idx="10"/>
            <p:custDataLst>
              <p:tags r:id="rId2"/>
            </p:custDataLst>
          </p:nvPr>
        </p:nvSpPr>
        <p:spPr/>
        <p:txBody>
          <a:bodyPr/>
          <a:lstStyle/>
          <a:p>
            <a:fld id="{44E4BBDF-37C4-42F4-85AA-3AF9A9B7F88F}" type="datetimeFigureOut">
              <a:rPr lang="zh-CN" altLang="en-US" smtClean="0"/>
              <a:t/>
            </a:fld>
            <a:endParaRPr lang="zh-CN" altLang="en-US"/>
          </a:p>
        </p:txBody>
      </p:sp>
      <p:pic>
        <p:nvPicPr>
          <p:cNvPr id="10" name="图片 9"/>
          <p:cNvPicPr>
            <a:picLocks noChangeAspect="1"/>
          </p:cNvPicPr>
          <p:nvPr userDrawn="1">
            <p:custDataLst>
              <p:tags r:id="rId4"/>
            </p:custDataLst>
          </p:nvPr>
        </p:nvPicPr>
        <p:blipFill>
          <a:blip r:embed="rId3"/>
          <a:srcRect r="853"/>
          <a:stretch>
            <a:fillRect/>
          </a:stretch>
        </p:blipFill>
        <p:spPr>
          <a:xfrm>
            <a:off x="-11501" y="0"/>
            <a:ext cx="12194876" cy="654484"/>
          </a:xfrm>
          <a:prstGeom prst="rect">
            <a:avLst/>
          </a:prstGeom>
        </p:spPr>
      </p:pic>
      <p:pic>
        <p:nvPicPr>
          <p:cNvPr id="11" name="Picture 4"/>
          <p:cNvPicPr>
            <a:picLocks noChangeAspect="1" noChangeArrowheads="1"/>
          </p:cNvPicPr>
          <p:nvPr userDrawn="1">
            <p:custDataLst>
              <p:tags r:id="rId7"/>
            </p:custDataLst>
          </p:nvPr>
        </p:nvPicPr>
        <p:blipFill>
          <a:blip r:embed="rId5">
            <a:extLst>
              <a:ext uri="{BEBA8EAE-BF5A-486C-A8C5-ECC9F3942E4B}">
                <a14:imgProps xmlns:a14="http://schemas.microsoft.com/office/drawing/2010/main">
                  <a14:imgLayer r:embed="rId6">
                    <a14:imgEffect>
                      <a14:backgroundRemoval t="27879" b="100000" l="0" r="100000">
                        <a14:backgroundMark x1="10741" y1="34545" x2="10926" y2="50606"/>
                        <a14:backgroundMark x1="11574" y1="58788" x2="11852" y2="59091"/>
                        <a14:backgroundMark x1="9630" y1="62424" x2="12685" y2="63636"/>
                        <a14:backgroundMark x1="10093" y1="64545" x2="10093" y2="64545"/>
                        <a14:backgroundMark x1="18611" y1="30606" x2="19537" y2="47273"/>
                        <a14:backgroundMark x1="27222" y1="34242" x2="25741" y2="45455"/>
                        <a14:backgroundMark x1="24259" y1="62727" x2="25833" y2="62727"/>
                        <a14:backgroundMark x1="26574" y1="65758" x2="26574" y2="65758"/>
                        <a14:backgroundMark x1="27037" y1="64848" x2="27037" y2="64848"/>
                        <a14:backgroundMark x1="17870" y1="62424" x2="17870" y2="62424"/>
                      </a14:backgroundRemoval>
                    </a14:imgEffect>
                  </a14:imgLayer>
                </a14:imgProps>
              </a:ext>
              <a:ext uri="{28A0092B-C50C-407E-A947-70E740481C1C}">
                <a14:useLocalDpi xmlns:a14="http://schemas.microsoft.com/office/drawing/2010/main" val="0"/>
              </a:ext>
            </a:extLst>
          </a:blip>
          <a:srcRect t="66246"/>
          <a:stretch>
            <a:fillRect/>
          </a:stretch>
        </p:blipFill>
        <p:spPr bwMode="auto">
          <a:xfrm>
            <a:off x="0" y="6132442"/>
            <a:ext cx="12261273" cy="7255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3_仅标题">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46666" y="573617"/>
            <a:ext cx="10515600" cy="1325563"/>
          </a:xfrm>
        </p:spPr>
        <p:txBody>
          <a:bodyPr/>
          <a:lstStyle/>
          <a:p>
            <a:r>
              <a:rPr lang="zh-CN" altLang="en-US"/>
              <a:t>单击此处编辑母版标题样式</a:t>
            </a:r>
            <a:endParaRPr lang="zh-CN" altLang="en-US"/>
          </a:p>
        </p:txBody>
      </p:sp>
      <p:pic>
        <p:nvPicPr>
          <p:cNvPr id="5" name="图片 4"/>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标题 1"/>
          <p:cNvSpPr txBox="1"/>
          <p:nvPr userDrawn="1">
            <p:custDataLst>
              <p:tags r:id="rId5"/>
            </p:custDataLst>
          </p:nvPr>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高中语文</a:t>
            </a:r>
            <a:endParaRPr lang="zh-CN" altLang="en-US" sz="2000" b="0">
              <a:latin typeface="微软雅黑" panose="020b0503020204020204" pitchFamily="34" charset="-122"/>
              <a:ea typeface="微软雅黑" panose="020b0503020204020204" pitchFamily="34" charset="-122"/>
            </a:endParaRPr>
          </a:p>
        </p:txBody>
      </p:sp>
      <p:pic>
        <p:nvPicPr>
          <p:cNvPr id="4" name="图片 3"/>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custDataLst>
            <p:tags r:id="rId1"/>
          </p:custDataLst>
        </p:nvPr>
      </p:nvGrpSpPr>
      <p:grpSpPr>
        <a:xfrm>
          <a:off x="0" y="0"/>
          <a:ext cx="0" cy="0"/>
        </a:xfrm>
      </p:grpSpPr>
      <p:pic>
        <p:nvPicPr>
          <p:cNvPr id="3" name="图片 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l="11613" t="11774" r="19645" b="13226"/>
          <a:stretch>
            <a:fillRect/>
          </a:stretch>
        </p:blipFill>
        <p:spPr>
          <a:xfrm flipH="1">
            <a:off x="156140" y="248004"/>
            <a:ext cx="887567" cy="887615"/>
          </a:xfrm>
          <a:prstGeom prst="rect">
            <a:avLst/>
          </a:prstGeom>
        </p:spPr>
      </p:pic>
      <p:sp>
        <p:nvSpPr>
          <p:cNvPr id="4" name="文本占位符 3"/>
          <p:cNvSpPr>
            <a:spLocks noGrp="1"/>
          </p:cNvSpPr>
          <p:nvPr>
            <p:ph type="body" sz="quarter" idx="10"/>
            <p:custDataLst>
              <p:tags r:id="rId4"/>
            </p:custDataLst>
          </p:nvPr>
        </p:nvSpPr>
        <p:spPr>
          <a:xfrm>
            <a:off x="975432" y="475053"/>
            <a:ext cx="5530403" cy="433517"/>
          </a:xfrm>
          <a:prstGeom prst="rect">
            <a:avLst/>
          </a:prstGeom>
        </p:spPr>
        <p:txBody>
          <a:bodyPr/>
          <a:lstStyle>
            <a:lvl1pPr marL="0" indent="0">
              <a:buNone/>
              <a:defRPr b="1">
                <a:solidFill>
                  <a:schemeClr val="accent6">
                    <a:lumMod val="50000"/>
                  </a:schemeClr>
                </a:solidFill>
                <a:latin typeface="华文中宋" panose="02010600040101010101" pitchFamily="2" charset="-122"/>
                <a:ea typeface="华文中宋" panose="02010600040101010101" pitchFamily="2" charset="-122"/>
              </a:defRPr>
            </a:lvl1pPr>
          </a:lstStyle>
          <a:p>
            <a:pPr lvl="0"/>
            <a:r>
              <a:rPr lang="zh-CN" altLang="en-US"/>
              <a:t>单击此处编辑母版文本样式</a:t>
            </a:r>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空白">
    <p:spTree>
      <p:nvGrpSpPr>
        <p:cNvPr id="1" name=""/>
        <p:cNvGrpSpPr/>
        <p:nvPr>
          <p:custDataLst>
            <p:tags r:id="rId1"/>
          </p:custDataLst>
        </p:nvPr>
      </p:nvGrpSpPr>
      <p:grpSpPr>
        <a:xfrm>
          <a:off x="0" y="0"/>
          <a:ext cx="0" cy="0"/>
        </a:xfrm>
      </p:grpSpPr>
      <p:pic>
        <p:nvPicPr>
          <p:cNvPr id="5" name="图片 4"/>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335" y="0"/>
            <a:ext cx="12191331" cy="6858000"/>
          </a:xfrm>
          <a:prstGeom prst="rect">
            <a:avLst/>
          </a:prstGeom>
        </p:spPr>
      </p:pic>
      <p:pic>
        <p:nvPicPr>
          <p:cNvPr id="3" name="图片 2"/>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rcRect l="11613" t="11774" r="19645" b="13226"/>
          <a:stretch>
            <a:fillRect/>
          </a:stretch>
        </p:blipFill>
        <p:spPr>
          <a:xfrm flipH="1">
            <a:off x="156140" y="248004"/>
            <a:ext cx="887567" cy="887615"/>
          </a:xfrm>
          <a:prstGeom prst="rect">
            <a:avLst/>
          </a:prstGeom>
        </p:spPr>
      </p:pic>
      <p:sp>
        <p:nvSpPr>
          <p:cNvPr id="4" name="文本占位符 3"/>
          <p:cNvSpPr>
            <a:spLocks noGrp="1"/>
          </p:cNvSpPr>
          <p:nvPr>
            <p:ph type="body" sz="quarter" idx="10"/>
            <p:custDataLst>
              <p:tags r:id="rId6"/>
            </p:custDataLst>
          </p:nvPr>
        </p:nvSpPr>
        <p:spPr>
          <a:xfrm>
            <a:off x="975432" y="475053"/>
            <a:ext cx="5530403" cy="433517"/>
          </a:xfrm>
          <a:prstGeom prst="rect">
            <a:avLst/>
          </a:prstGeom>
        </p:spPr>
        <p:txBody>
          <a:bodyPr/>
          <a:lstStyle>
            <a:lvl1pPr marL="0" indent="0">
              <a:buNone/>
              <a:defRPr b="1">
                <a:solidFill>
                  <a:schemeClr val="accent6">
                    <a:lumMod val="50000"/>
                  </a:schemeClr>
                </a:solidFill>
                <a:latin typeface="华文中宋" panose="02010600040101010101" pitchFamily="2" charset="-122"/>
                <a:ea typeface="华文中宋" panose="02010600040101010101" pitchFamily="2" charset="-122"/>
              </a:defRPr>
            </a:lvl1pPr>
          </a:lstStyle>
          <a:p>
            <a:pPr lvl="0"/>
            <a:r>
              <a:rPr lang="zh-CN" altLang="en-US"/>
              <a:t>单击此处编辑母版文本样式</a:t>
            </a:r>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矩形 2"/>
          <p:cNvSpPr/>
          <p:nvPr userDrawn="1">
            <p:custDataLst>
              <p:tags r:id="rId2"/>
            </p:custData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3.xml" /><Relationship Id="rId14" Type="http://schemas.openxmlformats.org/officeDocument/2006/relationships/tags" Target="../tags/tag74.xml"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79.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7.jpeg" /><Relationship Id="rId11"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tags" Target="../tags/tag101.xml" /><Relationship Id="rId7" Type="http://schemas.openxmlformats.org/officeDocument/2006/relationships/image" Target="file:///D:\qq&#25991;&#20214;\712321467\Image\C2C\Image2\%7b75232B38-A165-1FB7-499C-2E1C792CACB5%7d.png" TargetMode="External" /><Relationship Id="rId8" Type="http://schemas.openxmlformats.org/officeDocument/2006/relationships/image" Target="../media/image2.png" /><Relationship Id="rId9" Type="http://schemas.openxmlformats.org/officeDocument/2006/relationships/tags" Target="../tags/tag10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29.xml" /><Relationship Id="rId11" Type="http://schemas.openxmlformats.org/officeDocument/2006/relationships/image" Target="../media/image12.jpeg" /><Relationship Id="rId12" Type="http://schemas.openxmlformats.org/officeDocument/2006/relationships/theme" Target="../theme/theme3.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tags" Target="../tags/tag128.xml" /><Relationship Id="rId8" Type="http://schemas.openxmlformats.org/officeDocument/2006/relationships/image" Target="file:///D:\qq&#25991;&#20214;\712321467\Image\C2C\Image2\%7b75232B38-A165-1FB7-499C-2E1C792CACB5%7d.png" TargetMode="External" /><Relationship Id="rId9" Type="http://schemas.openxmlformats.org/officeDocument/2006/relationships/image" Target="../media/image2.png"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heme" Target="../theme/theme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tags" Target="../tags/tag140.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2.png" /><Relationship Id="rId8" Type="http://schemas.openxmlformats.org/officeDocument/2006/relationships/tags" Target="../tags/tag141.xml" /><Relationship Id="rId9" Type="http://schemas.openxmlformats.org/officeDocument/2006/relationships/image" Target="../media/image12.jpe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D:\qq文件\712321467\Image\C2C\Image2\{75232B38-A165-1FB7-499C-2E1C792CACB5}.png"/>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0">
            <a:lum/>
          </a:blip>
          <a:stretch>
            <a:fillRect/>
          </a:stretch>
        </a:blipFill>
        <a:effectLst/>
      </p:bgPr>
    </p:bg>
    <p:spTree>
      <p:nvGrpSpPr>
        <p:cNvPr id="1" name=""/>
        <p:cNvGrpSpPr/>
        <p:nvPr>
          <p:custDataLst>
            <p:tags r:id="rId6"/>
          </p:custDataLst>
        </p:nvPr>
      </p:nvGrpSpPr>
      <p:grpSpPr>
        <a:xfrm>
          <a:off x="0" y="0"/>
          <a:ext cx="0" cy="0"/>
        </a:xfrm>
      </p:grpSpPr>
      <p:pic>
        <p:nvPicPr>
          <p:cNvPr id="2" name="图片 1073743875" descr="D:\qq文件\712321467\Image\C2C\Image2\{75232B38-A165-1FB7-499C-2E1C792CACB5}.png"/>
          <p:cNvPicPr>
            <a:picLocks noChangeAspect="1"/>
          </p:cNvPicPr>
          <p:nvPr>
            <p:custDataLst>
              <p:tags r:id="rId9"/>
            </p:custDataLst>
          </p:nvPr>
        </p:nvPicPr>
        <p:blipFill>
          <a:blip r:embed="rId8" r:link="rId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transition/>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7"/>
          </p:custDataLst>
        </p:nvPr>
      </p:nvGrpSpPr>
      <p:grpSpPr>
        <a:xfrm>
          <a:off x="0" y="0"/>
          <a:ext cx="0" cy="0"/>
        </a:xfrm>
      </p:grpSpPr>
      <p:pic>
        <p:nvPicPr>
          <p:cNvPr id="2" name="图片 1073743875" descr="D:\qq文件\712321467\Image\C2C\Image2\{75232B38-A165-1FB7-499C-2E1C792CACB5}.png"/>
          <p:cNvPicPr>
            <a:picLocks noChangeAspect="1"/>
          </p:cNvPicPr>
          <p:nvPr>
            <p:custDataLst>
              <p:tags r:id="rId10"/>
            </p:custDataLst>
          </p:nvPr>
        </p:nvPicPr>
        <p:blipFill>
          <a:blip r:embed="rId9" r:link="rId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ransition/>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5"/>
          </p:custDataLst>
        </p:nvPr>
      </p:nvGrpSpPr>
      <p:grpSpPr>
        <a:xfrm>
          <a:off x="0" y="0"/>
          <a:ext cx="0" cy="0"/>
        </a:xfrm>
      </p:grpSpPr>
      <p:pic>
        <p:nvPicPr>
          <p:cNvPr id="2" name="图片 1073743875" descr="D:\qq文件\712321467\Image\C2C\Image2\{75232B38-A165-1FB7-499C-2E1C792CACB5}.png"/>
          <p:cNvPicPr>
            <a:picLocks noChangeAspect="1"/>
          </p:cNvPicPr>
          <p:nvPr>
            <p:custDataLst>
              <p:tags r:id="rId8"/>
            </p:custDataLst>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Lst>
  <p:transition/>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9.xml" /><Relationship Id="rId3" Type="http://schemas.openxmlformats.org/officeDocument/2006/relationships/image" Target="../media/image14.jpeg"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image" Target="../media/image15.jpeg" /><Relationship Id="rId8" Type="http://schemas.openxmlformats.org/officeDocument/2006/relationships/tags" Target="../tags/tag15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image" Target="../media/image22.png"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5.png" /><Relationship Id="rId11" Type="http://schemas.openxmlformats.org/officeDocument/2006/relationships/tags" Target="../tags/tag1106.xml" /><Relationship Id="rId2" Type="http://schemas.openxmlformats.org/officeDocument/2006/relationships/tags" Target="../tags/tag1101.xml" /><Relationship Id="rId3" Type="http://schemas.openxmlformats.org/officeDocument/2006/relationships/image" Target="../media/image54.png" /><Relationship Id="rId4" Type="http://schemas.openxmlformats.org/officeDocument/2006/relationships/tags" Target="../tags/tag1102.xml" /><Relationship Id="rId5" Type="http://schemas.openxmlformats.org/officeDocument/2006/relationships/image" Target="../media/image55.png" /><Relationship Id="rId6" Type="http://schemas.openxmlformats.org/officeDocument/2006/relationships/tags" Target="../tags/tag1103.xml" /><Relationship Id="rId7" Type="http://schemas.openxmlformats.org/officeDocument/2006/relationships/image" Target="../media/image56.png" /><Relationship Id="rId8" Type="http://schemas.openxmlformats.org/officeDocument/2006/relationships/tags" Target="../tags/tag1104.xml" /><Relationship Id="rId9" Type="http://schemas.openxmlformats.org/officeDocument/2006/relationships/tags" Target="../tags/tag1105.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117.xml" /><Relationship Id="rId11" Type="http://schemas.openxmlformats.org/officeDocument/2006/relationships/tags" Target="../tags/tag1118.xml" /><Relationship Id="rId12" Type="http://schemas.openxmlformats.org/officeDocument/2006/relationships/tags" Target="../tags/tag1119.xml" /><Relationship Id="rId13" Type="http://schemas.openxmlformats.org/officeDocument/2006/relationships/tags" Target="../tags/tag1120.xml" /><Relationship Id="rId2" Type="http://schemas.openxmlformats.org/officeDocument/2006/relationships/notesSlide" Target="../notesSlides/notesSlide61.xml" /><Relationship Id="rId3" Type="http://schemas.openxmlformats.org/officeDocument/2006/relationships/tags" Target="../tags/tag1111.xml" /><Relationship Id="rId4" Type="http://schemas.openxmlformats.org/officeDocument/2006/relationships/tags" Target="../tags/tag1112.xml" /><Relationship Id="rId5" Type="http://schemas.openxmlformats.org/officeDocument/2006/relationships/tags" Target="../tags/tag1113.xml" /><Relationship Id="rId6" Type="http://schemas.openxmlformats.org/officeDocument/2006/relationships/tags" Target="../tags/tag1114.xml" /><Relationship Id="rId7" Type="http://schemas.openxmlformats.org/officeDocument/2006/relationships/tags" Target="../tags/tag1115.xml" /><Relationship Id="rId8" Type="http://schemas.openxmlformats.org/officeDocument/2006/relationships/tags" Target="../tags/tag1116.xml" /><Relationship Id="rId9" Type="http://schemas.openxmlformats.org/officeDocument/2006/relationships/image" Target="../media/image57.emf"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131.xml" /><Relationship Id="rId2" Type="http://schemas.openxmlformats.org/officeDocument/2006/relationships/notesSlide" Target="../notesSlides/notesSlide62.xml" /><Relationship Id="rId3" Type="http://schemas.openxmlformats.org/officeDocument/2006/relationships/tags" Target="../tags/tag1125.xml" /><Relationship Id="rId4" Type="http://schemas.openxmlformats.org/officeDocument/2006/relationships/tags" Target="../tags/tag1126.xml" /><Relationship Id="rId5" Type="http://schemas.openxmlformats.org/officeDocument/2006/relationships/image" Target="../media/image58.jpeg" /><Relationship Id="rId6" Type="http://schemas.openxmlformats.org/officeDocument/2006/relationships/tags" Target="../tags/tag1127.xml" /><Relationship Id="rId7" Type="http://schemas.openxmlformats.org/officeDocument/2006/relationships/tags" Target="../tags/tag1128.xml" /><Relationship Id="rId8" Type="http://schemas.openxmlformats.org/officeDocument/2006/relationships/tags" Target="../tags/tag1129.xml" /><Relationship Id="rId9" Type="http://schemas.openxmlformats.org/officeDocument/2006/relationships/tags" Target="../tags/tag1130.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63.xml" /><Relationship Id="rId3" Type="http://schemas.openxmlformats.org/officeDocument/2006/relationships/tags" Target="../tags/tag1136.xml" /><Relationship Id="rId4" Type="http://schemas.openxmlformats.org/officeDocument/2006/relationships/tags" Target="../tags/tag1137.xml" /><Relationship Id="rId5" Type="http://schemas.openxmlformats.org/officeDocument/2006/relationships/tags" Target="../tags/tag1138.xml" /><Relationship Id="rId6" Type="http://schemas.openxmlformats.org/officeDocument/2006/relationships/image" Target="../media/image59.jpeg" /><Relationship Id="rId7" Type="http://schemas.openxmlformats.org/officeDocument/2006/relationships/tags" Target="../tags/tag1139.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64.xml" /><Relationship Id="rId3" Type="http://schemas.openxmlformats.org/officeDocument/2006/relationships/tags" Target="../tags/tag1144.xml" /><Relationship Id="rId4" Type="http://schemas.openxmlformats.org/officeDocument/2006/relationships/tags" Target="../tags/tag1145.xml" /><Relationship Id="rId5" Type="http://schemas.openxmlformats.org/officeDocument/2006/relationships/tags" Target="../tags/tag1146.xml" /><Relationship Id="rId6" Type="http://schemas.openxmlformats.org/officeDocument/2006/relationships/tags" Target="../tags/tag1147.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65.xml" /><Relationship Id="rId3" Type="http://schemas.openxmlformats.org/officeDocument/2006/relationships/tags" Target="../tags/tag1152.xml" /><Relationship Id="rId4" Type="http://schemas.openxmlformats.org/officeDocument/2006/relationships/tags" Target="../tags/tag1153.xml" /><Relationship Id="rId5" Type="http://schemas.openxmlformats.org/officeDocument/2006/relationships/tags" Target="../tags/tag1154.xml" /><Relationship Id="rId6" Type="http://schemas.openxmlformats.org/officeDocument/2006/relationships/image" Target="../media/image60.png" /><Relationship Id="rId7" Type="http://schemas.openxmlformats.org/officeDocument/2006/relationships/tags" Target="../tags/tag1155.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167.xml" /><Relationship Id="rId11" Type="http://schemas.openxmlformats.org/officeDocument/2006/relationships/tags" Target="../tags/tag1168.xml" /><Relationship Id="rId12" Type="http://schemas.openxmlformats.org/officeDocument/2006/relationships/tags" Target="../tags/tag1169.xml" /><Relationship Id="rId13" Type="http://schemas.openxmlformats.org/officeDocument/2006/relationships/tags" Target="../tags/tag1170.xml" /><Relationship Id="rId14" Type="http://schemas.openxmlformats.org/officeDocument/2006/relationships/tags" Target="../tags/tag1171.xml" /><Relationship Id="rId15" Type="http://schemas.openxmlformats.org/officeDocument/2006/relationships/tags" Target="../tags/tag1172.xml" /><Relationship Id="rId16" Type="http://schemas.openxmlformats.org/officeDocument/2006/relationships/tags" Target="../tags/tag1173.xml" /><Relationship Id="rId17" Type="http://schemas.openxmlformats.org/officeDocument/2006/relationships/tags" Target="../tags/tag1174.xml" /><Relationship Id="rId18" Type="http://schemas.openxmlformats.org/officeDocument/2006/relationships/tags" Target="../tags/tag1175.xml" /><Relationship Id="rId19" Type="http://schemas.openxmlformats.org/officeDocument/2006/relationships/tags" Target="../tags/tag1176.xml" /><Relationship Id="rId2" Type="http://schemas.openxmlformats.org/officeDocument/2006/relationships/notesSlide" Target="../notesSlides/notesSlide66.xml" /><Relationship Id="rId20" Type="http://schemas.openxmlformats.org/officeDocument/2006/relationships/tags" Target="../tags/tag1177.xml" /><Relationship Id="rId21" Type="http://schemas.openxmlformats.org/officeDocument/2006/relationships/tags" Target="../tags/tag1178.xml" /><Relationship Id="rId22" Type="http://schemas.openxmlformats.org/officeDocument/2006/relationships/tags" Target="../tags/tag1179.xml" /><Relationship Id="rId23" Type="http://schemas.openxmlformats.org/officeDocument/2006/relationships/tags" Target="../tags/tag1180.xml" /><Relationship Id="rId24" Type="http://schemas.openxmlformats.org/officeDocument/2006/relationships/tags" Target="../tags/tag1181.xml" /><Relationship Id="rId25" Type="http://schemas.openxmlformats.org/officeDocument/2006/relationships/tags" Target="../tags/tag1182.xml" /><Relationship Id="rId26" Type="http://schemas.openxmlformats.org/officeDocument/2006/relationships/tags" Target="../tags/tag1183.xml" /><Relationship Id="rId27" Type="http://schemas.openxmlformats.org/officeDocument/2006/relationships/tags" Target="../tags/tag1184.xml" /><Relationship Id="rId28" Type="http://schemas.openxmlformats.org/officeDocument/2006/relationships/tags" Target="../tags/tag1185.xml" /><Relationship Id="rId29" Type="http://schemas.openxmlformats.org/officeDocument/2006/relationships/tags" Target="../tags/tag1186.xml" /><Relationship Id="rId3" Type="http://schemas.openxmlformats.org/officeDocument/2006/relationships/tags" Target="../tags/tag1160.xml" /><Relationship Id="rId30" Type="http://schemas.openxmlformats.org/officeDocument/2006/relationships/tags" Target="../tags/tag1187.xml" /><Relationship Id="rId31" Type="http://schemas.openxmlformats.org/officeDocument/2006/relationships/tags" Target="../tags/tag1188.xml" /><Relationship Id="rId32" Type="http://schemas.openxmlformats.org/officeDocument/2006/relationships/tags" Target="../tags/tag1189.xml" /><Relationship Id="rId33" Type="http://schemas.openxmlformats.org/officeDocument/2006/relationships/tags" Target="../tags/tag1190.xml" /><Relationship Id="rId34" Type="http://schemas.openxmlformats.org/officeDocument/2006/relationships/tags" Target="../tags/tag1191.xml" /><Relationship Id="rId35" Type="http://schemas.openxmlformats.org/officeDocument/2006/relationships/tags" Target="../tags/tag1192.xml" /><Relationship Id="rId36" Type="http://schemas.openxmlformats.org/officeDocument/2006/relationships/tags" Target="../tags/tag1193.xml" /><Relationship Id="rId37" Type="http://schemas.openxmlformats.org/officeDocument/2006/relationships/tags" Target="../tags/tag1194.xml" /><Relationship Id="rId38" Type="http://schemas.openxmlformats.org/officeDocument/2006/relationships/tags" Target="../tags/tag1195.xml" /><Relationship Id="rId39" Type="http://schemas.openxmlformats.org/officeDocument/2006/relationships/tags" Target="../tags/tag1196.xml" /><Relationship Id="rId4" Type="http://schemas.openxmlformats.org/officeDocument/2006/relationships/tags" Target="../tags/tag1161.xml" /><Relationship Id="rId40" Type="http://schemas.openxmlformats.org/officeDocument/2006/relationships/tags" Target="../tags/tag1197.xml" /><Relationship Id="rId41" Type="http://schemas.openxmlformats.org/officeDocument/2006/relationships/tags" Target="../tags/tag1198.xml" /><Relationship Id="rId42" Type="http://schemas.openxmlformats.org/officeDocument/2006/relationships/tags" Target="../tags/tag1199.xml" /><Relationship Id="rId5" Type="http://schemas.openxmlformats.org/officeDocument/2006/relationships/tags" Target="../tags/tag1162.xml" /><Relationship Id="rId6" Type="http://schemas.openxmlformats.org/officeDocument/2006/relationships/tags" Target="../tags/tag1163.xml" /><Relationship Id="rId7" Type="http://schemas.openxmlformats.org/officeDocument/2006/relationships/tags" Target="../tags/tag1164.xml" /><Relationship Id="rId8" Type="http://schemas.openxmlformats.org/officeDocument/2006/relationships/tags" Target="../tags/tag1165.xml" /><Relationship Id="rId9" Type="http://schemas.openxmlformats.org/officeDocument/2006/relationships/tags" Target="../tags/tag1166.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67.xml" /><Relationship Id="rId3" Type="http://schemas.openxmlformats.org/officeDocument/2006/relationships/tags" Target="../tags/tag1204.xml" /><Relationship Id="rId4" Type="http://schemas.openxmlformats.org/officeDocument/2006/relationships/tags" Target="../tags/tag1205.xml" /><Relationship Id="rId5" Type="http://schemas.openxmlformats.org/officeDocument/2006/relationships/tags" Target="../tags/tag1206.xml" /><Relationship Id="rId6" Type="http://schemas.openxmlformats.org/officeDocument/2006/relationships/image" Target="../media/image60.png" /><Relationship Id="rId7" Type="http://schemas.openxmlformats.org/officeDocument/2006/relationships/tags" Target="../tags/tag1207.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68.xml" /><Relationship Id="rId3" Type="http://schemas.openxmlformats.org/officeDocument/2006/relationships/tags" Target="../tags/tag1212.xml" /><Relationship Id="rId4" Type="http://schemas.openxmlformats.org/officeDocument/2006/relationships/tags" Target="../tags/tag1213.xml" /><Relationship Id="rId5" Type="http://schemas.openxmlformats.org/officeDocument/2006/relationships/tags" Target="../tags/tag1214.xml" /><Relationship Id="rId6" Type="http://schemas.openxmlformats.org/officeDocument/2006/relationships/image" Target="../media/image53.png" /><Relationship Id="rId7" Type="http://schemas.openxmlformats.org/officeDocument/2006/relationships/tags" Target="../tags/tag1215.xml" /><Relationship Id="rId8" Type="http://schemas.openxmlformats.org/officeDocument/2006/relationships/tags" Target="../tags/tag1216.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69.xml" /><Relationship Id="rId3" Type="http://schemas.openxmlformats.org/officeDocument/2006/relationships/tags" Target="../tags/tag1221.xml" /><Relationship Id="rId4" Type="http://schemas.openxmlformats.org/officeDocument/2006/relationships/tags" Target="../tags/tag1222.xml" /><Relationship Id="rId5" Type="http://schemas.openxmlformats.org/officeDocument/2006/relationships/image" Target="../media/image53.png" /><Relationship Id="rId6" Type="http://schemas.openxmlformats.org/officeDocument/2006/relationships/tags" Target="../tags/tag1223.xml" /><Relationship Id="rId7" Type="http://schemas.openxmlformats.org/officeDocument/2006/relationships/tags" Target="../tags/tag12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5.xml" /><Relationship Id="rId11" Type="http://schemas.openxmlformats.org/officeDocument/2006/relationships/tags" Target="../tags/tag226.xml" /><Relationship Id="rId12" Type="http://schemas.openxmlformats.org/officeDocument/2006/relationships/tags" Target="../tags/tag227.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image" Target="../media/image18.png" /><Relationship Id="rId5" Type="http://schemas.openxmlformats.org/officeDocument/2006/relationships/tags" Target="../tags/tag222.xml" /><Relationship Id="rId6" Type="http://schemas.openxmlformats.org/officeDocument/2006/relationships/image" Target="../media/image19.png" /><Relationship Id="rId7" Type="http://schemas.openxmlformats.org/officeDocument/2006/relationships/tags" Target="../tags/tag223.xml" /><Relationship Id="rId8" Type="http://schemas.openxmlformats.org/officeDocument/2006/relationships/image" Target="../media/image20.png" /><Relationship Id="rId9" Type="http://schemas.openxmlformats.org/officeDocument/2006/relationships/tags" Target="../tags/tag224.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0.xml" /><Relationship Id="rId3" Type="http://schemas.openxmlformats.org/officeDocument/2006/relationships/tags" Target="../tags/tag1229.xml" /><Relationship Id="rId4" Type="http://schemas.openxmlformats.org/officeDocument/2006/relationships/tags" Target="../tags/tag1230.xml" /><Relationship Id="rId5" Type="http://schemas.openxmlformats.org/officeDocument/2006/relationships/tags" Target="../tags/tag1231.xml" /><Relationship Id="rId6" Type="http://schemas.openxmlformats.org/officeDocument/2006/relationships/image" Target="../media/image60.png" /><Relationship Id="rId7" Type="http://schemas.openxmlformats.org/officeDocument/2006/relationships/tags" Target="../tags/tag1232.xml" /><Relationship Id="rId8" Type="http://schemas.openxmlformats.org/officeDocument/2006/relationships/tags" Target="../tags/tag1233.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244.xml" /><Relationship Id="rId11" Type="http://schemas.openxmlformats.org/officeDocument/2006/relationships/tags" Target="../tags/tag1245.xml" /><Relationship Id="rId2" Type="http://schemas.openxmlformats.org/officeDocument/2006/relationships/notesSlide" Target="../notesSlides/notesSlide71.xml" /><Relationship Id="rId3" Type="http://schemas.openxmlformats.org/officeDocument/2006/relationships/tags" Target="../tags/tag1238.xml" /><Relationship Id="rId4" Type="http://schemas.openxmlformats.org/officeDocument/2006/relationships/tags" Target="../tags/tag1239.xml" /><Relationship Id="rId5" Type="http://schemas.openxmlformats.org/officeDocument/2006/relationships/tags" Target="../tags/tag1240.xml" /><Relationship Id="rId6" Type="http://schemas.openxmlformats.org/officeDocument/2006/relationships/image" Target="../media/image61.png" /><Relationship Id="rId7" Type="http://schemas.openxmlformats.org/officeDocument/2006/relationships/tags" Target="../tags/tag1241.xml" /><Relationship Id="rId8" Type="http://schemas.openxmlformats.org/officeDocument/2006/relationships/tags" Target="../tags/tag1242.xml" /><Relationship Id="rId9" Type="http://schemas.openxmlformats.org/officeDocument/2006/relationships/tags" Target="../tags/tag1243.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2.xml" /><Relationship Id="rId3" Type="http://schemas.openxmlformats.org/officeDocument/2006/relationships/tags" Target="../tags/tag1250.xml" /><Relationship Id="rId4" Type="http://schemas.openxmlformats.org/officeDocument/2006/relationships/tags" Target="../tags/tag1251.xml" /><Relationship Id="rId5" Type="http://schemas.openxmlformats.org/officeDocument/2006/relationships/tags" Target="../tags/tag1252.xml" /><Relationship Id="rId6" Type="http://schemas.openxmlformats.org/officeDocument/2006/relationships/image" Target="../media/image61.png" /><Relationship Id="rId7" Type="http://schemas.openxmlformats.org/officeDocument/2006/relationships/tags" Target="../tags/tag1253.xml" /><Relationship Id="rId8" Type="http://schemas.openxmlformats.org/officeDocument/2006/relationships/tags" Target="../tags/tag1254.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3.xml" /><Relationship Id="rId3" Type="http://schemas.openxmlformats.org/officeDocument/2006/relationships/tags" Target="../tags/tag1259.xml" /><Relationship Id="rId4" Type="http://schemas.openxmlformats.org/officeDocument/2006/relationships/tags" Target="../tags/tag1260.xml" /><Relationship Id="rId5" Type="http://schemas.openxmlformats.org/officeDocument/2006/relationships/image" Target="../media/image53.png" /><Relationship Id="rId6" Type="http://schemas.openxmlformats.org/officeDocument/2006/relationships/tags" Target="../tags/tag1261.xml" /><Relationship Id="rId7" Type="http://schemas.openxmlformats.org/officeDocument/2006/relationships/tags" Target="../tags/tag1262.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4.xml" /><Relationship Id="rId3" Type="http://schemas.openxmlformats.org/officeDocument/2006/relationships/tags" Target="../tags/tag1267.xml" /><Relationship Id="rId4" Type="http://schemas.openxmlformats.org/officeDocument/2006/relationships/tags" Target="../tags/tag1268.xml" /><Relationship Id="rId5" Type="http://schemas.openxmlformats.org/officeDocument/2006/relationships/image" Target="../media/image53.png" /><Relationship Id="rId6" Type="http://schemas.openxmlformats.org/officeDocument/2006/relationships/tags" Target="../tags/tag1269.xml" /><Relationship Id="rId7" Type="http://schemas.openxmlformats.org/officeDocument/2006/relationships/tags" Target="../tags/tag1270.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5.xml" /><Relationship Id="rId3" Type="http://schemas.openxmlformats.org/officeDocument/2006/relationships/tags" Target="../tags/tag1275.xml" /><Relationship Id="rId4" Type="http://schemas.openxmlformats.org/officeDocument/2006/relationships/tags" Target="../tags/tag1276.xml" /><Relationship Id="rId5" Type="http://schemas.openxmlformats.org/officeDocument/2006/relationships/image" Target="../media/image53.png" /><Relationship Id="rId6" Type="http://schemas.openxmlformats.org/officeDocument/2006/relationships/tags" Target="../tags/tag1277.xml" /><Relationship Id="rId7" Type="http://schemas.openxmlformats.org/officeDocument/2006/relationships/tags" Target="../tags/tag1278.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6.xml" /><Relationship Id="rId3" Type="http://schemas.openxmlformats.org/officeDocument/2006/relationships/tags" Target="../tags/tag1283.xml" /><Relationship Id="rId4" Type="http://schemas.openxmlformats.org/officeDocument/2006/relationships/tags" Target="../tags/tag1284.xml" /><Relationship Id="rId5" Type="http://schemas.openxmlformats.org/officeDocument/2006/relationships/image" Target="../media/image30.jpeg" /><Relationship Id="rId6" Type="http://schemas.openxmlformats.org/officeDocument/2006/relationships/tags" Target="../tags/tag1285.xml" /><Relationship Id="rId7" Type="http://schemas.openxmlformats.org/officeDocument/2006/relationships/tags" Target="../tags/tag1286.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7.xml" /><Relationship Id="rId3" Type="http://schemas.openxmlformats.org/officeDocument/2006/relationships/tags" Target="../tags/tag1291.xml" /><Relationship Id="rId4" Type="http://schemas.openxmlformats.org/officeDocument/2006/relationships/tags" Target="../tags/tag1292.xml" /><Relationship Id="rId5" Type="http://schemas.openxmlformats.org/officeDocument/2006/relationships/image" Target="../media/image30.jpeg" /><Relationship Id="rId6" Type="http://schemas.openxmlformats.org/officeDocument/2006/relationships/tags" Target="../tags/tag1293.xml" /><Relationship Id="rId7" Type="http://schemas.openxmlformats.org/officeDocument/2006/relationships/tags" Target="../tags/tag1294.xml" /><Relationship Id="rId8" Type="http://schemas.openxmlformats.org/officeDocument/2006/relationships/tags" Target="../tags/tag1295.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302.xml" /><Relationship Id="rId2" Type="http://schemas.openxmlformats.org/officeDocument/2006/relationships/tags" Target="../tags/tag1296.xml" /><Relationship Id="rId3" Type="http://schemas.openxmlformats.org/officeDocument/2006/relationships/image" Target="../media/image62.png" /><Relationship Id="rId4" Type="http://schemas.openxmlformats.org/officeDocument/2006/relationships/tags" Target="../tags/tag1297.xml" /><Relationship Id="rId5" Type="http://schemas.openxmlformats.org/officeDocument/2006/relationships/tags" Target="../tags/tag1298.xml" /><Relationship Id="rId6" Type="http://schemas.openxmlformats.org/officeDocument/2006/relationships/tags" Target="../tags/tag1299.xml" /><Relationship Id="rId7" Type="http://schemas.openxmlformats.org/officeDocument/2006/relationships/tags" Target="../tags/tag1300.xml" /><Relationship Id="rId8" Type="http://schemas.openxmlformats.org/officeDocument/2006/relationships/tags" Target="../tags/tag1301.xml" /><Relationship Id="rId9" Type="http://schemas.openxmlformats.org/officeDocument/2006/relationships/image" Target="../media/image63.jpeg"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3.xml" /><Relationship Id="rId3" Type="http://schemas.openxmlformats.org/officeDocument/2006/relationships/tags" Target="../tags/tag1304.xml" /><Relationship Id="rId4" Type="http://schemas.openxmlformats.org/officeDocument/2006/relationships/image" Target="../media/image64.png" /><Relationship Id="rId5" Type="http://schemas.openxmlformats.org/officeDocument/2006/relationships/tags" Target="../tags/tag130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6.xml" /><Relationship Id="rId11" Type="http://schemas.openxmlformats.org/officeDocument/2006/relationships/tags" Target="../tags/tag237.xml" /><Relationship Id="rId12" Type="http://schemas.openxmlformats.org/officeDocument/2006/relationships/tags" Target="../tags/tag238.xml" /><Relationship Id="rId13" Type="http://schemas.openxmlformats.org/officeDocument/2006/relationships/tags" Target="../tags/tag239.xml" /><Relationship Id="rId14" Type="http://schemas.openxmlformats.org/officeDocument/2006/relationships/tags" Target="../tags/tag240.xml" /><Relationship Id="rId15" Type="http://schemas.openxmlformats.org/officeDocument/2006/relationships/tags" Target="../tags/tag241.xml" /><Relationship Id="rId16" Type="http://schemas.openxmlformats.org/officeDocument/2006/relationships/tags" Target="../tags/tag242.xml" /><Relationship Id="rId17" Type="http://schemas.openxmlformats.org/officeDocument/2006/relationships/tags" Target="../tags/tag243.xml" /><Relationship Id="rId18" Type="http://schemas.openxmlformats.org/officeDocument/2006/relationships/tags" Target="../tags/tag244.xml" /><Relationship Id="rId19" Type="http://schemas.openxmlformats.org/officeDocument/2006/relationships/tags" Target="../tags/tag245.xml" /><Relationship Id="rId2" Type="http://schemas.openxmlformats.org/officeDocument/2006/relationships/tags" Target="../tags/tag228.xml" /><Relationship Id="rId20" Type="http://schemas.openxmlformats.org/officeDocument/2006/relationships/image" Target="../media/image23.png" /><Relationship Id="rId21" Type="http://schemas.openxmlformats.org/officeDocument/2006/relationships/tags" Target="../tags/tag246.xml" /><Relationship Id="rId22" Type="http://schemas.openxmlformats.org/officeDocument/2006/relationships/tags" Target="../tags/tag247.xml" /><Relationship Id="rId23" Type="http://schemas.openxmlformats.org/officeDocument/2006/relationships/tags" Target="../tags/tag24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316.xml" /><Relationship Id="rId2" Type="http://schemas.openxmlformats.org/officeDocument/2006/relationships/notesSlide" Target="../notesSlides/notesSlide78.xml" /><Relationship Id="rId3" Type="http://schemas.openxmlformats.org/officeDocument/2006/relationships/tags" Target="../tags/tag1310.xml" /><Relationship Id="rId4" Type="http://schemas.openxmlformats.org/officeDocument/2006/relationships/tags" Target="../tags/tag1311.xml" /><Relationship Id="rId5" Type="http://schemas.openxmlformats.org/officeDocument/2006/relationships/tags" Target="../tags/tag1312.xml" /><Relationship Id="rId6" Type="http://schemas.openxmlformats.org/officeDocument/2006/relationships/tags" Target="../tags/tag1313.xml" /><Relationship Id="rId7" Type="http://schemas.openxmlformats.org/officeDocument/2006/relationships/tags" Target="../tags/tag1314.xml" /><Relationship Id="rId8" Type="http://schemas.openxmlformats.org/officeDocument/2006/relationships/tags" Target="../tags/tag1315.xml" /><Relationship Id="rId9" Type="http://schemas.openxmlformats.org/officeDocument/2006/relationships/image" Target="../media/image65.png"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7.xml" /><Relationship Id="rId3" Type="http://schemas.openxmlformats.org/officeDocument/2006/relationships/tags" Target="../tags/tag1318.xml" /><Relationship Id="rId4" Type="http://schemas.openxmlformats.org/officeDocument/2006/relationships/image" Target="../media/image66.png" /><Relationship Id="rId5" Type="http://schemas.openxmlformats.org/officeDocument/2006/relationships/tags" Target="../tags/tag1319.xml" /><Relationship Id="rId6" Type="http://schemas.openxmlformats.org/officeDocument/2006/relationships/tags" Target="../tags/tag1320.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1.xml" /><Relationship Id="rId3" Type="http://schemas.openxmlformats.org/officeDocument/2006/relationships/tags" Target="../tags/tag1322.xml" /><Relationship Id="rId4" Type="http://schemas.openxmlformats.org/officeDocument/2006/relationships/tags" Target="../tags/tag1323.xml" /><Relationship Id="rId5" Type="http://schemas.openxmlformats.org/officeDocument/2006/relationships/tags" Target="../tags/tag1324.xml" /><Relationship Id="rId6" Type="http://schemas.openxmlformats.org/officeDocument/2006/relationships/tags" Target="../tags/tag1325.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26.xml" /><Relationship Id="rId3" Type="http://schemas.openxmlformats.org/officeDocument/2006/relationships/image" Target="../media/image62.png" /><Relationship Id="rId4" Type="http://schemas.openxmlformats.org/officeDocument/2006/relationships/tags" Target="../tags/tag1327.xml" /><Relationship Id="rId5" Type="http://schemas.openxmlformats.org/officeDocument/2006/relationships/tags" Target="../tags/tag1328.xml" /><Relationship Id="rId6" Type="http://schemas.openxmlformats.org/officeDocument/2006/relationships/tags" Target="../tags/tag1329.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40.xml" /><Relationship Id="rId11" Type="http://schemas.openxmlformats.org/officeDocument/2006/relationships/tags" Target="../tags/tag1341.xml" /><Relationship Id="rId12" Type="http://schemas.openxmlformats.org/officeDocument/2006/relationships/image" Target="../media/image21.png" /><Relationship Id="rId13" Type="http://schemas.openxmlformats.org/officeDocument/2006/relationships/tags" Target="../tags/tag1342.xml" /><Relationship Id="rId14" Type="http://schemas.openxmlformats.org/officeDocument/2006/relationships/tags" Target="../tags/tag1343.xml" /><Relationship Id="rId15" Type="http://schemas.openxmlformats.org/officeDocument/2006/relationships/tags" Target="../tags/tag1344.xml" /><Relationship Id="rId16" Type="http://schemas.openxmlformats.org/officeDocument/2006/relationships/tags" Target="../tags/tag1345.xml" /><Relationship Id="rId17" Type="http://schemas.openxmlformats.org/officeDocument/2006/relationships/tags" Target="../tags/tag1346.xml" /><Relationship Id="rId18" Type="http://schemas.openxmlformats.org/officeDocument/2006/relationships/tags" Target="../tags/tag1347.xml" /><Relationship Id="rId19" Type="http://schemas.openxmlformats.org/officeDocument/2006/relationships/tags" Target="../tags/tag1348.xml" /><Relationship Id="rId2" Type="http://schemas.openxmlformats.org/officeDocument/2006/relationships/notesSlide" Target="../notesSlides/notesSlide79.xml" /><Relationship Id="rId20" Type="http://schemas.openxmlformats.org/officeDocument/2006/relationships/tags" Target="../tags/tag1349.xml" /><Relationship Id="rId21" Type="http://schemas.openxmlformats.org/officeDocument/2006/relationships/tags" Target="../tags/tag1350.xml" /><Relationship Id="rId22" Type="http://schemas.openxmlformats.org/officeDocument/2006/relationships/tags" Target="../tags/tag1351.xml" /><Relationship Id="rId23" Type="http://schemas.openxmlformats.org/officeDocument/2006/relationships/tags" Target="../tags/tag1352.xml" /><Relationship Id="rId24" Type="http://schemas.openxmlformats.org/officeDocument/2006/relationships/tags" Target="../tags/tag1353.xml" /><Relationship Id="rId25" Type="http://schemas.openxmlformats.org/officeDocument/2006/relationships/tags" Target="../tags/tag1354.xml" /><Relationship Id="rId26" Type="http://schemas.openxmlformats.org/officeDocument/2006/relationships/tags" Target="../tags/tag1355.xml" /><Relationship Id="rId27" Type="http://schemas.openxmlformats.org/officeDocument/2006/relationships/tags" Target="../tags/tag1356.xml" /><Relationship Id="rId28" Type="http://schemas.openxmlformats.org/officeDocument/2006/relationships/tags" Target="../tags/tag1357.xml" /><Relationship Id="rId29" Type="http://schemas.openxmlformats.org/officeDocument/2006/relationships/tags" Target="../tags/tag1358.xml" /><Relationship Id="rId3" Type="http://schemas.openxmlformats.org/officeDocument/2006/relationships/tags" Target="../tags/tag1334.xml" /><Relationship Id="rId30" Type="http://schemas.openxmlformats.org/officeDocument/2006/relationships/tags" Target="../tags/tag1359.xml" /><Relationship Id="rId31" Type="http://schemas.openxmlformats.org/officeDocument/2006/relationships/tags" Target="../tags/tag1360.xml" /><Relationship Id="rId32" Type="http://schemas.openxmlformats.org/officeDocument/2006/relationships/tags" Target="../tags/tag1361.xml" /><Relationship Id="rId33" Type="http://schemas.openxmlformats.org/officeDocument/2006/relationships/tags" Target="../tags/tag1362.xml" /><Relationship Id="rId4" Type="http://schemas.openxmlformats.org/officeDocument/2006/relationships/image" Target="../media/image62.png" /><Relationship Id="rId5" Type="http://schemas.openxmlformats.org/officeDocument/2006/relationships/tags" Target="../tags/tag1335.xml" /><Relationship Id="rId6" Type="http://schemas.openxmlformats.org/officeDocument/2006/relationships/tags" Target="../tags/tag1336.xml" /><Relationship Id="rId7" Type="http://schemas.openxmlformats.org/officeDocument/2006/relationships/tags" Target="../tags/tag1337.xml" /><Relationship Id="rId8" Type="http://schemas.openxmlformats.org/officeDocument/2006/relationships/tags" Target="../tags/tag1338.xml" /><Relationship Id="rId9" Type="http://schemas.openxmlformats.org/officeDocument/2006/relationships/tags" Target="../tags/tag1339.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0.xml" /><Relationship Id="rId3" Type="http://schemas.openxmlformats.org/officeDocument/2006/relationships/tags" Target="../tags/tag1367.xml" /><Relationship Id="rId4" Type="http://schemas.openxmlformats.org/officeDocument/2006/relationships/tags" Target="../tags/tag1368.xml" /><Relationship Id="rId5" Type="http://schemas.openxmlformats.org/officeDocument/2006/relationships/tags" Target="../tags/tag1369.xml" /><Relationship Id="rId6" Type="http://schemas.openxmlformats.org/officeDocument/2006/relationships/tags" Target="../tags/tag1370.xml" /><Relationship Id="rId7" Type="http://schemas.openxmlformats.org/officeDocument/2006/relationships/tags" Target="../tags/tag1371.xml" /><Relationship Id="rId8" Type="http://schemas.openxmlformats.org/officeDocument/2006/relationships/tags" Target="../tags/tag1372.xml" /><Relationship Id="rId9" Type="http://schemas.openxmlformats.org/officeDocument/2006/relationships/tags" Target="../tags/tag1373.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4.xml" /><Relationship Id="rId3" Type="http://schemas.openxmlformats.org/officeDocument/2006/relationships/tags" Target="../tags/tag1375.xml" /><Relationship Id="rId4" Type="http://schemas.openxmlformats.org/officeDocument/2006/relationships/image" Target="../media/image67.png" /><Relationship Id="rId5" Type="http://schemas.openxmlformats.org/officeDocument/2006/relationships/tags" Target="../tags/tag1376.xml" /><Relationship Id="rId6" Type="http://schemas.openxmlformats.org/officeDocument/2006/relationships/tags" Target="../tags/tag1377.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1.xml" /><Relationship Id="rId3" Type="http://schemas.openxmlformats.org/officeDocument/2006/relationships/tags" Target="../tags/tag1382.xml" /><Relationship Id="rId4" Type="http://schemas.openxmlformats.org/officeDocument/2006/relationships/tags" Target="../tags/tag1383.xml" /><Relationship Id="rId5" Type="http://schemas.openxmlformats.org/officeDocument/2006/relationships/tags" Target="../tags/tag1384.xml" /><Relationship Id="rId6" Type="http://schemas.openxmlformats.org/officeDocument/2006/relationships/tags" Target="../tags/tag1385.xml" /><Relationship Id="rId7" Type="http://schemas.openxmlformats.org/officeDocument/2006/relationships/tags" Target="../tags/tag1386.xml" /><Relationship Id="rId8" Type="http://schemas.openxmlformats.org/officeDocument/2006/relationships/tags" Target="../tags/tag1387.xml" /><Relationship Id="rId9" Type="http://schemas.openxmlformats.org/officeDocument/2006/relationships/tags" Target="../tags/tag1388.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400.xml" /><Relationship Id="rId2" Type="http://schemas.openxmlformats.org/officeDocument/2006/relationships/notesSlide" Target="../notesSlides/notesSlide82.xml" /><Relationship Id="rId3" Type="http://schemas.openxmlformats.org/officeDocument/2006/relationships/tags" Target="../tags/tag1393.xml" /><Relationship Id="rId4" Type="http://schemas.openxmlformats.org/officeDocument/2006/relationships/tags" Target="../tags/tag1394.xml" /><Relationship Id="rId5" Type="http://schemas.openxmlformats.org/officeDocument/2006/relationships/tags" Target="../tags/tag1395.xml" /><Relationship Id="rId6" Type="http://schemas.openxmlformats.org/officeDocument/2006/relationships/tags" Target="../tags/tag1396.xml" /><Relationship Id="rId7" Type="http://schemas.openxmlformats.org/officeDocument/2006/relationships/tags" Target="../tags/tag1397.xml" /><Relationship Id="rId8" Type="http://schemas.openxmlformats.org/officeDocument/2006/relationships/tags" Target="../tags/tag1398.xml" /><Relationship Id="rId9" Type="http://schemas.openxmlformats.org/officeDocument/2006/relationships/tags" Target="../tags/tag1399.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3.xml" /><Relationship Id="rId3" Type="http://schemas.openxmlformats.org/officeDocument/2006/relationships/tags" Target="../tags/tag1405.xml" /><Relationship Id="rId4" Type="http://schemas.openxmlformats.org/officeDocument/2006/relationships/tags" Target="../tags/tag1406.xml" /><Relationship Id="rId5" Type="http://schemas.openxmlformats.org/officeDocument/2006/relationships/tags" Target="../tags/tag1407.xml" /><Relationship Id="rId6" Type="http://schemas.openxmlformats.org/officeDocument/2006/relationships/tags" Target="../tags/tag1408.xml" /><Relationship Id="rId7" Type="http://schemas.openxmlformats.org/officeDocument/2006/relationships/tags" Target="../tags/tag1409.xml" /><Relationship Id="rId8" Type="http://schemas.openxmlformats.org/officeDocument/2006/relationships/tags" Target="../tags/tag1410.xml" /><Relationship Id="rId9" Type="http://schemas.openxmlformats.org/officeDocument/2006/relationships/tags" Target="../tags/tag14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image" Target="../media/image21.png" /><Relationship Id="rId5" Type="http://schemas.openxmlformats.org/officeDocument/2006/relationships/tags" Target="../tags/tag251.xml" /><Relationship Id="rId6" Type="http://schemas.openxmlformats.org/officeDocument/2006/relationships/tags" Target="../tags/tag25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4.xml" /><Relationship Id="rId3" Type="http://schemas.openxmlformats.org/officeDocument/2006/relationships/tags" Target="../tags/tag1416.xml" /><Relationship Id="rId4" Type="http://schemas.openxmlformats.org/officeDocument/2006/relationships/tags" Target="../tags/tag1417.xml" /><Relationship Id="rId5" Type="http://schemas.openxmlformats.org/officeDocument/2006/relationships/tags" Target="../tags/tag1418.xml" /><Relationship Id="rId6" Type="http://schemas.openxmlformats.org/officeDocument/2006/relationships/tags" Target="../tags/tag1419.xml" /><Relationship Id="rId7" Type="http://schemas.openxmlformats.org/officeDocument/2006/relationships/tags" Target="../tags/tag1420.xml" /><Relationship Id="rId8" Type="http://schemas.openxmlformats.org/officeDocument/2006/relationships/tags" Target="../tags/tag1421.xml" /><Relationship Id="rId9" Type="http://schemas.openxmlformats.org/officeDocument/2006/relationships/tags" Target="../tags/tag1422.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434.xml" /><Relationship Id="rId2" Type="http://schemas.openxmlformats.org/officeDocument/2006/relationships/notesSlide" Target="../notesSlides/notesSlide85.xml" /><Relationship Id="rId3" Type="http://schemas.openxmlformats.org/officeDocument/2006/relationships/tags" Target="../tags/tag1427.xml" /><Relationship Id="rId4" Type="http://schemas.openxmlformats.org/officeDocument/2006/relationships/tags" Target="../tags/tag1428.xml" /><Relationship Id="rId5" Type="http://schemas.openxmlformats.org/officeDocument/2006/relationships/tags" Target="../tags/tag1429.xml" /><Relationship Id="rId6" Type="http://schemas.openxmlformats.org/officeDocument/2006/relationships/tags" Target="../tags/tag1430.xml" /><Relationship Id="rId7" Type="http://schemas.openxmlformats.org/officeDocument/2006/relationships/tags" Target="../tags/tag1431.xml" /><Relationship Id="rId8" Type="http://schemas.openxmlformats.org/officeDocument/2006/relationships/tags" Target="../tags/tag1432.xml" /><Relationship Id="rId9" Type="http://schemas.openxmlformats.org/officeDocument/2006/relationships/tags" Target="../tags/tag1433.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1446.xml" /><Relationship Id="rId2" Type="http://schemas.openxmlformats.org/officeDocument/2006/relationships/notesSlide" Target="../notesSlides/notesSlide86.xml" /><Relationship Id="rId3" Type="http://schemas.openxmlformats.org/officeDocument/2006/relationships/tags" Target="../tags/tag1439.xml" /><Relationship Id="rId4" Type="http://schemas.openxmlformats.org/officeDocument/2006/relationships/tags" Target="../tags/tag1440.xml" /><Relationship Id="rId5" Type="http://schemas.openxmlformats.org/officeDocument/2006/relationships/tags" Target="../tags/tag1441.xml" /><Relationship Id="rId6" Type="http://schemas.openxmlformats.org/officeDocument/2006/relationships/tags" Target="../tags/tag1442.xml" /><Relationship Id="rId7" Type="http://schemas.openxmlformats.org/officeDocument/2006/relationships/tags" Target="../tags/tag1443.xml" /><Relationship Id="rId8" Type="http://schemas.openxmlformats.org/officeDocument/2006/relationships/tags" Target="../tags/tag1444.xml" /><Relationship Id="rId9" Type="http://schemas.openxmlformats.org/officeDocument/2006/relationships/tags" Target="../tags/tag1445.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7.xml" /><Relationship Id="rId3" Type="http://schemas.openxmlformats.org/officeDocument/2006/relationships/tags" Target="../tags/tag1451.xml" /><Relationship Id="rId4" Type="http://schemas.openxmlformats.org/officeDocument/2006/relationships/image" Target="../media/image53.png" /><Relationship Id="rId5" Type="http://schemas.openxmlformats.org/officeDocument/2006/relationships/tags" Target="../tags/tag1452.xml" /><Relationship Id="rId6" Type="http://schemas.openxmlformats.org/officeDocument/2006/relationships/tags" Target="../tags/tag1453.xml" /><Relationship Id="rId7" Type="http://schemas.openxmlformats.org/officeDocument/2006/relationships/tags" Target="../tags/tag1454.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5.xml" /><Relationship Id="rId3" Type="http://schemas.openxmlformats.org/officeDocument/2006/relationships/tags" Target="../tags/tag1456.xml" /><Relationship Id="rId4" Type="http://schemas.openxmlformats.org/officeDocument/2006/relationships/image" Target="../media/image17.png" /><Relationship Id="rId5" Type="http://schemas.openxmlformats.org/officeDocument/2006/relationships/tags" Target="../tags/tag1457.xml" /><Relationship Id="rId6" Type="http://schemas.openxmlformats.org/officeDocument/2006/relationships/tags" Target="../tags/tag1458.xml" /><Relationship Id="rId7" Type="http://schemas.openxmlformats.org/officeDocument/2006/relationships/tags" Target="../tags/tag1459.xml" /><Relationship Id="rId8" Type="http://schemas.openxmlformats.org/officeDocument/2006/relationships/tags" Target="../tags/tag1460.xml" /><Relationship Id="rId9" Type="http://schemas.openxmlformats.org/officeDocument/2006/relationships/tags" Target="../tags/tag1461.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8.xml" /><Relationship Id="rId3" Type="http://schemas.openxmlformats.org/officeDocument/2006/relationships/tags" Target="../tags/tag1466.xml" /><Relationship Id="rId4" Type="http://schemas.openxmlformats.org/officeDocument/2006/relationships/tags" Target="../tags/tag1467.xml" /><Relationship Id="rId5" Type="http://schemas.openxmlformats.org/officeDocument/2006/relationships/image" Target="../media/image42.jpeg" /><Relationship Id="rId6" Type="http://schemas.openxmlformats.org/officeDocument/2006/relationships/tags" Target="../tags/tag1468.xml" /><Relationship Id="rId7" Type="http://schemas.openxmlformats.org/officeDocument/2006/relationships/tags" Target="../tags/tag1469.xml" /><Relationship Id="rId8" Type="http://schemas.openxmlformats.org/officeDocument/2006/relationships/tags" Target="../tags/tag1470.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9.xml" /><Relationship Id="rId3" Type="http://schemas.openxmlformats.org/officeDocument/2006/relationships/tags" Target="../tags/tag1475.xml" /><Relationship Id="rId4" Type="http://schemas.openxmlformats.org/officeDocument/2006/relationships/tags" Target="../tags/tag1476.xml" /><Relationship Id="rId5" Type="http://schemas.openxmlformats.org/officeDocument/2006/relationships/image" Target="../media/image68.jpeg" /><Relationship Id="rId6" Type="http://schemas.openxmlformats.org/officeDocument/2006/relationships/tags" Target="../tags/tag1477.xml" /><Relationship Id="rId7" Type="http://schemas.openxmlformats.org/officeDocument/2006/relationships/tags" Target="../tags/tag1478.xml" /><Relationship Id="rId8" Type="http://schemas.openxmlformats.org/officeDocument/2006/relationships/tags" Target="../tags/tag1479.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0.xml" /><Relationship Id="rId3" Type="http://schemas.openxmlformats.org/officeDocument/2006/relationships/tags" Target="../tags/tag1484.xml" /><Relationship Id="rId4" Type="http://schemas.openxmlformats.org/officeDocument/2006/relationships/tags" Target="../tags/tag1485.xml" /><Relationship Id="rId5" Type="http://schemas.openxmlformats.org/officeDocument/2006/relationships/tags" Target="../tags/tag1486.xml" /><Relationship Id="rId6" Type="http://schemas.openxmlformats.org/officeDocument/2006/relationships/image" Target="../media/image60.png" /><Relationship Id="rId7" Type="http://schemas.openxmlformats.org/officeDocument/2006/relationships/tags" Target="../tags/tag1487.xml" /><Relationship Id="rId8" Type="http://schemas.openxmlformats.org/officeDocument/2006/relationships/tags" Target="../tags/tag1488.xml" /><Relationship Id="rId9" Type="http://schemas.openxmlformats.org/officeDocument/2006/relationships/tags" Target="../tags/tag1489.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1.xml" /><Relationship Id="rId3" Type="http://schemas.openxmlformats.org/officeDocument/2006/relationships/tags" Target="../tags/tag1494.xml" /><Relationship Id="rId4" Type="http://schemas.openxmlformats.org/officeDocument/2006/relationships/tags" Target="../tags/tag1495.xml" /><Relationship Id="rId5" Type="http://schemas.openxmlformats.org/officeDocument/2006/relationships/tags" Target="../tags/tag1496.xml" /><Relationship Id="rId6" Type="http://schemas.openxmlformats.org/officeDocument/2006/relationships/image" Target="../media/image60.png" /><Relationship Id="rId7" Type="http://schemas.openxmlformats.org/officeDocument/2006/relationships/tags" Target="../tags/tag1497.xml" /><Relationship Id="rId8" Type="http://schemas.openxmlformats.org/officeDocument/2006/relationships/tags" Target="../tags/tag1498.xml" /><Relationship Id="rId9" Type="http://schemas.openxmlformats.org/officeDocument/2006/relationships/tags" Target="../tags/tag1499.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2.xml" /><Relationship Id="rId3" Type="http://schemas.openxmlformats.org/officeDocument/2006/relationships/tags" Target="../tags/tag1504.xml" /><Relationship Id="rId4" Type="http://schemas.openxmlformats.org/officeDocument/2006/relationships/tags" Target="../tags/tag1505.xml" /><Relationship Id="rId5" Type="http://schemas.openxmlformats.org/officeDocument/2006/relationships/tags" Target="../tags/tag1506.xml" /><Relationship Id="rId6" Type="http://schemas.openxmlformats.org/officeDocument/2006/relationships/tags" Target="../tags/tag1507.xml" /><Relationship Id="rId7" Type="http://schemas.openxmlformats.org/officeDocument/2006/relationships/image" Target="../media/image60.png" /><Relationship Id="rId8" Type="http://schemas.openxmlformats.org/officeDocument/2006/relationships/tags" Target="../tags/tag150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image" Target="../media/image15.jpeg" /><Relationship Id="rId5" Type="http://schemas.openxmlformats.org/officeDocument/2006/relationships/tags" Target="../tags/tag255.xml" /><Relationship Id="rId6" Type="http://schemas.openxmlformats.org/officeDocument/2006/relationships/tags" Target="../tags/tag256.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19.xml" /><Relationship Id="rId11" Type="http://schemas.openxmlformats.org/officeDocument/2006/relationships/tags" Target="../tags/tag1520.xml" /><Relationship Id="rId12" Type="http://schemas.openxmlformats.org/officeDocument/2006/relationships/tags" Target="../tags/tag1521.xml" /><Relationship Id="rId13" Type="http://schemas.openxmlformats.org/officeDocument/2006/relationships/tags" Target="../tags/tag1522.xml" /><Relationship Id="rId14" Type="http://schemas.openxmlformats.org/officeDocument/2006/relationships/tags" Target="../tags/tag1523.xml" /><Relationship Id="rId15" Type="http://schemas.openxmlformats.org/officeDocument/2006/relationships/tags" Target="../tags/tag1524.xml" /><Relationship Id="rId16" Type="http://schemas.openxmlformats.org/officeDocument/2006/relationships/tags" Target="../tags/tag1525.xml" /><Relationship Id="rId17" Type="http://schemas.openxmlformats.org/officeDocument/2006/relationships/image" Target="../media/image70.png" /><Relationship Id="rId18" Type="http://schemas.openxmlformats.org/officeDocument/2006/relationships/tags" Target="../tags/tag1526.xml" /><Relationship Id="rId19" Type="http://schemas.microsoft.com/office/2007/relationships/media" Target="../media/media1.mp3" /><Relationship Id="rId2" Type="http://schemas.openxmlformats.org/officeDocument/2006/relationships/notesSlide" Target="../notesSlides/notesSlide93.xml" /><Relationship Id="rId20" Type="http://schemas.microsoft.com/office/2007/relationships/media" Target="../media/media1.mp3" TargetMode="Internal" /><Relationship Id="rId3" Type="http://schemas.openxmlformats.org/officeDocument/2006/relationships/tags" Target="../tags/tag1513.xml" /><Relationship Id="rId4" Type="http://schemas.openxmlformats.org/officeDocument/2006/relationships/tags" Target="../tags/tag1514.xml" /><Relationship Id="rId5" Type="http://schemas.openxmlformats.org/officeDocument/2006/relationships/tags" Target="../tags/tag1515.xml" /><Relationship Id="rId6" Type="http://schemas.openxmlformats.org/officeDocument/2006/relationships/tags" Target="../tags/tag1516.xml" /><Relationship Id="rId7" Type="http://schemas.openxmlformats.org/officeDocument/2006/relationships/image" Target="../media/image69.jpeg" /><Relationship Id="rId8" Type="http://schemas.openxmlformats.org/officeDocument/2006/relationships/tags" Target="../tags/tag1517.xml" /><Relationship Id="rId9" Type="http://schemas.openxmlformats.org/officeDocument/2006/relationships/tags" Target="../tags/tag1518.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37.xml" /><Relationship Id="rId2" Type="http://schemas.openxmlformats.org/officeDocument/2006/relationships/notesSlide" Target="../notesSlides/notesSlide94.xml" /><Relationship Id="rId3" Type="http://schemas.openxmlformats.org/officeDocument/2006/relationships/tags" Target="../tags/tag1531.xml" /><Relationship Id="rId4" Type="http://schemas.openxmlformats.org/officeDocument/2006/relationships/tags" Target="../tags/tag1532.xml" /><Relationship Id="rId5" Type="http://schemas.openxmlformats.org/officeDocument/2006/relationships/tags" Target="../tags/tag1533.xml" /><Relationship Id="rId6" Type="http://schemas.openxmlformats.org/officeDocument/2006/relationships/tags" Target="../tags/tag1534.xml" /><Relationship Id="rId7" Type="http://schemas.openxmlformats.org/officeDocument/2006/relationships/image" Target="../media/image71.jpeg" /><Relationship Id="rId8" Type="http://schemas.openxmlformats.org/officeDocument/2006/relationships/tags" Target="../tags/tag1535.xml" /><Relationship Id="rId9" Type="http://schemas.openxmlformats.org/officeDocument/2006/relationships/tags" Target="../tags/tag1536.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48.xml" /><Relationship Id="rId2" Type="http://schemas.openxmlformats.org/officeDocument/2006/relationships/notesSlide" Target="../notesSlides/notesSlide95.xml" /><Relationship Id="rId3" Type="http://schemas.openxmlformats.org/officeDocument/2006/relationships/tags" Target="../tags/tag1542.xml" /><Relationship Id="rId4" Type="http://schemas.openxmlformats.org/officeDocument/2006/relationships/tags" Target="../tags/tag1543.xml" /><Relationship Id="rId5" Type="http://schemas.openxmlformats.org/officeDocument/2006/relationships/tags" Target="../tags/tag1544.xml" /><Relationship Id="rId6" Type="http://schemas.openxmlformats.org/officeDocument/2006/relationships/tags" Target="../tags/tag1545.xml" /><Relationship Id="rId7" Type="http://schemas.openxmlformats.org/officeDocument/2006/relationships/image" Target="../media/image72.jpeg" /><Relationship Id="rId8" Type="http://schemas.openxmlformats.org/officeDocument/2006/relationships/tags" Target="../tags/tag1546.xml" /><Relationship Id="rId9" Type="http://schemas.openxmlformats.org/officeDocument/2006/relationships/tags" Target="../tags/tag1547.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4.png" /><Relationship Id="rId11" Type="http://schemas.openxmlformats.org/officeDocument/2006/relationships/tags" Target="../tags/tag1556.xml" /><Relationship Id="rId12" Type="http://schemas.openxmlformats.org/officeDocument/2006/relationships/image" Target="../media/image75.png" /><Relationship Id="rId2" Type="http://schemas.openxmlformats.org/officeDocument/2006/relationships/tags" Target="../tags/tag1549.xml" /><Relationship Id="rId3" Type="http://schemas.openxmlformats.org/officeDocument/2006/relationships/tags" Target="../tags/tag1550.xml" /><Relationship Id="rId4" Type="http://schemas.openxmlformats.org/officeDocument/2006/relationships/tags" Target="../tags/tag1551.xml" /><Relationship Id="rId5" Type="http://schemas.openxmlformats.org/officeDocument/2006/relationships/tags" Target="../tags/tag1552.xml" /><Relationship Id="rId6" Type="http://schemas.openxmlformats.org/officeDocument/2006/relationships/tags" Target="../tags/tag1553.xml" /><Relationship Id="rId7" Type="http://schemas.openxmlformats.org/officeDocument/2006/relationships/tags" Target="../tags/tag1554.xml" /><Relationship Id="rId8" Type="http://schemas.openxmlformats.org/officeDocument/2006/relationships/image" Target="../media/image73.png" /><Relationship Id="rId9" Type="http://schemas.openxmlformats.org/officeDocument/2006/relationships/tags" Target="../tags/tag155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11" Type="http://schemas.openxmlformats.org/officeDocument/2006/relationships/image" Target="../media/image15.jpeg" /><Relationship Id="rId12" Type="http://schemas.openxmlformats.org/officeDocument/2006/relationships/tags" Target="../tags/tag269.xml" /><Relationship Id="rId2" Type="http://schemas.openxmlformats.org/officeDocument/2006/relationships/notesSlide" Target="../notesSlides/notesSlide4.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1.xml" /><Relationship Id="rId11" Type="http://schemas.openxmlformats.org/officeDocument/2006/relationships/image" Target="../media/image15.jpeg" /><Relationship Id="rId12" Type="http://schemas.openxmlformats.org/officeDocument/2006/relationships/tags" Target="../tags/tag282.xml" /><Relationship Id="rId2" Type="http://schemas.openxmlformats.org/officeDocument/2006/relationships/notesSlide" Target="../notesSlides/notesSlide5.xml" /><Relationship Id="rId3" Type="http://schemas.openxmlformats.org/officeDocument/2006/relationships/tags" Target="../tags/tag274.xml"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tags" Target="../tags/tag278.xml" /><Relationship Id="rId8" Type="http://schemas.openxmlformats.org/officeDocument/2006/relationships/tags" Target="../tags/tag279.xml" /><Relationship Id="rId9" Type="http://schemas.openxmlformats.org/officeDocument/2006/relationships/tags" Target="../tags/tag2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3.xml" /><Relationship Id="rId11" Type="http://schemas.openxmlformats.org/officeDocument/2006/relationships/image" Target="../media/image15.jpeg" /><Relationship Id="rId12" Type="http://schemas.openxmlformats.org/officeDocument/2006/relationships/tags" Target="../tags/tag294.xml" /><Relationship Id="rId2" Type="http://schemas.openxmlformats.org/officeDocument/2006/relationships/themeOverride" Target="../theme/themeOverride1.xml" /><Relationship Id="rId3" Type="http://schemas.openxmlformats.org/officeDocument/2006/relationships/notesSlide" Target="../notesSlides/notesSlide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6.xml" /><Relationship Id="rId11" Type="http://schemas.openxmlformats.org/officeDocument/2006/relationships/tags" Target="../tags/tag307.xml" /><Relationship Id="rId12" Type="http://schemas.openxmlformats.org/officeDocument/2006/relationships/image" Target="../media/image15.jpeg" /><Relationship Id="rId13" Type="http://schemas.openxmlformats.org/officeDocument/2006/relationships/tags" Target="../tags/tag308.xml" /><Relationship Id="rId2" Type="http://schemas.openxmlformats.org/officeDocument/2006/relationships/notesSlide" Target="../notesSlides/notesSlide7.xml" /><Relationship Id="rId3" Type="http://schemas.openxmlformats.org/officeDocument/2006/relationships/tags" Target="../tags/tag299.xml"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0.xml" /><Relationship Id="rId11" Type="http://schemas.openxmlformats.org/officeDocument/2006/relationships/image" Target="../media/image15.jpeg" /><Relationship Id="rId12" Type="http://schemas.openxmlformats.org/officeDocument/2006/relationships/tags" Target="../tags/tag321.xml" /><Relationship Id="rId13" Type="http://schemas.openxmlformats.org/officeDocument/2006/relationships/tags" Target="../tags/tag322.xml" /><Relationship Id="rId2" Type="http://schemas.openxmlformats.org/officeDocument/2006/relationships/notesSlide" Target="../notesSlides/notesSlide8.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4.xml" /><Relationship Id="rId3" Type="http://schemas.openxmlformats.org/officeDocument/2006/relationships/image" Target="../media/image14.jpeg"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4.xml" /><Relationship Id="rId11" Type="http://schemas.openxmlformats.org/officeDocument/2006/relationships/image" Target="../media/image24.png" /><Relationship Id="rId12" Type="http://schemas.openxmlformats.org/officeDocument/2006/relationships/tags" Target="../tags/tag335.xml" /><Relationship Id="rId2" Type="http://schemas.openxmlformats.org/officeDocument/2006/relationships/notesSlide" Target="../notesSlides/notesSlide9.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7.xml" /><Relationship Id="rId11" Type="http://schemas.openxmlformats.org/officeDocument/2006/relationships/image" Target="../media/image25.jpeg" /><Relationship Id="rId12" Type="http://schemas.openxmlformats.org/officeDocument/2006/relationships/tags" Target="../tags/tag348.xml" /><Relationship Id="rId2" Type="http://schemas.openxmlformats.org/officeDocument/2006/relationships/notesSlide" Target="../notesSlides/notesSlide10.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5.jpeg" /><Relationship Id="rId11" Type="http://schemas.openxmlformats.org/officeDocument/2006/relationships/tags" Target="../tags/tag360.xml" /><Relationship Id="rId2" Type="http://schemas.openxmlformats.org/officeDocument/2006/relationships/notesSlide" Target="../notesSlides/notesSlide11.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tags" Target="../tags/tag35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5.jpeg" /><Relationship Id="rId11" Type="http://schemas.openxmlformats.org/officeDocument/2006/relationships/tags" Target="../tags/tag372.xml" /><Relationship Id="rId2" Type="http://schemas.openxmlformats.org/officeDocument/2006/relationships/notesSlide" Target="../notesSlides/notesSlide12.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4.png" /><Relationship Id="rId11" Type="http://schemas.openxmlformats.org/officeDocument/2006/relationships/tags" Target="../tags/tag384.xml" /><Relationship Id="rId2" Type="http://schemas.openxmlformats.org/officeDocument/2006/relationships/notesSlide" Target="../notesSlides/notesSlide13.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 Id="rId6" Type="http://schemas.openxmlformats.org/officeDocument/2006/relationships/tags" Target="../tags/tag380.xml" /><Relationship Id="rId7" Type="http://schemas.openxmlformats.org/officeDocument/2006/relationships/tags" Target="../tags/tag381.xml" /><Relationship Id="rId8" Type="http://schemas.openxmlformats.org/officeDocument/2006/relationships/tags" Target="../tags/tag382.xml" /><Relationship Id="rId9" Type="http://schemas.openxmlformats.org/officeDocument/2006/relationships/tags" Target="../tags/tag38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3.xml" /><Relationship Id="rId11" Type="http://schemas.openxmlformats.org/officeDocument/2006/relationships/tags" Target="../tags/tag394.xml" /><Relationship Id="rId12" Type="http://schemas.openxmlformats.org/officeDocument/2006/relationships/tags" Target="../tags/tag395.xml" /><Relationship Id="rId13" Type="http://schemas.openxmlformats.org/officeDocument/2006/relationships/tags" Target="../tags/tag396.xml" /><Relationship Id="rId14" Type="http://schemas.openxmlformats.org/officeDocument/2006/relationships/tags" Target="../tags/tag397.xml" /><Relationship Id="rId15" Type="http://schemas.openxmlformats.org/officeDocument/2006/relationships/tags" Target="../tags/tag398.xml" /><Relationship Id="rId16" Type="http://schemas.openxmlformats.org/officeDocument/2006/relationships/tags" Target="../tags/tag399.xml" /><Relationship Id="rId17" Type="http://schemas.openxmlformats.org/officeDocument/2006/relationships/tags" Target="../tags/tag400.xml" /><Relationship Id="rId18" Type="http://schemas.openxmlformats.org/officeDocument/2006/relationships/tags" Target="../tags/tag401.xml" /><Relationship Id="rId19" Type="http://schemas.openxmlformats.org/officeDocument/2006/relationships/tags" Target="../tags/tag402.xml" /><Relationship Id="rId2" Type="http://schemas.openxmlformats.org/officeDocument/2006/relationships/tags" Target="../tags/tag385.xml" /><Relationship Id="rId20" Type="http://schemas.openxmlformats.org/officeDocument/2006/relationships/tags" Target="../tags/tag403.xml" /><Relationship Id="rId21" Type="http://schemas.openxmlformats.org/officeDocument/2006/relationships/tags" Target="../tags/tag404.xml" /><Relationship Id="rId22" Type="http://schemas.openxmlformats.org/officeDocument/2006/relationships/image" Target="../media/image26.png"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tags" Target="../tags/tag390.xml" /><Relationship Id="rId8" Type="http://schemas.openxmlformats.org/officeDocument/2006/relationships/tags" Target="../tags/tag391.xml" /><Relationship Id="rId9" Type="http://schemas.openxmlformats.org/officeDocument/2006/relationships/tags" Target="../tags/tag39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6.xml" /><Relationship Id="rId11" Type="http://schemas.openxmlformats.org/officeDocument/2006/relationships/tags" Target="../tags/tag417.xml" /><Relationship Id="rId12" Type="http://schemas.openxmlformats.org/officeDocument/2006/relationships/image" Target="../media/image15.jpeg" /><Relationship Id="rId13" Type="http://schemas.openxmlformats.org/officeDocument/2006/relationships/tags" Target="../tags/tag418.xml" /><Relationship Id="rId2" Type="http://schemas.openxmlformats.org/officeDocument/2006/relationships/notesSlide" Target="../notesSlides/notesSlide14.xml" /><Relationship Id="rId3" Type="http://schemas.openxmlformats.org/officeDocument/2006/relationships/tags" Target="../tags/tag409.xml" /><Relationship Id="rId4" Type="http://schemas.openxmlformats.org/officeDocument/2006/relationships/tags" Target="../tags/tag410.xml" /><Relationship Id="rId5" Type="http://schemas.openxmlformats.org/officeDocument/2006/relationships/tags" Target="../tags/tag411.xml" /><Relationship Id="rId6" Type="http://schemas.openxmlformats.org/officeDocument/2006/relationships/tags" Target="../tags/tag412.xml" /><Relationship Id="rId7" Type="http://schemas.openxmlformats.org/officeDocument/2006/relationships/tags" Target="../tags/tag413.xml" /><Relationship Id="rId8" Type="http://schemas.openxmlformats.org/officeDocument/2006/relationships/tags" Target="../tags/tag414.xml" /><Relationship Id="rId9" Type="http://schemas.openxmlformats.org/officeDocument/2006/relationships/tags" Target="../tags/tag41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29.xml" /><Relationship Id="rId11" Type="http://schemas.openxmlformats.org/officeDocument/2006/relationships/tags" Target="../tags/tag430.xml" /><Relationship Id="rId12" Type="http://schemas.openxmlformats.org/officeDocument/2006/relationships/tags" Target="../tags/tag431.xml" /><Relationship Id="rId2" Type="http://schemas.openxmlformats.org/officeDocument/2006/relationships/notesSlide" Target="../notesSlides/notesSlide15.xml" /><Relationship Id="rId3" Type="http://schemas.openxmlformats.org/officeDocument/2006/relationships/tags" Target="../tags/tag423.xml" /><Relationship Id="rId4" Type="http://schemas.openxmlformats.org/officeDocument/2006/relationships/image" Target="../media/image27.png" /><Relationship Id="rId5" Type="http://schemas.openxmlformats.org/officeDocument/2006/relationships/tags" Target="../tags/tag424.xml" /><Relationship Id="rId6" Type="http://schemas.openxmlformats.org/officeDocument/2006/relationships/tags" Target="../tags/tag425.xml" /><Relationship Id="rId7" Type="http://schemas.openxmlformats.org/officeDocument/2006/relationships/tags" Target="../tags/tag426.xml" /><Relationship Id="rId8" Type="http://schemas.openxmlformats.org/officeDocument/2006/relationships/tags" Target="../tags/tag427.xml" /><Relationship Id="rId9" Type="http://schemas.openxmlformats.org/officeDocument/2006/relationships/tags" Target="../tags/tag42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8.jpeg" /><Relationship Id="rId11" Type="http://schemas.openxmlformats.org/officeDocument/2006/relationships/tags" Target="../tags/tag443.xml" /><Relationship Id="rId12" Type="http://schemas.openxmlformats.org/officeDocument/2006/relationships/tags" Target="../tags/tag444.xml" /><Relationship Id="rId2" Type="http://schemas.openxmlformats.org/officeDocument/2006/relationships/notesSlide" Target="../notesSlides/notesSlide16.xml" /><Relationship Id="rId3" Type="http://schemas.openxmlformats.org/officeDocument/2006/relationships/tags" Target="../tags/tag436.xml" /><Relationship Id="rId4" Type="http://schemas.openxmlformats.org/officeDocument/2006/relationships/tags" Target="../tags/tag437.xml" /><Relationship Id="rId5" Type="http://schemas.openxmlformats.org/officeDocument/2006/relationships/tags" Target="../tags/tag438.xml"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tags" Target="../tags/tag441.xml" /><Relationship Id="rId9" Type="http://schemas.openxmlformats.org/officeDocument/2006/relationships/tags" Target="../tags/tag44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tags" Target="../tags/tag452.xml" /><Relationship Id="rId7" Type="http://schemas.openxmlformats.org/officeDocument/2006/relationships/tags" Target="../tags/tag453.xml" /><Relationship Id="rId8" Type="http://schemas.openxmlformats.org/officeDocument/2006/relationships/tags" Target="../tags/tag454.xml" /><Relationship Id="rId9" Type="http://schemas.openxmlformats.org/officeDocument/2006/relationships/tags" Target="../tags/tag45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0.xml"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image" Target="../media/image16.jpeg" /><Relationship Id="rId2" Type="http://schemas.openxmlformats.org/officeDocument/2006/relationships/notesSlide" Target="../notesSlides/notesSlide1.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61.xml" /><Relationship Id="rId11" Type="http://schemas.openxmlformats.org/officeDocument/2006/relationships/tags" Target="../tags/tag462.xml" /><Relationship Id="rId12" Type="http://schemas.openxmlformats.org/officeDocument/2006/relationships/tags" Target="../tags/tag463.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image" Target="../media/image29.png" /><Relationship Id="rId5" Type="http://schemas.openxmlformats.org/officeDocument/2006/relationships/tags" Target="../tags/tag458.xml" /><Relationship Id="rId6" Type="http://schemas.openxmlformats.org/officeDocument/2006/relationships/image" Target="../media/image19.png" /><Relationship Id="rId7" Type="http://schemas.openxmlformats.org/officeDocument/2006/relationships/tags" Target="../tags/tag459.xml" /><Relationship Id="rId8" Type="http://schemas.openxmlformats.org/officeDocument/2006/relationships/image" Target="../media/image20.png" /><Relationship Id="rId9" Type="http://schemas.openxmlformats.org/officeDocument/2006/relationships/tags" Target="../tags/tag46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64.xml" /><Relationship Id="rId3" Type="http://schemas.openxmlformats.org/officeDocument/2006/relationships/image" Target="../media/image14.jpeg"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tags" Target="../tags/tag46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78.xml" /><Relationship Id="rId11" Type="http://schemas.openxmlformats.org/officeDocument/2006/relationships/tags" Target="../tags/tag479.xml" /><Relationship Id="rId12" Type="http://schemas.openxmlformats.org/officeDocument/2006/relationships/tags" Target="../tags/tag480.xml" /><Relationship Id="rId13" Type="http://schemas.openxmlformats.org/officeDocument/2006/relationships/tags" Target="../tags/tag481.xml" /><Relationship Id="rId14" Type="http://schemas.openxmlformats.org/officeDocument/2006/relationships/tags" Target="../tags/tag482.xml" /><Relationship Id="rId15" Type="http://schemas.openxmlformats.org/officeDocument/2006/relationships/tags" Target="../tags/tag483.xml" /><Relationship Id="rId16" Type="http://schemas.openxmlformats.org/officeDocument/2006/relationships/tags" Target="../tags/tag484.xml" /><Relationship Id="rId17" Type="http://schemas.openxmlformats.org/officeDocument/2006/relationships/tags" Target="../tags/tag485.xml" /><Relationship Id="rId18" Type="http://schemas.openxmlformats.org/officeDocument/2006/relationships/tags" Target="../tags/tag486.xml" /><Relationship Id="rId19" Type="http://schemas.openxmlformats.org/officeDocument/2006/relationships/tags" Target="../tags/tag487.xml" /><Relationship Id="rId2" Type="http://schemas.openxmlformats.org/officeDocument/2006/relationships/tags" Target="../tags/tag470.xml" /><Relationship Id="rId20" Type="http://schemas.openxmlformats.org/officeDocument/2006/relationships/tags" Target="../tags/tag488.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 Id="rId8" Type="http://schemas.openxmlformats.org/officeDocument/2006/relationships/tags" Target="../tags/tag476.xml" /><Relationship Id="rId9" Type="http://schemas.openxmlformats.org/officeDocument/2006/relationships/tags" Target="../tags/tag47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89.xml" /><Relationship Id="rId3" Type="http://schemas.openxmlformats.org/officeDocument/2006/relationships/tags" Target="../tags/tag490.xml" /><Relationship Id="rId4" Type="http://schemas.openxmlformats.org/officeDocument/2006/relationships/tags" Target="../tags/tag491.xml" /><Relationship Id="rId5" Type="http://schemas.openxmlformats.org/officeDocument/2006/relationships/tags" Target="../tags/tag4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01.xml" /><Relationship Id="rId11" Type="http://schemas.openxmlformats.org/officeDocument/2006/relationships/tags" Target="../tags/tag502.xml" /><Relationship Id="rId12" Type="http://schemas.openxmlformats.org/officeDocument/2006/relationships/tags" Target="../tags/tag503.xml" /><Relationship Id="rId13" Type="http://schemas.openxmlformats.org/officeDocument/2006/relationships/tags" Target="../tags/tag504.xml" /><Relationship Id="rId14" Type="http://schemas.openxmlformats.org/officeDocument/2006/relationships/tags" Target="../tags/tag505.xml" /><Relationship Id="rId15" Type="http://schemas.openxmlformats.org/officeDocument/2006/relationships/tags" Target="../tags/tag506.xml" /><Relationship Id="rId16" Type="http://schemas.openxmlformats.org/officeDocument/2006/relationships/tags" Target="../tags/tag507.xml" /><Relationship Id="rId17" Type="http://schemas.openxmlformats.org/officeDocument/2006/relationships/tags" Target="../tags/tag508.xml" /><Relationship Id="rId2" Type="http://schemas.openxmlformats.org/officeDocument/2006/relationships/tags" Target="../tags/tag493.xml" /><Relationship Id="rId3" Type="http://schemas.openxmlformats.org/officeDocument/2006/relationships/tags" Target="../tags/tag494.xml" /><Relationship Id="rId4" Type="http://schemas.openxmlformats.org/officeDocument/2006/relationships/tags" Target="../tags/tag495.xml" /><Relationship Id="rId5" Type="http://schemas.openxmlformats.org/officeDocument/2006/relationships/tags" Target="../tags/tag496.xml" /><Relationship Id="rId6" Type="http://schemas.openxmlformats.org/officeDocument/2006/relationships/tags" Target="../tags/tag497.xml" /><Relationship Id="rId7" Type="http://schemas.openxmlformats.org/officeDocument/2006/relationships/tags" Target="../tags/tag498.xml" /><Relationship Id="rId8" Type="http://schemas.openxmlformats.org/officeDocument/2006/relationships/tags" Target="../tags/tag499.xml" /><Relationship Id="rId9" Type="http://schemas.openxmlformats.org/officeDocument/2006/relationships/tags" Target="../tags/tag50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17.xml" /><Relationship Id="rId11" Type="http://schemas.openxmlformats.org/officeDocument/2006/relationships/tags" Target="../tags/tag518.xml" /><Relationship Id="rId12" Type="http://schemas.openxmlformats.org/officeDocument/2006/relationships/tags" Target="../tags/tag519.xml" /><Relationship Id="rId2" Type="http://schemas.openxmlformats.org/officeDocument/2006/relationships/tags" Target="../tags/tag509.xml" /><Relationship Id="rId3" Type="http://schemas.openxmlformats.org/officeDocument/2006/relationships/tags" Target="../tags/tag510.xml" /><Relationship Id="rId4" Type="http://schemas.openxmlformats.org/officeDocument/2006/relationships/tags" Target="../tags/tag511.xml" /><Relationship Id="rId5" Type="http://schemas.openxmlformats.org/officeDocument/2006/relationships/tags" Target="../tags/tag512.xml" /><Relationship Id="rId6" Type="http://schemas.openxmlformats.org/officeDocument/2006/relationships/tags" Target="../tags/tag513.xml" /><Relationship Id="rId7" Type="http://schemas.openxmlformats.org/officeDocument/2006/relationships/tags" Target="../tags/tag514.xml" /><Relationship Id="rId8" Type="http://schemas.openxmlformats.org/officeDocument/2006/relationships/tags" Target="../tags/tag515.xml" /><Relationship Id="rId9" Type="http://schemas.openxmlformats.org/officeDocument/2006/relationships/tags" Target="../tags/tag51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27.xml" /><Relationship Id="rId11" Type="http://schemas.openxmlformats.org/officeDocument/2006/relationships/tags" Target="../tags/tag528.xml" /><Relationship Id="rId12" Type="http://schemas.openxmlformats.org/officeDocument/2006/relationships/tags" Target="../tags/tag529.xml" /><Relationship Id="rId13" Type="http://schemas.openxmlformats.org/officeDocument/2006/relationships/tags" Target="../tags/tag530.xml" /><Relationship Id="rId14" Type="http://schemas.openxmlformats.org/officeDocument/2006/relationships/tags" Target="../tags/tag531.xml" /><Relationship Id="rId15" Type="http://schemas.openxmlformats.org/officeDocument/2006/relationships/tags" Target="../tags/tag532.xml" /><Relationship Id="rId16" Type="http://schemas.openxmlformats.org/officeDocument/2006/relationships/tags" Target="../tags/tag533.xml" /><Relationship Id="rId17" Type="http://schemas.openxmlformats.org/officeDocument/2006/relationships/tags" Target="../tags/tag534.xml" /><Relationship Id="rId18" Type="http://schemas.openxmlformats.org/officeDocument/2006/relationships/tags" Target="../tags/tag535.xml" /><Relationship Id="rId19" Type="http://schemas.openxmlformats.org/officeDocument/2006/relationships/tags" Target="../tags/tag536.xml" /><Relationship Id="rId2" Type="http://schemas.openxmlformats.org/officeDocument/2006/relationships/tags" Target="../tags/tag520.xml" /><Relationship Id="rId3" Type="http://schemas.openxmlformats.org/officeDocument/2006/relationships/image" Target="../media/image23.png"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tags" Target="../tags/tag524.xml" /><Relationship Id="rId8" Type="http://schemas.openxmlformats.org/officeDocument/2006/relationships/tags" Target="../tags/tag525.xml" /><Relationship Id="rId9" Type="http://schemas.openxmlformats.org/officeDocument/2006/relationships/tags" Target="../tags/tag52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37.xml" /><Relationship Id="rId3" Type="http://schemas.openxmlformats.org/officeDocument/2006/relationships/image" Target="../media/image23.png"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 Id="rId7" Type="http://schemas.openxmlformats.org/officeDocument/2006/relationships/tags" Target="../tags/tag541.xml" /><Relationship Id="rId8" Type="http://schemas.openxmlformats.org/officeDocument/2006/relationships/tags" Target="../tags/tag54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3.xml" /><Relationship Id="rId3" Type="http://schemas.openxmlformats.org/officeDocument/2006/relationships/image" Target="../media/image23.png" /><Relationship Id="rId4" Type="http://schemas.openxmlformats.org/officeDocument/2006/relationships/tags" Target="../tags/tag544.xml" /><Relationship Id="rId5" Type="http://schemas.openxmlformats.org/officeDocument/2006/relationships/tags" Target="../tags/tag545.xml" /><Relationship Id="rId6" Type="http://schemas.openxmlformats.org/officeDocument/2006/relationships/tags" Target="../tags/tag546.xml" /><Relationship Id="rId7" Type="http://schemas.openxmlformats.org/officeDocument/2006/relationships/tags" Target="../tags/tag547.xml" /><Relationship Id="rId8" Type="http://schemas.openxmlformats.org/officeDocument/2006/relationships/tags" Target="../tags/tag54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9.xml" /><Relationship Id="rId3" Type="http://schemas.openxmlformats.org/officeDocument/2006/relationships/image" Target="../media/image23.png"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image" Target="../media/image1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tags" Target="../tags/tag55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57.xml" /><Relationship Id="rId3" Type="http://schemas.openxmlformats.org/officeDocument/2006/relationships/tags" Target="../tags/tag558.xml" /><Relationship Id="rId4" Type="http://schemas.openxmlformats.org/officeDocument/2006/relationships/tags" Target="../tags/tag55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60.xml" /><Relationship Id="rId3" Type="http://schemas.openxmlformats.org/officeDocument/2006/relationships/tags" Target="../tags/tag561.xml" /><Relationship Id="rId4" Type="http://schemas.openxmlformats.org/officeDocument/2006/relationships/tags" Target="../tags/tag56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63.xml" /><Relationship Id="rId3" Type="http://schemas.openxmlformats.org/officeDocument/2006/relationships/tags" Target="../tags/tag564.xml" /><Relationship Id="rId4" Type="http://schemas.openxmlformats.org/officeDocument/2006/relationships/tags" Target="../tags/tag565.xml" /><Relationship Id="rId5" Type="http://schemas.openxmlformats.org/officeDocument/2006/relationships/tags" Target="../tags/tag56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67.xml" /><Relationship Id="rId3" Type="http://schemas.openxmlformats.org/officeDocument/2006/relationships/image" Target="../media/image23.png" /><Relationship Id="rId4" Type="http://schemas.openxmlformats.org/officeDocument/2006/relationships/tags" Target="../tags/tag568.xml" /><Relationship Id="rId5" Type="http://schemas.openxmlformats.org/officeDocument/2006/relationships/tags" Target="../tags/tag569.xml" /><Relationship Id="rId6" Type="http://schemas.openxmlformats.org/officeDocument/2006/relationships/tags" Target="../tags/tag57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81.xml" /><Relationship Id="rId11" Type="http://schemas.openxmlformats.org/officeDocument/2006/relationships/tags" Target="../tags/tag582.xml" /><Relationship Id="rId2" Type="http://schemas.openxmlformats.org/officeDocument/2006/relationships/notesSlide" Target="../notesSlides/notesSlide18.xml"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image" Target="../media/image30.jpeg" /><Relationship Id="rId6" Type="http://schemas.openxmlformats.org/officeDocument/2006/relationships/tags" Target="../tags/tag577.xml" /><Relationship Id="rId7" Type="http://schemas.openxmlformats.org/officeDocument/2006/relationships/tags" Target="../tags/tag578.xml" /><Relationship Id="rId8" Type="http://schemas.openxmlformats.org/officeDocument/2006/relationships/tags" Target="../tags/tag579.xml" /><Relationship Id="rId9" Type="http://schemas.openxmlformats.org/officeDocument/2006/relationships/tags" Target="../tags/tag580.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587.xml" /><Relationship Id="rId4" Type="http://schemas.openxmlformats.org/officeDocument/2006/relationships/tags" Target="../tags/tag588.xml" /><Relationship Id="rId5" Type="http://schemas.openxmlformats.org/officeDocument/2006/relationships/tags" Target="../tags/tag589.xml" /><Relationship Id="rId6" Type="http://schemas.openxmlformats.org/officeDocument/2006/relationships/tags" Target="../tags/tag590.xml" /><Relationship Id="rId7" Type="http://schemas.openxmlformats.org/officeDocument/2006/relationships/tags" Target="../tags/tag591.xml" /><Relationship Id="rId8" Type="http://schemas.openxmlformats.org/officeDocument/2006/relationships/tags" Target="../tags/tag592.xml" /><Relationship Id="rId9" Type="http://schemas.openxmlformats.org/officeDocument/2006/relationships/tags" Target="../tags/tag59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05.xml" /><Relationship Id="rId11" Type="http://schemas.openxmlformats.org/officeDocument/2006/relationships/tags" Target="../tags/tag606.xml" /><Relationship Id="rId12" Type="http://schemas.openxmlformats.org/officeDocument/2006/relationships/image" Target="../media/image31.jpeg" /><Relationship Id="rId13" Type="http://schemas.openxmlformats.org/officeDocument/2006/relationships/tags" Target="../tags/tag607.xml" /><Relationship Id="rId2" Type="http://schemas.openxmlformats.org/officeDocument/2006/relationships/notesSlide" Target="../notesSlides/notesSlide20.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 Id="rId7" Type="http://schemas.openxmlformats.org/officeDocument/2006/relationships/tags" Target="../tags/tag602.xml" /><Relationship Id="rId8" Type="http://schemas.openxmlformats.org/officeDocument/2006/relationships/tags" Target="../tags/tag603.xml" /><Relationship Id="rId9" Type="http://schemas.openxmlformats.org/officeDocument/2006/relationships/tags" Target="../tags/tag60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19.xml" /><Relationship Id="rId11" Type="http://schemas.openxmlformats.org/officeDocument/2006/relationships/tags" Target="../tags/tag620.xml" /><Relationship Id="rId12" Type="http://schemas.openxmlformats.org/officeDocument/2006/relationships/image" Target="../media/image32.jpeg" /><Relationship Id="rId13" Type="http://schemas.openxmlformats.org/officeDocument/2006/relationships/tags" Target="../tags/tag621.xml" /><Relationship Id="rId2" Type="http://schemas.openxmlformats.org/officeDocument/2006/relationships/notesSlide" Target="../notesSlides/notesSlide21.xml" /><Relationship Id="rId3" Type="http://schemas.openxmlformats.org/officeDocument/2006/relationships/tags" Target="../tags/tag612.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 Id="rId7" Type="http://schemas.openxmlformats.org/officeDocument/2006/relationships/tags" Target="../tags/tag616.xml" /><Relationship Id="rId8" Type="http://schemas.openxmlformats.org/officeDocument/2006/relationships/tags" Target="../tags/tag617.xml" /><Relationship Id="rId9" Type="http://schemas.openxmlformats.org/officeDocument/2006/relationships/tags" Target="../tags/tag61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36.png" /><Relationship Id="rId11" Type="http://schemas.openxmlformats.org/officeDocument/2006/relationships/tags" Target="../tags/tag630.xml" /><Relationship Id="rId2" Type="http://schemas.openxmlformats.org/officeDocument/2006/relationships/notesSlide" Target="../notesSlides/notesSlide22.xml" /><Relationship Id="rId3" Type="http://schemas.openxmlformats.org/officeDocument/2006/relationships/tags" Target="../tags/tag626.xml" /><Relationship Id="rId4" Type="http://schemas.openxmlformats.org/officeDocument/2006/relationships/image" Target="../media/image33.jpeg" /><Relationship Id="rId5" Type="http://schemas.openxmlformats.org/officeDocument/2006/relationships/tags" Target="../tags/tag627.xml" /><Relationship Id="rId6" Type="http://schemas.openxmlformats.org/officeDocument/2006/relationships/image" Target="../media/image34.png" /><Relationship Id="rId7" Type="http://schemas.openxmlformats.org/officeDocument/2006/relationships/tags" Target="../tags/tag628.xml" /><Relationship Id="rId8" Type="http://schemas.openxmlformats.org/officeDocument/2006/relationships/image" Target="../media/image35.png" /><Relationship Id="rId9" Type="http://schemas.openxmlformats.org/officeDocument/2006/relationships/tags" Target="../tags/tag62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image" Target="../media/image17.png" /><Relationship Id="rId6" Type="http://schemas.openxmlformats.org/officeDocument/2006/relationships/tags" Target="../tags/tag184.xml" /><Relationship Id="rId7" Type="http://schemas.openxmlformats.org/officeDocument/2006/relationships/tags" Target="../tags/tag18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41.xml" /><Relationship Id="rId2" Type="http://schemas.openxmlformats.org/officeDocument/2006/relationships/notesSlide" Target="../notesSlides/notesSlide23.xml" /><Relationship Id="rId3" Type="http://schemas.openxmlformats.org/officeDocument/2006/relationships/tags" Target="../tags/tag635.xml" /><Relationship Id="rId4" Type="http://schemas.openxmlformats.org/officeDocument/2006/relationships/tags" Target="../tags/tag636.xml" /><Relationship Id="rId5" Type="http://schemas.openxmlformats.org/officeDocument/2006/relationships/image" Target="../media/image37.jpeg" /><Relationship Id="rId6" Type="http://schemas.openxmlformats.org/officeDocument/2006/relationships/tags" Target="../tags/tag637.xml" /><Relationship Id="rId7" Type="http://schemas.openxmlformats.org/officeDocument/2006/relationships/tags" Target="../tags/tag638.xml" /><Relationship Id="rId8" Type="http://schemas.openxmlformats.org/officeDocument/2006/relationships/tags" Target="../tags/tag639.xml" /><Relationship Id="rId9" Type="http://schemas.openxmlformats.org/officeDocument/2006/relationships/tags" Target="../tags/tag64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4.xml" /><Relationship Id="rId3" Type="http://schemas.openxmlformats.org/officeDocument/2006/relationships/tags" Target="../tags/tag646.xml" /><Relationship Id="rId4" Type="http://schemas.openxmlformats.org/officeDocument/2006/relationships/tags" Target="../tags/tag647.xml" /><Relationship Id="rId5" Type="http://schemas.openxmlformats.org/officeDocument/2006/relationships/tags" Target="../tags/tag648.xml" /><Relationship Id="rId6" Type="http://schemas.openxmlformats.org/officeDocument/2006/relationships/tags" Target="../tags/tag649.xml" /><Relationship Id="rId7" Type="http://schemas.openxmlformats.org/officeDocument/2006/relationships/image" Target="../media/image38.png" /><Relationship Id="rId8" Type="http://schemas.openxmlformats.org/officeDocument/2006/relationships/tags" Target="../tags/tag65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5.xml" /><Relationship Id="rId3" Type="http://schemas.openxmlformats.org/officeDocument/2006/relationships/tags" Target="../tags/tag655.xml" /><Relationship Id="rId4" Type="http://schemas.openxmlformats.org/officeDocument/2006/relationships/tags" Target="../tags/tag656.xml" /><Relationship Id="rId5" Type="http://schemas.openxmlformats.org/officeDocument/2006/relationships/tags" Target="../tags/tag657.xml" /><Relationship Id="rId6" Type="http://schemas.openxmlformats.org/officeDocument/2006/relationships/image" Target="../media/image39.png" /><Relationship Id="rId7" Type="http://schemas.openxmlformats.org/officeDocument/2006/relationships/tags" Target="../tags/tag65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6.xml" /><Relationship Id="rId3" Type="http://schemas.openxmlformats.org/officeDocument/2006/relationships/tags" Target="../tags/tag663.xml" /><Relationship Id="rId4" Type="http://schemas.openxmlformats.org/officeDocument/2006/relationships/tags" Target="../tags/tag664.xml" /><Relationship Id="rId5" Type="http://schemas.openxmlformats.org/officeDocument/2006/relationships/tags" Target="../tags/tag665.xml" /><Relationship Id="rId6" Type="http://schemas.openxmlformats.org/officeDocument/2006/relationships/tags" Target="../tags/tag666.xml" /><Relationship Id="rId7" Type="http://schemas.openxmlformats.org/officeDocument/2006/relationships/image" Target="../media/image40.png" /><Relationship Id="rId8" Type="http://schemas.openxmlformats.org/officeDocument/2006/relationships/tags" Target="../tags/tag667.xml" /><Relationship Id="rId9" Type="http://schemas.openxmlformats.org/officeDocument/2006/relationships/tags" Target="../tags/tag66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7.xml" /><Relationship Id="rId3" Type="http://schemas.openxmlformats.org/officeDocument/2006/relationships/tags" Target="../tags/tag673.xml" /><Relationship Id="rId4" Type="http://schemas.openxmlformats.org/officeDocument/2006/relationships/tags" Target="../tags/tag674.xml" /><Relationship Id="rId5" Type="http://schemas.openxmlformats.org/officeDocument/2006/relationships/tags" Target="../tags/tag675.xml" /><Relationship Id="rId6" Type="http://schemas.openxmlformats.org/officeDocument/2006/relationships/tags" Target="../tags/tag676.xml" /><Relationship Id="rId7" Type="http://schemas.openxmlformats.org/officeDocument/2006/relationships/tags" Target="../tags/tag677.xml" /><Relationship Id="rId8" Type="http://schemas.openxmlformats.org/officeDocument/2006/relationships/tags" Target="../tags/tag678.xml" /><Relationship Id="rId9" Type="http://schemas.openxmlformats.org/officeDocument/2006/relationships/tags" Target="../tags/tag679.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691.xml" /><Relationship Id="rId2" Type="http://schemas.openxmlformats.org/officeDocument/2006/relationships/notesSlide" Target="../notesSlides/notesSlide28.xml" /><Relationship Id="rId3" Type="http://schemas.openxmlformats.org/officeDocument/2006/relationships/tags" Target="../tags/tag684.xml" /><Relationship Id="rId4" Type="http://schemas.openxmlformats.org/officeDocument/2006/relationships/tags" Target="../tags/tag685.xml" /><Relationship Id="rId5" Type="http://schemas.openxmlformats.org/officeDocument/2006/relationships/tags" Target="../tags/tag686.xml" /><Relationship Id="rId6" Type="http://schemas.openxmlformats.org/officeDocument/2006/relationships/tags" Target="../tags/tag687.xml" /><Relationship Id="rId7" Type="http://schemas.openxmlformats.org/officeDocument/2006/relationships/tags" Target="../tags/tag688.xml" /><Relationship Id="rId8" Type="http://schemas.openxmlformats.org/officeDocument/2006/relationships/tags" Target="../tags/tag689.xml" /><Relationship Id="rId9" Type="http://schemas.openxmlformats.org/officeDocument/2006/relationships/tags" Target="../tags/tag690.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03.xml" /><Relationship Id="rId2" Type="http://schemas.openxmlformats.org/officeDocument/2006/relationships/notesSlide" Target="../notesSlides/notesSlide29.xml" /><Relationship Id="rId3" Type="http://schemas.openxmlformats.org/officeDocument/2006/relationships/tags" Target="../tags/tag696.xml" /><Relationship Id="rId4" Type="http://schemas.openxmlformats.org/officeDocument/2006/relationships/tags" Target="../tags/tag697.xml" /><Relationship Id="rId5" Type="http://schemas.openxmlformats.org/officeDocument/2006/relationships/tags" Target="../tags/tag698.xml" /><Relationship Id="rId6" Type="http://schemas.openxmlformats.org/officeDocument/2006/relationships/tags" Target="../tags/tag699.xml" /><Relationship Id="rId7" Type="http://schemas.openxmlformats.org/officeDocument/2006/relationships/tags" Target="../tags/tag700.xml" /><Relationship Id="rId8" Type="http://schemas.openxmlformats.org/officeDocument/2006/relationships/tags" Target="../tags/tag701.xml" /><Relationship Id="rId9" Type="http://schemas.openxmlformats.org/officeDocument/2006/relationships/tags" Target="../tags/tag70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15.xml" /><Relationship Id="rId2" Type="http://schemas.openxmlformats.org/officeDocument/2006/relationships/notesSlide" Target="../notesSlides/notesSlide30.xml" /><Relationship Id="rId3" Type="http://schemas.openxmlformats.org/officeDocument/2006/relationships/tags" Target="../tags/tag708.xml" /><Relationship Id="rId4" Type="http://schemas.openxmlformats.org/officeDocument/2006/relationships/tags" Target="../tags/tag709.xml" /><Relationship Id="rId5" Type="http://schemas.openxmlformats.org/officeDocument/2006/relationships/tags" Target="../tags/tag710.xml" /><Relationship Id="rId6" Type="http://schemas.openxmlformats.org/officeDocument/2006/relationships/tags" Target="../tags/tag711.xml" /><Relationship Id="rId7" Type="http://schemas.openxmlformats.org/officeDocument/2006/relationships/tags" Target="../tags/tag712.xml" /><Relationship Id="rId8" Type="http://schemas.openxmlformats.org/officeDocument/2006/relationships/tags" Target="../tags/tag713.xml" /><Relationship Id="rId9" Type="http://schemas.openxmlformats.org/officeDocument/2006/relationships/tags" Target="../tags/tag71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27.xml" /><Relationship Id="rId2" Type="http://schemas.openxmlformats.org/officeDocument/2006/relationships/notesSlide" Target="../notesSlides/notesSlide31.xml" /><Relationship Id="rId3" Type="http://schemas.openxmlformats.org/officeDocument/2006/relationships/tags" Target="../tags/tag720.xml" /><Relationship Id="rId4" Type="http://schemas.openxmlformats.org/officeDocument/2006/relationships/tags" Target="../tags/tag721.xml" /><Relationship Id="rId5" Type="http://schemas.openxmlformats.org/officeDocument/2006/relationships/tags" Target="../tags/tag722.xml" /><Relationship Id="rId6" Type="http://schemas.openxmlformats.org/officeDocument/2006/relationships/tags" Target="../tags/tag723.xml" /><Relationship Id="rId7" Type="http://schemas.openxmlformats.org/officeDocument/2006/relationships/tags" Target="../tags/tag724.xml" /><Relationship Id="rId8" Type="http://schemas.openxmlformats.org/officeDocument/2006/relationships/tags" Target="../tags/tag725.xml" /><Relationship Id="rId9" Type="http://schemas.openxmlformats.org/officeDocument/2006/relationships/tags" Target="../tags/tag72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39.xml" /><Relationship Id="rId2" Type="http://schemas.openxmlformats.org/officeDocument/2006/relationships/notesSlide" Target="../notesSlides/notesSlide32.xml" /><Relationship Id="rId3" Type="http://schemas.openxmlformats.org/officeDocument/2006/relationships/tags" Target="../tags/tag732.xml" /><Relationship Id="rId4" Type="http://schemas.openxmlformats.org/officeDocument/2006/relationships/tags" Target="../tags/tag733.xml" /><Relationship Id="rId5" Type="http://schemas.openxmlformats.org/officeDocument/2006/relationships/tags" Target="../tags/tag734.xml" /><Relationship Id="rId6" Type="http://schemas.openxmlformats.org/officeDocument/2006/relationships/tags" Target="../tags/tag735.xml" /><Relationship Id="rId7" Type="http://schemas.openxmlformats.org/officeDocument/2006/relationships/tags" Target="../tags/tag736.xml" /><Relationship Id="rId8" Type="http://schemas.openxmlformats.org/officeDocument/2006/relationships/tags" Target="../tags/tag737.xml" /><Relationship Id="rId9" Type="http://schemas.openxmlformats.org/officeDocument/2006/relationships/tags" Target="../tags/tag73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image" Target="../media/image17.png"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3.xml" /><Relationship Id="rId3" Type="http://schemas.openxmlformats.org/officeDocument/2006/relationships/tags" Target="../tags/tag744.xml" /><Relationship Id="rId4" Type="http://schemas.openxmlformats.org/officeDocument/2006/relationships/tags" Target="../tags/tag745.xml" /><Relationship Id="rId5" Type="http://schemas.openxmlformats.org/officeDocument/2006/relationships/tags" Target="../tags/tag746.xml" /><Relationship Id="rId6" Type="http://schemas.openxmlformats.org/officeDocument/2006/relationships/tags" Target="../tags/tag747.xml" /><Relationship Id="rId7" Type="http://schemas.openxmlformats.org/officeDocument/2006/relationships/tags" Target="../tags/tag748.xml" /><Relationship Id="rId8" Type="http://schemas.openxmlformats.org/officeDocument/2006/relationships/tags" Target="../tags/tag74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61.xml" /><Relationship Id="rId2" Type="http://schemas.openxmlformats.org/officeDocument/2006/relationships/notesSlide" Target="../notesSlides/notesSlide34.xml" /><Relationship Id="rId3" Type="http://schemas.openxmlformats.org/officeDocument/2006/relationships/tags" Target="../tags/tag754.xml" /><Relationship Id="rId4" Type="http://schemas.openxmlformats.org/officeDocument/2006/relationships/tags" Target="../tags/tag755.xml" /><Relationship Id="rId5" Type="http://schemas.openxmlformats.org/officeDocument/2006/relationships/tags" Target="../tags/tag756.xml" /><Relationship Id="rId6" Type="http://schemas.openxmlformats.org/officeDocument/2006/relationships/tags" Target="../tags/tag757.xml" /><Relationship Id="rId7" Type="http://schemas.openxmlformats.org/officeDocument/2006/relationships/tags" Target="../tags/tag758.xml" /><Relationship Id="rId8" Type="http://schemas.openxmlformats.org/officeDocument/2006/relationships/tags" Target="../tags/tag759.xml" /><Relationship Id="rId9" Type="http://schemas.openxmlformats.org/officeDocument/2006/relationships/tags" Target="../tags/tag760.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73.xml" /><Relationship Id="rId11" Type="http://schemas.openxmlformats.org/officeDocument/2006/relationships/image" Target="../media/image39.png" /><Relationship Id="rId12" Type="http://schemas.openxmlformats.org/officeDocument/2006/relationships/tags" Target="../tags/tag774.xml" /><Relationship Id="rId2" Type="http://schemas.openxmlformats.org/officeDocument/2006/relationships/notesSlide" Target="../notesSlides/notesSlide35.xml" /><Relationship Id="rId3" Type="http://schemas.openxmlformats.org/officeDocument/2006/relationships/tags" Target="../tags/tag766.xml" /><Relationship Id="rId4" Type="http://schemas.openxmlformats.org/officeDocument/2006/relationships/tags" Target="../tags/tag767.xml" /><Relationship Id="rId5" Type="http://schemas.openxmlformats.org/officeDocument/2006/relationships/tags" Target="../tags/tag768.xml" /><Relationship Id="rId6" Type="http://schemas.openxmlformats.org/officeDocument/2006/relationships/tags" Target="../tags/tag769.xml" /><Relationship Id="rId7" Type="http://schemas.openxmlformats.org/officeDocument/2006/relationships/tags" Target="../tags/tag770.xml" /><Relationship Id="rId8" Type="http://schemas.openxmlformats.org/officeDocument/2006/relationships/tags" Target="../tags/tag771.xml" /><Relationship Id="rId9" Type="http://schemas.openxmlformats.org/officeDocument/2006/relationships/tags" Target="../tags/tag77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786.xml" /><Relationship Id="rId11" Type="http://schemas.openxmlformats.org/officeDocument/2006/relationships/tags" Target="../tags/tag787.xml" /><Relationship Id="rId12" Type="http://schemas.openxmlformats.org/officeDocument/2006/relationships/tags" Target="../tags/tag788.xml" /><Relationship Id="rId13" Type="http://schemas.openxmlformats.org/officeDocument/2006/relationships/tags" Target="../tags/tag789.xml" /><Relationship Id="rId14" Type="http://schemas.openxmlformats.org/officeDocument/2006/relationships/tags" Target="../tags/tag790.xml" /><Relationship Id="rId15" Type="http://schemas.openxmlformats.org/officeDocument/2006/relationships/tags" Target="../tags/tag791.xml" /><Relationship Id="rId16" Type="http://schemas.openxmlformats.org/officeDocument/2006/relationships/tags" Target="../tags/tag792.xml" /><Relationship Id="rId2" Type="http://schemas.openxmlformats.org/officeDocument/2006/relationships/notesSlide" Target="../notesSlides/notesSlide36.xml" /><Relationship Id="rId3" Type="http://schemas.openxmlformats.org/officeDocument/2006/relationships/tags" Target="../tags/tag779.xml" /><Relationship Id="rId4" Type="http://schemas.openxmlformats.org/officeDocument/2006/relationships/tags" Target="../tags/tag780.xml" /><Relationship Id="rId5" Type="http://schemas.openxmlformats.org/officeDocument/2006/relationships/tags" Target="../tags/tag781.xml" /><Relationship Id="rId6" Type="http://schemas.openxmlformats.org/officeDocument/2006/relationships/tags" Target="../tags/tag782.xml" /><Relationship Id="rId7" Type="http://schemas.openxmlformats.org/officeDocument/2006/relationships/tags" Target="../tags/tag783.xml" /><Relationship Id="rId8" Type="http://schemas.openxmlformats.org/officeDocument/2006/relationships/tags" Target="../tags/tag784.xml" /><Relationship Id="rId9" Type="http://schemas.openxmlformats.org/officeDocument/2006/relationships/tags" Target="../tags/tag78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7.xml" /><Relationship Id="rId3" Type="http://schemas.openxmlformats.org/officeDocument/2006/relationships/tags" Target="../tags/tag797.xml" /><Relationship Id="rId4" Type="http://schemas.openxmlformats.org/officeDocument/2006/relationships/tags" Target="../tags/tag798.xml" /><Relationship Id="rId5" Type="http://schemas.openxmlformats.org/officeDocument/2006/relationships/tags" Target="../tags/tag799.xml" /><Relationship Id="rId6" Type="http://schemas.openxmlformats.org/officeDocument/2006/relationships/tags" Target="../tags/tag800.xml" /><Relationship Id="rId7" Type="http://schemas.openxmlformats.org/officeDocument/2006/relationships/tags" Target="../tags/tag801.xml" /><Relationship Id="rId8" Type="http://schemas.openxmlformats.org/officeDocument/2006/relationships/image" Target="../media/image41.png" /><Relationship Id="rId9" Type="http://schemas.openxmlformats.org/officeDocument/2006/relationships/tags" Target="../tags/tag80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8.xml" /><Relationship Id="rId3" Type="http://schemas.openxmlformats.org/officeDocument/2006/relationships/tags" Target="../tags/tag807.xml" /><Relationship Id="rId4" Type="http://schemas.openxmlformats.org/officeDocument/2006/relationships/tags" Target="../tags/tag808.xml" /><Relationship Id="rId5" Type="http://schemas.openxmlformats.org/officeDocument/2006/relationships/tags" Target="../tags/tag809.xml" /><Relationship Id="rId6" Type="http://schemas.openxmlformats.org/officeDocument/2006/relationships/image" Target="../media/image42.jpeg" /><Relationship Id="rId7" Type="http://schemas.openxmlformats.org/officeDocument/2006/relationships/tags" Target="../tags/tag810.xml" /><Relationship Id="rId8" Type="http://schemas.openxmlformats.org/officeDocument/2006/relationships/tags" Target="../tags/tag811.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817.xml" /><Relationship Id="rId2" Type="http://schemas.openxmlformats.org/officeDocument/2006/relationships/tags" Target="../tags/tag812.xml" /><Relationship Id="rId3" Type="http://schemas.openxmlformats.org/officeDocument/2006/relationships/image" Target="../media/image43.png" /><Relationship Id="rId4" Type="http://schemas.openxmlformats.org/officeDocument/2006/relationships/tags" Target="../tags/tag813.xml" /><Relationship Id="rId5" Type="http://schemas.openxmlformats.org/officeDocument/2006/relationships/image" Target="../media/image44.png" /><Relationship Id="rId6" Type="http://schemas.openxmlformats.org/officeDocument/2006/relationships/tags" Target="../tags/tag814.xml" /><Relationship Id="rId7" Type="http://schemas.openxmlformats.org/officeDocument/2006/relationships/tags" Target="../tags/tag815.xml" /><Relationship Id="rId8" Type="http://schemas.openxmlformats.org/officeDocument/2006/relationships/tags" Target="../tags/tag816.xml" /><Relationship Id="rId9" Type="http://schemas.openxmlformats.org/officeDocument/2006/relationships/image" Target="../media/image45.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818.xml" /><Relationship Id="rId3" Type="http://schemas.openxmlformats.org/officeDocument/2006/relationships/tags" Target="../tags/tag819.xml" /><Relationship Id="rId4" Type="http://schemas.openxmlformats.org/officeDocument/2006/relationships/tags" Target="../tags/tag820.xml" /><Relationship Id="rId5" Type="http://schemas.openxmlformats.org/officeDocument/2006/relationships/tags" Target="../tags/tag821.xml" /><Relationship Id="rId6" Type="http://schemas.openxmlformats.org/officeDocument/2006/relationships/tags" Target="../tags/tag822.xml" /><Relationship Id="rId7" Type="http://schemas.openxmlformats.org/officeDocument/2006/relationships/tags" Target="../tags/tag823.xml" /><Relationship Id="rId8" Type="http://schemas.openxmlformats.org/officeDocument/2006/relationships/image" Target="../media/image46.jpeg" /><Relationship Id="rId9" Type="http://schemas.openxmlformats.org/officeDocument/2006/relationships/tags" Target="../tags/tag82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832.xml" /><Relationship Id="rId2" Type="http://schemas.openxmlformats.org/officeDocument/2006/relationships/tags" Target="../tags/tag825.xml" /><Relationship Id="rId3" Type="http://schemas.openxmlformats.org/officeDocument/2006/relationships/tags" Target="../tags/tag826.xml" /><Relationship Id="rId4" Type="http://schemas.openxmlformats.org/officeDocument/2006/relationships/tags" Target="../tags/tag827.xml" /><Relationship Id="rId5" Type="http://schemas.openxmlformats.org/officeDocument/2006/relationships/tags" Target="../tags/tag828.xml" /><Relationship Id="rId6" Type="http://schemas.openxmlformats.org/officeDocument/2006/relationships/tags" Target="../tags/tag829.xml" /><Relationship Id="rId7" Type="http://schemas.openxmlformats.org/officeDocument/2006/relationships/tags" Target="../tags/tag830.xml" /><Relationship Id="rId8" Type="http://schemas.openxmlformats.org/officeDocument/2006/relationships/image" Target="../media/image46.jpeg" /><Relationship Id="rId9" Type="http://schemas.openxmlformats.org/officeDocument/2006/relationships/tags" Target="../tags/tag831.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833.xml" /><Relationship Id="rId3" Type="http://schemas.openxmlformats.org/officeDocument/2006/relationships/tags" Target="../tags/tag834.xml" /><Relationship Id="rId4" Type="http://schemas.openxmlformats.org/officeDocument/2006/relationships/tags" Target="../tags/tag835.xml" /><Relationship Id="rId5" Type="http://schemas.openxmlformats.org/officeDocument/2006/relationships/tags" Target="../tags/tag836.xml" /><Relationship Id="rId6" Type="http://schemas.openxmlformats.org/officeDocument/2006/relationships/image" Target="../media/image47.png" /><Relationship Id="rId7" Type="http://schemas.openxmlformats.org/officeDocument/2006/relationships/tags" Target="../tags/tag83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3.xml" /><Relationship Id="rId2" Type="http://schemas.openxmlformats.org/officeDocument/2006/relationships/notesSlide" Target="../notesSlides/notesSlide3.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838.xml" /><Relationship Id="rId3" Type="http://schemas.openxmlformats.org/officeDocument/2006/relationships/tags" Target="../tags/tag839.xml" /><Relationship Id="rId4" Type="http://schemas.openxmlformats.org/officeDocument/2006/relationships/tags" Target="../tags/tag840.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9.xml" /><Relationship Id="rId3" Type="http://schemas.openxmlformats.org/officeDocument/2006/relationships/tags" Target="../tags/tag845.xml" /><Relationship Id="rId4" Type="http://schemas.openxmlformats.org/officeDocument/2006/relationships/image" Target="../media/image48.png" /><Relationship Id="rId5" Type="http://schemas.openxmlformats.org/officeDocument/2006/relationships/tags" Target="../tags/tag846.xml" /><Relationship Id="rId6" Type="http://schemas.openxmlformats.org/officeDocument/2006/relationships/tags" Target="../tags/tag847.xml" /><Relationship Id="rId7" Type="http://schemas.openxmlformats.org/officeDocument/2006/relationships/tags" Target="../tags/tag848.xml" /><Relationship Id="rId8" Type="http://schemas.openxmlformats.org/officeDocument/2006/relationships/image" Target="../media/image49.png" /><Relationship Id="rId9" Type="http://schemas.openxmlformats.org/officeDocument/2006/relationships/tags" Target="../tags/tag849.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860.xml" /><Relationship Id="rId2" Type="http://schemas.openxmlformats.org/officeDocument/2006/relationships/notesSlide" Target="../notesSlides/notesSlide40.xml" /><Relationship Id="rId3" Type="http://schemas.openxmlformats.org/officeDocument/2006/relationships/tags" Target="../tags/tag854.xml" /><Relationship Id="rId4" Type="http://schemas.openxmlformats.org/officeDocument/2006/relationships/tags" Target="../tags/tag855.xml" /><Relationship Id="rId5" Type="http://schemas.openxmlformats.org/officeDocument/2006/relationships/tags" Target="../tags/tag856.xml" /><Relationship Id="rId6" Type="http://schemas.openxmlformats.org/officeDocument/2006/relationships/tags" Target="../tags/tag857.xml" /><Relationship Id="rId7" Type="http://schemas.openxmlformats.org/officeDocument/2006/relationships/tags" Target="../tags/tag858.xml" /><Relationship Id="rId8" Type="http://schemas.openxmlformats.org/officeDocument/2006/relationships/image" Target="../media/image50.png" /><Relationship Id="rId9" Type="http://schemas.openxmlformats.org/officeDocument/2006/relationships/tags" Target="../tags/tag859.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1.xml" /><Relationship Id="rId3" Type="http://schemas.openxmlformats.org/officeDocument/2006/relationships/tags" Target="../tags/tag865.xml" /><Relationship Id="rId4" Type="http://schemas.openxmlformats.org/officeDocument/2006/relationships/image" Target="../media/image48.png" /><Relationship Id="rId5" Type="http://schemas.openxmlformats.org/officeDocument/2006/relationships/tags" Target="../tags/tag866.xml" /><Relationship Id="rId6" Type="http://schemas.openxmlformats.org/officeDocument/2006/relationships/tags" Target="../tags/tag867.xml" /><Relationship Id="rId7" Type="http://schemas.openxmlformats.org/officeDocument/2006/relationships/tags" Target="../tags/tag868.xml" /><Relationship Id="rId8" Type="http://schemas.openxmlformats.org/officeDocument/2006/relationships/image" Target="../media/image51.png" /><Relationship Id="rId9" Type="http://schemas.openxmlformats.org/officeDocument/2006/relationships/tags" Target="../tags/tag869.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 Id="rId3" Type="http://schemas.openxmlformats.org/officeDocument/2006/relationships/tags" Target="../tags/tag874.xml" /><Relationship Id="rId4" Type="http://schemas.openxmlformats.org/officeDocument/2006/relationships/tags" Target="../tags/tag875.xml" /><Relationship Id="rId5" Type="http://schemas.openxmlformats.org/officeDocument/2006/relationships/tags" Target="../tags/tag876.xml" /><Relationship Id="rId6" Type="http://schemas.openxmlformats.org/officeDocument/2006/relationships/tags" Target="../tags/tag877.xml" /><Relationship Id="rId7" Type="http://schemas.openxmlformats.org/officeDocument/2006/relationships/tags" Target="../tags/tag878.xml" /><Relationship Id="rId8" Type="http://schemas.openxmlformats.org/officeDocument/2006/relationships/tags" Target="../tags/tag879.xml" /><Relationship Id="rId9" Type="http://schemas.openxmlformats.org/officeDocument/2006/relationships/tags" Target="../tags/tag880.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 Id="rId3" Type="http://schemas.openxmlformats.org/officeDocument/2006/relationships/tags" Target="../tags/tag885.xml" /><Relationship Id="rId4" Type="http://schemas.openxmlformats.org/officeDocument/2006/relationships/tags" Target="../tags/tag886.xml" /><Relationship Id="rId5" Type="http://schemas.openxmlformats.org/officeDocument/2006/relationships/tags" Target="../tags/tag887.xml" /><Relationship Id="rId6" Type="http://schemas.openxmlformats.org/officeDocument/2006/relationships/tags" Target="../tags/tag888.xml" /><Relationship Id="rId7" Type="http://schemas.openxmlformats.org/officeDocument/2006/relationships/tags" Target="../tags/tag889.xml" /><Relationship Id="rId8" Type="http://schemas.openxmlformats.org/officeDocument/2006/relationships/tags" Target="../tags/tag890.xml" /><Relationship Id="rId9" Type="http://schemas.openxmlformats.org/officeDocument/2006/relationships/tags" Target="../tags/tag891.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4.xml" /><Relationship Id="rId3" Type="http://schemas.openxmlformats.org/officeDocument/2006/relationships/tags" Target="../tags/tag896.xml" /><Relationship Id="rId4" Type="http://schemas.openxmlformats.org/officeDocument/2006/relationships/tags" Target="../tags/tag897.xml" /><Relationship Id="rId5" Type="http://schemas.openxmlformats.org/officeDocument/2006/relationships/tags" Target="../tags/tag898.xml" /><Relationship Id="rId6" Type="http://schemas.openxmlformats.org/officeDocument/2006/relationships/tags" Target="../tags/tag899.xml" /><Relationship Id="rId7" Type="http://schemas.openxmlformats.org/officeDocument/2006/relationships/tags" Target="../tags/tag900.xml" /><Relationship Id="rId8" Type="http://schemas.openxmlformats.org/officeDocument/2006/relationships/tags" Target="../tags/tag901.xml" /><Relationship Id="rId9" Type="http://schemas.openxmlformats.org/officeDocument/2006/relationships/tags" Target="../tags/tag90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14.xml" /><Relationship Id="rId2" Type="http://schemas.openxmlformats.org/officeDocument/2006/relationships/notesSlide" Target="../notesSlides/notesSlide45.xml" /><Relationship Id="rId3" Type="http://schemas.openxmlformats.org/officeDocument/2006/relationships/tags" Target="../tags/tag907.xml" /><Relationship Id="rId4" Type="http://schemas.openxmlformats.org/officeDocument/2006/relationships/tags" Target="../tags/tag908.xml" /><Relationship Id="rId5" Type="http://schemas.openxmlformats.org/officeDocument/2006/relationships/tags" Target="../tags/tag909.xml" /><Relationship Id="rId6" Type="http://schemas.openxmlformats.org/officeDocument/2006/relationships/tags" Target="../tags/tag910.xml" /><Relationship Id="rId7" Type="http://schemas.openxmlformats.org/officeDocument/2006/relationships/tags" Target="../tags/tag911.xml" /><Relationship Id="rId8" Type="http://schemas.openxmlformats.org/officeDocument/2006/relationships/tags" Target="../tags/tag912.xml" /><Relationship Id="rId9" Type="http://schemas.openxmlformats.org/officeDocument/2006/relationships/tags" Target="../tags/tag913.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6.xml" /><Relationship Id="rId3" Type="http://schemas.openxmlformats.org/officeDocument/2006/relationships/tags" Target="../tags/tag919.xml" /><Relationship Id="rId4" Type="http://schemas.openxmlformats.org/officeDocument/2006/relationships/tags" Target="../tags/tag920.xml" /><Relationship Id="rId5" Type="http://schemas.openxmlformats.org/officeDocument/2006/relationships/tags" Target="../tags/tag921.xml" /><Relationship Id="rId6" Type="http://schemas.openxmlformats.org/officeDocument/2006/relationships/tags" Target="../tags/tag922.xml" /><Relationship Id="rId7" Type="http://schemas.openxmlformats.org/officeDocument/2006/relationships/tags" Target="../tags/tag923.xml" /><Relationship Id="rId8" Type="http://schemas.openxmlformats.org/officeDocument/2006/relationships/tags" Target="../tags/tag924.xml" /><Relationship Id="rId9" Type="http://schemas.openxmlformats.org/officeDocument/2006/relationships/tags" Target="../tags/tag925.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7.xml" /><Relationship Id="rId3" Type="http://schemas.openxmlformats.org/officeDocument/2006/relationships/tags" Target="../tags/tag930.xml" /><Relationship Id="rId4" Type="http://schemas.openxmlformats.org/officeDocument/2006/relationships/tags" Target="../tags/tag931.xml" /><Relationship Id="rId5" Type="http://schemas.openxmlformats.org/officeDocument/2006/relationships/tags" Target="../tags/tag932.xml" /><Relationship Id="rId6" Type="http://schemas.openxmlformats.org/officeDocument/2006/relationships/tags" Target="../tags/tag933.xml" /><Relationship Id="rId7" Type="http://schemas.openxmlformats.org/officeDocument/2006/relationships/tags" Target="../tags/tag934.xml" /><Relationship Id="rId8" Type="http://schemas.openxmlformats.org/officeDocument/2006/relationships/tags" Target="../tags/tag935.xml" /><Relationship Id="rId9" Type="http://schemas.openxmlformats.org/officeDocument/2006/relationships/tags" Target="../tags/tag9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0.xml" /><Relationship Id="rId11" Type="http://schemas.openxmlformats.org/officeDocument/2006/relationships/image" Target="../media/image20.png" /><Relationship Id="rId12" Type="http://schemas.openxmlformats.org/officeDocument/2006/relationships/tags" Target="../tags/tag211.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image" Target="../media/image18.png" /><Relationship Id="rId5" Type="http://schemas.openxmlformats.org/officeDocument/2006/relationships/tags" Target="../tags/tag206.xml" /><Relationship Id="rId6" Type="http://schemas.openxmlformats.org/officeDocument/2006/relationships/image" Target="../media/image19.png"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 Id="rId3" Type="http://schemas.openxmlformats.org/officeDocument/2006/relationships/tags" Target="../tags/tag941.xml" /><Relationship Id="rId4" Type="http://schemas.openxmlformats.org/officeDocument/2006/relationships/tags" Target="../tags/tag942.xml" /><Relationship Id="rId5" Type="http://schemas.openxmlformats.org/officeDocument/2006/relationships/tags" Target="../tags/tag943.xml" /><Relationship Id="rId6" Type="http://schemas.openxmlformats.org/officeDocument/2006/relationships/tags" Target="../tags/tag944.xml" /><Relationship Id="rId7" Type="http://schemas.openxmlformats.org/officeDocument/2006/relationships/tags" Target="../tags/tag945.xml" /><Relationship Id="rId8" Type="http://schemas.openxmlformats.org/officeDocument/2006/relationships/tags" Target="../tags/tag946.xml" /><Relationship Id="rId9" Type="http://schemas.openxmlformats.org/officeDocument/2006/relationships/tags" Target="../tags/tag94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9.xml" /><Relationship Id="rId3" Type="http://schemas.openxmlformats.org/officeDocument/2006/relationships/tags" Target="../tags/tag952.xml" /><Relationship Id="rId4" Type="http://schemas.openxmlformats.org/officeDocument/2006/relationships/tags" Target="../tags/tag953.xml" /><Relationship Id="rId5" Type="http://schemas.openxmlformats.org/officeDocument/2006/relationships/tags" Target="../tags/tag954.xml" /><Relationship Id="rId6" Type="http://schemas.openxmlformats.org/officeDocument/2006/relationships/tags" Target="../tags/tag955.xml" /><Relationship Id="rId7" Type="http://schemas.openxmlformats.org/officeDocument/2006/relationships/tags" Target="../tags/tag956.xml" /><Relationship Id="rId8" Type="http://schemas.openxmlformats.org/officeDocument/2006/relationships/tags" Target="../tags/tag957.xml" /><Relationship Id="rId9" Type="http://schemas.openxmlformats.org/officeDocument/2006/relationships/tags" Target="../tags/tag958.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0.xml" /><Relationship Id="rId3" Type="http://schemas.openxmlformats.org/officeDocument/2006/relationships/tags" Target="../tags/tag963.xml" /><Relationship Id="rId4" Type="http://schemas.openxmlformats.org/officeDocument/2006/relationships/tags" Target="../tags/tag964.xml" /><Relationship Id="rId5" Type="http://schemas.openxmlformats.org/officeDocument/2006/relationships/tags" Target="../tags/tag965.xml" /><Relationship Id="rId6" Type="http://schemas.openxmlformats.org/officeDocument/2006/relationships/tags" Target="../tags/tag966.xml" /><Relationship Id="rId7" Type="http://schemas.openxmlformats.org/officeDocument/2006/relationships/tags" Target="../tags/tag967.xml" /><Relationship Id="rId8" Type="http://schemas.openxmlformats.org/officeDocument/2006/relationships/image" Target="../media/image52.png" /><Relationship Id="rId9" Type="http://schemas.openxmlformats.org/officeDocument/2006/relationships/tags" Target="../tags/tag968.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1.xml" /><Relationship Id="rId3" Type="http://schemas.openxmlformats.org/officeDocument/2006/relationships/tags" Target="../tags/tag973.xml" /><Relationship Id="rId4" Type="http://schemas.openxmlformats.org/officeDocument/2006/relationships/tags" Target="../tags/tag974.xml" /><Relationship Id="rId5" Type="http://schemas.openxmlformats.org/officeDocument/2006/relationships/tags" Target="../tags/tag975.xml" /><Relationship Id="rId6" Type="http://schemas.openxmlformats.org/officeDocument/2006/relationships/tags" Target="../tags/tag976.xml" /><Relationship Id="rId7" Type="http://schemas.openxmlformats.org/officeDocument/2006/relationships/tags" Target="../tags/tag977.xml" /><Relationship Id="rId8" Type="http://schemas.openxmlformats.org/officeDocument/2006/relationships/tags" Target="../tags/tag978.xml" /><Relationship Id="rId9" Type="http://schemas.openxmlformats.org/officeDocument/2006/relationships/tags" Target="../tags/tag979.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991.xml" /><Relationship Id="rId2" Type="http://schemas.openxmlformats.org/officeDocument/2006/relationships/notesSlide" Target="../notesSlides/notesSlide52.xml" /><Relationship Id="rId3" Type="http://schemas.openxmlformats.org/officeDocument/2006/relationships/tags" Target="../tags/tag984.xml" /><Relationship Id="rId4" Type="http://schemas.openxmlformats.org/officeDocument/2006/relationships/tags" Target="../tags/tag985.xml" /><Relationship Id="rId5" Type="http://schemas.openxmlformats.org/officeDocument/2006/relationships/tags" Target="../tags/tag986.xml" /><Relationship Id="rId6" Type="http://schemas.openxmlformats.org/officeDocument/2006/relationships/tags" Target="../tags/tag987.xml" /><Relationship Id="rId7" Type="http://schemas.openxmlformats.org/officeDocument/2006/relationships/tags" Target="../tags/tag988.xml" /><Relationship Id="rId8" Type="http://schemas.openxmlformats.org/officeDocument/2006/relationships/tags" Target="../tags/tag989.xml" /><Relationship Id="rId9" Type="http://schemas.openxmlformats.org/officeDocument/2006/relationships/tags" Target="../tags/tag990.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92.xml" /><Relationship Id="rId3" Type="http://schemas.openxmlformats.org/officeDocument/2006/relationships/tags" Target="../tags/tag993.xml" /><Relationship Id="rId4" Type="http://schemas.openxmlformats.org/officeDocument/2006/relationships/tags" Target="../tags/tag994.xml" /><Relationship Id="rId5" Type="http://schemas.openxmlformats.org/officeDocument/2006/relationships/tags" Target="../tags/tag995.xml" /><Relationship Id="rId6" Type="http://schemas.openxmlformats.org/officeDocument/2006/relationships/tags" Target="../tags/tag996.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97.xml" /><Relationship Id="rId3" Type="http://schemas.openxmlformats.org/officeDocument/2006/relationships/tags" Target="../tags/tag998.xml" /><Relationship Id="rId4" Type="http://schemas.openxmlformats.org/officeDocument/2006/relationships/tags" Target="../tags/tag999.xml" /><Relationship Id="rId5" Type="http://schemas.openxmlformats.org/officeDocument/2006/relationships/tags" Target="../tags/tag1000.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1.xml" /><Relationship Id="rId3" Type="http://schemas.openxmlformats.org/officeDocument/2006/relationships/tags" Target="../tags/tag1002.xml" /><Relationship Id="rId4" Type="http://schemas.openxmlformats.org/officeDocument/2006/relationships/tags" Target="../tags/tag1003.xml" /><Relationship Id="rId5" Type="http://schemas.openxmlformats.org/officeDocument/2006/relationships/tags" Target="../tags/tag1004.xml" /><Relationship Id="rId6" Type="http://schemas.openxmlformats.org/officeDocument/2006/relationships/tags" Target="../tags/tag1005.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6.xml" /><Relationship Id="rId3" Type="http://schemas.openxmlformats.org/officeDocument/2006/relationships/tags" Target="../tags/tag1007.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8.xml" /><Relationship Id="rId3" Type="http://schemas.openxmlformats.org/officeDocument/2006/relationships/tags" Target="../tags/tag1009.xml" /><Relationship Id="rId4" Type="http://schemas.openxmlformats.org/officeDocument/2006/relationships/image" Target="../media/image50.png" /><Relationship Id="rId5" Type="http://schemas.openxmlformats.org/officeDocument/2006/relationships/tags" Target="../tags/tag1010.xml" /><Relationship Id="rId6" Type="http://schemas.openxmlformats.org/officeDocument/2006/relationships/tags" Target="../tags/tag1011.xml" /><Relationship Id="rId7" Type="http://schemas.openxmlformats.org/officeDocument/2006/relationships/tags" Target="../tags/tag10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image" Target="../media/image21.png" /><Relationship Id="rId5" Type="http://schemas.openxmlformats.org/officeDocument/2006/relationships/tags" Target="../tags/tag214.xml" /><Relationship Id="rId6" Type="http://schemas.openxmlformats.org/officeDocument/2006/relationships/tags" Target="../tags/tag215.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13.xml" /><Relationship Id="rId3" Type="http://schemas.openxmlformats.org/officeDocument/2006/relationships/tags" Target="../tags/tag1014.xml" /><Relationship Id="rId4" Type="http://schemas.openxmlformats.org/officeDocument/2006/relationships/image" Target="../media/image50.png" /><Relationship Id="rId5" Type="http://schemas.openxmlformats.org/officeDocument/2006/relationships/tags" Target="../tags/tag1015.xml" /><Relationship Id="rId6" Type="http://schemas.openxmlformats.org/officeDocument/2006/relationships/tags" Target="../tags/tag1016.xml" /><Relationship Id="rId7" Type="http://schemas.openxmlformats.org/officeDocument/2006/relationships/tags" Target="../tags/tag1017.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18.xml" /><Relationship Id="rId3" Type="http://schemas.openxmlformats.org/officeDocument/2006/relationships/tags" Target="../tags/tag1019.xml" /><Relationship Id="rId4" Type="http://schemas.openxmlformats.org/officeDocument/2006/relationships/tags" Target="../tags/tag1020.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3.xml" /><Relationship Id="rId3" Type="http://schemas.openxmlformats.org/officeDocument/2006/relationships/tags" Target="../tags/tag1025.xml" /><Relationship Id="rId4" Type="http://schemas.openxmlformats.org/officeDocument/2006/relationships/tags" Target="../tags/tag1026.xml" /><Relationship Id="rId5" Type="http://schemas.openxmlformats.org/officeDocument/2006/relationships/tags" Target="../tags/tag1027.xml" /><Relationship Id="rId6" Type="http://schemas.openxmlformats.org/officeDocument/2006/relationships/tags" Target="../tags/tag1028.xml" /><Relationship Id="rId7" Type="http://schemas.openxmlformats.org/officeDocument/2006/relationships/tags" Target="../tags/tag1029.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4.xml" /><Relationship Id="rId3" Type="http://schemas.openxmlformats.org/officeDocument/2006/relationships/tags" Target="../tags/tag1034.xml" /><Relationship Id="rId4" Type="http://schemas.openxmlformats.org/officeDocument/2006/relationships/tags" Target="../tags/tag1035.xml" /><Relationship Id="rId5" Type="http://schemas.openxmlformats.org/officeDocument/2006/relationships/tags" Target="../tags/tag1036.xml" /><Relationship Id="rId6" Type="http://schemas.openxmlformats.org/officeDocument/2006/relationships/tags" Target="../tags/tag1037.xml" /><Relationship Id="rId7" Type="http://schemas.openxmlformats.org/officeDocument/2006/relationships/tags" Target="../tags/tag1038.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5.xml" /><Relationship Id="rId3" Type="http://schemas.openxmlformats.org/officeDocument/2006/relationships/tags" Target="../tags/tag1043.xml" /><Relationship Id="rId4" Type="http://schemas.openxmlformats.org/officeDocument/2006/relationships/tags" Target="../tags/tag1044.xml" /><Relationship Id="rId5" Type="http://schemas.openxmlformats.org/officeDocument/2006/relationships/tags" Target="../tags/tag1045.xml" /><Relationship Id="rId6" Type="http://schemas.openxmlformats.org/officeDocument/2006/relationships/tags" Target="../tags/tag1046.xml" /><Relationship Id="rId7" Type="http://schemas.openxmlformats.org/officeDocument/2006/relationships/tags" Target="../tags/tag1047.xml" /><Relationship Id="rId8" Type="http://schemas.openxmlformats.org/officeDocument/2006/relationships/tags" Target="../tags/tag1048.xml" /><Relationship Id="rId9" Type="http://schemas.openxmlformats.org/officeDocument/2006/relationships/tags" Target="../tags/tag1049.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6.xml" /><Relationship Id="rId3" Type="http://schemas.openxmlformats.org/officeDocument/2006/relationships/tags" Target="../tags/tag1054.xml" /><Relationship Id="rId4" Type="http://schemas.openxmlformats.org/officeDocument/2006/relationships/tags" Target="../tags/tag1055.xml" /><Relationship Id="rId5" Type="http://schemas.openxmlformats.org/officeDocument/2006/relationships/tags" Target="../tags/tag1056.xml" /><Relationship Id="rId6" Type="http://schemas.openxmlformats.org/officeDocument/2006/relationships/tags" Target="../tags/tag1057.xml" /><Relationship Id="rId7" Type="http://schemas.openxmlformats.org/officeDocument/2006/relationships/tags" Target="../tags/tag1058.xml" /><Relationship Id="rId8" Type="http://schemas.openxmlformats.org/officeDocument/2006/relationships/image" Target="../media/image52.png" /><Relationship Id="rId9" Type="http://schemas.openxmlformats.org/officeDocument/2006/relationships/tags" Target="../tags/tag1059.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7.xml" /><Relationship Id="rId3" Type="http://schemas.openxmlformats.org/officeDocument/2006/relationships/tags" Target="../tags/tag1064.xml" /><Relationship Id="rId4" Type="http://schemas.openxmlformats.org/officeDocument/2006/relationships/tags" Target="../tags/tag1065.xml" /><Relationship Id="rId5" Type="http://schemas.openxmlformats.org/officeDocument/2006/relationships/tags" Target="../tags/tag1066.xml" /><Relationship Id="rId6" Type="http://schemas.openxmlformats.org/officeDocument/2006/relationships/tags" Target="../tags/tag1067.xml" /><Relationship Id="rId7" Type="http://schemas.openxmlformats.org/officeDocument/2006/relationships/tags" Target="../tags/tag1068.xml" /><Relationship Id="rId8" Type="http://schemas.openxmlformats.org/officeDocument/2006/relationships/tags" Target="../tags/tag1069.xml" /><Relationship Id="rId9" Type="http://schemas.openxmlformats.org/officeDocument/2006/relationships/tags" Target="../tags/tag1070.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8.xml" /><Relationship Id="rId3" Type="http://schemas.openxmlformats.org/officeDocument/2006/relationships/tags" Target="../tags/tag1075.xml" /><Relationship Id="rId4" Type="http://schemas.openxmlformats.org/officeDocument/2006/relationships/tags" Target="../tags/tag1076.xml" /><Relationship Id="rId5" Type="http://schemas.openxmlformats.org/officeDocument/2006/relationships/tags" Target="../tags/tag1077.xml" /><Relationship Id="rId6" Type="http://schemas.openxmlformats.org/officeDocument/2006/relationships/tags" Target="../tags/tag1078.xml" /><Relationship Id="rId7" Type="http://schemas.openxmlformats.org/officeDocument/2006/relationships/tags" Target="../tags/tag1079.xml" /><Relationship Id="rId8" Type="http://schemas.openxmlformats.org/officeDocument/2006/relationships/image" Target="../media/image52.png" /><Relationship Id="rId9" Type="http://schemas.openxmlformats.org/officeDocument/2006/relationships/tags" Target="../tags/tag1080.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9.xml" /><Relationship Id="rId3" Type="http://schemas.openxmlformats.org/officeDocument/2006/relationships/tags" Target="../tags/tag1085.xml" /><Relationship Id="rId4" Type="http://schemas.openxmlformats.org/officeDocument/2006/relationships/tags" Target="../tags/tag1086.xml" /><Relationship Id="rId5" Type="http://schemas.openxmlformats.org/officeDocument/2006/relationships/tags" Target="../tags/tag1087.xml" /><Relationship Id="rId6" Type="http://schemas.openxmlformats.org/officeDocument/2006/relationships/tags" Target="../tags/tag1088.xml" /><Relationship Id="rId7" Type="http://schemas.openxmlformats.org/officeDocument/2006/relationships/tags" Target="../tags/tag1089.xml" /><Relationship Id="rId8" Type="http://schemas.openxmlformats.org/officeDocument/2006/relationships/tags" Target="../tags/tag1090.xml" /><Relationship Id="rId9" Type="http://schemas.openxmlformats.org/officeDocument/2006/relationships/tags" Target="../tags/tag1091.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60.xml" /><Relationship Id="rId3" Type="http://schemas.openxmlformats.org/officeDocument/2006/relationships/tags" Target="../tags/tag1096.xml" /><Relationship Id="rId4" Type="http://schemas.openxmlformats.org/officeDocument/2006/relationships/tags" Target="../tags/tag1097.xml" /><Relationship Id="rId5" Type="http://schemas.openxmlformats.org/officeDocument/2006/relationships/tags" Target="../tags/tag1098.xml" /><Relationship Id="rId6" Type="http://schemas.openxmlformats.org/officeDocument/2006/relationships/image" Target="../media/image53.png" /><Relationship Id="rId7" Type="http://schemas.openxmlformats.org/officeDocument/2006/relationships/tags" Target="../tags/tag1099.xml" /><Relationship Id="rId8" Type="http://schemas.openxmlformats.org/officeDocument/2006/relationships/tags" Target="../tags/tag110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PA-图片占位符 5"/>
          <p:cNvPicPr>
            <a:picLocks noGrp="1" noChangeAspect="1"/>
          </p:cNvPicPr>
          <p:nvPr>
            <p:custDataLst>
              <p:tags r:id="rId4"/>
            </p:custDataLst>
          </p:nvPr>
        </p:nvPicPr>
        <p:blipFill>
          <a:blip r:embed="rId3"/>
          <a:stretch>
            <a:fillRect/>
          </a:stretch>
        </p:blipFill>
        <p:spPr>
          <a:xfrm>
            <a:off x="0" y="0"/>
            <a:ext cx="12192000" cy="6858000"/>
          </a:xfrm>
          <a:prstGeom prst="rect">
            <a:avLst/>
          </a:prstGeom>
        </p:spPr>
      </p:pic>
      <p:sp>
        <p:nvSpPr>
          <p:cNvPr id="5" name="PA-梯形 6"/>
          <p:cNvSpPr/>
          <p:nvPr>
            <p:custDataLst>
              <p:tags r:id="rId5"/>
            </p:custDataLst>
          </p:nvPr>
        </p:nvSpPr>
        <p:spPr>
          <a:xfrm>
            <a:off x="2324100" y="-153461"/>
            <a:ext cx="7543800" cy="6858000"/>
          </a:xfrm>
          <a:prstGeom prst="trapezoid">
            <a:avLst/>
          </a:prstGeom>
          <a:solidFill>
            <a:srgbClr val="F0F0F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文本框 1"/>
          <p:cNvSpPr txBox="1"/>
          <p:nvPr>
            <p:custDataLst>
              <p:tags r:id="rId6"/>
            </p:custDataLst>
          </p:nvPr>
        </p:nvSpPr>
        <p:spPr>
          <a:xfrm>
            <a:off x="1172414" y="1982450"/>
            <a:ext cx="9587865" cy="1445260"/>
          </a:xfrm>
          <a:prstGeom prst="rect">
            <a:avLst/>
          </a:prstGeom>
          <a:noFill/>
        </p:spPr>
        <p:txBody>
          <a:bodyPr wrap="square" rtlCol="0">
            <a:spAutoFit/>
          </a:bodyPr>
          <a:lstStyle/>
          <a:p>
            <a:pPr algn="ctr"/>
            <a:r>
              <a:rPr lang="zh-CN" altLang="en-US" sz="4400" b="1">
                <a:latin typeface="字魂71号-御守锦书" panose="00000500000000000000" pitchFamily="2" charset="-122"/>
                <a:ea typeface="字魂71号-御守锦书" panose="00000500000000000000" pitchFamily="2" charset="-122"/>
              </a:rPr>
              <a:t>第一课时：人物的典型意义</a:t>
            </a:r>
            <a:endParaRPr lang="en-US" altLang="zh-CN" sz="4400" b="1">
              <a:latin typeface="字魂71号-御守锦书" panose="00000500000000000000" pitchFamily="2" charset="-122"/>
              <a:ea typeface="字魂71号-御守锦书" panose="00000500000000000000" pitchFamily="2" charset="-122"/>
            </a:endParaRPr>
          </a:p>
          <a:p>
            <a:pPr algn="ctr"/>
            <a:r>
              <a:rPr lang="en-US" altLang="zh-CN" sz="4400" b="1">
                <a:latin typeface="字魂71号-御守锦书" panose="00000500000000000000" pitchFamily="2" charset="-122"/>
                <a:ea typeface="字魂71号-御守锦书" panose="00000500000000000000" pitchFamily="2" charset="-122"/>
              </a:rPr>
              <a:t>——</a:t>
            </a:r>
            <a:r>
              <a:rPr lang="zh-CN" altLang="en-US" sz="4400" b="1">
                <a:latin typeface="字魂71号-御守锦书" panose="00000500000000000000" pitchFamily="2" charset="-122"/>
                <a:ea typeface="字魂71号-御守锦书" panose="00000500000000000000" pitchFamily="2" charset="-122"/>
              </a:rPr>
              <a:t>米考伯夫妇</a:t>
            </a:r>
            <a:endParaRPr lang="zh-CN" altLang="en-US" sz="4400" b="1">
              <a:latin typeface="字魂71号-御守锦书" panose="00000500000000000000" pitchFamily="2" charset="-122"/>
              <a:ea typeface="字魂71号-御守锦书" panose="00000500000000000000" pitchFamily="2" charset="-122"/>
            </a:endParaRPr>
          </a:p>
        </p:txBody>
      </p:sp>
      <p:pic>
        <p:nvPicPr>
          <p:cNvPr id="6" name="图片 5" descr="t015f7d6f80a0083c58"/>
          <p:cNvPicPr>
            <a:picLocks noChangeAspect="1"/>
          </p:cNvPicPr>
          <p:nvPr>
            <p:custDataLst>
              <p:tags r:id="rId8"/>
            </p:custDataLst>
          </p:nvPr>
        </p:nvPicPr>
        <p:blipFill>
          <a:blip r:embed="rId7"/>
          <a:stretch>
            <a:fillRect/>
          </a:stretch>
        </p:blipFill>
        <p:spPr>
          <a:xfrm>
            <a:off x="5068887" y="3871862"/>
            <a:ext cx="2054225" cy="2702928"/>
          </a:xfrm>
          <a:prstGeom prst="rect">
            <a:avLst/>
          </a:prstGeom>
          <a:effectLst>
            <a:softEdge rad="139700"/>
          </a:effec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6"/>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288925" y="189230"/>
            <a:ext cx="11614150" cy="6478905"/>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58" name="标题 1"/>
          <p:cNvSpPr>
            <a:spLocks noGrp="1"/>
          </p:cNvSpPr>
          <p:nvPr>
            <p:ph type="title"/>
            <p:custDataLst>
              <p:tags r:id="rId4"/>
            </p:custDataLst>
          </p:nvPr>
        </p:nvSpPr>
        <p:spPr>
          <a:xfrm>
            <a:off x="574040" y="344170"/>
            <a:ext cx="7908925" cy="1144270"/>
          </a:xfrm>
        </p:spPr>
        <p:txBody>
          <a:bodyPr lIns="91440" tIns="45720" rIns="91440" bIns="45720" anchor="ctr" anchorCtr="0">
            <a:normAutofit/>
          </a:bodyPr>
          <a:lstStyle/>
          <a:p>
            <a:r>
              <a:rPr lang="zh-CN" altLang="en-US" b="1">
                <a:solidFill>
                  <a:srgbClr val="FF0000"/>
                </a:solidFill>
                <a:latin typeface="楷体" panose="02010609060101010101" pitchFamily="49" charset="-122"/>
                <a:ea typeface="楷体" panose="02010609060101010101" pitchFamily="49" charset="-122"/>
              </a:rPr>
              <a:t>按情节划分：</a:t>
            </a:r>
            <a:endParaRPr lang="zh-CN" altLang="en-US" b="1">
              <a:solidFill>
                <a:srgbClr val="FF0000"/>
              </a:solidFill>
              <a:latin typeface="楷体" panose="02010609060101010101" pitchFamily="49" charset="-122"/>
              <a:ea typeface="楷体" panose="02010609060101010101" pitchFamily="49" charset="-122"/>
            </a:endParaRPr>
          </a:p>
        </p:txBody>
      </p:sp>
      <p:sp>
        <p:nvSpPr>
          <p:cNvPr id="19459" name="内容占位符 2"/>
          <p:cNvSpPr>
            <a:spLocks noGrp="1"/>
          </p:cNvSpPr>
          <p:nvPr>
            <p:custDataLst>
              <p:tags r:id="rId5"/>
            </p:custDataLst>
          </p:nvPr>
        </p:nvSpPr>
        <p:spPr>
          <a:xfrm>
            <a:off x="574040" y="1304925"/>
            <a:ext cx="11247755" cy="5094605"/>
          </a:xfrm>
          <a:prstGeom prst="rect">
            <a:avLst/>
          </a:prstGeom>
          <a:noFill/>
          <a:ln w="9525">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400" rtl="0" fontAlgn="auto">
              <a:lnSpc>
                <a:spcPct val="150000"/>
              </a:lnSpc>
              <a:spcBef>
                <a:spcPct val="0"/>
              </a:spcBef>
              <a:buClrTx/>
              <a:buSzTx/>
              <a:buFontTx/>
              <a:buNone/>
            </a:pP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序幕（1-5段）：“我”来到谋得斯通-格林比货行当童工</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a:t>
            </a:r>
            <a:endPar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a:p>
            <a:pPr marL="0" indent="0" defTabSz="914400" rtl="0" fontAlgn="auto">
              <a:lnSpc>
                <a:spcPct val="150000"/>
              </a:lnSpc>
              <a:spcBef>
                <a:spcPct val="0"/>
              </a:spcBef>
              <a:buClrTx/>
              <a:buSzTx/>
              <a:buFontTx/>
              <a:buNone/>
            </a:pP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开端（6-23段）：米考伯先生邀请“我”做他的房客</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a:t>
            </a:r>
            <a:endPar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a:p>
            <a:pPr marL="0" indent="0" defTabSz="914400" rtl="0" fontAlgn="auto">
              <a:lnSpc>
                <a:spcPct val="150000"/>
              </a:lnSpc>
              <a:spcBef>
                <a:spcPct val="0"/>
              </a:spcBef>
              <a:buClrTx/>
              <a:buSzTx/>
              <a:buFontTx/>
              <a:buNone/>
            </a:pP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发展（24-44段）：米考伯一家被人催债，靠典当度日</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a:t>
            </a:r>
            <a:endPar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a:p>
            <a:pPr marL="0" indent="0" defTabSz="914400" rtl="0" fontAlgn="auto">
              <a:lnSpc>
                <a:spcPct val="150000"/>
              </a:lnSpc>
              <a:spcBef>
                <a:spcPct val="0"/>
              </a:spcBef>
              <a:buClrTx/>
              <a:buSzTx/>
              <a:buFontTx/>
              <a:buNone/>
            </a:pP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高潮（45-51段）：米考伯一家入住监狱</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a:t>
            </a:r>
            <a:endPar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a:p>
            <a:pPr marL="0" indent="0" defTabSz="914400" rtl="0" fontAlgn="auto">
              <a:lnSpc>
                <a:spcPct val="150000"/>
              </a:lnSpc>
              <a:spcBef>
                <a:spcPct val="0"/>
              </a:spcBef>
              <a:buClrTx/>
              <a:buSzTx/>
              <a:buFontTx/>
              <a:buNone/>
            </a:pP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结局（52-54段）：“我”有了新的住所，米考伯先生度过最危急的关头</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；多年后回顾这一段经历，“我”收获了丰富的人生感悟。</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27"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uiExpand="1" build="p"/>
    </p:bld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35" y="188"/>
            <a:ext cx="12191331" cy="6857624"/>
          </a:xfrm>
          <a:prstGeom prst="rect">
            <a:avLst/>
          </a:prstGeom>
        </p:spPr>
      </p:pic>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4668460" y="5955148"/>
            <a:ext cx="2855078" cy="264819"/>
          </a:xfrm>
          <a:prstGeom prst="rect">
            <a:avLst/>
          </a:prstGeom>
        </p:spPr>
      </p:pic>
      <p:pic>
        <p:nvPicPr>
          <p:cNvPr id="8" name="图片 7"/>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3222218" y="3381021"/>
            <a:ext cx="5747565" cy="1272724"/>
          </a:xfrm>
          <a:prstGeom prst="rect">
            <a:avLst/>
          </a:prstGeom>
        </p:spPr>
      </p:pic>
      <p:sp>
        <p:nvSpPr>
          <p:cNvPr id="9" name="文本框 8"/>
          <p:cNvSpPr txBox="1"/>
          <p:nvPr>
            <p:custDataLst>
              <p:tags r:id="rId9"/>
            </p:custDataLst>
          </p:nvPr>
        </p:nvSpPr>
        <p:spPr>
          <a:xfrm>
            <a:off x="4697012" y="5407542"/>
            <a:ext cx="2903359" cy="500906"/>
          </a:xfrm>
          <a:prstGeom prst="rect">
            <a:avLst/>
          </a:prstGeom>
          <a:noFill/>
        </p:spPr>
        <p:txBody>
          <a:bodyPr wrap="none" rtlCol="0">
            <a:spAutoFit/>
          </a:bodyPr>
          <a:lstStyle/>
          <a:p>
            <a:pPr defTabSz="866775" fontAlgn="base">
              <a:spcBef>
                <a:spcPct val="0"/>
              </a:spcBef>
              <a:spcAft>
                <a:spcPct val="0"/>
              </a:spcAft>
            </a:pPr>
            <a:r>
              <a:rPr lang="zh-CN" altLang="en-US" sz="2655">
                <a:solidFill>
                  <a:prstClr val="white"/>
                </a:solidFill>
                <a:latin typeface="楷体" panose="02010609060101010101" pitchFamily="49" charset="-122"/>
                <a:ea typeface="楷体" panose="02010609060101010101" pitchFamily="49" charset="-122"/>
              </a:rPr>
              <a:t>加西亚</a:t>
            </a:r>
            <a:r>
              <a:rPr lang="en-US" altLang="zh-CN" sz="2655">
                <a:solidFill>
                  <a:prstClr val="white"/>
                </a:solidFill>
                <a:latin typeface="楷体" panose="02010609060101010101" pitchFamily="49" charset="-122"/>
                <a:ea typeface="楷体" panose="02010609060101010101" pitchFamily="49" charset="-122"/>
              </a:rPr>
              <a:t>·</a:t>
            </a:r>
            <a:r>
              <a:rPr lang="zh-CN" altLang="en-US" sz="2655">
                <a:solidFill>
                  <a:prstClr val="white"/>
                </a:solidFill>
                <a:latin typeface="楷体" panose="02010609060101010101" pitchFamily="49" charset="-122"/>
                <a:ea typeface="楷体" panose="02010609060101010101" pitchFamily="49" charset="-122"/>
              </a:rPr>
              <a:t>马尔克斯</a:t>
            </a:r>
            <a:endParaRPr lang="zh-CN" altLang="en-US" sz="2655">
              <a:solidFill>
                <a:prstClr val="white"/>
              </a:solidFill>
              <a:latin typeface="楷体" panose="02010609060101010101" pitchFamily="49" charset="-122"/>
              <a:ea typeface="楷体" panose="02010609060101010101" pitchFamily="49" charset="-122"/>
            </a:endParaRPr>
          </a:p>
        </p:txBody>
      </p:sp>
      <p:pic>
        <p:nvPicPr>
          <p:cNvPr id="10" name="图片 9"/>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2832814" y="3471188"/>
            <a:ext cx="360695" cy="546195"/>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nodeType="afterGroup">
                            <p:stCondLst>
                              <p:cond delay="2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1" y="1619768"/>
            <a:ext cx="3638128" cy="4335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Calibri"/>
              <a:ea typeface="宋体" panose="02010600030101010101" pitchFamily="2" charset="-122"/>
            </a:endParaRPr>
          </a:p>
        </p:txBody>
      </p:sp>
      <p:sp>
        <p:nvSpPr>
          <p:cNvPr id="3" name="矩形 2"/>
          <p:cNvSpPr/>
          <p:nvPr>
            <p:custDataLst>
              <p:tags r:id="rId5"/>
            </p:custDataLst>
          </p:nvPr>
        </p:nvSpPr>
        <p:spPr>
          <a:xfrm>
            <a:off x="3942217" y="2509879"/>
            <a:ext cx="7633389" cy="4010906"/>
          </a:xfrm>
          <a:prstGeom prst="rect">
            <a:avLst/>
          </a:prstGeom>
        </p:spPr>
        <p:txBody>
          <a:bodyPr wrap="square">
            <a:spAutoFit/>
          </a:bodyPr>
          <a:lstStyle/>
          <a:p>
            <a:pPr defTabSz="866775" fontAlgn="base">
              <a:lnSpc>
                <a:spcPct val="140000"/>
              </a:lnSpc>
              <a:spcBef>
                <a:spcPct val="0"/>
              </a:spcBef>
            </a:pP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哥伦比亚作家、记者和社会活动家，拉丁美洲</a:t>
            </a:r>
            <a:r>
              <a:rPr lang="zh-CN" altLang="en-US" sz="2655">
                <a:solidFill>
                  <a:srgbClr val="FF0000"/>
                </a:solidFill>
                <a:latin typeface="宋体" panose="02010600030101010101" pitchFamily="2" charset="-122"/>
                <a:ea typeface="宋体" panose="02010600030101010101" pitchFamily="2" charset="-122"/>
                <a:cs typeface="宋体" panose="02010600030101010101" pitchFamily="2" charset="-122"/>
              </a:rPr>
              <a:t>魔幻现实主义文学（幻想与现实结合）</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的代表人物，</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20</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世纪最有影响力的作家之一，</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1982</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年诺贝尔文学奖得主。作为一个天才的、赢得广泛赞誉的小说家，加西亚</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马尔克斯被誉为“二十世纪文学标杆”。加西亚</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马尔克斯的代表作有</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百年孤独</a:t>
            </a:r>
            <a:r>
              <a:rPr lang="en-US" altLang="zh-CN" sz="2655">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srgbClr val="FF0000"/>
                </a:solidFill>
                <a:latin typeface="宋体" panose="02010600030101010101" pitchFamily="2" charset="-122"/>
                <a:ea typeface="宋体" panose="02010600030101010101" pitchFamily="2" charset="-122"/>
                <a:cs typeface="宋体" panose="02010600030101010101" pitchFamily="2" charset="-122"/>
              </a:rPr>
              <a:t>霍乱时期的爱情</a:t>
            </a:r>
            <a:r>
              <a:rPr lang="en-US" altLang="zh-CN" sz="2655">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endPar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占位符 1"/>
          <p:cNvSpPr>
            <a:spLocks noGrp="1"/>
          </p:cNvSpPr>
          <p:nvPr>
            <p:ph type="body" sz="quarter" idx="10"/>
            <p:custDataLst>
              <p:tags r:id="rId6"/>
            </p:custDataLst>
          </p:nvPr>
        </p:nvSpPr>
        <p:spPr/>
        <p:txBody>
          <a:bodyPr/>
          <a:lstStyle/>
          <a:p>
            <a:r>
              <a:rPr lang="zh-CN" altLang="en-US"/>
              <a:t>作者介绍</a:t>
            </a:r>
            <a:endParaRPr lang="zh-CN" altLang="en-US"/>
          </a:p>
        </p:txBody>
      </p:sp>
      <p:sp>
        <p:nvSpPr>
          <p:cNvPr id="9" name="文本框 8"/>
          <p:cNvSpPr txBox="1"/>
          <p:nvPr>
            <p:custDataLst>
              <p:tags r:id="rId7"/>
            </p:custDataLst>
          </p:nvPr>
        </p:nvSpPr>
        <p:spPr>
          <a:xfrm>
            <a:off x="3924929" y="1436294"/>
            <a:ext cx="3946202" cy="617541"/>
          </a:xfrm>
          <a:prstGeom prst="rect">
            <a:avLst/>
          </a:prstGeom>
          <a:noFill/>
        </p:spPr>
        <p:txBody>
          <a:bodyPr wrap="square">
            <a:spAutoFit/>
          </a:bodyPr>
          <a:lstStyle/>
          <a:p>
            <a:pPr defTabSz="866775" fontAlgn="base">
              <a:spcBef>
                <a:spcPct val="0"/>
              </a:spcBef>
              <a:spcAft>
                <a:spcPct val="0"/>
              </a:spcAft>
            </a:pPr>
            <a:r>
              <a:rPr lang="zh-CN" altLang="en-US" sz="3415" b="1">
                <a:solidFill>
                  <a:srgbClr val="986110"/>
                </a:solidFill>
                <a:latin typeface="华文中宋" panose="02010600040101010101" pitchFamily="2" charset="-122"/>
                <a:ea typeface="华文中宋" panose="02010600040101010101" pitchFamily="2" charset="-122"/>
              </a:rPr>
              <a:t>加西亚</a:t>
            </a:r>
            <a:r>
              <a:rPr lang="en-US" altLang="zh-CN" sz="3415" b="1">
                <a:solidFill>
                  <a:srgbClr val="986110"/>
                </a:solidFill>
                <a:latin typeface="华文中宋" panose="02010600040101010101" pitchFamily="2" charset="-122"/>
                <a:ea typeface="华文中宋" panose="02010600040101010101" pitchFamily="2" charset="-122"/>
              </a:rPr>
              <a:t>·</a:t>
            </a:r>
            <a:r>
              <a:rPr lang="zh-CN" altLang="en-US" sz="3415" b="1">
                <a:solidFill>
                  <a:srgbClr val="986110"/>
                </a:solidFill>
                <a:latin typeface="华文中宋" panose="02010600040101010101" pitchFamily="2" charset="-122"/>
                <a:ea typeface="华文中宋" panose="02010600040101010101" pitchFamily="2" charset="-122"/>
              </a:rPr>
              <a:t>马尔克斯</a:t>
            </a:r>
            <a:endParaRPr lang="zh-CN" altLang="en-US" sz="3415">
              <a:solidFill>
                <a:srgbClr val="986110"/>
              </a:solidFill>
              <a:latin typeface="华文中宋" panose="02010600040101010101" pitchFamily="2" charset="-122"/>
              <a:ea typeface="华文中宋" panose="02010600040101010101" pitchFamily="2" charset="-122"/>
            </a:endParaRPr>
          </a:p>
        </p:txBody>
      </p:sp>
      <p:sp>
        <p:nvSpPr>
          <p:cNvPr id="10" name="文本框 9"/>
          <p:cNvSpPr txBox="1"/>
          <p:nvPr>
            <p:custDataLst>
              <p:tags r:id="rId8"/>
            </p:custDataLst>
          </p:nvPr>
        </p:nvSpPr>
        <p:spPr>
          <a:xfrm>
            <a:off x="7566553" y="1611384"/>
            <a:ext cx="2093372" cy="442429"/>
          </a:xfrm>
          <a:prstGeom prst="rect">
            <a:avLst/>
          </a:prstGeom>
          <a:noFill/>
        </p:spPr>
        <p:txBody>
          <a:bodyPr wrap="square">
            <a:spAutoFit/>
          </a:bodyPr>
          <a:lstStyle/>
          <a:p>
            <a:pPr defTabSz="866775" fontAlgn="base">
              <a:spcBef>
                <a:spcPct val="0"/>
              </a:spcBef>
              <a:spcAft>
                <a:spcPct val="0"/>
              </a:spcAft>
            </a:pPr>
            <a:r>
              <a:rPr lang="en-US" altLang="zh-CN" sz="2275" b="1">
                <a:solidFill>
                  <a:srgbClr val="986110"/>
                </a:solidFill>
                <a:latin typeface="宋体" panose="02010600030101010101" pitchFamily="2" charset="-122"/>
                <a:ea typeface="宋体" panose="02010600030101010101" pitchFamily="2" charset="-122"/>
                <a:cs typeface="宋体" panose="02010600030101010101" pitchFamily="2" charset="-122"/>
              </a:rPr>
              <a:t>1927—2014</a:t>
            </a:r>
            <a:endParaRPr lang="zh-CN" altLang="en-US" sz="2275">
              <a:solidFill>
                <a:srgbClr val="986110"/>
              </a:solidFill>
              <a:latin typeface="宋体" panose="02010600030101010101" pitchFamily="2" charset="-122"/>
              <a:ea typeface="宋体" panose="02010600030101010101" pitchFamily="2" charset="-122"/>
            </a:endParaRPr>
          </a:p>
        </p:txBody>
      </p:sp>
      <p:pic>
        <p:nvPicPr>
          <p:cNvPr id="8" name="图片 7"/>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l="7652" t="9770" r="12251" b="9770"/>
          <a:stretch>
            <a:fillRect/>
          </a:stretch>
        </p:blipFill>
        <p:spPr>
          <a:xfrm>
            <a:off x="429237" y="1926966"/>
            <a:ext cx="2957354" cy="3755084"/>
          </a:xfrm>
          <a:prstGeom prst="rect">
            <a:avLst/>
          </a:prstGeom>
          <a:solidFill>
            <a:srgbClr val="FFFFFF">
              <a:shade val="85000"/>
            </a:srgbClr>
          </a:solidFill>
          <a:ln w="1905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文本框 10"/>
          <p:cNvSpPr txBox="1"/>
          <p:nvPr>
            <p:custDataLst>
              <p:tags r:id="rId11"/>
            </p:custDataLst>
          </p:nvPr>
        </p:nvSpPr>
        <p:spPr>
          <a:xfrm>
            <a:off x="3948442" y="2072153"/>
            <a:ext cx="6096342" cy="442429"/>
          </a:xfrm>
          <a:prstGeom prst="rect">
            <a:avLst/>
          </a:prstGeom>
          <a:noFill/>
        </p:spPr>
        <p:txBody>
          <a:bodyPr wrap="square">
            <a:spAutoFit/>
          </a:bodyPr>
          <a:lstStyle/>
          <a:p>
            <a:pPr defTabSz="866775" fontAlgn="base">
              <a:spcBef>
                <a:spcPct val="0"/>
              </a:spcBef>
              <a:spcAft>
                <a:spcPct val="0"/>
              </a:spcAft>
            </a:pPr>
            <a:r>
              <a:rPr lang="en-US" altLang="zh-CN" sz="2275">
                <a:solidFill>
                  <a:srgbClr val="986110"/>
                </a:solidFill>
                <a:latin typeface="Constantia" panose="02030602050306030303" pitchFamily="18" charset="0"/>
                <a:ea typeface="宋体" panose="02010600030101010101" pitchFamily="2" charset="-122"/>
              </a:rPr>
              <a:t>Gabriel García Márquez</a:t>
            </a:r>
            <a:endParaRPr lang="zh-CN" altLang="en-US" sz="2275">
              <a:solidFill>
                <a:srgbClr val="986110"/>
              </a:solidFill>
              <a:latin typeface="Constantia" panose="02030602050306030303" pitchFamily="18" charset="0"/>
              <a:ea typeface="宋体" panose="02010600030101010101" pitchFamily="2" charset="-122"/>
            </a:endParaRPr>
          </a:p>
        </p:txBody>
      </p:sp>
      <p:cxnSp>
        <p:nvCxnSpPr>
          <p:cNvPr id="5" name="直接箭头连接符 4"/>
          <p:cNvCxnSpPr/>
          <p:nvPr>
            <p:custDataLst>
              <p:tags r:id="rId12"/>
            </p:custDataLst>
          </p:nvPr>
        </p:nvCxnSpPr>
        <p:spPr>
          <a:xfrm flipH="1" flipV="1">
            <a:off x="11080020" y="1672596"/>
            <a:ext cx="0" cy="83728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3"/>
            </p:custDataLst>
          </p:nvPr>
        </p:nvSpPr>
        <p:spPr>
          <a:xfrm>
            <a:off x="7567107" y="342374"/>
            <a:ext cx="4196414" cy="1026178"/>
          </a:xfrm>
          <a:prstGeom prst="rect">
            <a:avLst/>
          </a:prstGeom>
          <a:noFill/>
        </p:spPr>
        <p:txBody>
          <a:bodyPr wrap="square" rtlCol="0">
            <a:spAutoFit/>
          </a:bodyPr>
          <a:lstStyle/>
          <a:p>
            <a:pPr defTabSz="866775" fontAlgn="base">
              <a:spcBef>
                <a:spcPct val="0"/>
              </a:spcBef>
              <a:spcAft>
                <a:spcPct val="0"/>
              </a:spcAft>
            </a:pPr>
            <a:r>
              <a:rPr lang="zh-CN" altLang="en-US" sz="3035">
                <a:solidFill>
                  <a:srgbClr val="FF0000"/>
                </a:solidFill>
                <a:latin typeface="微软雅黑" panose="020b0503020204020204" pitchFamily="34" charset="-122"/>
                <a:ea typeface="微软雅黑" panose="020b0503020204020204" pitchFamily="34" charset="-122"/>
              </a:rPr>
              <a:t>体现在神话传说、民间故事、宗教典故等（抄）</a:t>
            </a:r>
            <a:endParaRPr lang="zh-CN" altLang="en-US" sz="3035">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1" y="1619768"/>
            <a:ext cx="3638128" cy="4335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Calibri"/>
              <a:ea typeface="宋体" panose="02010600030101010101" pitchFamily="2" charset="-122"/>
            </a:endParaRPr>
          </a:p>
        </p:txBody>
      </p:sp>
      <p:pic>
        <p:nvPicPr>
          <p:cNvPr id="12" name="图片 11"/>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3266" r="47511"/>
          <a:stretch>
            <a:fillRect/>
          </a:stretch>
        </p:blipFill>
        <p:spPr>
          <a:xfrm>
            <a:off x="438514" y="1926966"/>
            <a:ext cx="2957354" cy="3755084"/>
          </a:xfrm>
          <a:prstGeom prst="rect">
            <a:avLst/>
          </a:prstGeom>
        </p:spPr>
      </p:pic>
      <p:sp>
        <p:nvSpPr>
          <p:cNvPr id="3" name="矩形 2"/>
          <p:cNvSpPr/>
          <p:nvPr>
            <p:custDataLst>
              <p:tags r:id="rId7"/>
            </p:custDataLst>
          </p:nvPr>
        </p:nvSpPr>
        <p:spPr>
          <a:xfrm>
            <a:off x="3942217" y="2509880"/>
            <a:ext cx="7633389" cy="3949351"/>
          </a:xfrm>
          <a:prstGeom prst="rect">
            <a:avLst/>
          </a:prstGeom>
        </p:spPr>
        <p:txBody>
          <a:bodyPr wrap="square">
            <a:spAutoFit/>
          </a:bodyPr>
          <a:lstStyle/>
          <a:p>
            <a:pPr defTabSz="866775" fontAlgn="base">
              <a:lnSpc>
                <a:spcPct val="120000"/>
              </a:lnSpc>
              <a:spcBef>
                <a:spcPct val="0"/>
              </a:spcBef>
            </a:pP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是哥伦比亚作家加西亚</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马尔克斯创作的长篇小说，被誉为“</a:t>
            </a:r>
            <a:r>
              <a:rPr lang="zh-CN" altLang="en-US" sz="2655" b="1">
                <a:solidFill>
                  <a:srgbClr val="986110"/>
                </a:solidFill>
                <a:latin typeface="楷体" panose="02010609060101010101" pitchFamily="49" charset="-122"/>
                <a:ea typeface="楷体" panose="02010609060101010101" pitchFamily="49" charset="-122"/>
                <a:cs typeface="宋体" panose="02010600030101010101" pitchFamily="2" charset="-122"/>
              </a:rPr>
              <a:t>再现拉丁美洲历史社会图景的鸿篇巨制</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”。作品描写了</a:t>
            </a:r>
            <a:r>
              <a:rPr lang="zh-CN" altLang="en-US" sz="2655">
                <a:solidFill>
                  <a:srgbClr val="FF0000"/>
                </a:solidFill>
                <a:latin typeface="微软雅黑" panose="020b0503020204020204" pitchFamily="34" charset="-122"/>
                <a:ea typeface="微软雅黑" panose="020b0503020204020204" pitchFamily="34" charset="-122"/>
                <a:cs typeface="宋体" panose="02010600030101010101" pitchFamily="2" charset="-122"/>
              </a:rPr>
              <a:t>布恩迪亚家族七代人的传奇故事</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，以及加勒比海沿岸小镇</a:t>
            </a:r>
            <a:r>
              <a:rPr lang="zh-CN" altLang="en-US" sz="2655">
                <a:solidFill>
                  <a:srgbClr val="FF0000"/>
                </a:solidFill>
                <a:latin typeface="微软雅黑" panose="020b0503020204020204" pitchFamily="34" charset="-122"/>
                <a:ea typeface="微软雅黑" panose="020b0503020204020204" pitchFamily="34" charset="-122"/>
                <a:cs typeface="宋体" panose="02010600030101010101" pitchFamily="2" charset="-122"/>
              </a:rPr>
              <a:t>马孔多的百年兴衰</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，反映了拉丁美洲一个世纪以来风云变幻的历史。作品</a:t>
            </a:r>
            <a:r>
              <a:rPr lang="zh-CN" altLang="en-US" sz="2655">
                <a:solidFill>
                  <a:srgbClr val="FF0000"/>
                </a:solidFill>
                <a:latin typeface="微软雅黑" panose="020b0503020204020204" pitchFamily="34" charset="-122"/>
                <a:ea typeface="微软雅黑" panose="020b0503020204020204" pitchFamily="34" charset="-122"/>
                <a:cs typeface="宋体" panose="02010600030101010101" pitchFamily="2" charset="-122"/>
              </a:rPr>
              <a:t>融入神话传说、民间故事、宗教典故等神秘因素，巧妙地糅合了现实与虚幻</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百年孤独</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是</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20</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世纪重要的经典文学巨著之一。</a:t>
            </a:r>
            <a:endPar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占位符 1"/>
          <p:cNvSpPr>
            <a:spLocks noGrp="1"/>
          </p:cNvSpPr>
          <p:nvPr>
            <p:ph type="body" sz="quarter" idx="10"/>
            <p:custDataLst>
              <p:tags r:id="rId8"/>
            </p:custDataLst>
          </p:nvPr>
        </p:nvSpPr>
        <p:spPr/>
        <p:txBody>
          <a:bodyPr/>
          <a:lstStyle/>
          <a:p>
            <a:r>
              <a:rPr lang="zh-CN" altLang="en-US"/>
              <a:t>作品简介</a:t>
            </a:r>
            <a:endParaRPr lang="zh-CN" altLang="en-US"/>
          </a:p>
        </p:txBody>
      </p:sp>
      <p:sp>
        <p:nvSpPr>
          <p:cNvPr id="9" name="文本框 8"/>
          <p:cNvSpPr txBox="1"/>
          <p:nvPr>
            <p:custDataLst>
              <p:tags r:id="rId9"/>
            </p:custDataLst>
          </p:nvPr>
        </p:nvSpPr>
        <p:spPr>
          <a:xfrm>
            <a:off x="3829289" y="1436294"/>
            <a:ext cx="3946202" cy="617541"/>
          </a:xfrm>
          <a:prstGeom prst="rect">
            <a:avLst/>
          </a:prstGeom>
          <a:noFill/>
        </p:spPr>
        <p:txBody>
          <a:bodyPr wrap="square">
            <a:spAutoFit/>
          </a:bodyPr>
          <a:lstStyle/>
          <a:p>
            <a:pPr defTabSz="866775" fontAlgn="base">
              <a:spcBef>
                <a:spcPct val="0"/>
              </a:spcBef>
              <a:spcAft>
                <a:spcPct val="0"/>
              </a:spcAft>
            </a:pPr>
            <a:r>
              <a:rPr lang="en-US" altLang="zh-CN" sz="3415" b="1">
                <a:solidFill>
                  <a:srgbClr val="986110"/>
                </a:solidFill>
                <a:latin typeface="华文中宋" panose="02010600040101010101" pitchFamily="2" charset="-122"/>
                <a:ea typeface="华文中宋" panose="02010600040101010101" pitchFamily="2" charset="-122"/>
              </a:rPr>
              <a:t>《</a:t>
            </a:r>
            <a:r>
              <a:rPr lang="zh-CN" altLang="en-US" sz="3415" b="1">
                <a:solidFill>
                  <a:srgbClr val="986110"/>
                </a:solidFill>
                <a:latin typeface="华文中宋" panose="02010600040101010101" pitchFamily="2" charset="-122"/>
                <a:ea typeface="华文中宋" panose="02010600040101010101" pitchFamily="2" charset="-122"/>
              </a:rPr>
              <a:t>百年孤独</a:t>
            </a:r>
            <a:r>
              <a:rPr lang="en-US" altLang="zh-CN" sz="3415" b="1">
                <a:solidFill>
                  <a:srgbClr val="986110"/>
                </a:solidFill>
                <a:latin typeface="华文中宋" panose="02010600040101010101" pitchFamily="2" charset="-122"/>
                <a:ea typeface="华文中宋" panose="02010600040101010101" pitchFamily="2" charset="-122"/>
              </a:rPr>
              <a:t>》</a:t>
            </a:r>
            <a:endParaRPr lang="zh-CN" altLang="en-US" sz="3415">
              <a:solidFill>
                <a:srgbClr val="986110"/>
              </a:solidFill>
              <a:latin typeface="华文中宋" panose="02010600040101010101" pitchFamily="2" charset="-122"/>
              <a:ea typeface="华文中宋" panose="02010600040101010101" pitchFamily="2" charset="-122"/>
            </a:endParaRPr>
          </a:p>
        </p:txBody>
      </p:sp>
      <p:sp>
        <p:nvSpPr>
          <p:cNvPr id="11" name="文本框 10"/>
          <p:cNvSpPr txBox="1"/>
          <p:nvPr>
            <p:custDataLst>
              <p:tags r:id="rId10"/>
            </p:custDataLst>
          </p:nvPr>
        </p:nvSpPr>
        <p:spPr>
          <a:xfrm>
            <a:off x="3948442" y="2072153"/>
            <a:ext cx="6096342" cy="442429"/>
          </a:xfrm>
          <a:prstGeom prst="rect">
            <a:avLst/>
          </a:prstGeom>
          <a:noFill/>
        </p:spPr>
        <p:txBody>
          <a:bodyPr wrap="square">
            <a:spAutoFit/>
          </a:bodyPr>
          <a:lstStyle/>
          <a:p>
            <a:pPr defTabSz="866775" fontAlgn="base">
              <a:spcBef>
                <a:spcPct val="0"/>
              </a:spcBef>
              <a:spcAft>
                <a:spcPct val="0"/>
              </a:spcAft>
            </a:pPr>
            <a:r>
              <a:rPr lang="en-US" altLang="zh-CN" sz="2275" err="1">
                <a:solidFill>
                  <a:srgbClr val="986110"/>
                </a:solidFill>
                <a:latin typeface="Constantia" panose="02030602050306030303" pitchFamily="18" charset="0"/>
                <a:ea typeface="宋体" panose="02010600030101010101" pitchFamily="2" charset="-122"/>
              </a:rPr>
              <a:t>Cien años de soledad</a:t>
            </a:r>
            <a:endParaRPr lang="zh-CN" altLang="en-US" sz="2275">
              <a:solidFill>
                <a:srgbClr val="986110"/>
              </a:solidFill>
              <a:latin typeface="Constantia" panose="02030602050306030303" pitchFamily="18" charset="0"/>
              <a:ea typeface="宋体" panose="02010600030101010101" pitchFamily="2" charset="-122"/>
            </a:endParaRPr>
          </a:p>
        </p:txBody>
      </p:sp>
    </p:spTree>
  </p:cSld>
  <p:clrMapOvr>
    <a:masterClrMapping/>
  </p:clrMapOvr>
  <mc:AlternateContent>
    <mc:Choice xmlns:p159="http://schemas.microsoft.com/office/powerpoint/2015/09/main" Requires="p159">
      <p:transition spd="slow" p14:dur="2000">
        <p159:morph option="byObject"/>
      </p:transition>
    </mc:Choice>
    <mc:Fallback>
      <p:transition spd="slow">
        <p:fade/>
      </p:transition>
    </mc:Fallback>
  </mc:AlternateConten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634439" y="1653870"/>
            <a:ext cx="10923879" cy="4609947"/>
          </a:xfrm>
          <a:prstGeom prst="rect">
            <a:avLst/>
          </a:prstGeom>
          <a:solidFill>
            <a:schemeClr val="bg1"/>
          </a:solidFill>
          <a:ln w="76200">
            <a:solidFill>
              <a:srgbClr val="FFC000"/>
            </a:solidFill>
          </a:ln>
          <a:effectLst>
            <a:outerShdw blurRad="50800" dist="38100" dir="5400000" algn="t" rotWithShape="0">
              <a:prstClr val="black">
                <a:alpha val="40000"/>
              </a:prstClr>
            </a:outerShdw>
          </a:effectLst>
        </p:spPr>
        <p:txBody>
          <a:bodyPr wrap="square" lIns="341333" rIns="3413333" anchor="ctr">
            <a:noAutofit/>
          </a:bodyPr>
          <a:lstStyle/>
          <a:p>
            <a:pPr defTabSz="866775" fontAlgn="base">
              <a:lnSpc>
                <a:spcPct val="150000"/>
              </a:lnSpc>
              <a:spcBef>
                <a:spcPct val="0"/>
              </a:spcBef>
              <a:spcAft>
                <a:spcPts val="570"/>
              </a:spcAft>
            </a:pP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从</a:t>
            </a:r>
            <a:r>
              <a:rPr lang="en-US" altLang="zh-CN"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1830</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年至</a:t>
            </a:r>
            <a:r>
              <a:rPr lang="en-US" altLang="zh-CN"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19</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世纪末的</a:t>
            </a:r>
            <a:r>
              <a:rPr lang="en-US" altLang="zh-CN"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70</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年间，</a:t>
            </a:r>
            <a:r>
              <a:rPr lang="zh-CN" altLang="en-US" sz="2655" b="1">
                <a:solidFill>
                  <a:srgbClr val="FF0000"/>
                </a:solidFill>
                <a:latin typeface="微软雅黑" panose="020b0503020204020204" pitchFamily="34" charset="-122"/>
                <a:ea typeface="微软雅黑" panose="020b0503020204020204" pitchFamily="34" charset="-122"/>
                <a:cs typeface="宋体" panose="02010600030101010101" pitchFamily="2" charset="-122"/>
              </a:rPr>
              <a:t>哥伦比亚爆发过几十次内战，使数十万人丧生。</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该书以很长的篇幅描述了这方面的史实，并且通过书中主人公带有传奇色彩的人生集中表现出来。书中将</a:t>
            </a:r>
            <a:r>
              <a:rPr lang="zh-CN" altLang="en-US" sz="2655"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政客们的虚伪，统治者们的残忍，民众的盲从和愚昧</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等等都写得淋漓尽致。</a:t>
            </a:r>
            <a:endPar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custDataLst>
              <p:tags r:id="rId5"/>
            </p:custDataLst>
          </p:nvPr>
        </p:nvSpPr>
        <p:spPr>
          <a:xfrm>
            <a:off x="4013636" y="766304"/>
            <a:ext cx="4164729" cy="734368"/>
          </a:xfrm>
          <a:prstGeom prst="rect">
            <a:avLst/>
          </a:prstGeom>
          <a:noFill/>
        </p:spPr>
        <p:txBody>
          <a:bodyPr wrap="square">
            <a:spAutoFit/>
          </a:bodyPr>
          <a:lstStyle/>
          <a:p>
            <a:pPr algn="ctr" defTabSz="866775" fontAlgn="base">
              <a:spcBef>
                <a:spcPct val="0"/>
              </a:spcBef>
              <a:spcAft>
                <a:spcPct val="0"/>
              </a:spcAft>
            </a:pPr>
            <a:r>
              <a:rPr lang="zh-CN" altLang="en-US" sz="4170" b="1">
                <a:solidFill>
                  <a:srgbClr val="FFC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Times New Roman" panose="02020603050405020304" charset="0"/>
              </a:rPr>
              <a:t>写作背景</a:t>
            </a:r>
            <a:endParaRPr lang="zh-CN" altLang="en-US" sz="4170" b="1">
              <a:solidFill>
                <a:srgbClr val="FFC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Times New Roman" panose="02020603050405020304" charset="0"/>
            </a:endParaRP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8349429" y="1821759"/>
            <a:ext cx="2935793" cy="4274169"/>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702335" y="459703"/>
            <a:ext cx="1775131" cy="522487"/>
          </a:xfrm>
          <a:prstGeom prst="rect">
            <a:avLst/>
          </a:prstGeom>
          <a:solidFill>
            <a:schemeClr val="bg1"/>
          </a:solidFill>
        </p:spPr>
        <p:txBody>
          <a:bodyPr anchor="ctr"/>
          <a:lstStyle/>
          <a:p>
            <a:pPr marL="0" indent="0" algn="ctr">
              <a:lnSpc>
                <a:spcPct val="100000"/>
              </a:lnSpc>
              <a:spcBef>
                <a:spcPct val="0"/>
              </a:spcBef>
              <a:buNone/>
            </a:pPr>
            <a:r>
              <a:rPr lang="zh-CN" altLang="en-US" b="1">
                <a:solidFill>
                  <a:schemeClr val="accent6">
                    <a:lumMod val="50000"/>
                  </a:schemeClr>
                </a:solidFill>
              </a:rPr>
              <a:t>文学流派</a:t>
            </a:r>
            <a:endParaRPr lang="zh-CN" altLang="en-US" b="1">
              <a:solidFill>
                <a:schemeClr val="accent6">
                  <a:lumMod val="50000"/>
                </a:schemeClr>
              </a:solidFill>
            </a:endParaRPr>
          </a:p>
        </p:txBody>
      </p:sp>
      <p:sp>
        <p:nvSpPr>
          <p:cNvPr id="3" name="矩形 2"/>
          <p:cNvSpPr/>
          <p:nvPr>
            <p:custDataLst>
              <p:tags r:id="rId5"/>
            </p:custDataLst>
          </p:nvPr>
        </p:nvSpPr>
        <p:spPr>
          <a:xfrm>
            <a:off x="702335" y="1653870"/>
            <a:ext cx="10923879" cy="4609947"/>
          </a:xfrm>
          <a:prstGeom prst="rect">
            <a:avLst/>
          </a:prstGeom>
          <a:solidFill>
            <a:schemeClr val="bg1"/>
          </a:solidFill>
          <a:ln w="76200">
            <a:solidFill>
              <a:srgbClr val="FFC000"/>
            </a:solidFill>
          </a:ln>
          <a:effectLst>
            <a:outerShdw blurRad="50800" dist="38100" dir="5400000" algn="t" rotWithShape="0">
              <a:prstClr val="black">
                <a:alpha val="40000"/>
              </a:prstClr>
            </a:outerShdw>
          </a:effectLst>
        </p:spPr>
        <p:txBody>
          <a:bodyPr wrap="square" lIns="341333" rIns="341333" anchor="ctr">
            <a:noAutofit/>
          </a:bodyPr>
          <a:lstStyle/>
          <a:p>
            <a:pPr defTabSz="866775" fontAlgn="base">
              <a:lnSpc>
                <a:spcPct val="130000"/>
              </a:lnSpc>
              <a:spcBef>
                <a:spcPct val="0"/>
              </a:spcBef>
              <a:spcAft>
                <a:spcPts val="570"/>
              </a:spcAft>
            </a:pP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魔幻现实主义文学是</a:t>
            </a:r>
            <a:r>
              <a:rPr lang="en-US" altLang="zh-CN"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20</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世纪</a:t>
            </a:r>
            <a:r>
              <a:rPr lang="en-US" altLang="zh-CN"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50</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年代崛起于现代拉丁美洲文坛、富有撼动世界的轰动效应的现代派文学重要流派，它将新闻报道般的写实与神奇的幻想结合起来，采用</a:t>
            </a:r>
            <a:r>
              <a:rPr lang="zh-CN" altLang="en-US" sz="2655"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模糊化技巧和神话模式</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，表现拉丁美洲的历史文化和现实生活。魔幻是指</a:t>
            </a:r>
            <a:r>
              <a:rPr lang="zh-CN" altLang="en-US" sz="2655"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神秘而富于变幻的内容，或者说是通过幻想才可能有的事情</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；现实是指客观存在的内容。从本质上讲，魔幻现实主义文学所要表现的，并不是魔幻，而是现实</a:t>
            </a:r>
            <a:r>
              <a:rPr lang="zh-CN" altLang="en-US" sz="2655" b="1">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655" b="1" u="sng">
                <a:solidFill>
                  <a:srgbClr val="FF0000"/>
                </a:solidFill>
                <a:latin typeface="微软雅黑" panose="020b0503020204020204" pitchFamily="34" charset="-122"/>
                <a:ea typeface="微软雅黑" panose="020b0503020204020204" pitchFamily="34" charset="-122"/>
                <a:cs typeface="宋体" panose="02010600030101010101" pitchFamily="2" charset="-122"/>
              </a:rPr>
              <a:t>“魔幻”只是手法，反映“现实”才是目的。</a:t>
            </a:r>
            <a:r>
              <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在体裁上，以小说为主。中国作家莫言的作品深受此流派影响。</a:t>
            </a:r>
            <a:endParaRPr lang="zh-CN" altLang="en-US" sz="2655"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custDataLst>
              <p:tags r:id="rId6"/>
            </p:custDataLst>
          </p:nvPr>
        </p:nvSpPr>
        <p:spPr>
          <a:xfrm>
            <a:off x="4013636" y="766304"/>
            <a:ext cx="4164729" cy="734368"/>
          </a:xfrm>
          <a:prstGeom prst="rect">
            <a:avLst/>
          </a:prstGeom>
          <a:noFill/>
        </p:spPr>
        <p:txBody>
          <a:bodyPr wrap="square">
            <a:spAutoFit/>
          </a:bodyPr>
          <a:lstStyle/>
          <a:p>
            <a:pPr algn="ctr" defTabSz="866775" fontAlgn="base">
              <a:spcBef>
                <a:spcPct val="0"/>
              </a:spcBef>
              <a:spcAft>
                <a:spcPct val="0"/>
              </a:spcAft>
            </a:pPr>
            <a:r>
              <a:rPr lang="zh-CN" altLang="en-US" sz="4170" b="1">
                <a:solidFill>
                  <a:srgbClr val="FFC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Times New Roman" panose="02020603050405020304" charset="0"/>
              </a:rPr>
              <a:t>“魔幻现实主义”</a:t>
            </a:r>
            <a:endParaRPr lang="zh-CN" altLang="en-US" sz="1705">
              <a:solidFill>
                <a:srgbClr val="FFC000"/>
              </a:solidFill>
              <a:latin typeface="华文中宋" panose="02010600040101010101" pitchFamily="2" charset="-122"/>
              <a:ea typeface="华文中宋" panose="0201060004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前情回顾</a:t>
            </a:r>
            <a:endParaRPr lang="zh-CN" altLang="en-US"/>
          </a:p>
        </p:txBody>
      </p:sp>
      <p:sp>
        <p:nvSpPr>
          <p:cNvPr id="6" name="文本框 5"/>
          <p:cNvSpPr txBox="1"/>
          <p:nvPr>
            <p:custDataLst>
              <p:tags r:id="rId5"/>
            </p:custDataLst>
          </p:nvPr>
        </p:nvSpPr>
        <p:spPr>
          <a:xfrm>
            <a:off x="4867064" y="1039402"/>
            <a:ext cx="7096124" cy="5060873"/>
          </a:xfrm>
          <a:prstGeom prst="rect">
            <a:avLst/>
          </a:prstGeom>
          <a:noFill/>
        </p:spPr>
        <p:txBody>
          <a:bodyPr wrap="square">
            <a:spAutoFit/>
          </a:bodyPr>
          <a:lstStyle/>
          <a:p>
            <a:pPr defTabSz="866775" fontAlgn="base">
              <a:lnSpc>
                <a:spcPct val="120000"/>
              </a:lnSpc>
              <a:spcBef>
                <a:spcPct val="0"/>
              </a:spcBef>
              <a:spcAft>
                <a:spcPts val="760"/>
              </a:spcAft>
            </a:pPr>
            <a:r>
              <a:rPr lang="zh-CN" altLang="en-US" sz="2465">
                <a:solidFill>
                  <a:prstClr val="black"/>
                </a:solidFill>
                <a:latin typeface="微软雅黑" panose="020b0503020204020204" pitchFamily="34" charset="-122"/>
                <a:ea typeface="微软雅黑" panose="020b0503020204020204" pitchFamily="34" charset="-122"/>
              </a:rPr>
              <a:t>何塞</a:t>
            </a:r>
            <a:r>
              <a:rPr lang="en-US" altLang="zh-CN" sz="2465">
                <a:solidFill>
                  <a:prstClr val="black"/>
                </a:solidFill>
                <a:latin typeface="微软雅黑" panose="020b0503020204020204" pitchFamily="34" charset="-122"/>
                <a:ea typeface="微软雅黑" panose="020b0503020204020204" pitchFamily="34" charset="-122"/>
              </a:rPr>
              <a:t>·</a:t>
            </a:r>
            <a:r>
              <a:rPr lang="zh-CN" altLang="en-US" sz="2465">
                <a:solidFill>
                  <a:prstClr val="black"/>
                </a:solidFill>
                <a:latin typeface="微软雅黑" panose="020b0503020204020204" pitchFamily="34" charset="-122"/>
                <a:ea typeface="微软雅黑" panose="020b0503020204020204" pitchFamily="34" charset="-122"/>
              </a:rPr>
              <a:t>阿尔卡蒂奥</a:t>
            </a:r>
            <a:r>
              <a:rPr lang="en-US" altLang="zh-CN" sz="2465">
                <a:solidFill>
                  <a:prstClr val="black"/>
                </a:solidFill>
                <a:latin typeface="微软雅黑" panose="020b0503020204020204" pitchFamily="34" charset="-122"/>
                <a:ea typeface="微软雅黑" panose="020b0503020204020204" pitchFamily="34" charset="-122"/>
              </a:rPr>
              <a:t>·</a:t>
            </a:r>
            <a:r>
              <a:rPr lang="zh-CN" altLang="en-US" sz="2465">
                <a:solidFill>
                  <a:prstClr val="black"/>
                </a:solidFill>
                <a:latin typeface="微软雅黑" panose="020b0503020204020204" pitchFamily="34" charset="-122"/>
                <a:ea typeface="微软雅黑" panose="020b0503020204020204" pitchFamily="34" charset="-122"/>
              </a:rPr>
              <a:t>布恩迪亚与</a:t>
            </a:r>
            <a:r>
              <a:rPr lang="zh-CN" altLang="en-US" sz="2465">
                <a:solidFill>
                  <a:srgbClr val="FF0000"/>
                </a:solidFill>
                <a:latin typeface="微软雅黑" panose="020b0503020204020204" pitchFamily="34" charset="-122"/>
                <a:ea typeface="微软雅黑" panose="020b0503020204020204" pitchFamily="34" charset="-122"/>
              </a:rPr>
              <a:t>表妹乌尔苏拉</a:t>
            </a:r>
            <a:r>
              <a:rPr lang="zh-CN" altLang="en-US" sz="2465">
                <a:solidFill>
                  <a:prstClr val="black"/>
                </a:solidFill>
                <a:latin typeface="微软雅黑" panose="020b0503020204020204" pitchFamily="34" charset="-122"/>
                <a:ea typeface="微软雅黑" panose="020b0503020204020204" pitchFamily="34" charset="-122"/>
              </a:rPr>
              <a:t>结婚后，带领一群年轻人离开家乡，长途跋涉来到一个偏远的地区，建立了</a:t>
            </a:r>
            <a:r>
              <a:rPr lang="zh-CN" altLang="en-US" sz="2465">
                <a:solidFill>
                  <a:srgbClr val="FF0000"/>
                </a:solidFill>
                <a:latin typeface="微软雅黑" panose="020b0503020204020204" pitchFamily="34" charset="-122"/>
                <a:ea typeface="微软雅黑" panose="020b0503020204020204" pitchFamily="34" charset="-122"/>
              </a:rPr>
              <a:t>小村庄马孔多</a:t>
            </a:r>
            <a:r>
              <a:rPr lang="zh-CN" altLang="en-US" sz="2465">
                <a:solidFill>
                  <a:prstClr val="black"/>
                </a:solidFill>
                <a:latin typeface="微软雅黑" panose="020b0503020204020204" pitchFamily="34" charset="-122"/>
                <a:ea typeface="微软雅黑" panose="020b0503020204020204" pitchFamily="34" charset="-122"/>
              </a:rPr>
              <a:t>。马孔多交通闭塞，只有一群吉卜赛人偶尔来访，</a:t>
            </a:r>
            <a:r>
              <a:rPr lang="zh-CN" altLang="en-US" sz="2465">
                <a:solidFill>
                  <a:srgbClr val="FF0000"/>
                </a:solidFill>
                <a:latin typeface="微软雅黑" panose="020b0503020204020204" pitchFamily="34" charset="-122"/>
                <a:ea typeface="微软雅黑" panose="020b0503020204020204" pitchFamily="34" charset="-122"/>
              </a:rPr>
              <a:t>带来磁铁、望远镜、冰块等新鲜事物</a:t>
            </a:r>
            <a:r>
              <a:rPr lang="zh-CN" altLang="en-US" sz="2465">
                <a:solidFill>
                  <a:prstClr val="black"/>
                </a:solidFill>
                <a:latin typeface="微软雅黑" panose="020b0503020204020204" pitchFamily="34" charset="-122"/>
                <a:ea typeface="微软雅黑" panose="020b0503020204020204" pitchFamily="34" charset="-122"/>
              </a:rPr>
              <a:t>，却被村里人看作魔法。何塞</a:t>
            </a:r>
            <a:r>
              <a:rPr lang="en-US" altLang="zh-CN" sz="2465">
                <a:solidFill>
                  <a:prstClr val="black"/>
                </a:solidFill>
                <a:latin typeface="微软雅黑" panose="020b0503020204020204" pitchFamily="34" charset="-122"/>
                <a:ea typeface="微软雅黑" panose="020b0503020204020204" pitchFamily="34" charset="-122"/>
              </a:rPr>
              <a:t>·</a:t>
            </a:r>
            <a:r>
              <a:rPr lang="zh-CN" altLang="en-US" sz="2465">
                <a:solidFill>
                  <a:prstClr val="black"/>
                </a:solidFill>
                <a:latin typeface="微软雅黑" panose="020b0503020204020204" pitchFamily="34" charset="-122"/>
                <a:ea typeface="微软雅黑" panose="020b0503020204020204" pitchFamily="34" charset="-122"/>
              </a:rPr>
              <a:t>阿尔卡蒂奥</a:t>
            </a:r>
            <a:r>
              <a:rPr lang="en-US" altLang="zh-CN" sz="2465">
                <a:solidFill>
                  <a:prstClr val="black"/>
                </a:solidFill>
                <a:latin typeface="微软雅黑" panose="020b0503020204020204" pitchFamily="34" charset="-122"/>
                <a:ea typeface="微软雅黑" panose="020b0503020204020204" pitchFamily="34" charset="-122"/>
              </a:rPr>
              <a:t>·</a:t>
            </a:r>
            <a:r>
              <a:rPr lang="zh-CN" altLang="en-US" sz="2465">
                <a:solidFill>
                  <a:prstClr val="black"/>
                </a:solidFill>
                <a:latin typeface="微软雅黑" panose="020b0503020204020204" pitchFamily="34" charset="-122"/>
                <a:ea typeface="微软雅黑" panose="020b0503020204020204" pitchFamily="34" charset="-122"/>
              </a:rPr>
              <a:t>布恩迪亚与吉卜赛老人梅尔基亚德斯结为好友，埋头钻研炼金术，却一无所获。他想寻找通过外部世界的道路，也以失败告终。反而是乌尔苏拉在寻找离家出走的大儿子何塞</a:t>
            </a:r>
            <a:r>
              <a:rPr lang="en-US" altLang="zh-CN" sz="2465">
                <a:solidFill>
                  <a:prstClr val="black"/>
                </a:solidFill>
                <a:latin typeface="微软雅黑" panose="020b0503020204020204" pitchFamily="34" charset="-122"/>
                <a:ea typeface="微软雅黑" panose="020b0503020204020204" pitchFamily="34" charset="-122"/>
              </a:rPr>
              <a:t>·</a:t>
            </a:r>
            <a:r>
              <a:rPr lang="zh-CN" altLang="en-US" sz="2465">
                <a:solidFill>
                  <a:prstClr val="black"/>
                </a:solidFill>
                <a:latin typeface="微软雅黑" panose="020b0503020204020204" pitchFamily="34" charset="-122"/>
                <a:ea typeface="微软雅黑" panose="020b0503020204020204" pitchFamily="34" charset="-122"/>
              </a:rPr>
              <a:t>阿尔卡蒂奥时，无意中发现了临近的城镇。</a:t>
            </a:r>
            <a:r>
              <a:rPr lang="zh-CN" altLang="en-US" sz="2465">
                <a:solidFill>
                  <a:srgbClr val="FF0000"/>
                </a:solidFill>
                <a:latin typeface="微软雅黑" panose="020b0503020204020204" pitchFamily="34" charset="-122"/>
                <a:ea typeface="微软雅黑" panose="020b0503020204020204" pitchFamily="34" charset="-122"/>
              </a:rPr>
              <a:t>马孔多自此与繁华世界建立了联系，天翻地覆的变化即将到来。</a:t>
            </a:r>
            <a:endParaRPr lang="zh-CN" altLang="en-US" sz="2465">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07108" y="1138610"/>
            <a:ext cx="3955508" cy="5383186"/>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633925" y="395038"/>
            <a:ext cx="4096591" cy="433493"/>
          </a:xfrm>
          <a:prstGeom prst="rect">
            <a:avLst/>
          </a:prstGeom>
        </p:spPr>
        <p:txBody>
          <a:bodyPr/>
          <a:lstStyle/>
          <a:p>
            <a:pPr marL="0" indent="0">
              <a:buNone/>
            </a:pPr>
            <a:r>
              <a:rPr lang="en-US" altLang="zh-CN" b="1">
                <a:latin typeface="华文中宋" panose="02010600040101010101" pitchFamily="2" charset="-122"/>
                <a:ea typeface="华文中宋" panose="02010600040101010101" pitchFamily="2" charset="-122"/>
              </a:rPr>
              <a:t>【</a:t>
            </a:r>
            <a:r>
              <a:rPr lang="zh-CN" altLang="en-US" b="1">
                <a:latin typeface="华文中宋" panose="02010600040101010101" pitchFamily="2" charset="-122"/>
                <a:ea typeface="华文中宋" panose="02010600040101010101" pitchFamily="2" charset="-122"/>
              </a:rPr>
              <a:t>本课主要人物关系图</a:t>
            </a:r>
            <a:r>
              <a:rPr lang="en-US" altLang="zh-CN" b="1">
                <a:latin typeface="华文中宋" panose="02010600040101010101" pitchFamily="2" charset="-122"/>
                <a:ea typeface="华文中宋" panose="02010600040101010101" pitchFamily="2" charset="-122"/>
              </a:rPr>
              <a:t>】</a:t>
            </a:r>
            <a:endParaRPr lang="zh-CN" altLang="en-US" b="1">
              <a:latin typeface="华文中宋" panose="02010600040101010101" pitchFamily="2" charset="-122"/>
              <a:ea typeface="华文中宋" panose="02010600040101010101" pitchFamily="2" charset="-122"/>
            </a:endParaRPr>
          </a:p>
        </p:txBody>
      </p:sp>
      <p:sp>
        <p:nvSpPr>
          <p:cNvPr id="4" name="矩形 3"/>
          <p:cNvSpPr/>
          <p:nvPr>
            <p:custDataLst>
              <p:tags r:id="rId5"/>
            </p:custDataLst>
          </p:nvPr>
        </p:nvSpPr>
        <p:spPr>
          <a:xfrm>
            <a:off x="3398950" y="1175949"/>
            <a:ext cx="2539119" cy="9053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655" b="1">
                <a:solidFill>
                  <a:prstClr val="white"/>
                </a:solidFill>
                <a:latin typeface="微软雅黑" panose="020b0503020204020204" pitchFamily="34" charset="-122"/>
                <a:ea typeface="微软雅黑" panose="020b0503020204020204" pitchFamily="34" charset="-122"/>
              </a:rPr>
              <a:t>何塞</a:t>
            </a:r>
            <a:r>
              <a:rPr lang="en-US" altLang="zh-CN" sz="2655" b="1">
                <a:solidFill>
                  <a:prstClr val="white"/>
                </a:solidFill>
                <a:latin typeface="微软雅黑" panose="020b0503020204020204" pitchFamily="34" charset="-122"/>
                <a:ea typeface="微软雅黑" panose="020b0503020204020204" pitchFamily="34" charset="-122"/>
              </a:rPr>
              <a:t>·</a:t>
            </a:r>
            <a:r>
              <a:rPr lang="zh-CN" altLang="en-US" sz="2655" b="1">
                <a:solidFill>
                  <a:prstClr val="white"/>
                </a:solidFill>
                <a:latin typeface="微软雅黑" panose="020b0503020204020204" pitchFamily="34" charset="-122"/>
                <a:ea typeface="微软雅黑" panose="020b0503020204020204" pitchFamily="34" charset="-122"/>
              </a:rPr>
              <a:t>阿尔卡蒂奥</a:t>
            </a:r>
            <a:r>
              <a:rPr lang="en-US" altLang="zh-CN" sz="2655" b="1">
                <a:solidFill>
                  <a:prstClr val="white"/>
                </a:solidFill>
                <a:latin typeface="微软雅黑" panose="020b0503020204020204" pitchFamily="34" charset="-122"/>
                <a:ea typeface="微软雅黑" panose="020b0503020204020204" pitchFamily="34" charset="-122"/>
              </a:rPr>
              <a:t>·</a:t>
            </a:r>
            <a:r>
              <a:rPr lang="zh-CN" altLang="en-US" sz="2655" b="1">
                <a:solidFill>
                  <a:prstClr val="white"/>
                </a:solidFill>
                <a:latin typeface="微软雅黑" panose="020b0503020204020204" pitchFamily="34" charset="-122"/>
                <a:ea typeface="微软雅黑" panose="020b0503020204020204" pitchFamily="34" charset="-122"/>
              </a:rPr>
              <a:t>布恩迪亚</a:t>
            </a:r>
            <a:endParaRPr lang="zh-CN" altLang="en-US" sz="2655" b="1">
              <a:solidFill>
                <a:prstClr val="white"/>
              </a:solidFill>
              <a:latin typeface="微软雅黑" panose="020b0503020204020204" pitchFamily="34" charset="-122"/>
              <a:ea typeface="微软雅黑" panose="020b0503020204020204" pitchFamily="34" charset="-122"/>
            </a:endParaRPr>
          </a:p>
        </p:txBody>
      </p:sp>
      <p:sp>
        <p:nvSpPr>
          <p:cNvPr id="8" name="矩形 7"/>
          <p:cNvSpPr/>
          <p:nvPr>
            <p:custDataLst>
              <p:tags r:id="rId6"/>
            </p:custDataLst>
          </p:nvPr>
        </p:nvSpPr>
        <p:spPr>
          <a:xfrm>
            <a:off x="6225846" y="1175950"/>
            <a:ext cx="2539119" cy="905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655" b="1">
                <a:solidFill>
                  <a:prstClr val="white"/>
                </a:solidFill>
                <a:latin typeface="微软雅黑" panose="020b0503020204020204" pitchFamily="34" charset="-122"/>
                <a:ea typeface="微软雅黑" panose="020b0503020204020204" pitchFamily="34" charset="-122"/>
              </a:rPr>
              <a:t>乌尔苏拉</a:t>
            </a:r>
            <a:endParaRPr lang="zh-CN" altLang="en-US" sz="2655" b="1">
              <a:solidFill>
                <a:prstClr val="white"/>
              </a:solidFill>
              <a:latin typeface="微软雅黑" panose="020b0503020204020204" pitchFamily="34" charset="-122"/>
              <a:ea typeface="微软雅黑" panose="020b0503020204020204" pitchFamily="34" charset="-122"/>
            </a:endParaRPr>
          </a:p>
        </p:txBody>
      </p:sp>
      <p:sp>
        <p:nvSpPr>
          <p:cNvPr id="9" name="矩形 8"/>
          <p:cNvSpPr/>
          <p:nvPr>
            <p:custDataLst>
              <p:tags r:id="rId7"/>
            </p:custDataLst>
          </p:nvPr>
        </p:nvSpPr>
        <p:spPr>
          <a:xfrm>
            <a:off x="832180" y="3106819"/>
            <a:ext cx="1923128" cy="780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prstClr val="white"/>
                </a:solidFill>
                <a:latin typeface="微软雅黑" panose="020b0503020204020204" pitchFamily="34" charset="-122"/>
                <a:ea typeface="微软雅黑" panose="020b0503020204020204" pitchFamily="34" charset="-122"/>
              </a:rPr>
              <a:t>何塞</a:t>
            </a:r>
            <a:r>
              <a:rPr lang="en-US" altLang="zh-CN" sz="2275" b="1">
                <a:solidFill>
                  <a:prstClr val="white"/>
                </a:solidFill>
                <a:latin typeface="微软雅黑" panose="020b0503020204020204" pitchFamily="34" charset="-122"/>
                <a:ea typeface="微软雅黑" panose="020b0503020204020204" pitchFamily="34" charset="-122"/>
              </a:rPr>
              <a:t>·</a:t>
            </a:r>
            <a:r>
              <a:rPr lang="zh-CN" altLang="en-US" sz="2275" b="1">
                <a:solidFill>
                  <a:prstClr val="white"/>
                </a:solidFill>
                <a:latin typeface="微软雅黑" panose="020b0503020204020204" pitchFamily="34" charset="-122"/>
                <a:ea typeface="微软雅黑" panose="020b0503020204020204" pitchFamily="34" charset="-122"/>
              </a:rPr>
              <a:t>阿尔卡蒂奥</a:t>
            </a:r>
            <a:endParaRPr lang="zh-CN" altLang="en-US" sz="2275" b="1">
              <a:solidFill>
                <a:prstClr val="white"/>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8"/>
            </p:custDataLst>
          </p:nvPr>
        </p:nvSpPr>
        <p:spPr>
          <a:xfrm>
            <a:off x="3478355" y="2079674"/>
            <a:ext cx="2226892"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马孔多的创立者</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9"/>
            </p:custDataLst>
          </p:nvPr>
        </p:nvSpPr>
        <p:spPr>
          <a:xfrm>
            <a:off x="6532406" y="2079674"/>
            <a:ext cx="1935145"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布恩迪亚妻子</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0"/>
            </p:custDataLst>
          </p:nvPr>
        </p:nvSpPr>
        <p:spPr>
          <a:xfrm>
            <a:off x="830744" y="3949137"/>
            <a:ext cx="1935145"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布恩迪亚长子</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20" name="矩形 19"/>
          <p:cNvSpPr/>
          <p:nvPr>
            <p:custDataLst>
              <p:tags r:id="rId11"/>
            </p:custDataLst>
          </p:nvPr>
        </p:nvSpPr>
        <p:spPr>
          <a:xfrm>
            <a:off x="3461031" y="3106819"/>
            <a:ext cx="1923128" cy="780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prstClr val="white"/>
                </a:solidFill>
                <a:latin typeface="微软雅黑" panose="020b0503020204020204" pitchFamily="34" charset="-122"/>
                <a:ea typeface="微软雅黑" panose="020b0503020204020204" pitchFamily="34" charset="-122"/>
              </a:rPr>
              <a:t>奥雷里亚诺</a:t>
            </a:r>
            <a:endParaRPr lang="zh-CN" altLang="en-US" sz="2275" b="1">
              <a:solidFill>
                <a:prstClr val="white"/>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12"/>
            </p:custDataLst>
          </p:nvPr>
        </p:nvSpPr>
        <p:spPr>
          <a:xfrm>
            <a:off x="3459596" y="3949137"/>
            <a:ext cx="1935145"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布恩迪亚次子</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22" name="矩形 21"/>
          <p:cNvSpPr/>
          <p:nvPr>
            <p:custDataLst>
              <p:tags r:id="rId13"/>
            </p:custDataLst>
          </p:nvPr>
        </p:nvSpPr>
        <p:spPr>
          <a:xfrm>
            <a:off x="6361455" y="3106819"/>
            <a:ext cx="1923128" cy="780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prstClr val="white"/>
                </a:solidFill>
                <a:latin typeface="微软雅黑" panose="020b0503020204020204" pitchFamily="34" charset="-122"/>
                <a:ea typeface="微软雅黑" panose="020b0503020204020204" pitchFamily="34" charset="-122"/>
              </a:rPr>
              <a:t>阿玛兰妲</a:t>
            </a:r>
            <a:endParaRPr lang="zh-CN" altLang="en-US" sz="2275" b="1">
              <a:solidFill>
                <a:prstClr val="white"/>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4"/>
            </p:custDataLst>
          </p:nvPr>
        </p:nvSpPr>
        <p:spPr>
          <a:xfrm>
            <a:off x="6214111" y="3949137"/>
            <a:ext cx="2226892"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布恩迪亚小女儿</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24" name="矩形 23"/>
          <p:cNvSpPr/>
          <p:nvPr>
            <p:custDataLst>
              <p:tags r:id="rId15"/>
            </p:custDataLst>
          </p:nvPr>
        </p:nvSpPr>
        <p:spPr>
          <a:xfrm>
            <a:off x="9154674" y="3106819"/>
            <a:ext cx="1923128" cy="780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prstClr val="white"/>
                </a:solidFill>
                <a:latin typeface="微软雅黑" panose="020b0503020204020204" pitchFamily="34" charset="-122"/>
                <a:ea typeface="微软雅黑" panose="020b0503020204020204" pitchFamily="34" charset="-122"/>
              </a:rPr>
              <a:t>丽贝卡</a:t>
            </a:r>
            <a:endParaRPr lang="zh-CN" altLang="en-US" sz="2275" b="1">
              <a:solidFill>
                <a:prstClr val="white"/>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16"/>
            </p:custDataLst>
          </p:nvPr>
        </p:nvSpPr>
        <p:spPr>
          <a:xfrm>
            <a:off x="9151805" y="3949137"/>
            <a:ext cx="1935145"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布恩迪亚养女</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26" name="矩形 25"/>
          <p:cNvSpPr/>
          <p:nvPr>
            <p:custDataLst>
              <p:tags r:id="rId17"/>
            </p:custDataLst>
          </p:nvPr>
        </p:nvSpPr>
        <p:spPr>
          <a:xfrm>
            <a:off x="832180" y="4890548"/>
            <a:ext cx="1923128" cy="780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prstClr val="white"/>
                </a:solidFill>
                <a:latin typeface="微软雅黑" panose="020b0503020204020204" pitchFamily="34" charset="-122"/>
                <a:ea typeface="微软雅黑" panose="020b0503020204020204" pitchFamily="34" charset="-122"/>
              </a:rPr>
              <a:t>阿尔卡蒂奥</a:t>
            </a:r>
            <a:endParaRPr lang="zh-CN" altLang="en-US" sz="2275" b="1">
              <a:solidFill>
                <a:prstClr val="white"/>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18"/>
            </p:custDataLst>
          </p:nvPr>
        </p:nvSpPr>
        <p:spPr>
          <a:xfrm>
            <a:off x="633895" y="5732865"/>
            <a:ext cx="2226892" cy="442429"/>
          </a:xfrm>
          <a:prstGeom prst="rect">
            <a:avLst/>
          </a:prstGeom>
          <a:noFill/>
        </p:spPr>
        <p:txBody>
          <a:bodyPr wrap="none" rtlCol="0">
            <a:spAutoFit/>
          </a:bodyPr>
          <a:lstStyle/>
          <a:p>
            <a:pPr defTabSz="866775" fontAlgn="base">
              <a:spcBef>
                <a:spcPct val="0"/>
              </a:spcBef>
              <a:spcAft>
                <a:spcPct val="0"/>
              </a:spcAft>
            </a:pPr>
            <a:r>
              <a:rPr lang="zh-CN" altLang="en-US" sz="2275" i="1">
                <a:solidFill>
                  <a:srgbClr val="986110"/>
                </a:solidFill>
                <a:latin typeface="微软雅黑" panose="020b0503020204020204" pitchFamily="34" charset="-122"/>
                <a:ea typeface="微软雅黑" panose="020b0503020204020204" pitchFamily="34" charset="-122"/>
              </a:rPr>
              <a:t>阿尔卡蒂奥之子</a:t>
            </a:r>
            <a:endParaRPr lang="zh-CN" altLang="en-US" sz="2275" i="1">
              <a:solidFill>
                <a:srgbClr val="986110"/>
              </a:solidFill>
              <a:latin typeface="微软雅黑" panose="020b0503020204020204" pitchFamily="34" charset="-122"/>
              <a:ea typeface="微软雅黑" panose="020b0503020204020204" pitchFamily="34" charset="-122"/>
            </a:endParaRPr>
          </a:p>
        </p:txBody>
      </p:sp>
      <p:sp>
        <p:nvSpPr>
          <p:cNvPr id="28" name="矩形 27"/>
          <p:cNvSpPr/>
          <p:nvPr>
            <p:custDataLst>
              <p:tags r:id="rId19"/>
            </p:custDataLst>
          </p:nvPr>
        </p:nvSpPr>
        <p:spPr>
          <a:xfrm>
            <a:off x="946148" y="1175948"/>
            <a:ext cx="1923128" cy="903725"/>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srgbClr val="889EB6">
                    <a:lumMod val="50000"/>
                  </a:srgbClr>
                </a:solidFill>
                <a:latin typeface="微软雅黑" panose="020b0503020204020204" pitchFamily="34" charset="-122"/>
                <a:ea typeface="微软雅黑" panose="020b0503020204020204" pitchFamily="34" charset="-122"/>
              </a:rPr>
              <a:t>梅尔基亚德斯</a:t>
            </a:r>
            <a:endParaRPr lang="zh-CN" altLang="en-US" sz="2275" b="1">
              <a:solidFill>
                <a:srgbClr val="889EB6">
                  <a:lumMod val="50000"/>
                </a:srgbClr>
              </a:solidFill>
              <a:latin typeface="微软雅黑" panose="020b0503020204020204" pitchFamily="34" charset="-122"/>
              <a:ea typeface="微软雅黑" panose="020b0503020204020204" pitchFamily="34" charset="-122"/>
            </a:endParaRPr>
          </a:p>
        </p:txBody>
      </p:sp>
      <p:sp>
        <p:nvSpPr>
          <p:cNvPr id="29" name="文本框 28"/>
          <p:cNvSpPr txBox="1"/>
          <p:nvPr>
            <p:custDataLst>
              <p:tags r:id="rId20"/>
            </p:custDataLst>
          </p:nvPr>
        </p:nvSpPr>
        <p:spPr>
          <a:xfrm>
            <a:off x="747864" y="2065272"/>
            <a:ext cx="2539118" cy="792525"/>
          </a:xfrm>
          <a:prstGeom prst="rect">
            <a:avLst/>
          </a:prstGeom>
          <a:noFill/>
        </p:spPr>
        <p:txBody>
          <a:bodyPr wrap="square" rtlCol="0">
            <a:spAutoFit/>
          </a:bodyPr>
          <a:lstStyle/>
          <a:p>
            <a:pPr defTabSz="866775" fontAlgn="base">
              <a:spcBef>
                <a:spcPct val="0"/>
              </a:spcBef>
              <a:spcAft>
                <a:spcPct val="0"/>
              </a:spcAft>
            </a:pPr>
            <a:r>
              <a:rPr lang="zh-CN" altLang="en-US" sz="2275" i="1">
                <a:latin typeface="微软雅黑" panose="020b0503020204020204" pitchFamily="34" charset="-122"/>
                <a:ea typeface="微软雅黑" panose="020b0503020204020204" pitchFamily="34" charset="-122"/>
              </a:rPr>
              <a:t>吉普赛老人，布恩迪亚朋友</a:t>
            </a:r>
            <a:endParaRPr lang="zh-CN" altLang="en-US" sz="2275" i="1">
              <a:latin typeface="微软雅黑" panose="020b0503020204020204" pitchFamily="34" charset="-122"/>
              <a:ea typeface="微软雅黑" panose="020b0503020204020204" pitchFamily="34" charset="-122"/>
            </a:endParaRPr>
          </a:p>
        </p:txBody>
      </p:sp>
      <p:sp>
        <p:nvSpPr>
          <p:cNvPr id="30" name="矩形 29"/>
          <p:cNvSpPr/>
          <p:nvPr>
            <p:custDataLst>
              <p:tags r:id="rId21"/>
            </p:custDataLst>
          </p:nvPr>
        </p:nvSpPr>
        <p:spPr>
          <a:xfrm>
            <a:off x="3502999" y="4887313"/>
            <a:ext cx="1923128" cy="787908"/>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srgbClr val="889EB6">
                    <a:lumMod val="50000"/>
                  </a:srgbClr>
                </a:solidFill>
                <a:latin typeface="微软雅黑" panose="020b0503020204020204" pitchFamily="34" charset="-122"/>
                <a:ea typeface="微软雅黑" panose="020b0503020204020204" pitchFamily="34" charset="-122"/>
              </a:rPr>
              <a:t>比西塔西翁</a:t>
            </a:r>
            <a:endParaRPr lang="zh-CN" altLang="en-US" sz="2275" b="1">
              <a:solidFill>
                <a:srgbClr val="889EB6">
                  <a:lumMod val="50000"/>
                </a:srgbClr>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22"/>
            </p:custDataLst>
          </p:nvPr>
        </p:nvSpPr>
        <p:spPr>
          <a:xfrm>
            <a:off x="3304716" y="5776637"/>
            <a:ext cx="2491285" cy="792525"/>
          </a:xfrm>
          <a:prstGeom prst="rect">
            <a:avLst/>
          </a:prstGeom>
          <a:noFill/>
        </p:spPr>
        <p:txBody>
          <a:bodyPr wrap="square" rtlCol="0">
            <a:spAutoFit/>
          </a:bodyPr>
          <a:lstStyle/>
          <a:p>
            <a:pPr defTabSz="866775" fontAlgn="base">
              <a:spcBef>
                <a:spcPct val="0"/>
              </a:spcBef>
              <a:spcAft>
                <a:spcPct val="0"/>
              </a:spcAft>
            </a:pPr>
            <a:r>
              <a:rPr lang="zh-CN" altLang="en-US" sz="2275" i="1">
                <a:latin typeface="微软雅黑" panose="020b0503020204020204" pitchFamily="34" charset="-122"/>
                <a:ea typeface="微软雅黑" panose="020b0503020204020204" pitchFamily="34" charset="-122"/>
              </a:rPr>
              <a:t>印第安姐姐，印加王后裔</a:t>
            </a:r>
            <a:endParaRPr lang="zh-CN" altLang="en-US" sz="2275" i="1">
              <a:latin typeface="微软雅黑" panose="020b0503020204020204" pitchFamily="34" charset="-122"/>
              <a:ea typeface="微软雅黑" panose="020b0503020204020204" pitchFamily="34" charset="-122"/>
            </a:endParaRPr>
          </a:p>
        </p:txBody>
      </p:sp>
      <p:sp>
        <p:nvSpPr>
          <p:cNvPr id="32" name="矩形 31"/>
          <p:cNvSpPr/>
          <p:nvPr>
            <p:custDataLst>
              <p:tags r:id="rId23"/>
            </p:custDataLst>
          </p:nvPr>
        </p:nvSpPr>
        <p:spPr>
          <a:xfrm>
            <a:off x="6291870" y="4887313"/>
            <a:ext cx="1923128" cy="787908"/>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r>
              <a:rPr lang="zh-CN" altLang="en-US" sz="2275" b="1">
                <a:solidFill>
                  <a:srgbClr val="889EB6">
                    <a:lumMod val="50000"/>
                  </a:srgbClr>
                </a:solidFill>
                <a:latin typeface="微软雅黑" panose="020b0503020204020204" pitchFamily="34" charset="-122"/>
                <a:ea typeface="微软雅黑" panose="020b0503020204020204" pitchFamily="34" charset="-122"/>
              </a:rPr>
              <a:t>卡塔乌雷</a:t>
            </a:r>
            <a:endParaRPr lang="zh-CN" altLang="en-US" sz="2275" b="1">
              <a:solidFill>
                <a:srgbClr val="889EB6">
                  <a:lumMod val="50000"/>
                </a:srgbClr>
              </a:solidFill>
              <a:latin typeface="微软雅黑" panose="020b0503020204020204" pitchFamily="34" charset="-122"/>
              <a:ea typeface="微软雅黑" panose="020b0503020204020204" pitchFamily="34" charset="-122"/>
            </a:endParaRPr>
          </a:p>
        </p:txBody>
      </p:sp>
      <p:sp>
        <p:nvSpPr>
          <p:cNvPr id="33" name="文本框 32"/>
          <p:cNvSpPr txBox="1"/>
          <p:nvPr>
            <p:custDataLst>
              <p:tags r:id="rId24"/>
            </p:custDataLst>
          </p:nvPr>
        </p:nvSpPr>
        <p:spPr>
          <a:xfrm>
            <a:off x="6093586" y="5776637"/>
            <a:ext cx="2491285" cy="792525"/>
          </a:xfrm>
          <a:prstGeom prst="rect">
            <a:avLst/>
          </a:prstGeom>
          <a:noFill/>
        </p:spPr>
        <p:txBody>
          <a:bodyPr wrap="square" rtlCol="0">
            <a:spAutoFit/>
          </a:bodyPr>
          <a:lstStyle/>
          <a:p>
            <a:pPr defTabSz="866775" fontAlgn="base">
              <a:spcBef>
                <a:spcPct val="0"/>
              </a:spcBef>
              <a:spcAft>
                <a:spcPct val="0"/>
              </a:spcAft>
            </a:pPr>
            <a:r>
              <a:rPr lang="zh-CN" altLang="en-US" sz="2275" i="1">
                <a:latin typeface="微软雅黑" panose="020b0503020204020204" pitchFamily="34" charset="-122"/>
                <a:ea typeface="微软雅黑" panose="020b0503020204020204" pitchFamily="34" charset="-122"/>
              </a:rPr>
              <a:t>印第安弟弟，印加王后裔</a:t>
            </a:r>
            <a:endParaRPr lang="zh-CN" altLang="en-US" sz="2275" i="1">
              <a:latin typeface="微软雅黑" panose="020b0503020204020204" pitchFamily="34" charset="-122"/>
              <a:ea typeface="微软雅黑" panose="020b0503020204020204" pitchFamily="34" charset="-122"/>
            </a:endParaRPr>
          </a:p>
        </p:txBody>
      </p:sp>
      <p:cxnSp>
        <p:nvCxnSpPr>
          <p:cNvPr id="35" name="连接符: 肘形 34"/>
          <p:cNvCxnSpPr>
            <a:stCxn id="6" idx="2"/>
            <a:endCxn id="9" idx="0"/>
          </p:cNvCxnSpPr>
          <p:nvPr>
            <p:custDataLst>
              <p:tags r:id="rId25"/>
            </p:custDataLst>
          </p:nvPr>
        </p:nvCxnSpPr>
        <p:spPr>
          <a:xfrm rot="5400000">
            <a:off x="2900415" y="1415433"/>
            <a:ext cx="584716" cy="2798057"/>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7" name="连接符: 肘形 36"/>
          <p:cNvCxnSpPr>
            <a:stCxn id="6" idx="2"/>
            <a:endCxn id="20" idx="0"/>
          </p:cNvCxnSpPr>
          <p:nvPr>
            <p:custDataLst>
              <p:tags r:id="rId26"/>
            </p:custDataLst>
          </p:nvPr>
        </p:nvCxnSpPr>
        <p:spPr>
          <a:xfrm rot="5400000">
            <a:off x="4214840" y="2729858"/>
            <a:ext cx="584716" cy="169206"/>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9" name="连接符: 肘形 38"/>
          <p:cNvCxnSpPr>
            <a:stCxn id="6" idx="2"/>
            <a:endCxn id="22" idx="0"/>
          </p:cNvCxnSpPr>
          <p:nvPr>
            <p:custDataLst>
              <p:tags r:id="rId27"/>
            </p:custDataLst>
          </p:nvPr>
        </p:nvCxnSpPr>
        <p:spPr>
          <a:xfrm rot="16200000" flipH="1">
            <a:off x="5665052" y="1448852"/>
            <a:ext cx="584716" cy="2731218"/>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1" name="连接符: 肘形 40"/>
          <p:cNvCxnSpPr>
            <a:stCxn id="6" idx="2"/>
            <a:endCxn id="24" idx="0"/>
          </p:cNvCxnSpPr>
          <p:nvPr>
            <p:custDataLst>
              <p:tags r:id="rId28"/>
            </p:custDataLst>
          </p:nvPr>
        </p:nvCxnSpPr>
        <p:spPr>
          <a:xfrm rot="16200000" flipH="1">
            <a:off x="7061661" y="52242"/>
            <a:ext cx="584716" cy="5524437"/>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3" name="连接符: 肘形 42"/>
          <p:cNvCxnSpPr>
            <a:stCxn id="17" idx="2"/>
            <a:endCxn id="9" idx="0"/>
          </p:cNvCxnSpPr>
          <p:nvPr>
            <p:custDataLst>
              <p:tags r:id="rId29"/>
            </p:custDataLst>
          </p:nvPr>
        </p:nvCxnSpPr>
        <p:spPr>
          <a:xfrm rot="5400000">
            <a:off x="4354504" y="-38656"/>
            <a:ext cx="584716" cy="57062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连接符: 肘形 44"/>
          <p:cNvCxnSpPr>
            <a:stCxn id="17" idx="2"/>
            <a:endCxn id="20" idx="0"/>
          </p:cNvCxnSpPr>
          <p:nvPr>
            <p:custDataLst>
              <p:tags r:id="rId30"/>
            </p:custDataLst>
          </p:nvPr>
        </p:nvCxnSpPr>
        <p:spPr>
          <a:xfrm rot="5400000">
            <a:off x="5668929" y="1275769"/>
            <a:ext cx="584716" cy="3077384"/>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7" name="连接符: 肘形 46"/>
          <p:cNvCxnSpPr>
            <a:stCxn id="17" idx="2"/>
            <a:endCxn id="22" idx="0"/>
          </p:cNvCxnSpPr>
          <p:nvPr>
            <p:custDataLst>
              <p:tags r:id="rId31"/>
            </p:custDataLst>
          </p:nvPr>
        </p:nvCxnSpPr>
        <p:spPr>
          <a:xfrm rot="5400000">
            <a:off x="7119141" y="2725981"/>
            <a:ext cx="584716" cy="176960"/>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9" name="连接符: 肘形 48"/>
          <p:cNvCxnSpPr>
            <a:stCxn id="17" idx="2"/>
            <a:endCxn id="24" idx="0"/>
          </p:cNvCxnSpPr>
          <p:nvPr>
            <p:custDataLst>
              <p:tags r:id="rId32"/>
            </p:custDataLst>
          </p:nvPr>
        </p:nvCxnSpPr>
        <p:spPr>
          <a:xfrm rot="16200000" flipH="1">
            <a:off x="8515750" y="1506331"/>
            <a:ext cx="584716" cy="261625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19" idx="2"/>
            <a:endCxn id="26" idx="0"/>
          </p:cNvCxnSpPr>
          <p:nvPr>
            <p:custDataLst>
              <p:tags r:id="rId33"/>
            </p:custDataLst>
          </p:nvPr>
        </p:nvCxnSpPr>
        <p:spPr>
          <a:xfrm flipH="1">
            <a:off x="1793744" y="4391566"/>
            <a:ext cx="4573" cy="49898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30" idx="3"/>
            <a:endCxn id="32" idx="1"/>
          </p:cNvCxnSpPr>
          <p:nvPr>
            <p:custDataLst>
              <p:tags r:id="rId34"/>
            </p:custDataLst>
          </p:nvPr>
        </p:nvCxnSpPr>
        <p:spPr>
          <a:xfrm>
            <a:off x="5426127" y="5281267"/>
            <a:ext cx="865743"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stCxn id="28" idx="3"/>
            <a:endCxn id="4" idx="1"/>
          </p:cNvCxnSpPr>
          <p:nvPr>
            <p:custDataLst>
              <p:tags r:id="rId35"/>
            </p:custDataLst>
          </p:nvPr>
        </p:nvCxnSpPr>
        <p:spPr>
          <a:xfrm>
            <a:off x="2869276" y="1627811"/>
            <a:ext cx="529674" cy="823"/>
          </a:xfrm>
          <a:prstGeom prst="straightConnector1">
            <a:avLst/>
          </a:prstGeom>
          <a:ln w="28575">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4" idx="3"/>
            <a:endCxn id="8" idx="1"/>
          </p:cNvCxnSpPr>
          <p:nvPr>
            <p:custDataLst>
              <p:tags r:id="rId36"/>
            </p:custDataLst>
          </p:nvPr>
        </p:nvCxnSpPr>
        <p:spPr>
          <a:xfrm>
            <a:off x="5938069" y="1628634"/>
            <a:ext cx="287776" cy="1"/>
          </a:xfrm>
          <a:prstGeom prst="straightConnector1">
            <a:avLst/>
          </a:prstGeom>
          <a:ln w="28575">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37"/>
            </p:custDataLst>
          </p:nvPr>
        </p:nvCxnSpPr>
        <p:spPr>
          <a:xfrm>
            <a:off x="9373164" y="2298536"/>
            <a:ext cx="2185153" cy="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38"/>
            </p:custDataLst>
          </p:nvPr>
        </p:nvCxnSpPr>
        <p:spPr>
          <a:xfrm>
            <a:off x="9373164" y="4794485"/>
            <a:ext cx="2185153" cy="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39"/>
            </p:custDataLst>
          </p:nvPr>
        </p:nvCxnSpPr>
        <p:spPr>
          <a:xfrm>
            <a:off x="9373164" y="6433067"/>
            <a:ext cx="2185153" cy="0"/>
          </a:xfrm>
          <a:prstGeom prst="line">
            <a:avLst/>
          </a:prstGeom>
          <a:ln>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sp>
        <p:nvSpPr>
          <p:cNvPr id="81" name="文本占位符 1"/>
          <p:cNvSpPr txBox="1"/>
          <p:nvPr>
            <p:custDataLst>
              <p:tags r:id="rId40"/>
            </p:custDataLst>
          </p:nvPr>
        </p:nvSpPr>
        <p:spPr>
          <a:xfrm>
            <a:off x="10192455" y="1857314"/>
            <a:ext cx="1470007" cy="4334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866775">
              <a:spcBef>
                <a:spcPts val="950"/>
              </a:spcBef>
              <a:buNone/>
            </a:pPr>
            <a:r>
              <a:rPr lang="zh-CN" altLang="en-US" sz="2275" b="1">
                <a:solidFill>
                  <a:prstClr val="black"/>
                </a:solidFill>
                <a:latin typeface="微软雅黑" panose="020b0503020204020204" pitchFamily="34" charset="-122"/>
                <a:ea typeface="微软雅黑" panose="020b0503020204020204" pitchFamily="34" charset="-122"/>
              </a:rPr>
              <a:t>第一代</a:t>
            </a:r>
            <a:endParaRPr lang="zh-CN" altLang="en-US" sz="2275" b="1">
              <a:solidFill>
                <a:prstClr val="black"/>
              </a:solidFill>
              <a:latin typeface="微软雅黑" panose="020b0503020204020204" pitchFamily="34" charset="-122"/>
              <a:ea typeface="微软雅黑" panose="020b0503020204020204" pitchFamily="34" charset="-122"/>
            </a:endParaRPr>
          </a:p>
        </p:txBody>
      </p:sp>
      <p:sp>
        <p:nvSpPr>
          <p:cNvPr id="82" name="文本占位符 1"/>
          <p:cNvSpPr txBox="1"/>
          <p:nvPr>
            <p:custDataLst>
              <p:tags r:id="rId41"/>
            </p:custDataLst>
          </p:nvPr>
        </p:nvSpPr>
        <p:spPr>
          <a:xfrm>
            <a:off x="10192455" y="4356616"/>
            <a:ext cx="1470007" cy="4334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866775">
              <a:spcBef>
                <a:spcPts val="950"/>
              </a:spcBef>
              <a:buNone/>
            </a:pPr>
            <a:r>
              <a:rPr lang="zh-CN" altLang="en-US" sz="2275" b="1">
                <a:solidFill>
                  <a:prstClr val="black"/>
                </a:solidFill>
                <a:latin typeface="微软雅黑" panose="020b0503020204020204" pitchFamily="34" charset="-122"/>
                <a:ea typeface="微软雅黑" panose="020b0503020204020204" pitchFamily="34" charset="-122"/>
              </a:rPr>
              <a:t>第二代</a:t>
            </a:r>
            <a:endParaRPr lang="zh-CN" altLang="en-US" sz="2275" b="1">
              <a:solidFill>
                <a:prstClr val="black"/>
              </a:solidFill>
              <a:latin typeface="微软雅黑" panose="020b0503020204020204" pitchFamily="34" charset="-122"/>
              <a:ea typeface="微软雅黑" panose="020b0503020204020204" pitchFamily="34" charset="-122"/>
            </a:endParaRPr>
          </a:p>
        </p:txBody>
      </p:sp>
      <p:sp>
        <p:nvSpPr>
          <p:cNvPr id="83" name="文本占位符 1"/>
          <p:cNvSpPr txBox="1"/>
          <p:nvPr>
            <p:custDataLst>
              <p:tags r:id="rId42"/>
            </p:custDataLst>
          </p:nvPr>
        </p:nvSpPr>
        <p:spPr>
          <a:xfrm>
            <a:off x="10192455" y="5999574"/>
            <a:ext cx="1470007" cy="4334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866775">
              <a:spcBef>
                <a:spcPts val="950"/>
              </a:spcBef>
              <a:buNone/>
            </a:pPr>
            <a:r>
              <a:rPr lang="zh-CN" altLang="en-US" sz="2275" b="1">
                <a:solidFill>
                  <a:prstClr val="black"/>
                </a:solidFill>
                <a:latin typeface="微软雅黑" panose="020b0503020204020204" pitchFamily="34" charset="-122"/>
                <a:ea typeface="微软雅黑" panose="020b0503020204020204" pitchFamily="34" charset="-122"/>
              </a:rPr>
              <a:t>第三代</a:t>
            </a:r>
            <a:endParaRPr lang="zh-CN" altLang="en-US" sz="2275" b="1">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wipe(left)">
                                      <p:cBhvr>
                                        <p:cTn id="11" dur="500"/>
                                        <p:tgtEl>
                                          <p:spTgt spid="81"/>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left)">
                                      <p:cBhvr>
                                        <p:cTn id="16" dur="500"/>
                                        <p:tgtEl>
                                          <p:spTgt spid="76"/>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left)">
                                      <p:cBhvr>
                                        <p:cTn id="20" dur="500"/>
                                        <p:tgtEl>
                                          <p:spTgt spid="8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wipe(left)">
                                      <p:cBhvr>
                                        <p:cTn id="25" dur="500"/>
                                        <p:tgtEl>
                                          <p:spTgt spid="77"/>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left)">
                                      <p:cBhvr>
                                        <p:cTn id="2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Lst>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本课问题</a:t>
            </a:r>
            <a:endParaRPr lang="zh-CN" altLang="en-US"/>
          </a:p>
        </p:txBody>
      </p:sp>
      <p:sp>
        <p:nvSpPr>
          <p:cNvPr id="6" name="文本框 5"/>
          <p:cNvSpPr txBox="1"/>
          <p:nvPr>
            <p:custDataLst>
              <p:tags r:id="rId5"/>
            </p:custDataLst>
          </p:nvPr>
        </p:nvSpPr>
        <p:spPr>
          <a:xfrm>
            <a:off x="5095876" y="2451392"/>
            <a:ext cx="7096124" cy="2676525"/>
          </a:xfrm>
          <a:prstGeom prst="rect">
            <a:avLst/>
          </a:prstGeom>
          <a:noFill/>
        </p:spPr>
        <p:txBody>
          <a:bodyPr wrap="square">
            <a:spAutoFit/>
          </a:bodyPr>
          <a:lstStyle/>
          <a:p>
            <a:pPr defTabSz="866775" fontAlgn="base">
              <a:lnSpc>
                <a:spcPct val="150000"/>
              </a:lnSpc>
              <a:spcBef>
                <a:spcPct val="0"/>
              </a:spcBef>
              <a:spcAft>
                <a:spcPts val="760"/>
              </a:spcAft>
            </a:pPr>
            <a:r>
              <a:rPr lang="zh-CN" altLang="en-US" sz="2800">
                <a:latin typeface="微软雅黑" panose="020b0503020204020204" pitchFamily="34" charset="-122"/>
                <a:ea typeface="微软雅黑" panose="020b0503020204020204" pitchFamily="34" charset="-122"/>
              </a:rPr>
              <a:t>魔幻现实主义文学是一种用魔幻的内容表现现实生活的写作手法。找出文中</a:t>
            </a:r>
            <a:r>
              <a:rPr lang="zh-CN" altLang="en-US" sz="2800">
                <a:solidFill>
                  <a:srgbClr val="FF0000"/>
                </a:solidFill>
                <a:latin typeface="微软雅黑" panose="020b0503020204020204" pitchFamily="34" charset="-122"/>
                <a:ea typeface="微软雅黑" panose="020b0503020204020204" pitchFamily="34" charset="-122"/>
              </a:rPr>
              <a:t>四处展现魔幻的地方</a:t>
            </a:r>
            <a:r>
              <a:rPr lang="zh-CN" altLang="en-US" sz="2800">
                <a:latin typeface="微软雅黑" panose="020b0503020204020204" pitchFamily="34" charset="-122"/>
                <a:ea typeface="微软雅黑" panose="020b0503020204020204" pitchFamily="34" charset="-122"/>
              </a:rPr>
              <a:t>，并分析</a:t>
            </a:r>
            <a:r>
              <a:rPr lang="zh-CN" altLang="en-US" sz="2800">
                <a:solidFill>
                  <a:srgbClr val="FF0000"/>
                </a:solidFill>
                <a:latin typeface="微软雅黑" panose="020b0503020204020204" pitchFamily="34" charset="-122"/>
                <a:ea typeface="微软雅黑" panose="020b0503020204020204" pitchFamily="34" charset="-122"/>
              </a:rPr>
              <a:t>魔幻的合理性</a:t>
            </a:r>
            <a:r>
              <a:rPr lang="zh-CN" altLang="en-US" sz="2800">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作用、魔幻与现实的关系</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07108" y="1138610"/>
            <a:ext cx="3955508" cy="5383186"/>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sz="3200">
                <a:latin typeface="微软雅黑" panose="020b0503020204020204" pitchFamily="34" charset="-122"/>
                <a:ea typeface="微软雅黑" panose="020b0503020204020204" pitchFamily="34" charset="-122"/>
              </a:rPr>
              <a:t>本文“魔幻”的地方及作用</a:t>
            </a:r>
            <a:endParaRPr lang="zh-CN" altLang="en-US" sz="3200">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2907479" y="1968862"/>
            <a:ext cx="8722866" cy="4241739"/>
          </a:xfrm>
          <a:prstGeom prst="rect">
            <a:avLst/>
          </a:prstGeom>
          <a:noFill/>
        </p:spPr>
        <p:txBody>
          <a:bodyPr wrap="square">
            <a:spAutoFit/>
          </a:bodyPr>
          <a:lstStyle/>
          <a:p>
            <a:pPr defTabSz="866775" fontAlgn="base">
              <a:lnSpc>
                <a:spcPct val="130000"/>
              </a:lnSpc>
              <a:spcBef>
                <a:spcPct val="0"/>
              </a:spcBef>
              <a:spcAft>
                <a:spcPts val="760"/>
              </a:spcAft>
            </a:pPr>
            <a:r>
              <a:rPr lang="en-US" altLang="zh-CN" sz="2800" b="1">
                <a:latin typeface="楷体" panose="02010609060101010101" pitchFamily="49" charset="-122"/>
                <a:ea typeface="楷体" panose="02010609060101010101" pitchFamily="49" charset="-122"/>
              </a:rPr>
              <a:t>3  </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有人要来了。”</a:t>
            </a:r>
            <a:r>
              <a:rPr lang="zh-CN" altLang="en-US" sz="2800" b="1">
                <a:latin typeface="楷体" panose="02010609060101010101" pitchFamily="49" charset="-122"/>
                <a:ea typeface="楷体" panose="02010609060101010101" pitchFamily="49" charset="-122"/>
              </a:rPr>
              <a:t>他说。</a:t>
            </a:r>
            <a:endParaRPr lang="en-US" altLang="zh-CN" sz="2800" b="1">
              <a:latin typeface="楷体" panose="02010609060101010101" pitchFamily="49" charset="-122"/>
              <a:ea typeface="楷体" panose="02010609060101010101" pitchFamily="49" charset="-122"/>
            </a:endParaRPr>
          </a:p>
          <a:p>
            <a:pPr marL="514350" indent="-514350" defTabSz="866775" fontAlgn="base">
              <a:lnSpc>
                <a:spcPct val="130000"/>
              </a:lnSpc>
              <a:spcBef>
                <a:spcPct val="0"/>
              </a:spcBef>
              <a:spcAft>
                <a:spcPts val="760"/>
              </a:spcAft>
              <a:buAutoNum type="arabicPlain" startAt="4"/>
            </a:pPr>
            <a:r>
              <a:rPr lang="zh-CN" altLang="en-US" sz="2800" b="1">
                <a:latin typeface="楷体" panose="02010609060101010101" pitchFamily="49" charset="-122"/>
                <a:ea typeface="楷体" panose="02010609060101010101" pitchFamily="49" charset="-122"/>
              </a:rPr>
              <a:t>和往常一样，乌尔苏拉听到他</a:t>
            </a:r>
            <a:r>
              <a:rPr lang="zh-CN" altLang="en-US" sz="2800" b="1">
                <a:solidFill>
                  <a:srgbClr val="FF0000"/>
                </a:solidFill>
                <a:latin typeface="楷体" panose="02010609060101010101" pitchFamily="49" charset="-122"/>
                <a:ea typeface="楷体" panose="02010609060101010101" pitchFamily="49" charset="-122"/>
              </a:rPr>
              <a:t>发表预言</a:t>
            </a:r>
            <a:r>
              <a:rPr lang="zh-CN" altLang="en-US" sz="2800" b="1">
                <a:latin typeface="楷体" panose="02010609060101010101" pitchFamily="49" charset="-122"/>
                <a:ea typeface="楷体" panose="02010609060101010101" pitchFamily="49" charset="-122"/>
              </a:rPr>
              <a:t>又试图用家庭主妇的常生识来解释。</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然而，奥雷里亚诺对一切逻辑解说浑不在意，</a:t>
            </a:r>
            <a:r>
              <a:rPr lang="zh-CN" altLang="en-US" sz="2800" b="1">
                <a:solidFill>
                  <a:srgbClr val="FF0000"/>
                </a:solidFill>
                <a:latin typeface="楷体" panose="02010609060101010101" pitchFamily="49" charset="-122"/>
                <a:ea typeface="楷体" panose="02010609060101010101" pitchFamily="49" charset="-122"/>
              </a:rPr>
              <a:t>对自己的预感确信不疑。</a:t>
            </a:r>
            <a:endParaRPr lang="en-US" altLang="zh-CN" sz="2800" b="1">
              <a:solidFill>
                <a:srgbClr val="FF0000"/>
              </a:solidFill>
              <a:latin typeface="楷体" panose="02010609060101010101" pitchFamily="49" charset="-122"/>
              <a:ea typeface="楷体" panose="02010609060101010101" pitchFamily="49" charset="-122"/>
            </a:endParaRPr>
          </a:p>
          <a:p>
            <a:pPr marL="514350" indent="-514350" defTabSz="866775" fontAlgn="base">
              <a:lnSpc>
                <a:spcPct val="130000"/>
              </a:lnSpc>
              <a:spcBef>
                <a:spcPct val="0"/>
              </a:spcBef>
              <a:spcAft>
                <a:spcPts val="760"/>
              </a:spcAft>
              <a:buAutoNum type="arabicPlain" startAt="4"/>
            </a:pPr>
            <a:r>
              <a:rPr lang="zh-CN" altLang="en-US" sz="2800" b="1">
                <a:solidFill>
                  <a:srgbClr val="FF0000"/>
                </a:solidFill>
                <a:latin typeface="楷体" panose="02010609060101010101" pitchFamily="49" charset="-122"/>
                <a:ea typeface="楷体" panose="02010609060101010101" pitchFamily="49" charset="-122"/>
              </a:rPr>
              <a:t>“我不知道是谁</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他坚持道，</a:t>
            </a:r>
            <a:r>
              <a:rPr lang="zh-CN" altLang="en-US" sz="2800" b="1">
                <a:solidFill>
                  <a:srgbClr val="FF0000"/>
                </a:solidFill>
                <a:latin typeface="楷体" panose="02010609060101010101" pitchFamily="49" charset="-122"/>
                <a:ea typeface="楷体" panose="02010609060101010101" pitchFamily="49" charset="-122"/>
              </a:rPr>
              <a:t>“但不管是谁，人已经在路上了。” </a:t>
            </a:r>
            <a:endParaRPr lang="en-US" altLang="zh-CN" sz="2800" b="1">
              <a:solidFill>
                <a:srgbClr val="FF0000"/>
              </a:solidFill>
              <a:latin typeface="楷体" panose="02010609060101010101" pitchFamily="49" charset="-122"/>
              <a:ea typeface="楷体" panose="02010609060101010101" pitchFamily="49" charset="-122"/>
            </a:endParaRPr>
          </a:p>
          <a:p>
            <a:pPr marL="514350" indent="-514350" defTabSz="866775" fontAlgn="base">
              <a:lnSpc>
                <a:spcPct val="130000"/>
              </a:lnSpc>
              <a:spcBef>
                <a:spcPct val="0"/>
              </a:spcBef>
              <a:spcAft>
                <a:spcPts val="760"/>
              </a:spcAft>
              <a:buAutoNum type="arabicPlain" startAt="4"/>
            </a:pPr>
            <a:r>
              <a:rPr lang="en-US" altLang="zh-CN" sz="2800" b="1">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果然，到了星期天，丽贝卡来了。</a:t>
            </a:r>
            <a:endParaRPr lang="zh-CN" altLang="en-US" sz="2800" b="1">
              <a:solidFill>
                <a:srgbClr val="FF0000"/>
              </a:solidFill>
              <a:latin typeface="楷体" panose="02010609060101010101" pitchFamily="49" charset="-122"/>
              <a:ea typeface="楷体" panose="02010609060101010101" pitchFamily="49" charset="-122"/>
            </a:endParaRP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2444" y="2532070"/>
            <a:ext cx="2413307" cy="2140674"/>
          </a:xfrm>
          <a:prstGeom prst="rect">
            <a:avLst/>
          </a:prstGeom>
        </p:spPr>
      </p:pic>
      <p:sp>
        <p:nvSpPr>
          <p:cNvPr id="3" name="文本框 2"/>
          <p:cNvSpPr txBox="1"/>
          <p:nvPr>
            <p:custDataLst>
              <p:tags r:id="rId8"/>
            </p:custDataLst>
          </p:nvPr>
        </p:nvSpPr>
        <p:spPr>
          <a:xfrm>
            <a:off x="6239837" y="320941"/>
            <a:ext cx="5390508" cy="1077218"/>
          </a:xfrm>
          <a:prstGeom prst="rect">
            <a:avLst/>
          </a:prstGeom>
          <a:noFill/>
        </p:spPr>
        <p:txBody>
          <a:bodyPr wrap="square" rtlCol="0">
            <a:spAutoFit/>
          </a:bodyPr>
          <a:lstStyle/>
          <a:p>
            <a:r>
              <a:rPr lang="en-US" altLang="zh-CN" sz="3200">
                <a:solidFill>
                  <a:srgbClr val="FF0000"/>
                </a:solidFill>
                <a:latin typeface="微软雅黑" panose="020b0503020204020204" pitchFamily="34" charset="-122"/>
                <a:ea typeface="微软雅黑" panose="020b0503020204020204" pitchFamily="34" charset="-122"/>
              </a:rPr>
              <a:t>(1)</a:t>
            </a:r>
            <a:r>
              <a:rPr lang="zh-CN" altLang="en-US" sz="3200">
                <a:solidFill>
                  <a:srgbClr val="FF0000"/>
                </a:solidFill>
                <a:latin typeface="微软雅黑" panose="020b0503020204020204" pitchFamily="34" charset="-122"/>
                <a:ea typeface="微软雅黑" panose="020b0503020204020204" pitchFamily="34" charset="-122"/>
              </a:rPr>
              <a:t>丽贝卡到来之前</a:t>
            </a:r>
            <a:r>
              <a:rPr lang="en-US" altLang="zh-CN" sz="3200">
                <a:solidFill>
                  <a:srgbClr val="FF0000"/>
                </a:solidFill>
                <a:latin typeface="微软雅黑" panose="020b0503020204020204" pitchFamily="34" charset="-122"/>
                <a:ea typeface="微软雅黑" panose="020b0503020204020204" pitchFamily="34" charset="-122"/>
              </a:rPr>
              <a:t>,</a:t>
            </a:r>
            <a:r>
              <a:rPr lang="zh-CN" altLang="en-US" sz="3200">
                <a:solidFill>
                  <a:srgbClr val="FF0000"/>
                </a:solidFill>
                <a:latin typeface="微软雅黑" panose="020b0503020204020204" pitchFamily="34" charset="-122"/>
                <a:ea typeface="微软雅黑" panose="020b0503020204020204" pitchFamily="34" charset="-122"/>
              </a:rPr>
              <a:t>奥雷里亚诺准确地进行了预言。（抄）</a:t>
            </a:r>
            <a:endParaRPr lang="zh-CN" altLang="en-US" sz="32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sz="3200">
                <a:latin typeface="微软雅黑" panose="020b0503020204020204" pitchFamily="34" charset="-122"/>
                <a:ea typeface="微软雅黑" panose="020b0503020204020204" pitchFamily="34" charset="-122"/>
              </a:rPr>
              <a:t>本文“魔幻”的地方及作用</a:t>
            </a:r>
            <a:endParaRPr lang="zh-CN" altLang="en-US" sz="3200">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32444" y="2532070"/>
            <a:ext cx="2413307" cy="2140674"/>
          </a:xfrm>
          <a:prstGeom prst="rect">
            <a:avLst/>
          </a:prstGeom>
        </p:spPr>
      </p:pic>
      <p:sp>
        <p:nvSpPr>
          <p:cNvPr id="3" name="文本框 2"/>
          <p:cNvSpPr txBox="1"/>
          <p:nvPr>
            <p:custDataLst>
              <p:tags r:id="rId7"/>
            </p:custDataLst>
          </p:nvPr>
        </p:nvSpPr>
        <p:spPr>
          <a:xfrm>
            <a:off x="2897313" y="1024800"/>
            <a:ext cx="8876872" cy="5833200"/>
          </a:xfrm>
          <a:prstGeom prst="rect">
            <a:avLst/>
          </a:prstGeom>
          <a:noFill/>
        </p:spPr>
        <p:txBody>
          <a:bodyPr wrap="square" rtlCol="0">
            <a:spAutoFit/>
          </a:bodyPr>
          <a:lstStyle/>
          <a:p>
            <a:pPr>
              <a:lnSpc>
                <a:spcPct val="150000"/>
              </a:lnSpc>
            </a:pPr>
            <a:r>
              <a:rPr lang="en-US" altLang="zh-CN" sz="2800">
                <a:latin typeface="微软雅黑" panose="020b0503020204020204" pitchFamily="34" charset="-122"/>
                <a:ea typeface="微软雅黑" panose="020b0503020204020204" pitchFamily="34" charset="-122"/>
              </a:rPr>
              <a:t>(2)</a:t>
            </a:r>
            <a:r>
              <a:rPr lang="zh-CN" altLang="en-US" sz="2800">
                <a:latin typeface="微软雅黑" panose="020b0503020204020204" pitchFamily="34" charset="-122"/>
                <a:ea typeface="微软雅黑" panose="020b0503020204020204" pitchFamily="34" charset="-122"/>
              </a:rPr>
              <a:t>布恩迪亚一家都患上了失眠症</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整天醒着做梦</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他们不仅能看到自己梦中的形象</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还能看到别人梦见的景象。</a:t>
            </a:r>
            <a:r>
              <a:rPr lang="zh-CN" altLang="en-US" sz="2800">
                <a:solidFill>
                  <a:srgbClr val="FF0000"/>
                </a:solidFill>
                <a:latin typeface="微软雅黑" panose="020b0503020204020204" pitchFamily="34" charset="-122"/>
                <a:ea typeface="微软雅黑" panose="020b0503020204020204" pitchFamily="34" charset="-122"/>
              </a:rPr>
              <a:t>（第</a:t>
            </a:r>
            <a:r>
              <a:rPr lang="en-US" altLang="zh-CN" sz="2800">
                <a:solidFill>
                  <a:srgbClr val="FF0000"/>
                </a:solidFill>
                <a:latin typeface="微软雅黑" panose="020b0503020204020204" pitchFamily="34" charset="-122"/>
                <a:ea typeface="微软雅黑" panose="020b0503020204020204" pitchFamily="34" charset="-122"/>
              </a:rPr>
              <a:t>11</a:t>
            </a:r>
            <a:r>
              <a:rPr lang="zh-CN" altLang="en-US" sz="2800">
                <a:solidFill>
                  <a:srgbClr val="FF0000"/>
                </a:solidFill>
                <a:latin typeface="微软雅黑" panose="020b0503020204020204" pitchFamily="34" charset="-122"/>
                <a:ea typeface="微软雅黑" panose="020b0503020204020204" pitchFamily="34" charset="-122"/>
              </a:rPr>
              <a:t>段）</a:t>
            </a:r>
            <a:endParaRPr lang="en-US" altLang="zh-CN" sz="280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800">
                <a:latin typeface="微软雅黑" panose="020b0503020204020204" pitchFamily="34" charset="-122"/>
                <a:ea typeface="微软雅黑" panose="020b0503020204020204" pitchFamily="34" charset="-122"/>
              </a:rPr>
              <a:t>(3)</a:t>
            </a:r>
            <a:r>
              <a:rPr lang="zh-CN" altLang="en-US" sz="2800">
                <a:latin typeface="微软雅黑" panose="020b0503020204020204" pitchFamily="34" charset="-122"/>
                <a:ea typeface="微软雅黑" panose="020b0503020204020204" pitchFamily="34" charset="-122"/>
              </a:rPr>
              <a:t>何塞</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阿尔卡蒂奥</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布恩迪亚家中出品的糖果小动物在镇上出售</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于是到了星期一凌晨整个镇子都醒着</a:t>
            </a:r>
            <a:r>
              <a:rPr lang="en-US" altLang="zh-CN" sz="2800">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失眠症通过糖果传染了整个镇子的人。（第</a:t>
            </a:r>
            <a:r>
              <a:rPr lang="en-US" altLang="zh-CN" sz="2800">
                <a:solidFill>
                  <a:srgbClr val="FF0000"/>
                </a:solidFill>
                <a:latin typeface="微软雅黑" panose="020b0503020204020204" pitchFamily="34" charset="-122"/>
                <a:ea typeface="微软雅黑" panose="020b0503020204020204" pitchFamily="34" charset="-122"/>
              </a:rPr>
              <a:t>11</a:t>
            </a:r>
            <a:r>
              <a:rPr lang="zh-CN" altLang="en-US" sz="2800">
                <a:solidFill>
                  <a:srgbClr val="FF0000"/>
                </a:solidFill>
                <a:latin typeface="微软雅黑" panose="020b0503020204020204" pitchFamily="34" charset="-122"/>
                <a:ea typeface="微软雅黑" panose="020b0503020204020204" pitchFamily="34" charset="-122"/>
              </a:rPr>
              <a:t>段）</a:t>
            </a:r>
            <a:endParaRPr lang="en-US" altLang="zh-CN" sz="280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800">
                <a:latin typeface="微软雅黑" panose="020b0503020204020204" pitchFamily="34" charset="-122"/>
                <a:ea typeface="微软雅黑" panose="020b0503020204020204" pitchFamily="34" charset="-122"/>
              </a:rPr>
              <a:t>(4)</a:t>
            </a:r>
            <a:r>
              <a:rPr lang="zh-CN" altLang="en-US" sz="2800">
                <a:latin typeface="微软雅黑" panose="020b0503020204020204" pitchFamily="34" charset="-122"/>
                <a:ea typeface="微软雅黑" panose="020b0503020204020204" pitchFamily="34" charset="-122"/>
              </a:rPr>
              <a:t>患失眠症的人会慢慢失忆</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遗忘童年的记忆、事物的名称和概念、各人的身份</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以致失去自我。</a:t>
            </a:r>
            <a:r>
              <a:rPr lang="zh-CN" altLang="en-US" sz="2800">
                <a:solidFill>
                  <a:srgbClr val="FF0000"/>
                </a:solidFill>
                <a:latin typeface="微软雅黑" panose="020b0503020204020204" pitchFamily="34" charset="-122"/>
                <a:ea typeface="微软雅黑" panose="020b0503020204020204" pitchFamily="34" charset="-122"/>
              </a:rPr>
              <a:t>（第</a:t>
            </a:r>
            <a:r>
              <a:rPr lang="en-US" altLang="zh-CN" sz="2800">
                <a:solidFill>
                  <a:srgbClr val="FF0000"/>
                </a:solidFill>
                <a:latin typeface="微软雅黑" panose="020b0503020204020204" pitchFamily="34" charset="-122"/>
                <a:ea typeface="微软雅黑" panose="020b0503020204020204" pitchFamily="34" charset="-122"/>
              </a:rPr>
              <a:t>13</a:t>
            </a:r>
            <a:r>
              <a:rPr lang="zh-CN" altLang="en-US" sz="2800">
                <a:solidFill>
                  <a:srgbClr val="FF0000"/>
                </a:solidFill>
                <a:latin typeface="微软雅黑" panose="020b0503020204020204" pitchFamily="34" charset="-122"/>
                <a:ea typeface="微软雅黑" panose="020b0503020204020204" pitchFamily="34" charset="-122"/>
              </a:rPr>
              <a:t>段）</a:t>
            </a:r>
            <a:endParaRPr lang="en-US" altLang="zh-CN" sz="28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FF0000"/>
                </a:solidFill>
                <a:latin typeface="微软雅黑" panose="020b0503020204020204" pitchFamily="34" charset="-122"/>
                <a:ea typeface="微软雅黑" panose="020b0503020204020204" pitchFamily="34" charset="-122"/>
              </a:rPr>
              <a:t>（</a:t>
            </a:r>
            <a:r>
              <a:rPr lang="en-US" altLang="zh-CN" sz="2800">
                <a:solidFill>
                  <a:srgbClr val="FF0000"/>
                </a:solidFill>
                <a:latin typeface="微软雅黑" panose="020b0503020204020204" pitchFamily="34" charset="-122"/>
                <a:ea typeface="微软雅黑" panose="020b0503020204020204" pitchFamily="34" charset="-122"/>
              </a:rPr>
              <a:t>5</a:t>
            </a:r>
            <a:r>
              <a:rPr lang="zh-CN" altLang="en-US" sz="2800">
                <a:solidFill>
                  <a:srgbClr val="FF0000"/>
                </a:solidFill>
                <a:latin typeface="微软雅黑" panose="020b0503020204020204" pitchFamily="34" charset="-122"/>
                <a:ea typeface="微软雅黑" panose="020b0503020204020204" pitchFamily="34" charset="-122"/>
              </a:rPr>
              <a:t>）</a:t>
            </a:r>
            <a:r>
              <a:rPr lang="en-US" altLang="zh-CN" sz="2800">
                <a:solidFill>
                  <a:srgbClr val="FF0000"/>
                </a:solidFill>
                <a:latin typeface="微软雅黑" panose="020b0503020204020204" pitchFamily="34" charset="-122"/>
                <a:ea typeface="微软雅黑" panose="020b0503020204020204" pitchFamily="34" charset="-122"/>
              </a:rPr>
              <a:t>……</a:t>
            </a:r>
            <a:endParaRPr lang="zh-CN" altLang="en-US" sz="28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5" name="椭圆 4"/>
          <p:cNvSpPr/>
          <p:nvPr>
            <p:custDataLst>
              <p:tags r:id="rId3"/>
            </p:custDataLst>
          </p:nvPr>
        </p:nvSpPr>
        <p:spPr>
          <a:xfrm>
            <a:off x="892810" y="2822575"/>
            <a:ext cx="2428240" cy="2359025"/>
          </a:xfrm>
          <a:prstGeom prst="ellipse">
            <a:avLst/>
          </a:prstGeom>
          <a:gradFill flip="none" rotWithShape="1">
            <a:gsLst>
              <a:gs pos="0">
                <a:schemeClr val="accent1">
                  <a:alpha val="0"/>
                </a:schemeClr>
              </a:gs>
              <a:gs pos="100000">
                <a:srgbClr val="DFD9CF"/>
              </a:gs>
              <a:gs pos="55000">
                <a:srgbClr val="DFD9CF"/>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14" name="图片 1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519045" y="3554730"/>
            <a:ext cx="3514090" cy="2467610"/>
          </a:xfrm>
          <a:prstGeom prst="rect">
            <a:avLst/>
          </a:prstGeom>
        </p:spPr>
      </p:pic>
      <p:pic>
        <p:nvPicPr>
          <p:cNvPr id="15" name="图片 14"/>
          <p:cNvPicPr>
            <a:picLocks noChangeAspect="1"/>
          </p:cNvPicPr>
          <p:nvPr>
            <p:custDataLst>
              <p:tags r:id="rId7"/>
            </p:custDataLst>
          </p:nvPr>
        </p:nvPicPr>
        <p:blipFill>
          <a:blip r:embed="rId6">
            <a:biLevel thresh="50000"/>
          </a:blip>
          <a:stretch>
            <a:fillRect/>
          </a:stretch>
        </p:blipFill>
        <p:spPr bwMode="auto">
          <a:xfrm rot="5400000">
            <a:off x="584200" y="1942465"/>
            <a:ext cx="4283075" cy="4118610"/>
          </a:xfrm>
          <a:prstGeom prst="rect">
            <a:avLst/>
          </a:prstGeom>
          <a:noFill/>
          <a:ln w="9525">
            <a:noFill/>
            <a:miter lim="800000"/>
          </a:ln>
        </p:spPr>
      </p:pic>
      <p:pic>
        <p:nvPicPr>
          <p:cNvPr id="530" name="图片 529"/>
          <p:cNvPicPr>
            <a:picLocks noChangeAspect="1"/>
          </p:cNvPicPr>
          <p:nvPr>
            <p:custDataLst>
              <p:tags r:id="rId9"/>
            </p:custDataLst>
          </p:nvPr>
        </p:nvPicPr>
        <p:blipFill>
          <a:blip r:embed="rId8"/>
          <a:srcRect l="49016" r="1661" b="13515"/>
          <a:stretch>
            <a:fillRect/>
          </a:stretch>
        </p:blipFill>
        <p:spPr>
          <a:xfrm>
            <a:off x="9394030" y="-210"/>
            <a:ext cx="2861717" cy="2822785"/>
          </a:xfrm>
          <a:prstGeom prst="rect">
            <a:avLst/>
          </a:prstGeom>
          <a:effectLst>
            <a:softEdge rad="444500"/>
          </a:effectLst>
        </p:spPr>
      </p:pic>
      <p:sp>
        <p:nvSpPr>
          <p:cNvPr id="8" name="文本框 7"/>
          <p:cNvSpPr txBox="1"/>
          <p:nvPr>
            <p:custDataLst>
              <p:tags r:id="rId10"/>
            </p:custDataLst>
          </p:nvPr>
        </p:nvSpPr>
        <p:spPr>
          <a:xfrm>
            <a:off x="70574" y="-210"/>
            <a:ext cx="1327298" cy="2651125"/>
          </a:xfrm>
          <a:prstGeom prst="rect">
            <a:avLst/>
          </a:prstGeom>
          <a:noFill/>
        </p:spPr>
        <p:txBody>
          <a:bodyPr wrap="square" rtlCol="0">
            <a:spAutoFit/>
          </a:bodyPr>
          <a:lstStyle/>
          <a:p>
            <a:pPr marL="0" marR="0" lvl="0" indent="0" algn="l" defTabSz="914400" rtl="0" fontAlgn="auto">
              <a:lnSpc>
                <a:spcPct val="8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大</a:t>
            </a:r>
            <a:endParaRPr kumimoji="0" lang="en-US" altLang="zh-CN" sz="4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卫</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科</a:t>
            </a: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波</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菲</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尔</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p:txBody>
      </p:sp>
      <p:sp>
        <p:nvSpPr>
          <p:cNvPr id="7" name="矩形 6"/>
          <p:cNvSpPr/>
          <p:nvPr>
            <p:custDataLst>
              <p:tags r:id="rId11"/>
            </p:custDataLst>
          </p:nvPr>
        </p:nvSpPr>
        <p:spPr>
          <a:xfrm rot="10800000" flipV="1">
            <a:off x="2191384" y="2713332"/>
            <a:ext cx="5390943" cy="830997"/>
          </a:xfrm>
          <a:prstGeom prst="rect">
            <a:avLst/>
          </a:prstGeom>
          <a:noFill/>
          <a:ln>
            <a:noFill/>
          </a:ln>
        </p:spPr>
        <p:txBody>
          <a:bodyPr wrap="square" rtlCol="0" anchor="t">
            <a:spAutoFit/>
          </a:bodyPr>
          <a:lstStyle/>
          <a:p>
            <a:pPr algn="ctr"/>
            <a:r>
              <a:rPr lang="zh-CN" altLang="en-US" sz="48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sym typeface="+mn-ea"/>
              </a:rPr>
              <a:t>成长中遇到的人物</a:t>
            </a:r>
            <a:endParaRPr lang="zh-CN" altLang="en-US" sz="60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sym typeface="+mn-ea"/>
            </a:endParaRPr>
          </a:p>
        </p:txBody>
      </p:sp>
      <p:sp>
        <p:nvSpPr>
          <p:cNvPr id="2" name="文本框 1"/>
          <p:cNvSpPr txBox="1"/>
          <p:nvPr>
            <p:custDataLst>
              <p:tags r:id="rId12"/>
            </p:custDataLst>
          </p:nvPr>
        </p:nvSpPr>
        <p:spPr>
          <a:xfrm>
            <a:off x="5710132" y="3429000"/>
            <a:ext cx="6341538" cy="2202783"/>
          </a:xfrm>
          <a:prstGeom prst="rect">
            <a:avLst/>
          </a:prstGeom>
          <a:noFill/>
        </p:spPr>
        <p:txBody>
          <a:bodyPr wrap="square" rtlCol="0">
            <a:spAutoFit/>
          </a:bodyPr>
          <a:lstStyle/>
          <a:p>
            <a:pPr algn="ctr">
              <a:lnSpc>
                <a:spcPct val="150000"/>
              </a:lnSpc>
            </a:pPr>
            <a:r>
              <a:rPr lang="zh-CN" altLang="en-US" sz="48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目标：人物</a:t>
            </a:r>
            <a:r>
              <a:rPr lang="en-US" altLang="zh-CN" sz="48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a:t>
            </a:r>
            <a:r>
              <a:rPr lang="zh-CN" altLang="en-US" sz="48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米考伯夫妇的</a:t>
            </a:r>
            <a:r>
              <a:rPr lang="zh-CN" altLang="en-US" sz="48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文学典型意义</a:t>
            </a:r>
            <a:endParaRPr lang="zh-CN" altLang="en-US" sz="48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endParaRPr>
          </a:p>
        </p:txBody>
      </p:sp>
    </p:spTree>
  </p:cSld>
  <p:clrMapOvr>
    <a:masterClrMapping/>
  </p:clrMapOvr>
  <mc:AlternateContent>
    <mc:Choice xmlns:p15="http://schemas.microsoft.com/office/powerpoint/2012/main" Requires="p15">
      <p:transition spd="slow" p14:dur="1250">
        <p15:prstTrans prst="airplane"/>
      </p:transition>
    </mc:Choice>
    <mc:Fallback>
      <p:transition spd="slow">
        <p:fade/>
      </p:transition>
    </mc:Fallback>
  </mc:AlternateConten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本课问题</a:t>
            </a:r>
            <a:endParaRPr lang="zh-CN" altLang="en-US"/>
          </a:p>
        </p:txBody>
      </p:sp>
      <p:sp>
        <p:nvSpPr>
          <p:cNvPr id="6" name="文本框 5"/>
          <p:cNvSpPr txBox="1"/>
          <p:nvPr>
            <p:custDataLst>
              <p:tags r:id="rId5"/>
            </p:custDataLst>
          </p:nvPr>
        </p:nvSpPr>
        <p:spPr>
          <a:xfrm>
            <a:off x="5095876" y="2451392"/>
            <a:ext cx="7096124" cy="1308884"/>
          </a:xfrm>
          <a:prstGeom prst="rect">
            <a:avLst/>
          </a:prstGeom>
          <a:noFill/>
        </p:spPr>
        <p:txBody>
          <a:bodyPr wrap="square">
            <a:spAutoFit/>
          </a:bodyPr>
          <a:lstStyle/>
          <a:p>
            <a:pPr defTabSz="866775" fontAlgn="base">
              <a:lnSpc>
                <a:spcPct val="150000"/>
              </a:lnSpc>
              <a:spcBef>
                <a:spcPct val="0"/>
              </a:spcBef>
              <a:spcAft>
                <a:spcPts val="760"/>
              </a:spcAft>
            </a:pPr>
            <a:r>
              <a:rPr lang="zh-CN" altLang="en-US" sz="2800">
                <a:latin typeface="微软雅黑" panose="020b0503020204020204" pitchFamily="34" charset="-122"/>
                <a:ea typeface="微软雅黑" panose="020b0503020204020204" pitchFamily="34" charset="-122"/>
              </a:rPr>
              <a:t>文章描写马孔多人患上“失眠症”有什么象征意义？</a:t>
            </a:r>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07108" y="1138610"/>
            <a:ext cx="3955508" cy="5383186"/>
          </a:xfrm>
          <a:prstGeom prst="rect">
            <a:avLst/>
          </a:prstGeom>
        </p:spPr>
      </p:pic>
      <p:sp>
        <p:nvSpPr>
          <p:cNvPr id="3" name="文本框 2"/>
          <p:cNvSpPr txBox="1"/>
          <p:nvPr>
            <p:custDataLst>
              <p:tags r:id="rId8"/>
            </p:custDataLst>
          </p:nvPr>
        </p:nvSpPr>
        <p:spPr>
          <a:xfrm>
            <a:off x="5383658" y="4428162"/>
            <a:ext cx="5722706" cy="1815882"/>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提示</a:t>
            </a:r>
            <a:endParaRPr lang="en-US" altLang="zh-CN" sz="2800">
              <a:solidFill>
                <a:srgbClr val="FF0000"/>
              </a:solidFill>
              <a:latin typeface="楷体" panose="02010609060101010101" pitchFamily="49" charset="-122"/>
              <a:ea typeface="楷体" panose="02010609060101010101" pitchFamily="49" charset="-122"/>
            </a:endParaRPr>
          </a:p>
          <a:p>
            <a:pPr marL="342900" indent="-342900">
              <a:buAutoNum type="arabicPeriod"/>
            </a:pPr>
            <a:r>
              <a:rPr lang="zh-CN" altLang="en-US" sz="2800">
                <a:latin typeface="楷体" panose="02010609060101010101" pitchFamily="49" charset="-122"/>
                <a:ea typeface="楷体" panose="02010609060101010101" pitchFamily="49" charset="-122"/>
              </a:rPr>
              <a:t>失忆是否在现实中存在？</a:t>
            </a:r>
            <a:endParaRPr lang="en-US" altLang="zh-CN" sz="2800">
              <a:latin typeface="楷体" panose="02010609060101010101" pitchFamily="49" charset="-122"/>
              <a:ea typeface="楷体" panose="02010609060101010101" pitchFamily="49" charset="-122"/>
            </a:endParaRPr>
          </a:p>
          <a:p>
            <a:pPr marL="342900" indent="-342900">
              <a:buAutoNum type="arabicPeriod"/>
            </a:pPr>
            <a:r>
              <a:rPr lang="zh-CN" altLang="en-US" sz="2800">
                <a:latin typeface="楷体" panose="02010609060101010101" pitchFamily="49" charset="-122"/>
                <a:ea typeface="楷体" panose="02010609060101010101" pitchFamily="49" charset="-122"/>
              </a:rPr>
              <a:t>这种集体性失忆，忘记的是什么？</a:t>
            </a:r>
            <a:endParaRPr lang="en-US" altLang="zh-CN" sz="2800">
              <a:latin typeface="楷体" panose="02010609060101010101" pitchFamily="49" charset="-122"/>
              <a:ea typeface="楷体" panose="02010609060101010101" pitchFamily="49" charset="-122"/>
            </a:endParaRPr>
          </a:p>
          <a:p>
            <a:pPr marL="342900" indent="-342900">
              <a:buAutoNum type="arabicPeriod"/>
            </a:pPr>
            <a:r>
              <a:rPr lang="zh-CN" altLang="en-US" sz="2800">
                <a:latin typeface="楷体" panose="02010609060101010101" pitchFamily="49" charset="-122"/>
                <a:ea typeface="楷体" panose="02010609060101010101" pitchFamily="49" charset="-122"/>
              </a:rPr>
              <a:t>但什么是不能被忘记的？</a:t>
            </a:r>
            <a:endParaRPr lang="zh-CN" altLang="en-US" sz="2800">
              <a:latin typeface="楷体" panose="02010609060101010101" pitchFamily="49" charset="-122"/>
              <a:ea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研读文本</a:t>
            </a:r>
            <a:endParaRPr lang="zh-CN" altLang="en-US"/>
          </a:p>
        </p:txBody>
      </p:sp>
      <p:sp>
        <p:nvSpPr>
          <p:cNvPr id="6" name="文本框 5"/>
          <p:cNvSpPr txBox="1"/>
          <p:nvPr>
            <p:custDataLst>
              <p:tags r:id="rId5"/>
            </p:custDataLst>
          </p:nvPr>
        </p:nvSpPr>
        <p:spPr>
          <a:xfrm>
            <a:off x="2989779" y="282679"/>
            <a:ext cx="8856324" cy="662554"/>
          </a:xfrm>
          <a:prstGeom prst="rect">
            <a:avLst/>
          </a:prstGeom>
          <a:noFill/>
        </p:spPr>
        <p:txBody>
          <a:bodyPr wrap="square">
            <a:spAutoFit/>
          </a:bodyPr>
          <a:lstStyle/>
          <a:p>
            <a:pPr defTabSz="866775" fontAlgn="base">
              <a:lnSpc>
                <a:spcPct val="150000"/>
              </a:lnSpc>
              <a:spcBef>
                <a:spcPct val="0"/>
              </a:spcBef>
              <a:spcAft>
                <a:spcPts val="760"/>
              </a:spcAft>
            </a:pPr>
            <a:r>
              <a:rPr lang="zh-CN" altLang="en-US" sz="2800">
                <a:latin typeface="微软雅黑" panose="020b0503020204020204" pitchFamily="34" charset="-122"/>
                <a:ea typeface="微软雅黑" panose="020b0503020204020204" pitchFamily="34" charset="-122"/>
              </a:rPr>
              <a:t>文章描写马孔多人患上</a:t>
            </a:r>
            <a:r>
              <a:rPr lang="zh-CN" altLang="en-US" sz="2800">
                <a:solidFill>
                  <a:srgbClr val="FF0000"/>
                </a:solidFill>
                <a:latin typeface="微软雅黑" panose="020b0503020204020204" pitchFamily="34" charset="-122"/>
                <a:ea typeface="微软雅黑" panose="020b0503020204020204" pitchFamily="34" charset="-122"/>
              </a:rPr>
              <a:t>“失眠症”有什么象征意义</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65319" y="4845359"/>
            <a:ext cx="1334292" cy="1815883"/>
          </a:xfrm>
          <a:prstGeom prst="rect">
            <a:avLst/>
          </a:prstGeom>
        </p:spPr>
      </p:pic>
      <p:sp>
        <p:nvSpPr>
          <p:cNvPr id="5" name="文本框 4"/>
          <p:cNvSpPr txBox="1"/>
          <p:nvPr>
            <p:custDataLst>
              <p:tags r:id="rId8"/>
            </p:custDataLst>
          </p:nvPr>
        </p:nvSpPr>
        <p:spPr>
          <a:xfrm>
            <a:off x="1674688" y="1479479"/>
            <a:ext cx="10171415" cy="4779193"/>
          </a:xfrm>
          <a:prstGeom prst="rect">
            <a:avLst/>
          </a:prstGeom>
          <a:noFill/>
        </p:spPr>
        <p:txBody>
          <a:bodyPr wrap="square" rtlCol="0">
            <a:spAutoFit/>
          </a:bodyPr>
          <a:lstStyle/>
          <a:p>
            <a:pPr>
              <a:lnSpc>
                <a:spcPts val="3700"/>
              </a:lnSpc>
            </a:pPr>
            <a:r>
              <a:rPr lang="en-US" altLang="zh-CN"/>
              <a:t>……</a:t>
            </a:r>
            <a:r>
              <a:rPr lang="zh-CN" altLang="en-US" sz="2800">
                <a:latin typeface="楷体" panose="02010609060101010101" pitchFamily="49" charset="-122"/>
                <a:ea typeface="楷体" panose="02010609060101010101" pitchFamily="49" charset="-122"/>
              </a:rPr>
              <a:t>因为那东西的名称本不好记。没过几天，他发现自己对实验室里</a:t>
            </a:r>
            <a:r>
              <a:rPr lang="zh-CN" altLang="en-US" sz="2800">
                <a:solidFill>
                  <a:srgbClr val="FF0000"/>
                </a:solidFill>
                <a:latin typeface="楷体" panose="02010609060101010101" pitchFamily="49" charset="-122"/>
                <a:ea typeface="楷体" panose="02010609060101010101" pitchFamily="49" charset="-122"/>
              </a:rPr>
              <a:t>几乎所有器物都叫不出名来</a:t>
            </a:r>
            <a:r>
              <a:rPr lang="zh-CN" altLang="en-US" sz="2800">
                <a:latin typeface="楷体" panose="02010609060101010101" pitchFamily="49" charset="-122"/>
                <a:ea typeface="楷体" panose="02010609060101010101" pitchFamily="49" charset="-122"/>
              </a:rPr>
              <a:t>。于是他依次注明，这样只需看一下标签就可以辨认。当父亲不安地告诉他</a:t>
            </a:r>
            <a:r>
              <a:rPr lang="zh-CN" altLang="en-US" sz="2800">
                <a:solidFill>
                  <a:srgbClr val="FF0000"/>
                </a:solidFill>
                <a:latin typeface="楷体" panose="02010609060101010101" pitchFamily="49" charset="-122"/>
                <a:ea typeface="楷体" panose="02010609060101010101" pitchFamily="49" charset="-122"/>
              </a:rPr>
              <a:t>自己童年最深刻的记忆都已消失时</a:t>
            </a:r>
            <a:r>
              <a:rPr lang="zh-CN" altLang="en-US" sz="2800">
                <a:latin typeface="楷体" panose="02010609060101010101" pitchFamily="49" charset="-122"/>
                <a:ea typeface="楷体" panose="02010609060101010101" pitchFamily="49" charset="-122"/>
              </a:rPr>
              <a:t>，奥雷里亚诺向他传授了这一方法。他用小刷子蘸上墨水给每样东西注明名称</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桌子，椅子，钟，门，墙，床，平锅。</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随着对失忆各种可能症状的研究不断深人，他意识到终会有那么一天，人们即使能通过标签认出每样事物，</a:t>
            </a:r>
            <a:r>
              <a:rPr lang="zh-CN" altLang="en-US" sz="2800">
                <a:solidFill>
                  <a:srgbClr val="FF0000"/>
                </a:solidFill>
                <a:latin typeface="楷体" panose="02010609060101010101" pitchFamily="49" charset="-122"/>
                <a:ea typeface="楷体" panose="02010609060101010101" pitchFamily="49" charset="-122"/>
              </a:rPr>
              <a:t>仍会记不起它的功用。</a:t>
            </a:r>
            <a:r>
              <a:rPr lang="zh-CN" altLang="en-US" sz="2800">
                <a:latin typeface="楷体" panose="02010609060101010101" pitchFamily="49" charset="-122"/>
                <a:ea typeface="楷体" panose="02010609060101010101" pitchFamily="49" charset="-122"/>
              </a:rPr>
              <a:t>于是他又逐一详加解释。</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就这样，人们继续在捉摸不定的现实中生活，只是一旦</a:t>
            </a:r>
            <a:r>
              <a:rPr lang="zh-CN" altLang="en-US" sz="2800">
                <a:solidFill>
                  <a:srgbClr val="FF0000"/>
                </a:solidFill>
                <a:latin typeface="楷体" panose="02010609060101010101" pitchFamily="49" charset="-122"/>
                <a:ea typeface="楷体" panose="02010609060101010101" pitchFamily="49" charset="-122"/>
              </a:rPr>
              <a:t>标签文字的意义也被遗忘，这般靠词语暂时维系的现实终将一去不返。（第</a:t>
            </a:r>
            <a:r>
              <a:rPr lang="en-US" altLang="zh-CN" sz="2800">
                <a:solidFill>
                  <a:srgbClr val="FF0000"/>
                </a:solidFill>
                <a:latin typeface="楷体" panose="02010609060101010101" pitchFamily="49" charset="-122"/>
                <a:ea typeface="楷体" panose="02010609060101010101" pitchFamily="49" charset="-122"/>
              </a:rPr>
              <a:t>13</a:t>
            </a:r>
            <a:r>
              <a:rPr lang="zh-CN" altLang="en-US" sz="2800">
                <a:solidFill>
                  <a:srgbClr val="FF0000"/>
                </a:solidFill>
                <a:latin typeface="楷体" panose="02010609060101010101" pitchFamily="49" charset="-122"/>
                <a:ea typeface="楷体" panose="02010609060101010101" pitchFamily="49" charset="-122"/>
              </a:rPr>
              <a:t>段）</a:t>
            </a:r>
            <a:endParaRPr lang="zh-CN" altLang="en-US">
              <a:solidFill>
                <a:srgbClr val="FF0000"/>
              </a:solidFill>
              <a:latin typeface="楷体" panose="02010609060101010101" pitchFamily="49" charset="-122"/>
              <a:ea typeface="楷体" panose="02010609060101010101" pitchFamily="49" charset="-122"/>
            </a:endParaRPr>
          </a:p>
        </p:txBody>
      </p:sp>
      <p:sp>
        <p:nvSpPr>
          <p:cNvPr id="7" name="对话气泡: 圆角矩形 6"/>
          <p:cNvSpPr/>
          <p:nvPr>
            <p:custDataLst>
              <p:tags r:id="rId9"/>
            </p:custDataLst>
          </p:nvPr>
        </p:nvSpPr>
        <p:spPr>
          <a:xfrm>
            <a:off x="832465" y="945233"/>
            <a:ext cx="3893647" cy="96576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1</a:t>
            </a:r>
            <a:r>
              <a:rPr lang="zh-CN" altLang="en-US" sz="3200">
                <a:latin typeface="微软雅黑" panose="020b0503020204020204" pitchFamily="34" charset="-122"/>
                <a:ea typeface="微软雅黑" panose="020b0503020204020204" pitchFamily="34" charset="-122"/>
              </a:rPr>
              <a:t>）忘记物品的名称与功用</a:t>
            </a:r>
            <a:endParaRPr lang="zh-CN" altLang="en-US" sz="3200">
              <a:latin typeface="微软雅黑" panose="020b0503020204020204" pitchFamily="34" charset="-122"/>
              <a:ea typeface="微软雅黑" panose="020b0503020204020204" pitchFamily="34" charset="-122"/>
            </a:endParaRPr>
          </a:p>
        </p:txBody>
      </p:sp>
      <p:sp>
        <p:nvSpPr>
          <p:cNvPr id="9" name="对话气泡: 圆角矩形 8"/>
          <p:cNvSpPr/>
          <p:nvPr>
            <p:custDataLst>
              <p:tags r:id="rId10"/>
            </p:custDataLst>
          </p:nvPr>
        </p:nvSpPr>
        <p:spPr>
          <a:xfrm>
            <a:off x="7202443" y="1463375"/>
            <a:ext cx="3893647" cy="96576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2</a:t>
            </a:r>
            <a:r>
              <a:rPr lang="zh-CN" altLang="en-US" sz="3200">
                <a:latin typeface="微软雅黑" panose="020b0503020204020204" pitchFamily="34" charset="-122"/>
                <a:ea typeface="微软雅黑" panose="020b0503020204020204" pitchFamily="34" charset="-122"/>
              </a:rPr>
              <a:t>）忘记童年最深刻的记忆</a:t>
            </a:r>
            <a:endParaRPr lang="zh-CN" altLang="en-US" sz="3200">
              <a:latin typeface="微软雅黑" panose="020b0503020204020204" pitchFamily="34" charset="-122"/>
              <a:ea typeface="微软雅黑" panose="020b0503020204020204" pitchFamily="34" charset="-122"/>
            </a:endParaRPr>
          </a:p>
        </p:txBody>
      </p:sp>
      <p:sp>
        <p:nvSpPr>
          <p:cNvPr id="10" name="对话气泡: 圆角矩形 9"/>
          <p:cNvSpPr/>
          <p:nvPr>
            <p:custDataLst>
              <p:tags r:id="rId11"/>
            </p:custDataLst>
          </p:nvPr>
        </p:nvSpPr>
        <p:spPr>
          <a:xfrm>
            <a:off x="6096000" y="4186026"/>
            <a:ext cx="3893647" cy="96576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3</a:t>
            </a:r>
            <a:r>
              <a:rPr lang="zh-CN" altLang="en-US" sz="3200">
                <a:latin typeface="微软雅黑" panose="020b0503020204020204" pitchFamily="34" charset="-122"/>
                <a:ea typeface="微软雅黑" panose="020b0503020204020204" pitchFamily="34" charset="-122"/>
              </a:rPr>
              <a:t>）忘记文字甚至自己的文明</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研读文本</a:t>
            </a:r>
            <a:endParaRPr lang="zh-CN" altLang="en-US"/>
          </a:p>
        </p:txBody>
      </p:sp>
      <p:sp>
        <p:nvSpPr>
          <p:cNvPr id="6" name="文本框 5"/>
          <p:cNvSpPr txBox="1"/>
          <p:nvPr>
            <p:custDataLst>
              <p:tags r:id="rId5"/>
            </p:custDataLst>
          </p:nvPr>
        </p:nvSpPr>
        <p:spPr>
          <a:xfrm>
            <a:off x="2989779" y="282679"/>
            <a:ext cx="8856324" cy="662554"/>
          </a:xfrm>
          <a:prstGeom prst="rect">
            <a:avLst/>
          </a:prstGeom>
          <a:noFill/>
        </p:spPr>
        <p:txBody>
          <a:bodyPr wrap="square">
            <a:spAutoFit/>
          </a:bodyPr>
          <a:lstStyle/>
          <a:p>
            <a:pPr defTabSz="866775" fontAlgn="base">
              <a:lnSpc>
                <a:spcPct val="150000"/>
              </a:lnSpc>
              <a:spcBef>
                <a:spcPct val="0"/>
              </a:spcBef>
              <a:spcAft>
                <a:spcPts val="760"/>
              </a:spcAft>
            </a:pPr>
            <a:r>
              <a:rPr lang="zh-CN" altLang="en-US" sz="2800">
                <a:latin typeface="微软雅黑" panose="020b0503020204020204" pitchFamily="34" charset="-122"/>
                <a:ea typeface="微软雅黑" panose="020b0503020204020204" pitchFamily="34" charset="-122"/>
              </a:rPr>
              <a:t>文章描写马孔多人患上</a:t>
            </a:r>
            <a:r>
              <a:rPr lang="zh-CN" altLang="en-US" sz="2800">
                <a:solidFill>
                  <a:srgbClr val="FF0000"/>
                </a:solidFill>
                <a:latin typeface="微软雅黑" panose="020b0503020204020204" pitchFamily="34" charset="-122"/>
                <a:ea typeface="微软雅黑" panose="020b0503020204020204" pitchFamily="34" charset="-122"/>
              </a:rPr>
              <a:t>“失眠症”有什么象征意义</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65319" y="4845359"/>
            <a:ext cx="1334292" cy="1815883"/>
          </a:xfrm>
          <a:prstGeom prst="rect">
            <a:avLst/>
          </a:prstGeom>
        </p:spPr>
      </p:pic>
      <p:sp>
        <p:nvSpPr>
          <p:cNvPr id="5" name="文本框 4"/>
          <p:cNvSpPr txBox="1"/>
          <p:nvPr>
            <p:custDataLst>
              <p:tags r:id="rId8"/>
            </p:custDataLst>
          </p:nvPr>
        </p:nvSpPr>
        <p:spPr>
          <a:xfrm>
            <a:off x="2414428" y="1479479"/>
            <a:ext cx="9431676" cy="4540538"/>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rPr>
              <a:t>作者通过描写马孔多人患上失眠症</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比喻拉丁美洲的人民由于无法摆脱封闭、孤独、与世隔绝的生活</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正在</a:t>
            </a:r>
            <a:r>
              <a:rPr lang="zh-CN" altLang="en-US" sz="2800">
                <a:solidFill>
                  <a:srgbClr val="FF0000"/>
                </a:solidFill>
                <a:latin typeface="微软雅黑" panose="020b0503020204020204" pitchFamily="34" charset="-122"/>
                <a:ea typeface="微软雅黑" panose="020b0503020204020204" pitchFamily="34" charset="-122"/>
              </a:rPr>
              <a:t>逐步遗忘自己的历史</a:t>
            </a:r>
            <a:r>
              <a:rPr lang="en-US" altLang="zh-CN"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微软雅黑" panose="020b0503020204020204" pitchFamily="34" charset="-122"/>
                <a:ea typeface="微软雅黑" panose="020b0503020204020204" pitchFamily="34" charset="-122"/>
              </a:rPr>
              <a:t>遗忘自己摆脱命运控制的初衷</a:t>
            </a:r>
            <a:r>
              <a:rPr lang="zh-CN" altLang="en-US" sz="2800">
                <a:latin typeface="微软雅黑" panose="020b0503020204020204" pitchFamily="34" charset="-122"/>
                <a:ea typeface="微软雅黑" panose="020b0503020204020204" pitchFamily="34" charset="-122"/>
              </a:rPr>
              <a:t>。这种挣扎焦虑、逐渐麻木和梦幻般的遗忘病症</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就像马孔多人忘记自己身边所有熟悉的东西一样。得了这种失眠症的人们会失去记忆</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即健忘。人们在物品上贴上标签</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努力挣脱这种健忘的命运</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寓意是</a:t>
            </a:r>
            <a:r>
              <a:rPr lang="zh-CN" altLang="en-US" sz="2800">
                <a:solidFill>
                  <a:srgbClr val="FF0000"/>
                </a:solidFill>
                <a:latin typeface="微软雅黑" panose="020b0503020204020204" pitchFamily="34" charset="-122"/>
                <a:ea typeface="微软雅黑" panose="020b0503020204020204" pitchFamily="34" charset="-122"/>
              </a:rPr>
              <a:t>告诫拉丁美洲的人们要努力牢记容易被人遗忘的历史</a:t>
            </a:r>
            <a:r>
              <a:rPr lang="zh-CN" altLang="en-US" sz="2800">
                <a:latin typeface="微软雅黑" panose="020b0503020204020204" pitchFamily="34" charset="-122"/>
                <a:ea typeface="微软雅黑" panose="020b0503020204020204" pitchFamily="34" charset="-122"/>
              </a:rPr>
              <a:t>。</a:t>
            </a:r>
            <a:endParaRPr lang="zh-CN" altLang="en-US" sz="28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975360" y="474980"/>
            <a:ext cx="7266305" cy="433705"/>
          </a:xfrm>
        </p:spPr>
        <p:txBody>
          <a:bodyPr/>
          <a:lstStyle/>
          <a:p>
            <a:r>
              <a:rPr lang="zh-CN" altLang="en-US" sz="3200">
                <a:latin typeface="微软雅黑" panose="020b0503020204020204" pitchFamily="34" charset="-122"/>
                <a:ea typeface="微软雅黑" panose="020b0503020204020204" pitchFamily="34" charset="-122"/>
              </a:rPr>
              <a:t>本文“魔幻”的作用（抄）</a:t>
            </a:r>
            <a:endParaRPr lang="zh-CN" altLang="en-US" sz="3200">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32444" y="2532070"/>
            <a:ext cx="2413307" cy="2140674"/>
          </a:xfrm>
          <a:prstGeom prst="rect">
            <a:avLst/>
          </a:prstGeom>
        </p:spPr>
      </p:pic>
      <p:sp>
        <p:nvSpPr>
          <p:cNvPr id="3" name="文本框 2"/>
          <p:cNvSpPr txBox="1"/>
          <p:nvPr>
            <p:custDataLst>
              <p:tags r:id="rId7"/>
            </p:custDataLst>
          </p:nvPr>
        </p:nvSpPr>
        <p:spPr>
          <a:xfrm>
            <a:off x="3460598" y="2532285"/>
            <a:ext cx="7264961" cy="3046095"/>
          </a:xfrm>
          <a:prstGeom prst="rect">
            <a:avLst/>
          </a:prstGeom>
          <a:noFill/>
        </p:spPr>
        <p:txBody>
          <a:bodyPr wrap="square" rtlCol="0">
            <a:spAutoFit/>
          </a:bodyPr>
          <a:lstStyle/>
          <a:p>
            <a:pPr>
              <a:lnSpc>
                <a:spcPct val="150000"/>
              </a:lnSpc>
            </a:pPr>
            <a:r>
              <a:rPr lang="zh-CN" altLang="en-US" sz="3200">
                <a:latin typeface="微软雅黑" panose="020b0503020204020204" pitchFamily="34" charset="-122"/>
                <a:ea typeface="微软雅黑" panose="020b0503020204020204" pitchFamily="34" charset="-122"/>
                <a:sym typeface="+mn-ea"/>
              </a:rPr>
              <a:t>（</a:t>
            </a:r>
            <a:r>
              <a:rPr lang="en-US" altLang="zh-CN" sz="3200">
                <a:latin typeface="微软雅黑" panose="020b0503020204020204" pitchFamily="34" charset="-122"/>
                <a:ea typeface="微软雅黑" panose="020b0503020204020204" pitchFamily="34" charset="-122"/>
                <a:sym typeface="+mn-ea"/>
              </a:rPr>
              <a:t>1</a:t>
            </a:r>
            <a:r>
              <a:rPr lang="zh-CN" altLang="en-US" sz="3200">
                <a:latin typeface="微软雅黑" panose="020b0503020204020204" pitchFamily="34" charset="-122"/>
                <a:ea typeface="微软雅黑" panose="020b0503020204020204" pitchFamily="34" charset="-122"/>
                <a:sym typeface="+mn-ea"/>
              </a:rPr>
              <a:t>）增加作品的</a:t>
            </a:r>
            <a:r>
              <a:rPr lang="zh-CN" altLang="en-US" sz="3200">
                <a:solidFill>
                  <a:srgbClr val="FF0000"/>
                </a:solidFill>
                <a:latin typeface="微软雅黑" panose="020b0503020204020204" pitchFamily="34" charset="-122"/>
                <a:ea typeface="微软雅黑" panose="020b0503020204020204" pitchFamily="34" charset="-122"/>
                <a:sym typeface="+mn-ea"/>
              </a:rPr>
              <a:t>趣味性和神秘感</a:t>
            </a:r>
            <a:r>
              <a:rPr lang="zh-CN" altLang="en-US" sz="3200">
                <a:latin typeface="微软雅黑" panose="020b0503020204020204" pitchFamily="34" charset="-122"/>
                <a:ea typeface="微软雅黑" panose="020b0503020204020204" pitchFamily="34" charset="-122"/>
                <a:sym typeface="+mn-ea"/>
              </a:rPr>
              <a:t>，甚至</a:t>
            </a:r>
            <a:r>
              <a:rPr lang="zh-CN" altLang="en-US" sz="3200">
                <a:solidFill>
                  <a:srgbClr val="FF0000"/>
                </a:solidFill>
                <a:latin typeface="微软雅黑" panose="020b0503020204020204" pitchFamily="34" charset="-122"/>
                <a:ea typeface="微软雅黑" panose="020b0503020204020204" pitchFamily="34" charset="-122"/>
                <a:sym typeface="+mn-ea"/>
              </a:rPr>
              <a:t>讽刺意味</a:t>
            </a:r>
            <a:r>
              <a:rPr lang="zh-CN" altLang="en-US" sz="3200">
                <a:latin typeface="微软雅黑" panose="020b0503020204020204" pitchFamily="34" charset="-122"/>
                <a:ea typeface="微软雅黑" panose="020b0503020204020204" pitchFamily="34" charset="-122"/>
                <a:sym typeface="+mn-ea"/>
              </a:rPr>
              <a:t>，激发读者的</a:t>
            </a:r>
            <a:r>
              <a:rPr lang="zh-CN" altLang="en-US" sz="3200">
                <a:solidFill>
                  <a:srgbClr val="FF0000"/>
                </a:solidFill>
                <a:latin typeface="微软雅黑" panose="020b0503020204020204" pitchFamily="34" charset="-122"/>
                <a:ea typeface="微软雅黑" panose="020b0503020204020204" pitchFamily="34" charset="-122"/>
                <a:sym typeface="+mn-ea"/>
              </a:rPr>
              <a:t>阅读兴趣</a:t>
            </a:r>
            <a:r>
              <a:rPr lang="zh-CN" altLang="en-US" sz="3200">
                <a:latin typeface="微软雅黑" panose="020b0503020204020204" pitchFamily="34" charset="-122"/>
                <a:ea typeface="微软雅黑" panose="020b0503020204020204" pitchFamily="34" charset="-122"/>
                <a:sym typeface="+mn-ea"/>
              </a:rPr>
              <a:t>；</a:t>
            </a:r>
            <a:endParaRPr lang="en-US" altLang="zh-CN" sz="3200">
              <a:latin typeface="微软雅黑" panose="020b0503020204020204" pitchFamily="34" charset="-122"/>
              <a:ea typeface="微软雅黑" panose="020b0503020204020204" pitchFamily="34" charset="-122"/>
            </a:endParaRPr>
          </a:p>
          <a:p>
            <a:pPr>
              <a:lnSpc>
                <a:spcPct val="150000"/>
              </a:lnSpc>
            </a:pPr>
            <a:r>
              <a:rPr lang="zh-CN" altLang="en-US" sz="3200">
                <a:latin typeface="微软雅黑" panose="020b0503020204020204" pitchFamily="34" charset="-122"/>
                <a:ea typeface="微软雅黑" panose="020b0503020204020204" pitchFamily="34" charset="-122"/>
                <a:sym typeface="+mn-ea"/>
              </a:rPr>
              <a:t>（</a:t>
            </a:r>
            <a:r>
              <a:rPr lang="en-US" altLang="zh-CN" sz="3200">
                <a:latin typeface="微软雅黑" panose="020b0503020204020204" pitchFamily="34" charset="-122"/>
                <a:ea typeface="微软雅黑" panose="020b0503020204020204" pitchFamily="34" charset="-122"/>
                <a:sym typeface="+mn-ea"/>
              </a:rPr>
              <a:t>2</a:t>
            </a:r>
            <a:r>
              <a:rPr lang="zh-CN" altLang="en-US" sz="3200">
                <a:latin typeface="微软雅黑" panose="020b0503020204020204" pitchFamily="34" charset="-122"/>
                <a:ea typeface="微软雅黑" panose="020b0503020204020204" pitchFamily="34" charset="-122"/>
                <a:sym typeface="+mn-ea"/>
              </a:rPr>
              <a:t>）</a:t>
            </a:r>
            <a:r>
              <a:rPr lang="zh-CN" altLang="en-US" sz="3200">
                <a:solidFill>
                  <a:srgbClr val="FF0000"/>
                </a:solidFill>
                <a:latin typeface="微软雅黑" panose="020b0503020204020204" pitchFamily="34" charset="-122"/>
                <a:ea typeface="微软雅黑" panose="020b0503020204020204" pitchFamily="34" charset="-122"/>
                <a:sym typeface="+mn-ea"/>
              </a:rPr>
              <a:t>以魔幻来反映不合理的现实</a:t>
            </a:r>
            <a:r>
              <a:rPr lang="zh-CN" altLang="en-US" sz="3200">
                <a:latin typeface="微软雅黑" panose="020b0503020204020204" pitchFamily="34" charset="-122"/>
                <a:ea typeface="微软雅黑" panose="020b0503020204020204" pitchFamily="34" charset="-122"/>
                <a:sym typeface="+mn-ea"/>
              </a:rPr>
              <a:t>，更好地表达主题。</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975360" y="474980"/>
            <a:ext cx="7266305" cy="433705"/>
          </a:xfrm>
        </p:spPr>
        <p:txBody>
          <a:bodyPr/>
          <a:lstStyle/>
          <a:p>
            <a:r>
              <a:rPr lang="zh-CN" altLang="en-US" sz="3200">
                <a:latin typeface="微软雅黑" panose="020b0503020204020204" pitchFamily="34" charset="-122"/>
                <a:ea typeface="微软雅黑" panose="020b0503020204020204" pitchFamily="34" charset="-122"/>
              </a:rPr>
              <a:t>本文“魔幻”与现实的关系的理解</a:t>
            </a:r>
            <a:endParaRPr lang="zh-CN" altLang="en-US" sz="3200">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32444" y="2532070"/>
            <a:ext cx="2413307" cy="2140674"/>
          </a:xfrm>
          <a:prstGeom prst="rect">
            <a:avLst/>
          </a:prstGeom>
        </p:spPr>
      </p:pic>
      <p:sp>
        <p:nvSpPr>
          <p:cNvPr id="3" name="文本框 2"/>
          <p:cNvSpPr txBox="1"/>
          <p:nvPr>
            <p:custDataLst>
              <p:tags r:id="rId7"/>
            </p:custDataLst>
          </p:nvPr>
        </p:nvSpPr>
        <p:spPr>
          <a:xfrm>
            <a:off x="3582518" y="1415320"/>
            <a:ext cx="7264961" cy="6000750"/>
          </a:xfrm>
          <a:prstGeom prst="rect">
            <a:avLst/>
          </a:prstGeom>
          <a:noFill/>
        </p:spPr>
        <p:txBody>
          <a:bodyPr wrap="square" rtlCol="0">
            <a:spAutoFit/>
          </a:bodyPr>
          <a:lstStyle/>
          <a:p>
            <a:pPr>
              <a:lnSpc>
                <a:spcPct val="150000"/>
              </a:lnSpc>
            </a:pPr>
            <a:r>
              <a:rPr lang="zh-CN" altLang="en-US" sz="3200">
                <a:solidFill>
                  <a:srgbClr val="FF0000"/>
                </a:solidFill>
                <a:latin typeface="微软雅黑" panose="020b0503020204020204" pitchFamily="34" charset="-122"/>
                <a:ea typeface="微软雅黑" panose="020b0503020204020204" pitchFamily="34" charset="-122"/>
              </a:rPr>
              <a:t>关系（抄）：</a:t>
            </a:r>
            <a:endParaRPr lang="en-US" altLang="zh-CN" sz="3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1</a:t>
            </a:r>
            <a:r>
              <a:rPr lang="zh-CN" altLang="en-US" sz="3200">
                <a:latin typeface="微软雅黑" panose="020b0503020204020204" pitchFamily="34" charset="-122"/>
                <a:ea typeface="微软雅黑" panose="020b0503020204020204" pitchFamily="34" charset="-122"/>
              </a:rPr>
              <a:t>）魔幻是用丰富的想象和艺术夸张的手法，对现实生活进行</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特殊表现</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，把现实变成一种</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神奇现实。</a:t>
            </a:r>
            <a:endParaRPr lang="zh-CN" altLang="en-US" sz="3200">
              <a:latin typeface="微软雅黑" panose="020b0503020204020204" pitchFamily="34" charset="-122"/>
              <a:ea typeface="微软雅黑" panose="020b0503020204020204" pitchFamily="34" charset="-122"/>
            </a:endParaRPr>
          </a:p>
          <a:p>
            <a:pPr>
              <a:lnSpc>
                <a:spcPct val="150000"/>
              </a:lnSpc>
            </a:pP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2</a:t>
            </a:r>
            <a:r>
              <a:rPr lang="zh-CN" altLang="en-US" sz="3200">
                <a:latin typeface="微软雅黑" panose="020b0503020204020204" pitchFamily="34" charset="-122"/>
                <a:ea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魔幻</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是表现</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现实</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的一种手段和方法，它立足于现实，最终也是为了更好地表现现实。</a:t>
            </a:r>
            <a:endParaRPr lang="zh-CN" altLang="en-US" sz="3200">
              <a:latin typeface="微软雅黑" panose="020b0503020204020204" pitchFamily="34" charset="-122"/>
              <a:ea typeface="微软雅黑" panose="020b0503020204020204" pitchFamily="34" charset="-122"/>
            </a:endParaRPr>
          </a:p>
          <a:p>
            <a:pPr>
              <a:lnSpc>
                <a:spcPct val="150000"/>
              </a:lnSpc>
            </a:pP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975360" y="474980"/>
            <a:ext cx="7266305" cy="433705"/>
          </a:xfrm>
        </p:spPr>
        <p:txBody>
          <a:bodyPr/>
          <a:lstStyle/>
          <a:p>
            <a:r>
              <a:rPr lang="zh-CN" altLang="en-US" sz="3200">
                <a:latin typeface="微软雅黑" panose="020b0503020204020204" pitchFamily="34" charset="-122"/>
                <a:ea typeface="微软雅黑" panose="020b0503020204020204" pitchFamily="34" charset="-122"/>
              </a:rPr>
              <a:t>链接高考</a:t>
            </a:r>
            <a:endParaRPr lang="zh-CN" altLang="en-US" sz="3200">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32444" y="2532070"/>
            <a:ext cx="2413307" cy="2140674"/>
          </a:xfrm>
          <a:prstGeom prst="rect">
            <a:avLst/>
          </a:prstGeom>
        </p:spPr>
      </p:pic>
      <p:sp>
        <p:nvSpPr>
          <p:cNvPr id="3" name="文本框 2"/>
          <p:cNvSpPr txBox="1"/>
          <p:nvPr>
            <p:custDataLst>
              <p:tags r:id="rId7"/>
            </p:custDataLst>
          </p:nvPr>
        </p:nvSpPr>
        <p:spPr>
          <a:xfrm>
            <a:off x="2692400" y="336550"/>
            <a:ext cx="9499600" cy="6185535"/>
          </a:xfrm>
          <a:prstGeom prst="rect">
            <a:avLst/>
          </a:prstGeom>
          <a:noFill/>
        </p:spPr>
        <p:txBody>
          <a:bodyPr wrap="square" rtlCol="0">
            <a:spAutoFit/>
          </a:bodyPr>
          <a:lstStyle/>
          <a:p>
            <a:pPr>
              <a:lnSpc>
                <a:spcPct val="150000"/>
              </a:lnSpc>
            </a:pPr>
            <a:r>
              <a:rPr lang="en-US" altLang="zh-CN" sz="3200">
                <a:solidFill>
                  <a:srgbClr val="FF0000"/>
                </a:solidFill>
                <a:latin typeface="微软雅黑" panose="020b0503020204020204" pitchFamily="34" charset="-122"/>
                <a:ea typeface="微软雅黑" panose="020b0503020204020204" pitchFamily="34" charset="-122"/>
              </a:rPr>
              <a:t>2018</a:t>
            </a:r>
            <a:r>
              <a:rPr lang="zh-CN" altLang="en-US" sz="3200">
                <a:solidFill>
                  <a:srgbClr val="FF0000"/>
                </a:solidFill>
                <a:latin typeface="微软雅黑" panose="020b0503020204020204" pitchFamily="34" charset="-122"/>
                <a:ea typeface="微软雅黑" panose="020b0503020204020204" pitchFamily="34" charset="-122"/>
              </a:rPr>
              <a:t>全国</a:t>
            </a:r>
            <a:r>
              <a:rPr lang="en-US" altLang="zh-CN" sz="3200">
                <a:solidFill>
                  <a:srgbClr val="FF0000"/>
                </a:solidFill>
                <a:latin typeface="微软雅黑" panose="020b0503020204020204" pitchFamily="34" charset="-122"/>
                <a:ea typeface="微软雅黑" panose="020b0503020204020204" pitchFamily="34" charset="-122"/>
              </a:rPr>
              <a:t>3</a:t>
            </a:r>
            <a:r>
              <a:rPr lang="zh-CN" altLang="en-US" sz="3200">
                <a:solidFill>
                  <a:srgbClr val="FF0000"/>
                </a:solidFill>
                <a:latin typeface="微软雅黑" panose="020b0503020204020204" pitchFamily="34" charset="-122"/>
                <a:ea typeface="微软雅黑" panose="020b0503020204020204" pitchFamily="34" charset="-122"/>
              </a:rPr>
              <a:t>卷《微纪元》刘慈欣</a:t>
            </a:r>
            <a:endParaRPr lang="zh-CN" altLang="en-US" sz="3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3200">
                <a:solidFill>
                  <a:srgbClr val="FF0000"/>
                </a:solidFill>
                <a:latin typeface="微软雅黑" panose="020b0503020204020204" pitchFamily="34" charset="-122"/>
                <a:ea typeface="微软雅黑" panose="020b0503020204020204" pitchFamily="34" charset="-122"/>
              </a:rPr>
              <a:t>结合本文，谈谈科幻小说中“科学”与“幻想”的关系。(6分)</a:t>
            </a:r>
            <a:endParaRPr lang="zh-CN" altLang="en-US" sz="3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①</a:t>
            </a:r>
            <a:r>
              <a:rPr lang="zh-CN" altLang="en-US" sz="2400">
                <a:solidFill>
                  <a:srgbClr val="FF0000"/>
                </a:solidFill>
                <a:latin typeface="微软雅黑" panose="020b0503020204020204" pitchFamily="34" charset="-122"/>
                <a:ea typeface="微软雅黑" panose="020b0503020204020204" pitchFamily="34" charset="-122"/>
              </a:rPr>
              <a:t>科幻小说中的“科学”是“幻想”的基础</a:t>
            </a:r>
            <a:r>
              <a:rPr lang="zh-CN" altLang="en-US" sz="2400">
                <a:solidFill>
                  <a:schemeClr val="tx1"/>
                </a:solidFill>
                <a:latin typeface="微软雅黑" panose="020b0503020204020204" pitchFamily="34" charset="-122"/>
                <a:ea typeface="微软雅黑" panose="020b0503020204020204" pitchFamily="34" charset="-122"/>
              </a:rPr>
              <a:t>，本文情节的基本框架，即地球灾难及文明重生，就是在宇宙科学基础上演绎的;而文中细节如宇宙飞船的星际航行、虚拟游戏、视频眼镜等，都已是或部分是科学事实。②</a:t>
            </a:r>
            <a:r>
              <a:rPr lang="zh-CN" altLang="en-US" sz="2400">
                <a:solidFill>
                  <a:srgbClr val="FF0000"/>
                </a:solidFill>
                <a:latin typeface="微软雅黑" panose="020b0503020204020204" pitchFamily="34" charset="-122"/>
                <a:ea typeface="微软雅黑" panose="020b0503020204020204" pitchFamily="34" charset="-122"/>
              </a:rPr>
              <a:t>科幻小说中的“幻想”虽然立足于“科学”，但更要突破具体科技的限制，充分发挥想象力，将人文关怀与科学意识融汇在一起</a:t>
            </a:r>
            <a:r>
              <a:rPr lang="zh-CN" altLang="en-US" sz="2400">
                <a:solidFill>
                  <a:schemeClr val="tx1"/>
                </a:solidFill>
                <a:latin typeface="微软雅黑" panose="020b0503020204020204" pitchFamily="34" charset="-122"/>
                <a:ea typeface="微软雅黑" panose="020b0503020204020204" pitchFamily="34" charset="-122"/>
              </a:rPr>
              <a:t>，本文幻想出来的“宏纪元”与“微纪元”，有一定科学因素，主旨则是对人类文明的思考。</a:t>
            </a:r>
            <a:endParaRPr lang="zh-CN" altLang="en-US"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3560240" y="1160979"/>
            <a:ext cx="8397733" cy="4710923"/>
          </a:xfrm>
          <a:prstGeom prst="rect">
            <a:avLst/>
          </a:prstGeom>
          <a:solidFill>
            <a:schemeClr val="bg1"/>
          </a:solidFill>
          <a:ln w="76200" cmpd="thinThick">
            <a:solidFill>
              <a:srgbClr val="0075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76541" y="422183"/>
            <a:ext cx="3916131" cy="5874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4801410" y="2215111"/>
            <a:ext cx="6752614" cy="1753235"/>
          </a:xfrm>
          <a:prstGeom prst="rect">
            <a:avLst/>
          </a:prstGeom>
          <a:noFill/>
        </p:spPr>
        <p:txBody>
          <a:bodyPr wrap="square" rtlCol="0">
            <a:spAutoFit/>
          </a:bodyPr>
          <a:lstStyle/>
          <a:p>
            <a:pPr algn="ctr"/>
            <a:r>
              <a:rPr lang="zh-CN" altLang="en-US" sz="5400">
                <a:latin typeface="华文行楷" panose="02010800040101010101" pitchFamily="2" charset="-122"/>
                <a:ea typeface="华文行楷" panose="02010800040101010101" pitchFamily="2" charset="-122"/>
              </a:rPr>
              <a:t>第七课时：</a:t>
            </a:r>
            <a:endParaRPr lang="en-US" altLang="zh-CN" sz="5400">
              <a:latin typeface="华文行楷" panose="02010800040101010101" pitchFamily="2" charset="-122"/>
              <a:ea typeface="华文行楷" panose="02010800040101010101" pitchFamily="2" charset="-122"/>
            </a:endParaRPr>
          </a:p>
          <a:p>
            <a:pPr algn="ctr"/>
            <a:r>
              <a:rPr lang="zh-CN" altLang="en-US" sz="5400">
                <a:solidFill>
                  <a:srgbClr val="FF0000"/>
                </a:solidFill>
                <a:latin typeface="华文行楷" panose="02010800040101010101" pitchFamily="2" charset="-122"/>
                <a:ea typeface="华文行楷" panose="02010800040101010101" pitchFamily="2" charset="-122"/>
              </a:rPr>
              <a:t>思维导图：</a:t>
            </a:r>
            <a:r>
              <a:rPr lang="zh-CN" altLang="en-US" sz="5400">
                <a:latin typeface="华文行楷" panose="02010800040101010101" pitchFamily="2" charset="-122"/>
                <a:ea typeface="华文行楷" panose="02010800040101010101" pitchFamily="2" charset="-122"/>
              </a:rPr>
              <a:t>环境描写</a:t>
            </a:r>
            <a:endParaRPr lang="zh-CN" altLang="en-US" sz="5400">
              <a:latin typeface="华文行楷" panose="02010800040101010101" pitchFamily="2" charset="-122"/>
              <a:ea typeface="华文行楷" panose="0201080004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3560240" y="1160979"/>
            <a:ext cx="8397733" cy="4710923"/>
          </a:xfrm>
          <a:prstGeom prst="rect">
            <a:avLst/>
          </a:prstGeom>
          <a:solidFill>
            <a:schemeClr val="bg1"/>
          </a:solidFill>
          <a:ln w="76200" cmpd="thinThick">
            <a:solidFill>
              <a:srgbClr val="0075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76541" y="422183"/>
            <a:ext cx="3916131" cy="5874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4899015" y="1160979"/>
            <a:ext cx="6752614" cy="1322070"/>
          </a:xfrm>
          <a:prstGeom prst="rect">
            <a:avLst/>
          </a:prstGeom>
          <a:noFill/>
        </p:spPr>
        <p:txBody>
          <a:bodyPr wrap="square" rtlCol="0">
            <a:spAutoFit/>
          </a:bodyPr>
          <a:lstStyle/>
          <a:p>
            <a:pPr algn="ctr"/>
            <a:r>
              <a:rPr lang="zh-CN" altLang="en-US" sz="4000">
                <a:latin typeface="华文行楷" panose="02010800040101010101" pitchFamily="2" charset="-122"/>
                <a:ea typeface="华文行楷" panose="02010800040101010101" pitchFamily="2" charset="-122"/>
              </a:rPr>
              <a:t>第七课时：</a:t>
            </a:r>
            <a:endParaRPr lang="en-US" altLang="zh-CN" sz="4000">
              <a:latin typeface="华文行楷" panose="02010800040101010101" pitchFamily="2" charset="-122"/>
              <a:ea typeface="华文行楷" panose="02010800040101010101" pitchFamily="2" charset="-122"/>
            </a:endParaRPr>
          </a:p>
          <a:p>
            <a:pPr algn="ctr"/>
            <a:r>
              <a:rPr lang="zh-CN" altLang="en-US" sz="4000">
                <a:solidFill>
                  <a:srgbClr val="FF0000"/>
                </a:solidFill>
                <a:latin typeface="华文行楷" panose="02010800040101010101" pitchFamily="2" charset="-122"/>
                <a:ea typeface="华文行楷" panose="02010800040101010101" pitchFamily="2" charset="-122"/>
              </a:rPr>
              <a:t>思维导图：</a:t>
            </a:r>
            <a:r>
              <a:rPr lang="zh-CN" altLang="en-US" sz="4000">
                <a:latin typeface="华文行楷" panose="02010800040101010101" pitchFamily="2" charset="-122"/>
                <a:ea typeface="华文行楷" panose="02010800040101010101" pitchFamily="2" charset="-122"/>
              </a:rPr>
              <a:t>环境描写</a:t>
            </a:r>
            <a:endParaRPr lang="zh-CN" altLang="en-US" sz="4000">
              <a:latin typeface="华文行楷" panose="02010800040101010101" pitchFamily="2" charset="-122"/>
              <a:ea typeface="华文行楷" panose="02010800040101010101" pitchFamily="2" charset="-122"/>
            </a:endParaRPr>
          </a:p>
        </p:txBody>
      </p:sp>
      <p:sp>
        <p:nvSpPr>
          <p:cNvPr id="8" name="文本框 7"/>
          <p:cNvSpPr txBox="1"/>
          <p:nvPr>
            <p:custDataLst>
              <p:tags r:id="rId8"/>
            </p:custDataLst>
          </p:nvPr>
        </p:nvSpPr>
        <p:spPr>
          <a:xfrm>
            <a:off x="5093374" y="2588478"/>
            <a:ext cx="6422085" cy="3134641"/>
          </a:xfrm>
          <a:prstGeom prst="rect">
            <a:avLst/>
          </a:prstGeom>
          <a:noFill/>
        </p:spPr>
        <p:txBody>
          <a:bodyPr wrap="square" rtlCol="0">
            <a:spAutoFit/>
          </a:bodyPr>
          <a:lstStyle/>
          <a:p>
            <a:pPr>
              <a:lnSpc>
                <a:spcPts val="4000"/>
              </a:lnSpc>
            </a:pPr>
            <a:r>
              <a:rPr lang="zh-CN" altLang="en-US" sz="2800"/>
              <a:t>目标：</a:t>
            </a:r>
            <a:endParaRPr lang="en-US" altLang="zh-CN" sz="2800"/>
          </a:p>
          <a:p>
            <a:pPr>
              <a:lnSpc>
                <a:spcPts val="4000"/>
              </a:lnSpc>
            </a:pPr>
            <a:r>
              <a:rPr lang="en-US" altLang="zh-CN" sz="2800"/>
              <a:t>1. </a:t>
            </a:r>
            <a:r>
              <a:rPr lang="zh-CN" altLang="en-US" sz="2800">
                <a:solidFill>
                  <a:srgbClr val="FF0000"/>
                </a:solidFill>
              </a:rPr>
              <a:t>分组找</a:t>
            </a:r>
            <a:r>
              <a:rPr lang="zh-CN" altLang="en-US" sz="2800"/>
              <a:t>出</a:t>
            </a:r>
            <a:r>
              <a:rPr lang="en-US" altLang="zh-CN" sz="2800"/>
              <a:t>《</a:t>
            </a:r>
            <a:r>
              <a:rPr lang="zh-CN" altLang="en-US" sz="2800"/>
              <a:t>大卫</a:t>
            </a:r>
            <a:r>
              <a:rPr lang="en-US" altLang="zh-CN" sz="2800"/>
              <a:t>·</a:t>
            </a:r>
            <a:r>
              <a:rPr lang="zh-CN" altLang="en-US" sz="2800"/>
              <a:t>科波菲尔</a:t>
            </a:r>
            <a:r>
              <a:rPr lang="en-US" altLang="zh-CN" sz="2800"/>
              <a:t>》</a:t>
            </a:r>
            <a:r>
              <a:rPr lang="zh-CN" altLang="en-US" sz="2800"/>
              <a:t>（</a:t>
            </a:r>
            <a:r>
              <a:rPr lang="en-US" altLang="zh-CN" sz="2800"/>
              <a:t>1/2/3</a:t>
            </a:r>
            <a:r>
              <a:rPr lang="zh-CN" altLang="en-US" sz="2800"/>
              <a:t>组）</a:t>
            </a:r>
            <a:r>
              <a:rPr lang="en-US" altLang="zh-CN" sz="2800"/>
              <a:t>《</a:t>
            </a:r>
            <a:r>
              <a:rPr lang="zh-CN" altLang="en-US" sz="2800"/>
              <a:t>百年孤独</a:t>
            </a:r>
            <a:r>
              <a:rPr lang="en-US" altLang="zh-CN" sz="2800"/>
              <a:t>》</a:t>
            </a:r>
            <a:r>
              <a:rPr lang="zh-CN" altLang="en-US" sz="2800"/>
              <a:t>（</a:t>
            </a:r>
            <a:r>
              <a:rPr lang="en-US" altLang="zh-CN" sz="2800"/>
              <a:t>4/5/6</a:t>
            </a:r>
            <a:r>
              <a:rPr lang="zh-CN" altLang="en-US" sz="2800"/>
              <a:t>组）的社会环境描写，</a:t>
            </a:r>
            <a:r>
              <a:rPr lang="zh-CN" altLang="en-US" sz="2800">
                <a:solidFill>
                  <a:srgbClr val="FF0000"/>
                </a:solidFill>
              </a:rPr>
              <a:t>归纳特点，画成导图（展示）。</a:t>
            </a:r>
            <a:endParaRPr lang="en-US" altLang="zh-CN" sz="2800">
              <a:solidFill>
                <a:srgbClr val="FF0000"/>
              </a:solidFill>
            </a:endParaRPr>
          </a:p>
          <a:p>
            <a:pPr>
              <a:lnSpc>
                <a:spcPts val="4000"/>
              </a:lnSpc>
            </a:pPr>
            <a:r>
              <a:rPr lang="en-US" altLang="zh-CN" sz="2800"/>
              <a:t>2. </a:t>
            </a:r>
            <a:r>
              <a:rPr lang="zh-CN" altLang="en-US" sz="2800"/>
              <a:t>思考作者借社会环境描写</a:t>
            </a:r>
            <a:r>
              <a:rPr lang="zh-CN" altLang="en-US" sz="2800">
                <a:solidFill>
                  <a:srgbClr val="FF0000"/>
                </a:solidFill>
              </a:rPr>
              <a:t>突出人物的什么形象和什么主题？（写在导图上）</a:t>
            </a:r>
            <a:endParaRPr lang="zh-CN" altLang="en-US" sz="2800">
              <a:solidFill>
                <a:srgbClr val="FF0000"/>
              </a:solidFil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4" name="图片 11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62865" y="-80010"/>
            <a:ext cx="1896110" cy="1331595"/>
          </a:xfrm>
          <a:prstGeom prst="rect">
            <a:avLst/>
          </a:prstGeom>
        </p:spPr>
      </p:pic>
      <p:sp>
        <p:nvSpPr>
          <p:cNvPr id="3" name="文本框 2"/>
          <p:cNvSpPr txBox="1"/>
          <p:nvPr>
            <p:custDataLst>
              <p:tags r:id="rId5"/>
            </p:custDataLst>
          </p:nvPr>
        </p:nvSpPr>
        <p:spPr>
          <a:xfrm>
            <a:off x="3453765" y="0"/>
            <a:ext cx="7146290" cy="829945"/>
          </a:xfrm>
          <a:prstGeom prst="rect">
            <a:avLst/>
          </a:prstGeom>
          <a:noFill/>
        </p:spPr>
        <p:txBody>
          <a:bodyPr wrap="square" rtlCol="0">
            <a:spAutoFit/>
          </a:bodyPr>
          <a:lstStyle/>
          <a:p>
            <a:pPr fontAlgn="auto">
              <a:lnSpc>
                <a:spcPct val="150000"/>
              </a:lnSpc>
            </a:pPr>
            <a:r>
              <a:rPr lang="zh-CN" altLang="en-US" sz="3200" b="1">
                <a:solidFill>
                  <a:srgbClr val="FF0000"/>
                </a:solidFill>
                <a:latin typeface="微软雅黑" panose="020b0503020204020204" pitchFamily="34" charset="-122"/>
                <a:ea typeface="微软雅黑" panose="020b0503020204020204" pitchFamily="34" charset="-122"/>
              </a:rPr>
              <a:t>环境描写的作用</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6"/>
            </p:custDataLst>
          </p:nvPr>
        </p:nvSpPr>
        <p:spPr>
          <a:xfrm>
            <a:off x="1736090" y="355600"/>
            <a:ext cx="2129790" cy="460375"/>
          </a:xfrm>
          <a:prstGeom prst="rect">
            <a:avLst/>
          </a:prstGeom>
          <a:noFill/>
        </p:spPr>
        <p:txBody>
          <a:bodyPr wrap="square" rtlCol="0">
            <a:spAutoFit/>
          </a:bodyPr>
          <a:lstStyle/>
          <a:p>
            <a:r>
              <a:rPr lang="zh-CN" altLang="en-US" sz="2400"/>
              <a:t>方法指导：</a:t>
            </a:r>
            <a:endParaRPr lang="zh-CN" altLang="en-US" sz="2400"/>
          </a:p>
        </p:txBody>
      </p:sp>
      <p:sp>
        <p:nvSpPr>
          <p:cNvPr id="4" name="文本框 3"/>
          <p:cNvSpPr txBox="1"/>
          <p:nvPr>
            <p:custDataLst>
              <p:tags r:id="rId7"/>
            </p:custDataLst>
          </p:nvPr>
        </p:nvSpPr>
        <p:spPr>
          <a:xfrm>
            <a:off x="873125" y="1251585"/>
            <a:ext cx="10152380" cy="1938020"/>
          </a:xfrm>
          <a:prstGeom prst="rect">
            <a:avLst/>
          </a:prstGeom>
          <a:noFill/>
        </p:spPr>
        <p:txBody>
          <a:bodyPr wrap="square" rtlCol="0">
            <a:spAutoFit/>
          </a:bodyPr>
          <a:lstStyle/>
          <a:p>
            <a:r>
              <a:rPr lang="zh-CN" altLang="en-US" sz="2800">
                <a:solidFill>
                  <a:srgbClr val="FF0000"/>
                </a:solidFill>
              </a:rPr>
              <a:t>自然环境：</a:t>
            </a:r>
            <a:r>
              <a:rPr lang="zh-CN" altLang="en-US" sz="2800"/>
              <a:t>指人物活动的时间、地点、季节、气候及景物等。</a:t>
            </a:r>
            <a:endParaRPr lang="zh-CN" altLang="en-US" sz="2800"/>
          </a:p>
          <a:p>
            <a:r>
              <a:rPr lang="zh-CN" altLang="en-US" sz="2800">
                <a:solidFill>
                  <a:srgbClr val="FF0000"/>
                </a:solidFill>
              </a:rPr>
              <a:t>社会环境：</a:t>
            </a:r>
            <a:r>
              <a:rPr lang="zh-CN" altLang="en-US" sz="2800"/>
              <a:t>指人物活动的具体历史背景、时代气氛、人情风俗及人际关系等。</a:t>
            </a:r>
            <a:endParaRPr lang="zh-CN" altLang="en-US" sz="2800"/>
          </a:p>
          <a:p>
            <a:endParaRPr lang="zh-CN" altLang="en-US"/>
          </a:p>
          <a:p>
            <a:endParaRPr lang="zh-CN" altLang="en-US"/>
          </a:p>
        </p:txBody>
      </p:sp>
      <p:sp>
        <p:nvSpPr>
          <p:cNvPr id="5" name="文本框 4"/>
          <p:cNvSpPr txBox="1"/>
          <p:nvPr>
            <p:custDataLst>
              <p:tags r:id="rId8"/>
            </p:custDataLst>
          </p:nvPr>
        </p:nvSpPr>
        <p:spPr>
          <a:xfrm>
            <a:off x="741680" y="3024505"/>
            <a:ext cx="10283825" cy="3538220"/>
          </a:xfrm>
          <a:prstGeom prst="rect">
            <a:avLst/>
          </a:prstGeom>
          <a:noFill/>
        </p:spPr>
        <p:txBody>
          <a:bodyPr wrap="square" rtlCol="0">
            <a:spAutoFit/>
          </a:bodyPr>
          <a:lstStyle/>
          <a:p>
            <a:r>
              <a:rPr lang="zh-CN" altLang="en-US" sz="2800">
                <a:solidFill>
                  <a:srgbClr val="FF0000"/>
                </a:solidFill>
                <a:sym typeface="+mn-ea"/>
              </a:rPr>
              <a:t>1.环境（本身）：</a:t>
            </a:r>
            <a:r>
              <a:rPr lang="zh-CN" altLang="en-US" sz="2800">
                <a:sym typeface="+mn-ea"/>
              </a:rPr>
              <a:t>（1）交代时间、地点（2）暗示社会环境，如《祝福》（3）渲染……气氛、奠定……基调</a:t>
            </a:r>
            <a:endParaRPr lang="zh-CN" altLang="en-US" sz="2800"/>
          </a:p>
          <a:p>
            <a:r>
              <a:rPr lang="zh-CN" altLang="en-US" sz="2800">
                <a:solidFill>
                  <a:srgbClr val="FF0000"/>
                </a:solidFill>
                <a:sym typeface="+mn-ea"/>
              </a:rPr>
              <a:t>2.人物：</a:t>
            </a:r>
            <a:r>
              <a:rPr lang="zh-CN" altLang="en-US" sz="2800">
                <a:sym typeface="+mn-ea"/>
              </a:rPr>
              <a:t>（1）烘托心情（2）表现人物的身份、地位、性格等（3）暗示命运</a:t>
            </a:r>
            <a:endParaRPr lang="zh-CN" altLang="en-US" sz="2800"/>
          </a:p>
          <a:p>
            <a:r>
              <a:rPr lang="zh-CN" altLang="en-US" sz="2800">
                <a:solidFill>
                  <a:srgbClr val="FF0000"/>
                </a:solidFill>
                <a:sym typeface="+mn-ea"/>
              </a:rPr>
              <a:t>3.情节：</a:t>
            </a:r>
            <a:r>
              <a:rPr lang="zh-CN" altLang="en-US" sz="2800">
                <a:sym typeface="+mn-ea"/>
              </a:rPr>
              <a:t>（1）推动情节的发展，如果没有……，就不会有……的情节（2）做铺垫或制造悬念（开头）（3）线索（4）呼应标题</a:t>
            </a:r>
            <a:endParaRPr lang="zh-CN" altLang="en-US" sz="2800"/>
          </a:p>
          <a:p>
            <a:r>
              <a:rPr lang="zh-CN" altLang="en-US" sz="2800">
                <a:solidFill>
                  <a:srgbClr val="FF0000"/>
                </a:solidFill>
                <a:sym typeface="+mn-ea"/>
              </a:rPr>
              <a:t>4.主题：</a:t>
            </a:r>
            <a:r>
              <a:rPr lang="zh-CN" altLang="en-US" sz="2800">
                <a:sym typeface="+mn-ea"/>
              </a:rPr>
              <a:t>揭示……主题、深化主旨</a:t>
            </a:r>
            <a:endParaRPr lang="zh-CN" altLang="en-US" sz="2800"/>
          </a:p>
          <a:p>
            <a:endParaRPr lang="zh-CN" altLang="en-US" sz="2800"/>
          </a:p>
        </p:txBody>
      </p:sp>
      <p:pic>
        <p:nvPicPr>
          <p:cNvPr id="6" name="图片 5" descr="C:/Users/Administrator/AppData/Local/Temp/picturecompress_20211106105747/output_1.jpgoutput_1"/>
          <p:cNvPicPr>
            <a:picLocks noChangeAspect="1"/>
          </p:cNvPicPr>
          <p:nvPr>
            <p:custDataLst>
              <p:tags r:id="rId10"/>
            </p:custDataLst>
          </p:nvPr>
        </p:nvPicPr>
        <p:blipFill>
          <a:blip r:embed="rId9"/>
          <a:stretch>
            <a:fillRect/>
          </a:stretch>
        </p:blipFill>
        <p:spPr>
          <a:xfrm>
            <a:off x="9526905" y="-80010"/>
            <a:ext cx="2665095" cy="1331595"/>
          </a:xfrm>
          <a:prstGeom prst="rect">
            <a:avLst/>
          </a:prstGeom>
          <a:effectLst>
            <a:softEdge rad="1143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思维导图示范</a:t>
            </a:r>
            <a:endParaRPr lang="zh-CN" altLang="en-US"/>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1419225"/>
            <a:ext cx="12192000" cy="483870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椭圆 4"/>
          <p:cNvSpPr/>
          <p:nvPr>
            <p:custDataLst>
              <p:tags r:id="rId3"/>
            </p:custDataLst>
          </p:nvPr>
        </p:nvSpPr>
        <p:spPr>
          <a:xfrm>
            <a:off x="567055" y="2453005"/>
            <a:ext cx="2583180" cy="2633980"/>
          </a:xfrm>
          <a:prstGeom prst="ellipse">
            <a:avLst/>
          </a:prstGeom>
          <a:gradFill flip="none" rotWithShape="1">
            <a:gsLst>
              <a:gs pos="0">
                <a:schemeClr val="accent1">
                  <a:alpha val="0"/>
                </a:schemeClr>
              </a:gs>
              <a:gs pos="100000">
                <a:srgbClr val="DFD9CF"/>
              </a:gs>
              <a:gs pos="55000">
                <a:srgbClr val="DFD9CF"/>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p:cNvSpPr txBox="1"/>
          <p:nvPr>
            <p:custDataLst>
              <p:tags r:id="rId4"/>
            </p:custDataLst>
          </p:nvPr>
        </p:nvSpPr>
        <p:spPr>
          <a:xfrm>
            <a:off x="864870" y="2893695"/>
            <a:ext cx="1988185" cy="1753235"/>
          </a:xfrm>
          <a:prstGeom prst="rect">
            <a:avLst/>
          </a:prstGeom>
          <a:noFill/>
        </p:spPr>
        <p:txBody>
          <a:bodyPr wrap="square" rtlCol="0">
            <a:spAutoFit/>
          </a:bodyPr>
          <a:lstStyle/>
          <a:p>
            <a:r>
              <a:rPr lang="zh-CN" altLang="en-US" sz="5400" b="1">
                <a:solidFill>
                  <a:srgbClr val="FF0000"/>
                </a:solidFill>
              </a:rPr>
              <a:t>人</a:t>
            </a:r>
            <a:r>
              <a:rPr lang="en-US" altLang="zh-CN" sz="5400" b="1">
                <a:solidFill>
                  <a:srgbClr val="FF0000"/>
                </a:solidFill>
              </a:rPr>
              <a:t> </a:t>
            </a:r>
            <a:r>
              <a:rPr lang="zh-CN" altLang="en-US" sz="5400" b="1">
                <a:solidFill>
                  <a:srgbClr val="FF0000"/>
                </a:solidFill>
              </a:rPr>
              <a:t>物塑</a:t>
            </a:r>
            <a:r>
              <a:rPr lang="en-US" altLang="zh-CN" sz="5400" b="1">
                <a:solidFill>
                  <a:srgbClr val="FF0000"/>
                </a:solidFill>
              </a:rPr>
              <a:t> </a:t>
            </a:r>
            <a:r>
              <a:rPr lang="zh-CN" altLang="en-US" sz="5400" b="1">
                <a:solidFill>
                  <a:srgbClr val="FF0000"/>
                </a:solidFill>
              </a:rPr>
              <a:t>造</a:t>
            </a:r>
            <a:endParaRPr lang="zh-CN" altLang="en-US" sz="5400" b="1">
              <a:solidFill>
                <a:srgbClr val="FF0000"/>
              </a:solidFill>
            </a:endParaRPr>
          </a:p>
        </p:txBody>
      </p:sp>
      <p:cxnSp>
        <p:nvCxnSpPr>
          <p:cNvPr id="3" name="直接连接符 2"/>
          <p:cNvCxnSpPr>
            <a:stCxn id="5" idx="6"/>
          </p:cNvCxnSpPr>
          <p:nvPr>
            <p:custDataLst>
              <p:tags r:id="rId5"/>
            </p:custDataLst>
          </p:nvPr>
        </p:nvCxnSpPr>
        <p:spPr>
          <a:xfrm flipV="1">
            <a:off x="3150235" y="1835785"/>
            <a:ext cx="1109345" cy="193421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5" idx="6"/>
            <a:endCxn id="9" idx="2"/>
          </p:cNvCxnSpPr>
          <p:nvPr>
            <p:custDataLst>
              <p:tags r:id="rId6"/>
            </p:custDataLst>
          </p:nvPr>
        </p:nvCxnSpPr>
        <p:spPr>
          <a:xfrm>
            <a:off x="3150235" y="3769995"/>
            <a:ext cx="1109345" cy="1316990"/>
          </a:xfrm>
          <a:prstGeom prst="line">
            <a:avLst/>
          </a:prstGeom>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7"/>
            </p:custDataLst>
          </p:nvPr>
        </p:nvSpPr>
        <p:spPr>
          <a:xfrm>
            <a:off x="4157980" y="1009015"/>
            <a:ext cx="1561465" cy="155130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rPr>
              <a:t>正面描写</a:t>
            </a:r>
            <a:endParaRPr lang="zh-CN" altLang="en-US" sz="3600" b="1">
              <a:solidFill>
                <a:srgbClr val="FF0000"/>
              </a:solidFill>
            </a:endParaRPr>
          </a:p>
        </p:txBody>
      </p:sp>
      <p:sp>
        <p:nvSpPr>
          <p:cNvPr id="9" name="椭圆 8"/>
          <p:cNvSpPr/>
          <p:nvPr>
            <p:custDataLst>
              <p:tags r:id="rId8"/>
            </p:custDataLst>
          </p:nvPr>
        </p:nvSpPr>
        <p:spPr>
          <a:xfrm>
            <a:off x="4259580" y="4311015"/>
            <a:ext cx="1561465" cy="155130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rPr>
              <a:t>侧面描写</a:t>
            </a:r>
            <a:endParaRPr lang="zh-CN" altLang="en-US" sz="3600" b="1">
              <a:solidFill>
                <a:srgbClr val="FF0000"/>
              </a:solidFill>
            </a:endParaRPr>
          </a:p>
        </p:txBody>
      </p:sp>
      <p:sp>
        <p:nvSpPr>
          <p:cNvPr id="11" name="矩形 10"/>
          <p:cNvSpPr/>
          <p:nvPr>
            <p:custDataLst>
              <p:tags r:id="rId9"/>
            </p:custDataLst>
          </p:nvPr>
        </p:nvSpPr>
        <p:spPr>
          <a:xfrm>
            <a:off x="6612255" y="348615"/>
            <a:ext cx="404749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肖像描写</a:t>
            </a:r>
            <a:endParaRPr lang="zh-CN" altLang="en-US" sz="2800" b="1">
              <a:solidFill>
                <a:srgbClr val="FF0000"/>
              </a:solidFill>
            </a:endParaRPr>
          </a:p>
        </p:txBody>
      </p:sp>
      <p:sp>
        <p:nvSpPr>
          <p:cNvPr id="12" name="矩形 11"/>
          <p:cNvSpPr/>
          <p:nvPr>
            <p:custDataLst>
              <p:tags r:id="rId10"/>
            </p:custDataLst>
          </p:nvPr>
        </p:nvSpPr>
        <p:spPr>
          <a:xfrm>
            <a:off x="6612255" y="942340"/>
            <a:ext cx="404749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语言描写</a:t>
            </a:r>
            <a:endParaRPr lang="zh-CN" altLang="en-US" sz="2800" b="1">
              <a:solidFill>
                <a:srgbClr val="FF0000"/>
              </a:solidFill>
            </a:endParaRPr>
          </a:p>
        </p:txBody>
      </p:sp>
      <p:sp>
        <p:nvSpPr>
          <p:cNvPr id="13" name="矩形 12"/>
          <p:cNvSpPr/>
          <p:nvPr>
            <p:custDataLst>
              <p:tags r:id="rId11"/>
            </p:custDataLst>
          </p:nvPr>
        </p:nvSpPr>
        <p:spPr>
          <a:xfrm>
            <a:off x="6612255" y="1536065"/>
            <a:ext cx="404749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动作描写</a:t>
            </a:r>
            <a:endParaRPr lang="zh-CN" altLang="en-US" sz="2800" b="1">
              <a:solidFill>
                <a:srgbClr val="FF0000"/>
              </a:solidFill>
            </a:endParaRPr>
          </a:p>
        </p:txBody>
      </p:sp>
      <p:sp>
        <p:nvSpPr>
          <p:cNvPr id="14" name="矩形 13"/>
          <p:cNvSpPr/>
          <p:nvPr>
            <p:custDataLst>
              <p:tags r:id="rId12"/>
            </p:custDataLst>
          </p:nvPr>
        </p:nvSpPr>
        <p:spPr>
          <a:xfrm>
            <a:off x="6612255" y="2114550"/>
            <a:ext cx="404749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心理描写</a:t>
            </a:r>
            <a:endParaRPr lang="zh-CN" altLang="en-US" sz="2800" b="1">
              <a:solidFill>
                <a:srgbClr val="FF0000"/>
              </a:solidFill>
            </a:endParaRPr>
          </a:p>
        </p:txBody>
      </p:sp>
      <p:sp>
        <p:nvSpPr>
          <p:cNvPr id="16" name="矩形 15"/>
          <p:cNvSpPr/>
          <p:nvPr>
            <p:custDataLst>
              <p:tags r:id="rId13"/>
            </p:custDataLst>
          </p:nvPr>
        </p:nvSpPr>
        <p:spPr>
          <a:xfrm>
            <a:off x="6612255" y="2693035"/>
            <a:ext cx="404749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细节描写</a:t>
            </a:r>
            <a:endParaRPr lang="zh-CN" altLang="en-US" sz="2800" b="1">
              <a:solidFill>
                <a:srgbClr val="FF0000"/>
              </a:solidFill>
            </a:endParaRPr>
          </a:p>
        </p:txBody>
      </p:sp>
      <p:sp>
        <p:nvSpPr>
          <p:cNvPr id="17" name="矩形 16"/>
          <p:cNvSpPr/>
          <p:nvPr>
            <p:custDataLst>
              <p:tags r:id="rId14"/>
            </p:custDataLst>
          </p:nvPr>
        </p:nvSpPr>
        <p:spPr>
          <a:xfrm>
            <a:off x="6191885" y="4199890"/>
            <a:ext cx="1441450" cy="496570"/>
          </a:xfrm>
          <a:prstGeom prst="rect">
            <a:avLst/>
          </a:prstGeom>
          <a:gradFill>
            <a:gsLst>
              <a:gs pos="0">
                <a:srgbClr val="B1AAA4"/>
              </a:gs>
              <a:gs pos="0">
                <a:schemeClr val="accent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手法</a:t>
            </a:r>
            <a:endParaRPr lang="zh-CN" altLang="en-US" sz="2800" b="1">
              <a:solidFill>
                <a:srgbClr val="FF0000"/>
              </a:solidFill>
            </a:endParaRPr>
          </a:p>
        </p:txBody>
      </p:sp>
      <p:sp>
        <p:nvSpPr>
          <p:cNvPr id="18" name="矩形 17"/>
          <p:cNvSpPr/>
          <p:nvPr>
            <p:custDataLst>
              <p:tags r:id="rId15"/>
            </p:custDataLst>
          </p:nvPr>
        </p:nvSpPr>
        <p:spPr>
          <a:xfrm>
            <a:off x="6191885" y="5497830"/>
            <a:ext cx="1441450" cy="496570"/>
          </a:xfrm>
          <a:prstGeom prst="rect">
            <a:avLst/>
          </a:prstGeom>
          <a:gradFill>
            <a:gsLst>
              <a:gs pos="0">
                <a:srgbClr val="B1AAA4"/>
              </a:gs>
              <a:gs pos="0">
                <a:schemeClr val="accent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方式</a:t>
            </a:r>
            <a:endParaRPr lang="zh-CN" altLang="en-US" sz="2800" b="1">
              <a:solidFill>
                <a:srgbClr val="FF0000"/>
              </a:solidFill>
            </a:endParaRPr>
          </a:p>
        </p:txBody>
      </p:sp>
      <p:sp>
        <p:nvSpPr>
          <p:cNvPr id="22" name="圆角矩形 21"/>
          <p:cNvSpPr/>
          <p:nvPr>
            <p:custDataLst>
              <p:tags r:id="rId16"/>
            </p:custDataLst>
          </p:nvPr>
        </p:nvSpPr>
        <p:spPr>
          <a:xfrm>
            <a:off x="8004175" y="4199890"/>
            <a:ext cx="3296285" cy="4965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0000"/>
              </a:lnSpc>
              <a:spcBef>
                <a:spcPct val="0"/>
              </a:spcBef>
              <a:spcAft>
                <a:spcPct val="35000"/>
              </a:spcAft>
            </a:pPr>
            <a:r>
              <a:rPr lang="zh-CN" altLang="en-US" sz="2400" b="1">
                <a:sym typeface="+mn-ea"/>
              </a:rPr>
              <a:t>渲染、烘托、衬托……</a:t>
            </a:r>
            <a:endParaRPr lang="zh-CN" altLang="en-US" sz="2400" b="1"/>
          </a:p>
        </p:txBody>
      </p:sp>
      <p:sp>
        <p:nvSpPr>
          <p:cNvPr id="23" name="圆角矩形 22"/>
          <p:cNvSpPr/>
          <p:nvPr>
            <p:custDataLst>
              <p:tags r:id="rId17"/>
            </p:custDataLst>
          </p:nvPr>
        </p:nvSpPr>
        <p:spPr>
          <a:xfrm>
            <a:off x="8004175" y="4848860"/>
            <a:ext cx="3296285" cy="496570"/>
          </a:xfrm>
          <a:prstGeom prst="roundRect">
            <a:avLst/>
          </a:prstGeom>
          <a:solidFill>
            <a:srgbClr val="2E766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0000"/>
              </a:lnSpc>
              <a:spcBef>
                <a:spcPct val="0"/>
              </a:spcBef>
              <a:spcAft>
                <a:spcPct val="35000"/>
              </a:spcAft>
            </a:pPr>
            <a:r>
              <a:rPr lang="zh-CN" altLang="en-US" sz="2400" b="1">
                <a:sym typeface="+mn-ea"/>
              </a:rPr>
              <a:t>借助次要人物陪衬烘托</a:t>
            </a:r>
            <a:endParaRPr lang="zh-CN" altLang="en-US" sz="2400" b="1"/>
          </a:p>
        </p:txBody>
      </p:sp>
      <p:sp>
        <p:nvSpPr>
          <p:cNvPr id="24" name="圆角矩形 23"/>
          <p:cNvSpPr/>
          <p:nvPr>
            <p:custDataLst>
              <p:tags r:id="rId18"/>
            </p:custDataLst>
          </p:nvPr>
        </p:nvSpPr>
        <p:spPr>
          <a:xfrm>
            <a:off x="8004175" y="5497830"/>
            <a:ext cx="3296285" cy="496570"/>
          </a:xfrm>
          <a:prstGeom prst="roundRect">
            <a:avLst/>
          </a:prstGeom>
          <a:solidFill>
            <a:srgbClr val="2E766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0000"/>
              </a:lnSpc>
              <a:spcBef>
                <a:spcPct val="0"/>
              </a:spcBef>
              <a:spcAft>
                <a:spcPct val="35000"/>
              </a:spcAft>
            </a:pPr>
            <a:r>
              <a:rPr lang="zh-CN" altLang="en-US" sz="2400" b="1">
                <a:sym typeface="+mn-ea"/>
              </a:rPr>
              <a:t>借助物象陪衬烘托</a:t>
            </a:r>
            <a:endParaRPr lang="zh-CN" altLang="en-US" sz="2400" b="1"/>
          </a:p>
        </p:txBody>
      </p:sp>
      <p:sp>
        <p:nvSpPr>
          <p:cNvPr id="25" name="圆角矩形 24"/>
          <p:cNvSpPr/>
          <p:nvPr>
            <p:custDataLst>
              <p:tags r:id="rId19"/>
            </p:custDataLst>
          </p:nvPr>
        </p:nvSpPr>
        <p:spPr>
          <a:xfrm>
            <a:off x="8004175" y="6146800"/>
            <a:ext cx="3296285" cy="496570"/>
          </a:xfrm>
          <a:prstGeom prst="roundRect">
            <a:avLst/>
          </a:prstGeom>
          <a:solidFill>
            <a:srgbClr val="2E766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0000"/>
              </a:lnSpc>
              <a:spcBef>
                <a:spcPct val="0"/>
              </a:spcBef>
              <a:spcAft>
                <a:spcPct val="35000"/>
              </a:spcAft>
            </a:pPr>
            <a:r>
              <a:rPr lang="zh-CN" altLang="en-US" sz="2400" b="1">
                <a:sym typeface="+mn-ea"/>
              </a:rPr>
              <a:t>借助环境渲染烘托</a:t>
            </a:r>
            <a:endParaRPr lang="zh-CN" altLang="en-US" sz="2400" b="1"/>
          </a:p>
        </p:txBody>
      </p:sp>
      <p:pic>
        <p:nvPicPr>
          <p:cNvPr id="7" name="图片 6"/>
          <p:cNvPicPr>
            <a:picLocks noChangeAspect="1"/>
          </p:cNvPicPr>
          <p:nvPr>
            <p:custDataLst>
              <p:tags r:id="rId21"/>
            </p:custDataLst>
          </p:nvPr>
        </p:nvPicPr>
        <p:blipFill>
          <a:blip r:embed="rId20"/>
          <a:stretch>
            <a:fillRect/>
          </a:stretch>
        </p:blipFill>
        <p:spPr>
          <a:xfrm>
            <a:off x="0" y="0"/>
            <a:ext cx="739775" cy="1748790"/>
          </a:xfrm>
          <a:prstGeom prst="rect">
            <a:avLst/>
          </a:prstGeom>
        </p:spPr>
      </p:pic>
      <p:sp>
        <p:nvSpPr>
          <p:cNvPr id="6" name="文本框 5"/>
          <p:cNvSpPr txBox="1"/>
          <p:nvPr>
            <p:custDataLst>
              <p:tags r:id="rId22"/>
            </p:custDataLst>
          </p:nvPr>
        </p:nvSpPr>
        <p:spPr>
          <a:xfrm>
            <a:off x="966470" y="173990"/>
            <a:ext cx="4651375" cy="460375"/>
          </a:xfrm>
          <a:prstGeom prst="rect">
            <a:avLst/>
          </a:prstGeom>
          <a:noFill/>
        </p:spPr>
        <p:txBody>
          <a:bodyPr wrap="square" rtlCol="0">
            <a:spAutoFit/>
          </a:bodyPr>
          <a:lstStyle/>
          <a:p>
            <a:r>
              <a:rPr lang="zh-CN" altLang="en-US" sz="2400"/>
              <a:t>方法指导：塑造人物形象的方法</a:t>
            </a:r>
            <a:endParaRPr lang="zh-CN" altLang="en-US" sz="2400"/>
          </a:p>
        </p:txBody>
      </p:sp>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2000"/>
                                        <p:tgtEl>
                                          <p:spTgt spid="13"/>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edge">
                                      <p:cBhvr>
                                        <p:cTn id="16" dur="20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2000"/>
                                        <p:tgtEl>
                                          <p:spTgt spid="1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edge">
                                      <p:cBhvr>
                                        <p:cTn id="24" dur="2000"/>
                                        <p:tgtEl>
                                          <p:spTgt spid="17"/>
                                        </p:tgtEl>
                                      </p:cBhvr>
                                    </p:animEffect>
                                  </p:childTnLst>
                                </p:cTn>
                              </p:par>
                              <p:par>
                                <p:cTn id="25" presetID="2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edge">
                                      <p:cBhvr>
                                        <p:cTn id="27" dur="2000"/>
                                        <p:tgtEl>
                                          <p:spTgt spid="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checkerboard(across)">
                                      <p:cBhvr>
                                        <p:cTn id="36" dur="500"/>
                                        <p:tgtEl>
                                          <p:spTgt spid="23"/>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checkerboard(across)">
                                      <p:cBhvr>
                                        <p:cTn id="39" dur="500"/>
                                        <p:tgtEl>
                                          <p:spTgt spid="24"/>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checkerboard(across)">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p:bldP spid="17" grpId="0"/>
      <p:bldP spid="18" grpId="0"/>
      <p:bldP spid="22" grpId="0"/>
      <p:bldP spid="23" grpId="0"/>
      <p:bldP spid="24" grpId="0"/>
      <p:bldP spid="25" grpId="0"/>
    </p:bldLst>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2825947" y="1143345"/>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1958435" y="668431"/>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E0203"/>
                </a:solidFill>
              </a:endParaRPr>
            </a:p>
          </p:txBody>
        </p:sp>
      </p:grpSp>
      <p:sp>
        <p:nvSpPr>
          <p:cNvPr id="16" name="文本框 15"/>
          <p:cNvSpPr txBox="1"/>
          <p:nvPr>
            <p:custDataLst>
              <p:tags r:id="rId8"/>
            </p:custDataLst>
          </p:nvPr>
        </p:nvSpPr>
        <p:spPr>
          <a:xfrm>
            <a:off x="2749747" y="614862"/>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“马孔多”社会环境</a:t>
            </a:r>
            <a:endParaRPr lang="zh-CN" altLang="en-US" sz="3000">
              <a:solidFill>
                <a:prstClr val="black"/>
              </a:solidFill>
              <a:latin typeface="黑体" panose="02010609060101010101" pitchFamily="49" charset="-122"/>
              <a:ea typeface="黑体" panose="02010609060101010101" pitchFamily="49" charset="-122"/>
            </a:endParaRPr>
          </a:p>
        </p:txBody>
      </p:sp>
      <p:pic>
        <p:nvPicPr>
          <p:cNvPr id="4" name="图片 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1815125" y="1666527"/>
            <a:ext cx="8561750" cy="41580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49535" y="74612"/>
            <a:ext cx="10515600" cy="1325563"/>
          </a:xfrm>
        </p:spPr>
        <p:txBody>
          <a:bodyPr/>
          <a:lstStyle/>
          <a:p>
            <a:r>
              <a:rPr lang="zh-CN" altLang="en-US"/>
              <a:t>思维导图展示</a:t>
            </a:r>
            <a:endParaRPr lang="zh-CN" altLang="en-US"/>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300" y="1190625"/>
            <a:ext cx="12163426" cy="5592763"/>
          </a:xfrm>
          <a:prstGeom prst="rect">
            <a:avLst/>
          </a:prstGeom>
        </p:spPr>
      </p:pic>
      <p:sp>
        <p:nvSpPr>
          <p:cNvPr id="6" name="文本框 5"/>
          <p:cNvSpPr txBox="1"/>
          <p:nvPr>
            <p:custDataLst>
              <p:tags r:id="rId6"/>
            </p:custDataLst>
          </p:nvPr>
        </p:nvSpPr>
        <p:spPr>
          <a:xfrm>
            <a:off x="10136955" y="446068"/>
            <a:ext cx="1705510" cy="954107"/>
          </a:xfrm>
          <a:prstGeom prst="rect">
            <a:avLst/>
          </a:prstGeom>
          <a:noFill/>
        </p:spPr>
        <p:txBody>
          <a:bodyPr wrap="square" rtlCol="0">
            <a:spAutoFit/>
          </a:bodyPr>
          <a:lstStyle/>
          <a:p>
            <a:r>
              <a:rPr lang="zh-CN" altLang="en-US" sz="2800"/>
              <a:t>揭示英国童工制度</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391795" y="1188085"/>
            <a:ext cx="11340465" cy="5077460"/>
          </a:xfrm>
          <a:prstGeom prst="rect">
            <a:avLst/>
          </a:prstGeom>
          <a:noFill/>
        </p:spPr>
        <p:txBody>
          <a:bodyPr wrap="square" rtlCol="0">
            <a:spAutoFit/>
          </a:bodyPr>
          <a:lstStyle/>
          <a:p>
            <a:pPr indent="457200" algn="just" fontAlgn="auto">
              <a:lnSpc>
                <a:spcPct val="150000"/>
              </a:lnSpc>
            </a:pPr>
            <a:r>
              <a:rPr lang="en-US" altLang="zh-CN" sz="2400">
                <a:latin typeface="华文中宋" panose="02010600040101010101" pitchFamily="2" charset="-122"/>
                <a:ea typeface="华文中宋" panose="02010600040101010101" pitchFamily="2" charset="-122"/>
              </a:rPr>
              <a:t>  </a:t>
            </a:r>
            <a:r>
              <a:rPr lang="en-US" altLang="zh-CN" sz="2400" b="1">
                <a:latin typeface="华文中宋" panose="02010600040101010101" pitchFamily="2" charset="-122"/>
                <a:ea typeface="华文中宋" panose="02010600040101010101" pitchFamily="2" charset="-122"/>
              </a:rPr>
              <a:t>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19</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世纪中叶的维多利亚时代，英国经济正处于迅速发展期，但社会繁荣的表象下隐藏着贫富悬殊等问题，米克</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沃克、粉白</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土豆等这些贫穷人家的孩子，不仅被剥夺了受教育的权利，而且早早步入社会劳作谋生。为了贪图廉价的劳动力，一些资本家大量雇用童工，“面色灰白”的孩子们在恶劣的环境中从事着艰辛的工作。童工的经历成了狄更斯一生最大的隐痛，直至晚年他还受着这段回忆的折磨</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我的整个身心所忍受的悲痛和屈辱是如此巨大，即使到了现在，我已经出了名，受到别人的爱抚，生活愉快，在睡梦中我还常常忘掉自己有着爱妻和孩子，甚至忘掉自己已经长大成人，好像又孤苦伶仃地回到那一段岁月里去了。”</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约翰</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福特</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查尔斯</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狄更斯传</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custDataLst>
              <p:tags r:id="rId4"/>
            </p:custDataLst>
          </p:nvPr>
        </p:nvGrpSpPr>
        <p:grpSpPr>
          <a:xfrm>
            <a:off x="0" y="363854"/>
            <a:ext cx="4692650" cy="504967"/>
            <a:chOff x="0" y="313054"/>
            <a:chExt cx="3630304" cy="504967"/>
          </a:xfrm>
        </p:grpSpPr>
        <p:sp>
          <p:nvSpPr>
            <p:cNvPr id="8" name="矩形 7"/>
            <p:cNvSpPr/>
            <p:nvPr>
              <p:custDataLst>
                <p:tags r:id="rId5"/>
              </p:custDataLst>
            </p:nvPr>
          </p:nvSpPr>
          <p:spPr>
            <a:xfrm>
              <a:off x="0" y="313054"/>
              <a:ext cx="3630304" cy="5049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Arial"/>
              </a:endParaRPr>
            </a:p>
          </p:txBody>
        </p:sp>
        <p:sp>
          <p:nvSpPr>
            <p:cNvPr id="9" name="文本框 8"/>
            <p:cNvSpPr txBox="1"/>
            <p:nvPr>
              <p:custDataLst>
                <p:tags r:id="rId6"/>
              </p:custDataLst>
            </p:nvPr>
          </p:nvSpPr>
          <p:spPr>
            <a:xfrm>
              <a:off x="303047" y="313054"/>
              <a:ext cx="2806322" cy="460375"/>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00" cap="none" spc="0" normalizeH="0" baseline="0" noProof="0">
                  <a:ln>
                    <a:noFill/>
                  </a:ln>
                  <a:solidFill>
                    <a:srgbClr val="FFFFFF"/>
                  </a:solidFill>
                  <a:effectLst/>
                  <a:uLnTx/>
                  <a:uFillTx/>
                  <a:latin typeface="华文中宋" panose="02010600040101010101" pitchFamily="2" charset="-122"/>
                  <a:ea typeface="华文中宋" panose="02010600040101010101" pitchFamily="2" charset="-122"/>
                  <a:cs typeface="Arial"/>
                </a:rPr>
                <a:t>脏乱的环境，浓缩的时代</a:t>
              </a:r>
              <a:endParaRPr kumimoji="0" lang="zh-CN" altLang="en-US" sz="2400" b="1" i="0" u="none" strike="noStrike" kern="100" cap="none" spc="0" normalizeH="0" baseline="0" noProof="0">
                <a:ln>
                  <a:noFill/>
                </a:ln>
                <a:solidFill>
                  <a:srgbClr val="FFFFFF"/>
                </a:solidFill>
                <a:effectLst/>
                <a:uLnTx/>
                <a:uFillTx/>
                <a:latin typeface="华文中宋" panose="02010600040101010101" pitchFamily="2" charset="-122"/>
                <a:ea typeface="华文中宋" panose="02010600040101010101" pitchFamily="2" charset="-122"/>
                <a:cs typeface="Aria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4" name="图片 11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62865" y="-80010"/>
            <a:ext cx="1896110" cy="1331595"/>
          </a:xfrm>
          <a:prstGeom prst="rect">
            <a:avLst/>
          </a:prstGeom>
        </p:spPr>
      </p:pic>
      <p:sp>
        <p:nvSpPr>
          <p:cNvPr id="20" name="文本框 56"/>
          <p:cNvSpPr txBox="1">
            <a:spLocks noChangeArrowheads="1"/>
          </p:cNvSpPr>
          <p:nvPr>
            <p:custDataLst>
              <p:tags r:id="rId5"/>
            </p:custDataLst>
          </p:nvPr>
        </p:nvSpPr>
        <p:spPr bwMode="auto">
          <a:xfrm>
            <a:off x="1878330" y="544830"/>
            <a:ext cx="25196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dist" eaLnBrk="1" hangingPunct="1"/>
            <a:r>
              <a:rPr lang="zh-CN" altLang="en-US" sz="4000" b="1">
                <a:solidFill>
                  <a:srgbClr val="FF0000"/>
                </a:solidFill>
                <a:latin typeface="微软雅黑" panose="020b0503020204020204" pitchFamily="34" charset="-122"/>
                <a:ea typeface="微软雅黑" panose="020b0503020204020204" pitchFamily="34" charset="-122"/>
              </a:rPr>
              <a:t>环境归纳</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975360" y="1414145"/>
            <a:ext cx="10380980" cy="4615815"/>
          </a:xfrm>
          <a:prstGeom prst="rect">
            <a:avLst/>
          </a:prstGeom>
          <a:noFill/>
        </p:spPr>
        <p:txBody>
          <a:bodyPr wrap="square" rtlCol="0">
            <a:spAutoFit/>
          </a:bodyPr>
          <a:lstStyle/>
          <a:p>
            <a:pPr fontAlgn="auto">
              <a:lnSpc>
                <a:spcPct val="150000"/>
              </a:lnSpc>
            </a:pPr>
            <a:r>
              <a:rPr lang="en-US" altLang="zh-CN" sz="2800" b="1">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本文节选部分描述了货行、米考伯家、监狱等环境。通过大卫这个孩子的眼睛来看周围的环境，</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揭示了19世纪英国的社会风貌</a:t>
            </a: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，资本家为了雇佣更加廉价的劳动力而</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大量使用童工</a:t>
            </a: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，批驳了资本主义社会中一味追逐私利而不顾道德底线和法度情理的丑恶行径。体现了</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社会差异的悬殊</a:t>
            </a: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而导致的尖锐社会矛盾，社会问题的日益显现昭示着建立健全社会保障体系的重要性，表现了作者对人道主义的强烈呼唤。</a:t>
            </a:r>
            <a:endParaRPr lang="en-US" altLang="zh-CN" sz="2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14" name="图片 1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63830" y="0"/>
            <a:ext cx="1896110" cy="1331595"/>
          </a:xfrm>
          <a:prstGeom prst="rect">
            <a:avLst/>
          </a:prstGeom>
        </p:spPr>
      </p:pic>
      <p:sp>
        <p:nvSpPr>
          <p:cNvPr id="5" name="文本框 4"/>
          <p:cNvSpPr txBox="1"/>
          <p:nvPr>
            <p:custDataLst>
              <p:tags r:id="rId6"/>
            </p:custDataLst>
          </p:nvPr>
        </p:nvSpPr>
        <p:spPr>
          <a:xfrm>
            <a:off x="778510" y="1475105"/>
            <a:ext cx="8860155" cy="4523105"/>
          </a:xfrm>
          <a:prstGeom prst="rect">
            <a:avLst/>
          </a:prstGeom>
          <a:noFill/>
        </p:spPr>
        <p:txBody>
          <a:bodyPr wrap="square" rtlCol="0">
            <a:spAutoFit/>
          </a:bodyPr>
          <a:lstStyle/>
          <a:p>
            <a:pPr>
              <a:lnSpc>
                <a:spcPct val="150000"/>
              </a:lnSpc>
            </a:pPr>
            <a:r>
              <a:rPr lang="en-US" altLang="zh-CN" sz="3200" b="1">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本文节选部分描述了大卫.科波菲尔在谋得斯通-格林比货行开始独立做工的现状,并与米考伯夫妇结下了深厚的友谊。通过大卫这个孩子的眼睛来看周围的人物和环境，既表达了对人世间善良、宽厚、仁爱等美德的赞美，同时也蕴含着对当时社会的批判。</a:t>
            </a:r>
            <a:endParaRPr lang="en-US" altLang="zh-CN" sz="3200" b="1">
              <a:latin typeface="宋体" panose="02010600030101010101" pitchFamily="2" charset="-122"/>
              <a:ea typeface="宋体" panose="02010600030101010101" pitchFamily="2" charset="-122"/>
              <a:cs typeface="宋体" panose="02010600030101010101" pitchFamily="2" charset="-122"/>
            </a:endParaRPr>
          </a:p>
        </p:txBody>
      </p:sp>
      <p:cxnSp>
        <p:nvCxnSpPr>
          <p:cNvPr id="7" name="直接连接符 6"/>
          <p:cNvCxnSpPr/>
          <p:nvPr>
            <p:custDataLst>
              <p:tags r:id="rId7"/>
            </p:custDataLst>
          </p:nvPr>
        </p:nvCxnSpPr>
        <p:spPr>
          <a:xfrm flipH="1">
            <a:off x="10452009" y="2568343"/>
            <a:ext cx="1680892" cy="2860892"/>
          </a:xfrm>
          <a:prstGeom prst="line">
            <a:avLst/>
          </a:prstGeom>
          <a:ln>
            <a:solidFill>
              <a:schemeClr val="tx1">
                <a:lumMod val="75000"/>
                <a:lumOff val="25000"/>
                <a:alpha val="48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8"/>
            </p:custDataLst>
          </p:nvPr>
        </p:nvCxnSpPr>
        <p:spPr>
          <a:xfrm flipH="1">
            <a:off x="10276527" y="3137361"/>
            <a:ext cx="1680892" cy="2860892"/>
          </a:xfrm>
          <a:prstGeom prst="line">
            <a:avLst/>
          </a:prstGeom>
          <a:ln>
            <a:solidFill>
              <a:schemeClr val="tx1">
                <a:lumMod val="75000"/>
                <a:lumOff val="25000"/>
                <a:alpha val="48000"/>
              </a:schemeClr>
            </a:solidFill>
          </a:ln>
        </p:spPr>
        <p:style>
          <a:lnRef idx="1">
            <a:schemeClr val="accent1"/>
          </a:lnRef>
          <a:fillRef idx="0">
            <a:schemeClr val="accent1"/>
          </a:fillRef>
          <a:effectRef idx="0">
            <a:schemeClr val="accent1"/>
          </a:effectRef>
          <a:fontRef idx="minor">
            <a:schemeClr val="tx1"/>
          </a:fontRef>
        </p:style>
      </p:cxnSp>
      <p:sp>
        <p:nvSpPr>
          <p:cNvPr id="20" name="文本框 56"/>
          <p:cNvSpPr txBox="1">
            <a:spLocks noChangeArrowheads="1"/>
          </p:cNvSpPr>
          <p:nvPr>
            <p:custDataLst>
              <p:tags r:id="rId9"/>
            </p:custDataLst>
          </p:nvPr>
        </p:nvSpPr>
        <p:spPr bwMode="auto">
          <a:xfrm>
            <a:off x="3490595" y="372745"/>
            <a:ext cx="367665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dist" eaLnBrk="1" hangingPunct="1"/>
            <a:r>
              <a:rPr lang="zh-CN" altLang="en-US" sz="5400" b="1">
                <a:solidFill>
                  <a:srgbClr val="FF0000"/>
                </a:solidFill>
                <a:latin typeface="微软雅黑" panose="020b0503020204020204" pitchFamily="34" charset="-122"/>
                <a:ea typeface="微软雅黑" panose="020b0503020204020204" pitchFamily="34" charset="-122"/>
              </a:rPr>
              <a:t>主题归纳</a:t>
            </a:r>
            <a:endParaRPr lang="zh-CN" altLang="en-US" sz="5400" b="1">
              <a:solidFill>
                <a:srgbClr val="FF0000"/>
              </a:solidFill>
              <a:latin typeface="微软雅黑" panose="020b0503020204020204" pitchFamily="34" charset="-122"/>
              <a:ea typeface="微软雅黑" panose="020b0503020204020204" pitchFamily="34" charset="-122"/>
            </a:endParaRPr>
          </a:p>
        </p:txBody>
      </p:sp>
      <p:grpSp>
        <p:nvGrpSpPr>
          <p:cNvPr id="225" name="组合 224"/>
          <p:cNvGrpSpPr/>
          <p:nvPr>
            <p:custDataLst>
              <p:tags r:id="rId10"/>
            </p:custDataLst>
          </p:nvPr>
        </p:nvGrpSpPr>
        <p:grpSpPr>
          <a:xfrm>
            <a:off x="9491980" y="3863975"/>
            <a:ext cx="3136265" cy="3669030"/>
            <a:chOff x="6425" y="108"/>
            <a:chExt cx="9059" cy="10800"/>
          </a:xfrm>
        </p:grpSpPr>
        <p:sp>
          <p:nvSpPr>
            <p:cNvPr id="226" name="PA-任意多边形 1150"/>
            <p:cNvSpPr/>
            <p:nvPr>
              <p:custDataLst>
                <p:tags r:id="rId11"/>
              </p:custDataLst>
            </p:nvPr>
          </p:nvSpPr>
          <p:spPr>
            <a:xfrm>
              <a:off x="8215" y="1782"/>
              <a:ext cx="5560" cy="6934"/>
            </a:xfrm>
            <a:custGeom>
              <a:rect l="0" t="0" r="0" b="0"/>
              <a:pathLst>
                <a:path w="5828920" h="7269100">
                  <a:moveTo>
                    <a:pt x="5826506" y="2910840"/>
                  </a:moveTo>
                  <a:cubicBezTo>
                    <a:pt x="5824728" y="1302385"/>
                    <a:pt x="4519295" y="0"/>
                    <a:pt x="2910840" y="2540"/>
                  </a:cubicBezTo>
                  <a:cubicBezTo>
                    <a:pt x="1302384" y="5067"/>
                    <a:pt x="0" y="1309751"/>
                    <a:pt x="2540" y="2918206"/>
                  </a:cubicBezTo>
                  <a:cubicBezTo>
                    <a:pt x="4445" y="4964557"/>
                    <a:pt x="1868043" y="5322316"/>
                    <a:pt x="1870329" y="7269099"/>
                  </a:cubicBezTo>
                  <a:lnTo>
                    <a:pt x="4049141" y="7266559"/>
                  </a:lnTo>
                  <a:cubicBezTo>
                    <a:pt x="4046855" y="5319776"/>
                    <a:pt x="5828919" y="5017389"/>
                    <a:pt x="5826506" y="2910840"/>
                  </a:cubicBezTo>
                  <a:close/>
                </a:path>
              </a:pathLst>
            </a:custGeom>
            <a:blipFill dpi="0" rotWithShape="0">
              <a:blip r:embed="rId12"/>
              <a:stretch>
                <a:fillRect l="-206000" t="-26000" r="-73000" b="-46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PA-任意多边形 1151"/>
            <p:cNvSpPr/>
            <p:nvPr>
              <p:custDataLst>
                <p:tags r:id="rId13"/>
              </p:custDataLst>
            </p:nvPr>
          </p:nvSpPr>
          <p:spPr>
            <a:xfrm>
              <a:off x="8437" y="2061"/>
              <a:ext cx="2518" cy="6379"/>
            </a:xfrm>
            <a:custGeom>
              <a:rect l="0" t="0" r="0" b="0"/>
              <a:pathLst>
                <a:path w="2640331" h="6685789">
                  <a:moveTo>
                    <a:pt x="1651" y="2682113"/>
                  </a:moveTo>
                  <a:cubicBezTo>
                    <a:pt x="3810" y="4565523"/>
                    <a:pt x="1671193" y="4901692"/>
                    <a:pt x="1789430" y="6685788"/>
                  </a:cubicBezTo>
                  <a:lnTo>
                    <a:pt x="2640330" y="6684772"/>
                  </a:lnTo>
                  <a:lnTo>
                    <a:pt x="2640330" y="0"/>
                  </a:lnTo>
                  <a:cubicBezTo>
                    <a:pt x="1177925" y="22352"/>
                    <a:pt x="0" y="1214882"/>
                    <a:pt x="1651" y="2682113"/>
                  </a:cubicBezTo>
                  <a:close/>
                </a:path>
              </a:pathLst>
            </a:custGeom>
            <a:blipFill dpi="0" rotWithShape="0">
              <a:blip r:embed="rId12"/>
              <a:stretch>
                <a:fillRect l="-463000" t="-32000" r="-273000" b="-55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PA-任意多边形 1152"/>
            <p:cNvSpPr/>
            <p:nvPr>
              <p:custDataLst>
                <p:tags r:id="rId14"/>
              </p:custDataLst>
            </p:nvPr>
          </p:nvSpPr>
          <p:spPr>
            <a:xfrm>
              <a:off x="10955" y="2059"/>
              <a:ext cx="2598" cy="6379"/>
            </a:xfrm>
            <a:custGeom>
              <a:rect l="0" t="0" r="0" b="0"/>
              <a:pathLst>
                <a:path w="2722881" h="6686932">
                  <a:moveTo>
                    <a:pt x="2720721" y="2678811"/>
                  </a:moveTo>
                  <a:cubicBezTo>
                    <a:pt x="2719324" y="1198245"/>
                    <a:pt x="1517904" y="0"/>
                    <a:pt x="38100" y="1651"/>
                  </a:cubicBezTo>
                  <a:cubicBezTo>
                    <a:pt x="25400" y="1651"/>
                    <a:pt x="12700" y="1651"/>
                    <a:pt x="0" y="1651"/>
                  </a:cubicBezTo>
                  <a:lnTo>
                    <a:pt x="0" y="6686931"/>
                  </a:lnTo>
                  <a:lnTo>
                    <a:pt x="1035177" y="6685787"/>
                  </a:lnTo>
                  <a:cubicBezTo>
                    <a:pt x="1138682" y="4881626"/>
                    <a:pt x="2722880" y="4616323"/>
                    <a:pt x="2720721" y="2678811"/>
                  </a:cubicBezTo>
                  <a:close/>
                </a:path>
              </a:pathLst>
            </a:custGeom>
            <a:blipFill dpi="0" rotWithShape="0">
              <a:blip r:embed="rId12"/>
              <a:stretch>
                <a:fillRect l="-546000" t="-32000" r="-165000" b="-55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PA-任意多边形 1153"/>
            <p:cNvSpPr/>
            <p:nvPr>
              <p:custDataLst>
                <p:tags r:id="rId15"/>
              </p:custDataLst>
            </p:nvPr>
          </p:nvSpPr>
          <p:spPr>
            <a:xfrm>
              <a:off x="9600" y="5256"/>
              <a:ext cx="967" cy="2890"/>
            </a:xfrm>
            <a:custGeom>
              <a:rect l="0" t="0" r="0" b="0"/>
              <a:pathLst>
                <a:path w="1012824" h="3028926">
                  <a:moveTo>
                    <a:pt x="904974" y="3028901"/>
                  </a:moveTo>
                  <a:cubicBezTo>
                    <a:pt x="861635" y="3028896"/>
                    <a:pt x="823570" y="3000113"/>
                    <a:pt x="811756" y="2958416"/>
                  </a:cubicBezTo>
                  <a:lnTo>
                    <a:pt x="10894" y="132666"/>
                  </a:lnTo>
                  <a:cubicBezTo>
                    <a:pt x="0" y="98894"/>
                    <a:pt x="8411" y="61869"/>
                    <a:pt x="32826" y="36119"/>
                  </a:cubicBezTo>
                  <a:cubicBezTo>
                    <a:pt x="57242" y="10369"/>
                    <a:pt x="93767" y="0"/>
                    <a:pt x="128070" y="9082"/>
                  </a:cubicBezTo>
                  <a:cubicBezTo>
                    <a:pt x="162373" y="18164"/>
                    <a:pt x="188983" y="45248"/>
                    <a:pt x="197457" y="79707"/>
                  </a:cubicBezTo>
                  <a:lnTo>
                    <a:pt x="998319" y="2905457"/>
                  </a:lnTo>
                  <a:cubicBezTo>
                    <a:pt x="1012823" y="2956999"/>
                    <a:pt x="982890" y="3010561"/>
                    <a:pt x="931390" y="3025218"/>
                  </a:cubicBezTo>
                  <a:cubicBezTo>
                    <a:pt x="922802" y="3027685"/>
                    <a:pt x="913909" y="3028925"/>
                    <a:pt x="904974" y="3028901"/>
                  </a:cubicBezTo>
                  <a:close/>
                </a:path>
              </a:pathLst>
            </a:custGeom>
            <a:blipFill dpi="0" rotWithShape="0">
              <a:blip r:embed="rId12"/>
              <a:stretch>
                <a:fillRect l="-1326000" t="-182000" r="-751000" b="-13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PA-任意多边形 1154"/>
            <p:cNvSpPr/>
            <p:nvPr>
              <p:custDataLst>
                <p:tags r:id="rId16"/>
              </p:custDataLst>
            </p:nvPr>
          </p:nvSpPr>
          <p:spPr>
            <a:xfrm>
              <a:off x="11516" y="5256"/>
              <a:ext cx="874" cy="2890"/>
            </a:xfrm>
            <a:custGeom>
              <a:rect l="0" t="0" r="0" b="0"/>
              <a:pathLst>
                <a:path w="915825" h="3028808">
                  <a:moveTo>
                    <a:pt x="107116" y="3028764"/>
                  </a:moveTo>
                  <a:cubicBezTo>
                    <a:pt x="99159" y="3028775"/>
                    <a:pt x="91229" y="3027838"/>
                    <a:pt x="83494" y="3025971"/>
                  </a:cubicBezTo>
                  <a:cubicBezTo>
                    <a:pt x="31577" y="3012919"/>
                    <a:pt x="0" y="2960328"/>
                    <a:pt x="12882" y="2908368"/>
                  </a:cubicBezTo>
                  <a:lnTo>
                    <a:pt x="717986" y="82618"/>
                  </a:lnTo>
                  <a:cubicBezTo>
                    <a:pt x="725456" y="48025"/>
                    <a:pt x="751168" y="20242"/>
                    <a:pt x="785080" y="10121"/>
                  </a:cubicBezTo>
                  <a:cubicBezTo>
                    <a:pt x="818993" y="0"/>
                    <a:pt x="855726" y="9147"/>
                    <a:pt x="880933" y="33988"/>
                  </a:cubicBezTo>
                  <a:cubicBezTo>
                    <a:pt x="906141" y="58829"/>
                    <a:pt x="915824" y="95424"/>
                    <a:pt x="906200" y="129481"/>
                  </a:cubicBezTo>
                  <a:lnTo>
                    <a:pt x="201350" y="2955231"/>
                  </a:lnTo>
                  <a:cubicBezTo>
                    <a:pt x="190557" y="2998477"/>
                    <a:pt x="151688" y="3028807"/>
                    <a:pt x="107116" y="3028764"/>
                  </a:cubicBezTo>
                  <a:close/>
                </a:path>
              </a:pathLst>
            </a:custGeom>
            <a:blipFill dpi="0" rotWithShape="0">
              <a:blip r:embed="rId12"/>
              <a:stretch>
                <a:fillRect l="-1687000" t="-182000" r="-622000" b="-13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PA-任意多边形 1155"/>
            <p:cNvSpPr/>
            <p:nvPr>
              <p:custDataLst>
                <p:tags r:id="rId17"/>
              </p:custDataLst>
            </p:nvPr>
          </p:nvSpPr>
          <p:spPr>
            <a:xfrm>
              <a:off x="9360" y="5073"/>
              <a:ext cx="679" cy="569"/>
            </a:xfrm>
            <a:custGeom>
              <a:rect l="0" t="0" r="0" b="0"/>
              <a:pathLst>
                <a:path w="711201" h="595758">
                  <a:moveTo>
                    <a:pt x="711200" y="297815"/>
                  </a:moveTo>
                  <a:cubicBezTo>
                    <a:pt x="711200" y="462915"/>
                    <a:pt x="552069" y="595757"/>
                    <a:pt x="355600" y="595757"/>
                  </a:cubicBezTo>
                  <a:cubicBezTo>
                    <a:pt x="159131" y="595757"/>
                    <a:pt x="0" y="462407"/>
                    <a:pt x="0" y="297815"/>
                  </a:cubicBezTo>
                  <a:cubicBezTo>
                    <a:pt x="0" y="133223"/>
                    <a:pt x="159131" y="0"/>
                    <a:pt x="355600" y="0"/>
                  </a:cubicBezTo>
                  <a:cubicBezTo>
                    <a:pt x="552069" y="0"/>
                    <a:pt x="711200" y="133350"/>
                    <a:pt x="711200" y="297815"/>
                  </a:cubicBezTo>
                  <a:close/>
                </a:path>
              </a:pathLst>
            </a:custGeom>
            <a:blipFill dpi="0" rotWithShape="0">
              <a:blip r:embed="rId12"/>
              <a:stretch>
                <a:fillRect l="-1853000" t="-890000" r="-1147000" b="-1104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PA-任意多边形 1156"/>
            <p:cNvSpPr/>
            <p:nvPr>
              <p:custDataLst>
                <p:tags r:id="rId18"/>
              </p:custDataLst>
            </p:nvPr>
          </p:nvSpPr>
          <p:spPr>
            <a:xfrm>
              <a:off x="11951" y="5073"/>
              <a:ext cx="679" cy="569"/>
            </a:xfrm>
            <a:custGeom>
              <a:rect l="0" t="0" r="0" b="0"/>
              <a:pathLst>
                <a:path w="711201" h="595758">
                  <a:moveTo>
                    <a:pt x="711200" y="297815"/>
                  </a:moveTo>
                  <a:cubicBezTo>
                    <a:pt x="711200" y="462915"/>
                    <a:pt x="552069" y="595757"/>
                    <a:pt x="355600" y="595757"/>
                  </a:cubicBezTo>
                  <a:cubicBezTo>
                    <a:pt x="159131" y="595757"/>
                    <a:pt x="0" y="462407"/>
                    <a:pt x="0" y="297815"/>
                  </a:cubicBezTo>
                  <a:cubicBezTo>
                    <a:pt x="0" y="133223"/>
                    <a:pt x="159258" y="0"/>
                    <a:pt x="355600" y="0"/>
                  </a:cubicBezTo>
                  <a:cubicBezTo>
                    <a:pt x="551942" y="0"/>
                    <a:pt x="711200" y="133350"/>
                    <a:pt x="711200" y="297815"/>
                  </a:cubicBezTo>
                  <a:close/>
                </a:path>
              </a:pathLst>
            </a:custGeom>
            <a:blipFill dpi="0" rotWithShape="0">
              <a:blip r:embed="rId12"/>
              <a:stretch>
                <a:fillRect l="-2235000" t="-890000" r="-765000" b="-1104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PA-任意多边形 1157"/>
            <p:cNvSpPr/>
            <p:nvPr>
              <p:custDataLst>
                <p:tags r:id="rId19"/>
              </p:custDataLst>
            </p:nvPr>
          </p:nvSpPr>
          <p:spPr>
            <a:xfrm>
              <a:off x="9758" y="4715"/>
              <a:ext cx="2723" cy="805"/>
            </a:xfrm>
            <a:custGeom>
              <a:rect l="0" t="0" r="0" b="0"/>
              <a:pathLst>
                <a:path w="2853943" h="843788">
                  <a:moveTo>
                    <a:pt x="86867" y="710565"/>
                  </a:moveTo>
                  <a:cubicBezTo>
                    <a:pt x="285368" y="667893"/>
                    <a:pt x="479297" y="587756"/>
                    <a:pt x="660526" y="497459"/>
                  </a:cubicBezTo>
                  <a:cubicBezTo>
                    <a:pt x="778763" y="438658"/>
                    <a:pt x="993266" y="345059"/>
                    <a:pt x="1036573" y="203835"/>
                  </a:cubicBezTo>
                  <a:cubicBezTo>
                    <a:pt x="1079884" y="62612"/>
                    <a:pt x="873251" y="7874"/>
                    <a:pt x="770508" y="17399"/>
                  </a:cubicBezTo>
                  <a:cubicBezTo>
                    <a:pt x="593470" y="33655"/>
                    <a:pt x="662177" y="224155"/>
                    <a:pt x="717168" y="325501"/>
                  </a:cubicBezTo>
                  <a:cubicBezTo>
                    <a:pt x="807592" y="492125"/>
                    <a:pt x="922146" y="680339"/>
                    <a:pt x="1105534" y="752094"/>
                  </a:cubicBezTo>
                  <a:cubicBezTo>
                    <a:pt x="1339468" y="843788"/>
                    <a:pt x="1538985" y="738124"/>
                    <a:pt x="1687193" y="556514"/>
                  </a:cubicBezTo>
                  <a:cubicBezTo>
                    <a:pt x="1762251" y="464566"/>
                    <a:pt x="1934843" y="271526"/>
                    <a:pt x="1886076" y="138049"/>
                  </a:cubicBezTo>
                  <a:cubicBezTo>
                    <a:pt x="1835276" y="0"/>
                    <a:pt x="1580386" y="102235"/>
                    <a:pt x="1538096" y="199771"/>
                  </a:cubicBezTo>
                  <a:cubicBezTo>
                    <a:pt x="1461006" y="377571"/>
                    <a:pt x="1786889" y="528955"/>
                    <a:pt x="1900299" y="586232"/>
                  </a:cubicBezTo>
                  <a:cubicBezTo>
                    <a:pt x="2186811" y="730885"/>
                    <a:pt x="2487166" y="776732"/>
                    <a:pt x="2795649" y="665607"/>
                  </a:cubicBezTo>
                  <a:cubicBezTo>
                    <a:pt x="2853942" y="644525"/>
                    <a:pt x="2828796" y="550672"/>
                    <a:pt x="2770249" y="572135"/>
                  </a:cubicBezTo>
                  <a:cubicBezTo>
                    <a:pt x="2407156" y="703453"/>
                    <a:pt x="2006598" y="596646"/>
                    <a:pt x="1711070" y="357251"/>
                  </a:cubicBezTo>
                  <a:cubicBezTo>
                    <a:pt x="1680590" y="332613"/>
                    <a:pt x="1613279" y="283337"/>
                    <a:pt x="1627630" y="237236"/>
                  </a:cubicBezTo>
                  <a:cubicBezTo>
                    <a:pt x="1637155" y="206248"/>
                    <a:pt x="1778634" y="148336"/>
                    <a:pt x="1795778" y="173101"/>
                  </a:cubicBezTo>
                  <a:cubicBezTo>
                    <a:pt x="1812921" y="197867"/>
                    <a:pt x="1757678" y="284734"/>
                    <a:pt x="1746502" y="303530"/>
                  </a:cubicBezTo>
                  <a:cubicBezTo>
                    <a:pt x="1710871" y="365319"/>
                    <a:pt x="1670267" y="424103"/>
                    <a:pt x="1625091" y="479298"/>
                  </a:cubicBezTo>
                  <a:cubicBezTo>
                    <a:pt x="1508251" y="624840"/>
                    <a:pt x="1362074" y="733298"/>
                    <a:pt x="1165224" y="669798"/>
                  </a:cubicBezTo>
                  <a:cubicBezTo>
                    <a:pt x="1016761" y="622046"/>
                    <a:pt x="938148" y="495173"/>
                    <a:pt x="858519" y="371221"/>
                  </a:cubicBezTo>
                  <a:cubicBezTo>
                    <a:pt x="824815" y="321982"/>
                    <a:pt x="795573" y="269832"/>
                    <a:pt x="771143" y="215392"/>
                  </a:cubicBezTo>
                  <a:cubicBezTo>
                    <a:pt x="751966" y="169164"/>
                    <a:pt x="727328" y="121793"/>
                    <a:pt x="787526" y="112522"/>
                  </a:cubicBezTo>
                  <a:cubicBezTo>
                    <a:pt x="810259" y="109093"/>
                    <a:pt x="935100" y="125222"/>
                    <a:pt x="944371" y="160020"/>
                  </a:cubicBezTo>
                  <a:cubicBezTo>
                    <a:pt x="951483" y="186690"/>
                    <a:pt x="911859" y="219075"/>
                    <a:pt x="894460" y="235331"/>
                  </a:cubicBezTo>
                  <a:cubicBezTo>
                    <a:pt x="785621" y="336931"/>
                    <a:pt x="636777" y="403987"/>
                    <a:pt x="502412" y="463931"/>
                  </a:cubicBezTo>
                  <a:cubicBezTo>
                    <a:pt x="360807" y="527431"/>
                    <a:pt x="212852" y="583057"/>
                    <a:pt x="61087" y="615696"/>
                  </a:cubicBezTo>
                  <a:cubicBezTo>
                    <a:pt x="0" y="628396"/>
                    <a:pt x="25908" y="722503"/>
                    <a:pt x="86487" y="709295"/>
                  </a:cubicBezTo>
                </a:path>
              </a:pathLst>
            </a:custGeom>
            <a:blipFill dpi="0" rotWithShape="0">
              <a:blip r:embed="rId12"/>
              <a:stretch>
                <a:fillRect l="-477000" t="-585000" r="-196000" b="-795000"/>
              </a:stretch>
            </a:blip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4" name="PA-任意多边形 1158"/>
            <p:cNvSpPr/>
            <p:nvPr>
              <p:custDataLst>
                <p:tags r:id="rId20"/>
              </p:custDataLst>
            </p:nvPr>
          </p:nvSpPr>
          <p:spPr>
            <a:xfrm>
              <a:off x="9898" y="9074"/>
              <a:ext cx="2270" cy="256"/>
            </a:xfrm>
            <a:custGeom>
              <a:rect l="0" t="0" r="0" b="0"/>
              <a:pathLst>
                <a:path w="2379269" h="268707">
                  <a:moveTo>
                    <a:pt x="142713" y="267208"/>
                  </a:moveTo>
                  <a:cubicBezTo>
                    <a:pt x="94433" y="268706"/>
                    <a:pt x="49166" y="243803"/>
                    <a:pt x="24583" y="202223"/>
                  </a:cubicBezTo>
                  <a:cubicBezTo>
                    <a:pt x="0" y="160642"/>
                    <a:pt x="0" y="108978"/>
                    <a:pt x="24583" y="67398"/>
                  </a:cubicBezTo>
                  <a:cubicBezTo>
                    <a:pt x="49166" y="25818"/>
                    <a:pt x="94433" y="916"/>
                    <a:pt x="142713" y="2413"/>
                  </a:cubicBezTo>
                  <a:lnTo>
                    <a:pt x="2250913" y="0"/>
                  </a:lnTo>
                  <a:lnTo>
                    <a:pt x="2250913" y="0"/>
                  </a:lnTo>
                  <a:cubicBezTo>
                    <a:pt x="2322436" y="2219"/>
                    <a:pt x="2379268" y="60840"/>
                    <a:pt x="2379268" y="132398"/>
                  </a:cubicBezTo>
                  <a:cubicBezTo>
                    <a:pt x="2379268" y="203955"/>
                    <a:pt x="2322436" y="262576"/>
                    <a:pt x="2250913" y="264795"/>
                  </a:cubicBezTo>
                  <a:close/>
                </a:path>
              </a:pathLst>
            </a:custGeom>
            <a:blipFill dpi="0" rotWithShape="0">
              <a:blip r:embed="rId12"/>
              <a:stretch>
                <a:fillRect l="-578000" t="-3542000" r="-249000" b="-101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PA-任意多边形 1159"/>
            <p:cNvSpPr/>
            <p:nvPr>
              <p:custDataLst>
                <p:tags r:id="rId21"/>
              </p:custDataLst>
            </p:nvPr>
          </p:nvSpPr>
          <p:spPr>
            <a:xfrm>
              <a:off x="10044" y="9510"/>
              <a:ext cx="2001" cy="256"/>
            </a:xfrm>
            <a:custGeom>
              <a:rect l="0" t="0" r="0" b="0"/>
              <a:pathLst>
                <a:path w="2097211" h="268452">
                  <a:moveTo>
                    <a:pt x="132301" y="268451"/>
                  </a:moveTo>
                  <a:cubicBezTo>
                    <a:pt x="59207" y="268363"/>
                    <a:pt x="0" y="209084"/>
                    <a:pt x="0" y="135990"/>
                  </a:cubicBezTo>
                  <a:cubicBezTo>
                    <a:pt x="0" y="62896"/>
                    <a:pt x="59207" y="3618"/>
                    <a:pt x="132301" y="3529"/>
                  </a:cubicBezTo>
                  <a:lnTo>
                    <a:pt x="1954497" y="1498"/>
                  </a:lnTo>
                  <a:lnTo>
                    <a:pt x="1954497" y="1498"/>
                  </a:lnTo>
                  <a:cubicBezTo>
                    <a:pt x="2002777" y="0"/>
                    <a:pt x="2048045" y="24902"/>
                    <a:pt x="2072627" y="66483"/>
                  </a:cubicBezTo>
                  <a:cubicBezTo>
                    <a:pt x="2097210" y="108063"/>
                    <a:pt x="2097210" y="159728"/>
                    <a:pt x="2072627" y="201307"/>
                  </a:cubicBezTo>
                  <a:cubicBezTo>
                    <a:pt x="2048045" y="242888"/>
                    <a:pt x="2002777" y="267790"/>
                    <a:pt x="1954497" y="266292"/>
                  </a:cubicBezTo>
                  <a:close/>
                </a:path>
              </a:pathLst>
            </a:custGeom>
            <a:blipFill dpi="0" rotWithShape="0">
              <a:blip r:embed="rId12"/>
              <a:stretch>
                <a:fillRect l="-663000" t="-3713000" r="-289000" b="-84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PA-任意多边形 1160"/>
            <p:cNvSpPr/>
            <p:nvPr>
              <p:custDataLst>
                <p:tags r:id="rId22"/>
              </p:custDataLst>
            </p:nvPr>
          </p:nvSpPr>
          <p:spPr>
            <a:xfrm>
              <a:off x="10173" y="9912"/>
              <a:ext cx="1739" cy="255"/>
            </a:xfrm>
            <a:custGeom>
              <a:rect l="0" t="0" r="0" b="0"/>
              <a:pathLst>
                <a:path w="1822757" h="266701">
                  <a:moveTo>
                    <a:pt x="128355" y="266700"/>
                  </a:moveTo>
                  <a:cubicBezTo>
                    <a:pt x="56832" y="264482"/>
                    <a:pt x="0" y="205860"/>
                    <a:pt x="0" y="134303"/>
                  </a:cubicBezTo>
                  <a:cubicBezTo>
                    <a:pt x="0" y="62745"/>
                    <a:pt x="56832" y="4124"/>
                    <a:pt x="128355" y="1905"/>
                  </a:cubicBezTo>
                  <a:lnTo>
                    <a:pt x="1690455" y="0"/>
                  </a:lnTo>
                  <a:lnTo>
                    <a:pt x="1690455" y="0"/>
                  </a:lnTo>
                  <a:cubicBezTo>
                    <a:pt x="1763548" y="88"/>
                    <a:pt x="1822756" y="59367"/>
                    <a:pt x="1822756" y="132461"/>
                  </a:cubicBezTo>
                  <a:cubicBezTo>
                    <a:pt x="1822756" y="205555"/>
                    <a:pt x="1763548" y="264833"/>
                    <a:pt x="1690455" y="264922"/>
                  </a:cubicBezTo>
                  <a:close/>
                </a:path>
              </a:pathLst>
            </a:custGeom>
            <a:blipFill dpi="0" rotWithShape="0">
              <a:blip r:embed="rId12"/>
              <a:stretch>
                <a:fillRect l="-770000" t="-3890000" r="-340000" b="-68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PA-任意多边形 1161"/>
            <p:cNvSpPr/>
            <p:nvPr>
              <p:custDataLst>
                <p:tags r:id="rId23"/>
              </p:custDataLst>
            </p:nvPr>
          </p:nvSpPr>
          <p:spPr>
            <a:xfrm>
              <a:off x="10531" y="10424"/>
              <a:ext cx="1018" cy="484"/>
            </a:xfrm>
            <a:custGeom>
              <a:rect l="0" t="0" r="0" b="0"/>
              <a:pathLst>
                <a:path w="1068071" h="507239">
                  <a:moveTo>
                    <a:pt x="0" y="1269"/>
                  </a:moveTo>
                  <a:cubicBezTo>
                    <a:pt x="15503" y="285119"/>
                    <a:pt x="250363" y="507238"/>
                    <a:pt x="534637" y="506900"/>
                  </a:cubicBezTo>
                  <a:cubicBezTo>
                    <a:pt x="818910" y="506563"/>
                    <a:pt x="1053242" y="283886"/>
                    <a:pt x="1068070" y="0"/>
                  </a:cubicBezTo>
                </a:path>
              </a:pathLst>
            </a:custGeom>
            <a:blipFill dpi="0" rotWithShape="0">
              <a:blip r:embed="rId12"/>
              <a:stretch>
                <a:fillRect l="-1350000" t="-2152000" r="-616000" b="-209000"/>
              </a:stretch>
            </a:blip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8" name="PA-任意多边形 1162"/>
            <p:cNvSpPr/>
            <p:nvPr>
              <p:custDataLst>
                <p:tags r:id="rId24"/>
              </p:custDataLst>
            </p:nvPr>
          </p:nvSpPr>
          <p:spPr>
            <a:xfrm>
              <a:off x="9918" y="8833"/>
              <a:ext cx="2242" cy="1447"/>
            </a:xfrm>
            <a:custGeom>
              <a:rect l="0" t="0" r="0" b="0"/>
              <a:pathLst>
                <a:path w="2350514" h="1516381">
                  <a:moveTo>
                    <a:pt x="9131" y="113411"/>
                  </a:moveTo>
                  <a:lnTo>
                    <a:pt x="511416" y="1516380"/>
                  </a:lnTo>
                  <a:lnTo>
                    <a:pt x="1823199" y="1516380"/>
                  </a:lnTo>
                  <a:lnTo>
                    <a:pt x="2340978" y="114300"/>
                  </a:lnTo>
                  <a:cubicBezTo>
                    <a:pt x="2350513" y="88212"/>
                    <a:pt x="2346715" y="59112"/>
                    <a:pt x="2330803" y="36346"/>
                  </a:cubicBezTo>
                  <a:cubicBezTo>
                    <a:pt x="2314892" y="13579"/>
                    <a:pt x="2288870" y="11"/>
                    <a:pt x="2261095" y="0"/>
                  </a:cubicBezTo>
                  <a:lnTo>
                    <a:pt x="89395" y="0"/>
                  </a:lnTo>
                  <a:cubicBezTo>
                    <a:pt x="61797" y="49"/>
                    <a:pt x="35932" y="13461"/>
                    <a:pt x="19989" y="35988"/>
                  </a:cubicBezTo>
                  <a:cubicBezTo>
                    <a:pt x="4046" y="58515"/>
                    <a:pt x="0" y="87368"/>
                    <a:pt x="9131" y="113411"/>
                  </a:cubicBezTo>
                  <a:close/>
                </a:path>
              </a:pathLst>
            </a:custGeom>
            <a:blipFill dpi="0" rotWithShape="0">
              <a:blip r:embed="rId12"/>
              <a:stretch>
                <a:fillRect l="-586000" t="-610000" r="-253000" b="-113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PA-任意多边形 1163"/>
            <p:cNvSpPr/>
            <p:nvPr>
              <p:custDataLst>
                <p:tags r:id="rId25"/>
              </p:custDataLst>
            </p:nvPr>
          </p:nvSpPr>
          <p:spPr>
            <a:xfrm>
              <a:off x="10929" y="108"/>
              <a:ext cx="203" cy="1278"/>
            </a:xfrm>
            <a:custGeom>
              <a:rect l="0" t="0" r="0" b="0"/>
              <a:pathLst>
                <a:path w="213234" h="1340139">
                  <a:moveTo>
                    <a:pt x="107315" y="1340138"/>
                  </a:moveTo>
                  <a:cubicBezTo>
                    <a:pt x="48797" y="1340138"/>
                    <a:pt x="1340" y="1292737"/>
                    <a:pt x="1270" y="1234220"/>
                  </a:cubicBezTo>
                  <a:lnTo>
                    <a:pt x="0" y="106079"/>
                  </a:lnTo>
                  <a:cubicBezTo>
                    <a:pt x="0" y="47561"/>
                    <a:pt x="47401" y="104"/>
                    <a:pt x="105918" y="34"/>
                  </a:cubicBezTo>
                  <a:lnTo>
                    <a:pt x="105918" y="34"/>
                  </a:lnTo>
                  <a:cubicBezTo>
                    <a:pt x="133998" y="0"/>
                    <a:pt x="160939" y="11131"/>
                    <a:pt x="180806" y="30975"/>
                  </a:cubicBezTo>
                  <a:cubicBezTo>
                    <a:pt x="200673" y="50818"/>
                    <a:pt x="211836" y="77745"/>
                    <a:pt x="211836" y="105825"/>
                  </a:cubicBezTo>
                  <a:lnTo>
                    <a:pt x="213233" y="1234093"/>
                  </a:lnTo>
                  <a:cubicBezTo>
                    <a:pt x="213233" y="1292561"/>
                    <a:pt x="165910" y="1339998"/>
                    <a:pt x="107442" y="1340138"/>
                  </a:cubicBezTo>
                </a:path>
              </a:pathLst>
            </a:custGeom>
            <a:blipFill dpi="0" rotWithShape="0">
              <a:blip r:embed="rId12"/>
              <a:stretch>
                <a:fillRect l="-6975000" t="-8000" r="-3300000" b="-824000"/>
              </a:stretch>
            </a:blip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0" name="PA-任意多边形 1164"/>
            <p:cNvSpPr/>
            <p:nvPr>
              <p:custDataLst>
                <p:tags r:id="rId26"/>
              </p:custDataLst>
            </p:nvPr>
          </p:nvSpPr>
          <p:spPr>
            <a:xfrm>
              <a:off x="13936" y="2657"/>
              <a:ext cx="1147" cy="770"/>
            </a:xfrm>
            <a:custGeom>
              <a:rect l="0" t="0" r="0" b="0"/>
              <a:pathLst>
                <a:path w="1202580" h="808290">
                  <a:moveTo>
                    <a:pt x="114889" y="808289"/>
                  </a:moveTo>
                  <a:cubicBezTo>
                    <a:pt x="67277" y="808273"/>
                    <a:pt x="25511" y="776526"/>
                    <a:pt x="12756" y="730653"/>
                  </a:cubicBezTo>
                  <a:cubicBezTo>
                    <a:pt x="0" y="684781"/>
                    <a:pt x="19382" y="636031"/>
                    <a:pt x="60152" y="611439"/>
                  </a:cubicBezTo>
                  <a:lnTo>
                    <a:pt x="1027003" y="30160"/>
                  </a:lnTo>
                  <a:cubicBezTo>
                    <a:pt x="1077154" y="0"/>
                    <a:pt x="1142258" y="16205"/>
                    <a:pt x="1172418" y="66355"/>
                  </a:cubicBezTo>
                  <a:cubicBezTo>
                    <a:pt x="1202579" y="116505"/>
                    <a:pt x="1186373" y="181610"/>
                    <a:pt x="1136223" y="211770"/>
                  </a:cubicBezTo>
                  <a:lnTo>
                    <a:pt x="169372" y="793049"/>
                  </a:lnTo>
                  <a:cubicBezTo>
                    <a:pt x="152934" y="802986"/>
                    <a:pt x="134098" y="808256"/>
                    <a:pt x="114889" y="808289"/>
                  </a:cubicBezTo>
                  <a:close/>
                </a:path>
              </a:pathLst>
            </a:custGeom>
            <a:blipFill dpi="0" rotWithShape="0">
              <a:blip r:embed="rId12"/>
              <a:stretch>
                <a:fillRect l="-1496000" t="-344000" r="-239000" b="-110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PA-任意多边形 1165"/>
            <p:cNvSpPr/>
            <p:nvPr>
              <p:custDataLst>
                <p:tags r:id="rId27"/>
              </p:custDataLst>
            </p:nvPr>
          </p:nvSpPr>
          <p:spPr>
            <a:xfrm>
              <a:off x="14207" y="4934"/>
              <a:ext cx="1277" cy="215"/>
            </a:xfrm>
            <a:custGeom>
              <a:rect l="0" t="0" r="0" b="0"/>
              <a:pathLst>
                <a:path w="1338345" h="224888">
                  <a:moveTo>
                    <a:pt x="1231440" y="224663"/>
                  </a:moveTo>
                  <a:lnTo>
                    <a:pt x="1230297" y="224663"/>
                  </a:lnTo>
                  <a:lnTo>
                    <a:pt x="102155" y="211963"/>
                  </a:lnTo>
                  <a:cubicBezTo>
                    <a:pt x="45043" y="209701"/>
                    <a:pt x="0" y="162585"/>
                    <a:pt x="307" y="105429"/>
                  </a:cubicBezTo>
                  <a:cubicBezTo>
                    <a:pt x="616" y="48274"/>
                    <a:pt x="46166" y="1645"/>
                    <a:pt x="103299" y="0"/>
                  </a:cubicBezTo>
                  <a:lnTo>
                    <a:pt x="104569" y="0"/>
                  </a:lnTo>
                  <a:lnTo>
                    <a:pt x="1232710" y="12700"/>
                  </a:lnTo>
                  <a:cubicBezTo>
                    <a:pt x="1291207" y="13051"/>
                    <a:pt x="1338344" y="60756"/>
                    <a:pt x="1337992" y="119253"/>
                  </a:cubicBezTo>
                  <a:cubicBezTo>
                    <a:pt x="1337642" y="177750"/>
                    <a:pt x="1289937" y="224887"/>
                    <a:pt x="1231440" y="224536"/>
                  </a:cubicBezTo>
                </a:path>
              </a:pathLst>
            </a:custGeom>
            <a:blipFill dpi="0" rotWithShape="0">
              <a:blip r:embed="rId12"/>
              <a:stretch>
                <a:fillRect l="-1365000" t="-2293000" r="-183000" b="-3152000"/>
              </a:stretch>
            </a:blip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2" name="PA-任意多边形 1166"/>
            <p:cNvSpPr/>
            <p:nvPr>
              <p:custDataLst>
                <p:tags r:id="rId28"/>
              </p:custDataLst>
            </p:nvPr>
          </p:nvSpPr>
          <p:spPr>
            <a:xfrm>
              <a:off x="13430" y="6770"/>
              <a:ext cx="1026" cy="924"/>
            </a:xfrm>
            <a:custGeom>
              <a:rect l="0" t="0" r="0" b="0"/>
              <a:pathLst>
                <a:path w="1075463" h="968806">
                  <a:moveTo>
                    <a:pt x="961351" y="968724"/>
                  </a:moveTo>
                  <a:cubicBezTo>
                    <a:pt x="935551" y="968805"/>
                    <a:pt x="910630" y="959353"/>
                    <a:pt x="891374" y="942181"/>
                  </a:cubicBezTo>
                  <a:lnTo>
                    <a:pt x="45427" y="195802"/>
                  </a:lnTo>
                  <a:cubicBezTo>
                    <a:pt x="14764" y="171494"/>
                    <a:pt x="0" y="132261"/>
                    <a:pt x="7031" y="93768"/>
                  </a:cubicBezTo>
                  <a:cubicBezTo>
                    <a:pt x="14062" y="55275"/>
                    <a:pt x="41743" y="23795"/>
                    <a:pt x="79020" y="11897"/>
                  </a:cubicBezTo>
                  <a:cubicBezTo>
                    <a:pt x="116296" y="0"/>
                    <a:pt x="157096" y="9623"/>
                    <a:pt x="185127" y="36925"/>
                  </a:cubicBezTo>
                  <a:lnTo>
                    <a:pt x="1030947" y="783432"/>
                  </a:lnTo>
                  <a:cubicBezTo>
                    <a:pt x="1063942" y="812583"/>
                    <a:pt x="1075462" y="859108"/>
                    <a:pt x="1059882" y="900287"/>
                  </a:cubicBezTo>
                  <a:cubicBezTo>
                    <a:pt x="1044302" y="941467"/>
                    <a:pt x="1004871" y="968714"/>
                    <a:pt x="960843" y="968725"/>
                  </a:cubicBezTo>
                </a:path>
              </a:pathLst>
            </a:custGeom>
            <a:blipFill dpi="0" rotWithShape="0">
              <a:blip r:embed="rId12"/>
              <a:stretch>
                <a:fillRect l="-1622000" t="-732000" r="-328000" b="-457000"/>
              </a:stretch>
            </a:blip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3" name="PA-任意多边形 1167"/>
            <p:cNvSpPr/>
            <p:nvPr>
              <p:custDataLst>
                <p:tags r:id="rId29"/>
              </p:custDataLst>
            </p:nvPr>
          </p:nvSpPr>
          <p:spPr>
            <a:xfrm>
              <a:off x="6425" y="4940"/>
              <a:ext cx="1280" cy="217"/>
            </a:xfrm>
            <a:custGeom>
              <a:rect l="0" t="0" r="0" b="0"/>
              <a:pathLst>
                <a:path w="1341805" h="228651">
                  <a:moveTo>
                    <a:pt x="107002" y="228264"/>
                  </a:moveTo>
                  <a:cubicBezTo>
                    <a:pt x="48505" y="228650"/>
                    <a:pt x="771" y="181541"/>
                    <a:pt x="386" y="123045"/>
                  </a:cubicBezTo>
                  <a:cubicBezTo>
                    <a:pt x="0" y="64548"/>
                    <a:pt x="47108" y="16814"/>
                    <a:pt x="105605" y="16428"/>
                  </a:cubicBezTo>
                  <a:lnTo>
                    <a:pt x="1233619" y="807"/>
                  </a:lnTo>
                  <a:cubicBezTo>
                    <a:pt x="1292116" y="0"/>
                    <a:pt x="1340191" y="46767"/>
                    <a:pt x="1340998" y="105265"/>
                  </a:cubicBezTo>
                  <a:cubicBezTo>
                    <a:pt x="1341804" y="163761"/>
                    <a:pt x="1295037" y="211836"/>
                    <a:pt x="1236540" y="212643"/>
                  </a:cubicBezTo>
                  <a:lnTo>
                    <a:pt x="108399" y="228264"/>
                  </a:lnTo>
                </a:path>
              </a:pathLst>
            </a:custGeom>
            <a:blipFill dpi="0" rotWithShape="0">
              <a:blip r:embed="rId12"/>
              <a:stretch>
                <a:fillRect l="-754000" t="-2268000" r="-791000" b="-3110000"/>
              </a:stretch>
            </a:blip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4" name="PA-任意多边形 1168"/>
            <p:cNvSpPr/>
            <p:nvPr>
              <p:custDataLst>
                <p:tags r:id="rId30"/>
              </p:custDataLst>
            </p:nvPr>
          </p:nvSpPr>
          <p:spPr>
            <a:xfrm>
              <a:off x="7458" y="6776"/>
              <a:ext cx="1028" cy="928"/>
            </a:xfrm>
            <a:custGeom>
              <a:rect l="0" t="0" r="0" b="0"/>
              <a:pathLst>
                <a:path w="1076969" h="972562">
                  <a:moveTo>
                    <a:pt x="114729" y="972527"/>
                  </a:moveTo>
                  <a:cubicBezTo>
                    <a:pt x="70715" y="972562"/>
                    <a:pt x="31266" y="945374"/>
                    <a:pt x="15633" y="904230"/>
                  </a:cubicBezTo>
                  <a:cubicBezTo>
                    <a:pt x="0" y="863086"/>
                    <a:pt x="11440" y="816563"/>
                    <a:pt x="44371" y="787360"/>
                  </a:cubicBezTo>
                  <a:lnTo>
                    <a:pt x="888540" y="38822"/>
                  </a:lnTo>
                  <a:cubicBezTo>
                    <a:pt x="932343" y="0"/>
                    <a:pt x="999323" y="4037"/>
                    <a:pt x="1038146" y="47840"/>
                  </a:cubicBezTo>
                  <a:cubicBezTo>
                    <a:pt x="1076968" y="91642"/>
                    <a:pt x="1072931" y="158623"/>
                    <a:pt x="1029129" y="197445"/>
                  </a:cubicBezTo>
                  <a:lnTo>
                    <a:pt x="184960" y="945857"/>
                  </a:lnTo>
                  <a:cubicBezTo>
                    <a:pt x="165607" y="963050"/>
                    <a:pt x="140616" y="972540"/>
                    <a:pt x="114729" y="972527"/>
                  </a:cubicBezTo>
                  <a:close/>
                </a:path>
              </a:pathLst>
            </a:custGeom>
            <a:blipFill dpi="0" rotWithShape="0">
              <a:blip r:embed="rId12"/>
              <a:stretch>
                <a:fillRect l="-1039000" t="-729000" r="-909000" b="-454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PA-任意多边形 1169"/>
            <p:cNvSpPr/>
            <p:nvPr>
              <p:custDataLst>
                <p:tags r:id="rId31"/>
              </p:custDataLst>
            </p:nvPr>
          </p:nvSpPr>
          <p:spPr>
            <a:xfrm>
              <a:off x="12824" y="836"/>
              <a:ext cx="837" cy="1097"/>
            </a:xfrm>
            <a:custGeom>
              <a:rect l="0" t="0" r="0" b="0"/>
              <a:pathLst>
                <a:path w="877004" h="1149884">
                  <a:moveTo>
                    <a:pt x="112254" y="1149845"/>
                  </a:moveTo>
                  <a:cubicBezTo>
                    <a:pt x="72754" y="1149872"/>
                    <a:pt x="36521" y="1127918"/>
                    <a:pt x="18260" y="1092892"/>
                  </a:cubicBezTo>
                  <a:cubicBezTo>
                    <a:pt x="0" y="1057866"/>
                    <a:pt x="2747" y="1015589"/>
                    <a:pt x="25386" y="983221"/>
                  </a:cubicBezTo>
                  <a:lnTo>
                    <a:pt x="670927" y="58026"/>
                  </a:lnTo>
                  <a:cubicBezTo>
                    <a:pt x="704758" y="11102"/>
                    <a:pt x="769980" y="0"/>
                    <a:pt x="817430" y="33090"/>
                  </a:cubicBezTo>
                  <a:cubicBezTo>
                    <a:pt x="864880" y="66181"/>
                    <a:pt x="877003" y="131220"/>
                    <a:pt x="844663" y="179184"/>
                  </a:cubicBezTo>
                  <a:lnTo>
                    <a:pt x="199121" y="1104506"/>
                  </a:lnTo>
                  <a:cubicBezTo>
                    <a:pt x="179347" y="1132943"/>
                    <a:pt x="146891" y="1149883"/>
                    <a:pt x="112254" y="1149845"/>
                  </a:cubicBezTo>
                  <a:close/>
                </a:path>
              </a:pathLst>
            </a:custGeom>
            <a:blipFill dpi="0" rotWithShape="0">
              <a:blip r:embed="rId12"/>
              <a:stretch>
                <a:fillRect l="-1918000" t="-76000" r="-498000" b="-91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PA-任意多边形 1170"/>
            <p:cNvSpPr/>
            <p:nvPr>
              <p:custDataLst>
                <p:tags r:id="rId32"/>
              </p:custDataLst>
            </p:nvPr>
          </p:nvSpPr>
          <p:spPr>
            <a:xfrm>
              <a:off x="6848" y="2666"/>
              <a:ext cx="1148" cy="769"/>
            </a:xfrm>
            <a:custGeom>
              <a:rect l="0" t="0" r="0" b="0"/>
              <a:pathLst>
                <a:path w="1204042" h="806067">
                  <a:moveTo>
                    <a:pt x="1089073" y="805990"/>
                  </a:moveTo>
                  <a:cubicBezTo>
                    <a:pt x="1069975" y="805987"/>
                    <a:pt x="1051234" y="800809"/>
                    <a:pt x="1034844" y="791004"/>
                  </a:cubicBezTo>
                  <a:lnTo>
                    <a:pt x="66596" y="211884"/>
                  </a:lnTo>
                  <a:cubicBezTo>
                    <a:pt x="16376" y="181864"/>
                    <a:pt x="0" y="116816"/>
                    <a:pt x="30020" y="66596"/>
                  </a:cubicBezTo>
                  <a:cubicBezTo>
                    <a:pt x="60040" y="16376"/>
                    <a:pt x="125088" y="0"/>
                    <a:pt x="175308" y="30020"/>
                  </a:cubicBezTo>
                  <a:lnTo>
                    <a:pt x="1143556" y="609140"/>
                  </a:lnTo>
                  <a:cubicBezTo>
                    <a:pt x="1184489" y="633589"/>
                    <a:pt x="1204041" y="682374"/>
                    <a:pt x="1191323" y="728325"/>
                  </a:cubicBezTo>
                  <a:cubicBezTo>
                    <a:pt x="1178605" y="774276"/>
                    <a:pt x="1136752" y="806066"/>
                    <a:pt x="1089073" y="805990"/>
                  </a:cubicBezTo>
                  <a:close/>
                </a:path>
              </a:pathLst>
            </a:custGeom>
            <a:blipFill dpi="0" rotWithShape="0">
              <a:blip r:embed="rId12"/>
              <a:stretch>
                <a:fillRect l="-877000" t="-346000" r="-856000" b="-1103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PA-任意多边形 1171"/>
            <p:cNvSpPr/>
            <p:nvPr>
              <p:custDataLst>
                <p:tags r:id="rId33"/>
              </p:custDataLst>
            </p:nvPr>
          </p:nvSpPr>
          <p:spPr>
            <a:xfrm>
              <a:off x="8264" y="840"/>
              <a:ext cx="839" cy="1097"/>
            </a:xfrm>
            <a:custGeom>
              <a:rect l="0" t="0" r="0" b="0"/>
              <a:pathLst>
                <a:path w="880275" h="1150086">
                  <a:moveTo>
                    <a:pt x="768165" y="1150054"/>
                  </a:moveTo>
                  <a:cubicBezTo>
                    <a:pt x="733591" y="1150085"/>
                    <a:pt x="701172" y="1133260"/>
                    <a:pt x="681297" y="1104969"/>
                  </a:cubicBezTo>
                  <a:lnTo>
                    <a:pt x="33597" y="181171"/>
                  </a:lnTo>
                  <a:cubicBezTo>
                    <a:pt x="0" y="133265"/>
                    <a:pt x="11599" y="67194"/>
                    <a:pt x="59505" y="33597"/>
                  </a:cubicBezTo>
                  <a:cubicBezTo>
                    <a:pt x="107411" y="0"/>
                    <a:pt x="173482" y="11599"/>
                    <a:pt x="207079" y="59505"/>
                  </a:cubicBezTo>
                  <a:lnTo>
                    <a:pt x="854779" y="983303"/>
                  </a:lnTo>
                  <a:cubicBezTo>
                    <a:pt x="877465" y="1015637"/>
                    <a:pt x="880274" y="1057907"/>
                    <a:pt x="862067" y="1092959"/>
                  </a:cubicBezTo>
                  <a:cubicBezTo>
                    <a:pt x="843861" y="1128011"/>
                    <a:pt x="807663" y="1150020"/>
                    <a:pt x="768165" y="1150054"/>
                  </a:cubicBezTo>
                  <a:close/>
                </a:path>
              </a:pathLst>
            </a:custGeom>
            <a:blipFill dpi="0" rotWithShape="0">
              <a:blip r:embed="rId12"/>
              <a:stretch>
                <a:fillRect l="-1368000" t="-76000" r="-1039000" b="-910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95130" y="1336042"/>
            <a:ext cx="9079773"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67455" y="725192"/>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574453" y="640807"/>
            <a:ext cx="5556738" cy="553998"/>
          </a:xfrm>
          <a:prstGeom prst="rect">
            <a:avLst/>
          </a:prstGeom>
          <a:noFill/>
        </p:spPr>
        <p:txBody>
          <a:bodyPr wrap="square" rtlCol="0">
            <a:spAutoFit/>
          </a:bodyPr>
          <a:lstStyle/>
          <a:p>
            <a:pPr algn="ctr"/>
            <a:r>
              <a:rPr lang="en-US" altLang="zh-CN" sz="3000">
                <a:latin typeface="黑体" panose="02010609060101010101" pitchFamily="49" charset="-122"/>
                <a:ea typeface="黑体" panose="02010609060101010101" pitchFamily="49" charset="-122"/>
              </a:rPr>
              <a:t>《</a:t>
            </a:r>
            <a:r>
              <a:rPr lang="zh-CN" altLang="en-US" sz="3000">
                <a:latin typeface="黑体" panose="02010609060101010101" pitchFamily="49" charset="-122"/>
                <a:ea typeface="黑体" panose="02010609060101010101" pitchFamily="49" charset="-122"/>
              </a:rPr>
              <a:t>复活</a:t>
            </a:r>
            <a:r>
              <a:rPr lang="en-US" altLang="zh-CN" sz="3000">
                <a:latin typeface="黑体" panose="02010609060101010101" pitchFamily="49" charset="-122"/>
                <a:ea typeface="黑体" panose="02010609060101010101" pitchFamily="49" charset="-122"/>
              </a:rPr>
              <a:t>》</a:t>
            </a:r>
            <a:r>
              <a:rPr lang="zh-CN" altLang="en-US" sz="3000">
                <a:latin typeface="黑体" panose="02010609060101010101" pitchFamily="49" charset="-122"/>
                <a:ea typeface="黑体" panose="02010609060101010101" pitchFamily="49" charset="-122"/>
              </a:rPr>
              <a:t>的社会环境</a:t>
            </a:r>
            <a:endParaRPr lang="zh-CN" altLang="en-US" sz="3000">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151202" y="2284650"/>
            <a:ext cx="10138898" cy="3130537"/>
          </a:xfrm>
          <a:prstGeom prst="rect">
            <a:avLst/>
          </a:prstGeom>
          <a:noFill/>
        </p:spPr>
        <p:txBody>
          <a:bodyPr wrap="square" rtlCol="0">
            <a:spAutoFit/>
          </a:bodyPr>
          <a:lstStyle/>
          <a:p>
            <a:pPr>
              <a:lnSpc>
                <a:spcPct val="125000"/>
              </a:lnSpc>
            </a:pPr>
            <a:r>
              <a:rPr lang="zh-CN" altLang="en-US" sz="3200">
                <a:solidFill>
                  <a:prstClr val="black"/>
                </a:solidFill>
                <a:latin typeface="华文楷体" panose="02010600040101010101" pitchFamily="2" charset="-122"/>
                <a:ea typeface="华文楷体" panose="02010600040101010101" pitchFamily="2" charset="-122"/>
              </a:rPr>
              <a:t>        小说以聂赫留朵夫为玛丝洛娃奔走上诉、陪她去西伯利亚为主线，淋漓尽致地描绘了人民的苦难，</a:t>
            </a:r>
            <a:r>
              <a:rPr lang="zh-CN" altLang="en-US" sz="3200">
                <a:solidFill>
                  <a:srgbClr val="FF0000"/>
                </a:solidFill>
                <a:latin typeface="华文楷体" panose="02010600040101010101" pitchFamily="2" charset="-122"/>
                <a:ea typeface="华文楷体" panose="02010600040101010101" pitchFamily="2" charset="-122"/>
              </a:rPr>
              <a:t>抨击了法庭、监狱、官僚机关的腐败、黑暗，广泛深入地再现了</a:t>
            </a:r>
            <a:r>
              <a:rPr lang="en-US" altLang="zh-CN" sz="3200">
                <a:solidFill>
                  <a:srgbClr val="FF0000"/>
                </a:solidFill>
                <a:latin typeface="华文楷体" panose="02010600040101010101" pitchFamily="2" charset="-122"/>
                <a:ea typeface="华文楷体" panose="02010600040101010101" pitchFamily="2" charset="-122"/>
              </a:rPr>
              <a:t>19</a:t>
            </a:r>
            <a:r>
              <a:rPr lang="zh-CN" altLang="en-US" sz="3200">
                <a:solidFill>
                  <a:srgbClr val="FF0000"/>
                </a:solidFill>
                <a:latin typeface="华文楷体" panose="02010600040101010101" pitchFamily="2" charset="-122"/>
                <a:ea typeface="华文楷体" panose="02010600040101010101" pitchFamily="2" charset="-122"/>
              </a:rPr>
              <a:t>世纪俄国社会的生活画面</a:t>
            </a:r>
            <a:r>
              <a:rPr lang="zh-CN" altLang="en-US" sz="3200">
                <a:solidFill>
                  <a:prstClr val="black"/>
                </a:solidFill>
                <a:latin typeface="华文楷体" panose="02010600040101010101" pitchFamily="2" charset="-122"/>
                <a:ea typeface="华文楷体" panose="02010600040101010101" pitchFamily="2" charset="-122"/>
              </a:rPr>
              <a:t>，全面体现了托尔斯泰“最清醒的现实主义”“撕毁一切假面具”的创作思想。</a:t>
            </a:r>
            <a:endParaRPr lang="zh-CN" altLang="en-US" sz="32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49535" y="74612"/>
            <a:ext cx="10515600" cy="1325563"/>
          </a:xfrm>
        </p:spPr>
        <p:txBody>
          <a:bodyPr/>
          <a:lstStyle/>
          <a:p>
            <a:r>
              <a:rPr lang="zh-CN" altLang="en-US"/>
              <a:t>思维导图展示</a:t>
            </a:r>
            <a:endParaRPr lang="zh-CN" altLang="en-US"/>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300" y="1228724"/>
            <a:ext cx="12163426" cy="5934075"/>
          </a:xfrm>
          <a:prstGeom prst="rect">
            <a:avLst/>
          </a:prstGeom>
        </p:spPr>
      </p:pic>
      <p:sp>
        <p:nvSpPr>
          <p:cNvPr id="6" name="文本框 5"/>
          <p:cNvSpPr txBox="1"/>
          <p:nvPr>
            <p:custDataLst>
              <p:tags r:id="rId6"/>
            </p:custDataLst>
          </p:nvPr>
        </p:nvSpPr>
        <p:spPr>
          <a:xfrm>
            <a:off x="10340725" y="360343"/>
            <a:ext cx="170551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文明的向往，但</a:t>
            </a:r>
            <a:endPar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242116" y="1439912"/>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96635" y="965343"/>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文本框 15"/>
          <p:cNvSpPr txBox="1"/>
          <p:nvPr>
            <p:custDataLst>
              <p:tags r:id="rId8"/>
            </p:custDataLst>
          </p:nvPr>
        </p:nvSpPr>
        <p:spPr>
          <a:xfrm>
            <a:off x="3359346" y="6859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总  结</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1066850" y="1860796"/>
            <a:ext cx="10058400" cy="4441190"/>
          </a:xfrm>
          <a:prstGeom prst="rect">
            <a:avLst/>
          </a:prstGeom>
          <a:noFill/>
        </p:spPr>
        <p:txBody>
          <a:bodyPr wrap="square" rtlCol="0">
            <a:spAutoFit/>
          </a:bodyPr>
          <a:lstStyle/>
          <a:p>
            <a:pPr fontAlgn="auto">
              <a:lnSpc>
                <a:spcPts val="4240"/>
              </a:lnSpc>
            </a:pPr>
            <a:r>
              <a:rPr lang="zh-CN" altLang="en-US" sz="3200">
                <a:latin typeface="华文楷体" panose="02010600040101010101" pitchFamily="2" charset="-122"/>
                <a:ea typeface="华文楷体" panose="02010600040101010101" pitchFamily="2" charset="-122"/>
              </a:rPr>
              <a:t>       马孔多是由一个家庭为了躲避厄运纠缠，经过两年多的跋涉落脚后创建起来的小镇。创建之初，林茂鸟鸣，环境幽然；人际和谐，民生安泰。由于吉卜赛人带来了科技产品，特别是商道打开之后，迎来了各方客人，小镇逐渐扩展成繁华的城市，香蕉公司来了，火车来了，这座曾经的小镇发生了翻天覆地的变化。</a:t>
            </a:r>
            <a:r>
              <a:rPr lang="zh-CN" altLang="en-US" sz="3200">
                <a:solidFill>
                  <a:srgbClr val="FF0000"/>
                </a:solidFill>
                <a:latin typeface="华文楷体" panose="02010600040101010101" pitchFamily="2" charset="-122"/>
                <a:ea typeface="华文楷体" panose="02010600040101010101" pitchFamily="2" charset="-122"/>
              </a:rPr>
              <a:t>情欲、利益、战争、屠杀等混乱充斥于街巷，任何人已经无法拯救，最后在飓风中消失了。</a:t>
            </a:r>
            <a:endParaRPr lang="zh-CN" altLang="en-US" sz="320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359346" y="2060503"/>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96635" y="1801906"/>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文本框 15"/>
          <p:cNvSpPr txBox="1"/>
          <p:nvPr>
            <p:custDataLst>
              <p:tags r:id="rId8"/>
            </p:custDataLst>
          </p:nvPr>
        </p:nvSpPr>
        <p:spPr>
          <a:xfrm>
            <a:off x="3359347" y="141633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思考讨论</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1447800" y="2494949"/>
            <a:ext cx="9620250" cy="3416320"/>
          </a:xfrm>
          <a:prstGeom prst="rect">
            <a:avLst/>
          </a:prstGeom>
          <a:noFill/>
        </p:spPr>
        <p:txBody>
          <a:bodyPr wrap="square" rtlCol="0">
            <a:spAutoFit/>
          </a:bodyPr>
          <a:lstStyle/>
          <a:p>
            <a:r>
              <a:rPr lang="zh-CN" altLang="en-US" sz="3200">
                <a:latin typeface="华文楷体" panose="02010600040101010101" pitchFamily="2" charset="-122"/>
                <a:ea typeface="华文楷体" panose="02010600040101010101" pitchFamily="2" charset="-122"/>
              </a:rPr>
              <a:t>        ①这样繁华热闹的环境为什么还会产生“孤独”呢？</a:t>
            </a:r>
            <a:endParaRPr lang="en-US" altLang="zh-CN" sz="3200">
              <a:latin typeface="华文楷体" panose="02010600040101010101" pitchFamily="2" charset="-122"/>
              <a:ea typeface="华文楷体" panose="02010600040101010101" pitchFamily="2" charset="-122"/>
            </a:endParaRPr>
          </a:p>
          <a:p>
            <a:r>
              <a:rPr lang="zh-CN" altLang="en-US" sz="3200">
                <a:latin typeface="华文楷体" panose="02010600040101010101" pitchFamily="2" charset="-122"/>
                <a:ea typeface="华文楷体" panose="02010600040101010101" pitchFamily="2" charset="-122"/>
              </a:rPr>
              <a:t>     </a:t>
            </a:r>
            <a:endParaRPr lang="en-US" altLang="zh-CN" sz="3200">
              <a:latin typeface="华文楷体" panose="02010600040101010101" pitchFamily="2" charset="-122"/>
              <a:ea typeface="华文楷体" panose="02010600040101010101" pitchFamily="2" charset="-122"/>
            </a:endParaRPr>
          </a:p>
          <a:p>
            <a:r>
              <a:rPr lang="zh-CN" altLang="en-US" sz="2400">
                <a:latin typeface="华文楷体" panose="02010600040101010101" pitchFamily="2" charset="-122"/>
                <a:ea typeface="华文楷体" panose="02010600040101010101" pitchFamily="2" charset="-122"/>
              </a:rPr>
              <a:t>       </a:t>
            </a:r>
            <a:endParaRPr lang="en-US" altLang="zh-CN" sz="2400">
              <a:latin typeface="华文楷体" panose="02010600040101010101" pitchFamily="2" charset="-122"/>
              <a:ea typeface="华文楷体" panose="02010600040101010101" pitchFamily="2" charset="-122"/>
            </a:endParaRPr>
          </a:p>
          <a:p>
            <a:r>
              <a:rPr lang="en-US" altLang="zh-CN" sz="3200">
                <a:latin typeface="华文楷体" panose="02010600040101010101" pitchFamily="2" charset="-122"/>
                <a:ea typeface="华文楷体" panose="02010600040101010101" pitchFamily="2" charset="-122"/>
              </a:rPr>
              <a:t>       </a:t>
            </a:r>
            <a:r>
              <a:rPr lang="zh-CN" altLang="en-US" sz="3200">
                <a:latin typeface="华文楷体" panose="02010600040101010101" pitchFamily="2" charset="-122"/>
                <a:ea typeface="华文楷体" panose="02010600040101010101" pitchFamily="2" charset="-122"/>
              </a:rPr>
              <a:t> ②小说以“马孔多”被飓风卷走而结束，那么作者是愿意马孔多留下来，还是希望它永远消失？作者为什么要写这样一个所在？</a:t>
            </a:r>
            <a:endParaRPr lang="zh-CN" altLang="en-US" sz="3600">
              <a:solidFill>
                <a:prstClr val="black"/>
              </a:solidFill>
              <a:latin typeface="华文楷体" panose="02010600040101010101" pitchFamily="2" charset="-122"/>
              <a:ea typeface="华文楷体" panose="02010600040101010101" pitchFamily="2" charset="-122"/>
            </a:endParaRPr>
          </a:p>
        </p:txBody>
      </p:sp>
      <p:sp>
        <p:nvSpPr>
          <p:cNvPr id="2" name="文本框 1"/>
          <p:cNvSpPr txBox="1"/>
          <p:nvPr>
            <p:custDataLst>
              <p:tags r:id="rId10"/>
            </p:custDataLst>
          </p:nvPr>
        </p:nvSpPr>
        <p:spPr>
          <a:xfrm>
            <a:off x="1933575" y="3594878"/>
            <a:ext cx="9212778" cy="861774"/>
          </a:xfrm>
          <a:prstGeom prst="rect">
            <a:avLst/>
          </a:prstGeom>
          <a:noFill/>
        </p:spPr>
        <p:txBody>
          <a:bodyPr wrap="none" rtlCol="0">
            <a:spAutoFit/>
          </a:bodyPr>
          <a:lstStyle/>
          <a:p>
            <a:r>
              <a:rPr lang="zh-CN" altLang="en-US" sz="3200">
                <a:solidFill>
                  <a:srgbClr val="FF0000"/>
                </a:solidFill>
                <a:latin typeface="华文楷体" panose="02010600040101010101" pitchFamily="2" charset="-122"/>
                <a:ea typeface="华文楷体" panose="02010600040101010101" pitchFamily="2" charset="-122"/>
              </a:rPr>
              <a:t>“孤独”有两种状态：处境无同伴，心灵无依靠。</a:t>
            </a:r>
            <a:endParaRPr lang="en-US" altLang="zh-CN" sz="3200">
              <a:solidFill>
                <a:srgbClr val="FF0000"/>
              </a:solidFill>
              <a:latin typeface="华文楷体" panose="02010600040101010101" pitchFamily="2" charset="-122"/>
              <a:ea typeface="华文楷体" panose="02010600040101010101" pitchFamily="2" charset="-122"/>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359346" y="2060503"/>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96635" y="1801906"/>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E0203"/>
                </a:solidFill>
              </a:endParaRPr>
            </a:p>
          </p:txBody>
        </p:sp>
      </p:grpSp>
      <p:sp>
        <p:nvSpPr>
          <p:cNvPr id="16" name="文本框 15"/>
          <p:cNvSpPr txBox="1"/>
          <p:nvPr>
            <p:custDataLst>
              <p:tags r:id="rId8"/>
            </p:custDataLst>
          </p:nvPr>
        </p:nvSpPr>
        <p:spPr>
          <a:xfrm>
            <a:off x="3359347" y="141633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资料一：作者的生活环境</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1057274" y="2494949"/>
            <a:ext cx="10296525" cy="4001095"/>
          </a:xfrm>
          <a:prstGeom prst="rect">
            <a:avLst/>
          </a:prstGeom>
          <a:noFill/>
        </p:spPr>
        <p:txBody>
          <a:bodyPr wrap="square" rtlCol="0">
            <a:spAutoFit/>
          </a:bodyPr>
          <a:lstStyle/>
          <a:p>
            <a:pPr>
              <a:lnSpc>
                <a:spcPts val="4400"/>
              </a:lnSpc>
            </a:pPr>
            <a:r>
              <a:rPr lang="zh-CN" altLang="en-US" sz="2800">
                <a:latin typeface="华文楷体" panose="02010600040101010101" pitchFamily="2" charset="-122"/>
                <a:ea typeface="华文楷体" panose="02010600040101010101" pitchFamily="2" charset="-122"/>
              </a:rPr>
              <a:t>        加西亚</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马尔克斯生于哥伦比亚的阿拉卡塔卡镇。阿拉卡塔卡镇过去是美国公司的</a:t>
            </a:r>
            <a:r>
              <a:rPr lang="zh-CN" altLang="en-US" sz="2800">
                <a:solidFill>
                  <a:srgbClr val="FF0000"/>
                </a:solidFill>
                <a:latin typeface="华文楷体" panose="02010600040101010101" pitchFamily="2" charset="-122"/>
                <a:ea typeface="华文楷体" panose="02010600040101010101" pitchFamily="2" charset="-122"/>
              </a:rPr>
              <a:t>香蕉种植园</a:t>
            </a:r>
            <a:r>
              <a:rPr lang="zh-CN" altLang="en-US" sz="2800">
                <a:latin typeface="华文楷体" panose="02010600040101010101" pitchFamily="2" charset="-122"/>
                <a:ea typeface="华文楷体" panose="02010600040101010101" pitchFamily="2" charset="-122"/>
              </a:rPr>
              <a:t>，在“香蕉热”时期有过繁荣的阶段，后来，国际市场上香蕉的价格暴跌，美国公司撤离，阿拉卡塔卡立即衰落下来，社会矛盾随之激化。</a:t>
            </a:r>
            <a:r>
              <a:rPr lang="en-US" altLang="zh-CN" sz="2800">
                <a:latin typeface="华文楷体" panose="02010600040101010101" pitchFamily="2" charset="-122"/>
                <a:ea typeface="华文楷体" panose="02010600040101010101" pitchFamily="2" charset="-122"/>
              </a:rPr>
              <a:t>1928</a:t>
            </a:r>
            <a:r>
              <a:rPr lang="zh-CN" altLang="en-US" sz="2800">
                <a:latin typeface="华文楷体" panose="02010600040101010101" pitchFamily="2" charset="-122"/>
                <a:ea typeface="华文楷体" panose="02010600040101010101" pitchFamily="2" charset="-122"/>
              </a:rPr>
              <a:t>年，也就是加西亚</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马尔克斯出生那年，</a:t>
            </a:r>
            <a:r>
              <a:rPr lang="zh-CN" altLang="en-US" sz="2800">
                <a:solidFill>
                  <a:srgbClr val="FF0000"/>
                </a:solidFill>
                <a:latin typeface="华文楷体" panose="02010600040101010101" pitchFamily="2" charset="-122"/>
                <a:ea typeface="华文楷体" panose="02010600040101010101" pitchFamily="2" charset="-122"/>
              </a:rPr>
              <a:t>香蕉工人举行大罢工，政府派军警来镇压，死亡八百余人。</a:t>
            </a:r>
            <a:r>
              <a:rPr lang="zh-CN" altLang="en-US" sz="2800">
                <a:latin typeface="华文楷体" panose="02010600040101010101" pitchFamily="2" charset="-122"/>
                <a:ea typeface="华文楷体" panose="02010600040101010101" pitchFamily="2" charset="-122"/>
              </a:rPr>
              <a:t>此后，</a:t>
            </a:r>
            <a:r>
              <a:rPr lang="zh-CN" altLang="en-US" sz="2800">
                <a:solidFill>
                  <a:srgbClr val="FF0000"/>
                </a:solidFill>
                <a:latin typeface="华文楷体" panose="02010600040101010101" pitchFamily="2" charset="-122"/>
                <a:ea typeface="华文楷体" panose="02010600040101010101" pitchFamily="2" charset="-122"/>
              </a:rPr>
              <a:t>居民大量外迁。阿拉卡塔卡成了孤独、萧条的地方。</a:t>
            </a:r>
            <a:endParaRPr lang="zh-CN" altLang="en-US" sz="320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标题 1"/>
          <p:cNvSpPr>
            <a:spLocks noGrp="1"/>
          </p:cNvSpPr>
          <p:nvPr>
            <p:ph type="title"/>
            <p:custDataLst>
              <p:tags r:id="rId3"/>
            </p:custDataLst>
          </p:nvPr>
        </p:nvSpPr>
        <p:spPr>
          <a:xfrm>
            <a:off x="-635" y="2426335"/>
            <a:ext cx="4573270" cy="2513330"/>
          </a:xfrm>
        </p:spPr>
        <p:txBody>
          <a:bodyPr lIns="91440" tIns="45720" rIns="91440" bIns="45720" anchor="ctr" anchorCtr="0">
            <a:noAutofit/>
          </a:bodyPr>
          <a:lstStyle/>
          <a:p>
            <a:r>
              <a:rPr lang="zh-CN" altLang="zh-CN" sz="4800" b="1">
                <a:solidFill>
                  <a:srgbClr val="183147"/>
                </a:solidFill>
                <a:uFillTx/>
                <a:latin typeface="楷体" panose="02010609060101010101" pitchFamily="49" charset="-122"/>
                <a:ea typeface="楷体" panose="02010609060101010101" pitchFamily="49" charset="-122"/>
              </a:rPr>
              <a:t>活动二：</a:t>
            </a:r>
            <a:br>
              <a:rPr lang="zh-CN" altLang="zh-CN" sz="4800" b="1">
                <a:solidFill>
                  <a:srgbClr val="183147"/>
                </a:solidFill>
                <a:uFillTx/>
                <a:latin typeface="楷体" panose="02010609060101010101" pitchFamily="49" charset="-122"/>
                <a:ea typeface="楷体" panose="02010609060101010101" pitchFamily="49" charset="-122"/>
              </a:rPr>
            </a:br>
            <a:r>
              <a:rPr lang="zh-CN" altLang="zh-CN" sz="4800" b="1">
                <a:solidFill>
                  <a:srgbClr val="183147"/>
                </a:solidFill>
                <a:uFillTx/>
                <a:latin typeface="楷体" panose="02010609060101010101" pitchFamily="49" charset="-122"/>
                <a:ea typeface="楷体" panose="02010609060101010101" pitchFamily="49" charset="-122"/>
              </a:rPr>
              <a:t>米考伯夫妇的形象与典型意义</a:t>
            </a:r>
            <a:endParaRPr lang="zh-CN" altLang="zh-CN" sz="4800" b="1">
              <a:solidFill>
                <a:srgbClr val="183147"/>
              </a:solidFill>
              <a:uFillTx/>
              <a:latin typeface="楷体" panose="02010609060101010101" pitchFamily="49" charset="-122"/>
              <a:ea typeface="楷体" panose="02010609060101010101" pitchFamily="49" charset="-122"/>
            </a:endParaRPr>
          </a:p>
        </p:txBody>
      </p:sp>
      <p:pic>
        <p:nvPicPr>
          <p:cNvPr id="3" name="图片 2"/>
          <p:cNvPicPr>
            <a:picLocks noChangeAspect="1"/>
          </p:cNvPicPr>
          <p:nvPr>
            <p:custDataLst>
              <p:tags r:id="rId5"/>
            </p:custDataLst>
          </p:nvPr>
        </p:nvPicPr>
        <p:blipFill>
          <a:blip r:embed="rId4"/>
          <a:srcRect l="40028" t="845" r="2973" b="8503"/>
          <a:stretch>
            <a:fillRect/>
          </a:stretch>
        </p:blipFill>
        <p:spPr>
          <a:xfrm>
            <a:off x="4573270" y="0"/>
            <a:ext cx="7618730" cy="6858000"/>
          </a:xfrm>
          <a:prstGeom prst="rect">
            <a:avLst/>
          </a:prstGeom>
        </p:spPr>
      </p:pic>
      <p:sp>
        <p:nvSpPr>
          <p:cNvPr id="11" name="文本占位符 7"/>
          <p:cNvSpPr txBox="1"/>
          <p:nvPr>
            <p:custDataLst>
              <p:tags r:id="rId6"/>
            </p:custDataLst>
          </p:nvPr>
        </p:nvSpPr>
        <p:spPr>
          <a:xfrm>
            <a:off x="405982" y="48911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200">
                <a:latin typeface="隶书" panose="02010509060101010101" charset="-122"/>
                <a:ea typeface="隶书" panose="02010509060101010101" charset="-122"/>
              </a:rPr>
              <a:t>人物分析</a:t>
            </a:r>
            <a:endParaRPr lang="zh-CN" altLang="en-US" sz="3200">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ox(in)">
                                      <p:cBhvr>
                                        <p:cTn id="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359346" y="2060503"/>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96635" y="1801906"/>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文本框 15"/>
          <p:cNvSpPr txBox="1"/>
          <p:nvPr>
            <p:custDataLst>
              <p:tags r:id="rId8"/>
            </p:custDataLst>
          </p:nvPr>
        </p:nvSpPr>
        <p:spPr>
          <a:xfrm>
            <a:off x="3359347" y="141633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资料一：作者的生活环境</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2311593" y="2494949"/>
            <a:ext cx="7652244" cy="2237985"/>
          </a:xfrm>
          <a:prstGeom prst="rect">
            <a:avLst/>
          </a:prstGeom>
          <a:noFill/>
        </p:spPr>
        <p:txBody>
          <a:bodyPr wrap="square" rtlCol="0">
            <a:spAutoFit/>
          </a:bodyPr>
          <a:lstStyle/>
          <a:p>
            <a:pPr>
              <a:lnSpc>
                <a:spcPct val="150000"/>
              </a:lnSpc>
            </a:pPr>
            <a:r>
              <a:rPr lang="zh-CN" altLang="en-US" sz="3200">
                <a:latin typeface="华文楷体" panose="02010600040101010101" pitchFamily="2" charset="-122"/>
                <a:ea typeface="华文楷体" panose="02010600040101010101" pitchFamily="2" charset="-122"/>
              </a:rPr>
              <a:t>        他自幼在外祖父家长大。外祖父马尔克斯</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伊瓜兰是受人尊敬的老自由党人。经常对他讲当地的历史故事。</a:t>
            </a:r>
            <a:endParaRPr lang="zh-CN" altLang="en-US" sz="36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359346" y="2060503"/>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96635" y="1801906"/>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E0203"/>
                </a:solidFill>
              </a:endParaRPr>
            </a:p>
          </p:txBody>
        </p:sp>
      </p:grpSp>
      <p:sp>
        <p:nvSpPr>
          <p:cNvPr id="16" name="文本框 15"/>
          <p:cNvSpPr txBox="1"/>
          <p:nvPr>
            <p:custDataLst>
              <p:tags r:id="rId8"/>
            </p:custDataLst>
          </p:nvPr>
        </p:nvSpPr>
        <p:spPr>
          <a:xfrm>
            <a:off x="3359347" y="141633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资料二：</a:t>
            </a:r>
            <a:r>
              <a:rPr lang="en-US" altLang="zh-CN" sz="3000">
                <a:solidFill>
                  <a:prstClr val="black"/>
                </a:solidFill>
                <a:latin typeface="黑体" panose="02010609060101010101" pitchFamily="49" charset="-122"/>
                <a:ea typeface="黑体" panose="02010609060101010101" pitchFamily="49" charset="-122"/>
              </a:rPr>
              <a:t>《</a:t>
            </a:r>
            <a:r>
              <a:rPr lang="zh-CN" altLang="en-US" sz="3000">
                <a:solidFill>
                  <a:prstClr val="black"/>
                </a:solidFill>
                <a:latin typeface="黑体" panose="02010609060101010101" pitchFamily="49" charset="-122"/>
                <a:ea typeface="黑体" panose="02010609060101010101" pitchFamily="49" charset="-122"/>
              </a:rPr>
              <a:t>拉丁美洲的孤独</a:t>
            </a:r>
            <a:r>
              <a:rPr lang="en-US" altLang="zh-CN" sz="3000">
                <a:solidFill>
                  <a:prstClr val="black"/>
                </a:solidFill>
                <a:latin typeface="黑体" panose="02010609060101010101" pitchFamily="49" charset="-122"/>
                <a:ea typeface="黑体" panose="02010609060101010101" pitchFamily="49" charset="-122"/>
              </a:rPr>
              <a:t>》</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1066800" y="2411597"/>
            <a:ext cx="9201837" cy="3970318"/>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我斗胆认为，是拉丁美洲异乎寻常的现实，而不仅仅是其文学的表现形式，引起了瑞典文学院的极大关注。现实并非纸上之物，</a:t>
            </a:r>
            <a:r>
              <a:rPr lang="zh-CN" altLang="en-US" sz="2800">
                <a:solidFill>
                  <a:srgbClr val="FF0000"/>
                </a:solidFill>
                <a:latin typeface="华文楷体" panose="02010600040101010101" pitchFamily="2" charset="-122"/>
                <a:ea typeface="华文楷体" panose="02010600040101010101" pitchFamily="2" charset="-122"/>
              </a:rPr>
              <a:t>它就在我们身边，每天左右无数生死，</a:t>
            </a:r>
            <a:r>
              <a:rPr lang="zh-CN" altLang="en-US" sz="2800">
                <a:solidFill>
                  <a:prstClr val="black"/>
                </a:solidFill>
                <a:latin typeface="华文楷体" panose="02010600040101010101" pitchFamily="2" charset="-122"/>
                <a:ea typeface="华文楷体" panose="02010600040101010101" pitchFamily="2" charset="-122"/>
              </a:rPr>
              <a:t>同时也滋养着永不枯竭、充满了美好与不幸的创作源泉，我这个四处漂泊、思乡心切的哥伦比亚人只是蒙幸运女神的眷顾。现实是如此匪夷所思，生活在其中的我们，</a:t>
            </a:r>
            <a:r>
              <a:rPr lang="zh-CN" altLang="en-US" sz="2800">
                <a:solidFill>
                  <a:srgbClr val="FF0000"/>
                </a:solidFill>
                <a:latin typeface="华文楷体" panose="02010600040101010101" pitchFamily="2" charset="-122"/>
                <a:ea typeface="华文楷体" panose="02010600040101010101" pitchFamily="2" charset="-122"/>
              </a:rPr>
              <a:t>无论诗人或乞丐，战士或歹徒，都无需太多想象力，最大的挑战是无法用常规之法使别人相信我们真实的生活。</a:t>
            </a:r>
            <a:r>
              <a:rPr lang="zh-CN" altLang="en-US" sz="2800">
                <a:solidFill>
                  <a:prstClr val="black"/>
                </a:solidFill>
                <a:latin typeface="华文楷体" panose="02010600040101010101" pitchFamily="2" charset="-122"/>
                <a:ea typeface="华文楷体" panose="02010600040101010101" pitchFamily="2" charset="-122"/>
              </a:rPr>
              <a:t>朋友们，这就是我们孤独的症结所在。</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2" name="对话气泡: 圆角矩形 1"/>
          <p:cNvSpPr/>
          <p:nvPr>
            <p:custDataLst>
              <p:tags r:id="rId10"/>
            </p:custDataLst>
          </p:nvPr>
        </p:nvSpPr>
        <p:spPr>
          <a:xfrm>
            <a:off x="8991600" y="2828760"/>
            <a:ext cx="2914650" cy="1494250"/>
          </a:xfrm>
          <a:prstGeom prst="wedgeRoundRectCallo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真正的孤独是没有人理解你</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2" name="直接连接符 11"/>
          <p:cNvCxnSpPr/>
          <p:nvPr>
            <p:custDataLst>
              <p:tags r:id="rId4"/>
            </p:custDataLst>
          </p:nvPr>
        </p:nvCxnSpPr>
        <p:spPr>
          <a:xfrm flipV="1">
            <a:off x="3359346" y="1816342"/>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5"/>
            </p:custDataLst>
          </p:nvPr>
        </p:nvGrpSpPr>
        <p:grpSpPr>
          <a:xfrm>
            <a:off x="2729960" y="1130243"/>
            <a:ext cx="445481" cy="469613"/>
            <a:chOff x="2121873" y="1511588"/>
            <a:chExt cx="445481" cy="469613"/>
          </a:xfrm>
        </p:grpSpPr>
        <p:sp>
          <p:nvSpPr>
            <p:cNvPr id="14" name="矩形 13"/>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文本框 15"/>
          <p:cNvSpPr txBox="1"/>
          <p:nvPr>
            <p:custDataLst>
              <p:tags r:id="rId8"/>
            </p:custDataLst>
          </p:nvPr>
        </p:nvSpPr>
        <p:spPr>
          <a:xfrm>
            <a:off x="3359346" y="90198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资料二：</a:t>
            </a:r>
            <a:r>
              <a:rPr lang="en-US" altLang="zh-CN" sz="3000">
                <a:solidFill>
                  <a:prstClr val="black"/>
                </a:solidFill>
                <a:latin typeface="黑体" panose="02010609060101010101" pitchFamily="49" charset="-122"/>
                <a:ea typeface="黑体" panose="02010609060101010101" pitchFamily="49" charset="-122"/>
              </a:rPr>
              <a:t>《</a:t>
            </a:r>
            <a:r>
              <a:rPr lang="zh-CN" altLang="en-US" sz="3000">
                <a:solidFill>
                  <a:prstClr val="black"/>
                </a:solidFill>
                <a:latin typeface="黑体" panose="02010609060101010101" pitchFamily="49" charset="-122"/>
                <a:ea typeface="黑体" panose="02010609060101010101" pitchFamily="49" charset="-122"/>
              </a:rPr>
              <a:t>拉丁美洲的孤独</a:t>
            </a:r>
            <a:r>
              <a:rPr lang="en-US" altLang="zh-CN" sz="3000">
                <a:solidFill>
                  <a:prstClr val="black"/>
                </a:solidFill>
                <a:latin typeface="黑体" panose="02010609060101010101" pitchFamily="49" charset="-122"/>
                <a:ea typeface="黑体" panose="02010609060101010101" pitchFamily="49" charset="-122"/>
              </a:rPr>
              <a:t>》</a:t>
            </a:r>
            <a:endParaRPr lang="zh-CN" altLang="en-US" sz="3000">
              <a:solidFill>
                <a:prstClr val="black"/>
              </a:solidFill>
              <a:latin typeface="黑体" panose="02010609060101010101" pitchFamily="49" charset="-122"/>
              <a:ea typeface="黑体" panose="02010609060101010101" pitchFamily="49" charset="-122"/>
            </a:endParaRPr>
          </a:p>
        </p:txBody>
      </p:sp>
      <p:sp>
        <p:nvSpPr>
          <p:cNvPr id="8" name="文本框 7"/>
          <p:cNvSpPr txBox="1"/>
          <p:nvPr>
            <p:custDataLst>
              <p:tags r:id="rId9"/>
            </p:custDataLst>
          </p:nvPr>
        </p:nvSpPr>
        <p:spPr>
          <a:xfrm>
            <a:off x="1037077" y="1912459"/>
            <a:ext cx="10201275" cy="4555093"/>
          </a:xfrm>
          <a:prstGeom prst="rect">
            <a:avLst/>
          </a:prstGeom>
          <a:noFill/>
        </p:spPr>
        <p:txBody>
          <a:bodyPr wrap="square" rtlCol="0">
            <a:spAutoFit/>
          </a:bodyPr>
          <a:lstStyle/>
          <a:p>
            <a:pPr>
              <a:lnSpc>
                <a:spcPct val="150000"/>
              </a:lnSpc>
            </a:pPr>
            <a:r>
              <a:rPr lang="zh-CN" altLang="en-US" sz="24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拉丁美洲不情愿，也没有理由成为任人摆布的棋子，此外也不会去幻想西方国家能打心眼儿里支持我们独立、独特的发展计划。</a:t>
            </a:r>
            <a:r>
              <a:rPr lang="zh-CN" altLang="en-US" sz="2800">
                <a:solidFill>
                  <a:srgbClr val="FF0000"/>
                </a:solidFill>
                <a:latin typeface="华文楷体" panose="02010600040101010101" pitchFamily="2" charset="-122"/>
                <a:ea typeface="华文楷体" panose="02010600040101010101" pitchFamily="2" charset="-122"/>
              </a:rPr>
              <a:t>历史上众多的战乱与伤痛，源于世世代代的不公和无休止的苦难，而非千里之外的诡计阴谋。瞧，我们有多孤独！</a:t>
            </a:r>
            <a:r>
              <a:rPr lang="zh-CN" altLang="en-US" sz="2800">
                <a:latin typeface="华文楷体" panose="02010600040101010101" pitchFamily="2" charset="-122"/>
                <a:ea typeface="华文楷体" panose="02010600040101010101" pitchFamily="2" charset="-122"/>
              </a:rPr>
              <a:t>面对压迫、掠夺和遗弃，我们的回答是：活下去。无论洪水、瘟疫、饥荒、灾难，还是连绵不绝、永不停息的战火，都无法战胜生命的顽强，生命对死亡的优势。</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9" name="对话气泡: 圆角矩形 8"/>
          <p:cNvSpPr/>
          <p:nvPr>
            <p:custDataLst>
              <p:tags r:id="rId10"/>
            </p:custDataLst>
          </p:nvPr>
        </p:nvSpPr>
        <p:spPr>
          <a:xfrm>
            <a:off x="8240273" y="1768588"/>
            <a:ext cx="2914650" cy="1494250"/>
          </a:xfrm>
          <a:prstGeom prst="wedgeRoundRectCallo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孤立无援是一种绝望</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 name="图片 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81264" y="2327544"/>
            <a:ext cx="3848478" cy="3413713"/>
          </a:xfrm>
          <a:prstGeom prst="rect">
            <a:avLst/>
          </a:prstGeom>
        </p:spPr>
      </p:pic>
      <p:sp>
        <p:nvSpPr>
          <p:cNvPr id="2" name="文本框 1"/>
          <p:cNvSpPr txBox="1"/>
          <p:nvPr>
            <p:custDataLst>
              <p:tags r:id="rId6"/>
            </p:custDataLst>
          </p:nvPr>
        </p:nvSpPr>
        <p:spPr>
          <a:xfrm>
            <a:off x="3935001" y="2721114"/>
            <a:ext cx="9081830" cy="706755"/>
          </a:xfrm>
          <a:prstGeom prst="rect">
            <a:avLst/>
          </a:prstGeom>
          <a:noFill/>
        </p:spPr>
        <p:txBody>
          <a:bodyPr wrap="square" rtlCol="0">
            <a:spAutoFit/>
          </a:bodyPr>
          <a:lstStyle/>
          <a:p>
            <a:r>
              <a:rPr lang="zh-CN" altLang="en-US" sz="4000">
                <a:latin typeface="微软雅黑" panose="020b0503020204020204" pitchFamily="34" charset="-122"/>
                <a:ea typeface="微软雅黑" panose="020b0503020204020204" pitchFamily="34" charset="-122"/>
              </a:rPr>
              <a:t>第八课时：主题归纳</a:t>
            </a:r>
            <a:r>
              <a:rPr lang="en-US" altLang="zh-CN" sz="4000">
                <a:latin typeface="微软雅黑" panose="020b0503020204020204" pitchFamily="34" charset="-122"/>
                <a:ea typeface="微软雅黑" panose="020b0503020204020204" pitchFamily="34" charset="-122"/>
              </a:rPr>
              <a:t>——</a:t>
            </a:r>
            <a:r>
              <a:rPr lang="zh-CN" altLang="en-US" sz="4000">
                <a:latin typeface="微软雅黑" panose="020b0503020204020204" pitchFamily="34" charset="-122"/>
                <a:ea typeface="微软雅黑" panose="020b0503020204020204" pitchFamily="34" charset="-122"/>
              </a:rPr>
              <a:t>孤独</a:t>
            </a:r>
            <a:endParaRPr lang="zh-CN" altLang="en-US" sz="400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4428162" y="4150760"/>
            <a:ext cx="7572053" cy="2339102"/>
          </a:xfrm>
          <a:prstGeom prst="rect">
            <a:avLst/>
          </a:prstGeom>
          <a:noFill/>
        </p:spPr>
        <p:txBody>
          <a:bodyPr wrap="square" rtlCol="0">
            <a:spAutoFit/>
          </a:bodyPr>
          <a:lstStyle/>
          <a:p>
            <a:pPr marL="342900" indent="-342900">
              <a:buAutoNum type="arabicPeriod"/>
            </a:pPr>
            <a:r>
              <a:rPr lang="zh-CN" altLang="en-US" sz="3200">
                <a:latin typeface="华文行楷" panose="02010800040101010101" pitchFamily="2" charset="-122"/>
                <a:ea typeface="华文行楷" panose="02010800040101010101" pitchFamily="2" charset="-122"/>
              </a:rPr>
              <a:t>每篇文章的</a:t>
            </a:r>
            <a:r>
              <a:rPr lang="zh-CN" altLang="en-US" sz="3200">
                <a:solidFill>
                  <a:srgbClr val="FF0000"/>
                </a:solidFill>
                <a:latin typeface="华文行楷" panose="02010800040101010101" pitchFamily="2" charset="-122"/>
                <a:ea typeface="华文行楷" panose="02010800040101010101" pitchFamily="2" charset="-122"/>
              </a:rPr>
              <a:t>孤独体现</a:t>
            </a:r>
            <a:r>
              <a:rPr lang="zh-CN" altLang="en-US" sz="3200">
                <a:latin typeface="华文行楷" panose="02010800040101010101" pitchFamily="2" charset="-122"/>
                <a:ea typeface="华文行楷" panose="02010800040101010101" pitchFamily="2" charset="-122"/>
              </a:rPr>
              <a:t>在哪里？（重点</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百年孤独</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a:t>
            </a:r>
            <a:endParaRPr lang="en-US" altLang="zh-CN" sz="3200">
              <a:latin typeface="华文行楷" panose="02010800040101010101" pitchFamily="2" charset="-122"/>
              <a:ea typeface="华文行楷" panose="02010800040101010101" pitchFamily="2" charset="-122"/>
            </a:endParaRPr>
          </a:p>
          <a:p>
            <a:pPr marL="342900" indent="-342900">
              <a:buAutoNum type="arabicPeriod"/>
            </a:pPr>
            <a:r>
              <a:rPr lang="zh-CN" altLang="en-US" sz="3200">
                <a:latin typeface="华文行楷" panose="02010800040101010101" pitchFamily="2" charset="-122"/>
                <a:ea typeface="华文行楷" panose="02010800040101010101" pitchFamily="2" charset="-122"/>
              </a:rPr>
              <a:t>我们</a:t>
            </a:r>
            <a:r>
              <a:rPr lang="zh-CN" altLang="en-US" sz="3200">
                <a:solidFill>
                  <a:srgbClr val="FF0000"/>
                </a:solidFill>
                <a:latin typeface="华文行楷" panose="02010800040101010101" pitchFamily="2" charset="-122"/>
                <a:ea typeface="华文行楷" panose="02010800040101010101" pitchFamily="2" charset="-122"/>
              </a:rPr>
              <a:t>该如何面对孤独</a:t>
            </a:r>
            <a:r>
              <a:rPr lang="zh-CN" altLang="en-US" sz="3200">
                <a:latin typeface="华文行楷" panose="02010800040101010101" pitchFamily="2" charset="-122"/>
                <a:ea typeface="华文行楷" panose="02010800040101010101" pitchFamily="2" charset="-122"/>
              </a:rPr>
              <a:t>这一状态？主动合群还是依然自我？（名言</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自身感受）</a:t>
            </a:r>
            <a:endParaRPr lang="en-US" altLang="zh-CN" sz="3200">
              <a:latin typeface="华文行楷" panose="02010800040101010101" pitchFamily="2" charset="-122"/>
              <a:ea typeface="华文行楷" panose="02010800040101010101" pitchFamily="2" charset="-122"/>
            </a:endParaRPr>
          </a:p>
          <a:p>
            <a:pPr marL="342900" indent="-342900">
              <a:buAutoNum type="arabicPeriod"/>
            </a:pPr>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904381" y="1056724"/>
            <a:ext cx="4998484" cy="617861"/>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415" b="1" i="0" u="none" strike="noStrike" kern="1200" cap="none" spc="0" normalizeH="0" baseline="0"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大卫</a:t>
            </a:r>
            <a:r>
              <a:rPr kumimoji="0" lang="en-US" altLang="zh-CN" sz="3415" b="1" i="0" u="none" strike="noStrike" kern="1200" cap="none" spc="0" normalizeH="0" baseline="0"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r>
              <a:rPr kumimoji="0" lang="zh-CN" altLang="en-US" sz="3415" b="1" i="0" u="none" strike="noStrike" kern="1200" cap="none" spc="0" normalizeH="0" baseline="0"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科波菲尔的孤独？</a:t>
            </a:r>
            <a:endParaRPr kumimoji="0" lang="zh-CN" altLang="en-US" sz="3415" b="0" i="0" u="none" strike="noStrike" kern="1200" cap="none" spc="0" normalizeH="0" baseline="0"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4728" r="1957" b="15874"/>
          <a:stretch>
            <a:fillRect/>
          </a:stretch>
        </p:blipFill>
        <p:spPr>
          <a:xfrm>
            <a:off x="9189720" y="3121025"/>
            <a:ext cx="3119120" cy="2710815"/>
          </a:xfrm>
          <a:prstGeom prst="rect">
            <a:avLst/>
          </a:prstGeom>
        </p:spPr>
      </p:pic>
      <p:sp>
        <p:nvSpPr>
          <p:cNvPr id="6" name="文本框 5"/>
          <p:cNvSpPr txBox="1"/>
          <p:nvPr>
            <p:custDataLst>
              <p:tags r:id="rId6"/>
            </p:custDataLst>
          </p:nvPr>
        </p:nvSpPr>
        <p:spPr>
          <a:xfrm>
            <a:off x="9872016" y="5927780"/>
            <a:ext cx="1755140" cy="35433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705" b="0" i="0" u="none" strike="noStrike" kern="1200" cap="none" spc="0" normalizeH="0" baseline="0" noProof="0">
                <a:ln>
                  <a:noFill/>
                </a:ln>
                <a:solidFill>
                  <a:srgbClr val="002060"/>
                </a:solidFill>
                <a:effectLst/>
                <a:uLnTx/>
                <a:uFillTx/>
                <a:latin typeface="Calibri"/>
                <a:ea typeface="微软雅黑" panose="020b0503020204020204" pitchFamily="34" charset="-122"/>
                <a:cs typeface="Arial"/>
              </a:rPr>
              <a:t>▲大卫</a:t>
            </a:r>
            <a:r>
              <a:rPr kumimoji="0" lang="en-US" altLang="zh-CN" sz="1705" b="0" i="0" u="none" strike="noStrike" kern="1200" cap="none" spc="0" normalizeH="0" baseline="0" noProof="0">
                <a:ln>
                  <a:noFill/>
                </a:ln>
                <a:solidFill>
                  <a:srgbClr val="002060"/>
                </a:solidFill>
                <a:effectLst/>
                <a:uLnTx/>
                <a:uFillTx/>
                <a:latin typeface="Calibri"/>
                <a:ea typeface="微软雅黑" panose="020b0503020204020204" pitchFamily="34" charset="-122"/>
                <a:cs typeface="Arial"/>
              </a:rPr>
              <a:t>·</a:t>
            </a:r>
            <a:r>
              <a:rPr kumimoji="0" lang="zh-CN" altLang="en-US" sz="1705" b="0" i="0" u="none" strike="noStrike" kern="1200" cap="none" spc="0" normalizeH="0" baseline="0" noProof="0">
                <a:ln>
                  <a:noFill/>
                </a:ln>
                <a:solidFill>
                  <a:srgbClr val="002060"/>
                </a:solidFill>
                <a:effectLst/>
                <a:uLnTx/>
                <a:uFillTx/>
                <a:latin typeface="Calibri"/>
                <a:ea typeface="微软雅黑" panose="020b0503020204020204" pitchFamily="34" charset="-122"/>
                <a:cs typeface="Arial"/>
              </a:rPr>
              <a:t>科波菲尔</a:t>
            </a:r>
            <a:endParaRPr kumimoji="0" lang="zh-CN" altLang="en-US" sz="1705" b="0" i="0" u="none" strike="noStrike" kern="1200" cap="none" spc="0" normalizeH="0" baseline="0" noProof="0">
              <a:ln>
                <a:noFill/>
              </a:ln>
              <a:solidFill>
                <a:srgbClr val="002060"/>
              </a:solidFill>
              <a:effectLst/>
              <a:uLnTx/>
              <a:uFillTx/>
              <a:latin typeface="Calibri"/>
              <a:ea typeface="微软雅黑" panose="020b0503020204020204" pitchFamily="34" charset="-122"/>
              <a:cs typeface="Arial"/>
            </a:endParaRPr>
          </a:p>
        </p:txBody>
      </p:sp>
      <p:cxnSp>
        <p:nvCxnSpPr>
          <p:cNvPr id="7" name="直接连接符 6"/>
          <p:cNvCxnSpPr/>
          <p:nvPr>
            <p:custDataLst>
              <p:tags r:id="rId7"/>
            </p:custDataLst>
          </p:nvPr>
        </p:nvCxnSpPr>
        <p:spPr>
          <a:xfrm>
            <a:off x="904381" y="1797729"/>
            <a:ext cx="8126603"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8"/>
            </p:custDataLst>
          </p:nvPr>
        </p:nvSpPr>
        <p:spPr>
          <a:xfrm>
            <a:off x="800735" y="2166620"/>
            <a:ext cx="8230235" cy="4440555"/>
          </a:xfrm>
          <a:prstGeom prst="rect">
            <a:avLst/>
          </a:prstGeom>
          <a:noFill/>
        </p:spPr>
        <p:txBody>
          <a:bodyPr wrap="square" rtlCol="0">
            <a:spAutoFit/>
          </a:bodyPr>
          <a:lstStyle/>
          <a:p>
            <a:pPr fontAlgn="auto">
              <a:lnSpc>
                <a:spcPct val="130000"/>
              </a:lnSpc>
            </a:pPr>
            <a:r>
              <a:rPr lang="zh-CN" altLang="zh-CN" sz="2800">
                <a:latin typeface="楷体" panose="02010609060101010101" pitchFamily="49" charset="-122"/>
                <a:ea typeface="楷体" panose="02010609060101010101" pitchFamily="49" charset="-122"/>
                <a:cs typeface="楷体" panose="02010609060101010101" pitchFamily="49" charset="-122"/>
              </a:rPr>
              <a:t>从小成为孤儿，</a:t>
            </a:r>
            <a:endParaRPr lang="zh-CN" altLang="zh-CN" sz="2800">
              <a:latin typeface="楷体" panose="02010609060101010101" pitchFamily="49" charset="-122"/>
              <a:ea typeface="楷体" panose="02010609060101010101" pitchFamily="49" charset="-122"/>
              <a:cs typeface="楷体" panose="02010609060101010101" pitchFamily="49" charset="-122"/>
            </a:endParaRPr>
          </a:p>
          <a:p>
            <a:pPr fontAlgn="auto">
              <a:lnSpc>
                <a:spcPct val="130000"/>
              </a:lnSpc>
            </a:pPr>
            <a:r>
              <a:rPr lang="zh-CN" altLang="zh-CN" sz="2800">
                <a:latin typeface="楷体" panose="02010609060101010101" pitchFamily="49" charset="-122"/>
                <a:ea typeface="楷体" panose="02010609060101010101" pitchFamily="49" charset="-122"/>
                <a:cs typeface="楷体" panose="02010609060101010101" pitchFamily="49" charset="-122"/>
              </a:rPr>
              <a:t>身心两伤时，竟没有一个人出来为我说一句话（第</a:t>
            </a:r>
            <a:r>
              <a:rPr lang="en-US" altLang="zh-CN" sz="2800">
                <a:latin typeface="楷体" panose="02010609060101010101" pitchFamily="49" charset="-122"/>
                <a:ea typeface="楷体" panose="02010609060101010101" pitchFamily="49" charset="-122"/>
                <a:cs typeface="楷体" panose="02010609060101010101" pitchFamily="49" charset="-122"/>
              </a:rPr>
              <a:t>1</a:t>
            </a:r>
            <a:r>
              <a:rPr lang="zh-CN" altLang="en-US" sz="2800">
                <a:latin typeface="楷体" panose="02010609060101010101" pitchFamily="49" charset="-122"/>
                <a:ea typeface="楷体" panose="02010609060101010101" pitchFamily="49" charset="-122"/>
                <a:cs typeface="楷体" panose="02010609060101010101" pitchFamily="49" charset="-122"/>
              </a:rPr>
              <a:t>段）</a:t>
            </a:r>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fontAlgn="auto">
              <a:lnSpc>
                <a:spcPct val="130000"/>
              </a:lnSpc>
            </a:pPr>
            <a:r>
              <a:rPr lang="zh-CN" altLang="zh-CN" sz="2800">
                <a:latin typeface="楷体" panose="02010609060101010101" pitchFamily="49" charset="-122"/>
                <a:ea typeface="楷体" panose="02010609060101010101" pitchFamily="49" charset="-122"/>
                <a:cs typeface="楷体" panose="02010609060101010101" pitchFamily="49" charset="-122"/>
              </a:rPr>
              <a:t>从来没有人给过我任何劝告、建议、鼓励、安慰、帮助和支持</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（第</a:t>
            </a:r>
            <a:r>
              <a:rPr lang="en-US" altLang="zh-CN" sz="2800">
                <a:latin typeface="楷体" panose="02010609060101010101" pitchFamily="49" charset="-122"/>
                <a:ea typeface="楷体" panose="02010609060101010101" pitchFamily="49" charset="-122"/>
                <a:cs typeface="楷体" panose="02010609060101010101" pitchFamily="49" charset="-122"/>
              </a:rPr>
              <a:t>33</a:t>
            </a:r>
            <a:r>
              <a:rPr lang="zh-CN" altLang="en-US" sz="2800">
                <a:latin typeface="楷体" panose="02010609060101010101" pitchFamily="49" charset="-122"/>
                <a:ea typeface="楷体" panose="02010609060101010101" pitchFamily="49" charset="-122"/>
                <a:cs typeface="楷体" panose="02010609060101010101" pitchFamily="49" charset="-122"/>
              </a:rPr>
              <a:t>段）</a:t>
            </a:r>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fontAlgn="auto">
              <a:lnSpc>
                <a:spcPct val="130000"/>
              </a:lnSpc>
            </a:pPr>
            <a:r>
              <a:rPr lang="zh-CN" altLang="en-US" sz="2800">
                <a:latin typeface="楷体" panose="02010609060101010101" pitchFamily="49" charset="-122"/>
                <a:ea typeface="楷体" panose="02010609060101010101" pitchFamily="49" charset="-122"/>
                <a:cs typeface="楷体" panose="02010609060101010101" pitchFamily="49" charset="-122"/>
              </a:rPr>
              <a:t>我过的同样是苦恼自知的生活，而且也跟从前一样，依旧孑然一身，一切都靠自己。（第</a:t>
            </a:r>
            <a:r>
              <a:rPr lang="en-US" altLang="zh-CN" sz="2800">
                <a:latin typeface="楷体" panose="02010609060101010101" pitchFamily="49" charset="-122"/>
                <a:ea typeface="楷体" panose="02010609060101010101" pitchFamily="49" charset="-122"/>
                <a:cs typeface="楷体" panose="02010609060101010101" pitchFamily="49" charset="-122"/>
              </a:rPr>
              <a:t>52</a:t>
            </a:r>
            <a:r>
              <a:rPr lang="zh-CN" altLang="en-US" sz="2800">
                <a:latin typeface="楷体" panose="02010609060101010101" pitchFamily="49" charset="-122"/>
                <a:ea typeface="楷体" panose="02010609060101010101" pitchFamily="49" charset="-122"/>
                <a:cs typeface="楷体" panose="02010609060101010101" pitchFamily="49" charset="-122"/>
              </a:rPr>
              <a:t>段）</a:t>
            </a:r>
            <a:endParaRPr lang="zh-CN" altLang="zh-CN" sz="2800">
              <a:latin typeface="楷体" panose="02010609060101010101" pitchFamily="49" charset="-122"/>
              <a:ea typeface="楷体" panose="02010609060101010101" pitchFamily="49" charset="-122"/>
              <a:cs typeface="楷体" panose="02010609060101010101" pitchFamily="49" charset="-122"/>
            </a:endParaRPr>
          </a:p>
          <a:p>
            <a:endParaRPr lang="zh-CN" altLang="zh-CN" sz="2800">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custDataLst>
              <p:tags r:id="rId9"/>
            </p:custDataLst>
          </p:nvPr>
        </p:nvSpPr>
        <p:spPr>
          <a:xfrm>
            <a:off x="6058535" y="1056640"/>
            <a:ext cx="6386195" cy="617220"/>
          </a:xfrm>
          <a:prstGeom prst="rect">
            <a:avLst/>
          </a:prstGeom>
          <a:noFill/>
        </p:spPr>
        <p:txBody>
          <a:bodyPr wrap="square" rtlCol="0">
            <a:spAutoFit/>
          </a:bodyPr>
          <a:lstStyle/>
          <a:p>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早早谋生，没人安慰和支持</a:t>
            </a:r>
            <a:endPar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文本占位符 1"/>
          <p:cNvSpPr txBox="1"/>
          <p:nvPr>
            <p:custDataLst>
              <p:tags r:id="rId4"/>
            </p:custDataLst>
          </p:nvPr>
        </p:nvSpPr>
        <p:spPr>
          <a:xfrm>
            <a:off x="431515" y="672811"/>
            <a:ext cx="9113177"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66775" rtl="0" eaLnBrk="1" fontAlgn="auto" latinLnBrk="0" hangingPunct="1">
              <a:lnSpc>
                <a:spcPct val="90000"/>
              </a:lnSpc>
              <a:spcBef>
                <a:spcPts val="950"/>
              </a:spcBef>
              <a:spcAft>
                <a:spcPct val="0"/>
              </a:spcAft>
              <a:buClrTx/>
              <a:buSzTx/>
              <a:buFont typeface="Arial" panose="020b0604020202020204" pitchFamily="34" charset="0"/>
              <a:buNone/>
              <a:defRPr/>
            </a:pPr>
            <a:r>
              <a:rPr lang="zh-CN" altLang="en-US" sz="3600" b="1">
                <a:solidFill>
                  <a:srgbClr val="70AD47">
                    <a:lumMod val="75000"/>
                  </a:srgbClr>
                </a:solidFill>
                <a:latin typeface="华文中宋" panose="02010600040101010101" pitchFamily="2" charset="-122"/>
                <a:ea typeface="华文中宋" panose="02010600040101010101" pitchFamily="2" charset="-122"/>
                <a:cs typeface="Arial"/>
              </a:rPr>
              <a:t>聂赫留朵夫的孤独？</a:t>
            </a:r>
            <a:endParaRPr lang="zh-CN" altLang="en-US" sz="3600" b="1">
              <a:solidFill>
                <a:srgbClr val="70AD47">
                  <a:lumMod val="75000"/>
                </a:srgbClr>
              </a:solidFill>
              <a:latin typeface="华文中宋" panose="02010600040101010101" pitchFamily="2" charset="-122"/>
              <a:ea typeface="华文中宋" panose="02010600040101010101" pitchFamily="2" charset="-122"/>
              <a:cs typeface="Arial"/>
            </a:endParaRPr>
          </a:p>
        </p:txBody>
      </p:sp>
      <p:pic>
        <p:nvPicPr>
          <p:cNvPr id="3" name="图片 2"/>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754140" y="2238599"/>
            <a:ext cx="4009771" cy="2380801"/>
          </a:xfrm>
          <a:prstGeom prst="ellipse">
            <a:avLst/>
          </a:prstGeom>
          <a:effectLst>
            <a:softEdge rad="0"/>
          </a:effectLst>
        </p:spPr>
      </p:pic>
      <p:cxnSp>
        <p:nvCxnSpPr>
          <p:cNvPr id="10" name="直接连接符 9"/>
          <p:cNvCxnSpPr/>
          <p:nvPr>
            <p:custDataLst>
              <p:tags r:id="rId7"/>
            </p:custDataLst>
          </p:nvPr>
        </p:nvCxnSpPr>
        <p:spPr>
          <a:xfrm>
            <a:off x="575608" y="1366215"/>
            <a:ext cx="8126603"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8"/>
            </p:custDataLst>
          </p:nvPr>
        </p:nvSpPr>
        <p:spPr>
          <a:xfrm>
            <a:off x="575310" y="3254375"/>
            <a:ext cx="5986145" cy="1670050"/>
          </a:xfrm>
          <a:prstGeom prst="rect">
            <a:avLst/>
          </a:prstGeom>
          <a:noFill/>
        </p:spPr>
        <p:txBody>
          <a:bodyPr wrap="square" rtlCol="0">
            <a:spAutoFit/>
          </a:bodyPr>
          <a:lstStyle/>
          <a:p>
            <a:pPr fontAlgn="auto">
              <a:lnSpc>
                <a:spcPct val="150000"/>
              </a:lnSpc>
            </a:pP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在孤独中唤醒</a:t>
            </a:r>
            <a:r>
              <a:rPr lang="en-US" altLang="zh-CN"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精神的我</a:t>
            </a:r>
            <a:r>
              <a:rPr lang="en-US" altLang="zh-CN"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，实现</a:t>
            </a:r>
            <a:r>
              <a:rPr lang="en-US" altLang="zh-CN"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道德上的自我完善</a:t>
            </a:r>
            <a:r>
              <a:rPr lang="en-US" altLang="zh-CN"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a:t>
            </a:r>
            <a:endPar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文本占位符 1"/>
          <p:cNvSpPr txBox="1"/>
          <p:nvPr>
            <p:custDataLst>
              <p:tags r:id="rId4"/>
            </p:custDataLst>
          </p:nvPr>
        </p:nvSpPr>
        <p:spPr>
          <a:xfrm>
            <a:off x="705492" y="672811"/>
            <a:ext cx="9113177"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66775" rtl="0" eaLnBrk="1" fontAlgn="auto" latinLnBrk="0" hangingPunct="1">
              <a:lnSpc>
                <a:spcPct val="90000"/>
              </a:lnSpc>
              <a:spcBef>
                <a:spcPts val="950"/>
              </a:spcBef>
              <a:spcAft>
                <a:spcPct val="0"/>
              </a:spcAft>
              <a:buClrTx/>
              <a:buSzTx/>
              <a:buFont typeface="Arial" panose="020b0604020202020204" pitchFamily="34" charset="0"/>
              <a:buNone/>
              <a:defRPr/>
            </a:pPr>
            <a:r>
              <a:rPr lang="zh-CN" altLang="en-US" sz="3600" b="1">
                <a:solidFill>
                  <a:srgbClr val="70AD47">
                    <a:lumMod val="75000"/>
                  </a:srgbClr>
                </a:solidFill>
                <a:latin typeface="华文中宋" panose="02010600040101010101" pitchFamily="2" charset="-122"/>
                <a:ea typeface="华文中宋" panose="02010600040101010101" pitchFamily="2" charset="-122"/>
                <a:cs typeface="Arial"/>
              </a:rPr>
              <a:t>圣地亚哥的孤独？</a:t>
            </a:r>
            <a:endParaRPr lang="zh-CN" altLang="en-US" sz="3600" b="1">
              <a:solidFill>
                <a:srgbClr val="70AD47">
                  <a:lumMod val="75000"/>
                </a:srgbClr>
              </a:solidFill>
              <a:latin typeface="华文中宋" panose="02010600040101010101" pitchFamily="2" charset="-122"/>
              <a:ea typeface="华文中宋" panose="02010600040101010101" pitchFamily="2" charset="-122"/>
              <a:cs typeface="Aria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470204" y="1280518"/>
            <a:ext cx="3016304" cy="4524455"/>
          </a:xfrm>
          <a:prstGeom prst="ellipse">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5" name="直接连接符 4"/>
          <p:cNvCxnSpPr/>
          <p:nvPr>
            <p:custDataLst>
              <p:tags r:id="rId7"/>
            </p:custDataLst>
          </p:nvPr>
        </p:nvCxnSpPr>
        <p:spPr>
          <a:xfrm>
            <a:off x="705492" y="1376489"/>
            <a:ext cx="8126603"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8"/>
            </p:custDataLst>
          </p:nvPr>
        </p:nvSpPr>
        <p:spPr>
          <a:xfrm>
            <a:off x="862330" y="2821940"/>
            <a:ext cx="5573395" cy="2459355"/>
          </a:xfrm>
          <a:prstGeom prst="rect">
            <a:avLst/>
          </a:prstGeom>
          <a:noFill/>
        </p:spPr>
        <p:txBody>
          <a:bodyPr wrap="square" rtlCol="0">
            <a:spAutoFit/>
          </a:bodyPr>
          <a:lstStyle/>
          <a:p>
            <a:pPr fontAlgn="auto">
              <a:lnSpc>
                <a:spcPct val="150000"/>
              </a:lnSpc>
            </a:pP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一个人在海上84天</a:t>
            </a:r>
            <a:endPar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a:p>
            <a:pPr fontAlgn="auto">
              <a:lnSpc>
                <a:spcPct val="150000"/>
              </a:lnSpc>
            </a:pP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在孤独中战胜一切艰难险阻</a:t>
            </a:r>
            <a:endPar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a:p>
            <a:pPr fontAlgn="auto">
              <a:lnSpc>
                <a:spcPct val="150000"/>
              </a:lnSpc>
            </a:pPr>
            <a:r>
              <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rPr>
              <a:t>维护了尊严</a:t>
            </a:r>
            <a:endParaRPr lang="zh-CN" altLang="en-US" sz="3415" b="1" noProof="0">
              <a:ln>
                <a:noFill/>
              </a:ln>
              <a:solidFill>
                <a:srgbClr val="70AD47">
                  <a:lumMod val="75000"/>
                </a:srgbClr>
              </a:solidFill>
              <a:effectLst/>
              <a:uLnTx/>
              <a:uFillTx/>
              <a:latin typeface="华文中宋" panose="02010600040101010101" pitchFamily="2" charset="-122"/>
              <a:ea typeface="华文中宋" panose="02010600040101010101" pitchFamily="2" charset="-122"/>
              <a:cs typeface="Aria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文本占位符 1"/>
          <p:cNvSpPr txBox="1"/>
          <p:nvPr>
            <p:custDataLst>
              <p:tags r:id="rId4"/>
            </p:custDataLst>
          </p:nvPr>
        </p:nvSpPr>
        <p:spPr>
          <a:xfrm>
            <a:off x="705492" y="672811"/>
            <a:ext cx="9113177"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66775" rtl="0" eaLnBrk="1" fontAlgn="auto" latinLnBrk="0" hangingPunct="1">
              <a:lnSpc>
                <a:spcPct val="90000"/>
              </a:lnSpc>
              <a:spcBef>
                <a:spcPts val="950"/>
              </a:spcBef>
              <a:spcAft>
                <a:spcPct val="0"/>
              </a:spcAft>
              <a:buClrTx/>
              <a:buSzTx/>
              <a:buFont typeface="Arial" panose="020b0604020202020204" pitchFamily="34" charset="0"/>
              <a:buNone/>
              <a:defRPr/>
            </a:pPr>
            <a:r>
              <a:rPr lang="zh-CN" altLang="en-US" sz="3600" b="1">
                <a:solidFill>
                  <a:srgbClr val="70AD47">
                    <a:lumMod val="75000"/>
                  </a:srgbClr>
                </a:solidFill>
                <a:latin typeface="华文中宋" panose="02010600040101010101" pitchFamily="2" charset="-122"/>
                <a:ea typeface="华文中宋" panose="02010600040101010101" pitchFamily="2" charset="-122"/>
                <a:cs typeface="Arial"/>
              </a:rPr>
              <a:t>布恩迪亚家族的孤独？马孔多小镇的孤独？</a:t>
            </a:r>
            <a:endParaRPr lang="zh-CN" altLang="en-US" sz="3600" b="1">
              <a:solidFill>
                <a:srgbClr val="70AD47">
                  <a:lumMod val="75000"/>
                </a:srgbClr>
              </a:solidFill>
              <a:latin typeface="华文中宋" panose="02010600040101010101" pitchFamily="2" charset="-122"/>
              <a:ea typeface="华文中宋" panose="02010600040101010101" pitchFamily="2" charset="-122"/>
              <a:cs typeface="Arial"/>
            </a:endParaRPr>
          </a:p>
        </p:txBody>
      </p:sp>
      <p:cxnSp>
        <p:nvCxnSpPr>
          <p:cNvPr id="5" name="直接连接符 4"/>
          <p:cNvCxnSpPr/>
          <p:nvPr>
            <p:custDataLst>
              <p:tags r:id="rId5"/>
            </p:custDataLst>
          </p:nvPr>
        </p:nvCxnSpPr>
        <p:spPr>
          <a:xfrm>
            <a:off x="705492" y="1376489"/>
            <a:ext cx="8126603"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9001095" y="1590942"/>
            <a:ext cx="2701171" cy="3676116"/>
          </a:xfrm>
          <a:prstGeom prst="ellipse">
            <a:avLst/>
          </a:prstGeom>
        </p:spPr>
      </p:pic>
      <p:sp>
        <p:nvSpPr>
          <p:cNvPr id="2" name="文本框 1"/>
          <p:cNvSpPr txBox="1"/>
          <p:nvPr>
            <p:custDataLst>
              <p:tags r:id="rId8"/>
            </p:custDataLst>
          </p:nvPr>
        </p:nvSpPr>
        <p:spPr>
          <a:xfrm>
            <a:off x="586560" y="1472461"/>
            <a:ext cx="8414535" cy="1231106"/>
          </a:xfrm>
          <a:prstGeom prst="rect">
            <a:avLst/>
          </a:prstGeom>
          <a:noFill/>
        </p:spPr>
        <p:txBody>
          <a:bodyPr wrap="square" rtlCol="0">
            <a:spAutoFit/>
          </a:bodyPr>
          <a:lstStyle/>
          <a:p>
            <a:r>
              <a:rPr lang="zh-CN" altLang="en-US" sz="2800">
                <a:solidFill>
                  <a:prstClr val="black"/>
                </a:solidFill>
                <a:latin typeface="黑体" panose="02010609060101010101" pitchFamily="49" charset="-122"/>
                <a:ea typeface="黑体" panose="02010609060101010101" pitchFamily="49" charset="-122"/>
              </a:rPr>
              <a:t>本部小说名为</a:t>
            </a:r>
            <a:r>
              <a:rPr lang="en-US" altLang="zh-CN" sz="2800">
                <a:solidFill>
                  <a:prstClr val="black"/>
                </a:solidFill>
                <a:latin typeface="黑体" panose="02010609060101010101" pitchFamily="49" charset="-122"/>
                <a:ea typeface="黑体" panose="02010609060101010101" pitchFamily="49" charset="-122"/>
              </a:rPr>
              <a:t>《</a:t>
            </a:r>
            <a:r>
              <a:rPr lang="zh-CN" altLang="en-US" sz="2800">
                <a:solidFill>
                  <a:prstClr val="black"/>
                </a:solidFill>
                <a:latin typeface="黑体" panose="02010609060101010101" pitchFamily="49" charset="-122"/>
                <a:ea typeface="黑体" panose="02010609060101010101" pitchFamily="49" charset="-122"/>
              </a:rPr>
              <a:t>百年孤独</a:t>
            </a:r>
            <a:r>
              <a:rPr lang="en-US" altLang="zh-CN" sz="2800">
                <a:solidFill>
                  <a:prstClr val="black"/>
                </a:solidFill>
                <a:latin typeface="黑体" panose="02010609060101010101" pitchFamily="49" charset="-122"/>
                <a:ea typeface="黑体" panose="02010609060101010101" pitchFamily="49" charset="-122"/>
              </a:rPr>
              <a:t>》</a:t>
            </a:r>
            <a:r>
              <a:rPr lang="zh-CN" altLang="en-US" sz="2800">
                <a:solidFill>
                  <a:prstClr val="black"/>
                </a:solidFill>
                <a:latin typeface="黑体" panose="02010609060101010101" pitchFamily="49" charset="-122"/>
                <a:ea typeface="黑体" panose="02010609060101010101" pitchFamily="49" charset="-122"/>
              </a:rPr>
              <a:t>，你觉得课文节选部分体现了小说“百年孤独”的含义吗？看法理由是什么？ </a:t>
            </a:r>
            <a:endParaRPr lang="zh-CN" altLang="en-US" sz="2800">
              <a:solidFill>
                <a:prstClr val="black"/>
              </a:solidFill>
              <a:latin typeface="黑体" panose="02010609060101010101" pitchFamily="49" charset="-122"/>
              <a:ea typeface="黑体" panose="02010609060101010101" pitchFamily="49" charset="-122"/>
            </a:endParaRPr>
          </a:p>
          <a:p>
            <a:endParaRPr lang="zh-CN" altLang="en-US"/>
          </a:p>
        </p:txBody>
      </p:sp>
      <p:sp>
        <p:nvSpPr>
          <p:cNvPr id="3" name="文本框 2"/>
          <p:cNvSpPr txBox="1"/>
          <p:nvPr>
            <p:custDataLst>
              <p:tags r:id="rId9"/>
            </p:custDataLst>
          </p:nvPr>
        </p:nvSpPr>
        <p:spPr>
          <a:xfrm>
            <a:off x="431049" y="2591598"/>
            <a:ext cx="8414535" cy="4247317"/>
          </a:xfrm>
          <a:prstGeom prst="rect">
            <a:avLst/>
          </a:prstGeom>
          <a:noFill/>
        </p:spPr>
        <p:txBody>
          <a:bodyPr wrap="square" rtlCol="0">
            <a:spAutoFit/>
          </a:bodyPr>
          <a:lstStyle/>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第一段：</a:t>
            </a:r>
            <a:r>
              <a:rPr lang="zh-CN" altLang="en-US" sz="2800">
                <a:solidFill>
                  <a:prstClr val="black"/>
                </a:solidFill>
                <a:latin typeface="华文楷体" panose="02010600040101010101" pitchFamily="2" charset="-122"/>
                <a:ea typeface="华文楷体" panose="02010600040101010101" pitchFamily="2" charset="-122"/>
              </a:rPr>
              <a:t>在吉卜赛人在马孔多扎营的问题上，何塞</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阿尔卡蒂奥</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布恩迪亚与镇上的人们见解不同；</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第二段：</a:t>
            </a:r>
            <a:r>
              <a:rPr lang="zh-CN" altLang="en-US" sz="2800">
                <a:solidFill>
                  <a:prstClr val="black"/>
                </a:solidFill>
                <a:latin typeface="华文楷体" panose="02010600040101010101" pitchFamily="2" charset="-122"/>
                <a:ea typeface="华文楷体" panose="02010600040101010101" pitchFamily="2" charset="-122"/>
              </a:rPr>
              <a:t>他种植巴旦杏树，但使树经久不衰的方法却秘不示人，多年后人们不知是谁人手植；</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第九段：</a:t>
            </a:r>
            <a:r>
              <a:rPr lang="zh-CN" altLang="en-US" sz="2800">
                <a:solidFill>
                  <a:prstClr val="black"/>
                </a:solidFill>
                <a:latin typeface="华文楷体" panose="02010600040101010101" pitchFamily="2" charset="-122"/>
                <a:ea typeface="华文楷体" panose="02010600040101010101" pitchFamily="2" charset="-122"/>
              </a:rPr>
              <a:t>他不相信印第安女人比西塔西翁对“失眠症”的解释。他的认识和见解经常与大家不同。</a:t>
            </a:r>
            <a:endParaRPr lang="zh-CN" altLang="en-US" sz="2800">
              <a:solidFill>
                <a:prstClr val="black"/>
              </a:solidFill>
              <a:latin typeface="华文楷体" panose="02010600040101010101" pitchFamily="2" charset="-122"/>
              <a:ea typeface="华文楷体" panose="02010600040101010101" pitchFamily="2" charset="-122"/>
            </a:endParaRPr>
          </a:p>
          <a:p>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文本占位符 1"/>
          <p:cNvSpPr txBox="1"/>
          <p:nvPr>
            <p:custDataLst>
              <p:tags r:id="rId4"/>
            </p:custDataLst>
          </p:nvPr>
        </p:nvSpPr>
        <p:spPr>
          <a:xfrm>
            <a:off x="705492" y="672811"/>
            <a:ext cx="9113177"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66775" rtl="0" eaLnBrk="1" fontAlgn="auto" latinLnBrk="0" hangingPunct="1">
              <a:lnSpc>
                <a:spcPct val="90000"/>
              </a:lnSpc>
              <a:spcBef>
                <a:spcPts val="950"/>
              </a:spcBef>
              <a:spcAft>
                <a:spcPct val="0"/>
              </a:spcAft>
              <a:buClrTx/>
              <a:buSzTx/>
              <a:buFont typeface="Arial" panose="020b0604020202020204" pitchFamily="34" charset="0"/>
              <a:buNone/>
              <a:defRPr/>
            </a:pPr>
            <a:r>
              <a:rPr lang="zh-CN" altLang="en-US" sz="3600" b="1">
                <a:solidFill>
                  <a:srgbClr val="70AD47">
                    <a:lumMod val="75000"/>
                  </a:srgbClr>
                </a:solidFill>
                <a:latin typeface="华文中宋" panose="02010600040101010101" pitchFamily="2" charset="-122"/>
                <a:ea typeface="华文中宋" panose="02010600040101010101" pitchFamily="2" charset="-122"/>
                <a:cs typeface="Arial"/>
              </a:rPr>
              <a:t>布恩迪亚家族的孤独？马孔多小镇的孤独？</a:t>
            </a:r>
            <a:endParaRPr lang="zh-CN" altLang="en-US" sz="3600" b="1">
              <a:solidFill>
                <a:srgbClr val="70AD47">
                  <a:lumMod val="75000"/>
                </a:srgbClr>
              </a:solidFill>
              <a:latin typeface="华文中宋" panose="02010600040101010101" pitchFamily="2" charset="-122"/>
              <a:ea typeface="华文中宋" panose="02010600040101010101" pitchFamily="2" charset="-122"/>
              <a:cs typeface="Arial"/>
            </a:endParaRPr>
          </a:p>
        </p:txBody>
      </p:sp>
      <p:cxnSp>
        <p:nvCxnSpPr>
          <p:cNvPr id="5" name="直接连接符 4"/>
          <p:cNvCxnSpPr/>
          <p:nvPr>
            <p:custDataLst>
              <p:tags r:id="rId5"/>
            </p:custDataLst>
          </p:nvPr>
        </p:nvCxnSpPr>
        <p:spPr>
          <a:xfrm>
            <a:off x="705492" y="1376489"/>
            <a:ext cx="8126603"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9818669" y="516219"/>
            <a:ext cx="1988547" cy="2706282"/>
          </a:xfrm>
          <a:prstGeom prst="ellipse">
            <a:avLst/>
          </a:prstGeom>
        </p:spPr>
      </p:pic>
      <p:sp>
        <p:nvSpPr>
          <p:cNvPr id="2" name="文本框 1"/>
          <p:cNvSpPr txBox="1"/>
          <p:nvPr>
            <p:custDataLst>
              <p:tags r:id="rId8"/>
            </p:custDataLst>
          </p:nvPr>
        </p:nvSpPr>
        <p:spPr>
          <a:xfrm>
            <a:off x="586560" y="1472461"/>
            <a:ext cx="8414535" cy="1231106"/>
          </a:xfrm>
          <a:prstGeom prst="rect">
            <a:avLst/>
          </a:prstGeom>
          <a:noFill/>
        </p:spPr>
        <p:txBody>
          <a:bodyPr wrap="square" rtlCol="0">
            <a:spAutoFit/>
          </a:bodyPr>
          <a:lstStyle/>
          <a:p>
            <a:r>
              <a:rPr lang="zh-CN" altLang="en-US" sz="2800">
                <a:solidFill>
                  <a:prstClr val="black"/>
                </a:solidFill>
                <a:latin typeface="黑体" panose="02010609060101010101" pitchFamily="49" charset="-122"/>
                <a:ea typeface="黑体" panose="02010609060101010101" pitchFamily="49" charset="-122"/>
              </a:rPr>
              <a:t>本部小说名为</a:t>
            </a:r>
            <a:r>
              <a:rPr lang="en-US" altLang="zh-CN" sz="2800">
                <a:solidFill>
                  <a:prstClr val="black"/>
                </a:solidFill>
                <a:latin typeface="黑体" panose="02010609060101010101" pitchFamily="49" charset="-122"/>
                <a:ea typeface="黑体" panose="02010609060101010101" pitchFamily="49" charset="-122"/>
              </a:rPr>
              <a:t>《</a:t>
            </a:r>
            <a:r>
              <a:rPr lang="zh-CN" altLang="en-US" sz="2800">
                <a:solidFill>
                  <a:prstClr val="black"/>
                </a:solidFill>
                <a:latin typeface="黑体" panose="02010609060101010101" pitchFamily="49" charset="-122"/>
                <a:ea typeface="黑体" panose="02010609060101010101" pitchFamily="49" charset="-122"/>
              </a:rPr>
              <a:t>百年孤独</a:t>
            </a:r>
            <a:r>
              <a:rPr lang="en-US" altLang="zh-CN" sz="2800">
                <a:solidFill>
                  <a:prstClr val="black"/>
                </a:solidFill>
                <a:latin typeface="黑体" panose="02010609060101010101" pitchFamily="49" charset="-122"/>
                <a:ea typeface="黑体" panose="02010609060101010101" pitchFamily="49" charset="-122"/>
              </a:rPr>
              <a:t>》</a:t>
            </a:r>
            <a:r>
              <a:rPr lang="zh-CN" altLang="en-US" sz="2800">
                <a:solidFill>
                  <a:prstClr val="black"/>
                </a:solidFill>
                <a:latin typeface="黑体" panose="02010609060101010101" pitchFamily="49" charset="-122"/>
                <a:ea typeface="黑体" panose="02010609060101010101" pitchFamily="49" charset="-122"/>
              </a:rPr>
              <a:t>，你觉得课文节选部分体现了小说“百年孤独”的含义吗？看法理由是什么？ </a:t>
            </a:r>
            <a:endParaRPr lang="zh-CN" altLang="en-US" sz="2800">
              <a:solidFill>
                <a:prstClr val="black"/>
              </a:solidFill>
              <a:latin typeface="黑体" panose="02010609060101010101" pitchFamily="49" charset="-122"/>
              <a:ea typeface="黑体" panose="02010609060101010101" pitchFamily="49" charset="-122"/>
            </a:endParaRPr>
          </a:p>
          <a:p>
            <a:endParaRPr lang="zh-CN" altLang="en-US"/>
          </a:p>
        </p:txBody>
      </p:sp>
      <p:sp>
        <p:nvSpPr>
          <p:cNvPr id="3" name="文本框 2"/>
          <p:cNvSpPr txBox="1"/>
          <p:nvPr>
            <p:custDataLst>
              <p:tags r:id="rId9"/>
            </p:custDataLst>
          </p:nvPr>
        </p:nvSpPr>
        <p:spPr>
          <a:xfrm>
            <a:off x="242143" y="2703567"/>
            <a:ext cx="9723790" cy="3902607"/>
          </a:xfrm>
          <a:prstGeom prst="rect">
            <a:avLst/>
          </a:prstGeom>
          <a:noFill/>
        </p:spPr>
        <p:txBody>
          <a:bodyPr wrap="square" rtlCol="0">
            <a:spAutoFit/>
          </a:bodyPr>
          <a:lstStyle/>
          <a:p>
            <a:pPr>
              <a:lnSpc>
                <a:spcPct val="130000"/>
              </a:lnSpc>
            </a:pPr>
            <a:r>
              <a:rPr lang="zh-CN" altLang="en-US" sz="2800">
                <a:solidFill>
                  <a:srgbClr val="FF0000"/>
                </a:solidFill>
                <a:latin typeface="华文楷体" panose="02010600040101010101" pitchFamily="2" charset="-122"/>
                <a:ea typeface="华文楷体" panose="02010600040101010101" pitchFamily="2" charset="-122"/>
              </a:rPr>
              <a:t>第六、七、八段：</a:t>
            </a:r>
            <a:r>
              <a:rPr lang="zh-CN" altLang="en-US" sz="2800">
                <a:latin typeface="华文楷体" panose="02010600040101010101" pitchFamily="2" charset="-122"/>
                <a:ea typeface="华文楷体" panose="02010600040101010101" pitchFamily="2" charset="-122"/>
              </a:rPr>
              <a:t>丽贝卡的恶习主要是出现在独处之时；失眠症发生也是在独处之时。</a:t>
            </a:r>
            <a:endParaRPr lang="zh-CN" altLang="en-US" sz="2800">
              <a:latin typeface="华文楷体" panose="02010600040101010101" pitchFamily="2" charset="-122"/>
              <a:ea typeface="华文楷体" panose="02010600040101010101" pitchFamily="2" charset="-122"/>
            </a:endParaRPr>
          </a:p>
          <a:p>
            <a:pPr>
              <a:lnSpc>
                <a:spcPct val="130000"/>
              </a:lnSpc>
            </a:pPr>
            <a:r>
              <a:rPr lang="zh-CN" altLang="en-US" sz="2800">
                <a:solidFill>
                  <a:srgbClr val="FF0000"/>
                </a:solidFill>
                <a:latin typeface="华文楷体" panose="02010600040101010101" pitchFamily="2" charset="-122"/>
                <a:ea typeface="华文楷体" panose="02010600040101010101" pitchFamily="2" charset="-122"/>
              </a:rPr>
              <a:t>第二段：</a:t>
            </a:r>
            <a:r>
              <a:rPr lang="zh-CN" altLang="en-US" sz="2800">
                <a:latin typeface="华文楷体" panose="02010600040101010101" pitchFamily="2" charset="-122"/>
                <a:ea typeface="华文楷体" panose="02010600040101010101" pitchFamily="2" charset="-122"/>
              </a:rPr>
              <a:t>奥雷里亚诺独自在实验室研究金银器工艺。</a:t>
            </a:r>
            <a:endParaRPr lang="zh-CN" altLang="en-US" sz="2800">
              <a:latin typeface="华文楷体" panose="02010600040101010101" pitchFamily="2" charset="-122"/>
              <a:ea typeface="华文楷体" panose="02010600040101010101" pitchFamily="2" charset="-122"/>
            </a:endParaRPr>
          </a:p>
          <a:p>
            <a:pPr>
              <a:lnSpc>
                <a:spcPct val="130000"/>
              </a:lnSpc>
            </a:pPr>
            <a:r>
              <a:rPr lang="zh-CN" altLang="en-US" sz="2800">
                <a:solidFill>
                  <a:srgbClr val="FF0000"/>
                </a:solidFill>
                <a:latin typeface="华文楷体" panose="02010600040101010101" pitchFamily="2" charset="-122"/>
                <a:ea typeface="华文楷体" panose="02010600040101010101" pitchFamily="2" charset="-122"/>
              </a:rPr>
              <a:t>第二段：</a:t>
            </a:r>
            <a:r>
              <a:rPr lang="zh-CN" altLang="en-US" sz="2800">
                <a:latin typeface="华文楷体" panose="02010600040101010101" pitchFamily="2" charset="-122"/>
                <a:ea typeface="华文楷体" panose="02010600040101010101" pitchFamily="2" charset="-122"/>
              </a:rPr>
              <a:t>阿尔卡蒂奥和阿玛兰妲只讲本地方言，与大家不同。</a:t>
            </a:r>
            <a:endParaRPr lang="zh-CN" altLang="en-US" sz="2800">
              <a:latin typeface="华文楷体" panose="02010600040101010101" pitchFamily="2" charset="-122"/>
              <a:ea typeface="华文楷体" panose="02010600040101010101" pitchFamily="2" charset="-122"/>
            </a:endParaRPr>
          </a:p>
          <a:p>
            <a:r>
              <a:rPr lang="zh-CN" altLang="en-US" sz="2800">
                <a:solidFill>
                  <a:srgbClr val="FF0000"/>
                </a:solidFill>
                <a:latin typeface="华文楷体" panose="02010600040101010101" pitchFamily="2" charset="-122"/>
                <a:ea typeface="华文楷体" panose="02010600040101010101" pitchFamily="2" charset="-122"/>
              </a:rPr>
              <a:t>        由此可见，他（她）们之间很少交流，没有沟通，做事无人陪伴，想法不被理解。（抄）</a:t>
            </a:r>
            <a:r>
              <a:rPr lang="zh-CN" altLang="en-US" sz="2800">
                <a:latin typeface="华文楷体" panose="02010600040101010101" pitchFamily="2" charset="-122"/>
                <a:ea typeface="华文楷体" panose="02010600040101010101" pitchFamily="2" charset="-122"/>
              </a:rPr>
              <a:t>“孤独”在这些人物身上得到了体现。因此课文部分内容与小说题目有紧密的关系。</a:t>
            </a:r>
            <a:endParaRPr lang="zh-CN" altLang="en-US" sz="2800">
              <a:latin typeface="华文楷体" panose="02010600040101010101" pitchFamily="2" charset="-122"/>
              <a:ea typeface="华文楷体" panose="02010600040101010101" pitchFamily="2" charset="-122"/>
            </a:endParaRPr>
          </a:p>
          <a:p>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565150" y="475183"/>
            <a:ext cx="5530850" cy="433387"/>
          </a:xfrm>
        </p:spPr>
        <p:txBody>
          <a:bodyPr>
            <a:normAutofit fontScale="92500" lnSpcReduction="10000"/>
          </a:bodyPr>
          <a:lstStyle/>
          <a:p>
            <a:r>
              <a:rPr lang="zh-CN" altLang="en-US"/>
              <a:t>总 结</a:t>
            </a:r>
            <a:endParaRPr lang="zh-CN" altLang="en-US"/>
          </a:p>
        </p:txBody>
      </p:sp>
      <p:sp>
        <p:nvSpPr>
          <p:cNvPr id="7" name="文本框 6"/>
          <p:cNvSpPr txBox="1"/>
          <p:nvPr>
            <p:custDataLst>
              <p:tags r:id="rId5"/>
            </p:custDataLst>
          </p:nvPr>
        </p:nvSpPr>
        <p:spPr>
          <a:xfrm>
            <a:off x="780393" y="2258547"/>
            <a:ext cx="7773481" cy="3735190"/>
          </a:xfrm>
          <a:prstGeom prst="rect">
            <a:avLst/>
          </a:prstGeom>
          <a:noFill/>
        </p:spPr>
        <p:txBody>
          <a:bodyPr wrap="square" rtlCol="0">
            <a:spAutoFit/>
          </a:bodyPr>
          <a:lstStyle/>
          <a:p>
            <a:pPr defTabSz="866775">
              <a:lnSpc>
                <a:spcPct val="130000"/>
              </a:lnSpc>
              <a:defRPr/>
            </a:pPr>
            <a:r>
              <a:rPr lang="zh-CN" altLang="en-US" sz="2655" b="1">
                <a:solidFill>
                  <a:prstClr val="black"/>
                </a:solidFill>
                <a:latin typeface="宋体" panose="02010600030101010101" pitchFamily="2" charset="-122"/>
                <a:ea typeface="宋体" panose="02010600030101010101" pitchFamily="2" charset="-122"/>
                <a:cs typeface="Arial"/>
              </a:rPr>
              <a:t>在布恩迪亚家族中，夫妻之间，父子之间，母子之间，兄弟姐妹之间，</a:t>
            </a:r>
            <a:r>
              <a:rPr lang="zh-CN" altLang="en-US" sz="2655" b="1">
                <a:solidFill>
                  <a:srgbClr val="FF0000"/>
                </a:solidFill>
                <a:latin typeface="微软雅黑" panose="020b0503020204020204" pitchFamily="34" charset="-122"/>
                <a:ea typeface="微软雅黑" panose="020b0503020204020204" pitchFamily="34" charset="-122"/>
                <a:cs typeface="Arial"/>
              </a:rPr>
              <a:t>始终没有推心置腹的切磋商讨，没有心心相印的感情沟通</a:t>
            </a:r>
            <a:r>
              <a:rPr lang="zh-CN" altLang="en-US" sz="2655" b="1">
                <a:solidFill>
                  <a:prstClr val="black"/>
                </a:solidFill>
                <a:latin typeface="宋体" panose="02010600030101010101" pitchFamily="2" charset="-122"/>
                <a:ea typeface="宋体" panose="02010600030101010101" pitchFamily="2" charset="-122"/>
                <a:cs typeface="Arial"/>
              </a:rPr>
              <a:t>，彼此之间</a:t>
            </a:r>
            <a:r>
              <a:rPr lang="zh-CN" altLang="en-US" sz="2655" b="1">
                <a:solidFill>
                  <a:srgbClr val="FF0000"/>
                </a:solidFill>
                <a:latin typeface="微软雅黑" panose="020b0503020204020204" pitchFamily="34" charset="-122"/>
                <a:ea typeface="微软雅黑" panose="020b0503020204020204" pitchFamily="34" charset="-122"/>
                <a:cs typeface="Arial"/>
              </a:rPr>
              <a:t>缺乏信任和了解，缺乏关怀和支持。（抄）</a:t>
            </a:r>
            <a:r>
              <a:rPr lang="zh-CN" altLang="en-US" sz="2655" b="1">
                <a:solidFill>
                  <a:prstClr val="black"/>
                </a:solidFill>
                <a:latin typeface="宋体" panose="02010600030101010101" pitchFamily="2" charset="-122"/>
                <a:ea typeface="宋体" panose="02010600030101010101" pitchFamily="2" charset="-122"/>
                <a:cs typeface="Arial"/>
              </a:rPr>
              <a:t>布恩迪亚忙于整治市镇，乌尔乌拉忙于照看家庭；长子阿尔卡蒂奥离家出走，次子沉默寡言，沉浸于自己的研究中；丽贝卡自始至终内心都是孤独的。</a:t>
            </a:r>
            <a:endParaRPr lang="zh-CN" altLang="en-US" sz="2655" b="1">
              <a:solidFill>
                <a:prstClr val="black"/>
              </a:solidFill>
              <a:latin typeface="宋体" panose="02010600030101010101" pitchFamily="2" charset="-122"/>
              <a:ea typeface="宋体" panose="02010600030101010101" pitchFamily="2" charset="-122"/>
              <a:cs typeface="Arial"/>
            </a:endParaRPr>
          </a:p>
        </p:txBody>
      </p:sp>
      <p:sp>
        <p:nvSpPr>
          <p:cNvPr id="10" name="文本框 9"/>
          <p:cNvSpPr txBox="1"/>
          <p:nvPr>
            <p:custDataLst>
              <p:tags r:id="rId6"/>
            </p:custDataLst>
          </p:nvPr>
        </p:nvSpPr>
        <p:spPr>
          <a:xfrm>
            <a:off x="2322006" y="303596"/>
            <a:ext cx="10992155" cy="604974"/>
          </a:xfrm>
          <a:prstGeom prst="rect">
            <a:avLst/>
          </a:prstGeom>
          <a:noFill/>
        </p:spPr>
        <p:txBody>
          <a:bodyPr wrap="square">
            <a:spAutoFit/>
          </a:bodyPr>
          <a:lstStyle/>
          <a:p>
            <a:pPr defTabSz="866775">
              <a:lnSpc>
                <a:spcPct val="120000"/>
              </a:lnSpc>
              <a:defRPr/>
            </a:pPr>
            <a:r>
              <a:rPr lang="zh-CN" altLang="en-US" sz="3035" b="1">
                <a:solidFill>
                  <a:srgbClr val="986110"/>
                </a:solidFill>
                <a:latin typeface="华文中宋" panose="02010600040101010101" pitchFamily="2" charset="-122"/>
                <a:ea typeface="华文中宋" panose="02010600040101010101" pitchFamily="2" charset="-122"/>
                <a:cs typeface="Arial"/>
              </a:rPr>
              <a:t>文中哪些方面反映了“孤独”</a:t>
            </a:r>
            <a:r>
              <a:rPr lang="en-US" altLang="zh-CN" sz="3035" b="1">
                <a:solidFill>
                  <a:srgbClr val="986110"/>
                </a:solidFill>
                <a:latin typeface="华文中宋" panose="02010600040101010101" pitchFamily="2" charset="-122"/>
                <a:ea typeface="华文中宋" panose="02010600040101010101" pitchFamily="2" charset="-122"/>
                <a:cs typeface="Arial"/>
              </a:rPr>
              <a:t>?</a:t>
            </a:r>
            <a:endParaRPr lang="en-US" altLang="zh-CN" sz="3035" b="1">
              <a:solidFill>
                <a:srgbClr val="986110"/>
              </a:solidFill>
              <a:latin typeface="华文中宋" panose="02010600040101010101" pitchFamily="2" charset="-122"/>
              <a:ea typeface="华文中宋" panose="02010600040101010101" pitchFamily="2" charset="-122"/>
              <a:cs typeface="Arial"/>
            </a:endParaRPr>
          </a:p>
        </p:txBody>
      </p:sp>
      <p:pic>
        <p:nvPicPr>
          <p:cNvPr id="6" name="图片 5"/>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718260" y="1837307"/>
            <a:ext cx="3190169" cy="4341609"/>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2" name="文本框 81"/>
          <p:cNvSpPr txBox="1"/>
          <p:nvPr>
            <p:custDataLst>
              <p:tags r:id="rId3"/>
            </p:custDataLst>
          </p:nvPr>
        </p:nvSpPr>
        <p:spPr>
          <a:xfrm>
            <a:off x="1279525" y="579120"/>
            <a:ext cx="5031105" cy="5262245"/>
          </a:xfrm>
          <a:prstGeom prst="rect">
            <a:avLst/>
          </a:prstGeom>
          <a:noFill/>
        </p:spPr>
        <p:txBody>
          <a:bodyPr wrap="square" rtlCol="0" anchor="t">
            <a:spAutoFit/>
          </a:bodyPr>
          <a:lstStyle>
            <a:defPPr>
              <a:defRPr lang="zh-CN"/>
            </a:defPPr>
            <a:lvl1pPr>
              <a:defRPr sz="3200">
                <a:latin typeface="微软雅黑" panose="020b0503020204020204" pitchFamily="34" charset="-122"/>
                <a:ea typeface="微软雅黑" panose="020b0503020204020204" pitchFamily="34" charset="-122"/>
              </a:defRPr>
            </a:lvl1pPr>
          </a:lstStyle>
          <a:p>
            <a:pPr indent="457200" fontAlgn="auto">
              <a:lnSpc>
                <a:spcPct val="150000"/>
              </a:lnSpc>
            </a:pPr>
            <a:r>
              <a:rPr lang="zh-CN" altLang="en-US" b="1">
                <a:solidFill>
                  <a:srgbClr val="FF0000"/>
                </a:solidFill>
              </a:rPr>
              <a:t>自我批注、交流：</a:t>
            </a:r>
            <a:r>
              <a:rPr lang="en-US" altLang="zh-CN" b="1">
                <a:solidFill>
                  <a:schemeClr val="tx1"/>
                </a:solidFill>
              </a:rPr>
              <a:t>在大卫这段人生经历及成长中，米考伯先生一家对他产生了重要的影响，米考伯先生</a:t>
            </a:r>
            <a:r>
              <a:rPr lang="zh-CN" altLang="en-US" b="1">
                <a:solidFill>
                  <a:schemeClr val="tx1"/>
                </a:solidFill>
              </a:rPr>
              <a:t>和米考伯太太</a:t>
            </a:r>
            <a:r>
              <a:rPr lang="en-US" altLang="zh-CN" b="1">
                <a:solidFill>
                  <a:schemeClr val="tx1"/>
                </a:solidFill>
              </a:rPr>
              <a:t>是一个怎样的人？作者是从哪些方面刻画</a:t>
            </a:r>
            <a:r>
              <a:rPr lang="zh-CN" altLang="en-US" b="1">
                <a:solidFill>
                  <a:schemeClr val="tx1"/>
                </a:solidFill>
              </a:rPr>
              <a:t>他们</a:t>
            </a:r>
            <a:r>
              <a:rPr lang="en-US" altLang="zh-CN" b="1">
                <a:solidFill>
                  <a:schemeClr val="tx1"/>
                </a:solidFill>
              </a:rPr>
              <a:t>的形象的?</a:t>
            </a:r>
            <a:endParaRPr lang="en-US" altLang="zh-CN" b="1">
              <a:solidFill>
                <a:schemeClr val="tx1"/>
              </a:solidFill>
            </a:endParaRPr>
          </a:p>
        </p:txBody>
      </p:sp>
      <p:pic>
        <p:nvPicPr>
          <p:cNvPr id="3" name="图片 2" descr="t015f7d6f80a0083c58"/>
          <p:cNvPicPr>
            <a:picLocks noChangeAspect="1"/>
          </p:cNvPicPr>
          <p:nvPr>
            <p:custDataLst>
              <p:tags r:id="rId5"/>
            </p:custDataLst>
          </p:nvPr>
        </p:nvPicPr>
        <p:blipFill>
          <a:blip r:embed="rId4"/>
          <a:stretch>
            <a:fillRect/>
          </a:stretch>
        </p:blipFill>
        <p:spPr>
          <a:xfrm>
            <a:off x="7261225" y="761365"/>
            <a:ext cx="3860800" cy="5080000"/>
          </a:xfrm>
          <a:prstGeom prst="rect">
            <a:avLst/>
          </a:prstGeom>
          <a:effectLst>
            <a:softEdge rad="139700"/>
          </a:effectLst>
        </p:spPr>
      </p:pic>
      <p:sp>
        <p:nvSpPr>
          <p:cNvPr id="4" name="矩形 3"/>
          <p:cNvSpPr/>
          <p:nvPr>
            <p:custDataLst>
              <p:tags r:id="rId6"/>
            </p:custDataLst>
          </p:nvPr>
        </p:nvSpPr>
        <p:spPr>
          <a:xfrm flipH="1">
            <a:off x="6410960" y="670560"/>
            <a:ext cx="76200" cy="5050155"/>
          </a:xfrm>
          <a:prstGeom prst="rect">
            <a:avLst/>
          </a:prstGeom>
          <a:solidFill>
            <a:srgbClr val="D0C2B7"/>
          </a:solidFill>
          <a:ln>
            <a:solidFill>
              <a:srgbClr val="D0C2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565150" y="475183"/>
            <a:ext cx="5530850" cy="433387"/>
          </a:xfrm>
        </p:spPr>
        <p:txBody>
          <a:bodyPr>
            <a:normAutofit fontScale="92500" lnSpcReduction="10000"/>
          </a:bodyPr>
          <a:lstStyle/>
          <a:p>
            <a:r>
              <a:rPr lang="zh-CN" altLang="en-US"/>
              <a:t>思考</a:t>
            </a:r>
            <a:endParaRPr lang="zh-CN" altLang="en-US"/>
          </a:p>
        </p:txBody>
      </p:sp>
      <p:sp>
        <p:nvSpPr>
          <p:cNvPr id="7" name="文本框 6"/>
          <p:cNvSpPr txBox="1"/>
          <p:nvPr>
            <p:custDataLst>
              <p:tags r:id="rId5"/>
            </p:custDataLst>
          </p:nvPr>
        </p:nvSpPr>
        <p:spPr>
          <a:xfrm>
            <a:off x="565150" y="1837307"/>
            <a:ext cx="7757259" cy="548163"/>
          </a:xfrm>
          <a:prstGeom prst="rect">
            <a:avLst/>
          </a:prstGeom>
          <a:noFill/>
        </p:spPr>
        <p:txBody>
          <a:bodyPr wrap="square" rtlCol="0">
            <a:spAutoFit/>
          </a:bodyPr>
          <a:lstStyle/>
          <a:p>
            <a:pPr defTabSz="866775">
              <a:lnSpc>
                <a:spcPct val="130000"/>
              </a:lnSpc>
              <a:defRPr/>
            </a:pPr>
            <a:r>
              <a:rPr lang="zh-CN" altLang="en-US" sz="2655" b="1">
                <a:solidFill>
                  <a:prstClr val="black"/>
                </a:solidFill>
                <a:latin typeface="宋体" panose="02010600030101010101" pitchFamily="2" charset="-122"/>
                <a:ea typeface="宋体" panose="02010600030101010101" pitchFamily="2" charset="-122"/>
                <a:cs typeface="Arial"/>
              </a:rPr>
              <a:t>什么是孤独，有人把孤独分几个等级：</a:t>
            </a:r>
            <a:endParaRPr lang="zh-CN" altLang="en-US" sz="2655" b="1">
              <a:solidFill>
                <a:prstClr val="black"/>
              </a:solidFill>
              <a:latin typeface="宋体" panose="02010600030101010101" pitchFamily="2" charset="-122"/>
              <a:ea typeface="宋体" panose="02010600030101010101" pitchFamily="2" charset="-122"/>
              <a:cs typeface="Arial"/>
            </a:endParaRPr>
          </a:p>
        </p:txBody>
      </p:sp>
      <p:sp>
        <p:nvSpPr>
          <p:cNvPr id="10" name="文本框 9"/>
          <p:cNvSpPr txBox="1"/>
          <p:nvPr>
            <p:custDataLst>
              <p:tags r:id="rId6"/>
            </p:custDataLst>
          </p:nvPr>
        </p:nvSpPr>
        <p:spPr>
          <a:xfrm>
            <a:off x="2322006" y="303596"/>
            <a:ext cx="9586423" cy="1165255"/>
          </a:xfrm>
          <a:prstGeom prst="rect">
            <a:avLst/>
          </a:prstGeom>
          <a:noFill/>
        </p:spPr>
        <p:txBody>
          <a:bodyPr wrap="square">
            <a:spAutoFit/>
          </a:bodyPr>
          <a:lstStyle/>
          <a:p>
            <a:pPr defTabSz="866775">
              <a:lnSpc>
                <a:spcPct val="120000"/>
              </a:lnSpc>
              <a:defRPr/>
            </a:pPr>
            <a:r>
              <a:rPr lang="zh-CN" altLang="en-US" sz="3035" b="1">
                <a:solidFill>
                  <a:srgbClr val="986110"/>
                </a:solidFill>
                <a:latin typeface="华文中宋" panose="02010600040101010101" pitchFamily="2" charset="-122"/>
                <a:ea typeface="华文中宋" panose="02010600040101010101" pitchFamily="2" charset="-122"/>
                <a:cs typeface="Arial"/>
              </a:rPr>
              <a:t>我们该如何面对孤独这一状态？主动合群还是依然自我？（名言</a:t>
            </a:r>
            <a:r>
              <a:rPr lang="en-US" altLang="zh-CN" sz="3035" b="1">
                <a:solidFill>
                  <a:srgbClr val="986110"/>
                </a:solidFill>
                <a:latin typeface="华文中宋" panose="02010600040101010101" pitchFamily="2" charset="-122"/>
                <a:ea typeface="华文中宋" panose="02010600040101010101" pitchFamily="2" charset="-122"/>
                <a:cs typeface="Arial"/>
              </a:rPr>
              <a:t>+</a:t>
            </a:r>
            <a:r>
              <a:rPr lang="zh-CN" altLang="en-US" sz="3035" b="1">
                <a:solidFill>
                  <a:srgbClr val="986110"/>
                </a:solidFill>
                <a:latin typeface="华文中宋" panose="02010600040101010101" pitchFamily="2" charset="-122"/>
                <a:ea typeface="华文中宋" panose="02010600040101010101" pitchFamily="2" charset="-122"/>
                <a:cs typeface="Arial"/>
              </a:rPr>
              <a:t>自身感受）</a:t>
            </a:r>
            <a:endParaRPr lang="zh-CN" altLang="en-US" sz="3035" b="1">
              <a:solidFill>
                <a:srgbClr val="986110"/>
              </a:solidFill>
              <a:latin typeface="华文中宋" panose="02010600040101010101" pitchFamily="2" charset="-122"/>
              <a:ea typeface="华文中宋" panose="02010600040101010101" pitchFamily="2" charset="-122"/>
              <a:cs typeface="Arial"/>
            </a:endParaRPr>
          </a:p>
        </p:txBody>
      </p:sp>
      <p:pic>
        <p:nvPicPr>
          <p:cNvPr id="6" name="图片 5"/>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866141" y="1837307"/>
            <a:ext cx="2894406" cy="4341609"/>
          </a:xfrm>
          <a:prstGeom prst="rect">
            <a:avLst/>
          </a:prstGeom>
        </p:spPr>
      </p:pic>
      <p:sp>
        <p:nvSpPr>
          <p:cNvPr id="3" name="文本框 2"/>
          <p:cNvSpPr txBox="1"/>
          <p:nvPr>
            <p:custDataLst>
              <p:tags r:id="rId9"/>
            </p:custDataLst>
          </p:nvPr>
        </p:nvSpPr>
        <p:spPr>
          <a:xfrm>
            <a:off x="565150" y="2492316"/>
            <a:ext cx="4343400" cy="523220"/>
          </a:xfrm>
          <a:prstGeom prst="rect">
            <a:avLst/>
          </a:prstGeom>
          <a:noFill/>
        </p:spPr>
        <p:txBody>
          <a:bodyPr wrap="square" rtlCol="0">
            <a:spAutoFit/>
          </a:bodyPr>
          <a:lstStyle/>
          <a:p>
            <a:r>
              <a:rPr lang="zh-CN" altLang="en-US" sz="2800"/>
              <a:t>一个人逛超市</a:t>
            </a:r>
            <a:endParaRPr lang="zh-CN" altLang="en-US" sz="2800"/>
          </a:p>
        </p:txBody>
      </p:sp>
      <p:sp>
        <p:nvSpPr>
          <p:cNvPr id="8" name="文本框 7"/>
          <p:cNvSpPr txBox="1"/>
          <p:nvPr>
            <p:custDataLst>
              <p:tags r:id="rId10"/>
            </p:custDataLst>
          </p:nvPr>
        </p:nvSpPr>
        <p:spPr>
          <a:xfrm>
            <a:off x="565150" y="3052597"/>
            <a:ext cx="4343400" cy="523220"/>
          </a:xfrm>
          <a:prstGeom prst="rect">
            <a:avLst/>
          </a:prstGeom>
          <a:noFill/>
        </p:spPr>
        <p:txBody>
          <a:bodyPr wrap="square" rtlCol="0">
            <a:spAutoFit/>
          </a:bodyPr>
          <a:lstStyle/>
          <a:p>
            <a:r>
              <a:rPr lang="zh-CN" altLang="en-US" sz="2800"/>
              <a:t>一个人看电影</a:t>
            </a:r>
            <a:endParaRPr lang="zh-CN" altLang="en-US" sz="2800"/>
          </a:p>
        </p:txBody>
      </p:sp>
      <p:sp>
        <p:nvSpPr>
          <p:cNvPr id="9" name="文本框 8"/>
          <p:cNvSpPr txBox="1"/>
          <p:nvPr>
            <p:custDataLst>
              <p:tags r:id="rId11"/>
            </p:custDataLst>
          </p:nvPr>
        </p:nvSpPr>
        <p:spPr>
          <a:xfrm>
            <a:off x="565150" y="3575817"/>
            <a:ext cx="4343400" cy="523220"/>
          </a:xfrm>
          <a:prstGeom prst="rect">
            <a:avLst/>
          </a:prstGeom>
          <a:noFill/>
        </p:spPr>
        <p:txBody>
          <a:bodyPr wrap="square" rtlCol="0">
            <a:spAutoFit/>
          </a:bodyPr>
          <a:lstStyle/>
          <a:p>
            <a:r>
              <a:rPr lang="zh-CN" altLang="en-US" sz="2800"/>
              <a:t>一个人吃火锅</a:t>
            </a:r>
            <a:endParaRPr lang="zh-CN" altLang="en-US" sz="2800"/>
          </a:p>
        </p:txBody>
      </p:sp>
      <p:sp>
        <p:nvSpPr>
          <p:cNvPr id="11" name="文本框 10"/>
          <p:cNvSpPr txBox="1"/>
          <p:nvPr>
            <p:custDataLst>
              <p:tags r:id="rId12"/>
            </p:custDataLst>
          </p:nvPr>
        </p:nvSpPr>
        <p:spPr>
          <a:xfrm>
            <a:off x="565150" y="4112504"/>
            <a:ext cx="4343400" cy="523220"/>
          </a:xfrm>
          <a:prstGeom prst="rect">
            <a:avLst/>
          </a:prstGeom>
          <a:noFill/>
        </p:spPr>
        <p:txBody>
          <a:bodyPr wrap="square" rtlCol="0">
            <a:spAutoFit/>
          </a:bodyPr>
          <a:lstStyle/>
          <a:p>
            <a:r>
              <a:rPr lang="zh-CN" altLang="en-US" sz="2800"/>
              <a:t>一个人唱</a:t>
            </a:r>
            <a:r>
              <a:rPr lang="en-US" altLang="zh-CN" sz="2800"/>
              <a:t>K</a:t>
            </a:r>
            <a:endParaRPr lang="zh-CN" altLang="en-US" sz="2800"/>
          </a:p>
        </p:txBody>
      </p:sp>
      <p:sp>
        <p:nvSpPr>
          <p:cNvPr id="12" name="文本框 11"/>
          <p:cNvSpPr txBox="1"/>
          <p:nvPr>
            <p:custDataLst>
              <p:tags r:id="rId13"/>
            </p:custDataLst>
          </p:nvPr>
        </p:nvSpPr>
        <p:spPr>
          <a:xfrm>
            <a:off x="565150" y="4649191"/>
            <a:ext cx="4343400" cy="523220"/>
          </a:xfrm>
          <a:prstGeom prst="rect">
            <a:avLst/>
          </a:prstGeom>
          <a:noFill/>
        </p:spPr>
        <p:txBody>
          <a:bodyPr wrap="square" rtlCol="0">
            <a:spAutoFit/>
          </a:bodyPr>
          <a:lstStyle/>
          <a:p>
            <a:r>
              <a:rPr lang="zh-CN" altLang="en-US" sz="2800"/>
              <a:t>一个人看烟花</a:t>
            </a:r>
            <a:endParaRPr lang="zh-CN" altLang="en-US" sz="2800"/>
          </a:p>
        </p:txBody>
      </p:sp>
      <p:sp>
        <p:nvSpPr>
          <p:cNvPr id="13" name="文本框 12"/>
          <p:cNvSpPr txBox="1"/>
          <p:nvPr>
            <p:custDataLst>
              <p:tags r:id="rId14"/>
            </p:custDataLst>
          </p:nvPr>
        </p:nvSpPr>
        <p:spPr>
          <a:xfrm>
            <a:off x="650875" y="5172411"/>
            <a:ext cx="4343400" cy="523220"/>
          </a:xfrm>
          <a:prstGeom prst="rect">
            <a:avLst/>
          </a:prstGeom>
          <a:noFill/>
        </p:spPr>
        <p:txBody>
          <a:bodyPr wrap="square" rtlCol="0">
            <a:spAutoFit/>
          </a:bodyPr>
          <a:lstStyle/>
          <a:p>
            <a:r>
              <a:rPr lang="zh-CN" altLang="en-US" sz="2800"/>
              <a:t>一个人旅行</a:t>
            </a:r>
            <a:endParaRPr lang="zh-CN" altLang="en-US" sz="2800"/>
          </a:p>
        </p:txBody>
      </p:sp>
      <p:sp>
        <p:nvSpPr>
          <p:cNvPr id="14" name="文本框 13"/>
          <p:cNvSpPr txBox="1"/>
          <p:nvPr>
            <p:custDataLst>
              <p:tags r:id="rId15"/>
            </p:custDataLst>
          </p:nvPr>
        </p:nvSpPr>
        <p:spPr>
          <a:xfrm>
            <a:off x="650875" y="5722565"/>
            <a:ext cx="4343400" cy="523220"/>
          </a:xfrm>
          <a:prstGeom prst="rect">
            <a:avLst/>
          </a:prstGeom>
          <a:noFill/>
        </p:spPr>
        <p:txBody>
          <a:bodyPr wrap="square" rtlCol="0">
            <a:spAutoFit/>
          </a:bodyPr>
          <a:lstStyle/>
          <a:p>
            <a:r>
              <a:rPr lang="zh-CN" altLang="en-US" sz="2800"/>
              <a:t>一个人搬家</a:t>
            </a:r>
            <a:endParaRPr lang="zh-CN" altLang="en-US" sz="2800"/>
          </a:p>
        </p:txBody>
      </p:sp>
      <p:sp>
        <p:nvSpPr>
          <p:cNvPr id="15" name="文本框 14"/>
          <p:cNvSpPr txBox="1"/>
          <p:nvPr>
            <p:custDataLst>
              <p:tags r:id="rId16"/>
            </p:custDataLst>
          </p:nvPr>
        </p:nvSpPr>
        <p:spPr>
          <a:xfrm>
            <a:off x="3924300" y="3695511"/>
            <a:ext cx="4343400" cy="1077218"/>
          </a:xfrm>
          <a:prstGeom prst="rect">
            <a:avLst/>
          </a:prstGeom>
          <a:noFill/>
        </p:spPr>
        <p:txBody>
          <a:bodyPr wrap="square" rtlCol="0">
            <a:spAutoFit/>
          </a:bodyPr>
          <a:lstStyle/>
          <a:p>
            <a:r>
              <a:rPr lang="en-US" altLang="zh-CN" sz="3200">
                <a:solidFill>
                  <a:srgbClr val="FF0000"/>
                </a:solidFill>
              </a:rPr>
              <a:t>Top1</a:t>
            </a:r>
            <a:r>
              <a:rPr lang="zh-CN" altLang="en-US" sz="3200">
                <a:solidFill>
                  <a:srgbClr val="FF0000"/>
                </a:solidFill>
              </a:rPr>
              <a:t>：</a:t>
            </a:r>
            <a:r>
              <a:rPr lang="zh-CN" altLang="en-US" sz="3200"/>
              <a:t>一个人半夜生病或者住院</a:t>
            </a:r>
            <a:endParaRPr lang="zh-CN" altLang="en-US" sz="3200"/>
          </a:p>
        </p:txBody>
      </p:sp>
      <p:pic>
        <p:nvPicPr>
          <p:cNvPr id="4" name="钢琴曲qing（詹嘉青） - 送你一首宝藏钢琴曲 孤独">
            <a:hlinkClick action="ppaction://media"/>
          </p:cNvPr>
          <p:cNvPicPr>
            <a:picLocks noRot="1" noChangeAspect="1"/>
          </p:cNvPicPr>
          <p:nvPr>
            <a:audioFile r:link="rId19"/>
            <p:custDataLst>
              <p:tags r:id="rId18"/>
            </p:custDataLst>
            <p:extLst>
              <p:ext uri="{DAA4B4D4-6D71-4841-9C94-3DE7FCFB9230}">
                <p14:media xmlns:p14="http://schemas.microsoft.com/office/powerpoint/2010/main" r:embed="rId20"/>
              </p:ext>
            </p:extLst>
          </p:nvPr>
        </p:nvPicPr>
        <p:blipFill>
          <a:blip r:embed="rId17"/>
          <a:stretch>
            <a:fillRect/>
          </a:stretch>
        </p:blipFill>
        <p:spPr>
          <a:xfrm>
            <a:off x="7648575" y="1468755"/>
            <a:ext cx="619125" cy="619125"/>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repeatCount="indefinite" fill="hold" nodeType="withEffect">
                                  <p:stCondLst>
                                    <p:cond delay="0"/>
                                  </p:stCondLst>
                                  <p:childTnLst>
                                    <p:cmd type="call" cmd="playFrom(0.0)">
                                      <p:cBhvr additive="base">
                                        <p:cTn id="6" dur="200333" fill="hold"/>
                                        <p:tgtEl>
                                          <p:spTgt spid="4"/>
                                        </p:tgtEl>
                                      </p:cBhvr>
                                    </p:cmd>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ircle(in)">
                                      <p:cBhvr>
                                        <p:cTn id="37" dur="2000"/>
                                        <p:tgtEl>
                                          <p:spTgt spid="12"/>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2000"/>
                                        <p:tgtEl>
                                          <p:spTgt spid="13"/>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circle(in)">
                                      <p:cBhvr>
                                        <p:cTn id="47" dur="2000"/>
                                        <p:tgtEl>
                                          <p:spTgt spid="14"/>
                                        </p:tgtEl>
                                      </p:cBhvr>
                                    </p:animEffec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circle(in)">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7" grpId="0"/>
      <p:bldP spid="3" grpId="0"/>
      <p:bldP spid="8" grpId="0"/>
      <p:bldP spid="9" grpId="0"/>
      <p:bldP spid="11" grpId="0"/>
      <p:bldP spid="12" grpId="0"/>
      <p:bldP spid="13" grpId="0"/>
      <p:bldP spid="14" grpId="0"/>
      <p:bldP spid="15" grpId="0"/>
    </p:bldLst>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565150" y="475183"/>
            <a:ext cx="5530850" cy="433387"/>
          </a:xfrm>
        </p:spPr>
        <p:txBody>
          <a:bodyPr>
            <a:normAutofit fontScale="92500" lnSpcReduction="10000"/>
          </a:bodyPr>
          <a:lstStyle/>
          <a:p>
            <a:r>
              <a:rPr lang="zh-CN" altLang="en-US"/>
              <a:t>思考</a:t>
            </a:r>
            <a:endParaRPr lang="zh-CN" altLang="en-US"/>
          </a:p>
        </p:txBody>
      </p:sp>
      <p:sp>
        <p:nvSpPr>
          <p:cNvPr id="7" name="文本框 6"/>
          <p:cNvSpPr txBox="1"/>
          <p:nvPr>
            <p:custDataLst>
              <p:tags r:id="rId5"/>
            </p:custDataLst>
          </p:nvPr>
        </p:nvSpPr>
        <p:spPr>
          <a:xfrm>
            <a:off x="565150" y="1837307"/>
            <a:ext cx="7757259" cy="641714"/>
          </a:xfrm>
          <a:prstGeom prst="rect">
            <a:avLst/>
          </a:prstGeom>
          <a:noFill/>
        </p:spPr>
        <p:txBody>
          <a:bodyPr wrap="square" rtlCol="0">
            <a:spAutoFit/>
          </a:bodyPr>
          <a:lstStyle/>
          <a:p>
            <a:pPr defTabSz="866775">
              <a:lnSpc>
                <a:spcPct val="130000"/>
              </a:lnSpc>
              <a:defRPr/>
            </a:pPr>
            <a:r>
              <a:rPr lang="zh-CN" altLang="en-US" sz="3200" b="1">
                <a:solidFill>
                  <a:prstClr val="black"/>
                </a:solidFill>
                <a:latin typeface="宋体" panose="02010600030101010101" pitchFamily="2" charset="-122"/>
                <a:ea typeface="宋体" panose="02010600030101010101" pitchFamily="2" charset="-122"/>
                <a:cs typeface="Arial"/>
              </a:rPr>
              <a:t>如何看待孤独？</a:t>
            </a:r>
            <a:endParaRPr lang="zh-CN" altLang="en-US" sz="3200" b="1">
              <a:solidFill>
                <a:prstClr val="black"/>
              </a:solidFill>
              <a:latin typeface="宋体" panose="02010600030101010101" pitchFamily="2" charset="-122"/>
              <a:ea typeface="宋体" panose="02010600030101010101" pitchFamily="2" charset="-122"/>
              <a:cs typeface="Arial"/>
            </a:endParaRPr>
          </a:p>
        </p:txBody>
      </p:sp>
      <p:sp>
        <p:nvSpPr>
          <p:cNvPr id="10" name="文本框 9"/>
          <p:cNvSpPr txBox="1"/>
          <p:nvPr>
            <p:custDataLst>
              <p:tags r:id="rId6"/>
            </p:custDataLst>
          </p:nvPr>
        </p:nvSpPr>
        <p:spPr>
          <a:xfrm>
            <a:off x="2322006" y="303596"/>
            <a:ext cx="9586423" cy="1165255"/>
          </a:xfrm>
          <a:prstGeom prst="rect">
            <a:avLst/>
          </a:prstGeom>
          <a:noFill/>
        </p:spPr>
        <p:txBody>
          <a:bodyPr wrap="square">
            <a:spAutoFit/>
          </a:bodyPr>
          <a:lstStyle/>
          <a:p>
            <a:pPr defTabSz="866775">
              <a:lnSpc>
                <a:spcPct val="120000"/>
              </a:lnSpc>
              <a:defRPr/>
            </a:pPr>
            <a:r>
              <a:rPr lang="zh-CN" altLang="en-US" sz="3035" b="1">
                <a:solidFill>
                  <a:srgbClr val="986110"/>
                </a:solidFill>
                <a:latin typeface="华文中宋" panose="02010600040101010101" pitchFamily="2" charset="-122"/>
                <a:ea typeface="华文中宋" panose="02010600040101010101" pitchFamily="2" charset="-122"/>
                <a:cs typeface="Arial"/>
              </a:rPr>
              <a:t>我们该如何面对孤独这一状态？主动合群还是依然自我？（名言</a:t>
            </a:r>
            <a:r>
              <a:rPr lang="en-US" altLang="zh-CN" sz="3035" b="1">
                <a:solidFill>
                  <a:srgbClr val="986110"/>
                </a:solidFill>
                <a:latin typeface="华文中宋" panose="02010600040101010101" pitchFamily="2" charset="-122"/>
                <a:ea typeface="华文中宋" panose="02010600040101010101" pitchFamily="2" charset="-122"/>
                <a:cs typeface="Arial"/>
              </a:rPr>
              <a:t>+</a:t>
            </a:r>
            <a:r>
              <a:rPr lang="zh-CN" altLang="en-US" sz="3035" b="1">
                <a:solidFill>
                  <a:srgbClr val="986110"/>
                </a:solidFill>
                <a:latin typeface="华文中宋" panose="02010600040101010101" pitchFamily="2" charset="-122"/>
                <a:ea typeface="华文中宋" panose="02010600040101010101" pitchFamily="2" charset="-122"/>
                <a:cs typeface="Arial"/>
              </a:rPr>
              <a:t>自身感受）</a:t>
            </a:r>
            <a:endParaRPr lang="zh-CN" altLang="en-US" sz="3035" b="1">
              <a:solidFill>
                <a:srgbClr val="986110"/>
              </a:solidFill>
              <a:latin typeface="华文中宋" panose="02010600040101010101" pitchFamily="2" charset="-122"/>
              <a:ea typeface="华文中宋" panose="02010600040101010101" pitchFamily="2" charset="-122"/>
              <a:cs typeface="Arial"/>
            </a:endParaRPr>
          </a:p>
        </p:txBody>
      </p:sp>
      <p:pic>
        <p:nvPicPr>
          <p:cNvPr id="6" name="图片 5"/>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9140190" y="1837055"/>
            <a:ext cx="2175510" cy="4709795"/>
          </a:xfrm>
          <a:prstGeom prst="rect">
            <a:avLst/>
          </a:prstGeom>
        </p:spPr>
      </p:pic>
      <p:sp>
        <p:nvSpPr>
          <p:cNvPr id="4" name="文本框 3"/>
          <p:cNvSpPr txBox="1"/>
          <p:nvPr>
            <p:custDataLst>
              <p:tags r:id="rId9"/>
            </p:custDataLst>
          </p:nvPr>
        </p:nvSpPr>
        <p:spPr>
          <a:xfrm>
            <a:off x="809625" y="2962275"/>
            <a:ext cx="6210300" cy="583565"/>
          </a:xfrm>
          <a:prstGeom prst="rect">
            <a:avLst/>
          </a:prstGeom>
          <a:noFill/>
        </p:spPr>
        <p:txBody>
          <a:bodyPr wrap="square" rtlCol="0">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你的孤独，虽败犹荣。</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刘同</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
        <p:nvSpPr>
          <p:cNvPr id="16" name="文本框 15"/>
          <p:cNvSpPr txBox="1"/>
          <p:nvPr>
            <p:custDataLst>
              <p:tags r:id="rId10"/>
            </p:custDataLst>
          </p:nvPr>
        </p:nvSpPr>
        <p:spPr>
          <a:xfrm>
            <a:off x="809625" y="4030304"/>
            <a:ext cx="7200900" cy="2553335"/>
          </a:xfrm>
          <a:prstGeom prst="rect">
            <a:avLst/>
          </a:prstGeom>
          <a:noFill/>
        </p:spPr>
        <p:txBody>
          <a:bodyPr wrap="square" rtlCol="0">
            <a:spAutoFit/>
          </a:bodyPr>
          <a:lstStyle/>
          <a:p>
            <a:pPr algn="l">
              <a:buClrTx/>
              <a:buSzTx/>
              <a:buFontTx/>
            </a:pPr>
            <a:r>
              <a:rPr lang="zh-CN" altLang="en-US" sz="3200">
                <a:solidFill>
                  <a:srgbClr val="FF0000"/>
                </a:solidFill>
                <a:latin typeface="楷体" panose="02010609060101010101" pitchFamily="49" charset="-122"/>
                <a:ea typeface="楷体" panose="02010609060101010101" pitchFamily="49" charset="-122"/>
                <a:cs typeface="楷体" panose="02010609060101010101" pitchFamily="49" charset="-122"/>
              </a:rPr>
              <a:t>生命里第一个爱恋的对象应该是自己，</a:t>
            </a:r>
            <a:r>
              <a:rPr lang="zh-CN" altLang="en-US" sz="3200">
                <a:latin typeface="楷体" panose="02010609060101010101" pitchFamily="49" charset="-122"/>
                <a:ea typeface="楷体" panose="02010609060101010101" pitchFamily="49" charset="-122"/>
                <a:cs typeface="楷体" panose="02010609060101010101" pitchFamily="49" charset="-122"/>
              </a:rPr>
              <a:t>写诗给自己，与自己对话，在一个空间里安静下来，聆听自己的心跳与呼吸，我相信，这个生命走出去时不会慌张。——蒋勋</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4294967295"/>
            <p:custDataLst>
              <p:tags r:id="rId4"/>
            </p:custDataLst>
          </p:nvPr>
        </p:nvSpPr>
        <p:spPr>
          <a:xfrm>
            <a:off x="565150" y="475183"/>
            <a:ext cx="5530850" cy="433387"/>
          </a:xfrm>
        </p:spPr>
        <p:txBody>
          <a:bodyPr>
            <a:normAutofit fontScale="92500" lnSpcReduction="10000"/>
          </a:bodyPr>
          <a:lstStyle/>
          <a:p>
            <a:r>
              <a:rPr lang="zh-CN" altLang="en-US"/>
              <a:t>思考</a:t>
            </a:r>
            <a:endParaRPr lang="zh-CN" altLang="en-US"/>
          </a:p>
        </p:txBody>
      </p:sp>
      <p:sp>
        <p:nvSpPr>
          <p:cNvPr id="7" name="文本框 6"/>
          <p:cNvSpPr txBox="1"/>
          <p:nvPr>
            <p:custDataLst>
              <p:tags r:id="rId5"/>
            </p:custDataLst>
          </p:nvPr>
        </p:nvSpPr>
        <p:spPr>
          <a:xfrm>
            <a:off x="565150" y="1837307"/>
            <a:ext cx="7757259" cy="641714"/>
          </a:xfrm>
          <a:prstGeom prst="rect">
            <a:avLst/>
          </a:prstGeom>
          <a:noFill/>
        </p:spPr>
        <p:txBody>
          <a:bodyPr wrap="square" rtlCol="0">
            <a:spAutoFit/>
          </a:bodyPr>
          <a:lstStyle/>
          <a:p>
            <a:pPr defTabSz="866775">
              <a:lnSpc>
                <a:spcPct val="130000"/>
              </a:lnSpc>
              <a:defRPr/>
            </a:pPr>
            <a:r>
              <a:rPr lang="zh-CN" altLang="en-US" sz="3200" b="1">
                <a:solidFill>
                  <a:prstClr val="black"/>
                </a:solidFill>
                <a:latin typeface="宋体" panose="02010600030101010101" pitchFamily="2" charset="-122"/>
                <a:ea typeface="宋体" panose="02010600030101010101" pitchFamily="2" charset="-122"/>
                <a:cs typeface="Arial"/>
              </a:rPr>
              <a:t>如何看待孤独？</a:t>
            </a:r>
            <a:endParaRPr lang="zh-CN" altLang="en-US" sz="3200" b="1">
              <a:solidFill>
                <a:prstClr val="black"/>
              </a:solidFill>
              <a:latin typeface="宋体" panose="02010600030101010101" pitchFamily="2" charset="-122"/>
              <a:ea typeface="宋体" panose="02010600030101010101" pitchFamily="2" charset="-122"/>
              <a:cs typeface="Arial"/>
            </a:endParaRPr>
          </a:p>
        </p:txBody>
      </p:sp>
      <p:sp>
        <p:nvSpPr>
          <p:cNvPr id="10" name="文本框 9"/>
          <p:cNvSpPr txBox="1"/>
          <p:nvPr>
            <p:custDataLst>
              <p:tags r:id="rId6"/>
            </p:custDataLst>
          </p:nvPr>
        </p:nvSpPr>
        <p:spPr>
          <a:xfrm>
            <a:off x="2322006" y="303596"/>
            <a:ext cx="9586423" cy="1165255"/>
          </a:xfrm>
          <a:prstGeom prst="rect">
            <a:avLst/>
          </a:prstGeom>
          <a:noFill/>
        </p:spPr>
        <p:txBody>
          <a:bodyPr wrap="square">
            <a:spAutoFit/>
          </a:bodyPr>
          <a:lstStyle/>
          <a:p>
            <a:pPr defTabSz="866775">
              <a:lnSpc>
                <a:spcPct val="120000"/>
              </a:lnSpc>
              <a:defRPr/>
            </a:pPr>
            <a:r>
              <a:rPr lang="zh-CN" altLang="en-US" sz="3035" b="1">
                <a:solidFill>
                  <a:srgbClr val="986110"/>
                </a:solidFill>
                <a:latin typeface="华文中宋" panose="02010600040101010101" pitchFamily="2" charset="-122"/>
                <a:ea typeface="华文中宋" panose="02010600040101010101" pitchFamily="2" charset="-122"/>
                <a:cs typeface="Arial"/>
              </a:rPr>
              <a:t>我们该如何面对孤独这一状态？主动合群还是依然自我？（名言</a:t>
            </a:r>
            <a:r>
              <a:rPr lang="en-US" altLang="zh-CN" sz="3035" b="1">
                <a:solidFill>
                  <a:srgbClr val="986110"/>
                </a:solidFill>
                <a:latin typeface="华文中宋" panose="02010600040101010101" pitchFamily="2" charset="-122"/>
                <a:ea typeface="华文中宋" panose="02010600040101010101" pitchFamily="2" charset="-122"/>
                <a:cs typeface="Arial"/>
              </a:rPr>
              <a:t>+</a:t>
            </a:r>
            <a:r>
              <a:rPr lang="zh-CN" altLang="en-US" sz="3035" b="1">
                <a:solidFill>
                  <a:srgbClr val="986110"/>
                </a:solidFill>
                <a:latin typeface="华文中宋" panose="02010600040101010101" pitchFamily="2" charset="-122"/>
                <a:ea typeface="华文中宋" panose="02010600040101010101" pitchFamily="2" charset="-122"/>
                <a:cs typeface="Arial"/>
              </a:rPr>
              <a:t>自身感受）</a:t>
            </a:r>
            <a:endParaRPr lang="zh-CN" altLang="en-US" sz="3035" b="1">
              <a:solidFill>
                <a:srgbClr val="986110"/>
              </a:solidFill>
              <a:latin typeface="华文中宋" panose="02010600040101010101" pitchFamily="2" charset="-122"/>
              <a:ea typeface="华文中宋" panose="02010600040101010101" pitchFamily="2" charset="-122"/>
              <a:cs typeface="Arial"/>
            </a:endParaRPr>
          </a:p>
        </p:txBody>
      </p:sp>
      <p:pic>
        <p:nvPicPr>
          <p:cNvPr id="6" name="图片 5"/>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9348541" y="1837307"/>
            <a:ext cx="1929604" cy="4341609"/>
          </a:xfrm>
          <a:prstGeom prst="rect">
            <a:avLst/>
          </a:prstGeom>
        </p:spPr>
      </p:pic>
      <p:sp>
        <p:nvSpPr>
          <p:cNvPr id="4" name="文本框 3"/>
          <p:cNvSpPr txBox="1"/>
          <p:nvPr>
            <p:custDataLst>
              <p:tags r:id="rId9"/>
            </p:custDataLst>
          </p:nvPr>
        </p:nvSpPr>
        <p:spPr>
          <a:xfrm>
            <a:off x="904917" y="2716053"/>
            <a:ext cx="6210300" cy="1076325"/>
          </a:xfrm>
          <a:prstGeom prst="rect">
            <a:avLst/>
          </a:prstGeom>
          <a:noFill/>
        </p:spPr>
        <p:txBody>
          <a:bodyPr wrap="square" rtlCol="0">
            <a:spAutoFit/>
          </a:bodyPr>
          <a:lstStyle/>
          <a:p>
            <a:r>
              <a:rPr lang="zh-CN" altLang="en-US" sz="3200">
                <a:latin typeface="楷体" panose="02010609060101010101" pitchFamily="49" charset="-122"/>
                <a:ea typeface="楷体" panose="02010609060101010101" pitchFamily="49" charset="-122"/>
              </a:rPr>
              <a:t>因为孤独无法对抗，所以我们才要习得与孤独相处。</a:t>
            </a:r>
            <a:endParaRPr lang="zh-CN" altLang="en-US" sz="3200">
              <a:latin typeface="楷体" panose="02010609060101010101" pitchFamily="49" charset="-122"/>
              <a:ea typeface="楷体" panose="02010609060101010101" pitchFamily="49" charset="-122"/>
            </a:endParaRPr>
          </a:p>
        </p:txBody>
      </p:sp>
      <p:sp>
        <p:nvSpPr>
          <p:cNvPr id="16" name="文本框 15"/>
          <p:cNvSpPr txBox="1"/>
          <p:nvPr>
            <p:custDataLst>
              <p:tags r:id="rId10"/>
            </p:custDataLst>
          </p:nvPr>
        </p:nvSpPr>
        <p:spPr>
          <a:xfrm>
            <a:off x="809625" y="4030304"/>
            <a:ext cx="7620000" cy="2553335"/>
          </a:xfrm>
          <a:prstGeom prst="rect">
            <a:avLst/>
          </a:prstGeom>
          <a:noFill/>
        </p:spPr>
        <p:txBody>
          <a:bodyPr wrap="square" rtlCol="0">
            <a:spAutoFit/>
          </a:bodyPr>
          <a:lstStyle/>
          <a:p>
            <a:r>
              <a:rPr lang="zh-CN" altLang="en-US" sz="3200">
                <a:solidFill>
                  <a:srgbClr val="FF0000"/>
                </a:solidFill>
                <a:latin typeface="楷体" panose="02010609060101010101" pitchFamily="49" charset="-122"/>
                <a:ea typeface="楷体" panose="02010609060101010101" pitchFamily="49" charset="-122"/>
              </a:rPr>
              <a:t>与孤独为伍，是我们维持自己某部分独立性，所必要去做的事</a:t>
            </a:r>
            <a:r>
              <a:rPr lang="zh-CN" altLang="en-US" sz="3200">
                <a:latin typeface="楷体" panose="02010609060101010101" pitchFamily="49" charset="-122"/>
                <a:ea typeface="楷体" panose="02010609060101010101" pitchFamily="49" charset="-122"/>
              </a:rPr>
              <a:t>，亦是在茫茫人海中，寻遇另一半灵魂时所必要面对的事。（柏拉图</a:t>
            </a:r>
            <a:r>
              <a:rPr lang="en-US" altLang="zh-CN" sz="3200">
                <a:latin typeface="楷体" panose="02010609060101010101" pitchFamily="49" charset="-122"/>
                <a:ea typeface="楷体" panose="02010609060101010101" pitchFamily="49" charset="-122"/>
              </a:rPr>
              <a:t>《</a:t>
            </a:r>
            <a:r>
              <a:rPr lang="zh-CN" altLang="en-US" sz="3200">
                <a:latin typeface="楷体" panose="02010609060101010101" pitchFamily="49" charset="-122"/>
                <a:ea typeface="楷体" panose="02010609060101010101" pitchFamily="49" charset="-122"/>
              </a:rPr>
              <a:t>会饮篇</a:t>
            </a:r>
            <a:r>
              <a:rPr lang="en-US" altLang="zh-CN" sz="3200">
                <a:latin typeface="楷体" panose="02010609060101010101" pitchFamily="49" charset="-122"/>
                <a:ea typeface="楷体" panose="02010609060101010101" pitchFamily="49" charset="-122"/>
              </a:rPr>
              <a:t>》</a:t>
            </a:r>
            <a:r>
              <a:rPr lang="zh-CN" altLang="en-US" sz="3200">
                <a:latin typeface="楷体" panose="02010609060101010101" pitchFamily="49" charset="-122"/>
                <a:ea typeface="楷体" panose="02010609060101010101" pitchFamily="49" charset="-122"/>
              </a:rPr>
              <a:t>把男女劈成一半，很多人终其一生都很难遇到自己的灵魂伴侣）</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2"/>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5941060" y="3244850"/>
            <a:ext cx="309880" cy="368300"/>
          </a:xfrm>
          <a:prstGeom prst="rect">
            <a:avLst/>
          </a:prstGeom>
          <a:noFill/>
        </p:spPr>
        <p:txBody>
          <a:bodyPr wrap="none" rtlCol="0" anchor="t">
            <a:spAutoFit/>
          </a:bodyPr>
          <a:lstStyle/>
          <a:p>
            <a:endParaRPr lang="zh-CN" altLang="en-US"/>
          </a:p>
        </p:txBody>
      </p:sp>
      <p:sp>
        <p:nvSpPr>
          <p:cNvPr id="7" name="矩形 6"/>
          <p:cNvSpPr/>
          <p:nvPr>
            <p:custDataLst>
              <p:tags r:id="rId4"/>
            </p:custDataLst>
          </p:nvPr>
        </p:nvSpPr>
        <p:spPr>
          <a:xfrm>
            <a:off x="288925" y="188595"/>
            <a:ext cx="11614150" cy="647890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4164965" y="2879725"/>
            <a:ext cx="3862705" cy="1106805"/>
          </a:xfrm>
          <a:prstGeom prst="rect">
            <a:avLst/>
          </a:prstGeom>
          <a:noFill/>
        </p:spPr>
        <p:txBody>
          <a:bodyPr wrap="square" rtlCol="0">
            <a:spAutoFit/>
          </a:bodyPr>
          <a:lstStyle/>
          <a:p>
            <a:r>
              <a:rPr lang="zh-CN" altLang="en-US" sz="6600" b="1">
                <a:solidFill>
                  <a:srgbClr val="FF0000"/>
                </a:solidFill>
                <a:latin typeface="宋体" panose="02010600030101010101" pitchFamily="2" charset="-122"/>
                <a:ea typeface="宋体" panose="02010600030101010101" pitchFamily="2" charset="-122"/>
              </a:rPr>
              <a:t>谢谢大家！</a:t>
            </a:r>
            <a:endParaRPr lang="zh-CN" altLang="en-US" sz="6600" b="1">
              <a:solidFill>
                <a:srgbClr val="FF0000"/>
              </a:solidFill>
              <a:latin typeface="宋体" panose="02010600030101010101" pitchFamily="2" charset="-122"/>
              <a:ea typeface="宋体" panose="02010600030101010101" pitchFamily="2" charset="-122"/>
            </a:endParaRPr>
          </a:p>
        </p:txBody>
      </p:sp>
      <p:cxnSp>
        <p:nvCxnSpPr>
          <p:cNvPr id="3" name="直接连接符 2"/>
          <p:cNvCxnSpPr/>
          <p:nvPr>
            <p:custDataLst>
              <p:tags r:id="rId6"/>
            </p:custDataLst>
          </p:nvPr>
        </p:nvCxnSpPr>
        <p:spPr>
          <a:xfrm>
            <a:off x="288925" y="3428365"/>
            <a:ext cx="4001135" cy="9525"/>
          </a:xfrm>
          <a:prstGeom prst="line">
            <a:avLst/>
          </a:prstGeom>
          <a:ln cmpd="sng">
            <a:solidFill>
              <a:srgbClr val="FF0000"/>
            </a:solidFill>
          </a:ln>
        </p:spPr>
        <p:style>
          <a:lnRef idx="3">
            <a:schemeClr val="dk1"/>
          </a:lnRef>
          <a:fillRef idx="0">
            <a:schemeClr val="dk1"/>
          </a:fillRef>
          <a:effectRef idx="2">
            <a:schemeClr val="dk1"/>
          </a:effectRef>
          <a:fontRef idx="minor">
            <a:schemeClr val="tx1"/>
          </a:fontRef>
        </p:style>
      </p:cxnSp>
      <p:cxnSp>
        <p:nvCxnSpPr>
          <p:cNvPr id="4" name="直接连接符 3"/>
          <p:cNvCxnSpPr>
            <a:stCxn id="2" idx="3"/>
            <a:endCxn id="7" idx="3"/>
          </p:cNvCxnSpPr>
          <p:nvPr>
            <p:custDataLst>
              <p:tags r:id="rId7"/>
            </p:custDataLst>
          </p:nvPr>
        </p:nvCxnSpPr>
        <p:spPr>
          <a:xfrm flipV="1">
            <a:off x="8027670" y="3428365"/>
            <a:ext cx="3875405" cy="5080"/>
          </a:xfrm>
          <a:prstGeom prst="line">
            <a:avLst/>
          </a:prstGeom>
          <a:ln w="28575" cmpd="sng">
            <a:solidFill>
              <a:srgbClr val="FF0000"/>
            </a:solidFill>
            <a:prstDash val="solid"/>
          </a:ln>
        </p:spPr>
        <p:style>
          <a:lnRef idx="3">
            <a:schemeClr val="dk1"/>
          </a:lnRef>
          <a:fillRef idx="0">
            <a:schemeClr val="dk1"/>
          </a:fillRef>
          <a:effectRef idx="2">
            <a:schemeClr val="dk1"/>
          </a:effectRef>
          <a:fontRef idx="minor">
            <a:schemeClr val="tx1"/>
          </a:fontRef>
        </p:style>
      </p:cxnSp>
      <p:pic>
        <p:nvPicPr>
          <p:cNvPr id="8" name="New picture"/>
          <p:cNvPicPr/>
          <p:nvPr>
            <p:custDataLst>
              <p:tags r:id="rId9"/>
            </p:custDataLst>
          </p:nvPr>
        </p:nvPicPr>
        <p:blipFill>
          <a:blip r:embed="rId8"/>
          <a:stretch>
            <a:fillRect/>
          </a:stretch>
        </p:blipFill>
        <p:spPr>
          <a:xfrm>
            <a:off x="11099800" y="11328400"/>
            <a:ext cx="317500" cy="228600"/>
          </a:xfrm>
          <a:prstGeom prst="cube">
            <a:avLst/>
          </a:prstGeom>
        </p:spPr>
      </p:pic>
      <p:pic>
        <p:nvPicPr>
          <p:cNvPr id="9" name="New picture"/>
          <p:cNvPicPr/>
          <p:nvPr>
            <p:custDataLst>
              <p:tags r:id="rId11"/>
            </p:custDataLst>
          </p:nvPr>
        </p:nvPicPr>
        <p:blipFill>
          <a:blip r:embed="rId10"/>
          <a:stretch>
            <a:fillRect/>
          </a:stretch>
        </p:blipFill>
        <p:spPr>
          <a:xfrm>
            <a:off x="10198100" y="115951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22634" y="7697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28808" y="2997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22635" y="20434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困境下的人生</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511300" y="1839595"/>
            <a:ext cx="9792335" cy="84420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3600">
                <a:solidFill>
                  <a:prstClr val="black"/>
                </a:solidFill>
                <a:latin typeface="华文楷体" panose="02010600040101010101" pitchFamily="2" charset="-122"/>
                <a:ea typeface="华文楷体" panose="02010600040101010101" pitchFamily="2" charset="-122"/>
              </a:rPr>
              <a:t>米考伯先生给我印象最深的是什么？</a:t>
            </a:r>
            <a:endParaRPr lang="zh-CN" altLang="en-US" sz="360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0"/>
            </p:custDataLst>
          </p:nvPr>
        </p:nvSpPr>
        <p:spPr>
          <a:xfrm>
            <a:off x="1389379" y="3442167"/>
            <a:ext cx="10036175" cy="1568450"/>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8</a:t>
            </a:r>
            <a:r>
              <a:rPr lang="zh-CN" altLang="en-US" sz="3200">
                <a:solidFill>
                  <a:srgbClr val="1784AD"/>
                </a:solidFill>
                <a:latin typeface="华文楷体" panose="02010600040101010101" pitchFamily="2" charset="-122"/>
                <a:ea typeface="华文楷体" panose="02010600040101010101" pitchFamily="2" charset="-122"/>
              </a:rPr>
              <a:t>段）</a:t>
            </a:r>
            <a:r>
              <a:rPr lang="zh-CN" altLang="en-US" sz="3200">
                <a:solidFill>
                  <a:prstClr val="black"/>
                </a:solidFill>
                <a:latin typeface="华文楷体" panose="02010600040101010101" pitchFamily="2" charset="-122"/>
                <a:ea typeface="华文楷体" panose="02010600040101010101" pitchFamily="2" charset="-122"/>
              </a:rPr>
              <a:t>还有一种说不出的</a:t>
            </a:r>
            <a:r>
              <a:rPr lang="zh-CN" altLang="en-US" sz="3200" b="1">
                <a:solidFill>
                  <a:srgbClr val="C00000"/>
                </a:solidFill>
                <a:latin typeface="华文楷体" panose="02010600040101010101" pitchFamily="2" charset="-122"/>
                <a:ea typeface="华文楷体" panose="02010600040101010101" pitchFamily="2" charset="-122"/>
              </a:rPr>
              <a:t>装</a:t>
            </a:r>
            <a:r>
              <a:rPr lang="zh-CN" altLang="en-US" sz="3200">
                <a:solidFill>
                  <a:prstClr val="black"/>
                </a:solidFill>
                <a:latin typeface="华文楷体" panose="02010600040101010101" pitchFamily="2" charset="-122"/>
                <a:ea typeface="华文楷体" panose="02010600040101010101" pitchFamily="2" charset="-122"/>
              </a:rPr>
              <a:t>成文雅的气派，给我印象很深，</a:t>
            </a:r>
            <a:r>
              <a:rPr lang="en-US" altLang="zh-CN" sz="3200">
                <a:solidFill>
                  <a:prstClr val="black"/>
                </a:solidFill>
                <a:latin typeface="华文楷体" panose="02010600040101010101" pitchFamily="2" charset="-122"/>
                <a:ea typeface="华文楷体" panose="02010600040101010101" pitchFamily="2" charset="-122"/>
              </a:rPr>
              <a:t>……</a:t>
            </a:r>
            <a:endParaRPr lang="zh-CN" altLang="en-US" sz="3200">
              <a:solidFill>
                <a:prstClr val="black"/>
              </a:solidFill>
              <a:latin typeface="华文楷体" panose="02010600040101010101" pitchFamily="2" charset="-122"/>
              <a:ea typeface="华文楷体" panose="02010600040101010101" pitchFamily="2" charset="-122"/>
            </a:endParaRPr>
          </a:p>
        </p:txBody>
      </p:sp>
      <p:pic>
        <p:nvPicPr>
          <p:cNvPr id="3" name="图片 2" descr="t015f7d6f80a0083c58"/>
          <p:cNvPicPr>
            <a:picLocks noChangeAspect="1"/>
          </p:cNvPicPr>
          <p:nvPr>
            <p:custDataLst>
              <p:tags r:id="rId12"/>
            </p:custDataLst>
          </p:nvPr>
        </p:nvPicPr>
        <p:blipFill>
          <a:blip r:embed="rId11"/>
          <a:stretch>
            <a:fillRect/>
          </a:stretch>
        </p:blipFill>
        <p:spPr>
          <a:xfrm>
            <a:off x="-90805" y="4991735"/>
            <a:ext cx="1492250" cy="196342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59134" y="99964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13263" y="3765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22025" y="44564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应对困境办法一（米考伯）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60805" y="1966595"/>
            <a:ext cx="9470390" cy="267652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6</a:t>
            </a:r>
            <a:r>
              <a:rPr lang="zh-CN" altLang="en-US" sz="2800">
                <a:solidFill>
                  <a:srgbClr val="1784AD"/>
                </a:solidFill>
                <a:latin typeface="华文楷体" panose="02010600040101010101" pitchFamily="2" charset="-122"/>
                <a:ea typeface="华文楷体" panose="02010600040101010101" pitchFamily="2" charset="-122"/>
              </a:rPr>
              <a:t>段）</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他的</a:t>
            </a:r>
            <a:r>
              <a:rPr lang="zh-CN" altLang="en-US" sz="2800">
                <a:latin typeface="华文楷体" panose="02010600040101010101" pitchFamily="2" charset="-122"/>
                <a:ea typeface="华文楷体" panose="02010600040101010101" pitchFamily="2" charset="-122"/>
              </a:rPr>
              <a:t>衣服破旧，但装了一条颇为神气的衬衣硬领。他手里拿着一根很有气派的手杖，手杖上系有一对已褪色的大穗子，他的外套的前襟上还挂着一副有柄的单片眼镜</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我后来发现，这只是用作装饰的，</a:t>
            </a:r>
            <a:r>
              <a:rPr lang="en-US" altLang="zh-CN" sz="2800">
                <a:solidFill>
                  <a:prstClr val="black"/>
                </a:solidFill>
                <a:latin typeface="华文楷体" panose="02010600040101010101" pitchFamily="2" charset="-122"/>
                <a:ea typeface="华文楷体" panose="02010600040101010101" pitchFamily="2" charset="-122"/>
              </a:rPr>
              <a:t>……</a:t>
            </a:r>
            <a:endParaRPr lang="en-US" altLang="zh-CN" sz="2800">
              <a:solidFill>
                <a:prstClr val="black"/>
              </a:solidFill>
              <a:latin typeface="华文楷体" panose="02010600040101010101" pitchFamily="2" charset="-122"/>
              <a:ea typeface="华文楷体" panose="02010600040101010101" pitchFamily="2" charset="-122"/>
            </a:endParaRPr>
          </a:p>
        </p:txBody>
      </p:sp>
      <p:sp>
        <p:nvSpPr>
          <p:cNvPr id="11" name="矩形 10"/>
          <p:cNvSpPr/>
          <p:nvPr>
            <p:custDataLst>
              <p:tags r:id="rId10"/>
            </p:custDataLst>
          </p:nvPr>
        </p:nvSpPr>
        <p:spPr>
          <a:xfrm>
            <a:off x="5664814" y="5477380"/>
            <a:ext cx="1809631" cy="521970"/>
          </a:xfrm>
          <a:prstGeom prst="rect">
            <a:avLst/>
          </a:prstGeom>
        </p:spPr>
        <p:txBody>
          <a:bodyPr wrap="square">
            <a:spAutoFit/>
          </a:bodyPr>
          <a:lstStyle/>
          <a:p>
            <a:r>
              <a:rPr lang="zh-CN" altLang="en-US" sz="2800" b="1">
                <a:solidFill>
                  <a:srgbClr val="C00000"/>
                </a:solidFill>
                <a:latin typeface="华文楷体" panose="02010600040101010101" pitchFamily="2" charset="-122"/>
                <a:ea typeface="华文楷体" panose="02010600040101010101" pitchFamily="2" charset="-122"/>
              </a:rPr>
              <a:t>衣着打扮</a:t>
            </a:r>
            <a:endParaRPr lang="zh-CN" altLang="en-US" sz="2800" b="1">
              <a:solidFill>
                <a:srgbClr val="C00000"/>
              </a:solidFill>
              <a:latin typeface="华文楷体" panose="02010600040101010101" pitchFamily="2" charset="-122"/>
              <a:ea typeface="华文楷体" panose="02010600040101010101" pitchFamily="2" charset="-122"/>
            </a:endParaRPr>
          </a:p>
        </p:txBody>
      </p:sp>
      <p:pic>
        <p:nvPicPr>
          <p:cNvPr id="3" name="图片 2" descr="t015f7d6f80a0083c58"/>
          <p:cNvPicPr>
            <a:picLocks noChangeAspect="1"/>
          </p:cNvPicPr>
          <p:nvPr>
            <p:custDataLst>
              <p:tags r:id="rId12"/>
            </p:custDataLst>
          </p:nvPr>
        </p:nvPicPr>
        <p:blipFill>
          <a:blip r:embed="rId11"/>
          <a:stretch>
            <a:fillRect/>
          </a:stretch>
        </p:blipFill>
        <p:spPr>
          <a:xfrm>
            <a:off x="-90805" y="4991735"/>
            <a:ext cx="1492250" cy="196342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4"/>
          </p:custDataLst>
        </p:nvPr>
      </p:nvGrpSpPr>
      <p:grpSpPr>
        <a:xfrm>
          <a:off x="0" y="0"/>
          <a:ext cx="0" cy="0"/>
        </a:xfrm>
      </p:grpSpPr>
      <p:cxnSp>
        <p:nvCxnSpPr>
          <p:cNvPr id="4" name="直接连接符 3"/>
          <p:cNvCxnSpPr/>
          <p:nvPr>
            <p:custDataLst>
              <p:tags r:id="rId5"/>
            </p:custDataLst>
          </p:nvPr>
        </p:nvCxnSpPr>
        <p:spPr>
          <a:xfrm flipV="1">
            <a:off x="3317249" y="115648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6"/>
            </p:custDataLst>
          </p:nvPr>
        </p:nvGrpSpPr>
        <p:grpSpPr>
          <a:xfrm>
            <a:off x="2713898" y="686435"/>
            <a:ext cx="445481" cy="469613"/>
            <a:chOff x="2121873" y="1511588"/>
            <a:chExt cx="445481" cy="469613"/>
          </a:xfrm>
        </p:grpSpPr>
        <p:sp>
          <p:nvSpPr>
            <p:cNvPr id="7" name="矩形 6"/>
            <p:cNvSpPr/>
            <p:nvPr>
              <p:custDataLst>
                <p:tags r:id="rId7"/>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8"/>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9"/>
            </p:custDataLst>
          </p:nvPr>
        </p:nvSpPr>
        <p:spPr>
          <a:xfrm>
            <a:off x="3317250" y="59106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应对困境办法一（米考伯）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10"/>
            </p:custDataLst>
          </p:nvPr>
        </p:nvSpPr>
        <p:spPr>
          <a:xfrm>
            <a:off x="927100" y="1903730"/>
            <a:ext cx="10605135" cy="3969385"/>
          </a:xfrm>
          <a:prstGeom prst="rect">
            <a:avLst/>
          </a:prstGeom>
          <a:noFill/>
        </p:spPr>
        <p:txBody>
          <a:bodyPr wrap="square" rtlCol="0">
            <a:spAutoFit/>
          </a:bodyPr>
          <a:lstStyle/>
          <a:p>
            <a:pPr algn="just" fontAlgn="auto">
              <a:lnSpc>
                <a:spcPct val="150000"/>
              </a:lnSpc>
            </a:pPr>
            <a:r>
              <a:rPr lang="zh-CN" altLang="en-US" sz="2800">
                <a:solidFill>
                  <a:srgbClr val="FF0000"/>
                </a:solidFill>
                <a:latin typeface="华文楷体" panose="02010600040101010101" pitchFamily="2" charset="-122"/>
                <a:ea typeface="华文楷体" panose="02010600040101010101" pitchFamily="2" charset="-122"/>
              </a:rPr>
              <a:t>学生批注分享：</a:t>
            </a:r>
            <a:r>
              <a:rPr lang="zh-CN" altLang="en-US" sz="2800">
                <a:latin typeface="华文楷体" panose="02010600040101010101" pitchFamily="2" charset="-122"/>
                <a:ea typeface="华文楷体" panose="02010600040101010101" pitchFamily="2" charset="-122"/>
              </a:rPr>
              <a:t>“衣服破旧”，分明经济拮据，可“装了一条颇为神气的衬衣硬领”，“拿着一根很有气派的手杖”，“挂着一副有柄的单片眼镜”，这又分明是想装得很气派、很讲究，一副英国上流社会绅士的派头。装门面、装体面、装文雅、装气派，真是特别能装！但破旧的衣服、褪色的大穗子又透着打肿脸充胖子，装得很是力不从心。总之，这样的衣着打扮反映了人物</a:t>
            </a:r>
            <a:r>
              <a:rPr lang="zh-CN" altLang="en-US" sz="2800">
                <a:solidFill>
                  <a:srgbClr val="FF0000"/>
                </a:solidFill>
                <a:latin typeface="华文楷体" panose="02010600040101010101" pitchFamily="2" charset="-122"/>
                <a:ea typeface="华文楷体" panose="02010600040101010101" pitchFamily="2" charset="-122"/>
              </a:rPr>
              <a:t>爱慕虚荣</a:t>
            </a:r>
            <a:r>
              <a:rPr lang="zh-CN" altLang="en-US" sz="2800">
                <a:latin typeface="华文楷体" panose="02010600040101010101" pitchFamily="2" charset="-122"/>
                <a:ea typeface="华文楷体" panose="02010600040101010101" pitchFamily="2" charset="-122"/>
              </a:rPr>
              <a:t>的心理。</a:t>
            </a:r>
            <a:endParaRPr lang="en-US" altLang="zh-CN" sz="2400">
              <a:solidFill>
                <a:prstClr val="black"/>
              </a:solidFill>
              <a:latin typeface="华文楷体" panose="02010600040101010101" pitchFamily="2" charset="-122"/>
              <a:ea typeface="华文楷体" panose="02010600040101010101" pitchFamily="2" charset="-122"/>
            </a:endParaRPr>
          </a:p>
        </p:txBody>
      </p:sp>
      <p:pic>
        <p:nvPicPr>
          <p:cNvPr id="3" name="图片 2" descr="t015f7d6f80a0083c58"/>
          <p:cNvPicPr>
            <a:picLocks noChangeAspect="1"/>
          </p:cNvPicPr>
          <p:nvPr>
            <p:custDataLst>
              <p:tags r:id="rId12"/>
            </p:custDataLst>
          </p:nvPr>
        </p:nvPicPr>
        <p:blipFill>
          <a:blip r:embed="rId11"/>
          <a:stretch>
            <a:fillRect/>
          </a:stretch>
        </p:blipFill>
        <p:spPr>
          <a:xfrm>
            <a:off x="10699750" y="51435"/>
            <a:ext cx="1492250" cy="1963420"/>
          </a:xfrm>
          <a:prstGeom prst="ellipse">
            <a:avLst/>
          </a:prstGeom>
        </p:spPr>
      </p:pic>
    </p:spTree>
  </p:cSld>
  <p:clrMapOvr>
    <a:overrideClrMapping bg1="lt1" tx1="dk1" bg2="lt2" tx2="dk2" accent1="accent1" accent2="accent2" accent3="accent3" accent4="accent4" accent5="accent5" accent6="accent6" hlink="hlink" folHlink="folHlink"/>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132031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40873" y="76009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67615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应对困境办法一（米考伯）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040130" y="1899920"/>
            <a:ext cx="9321800" cy="138366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21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于是，他便戴上帽子，腋下夹着手杖，腰杆儿笔挺地走出来。离开账房后，他还哼起了一支曲子。</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2" name="矩形 1"/>
          <p:cNvSpPr/>
          <p:nvPr>
            <p:custDataLst>
              <p:tags r:id="rId10"/>
            </p:custDataLst>
          </p:nvPr>
        </p:nvSpPr>
        <p:spPr>
          <a:xfrm>
            <a:off x="5403720" y="3754884"/>
            <a:ext cx="1809631" cy="523220"/>
          </a:xfrm>
          <a:prstGeom prst="rect">
            <a:avLst/>
          </a:prstGeom>
        </p:spPr>
        <p:txBody>
          <a:bodyPr wrap="square">
            <a:spAutoFit/>
          </a:bodyPr>
          <a:lstStyle/>
          <a:p>
            <a:r>
              <a:rPr lang="zh-CN" altLang="en-US" sz="2800" b="1">
                <a:solidFill>
                  <a:srgbClr val="C00000"/>
                </a:solidFill>
                <a:latin typeface="华文楷体" panose="02010600040101010101" pitchFamily="2" charset="-122"/>
                <a:ea typeface="华文楷体" panose="02010600040101010101" pitchFamily="2" charset="-122"/>
              </a:rPr>
              <a:t>行为举止</a:t>
            </a:r>
            <a:endParaRPr lang="zh-CN" altLang="en-US" sz="2800" b="1">
              <a:solidFill>
                <a:srgbClr val="C00000"/>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1358265" y="4561205"/>
            <a:ext cx="9723755" cy="2030095"/>
          </a:xfrm>
          <a:prstGeom prst="rect">
            <a:avLst/>
          </a:prstGeom>
          <a:noFill/>
        </p:spPr>
        <p:txBody>
          <a:bodyPr wrap="square" rtlCol="0">
            <a:spAutoFit/>
          </a:bodyPr>
          <a:lstStyle/>
          <a:p>
            <a:pPr algn="just" fontAlgn="auto">
              <a:lnSpc>
                <a:spcPct val="150000"/>
              </a:lnSpc>
            </a:pPr>
            <a:r>
              <a:rPr lang="zh-CN" altLang="en-US" sz="2800" b="1">
                <a:solidFill>
                  <a:srgbClr val="1784AD"/>
                </a:solidFill>
                <a:latin typeface="华文楷体" panose="02010600040101010101" pitchFamily="2" charset="-122"/>
                <a:ea typeface="华文楷体" panose="02010600040101010101" pitchFamily="2" charset="-122"/>
              </a:rPr>
              <a:t>学生批注分享：</a:t>
            </a:r>
            <a:r>
              <a:rPr lang="zh-CN" altLang="en-US" sz="2800">
                <a:solidFill>
                  <a:prstClr val="black"/>
                </a:solidFill>
                <a:latin typeface="华文楷体" panose="02010600040101010101" pitchFamily="2" charset="-122"/>
                <a:ea typeface="华文楷体" panose="02010600040101010101" pitchFamily="2" charset="-122"/>
              </a:rPr>
              <a:t>一个有着英国绅士派头、神气十足、曲不离口的乐天派，立时浮现在眼前。这哪里像一个债台高筑、一贫如洗的人呢？</a:t>
            </a:r>
            <a:endParaRPr lang="zh-CN" altLang="en-US" sz="2800">
              <a:solidFill>
                <a:prstClr val="black"/>
              </a:solidFill>
              <a:latin typeface="华文楷体" panose="02010600040101010101" pitchFamily="2" charset="-122"/>
              <a:ea typeface="华文楷体" panose="02010600040101010101" pitchFamily="2" charset="-122"/>
            </a:endParaRPr>
          </a:p>
        </p:txBody>
      </p:sp>
      <p:pic>
        <p:nvPicPr>
          <p:cNvPr id="3" name="图片 2" descr="t015f7d6f80a0083c58"/>
          <p:cNvPicPr>
            <a:picLocks noChangeAspect="1"/>
          </p:cNvPicPr>
          <p:nvPr>
            <p:custDataLst>
              <p:tags r:id="rId13"/>
            </p:custDataLst>
          </p:nvPr>
        </p:nvPicPr>
        <p:blipFill>
          <a:blip r:embed="rId12"/>
          <a:stretch>
            <a:fillRect/>
          </a:stretch>
        </p:blipFill>
        <p:spPr>
          <a:xfrm>
            <a:off x="10583545" y="125095"/>
            <a:ext cx="1492250" cy="196342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54384" y="79326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91063" y="16954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17250" y="23927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应对困境办法一（米考伯）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675005" y="1584325"/>
            <a:ext cx="7144385" cy="461581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2800">
                <a:solidFill>
                  <a:srgbClr val="00B0F0"/>
                </a:solidFill>
                <a:latin typeface="华文楷体" panose="02010600040101010101" pitchFamily="2" charset="-122"/>
                <a:ea typeface="华文楷体" panose="02010600040101010101" pitchFamily="2" charset="-122"/>
              </a:rPr>
              <a:t>（第16段)</a:t>
            </a:r>
            <a:r>
              <a:rPr lang="zh-CN" altLang="en-US" sz="2800">
                <a:latin typeface="华文楷体" panose="02010600040101010101" pitchFamily="2" charset="-122"/>
                <a:ea typeface="华文楷体" panose="02010600040101010101" pitchFamily="2" charset="-122"/>
              </a:rPr>
              <a:t>“你在这个大都市的游历还不够广，要想穿过这座迷宫似的现代巴比伦，前往城市路，似乎还有困难——简而言之，”说到这儿，米考伯又突然露出亲密的样子，“你也许会迷路——为此，今天晚上我将乐于前来，以便让你知道一条最为便捷的路径。”</a:t>
            </a:r>
            <a:endParaRPr lang="zh-CN" altLang="en-US" sz="2800">
              <a:latin typeface="华文楷体" panose="02010600040101010101" pitchFamily="2" charset="-122"/>
              <a:ea typeface="华文楷体" panose="02010600040101010101" pitchFamily="2" charset="-122"/>
            </a:endParaRPr>
          </a:p>
        </p:txBody>
      </p:sp>
      <p:sp>
        <p:nvSpPr>
          <p:cNvPr id="11" name="矩形 10"/>
          <p:cNvSpPr/>
          <p:nvPr>
            <p:custDataLst>
              <p:tags r:id="rId10"/>
            </p:custDataLst>
          </p:nvPr>
        </p:nvSpPr>
        <p:spPr>
          <a:xfrm>
            <a:off x="3455670" y="6200140"/>
            <a:ext cx="4735830" cy="521970"/>
          </a:xfrm>
          <a:prstGeom prst="rect">
            <a:avLst/>
          </a:prstGeom>
        </p:spPr>
        <p:txBody>
          <a:bodyPr wrap="square">
            <a:spAutoFit/>
          </a:bodyPr>
          <a:lstStyle/>
          <a:p>
            <a:r>
              <a:rPr lang="zh-CN" altLang="en-US" sz="2800" b="1">
                <a:solidFill>
                  <a:srgbClr val="C00000"/>
                </a:solidFill>
                <a:latin typeface="华文楷体" panose="02010600040101010101" pitchFamily="2" charset="-122"/>
                <a:ea typeface="华文楷体" panose="02010600040101010101" pitchFamily="2" charset="-122"/>
              </a:rPr>
              <a:t>语言（话风）：善良真诚</a:t>
            </a:r>
            <a:endParaRPr lang="zh-CN" altLang="en-US" sz="2800" b="1">
              <a:solidFill>
                <a:srgbClr val="C00000"/>
              </a:solidFill>
              <a:latin typeface="华文楷体" panose="02010600040101010101" pitchFamily="2" charset="-122"/>
              <a:ea typeface="华文楷体" panose="02010600040101010101" pitchFamily="2" charset="-122"/>
            </a:endParaRPr>
          </a:p>
        </p:txBody>
      </p:sp>
      <p:pic>
        <p:nvPicPr>
          <p:cNvPr id="2" name="图片 1" descr="t015f7d6f80a0083c58"/>
          <p:cNvPicPr>
            <a:picLocks noChangeAspect="1"/>
          </p:cNvPicPr>
          <p:nvPr>
            <p:custDataLst>
              <p:tags r:id="rId12"/>
            </p:custDataLst>
          </p:nvPr>
        </p:nvPicPr>
        <p:blipFill>
          <a:blip r:embed="rId11"/>
          <a:stretch>
            <a:fillRect/>
          </a:stretch>
        </p:blipFill>
        <p:spPr>
          <a:xfrm>
            <a:off x="8592820" y="1852295"/>
            <a:ext cx="3100705" cy="4079875"/>
          </a:xfrm>
          <a:prstGeom prst="rect">
            <a:avLst/>
          </a:prstGeom>
          <a:effectLst>
            <a:softEdge rad="279400"/>
          </a:effectLst>
        </p:spPr>
      </p:pic>
      <p:sp>
        <p:nvSpPr>
          <p:cNvPr id="3" name="矩形 2"/>
          <p:cNvSpPr/>
          <p:nvPr>
            <p:custDataLst>
              <p:tags r:id="rId13"/>
            </p:custDataLst>
          </p:nvPr>
        </p:nvSpPr>
        <p:spPr>
          <a:xfrm flipH="1">
            <a:off x="8114665" y="1852295"/>
            <a:ext cx="76200" cy="4002405"/>
          </a:xfrm>
          <a:prstGeom prst="rect">
            <a:avLst/>
          </a:prstGeom>
          <a:solidFill>
            <a:srgbClr val="D0C2B7"/>
          </a:solidFill>
          <a:ln>
            <a:solidFill>
              <a:srgbClr val="D0C2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PA-图片占位符 5"/>
          <p:cNvPicPr>
            <a:picLocks noGrp="1" noChangeAspect="1"/>
          </p:cNvPicPr>
          <p:nvPr>
            <p:custDataLst>
              <p:tags r:id="rId4"/>
            </p:custDataLst>
          </p:nvPr>
        </p:nvPicPr>
        <p:blipFill>
          <a:blip r:embed="rId3"/>
          <a:stretch>
            <a:fillRect/>
          </a:stretch>
        </p:blipFill>
        <p:spPr>
          <a:xfrm>
            <a:off x="0" y="0"/>
            <a:ext cx="12192000" cy="6858000"/>
          </a:xfrm>
          <a:prstGeom prst="rect">
            <a:avLst/>
          </a:prstGeom>
        </p:spPr>
      </p:pic>
      <p:sp>
        <p:nvSpPr>
          <p:cNvPr id="5" name="PA-梯形 6"/>
          <p:cNvSpPr/>
          <p:nvPr>
            <p:custDataLst>
              <p:tags r:id="rId5"/>
            </p:custDataLst>
          </p:nvPr>
        </p:nvSpPr>
        <p:spPr>
          <a:xfrm>
            <a:off x="2324100" y="-153461"/>
            <a:ext cx="7543800" cy="6858000"/>
          </a:xfrm>
          <a:prstGeom prst="trapezoid">
            <a:avLst/>
          </a:prstGeom>
          <a:solidFill>
            <a:srgbClr val="F0F0F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文本框 1"/>
          <p:cNvSpPr txBox="1"/>
          <p:nvPr>
            <p:custDataLst>
              <p:tags r:id="rId6"/>
            </p:custDataLst>
          </p:nvPr>
        </p:nvSpPr>
        <p:spPr>
          <a:xfrm>
            <a:off x="1765935" y="1828800"/>
            <a:ext cx="8877300" cy="1568450"/>
          </a:xfrm>
          <a:prstGeom prst="rect">
            <a:avLst/>
          </a:prstGeom>
          <a:noFill/>
        </p:spPr>
        <p:txBody>
          <a:bodyPr wrap="square" rtlCol="0">
            <a:spAutoFit/>
          </a:bodyPr>
          <a:lstStyle/>
          <a:p>
            <a:pPr algn="ctr"/>
            <a:r>
              <a:rPr lang="zh-CN" altLang="en-US" sz="9600">
                <a:latin typeface="字魂71号-御守锦书" panose="00000500000000000000" pitchFamily="2" charset="-122"/>
                <a:ea typeface="字魂71号-御守锦书" panose="00000500000000000000" pitchFamily="2" charset="-122"/>
              </a:rPr>
              <a:t>大卫</a:t>
            </a:r>
            <a:r>
              <a:rPr lang="en-US" altLang="zh-CN" sz="9600">
                <a:latin typeface="字魂71号-御守锦书" panose="00000500000000000000" pitchFamily="2" charset="-122"/>
                <a:ea typeface="字魂71号-御守锦书" panose="00000500000000000000" pitchFamily="2" charset="-122"/>
              </a:rPr>
              <a:t>·</a:t>
            </a:r>
            <a:r>
              <a:rPr lang="zh-CN" altLang="en-US" sz="9600">
                <a:latin typeface="字魂71号-御守锦书" panose="00000500000000000000" pitchFamily="2" charset="-122"/>
                <a:ea typeface="字魂71号-御守锦书" panose="00000500000000000000" pitchFamily="2" charset="-122"/>
              </a:rPr>
              <a:t>科波菲尔</a:t>
            </a:r>
            <a:endParaRPr lang="zh-CN" altLang="en-US" sz="9600">
              <a:latin typeface="字魂71号-御守锦书" panose="00000500000000000000" pitchFamily="2" charset="-122"/>
              <a:ea typeface="字魂71号-御守锦书" panose="00000500000000000000" pitchFamily="2" charset="-122"/>
            </a:endParaRPr>
          </a:p>
        </p:txBody>
      </p:sp>
      <p:sp>
        <p:nvSpPr>
          <p:cNvPr id="3" name="文本框 2"/>
          <p:cNvSpPr txBox="1"/>
          <p:nvPr>
            <p:custDataLst>
              <p:tags r:id="rId7"/>
            </p:custDataLst>
          </p:nvPr>
        </p:nvSpPr>
        <p:spPr>
          <a:xfrm>
            <a:off x="4147783" y="3828197"/>
            <a:ext cx="3637128" cy="523220"/>
          </a:xfrm>
          <a:prstGeom prst="rect">
            <a:avLst/>
          </a:prstGeom>
          <a:noFill/>
        </p:spPr>
        <p:txBody>
          <a:bodyPr wrap="square" rtlCol="0">
            <a:spAutoFit/>
          </a:bodyPr>
          <a:lstStyle/>
          <a:p>
            <a:pPr algn="ctr"/>
            <a:r>
              <a:rPr lang="en-US" altLang="zh-CN" sz="2800">
                <a:latin typeface="字魂71号-御守锦书" panose="00000500000000000000" pitchFamily="2" charset="-122"/>
                <a:ea typeface="字魂71号-御守锦书" panose="00000500000000000000" pitchFamily="2" charset="-122"/>
              </a:rPr>
              <a:t>【</a:t>
            </a:r>
            <a:r>
              <a:rPr lang="zh-CN" altLang="en-US" sz="2800">
                <a:latin typeface="字魂71号-御守锦书" panose="00000500000000000000" pitchFamily="2" charset="-122"/>
                <a:ea typeface="字魂71号-御守锦书" panose="00000500000000000000" pitchFamily="2" charset="-122"/>
              </a:rPr>
              <a:t>英</a:t>
            </a:r>
            <a:r>
              <a:rPr lang="en-US" altLang="zh-CN" sz="2800">
                <a:latin typeface="字魂71号-御守锦书" panose="00000500000000000000" pitchFamily="2" charset="-122"/>
                <a:ea typeface="字魂71号-御守锦书" panose="00000500000000000000" pitchFamily="2" charset="-122"/>
              </a:rPr>
              <a:t>】</a:t>
            </a:r>
            <a:r>
              <a:rPr lang="zh-CN" altLang="en-US" sz="2800">
                <a:latin typeface="字魂71号-御守锦书" panose="00000500000000000000" pitchFamily="2" charset="-122"/>
                <a:ea typeface="字魂71号-御守锦书" panose="00000500000000000000" pitchFamily="2" charset="-122"/>
              </a:rPr>
              <a:t>狄更斯</a:t>
            </a:r>
            <a:endParaRPr lang="zh-CN" altLang="en-US" sz="2800">
              <a:latin typeface="字魂71号-御守锦书" panose="00000500000000000000" pitchFamily="2" charset="-122"/>
              <a:ea typeface="字魂71号-御守锦书" panose="00000500000000000000"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19459" y="164162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16108" y="119507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0" y="72441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应对困境办法一（米考伯）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894080" y="2181860"/>
            <a:ext cx="9613900" cy="332295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24</a:t>
            </a:r>
            <a:r>
              <a:rPr lang="zh-CN" altLang="en-US" sz="2800">
                <a:solidFill>
                  <a:srgbClr val="1784AD"/>
                </a:solidFill>
                <a:latin typeface="华文楷体" panose="02010600040101010101" pitchFamily="2" charset="-122"/>
                <a:ea typeface="华文楷体" panose="02010600040101010101" pitchFamily="2" charset="-122"/>
              </a:rPr>
              <a:t>段</a:t>
            </a:r>
            <a:r>
              <a:rPr lang="en-US" altLang="zh-CN" sz="2800">
                <a:solidFill>
                  <a:srgbClr val="1784AD"/>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到达温泽里他的住宅后（我发现，这住宅像他一样破破烂烂，但也跟他一样一切都尽可能装出体面的样子），他把我介绍给他的太太。</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她正坐在小客厅里（楼上的房间里全都空空的，一件家具也没有，成天拉上窗帘，挡住邻居的耳目）</a:t>
            </a:r>
            <a:r>
              <a:rPr lang="en-US" altLang="zh-CN" sz="2800">
                <a:solidFill>
                  <a:prstClr val="black"/>
                </a:solidFill>
                <a:latin typeface="华文楷体" panose="02010600040101010101" pitchFamily="2" charset="-122"/>
                <a:ea typeface="华文楷体" panose="02010600040101010101" pitchFamily="2" charset="-122"/>
              </a:rPr>
              <a:t>,……</a:t>
            </a:r>
            <a:endParaRPr lang="en-US" altLang="zh-CN" sz="2800">
              <a:solidFill>
                <a:prstClr val="black"/>
              </a:solidFill>
              <a:latin typeface="华文楷体" panose="02010600040101010101" pitchFamily="2" charset="-122"/>
              <a:ea typeface="华文楷体" panose="02010600040101010101" pitchFamily="2" charset="-122"/>
            </a:endParaRPr>
          </a:p>
        </p:txBody>
      </p:sp>
      <p:sp>
        <p:nvSpPr>
          <p:cNvPr id="11" name="矩形 10"/>
          <p:cNvSpPr/>
          <p:nvPr>
            <p:custDataLst>
              <p:tags r:id="rId10"/>
            </p:custDataLst>
          </p:nvPr>
        </p:nvSpPr>
        <p:spPr>
          <a:xfrm>
            <a:off x="4674235" y="6022340"/>
            <a:ext cx="3395980" cy="521970"/>
          </a:xfrm>
          <a:prstGeom prst="rect">
            <a:avLst/>
          </a:prstGeom>
        </p:spPr>
        <p:txBody>
          <a:bodyPr wrap="square">
            <a:spAutoFit/>
          </a:bodyPr>
          <a:lstStyle/>
          <a:p>
            <a:r>
              <a:rPr lang="zh-CN" altLang="en-US" sz="2800" b="1">
                <a:solidFill>
                  <a:srgbClr val="C00000"/>
                </a:solidFill>
                <a:latin typeface="华文楷体" panose="02010600040101010101" pitchFamily="2" charset="-122"/>
                <a:ea typeface="华文楷体" panose="02010600040101010101" pitchFamily="2" charset="-122"/>
              </a:rPr>
              <a:t>住宅：生活落魄</a:t>
            </a:r>
            <a:endParaRPr lang="zh-CN" altLang="en-US" sz="2800" b="1">
              <a:solidFill>
                <a:srgbClr val="C00000"/>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custDataLst>
              <p:tags r:id="rId12"/>
            </p:custDataLst>
          </p:nvPr>
        </p:nvPicPr>
        <p:blipFill>
          <a:blip r:embed="rId11"/>
          <a:srcRect l="34807" t="2126" r="19192" b="15338"/>
          <a:stretch>
            <a:fillRect/>
          </a:stretch>
        </p:blipFill>
        <p:spPr>
          <a:xfrm>
            <a:off x="0" y="635"/>
            <a:ext cx="1675765" cy="1692275"/>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19459" y="124221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77068" y="61849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0" y="68821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应对困境方法二（米考伯）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965835" y="1938020"/>
            <a:ext cx="9890760" cy="3322955"/>
          </a:xfrm>
          <a:prstGeom prst="rect">
            <a:avLst/>
          </a:prstGeom>
          <a:noFill/>
        </p:spPr>
        <p:txBody>
          <a:bodyPr wrap="square" rtlCol="0">
            <a:spAutoFit/>
          </a:bodyPr>
          <a:lstStyle/>
          <a:p>
            <a:pPr marL="342900" indent="-342900" algn="just" fontAlgn="auto">
              <a:lnSpc>
                <a:spcPct val="150000"/>
              </a:lnSpc>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32</a:t>
            </a:r>
            <a:r>
              <a:rPr lang="zh-CN" altLang="en-US" sz="2800">
                <a:solidFill>
                  <a:srgbClr val="1784AD"/>
                </a:solidFill>
                <a:latin typeface="华文楷体" panose="02010600040101010101" pitchFamily="2" charset="-122"/>
                <a:ea typeface="华文楷体" panose="02010600040101010101" pitchFamily="2" charset="-122"/>
              </a:rPr>
              <a:t>段）</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遇到这种时候，米考伯先生真是又伤心，又羞愧，甚至悲惨得不能自制，用一把剃刀做出抹脖子的动作来</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可是在这过后还不到半个小时，他就特别用心地擦亮自己的皮鞋，然后哼着一支曲子，摆出比平时更加高贵的架势，走出门去了。</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2" name="文本框 1"/>
          <p:cNvSpPr txBox="1"/>
          <p:nvPr>
            <p:custDataLst>
              <p:tags r:id="rId10"/>
            </p:custDataLst>
          </p:nvPr>
        </p:nvSpPr>
        <p:spPr>
          <a:xfrm>
            <a:off x="4395470" y="5589905"/>
            <a:ext cx="5002530" cy="583565"/>
          </a:xfrm>
          <a:prstGeom prst="rect">
            <a:avLst/>
          </a:prstGeom>
          <a:noFill/>
        </p:spPr>
        <p:txBody>
          <a:bodyPr wrap="square" rtlCol="0">
            <a:spAutoFit/>
          </a:bodyPr>
          <a:lstStyle/>
          <a:p>
            <a:r>
              <a:rPr lang="zh-CN" altLang="en-US" sz="3200">
                <a:solidFill>
                  <a:srgbClr val="C00000"/>
                </a:solidFill>
              </a:rPr>
              <a:t>债多不愁，乐天知命</a:t>
            </a:r>
            <a:endParaRPr lang="zh-CN" altLang="en-US" sz="3200">
              <a:solidFill>
                <a:srgbClr val="C00000"/>
              </a:solidFill>
            </a:endParaRPr>
          </a:p>
        </p:txBody>
      </p:sp>
      <p:pic>
        <p:nvPicPr>
          <p:cNvPr id="3" name="图片 2" descr="d7ff7752c5e271f5d1f3f9105c691f4877623"/>
          <p:cNvPicPr>
            <a:picLocks noChangeAspect="1"/>
          </p:cNvPicPr>
          <p:nvPr>
            <p:custDataLst>
              <p:tags r:id="rId12"/>
            </p:custDataLst>
          </p:nvPr>
        </p:nvPicPr>
        <p:blipFill>
          <a:blip r:embed="rId11"/>
          <a:stretch>
            <a:fillRect/>
          </a:stretch>
        </p:blipFill>
        <p:spPr>
          <a:xfrm>
            <a:off x="9158605" y="169545"/>
            <a:ext cx="2569210" cy="1768475"/>
          </a:xfrm>
          <a:prstGeom prst="rect">
            <a:avLst/>
          </a:prstGeom>
          <a:effectLst>
            <a:softEdge rad="2159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134444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17378" y="79375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60312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应对困境方法二（米考伯）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270000" y="2216150"/>
            <a:ext cx="8961755" cy="2861310"/>
          </a:xfrm>
          <a:prstGeom prst="rect">
            <a:avLst/>
          </a:prstGeom>
          <a:noFill/>
        </p:spPr>
        <p:txBody>
          <a:bodyPr wrap="square" rtlCol="0">
            <a:spAutoFit/>
          </a:bodyPr>
          <a:lstStyle/>
          <a:p>
            <a:pPr algn="just" fontAlgn="auto">
              <a:lnSpc>
                <a:spcPct val="150000"/>
              </a:lnSpc>
            </a:pPr>
            <a:r>
              <a:rPr lang="zh-CN" altLang="en-US" sz="2400">
                <a:solidFill>
                  <a:srgbClr val="1784AD"/>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400">
                <a:solidFill>
                  <a:srgbClr val="1784AD"/>
                </a:solidFill>
                <a:latin typeface="微软雅黑" panose="020b0503020204020204" pitchFamily="34" charset="-122"/>
                <a:ea typeface="微软雅黑" panose="020b0503020204020204" pitchFamily="34" charset="-122"/>
                <a:cs typeface="微软雅黑" panose="020b0503020204020204" pitchFamily="34" charset="-122"/>
              </a:rPr>
              <a:t>34</a:t>
            </a:r>
            <a:r>
              <a:rPr lang="zh-CN" altLang="en-US" sz="2400">
                <a:solidFill>
                  <a:srgbClr val="1784AD"/>
                </a:solidFill>
                <a:latin typeface="微软雅黑" panose="020b0503020204020204" pitchFamily="34" charset="-122"/>
                <a:ea typeface="微软雅黑" panose="020b0503020204020204" pitchFamily="34" charset="-122"/>
                <a:cs typeface="微软雅黑" panose="020b0503020204020204" pitchFamily="34" charset="-122"/>
              </a:rPr>
              <a:t>段）</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米考伯先生就泣不成声，可是到了快结束时，他竟又唱起“杰克爱的是他可爱的南”来。</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泪如泉涌，口口声声说，现在除了进监狱，再也没有别的路了；可是到了上床睡觉时，他又计算起来，</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有朝一日，时来运转</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（这是他的一句口头禅），给房子装上凸肚窗得花多少钱。米考伯太太跟他丈夫完全一样。</a:t>
            </a:r>
            <a:endPar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d7ff7752c5e271f5d1f3f9105c691f4877623"/>
          <p:cNvPicPr>
            <a:picLocks noChangeAspect="1"/>
          </p:cNvPicPr>
          <p:nvPr>
            <p:custDataLst>
              <p:tags r:id="rId11"/>
            </p:custDataLst>
          </p:nvPr>
        </p:nvPicPr>
        <p:blipFill>
          <a:blip r:embed="rId10"/>
          <a:stretch>
            <a:fillRect/>
          </a:stretch>
        </p:blipFill>
        <p:spPr>
          <a:xfrm>
            <a:off x="9158605" y="169545"/>
            <a:ext cx="2569210" cy="1768475"/>
          </a:xfrm>
          <a:prstGeom prst="rect">
            <a:avLst/>
          </a:prstGeom>
          <a:effectLst>
            <a:softEdge rad="215900"/>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134444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17378" y="79375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60312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应对困境方法二（米考伯）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245870" y="1827530"/>
            <a:ext cx="8961755" cy="3969385"/>
          </a:xfrm>
          <a:prstGeom prst="rect">
            <a:avLst/>
          </a:prstGeom>
          <a:noFill/>
        </p:spPr>
        <p:txBody>
          <a:bodyPr wrap="square" rtlCol="0">
            <a:spAutoFit/>
          </a:bodyPr>
          <a:lstStyle/>
          <a:p>
            <a:pPr algn="just" fontAlgn="auto">
              <a:lnSpc>
                <a:spcPct val="150000"/>
              </a:lnSpc>
            </a:pPr>
            <a:r>
              <a:rPr 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47</a:t>
            </a:r>
            <a:r>
              <a:rPr lang="zh-CN" altLang="en-US" sz="24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段）</a:t>
            </a:r>
            <a:r>
              <a:rPr sz="2400">
                <a:latin typeface="微软雅黑" panose="020b0503020204020204" pitchFamily="34" charset="-122"/>
                <a:ea typeface="微软雅黑" panose="020b0503020204020204" pitchFamily="34" charset="-122"/>
                <a:cs typeface="微软雅黑" panose="020b0503020204020204" pitchFamily="34" charset="-122"/>
              </a:rPr>
              <a:t>米考伯先生正在栅栏门里面等着我，我我走进他的牢房(在顶层下面的一层)，我们大哭了一场。我记得， 他郑重地劝告我，要拿 他的这种结局引以为戒。他要我千万记住 一个人要是每年收入 二十镑，花掉十九镑十九先令六便士，那化会过得很快活，但要是一他花掉二十镑一先令，那他就惨了。</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在这以后，他向我借了一先令</a:t>
            </a:r>
            <a:r>
              <a:rPr sz="2400">
                <a:latin typeface="微软雅黑" panose="020b0503020204020204" pitchFamily="34" charset="-122"/>
                <a:ea typeface="微软雅黑" panose="020b0503020204020204" pitchFamily="34" charset="-122"/>
                <a:cs typeface="微软雅黑" panose="020b0503020204020204" pitchFamily="34" charset="-122"/>
              </a:rPr>
              <a:t>买黑啤酒喝，还写了一张要米考伯太太归还的单据给我，随后他就收起手帕，变得高兴起来了。</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d7ff7752c5e271f5d1f3f9105c691f4877623"/>
          <p:cNvPicPr>
            <a:picLocks noChangeAspect="1"/>
          </p:cNvPicPr>
          <p:nvPr>
            <p:custDataLst>
              <p:tags r:id="rId11"/>
            </p:custDataLst>
          </p:nvPr>
        </p:nvPicPr>
        <p:blipFill>
          <a:blip r:embed="rId10"/>
          <a:stretch>
            <a:fillRect/>
          </a:stretch>
        </p:blipFill>
        <p:spPr>
          <a:xfrm>
            <a:off x="9158605" y="169545"/>
            <a:ext cx="2569210" cy="1768475"/>
          </a:xfrm>
          <a:prstGeom prst="rect">
            <a:avLst/>
          </a:prstGeom>
          <a:effectLst>
            <a:softEdge rad="215900"/>
          </a:effec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73409" y="109616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28173" y="62611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53073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应对困境方法二（米考伯太太）</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084580" y="2722245"/>
            <a:ext cx="10023475" cy="2030095"/>
          </a:xfrm>
          <a:prstGeom prst="rect">
            <a:avLst/>
          </a:prstGeom>
          <a:noFill/>
        </p:spPr>
        <p:txBody>
          <a:bodyPr wrap="square" rtlCol="0">
            <a:spAutoFit/>
          </a:bodyPr>
          <a:lstStyle/>
          <a:p>
            <a:pPr algn="just" fontAlgn="auto">
              <a:lnSpc>
                <a:spcPct val="150000"/>
              </a:lnSpc>
            </a:pPr>
            <a:r>
              <a:rPr lang="zh-CN" altLang="en-US" sz="280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（第32段）</a:t>
            </a:r>
            <a:r>
              <a:rPr lang="zh-CN" altLang="en-US" sz="28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……米考伯太太也同样能屈能伸。我曾看到，她在3点钟时为缴税的事急得死去活来，可是到了4点钟，她就吃起炸羊排，喝起热麦酒来了（这是</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典当</a:t>
            </a:r>
            <a:r>
              <a:rPr lang="zh-CN" altLang="en-US" sz="28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掉两把银茶匙后买来的）。</a:t>
            </a:r>
            <a:endParaRPr lang="zh-CN" altLang="en-US" sz="28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11"/>
            </p:custDataLst>
          </p:nvPr>
        </p:nvPicPr>
        <p:blipFill>
          <a:blip r:embed="rId10"/>
          <a:srcRect l="34807" t="2126" r="19192" b="15338"/>
          <a:stretch>
            <a:fillRect/>
          </a:stretch>
        </p:blipFill>
        <p:spPr>
          <a:xfrm>
            <a:off x="0" y="635"/>
            <a:ext cx="1675765" cy="1692275"/>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2"/>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271780" y="189230"/>
            <a:ext cx="11614150" cy="6478905"/>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50" name="文本框 56"/>
          <p:cNvSpPr txBox="1">
            <a:spLocks noChangeArrowheads="1"/>
          </p:cNvSpPr>
          <p:nvPr>
            <p:custDataLst>
              <p:tags r:id="rId4"/>
            </p:custDataLst>
          </p:nvPr>
        </p:nvSpPr>
        <p:spPr bwMode="auto">
          <a:xfrm>
            <a:off x="353695" y="219075"/>
            <a:ext cx="1132014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indent="0" eaLnBrk="1" hangingPunct="1">
              <a:buFont typeface="Wingdings" panose="05000000000000000000" charset="0"/>
              <a:buNone/>
            </a:pP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“我”当童工以后，结识米考伯一家的过程中有什么成长变化吗？</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米考伯一家对</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我</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的成长产生了什么影响？</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5"/>
            </p:custDataLst>
          </p:nvPr>
        </p:nvSpPr>
        <p:spPr>
          <a:xfrm>
            <a:off x="1083310" y="1386840"/>
            <a:ext cx="2328545" cy="521970"/>
          </a:xfrm>
          <a:prstGeom prst="rect">
            <a:avLst/>
          </a:prstGeom>
          <a:noFill/>
        </p:spPr>
        <p:txBody>
          <a:bodyPr wrap="square" rtlCol="0" anchor="t">
            <a:spAutoFit/>
          </a:bodyPr>
          <a:lstStyle/>
          <a:p>
            <a:pPr marL="514350" indent="-514350" algn="l">
              <a:buFont typeface="+mj-ea"/>
              <a:buAutoNum type="circleNumDbPlain"/>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初到货行</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5" name="文本框 4"/>
          <p:cNvSpPr txBox="1"/>
          <p:nvPr>
            <p:custDataLst>
              <p:tags r:id="rId6"/>
            </p:custDataLst>
          </p:nvPr>
        </p:nvSpPr>
        <p:spPr>
          <a:xfrm>
            <a:off x="894715" y="2226945"/>
            <a:ext cx="2517140" cy="953135"/>
          </a:xfrm>
          <a:prstGeom prst="rect">
            <a:avLst/>
          </a:prstGeom>
          <a:noFill/>
        </p:spPr>
        <p:txBody>
          <a:bodyPr wrap="square" rtlCol="0" anchor="t">
            <a:spAutoFit/>
          </a:bodyPr>
          <a:lstStyle/>
          <a:p>
            <a:pPr algn="l">
              <a:buNone/>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充满抵触，</a:t>
            </a:r>
            <a:endPar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buNone/>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感到屈辱</a:t>
            </a:r>
            <a:endPar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7"/>
            </p:custDataLst>
          </p:nvPr>
        </p:nvSpPr>
        <p:spPr>
          <a:xfrm>
            <a:off x="4271645" y="1386840"/>
            <a:ext cx="3513455" cy="521970"/>
          </a:xfrm>
          <a:prstGeom prst="rect">
            <a:avLst/>
          </a:prstGeom>
          <a:noFill/>
        </p:spPr>
        <p:txBody>
          <a:bodyPr wrap="square" rtlCol="0" anchor="t">
            <a:spAutoFit/>
          </a:bodyPr>
          <a:lstStyle/>
          <a:p>
            <a:pPr marL="514350" indent="-514350" algn="l">
              <a:buFont typeface="+mj-ea"/>
              <a:buAutoNum type="circleNumDbPlain" startAt="2"/>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在货行开始工作</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9" name="文本框 8"/>
          <p:cNvSpPr txBox="1"/>
          <p:nvPr>
            <p:custDataLst>
              <p:tags r:id="rId8"/>
            </p:custDataLst>
          </p:nvPr>
        </p:nvSpPr>
        <p:spPr>
          <a:xfrm>
            <a:off x="4784725" y="2226945"/>
            <a:ext cx="2355215" cy="953135"/>
          </a:xfrm>
          <a:prstGeom prst="rect">
            <a:avLst/>
          </a:prstGeom>
          <a:noFill/>
        </p:spPr>
        <p:txBody>
          <a:bodyPr wrap="square" rtlCol="0" anchor="t">
            <a:spAutoFit/>
          </a:bodyPr>
          <a:lstStyle/>
          <a:p>
            <a:pPr algn="l">
              <a:buNone/>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内心孤独，   默默忍受痛苦</a:t>
            </a:r>
            <a:endPar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custDataLst>
              <p:tags r:id="rId9"/>
            </p:custDataLst>
          </p:nvPr>
        </p:nvSpPr>
        <p:spPr>
          <a:xfrm>
            <a:off x="8230236" y="1386840"/>
            <a:ext cx="3075940" cy="521970"/>
          </a:xfrm>
          <a:prstGeom prst="rect">
            <a:avLst/>
          </a:prstGeom>
          <a:noFill/>
        </p:spPr>
        <p:txBody>
          <a:bodyPr wrap="square" rtlCol="0" anchor="t">
            <a:spAutoFit/>
          </a:bodyPr>
          <a:lstStyle/>
          <a:p>
            <a:pPr marL="514350" indent="-514350" algn="l">
              <a:buFont typeface="+mj-ea"/>
              <a:buAutoNum type="circleNumDbPlain" startAt="3"/>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工作受到肯定</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1" name="文本框 10"/>
          <p:cNvSpPr txBox="1"/>
          <p:nvPr>
            <p:custDataLst>
              <p:tags r:id="rId10"/>
            </p:custDataLst>
          </p:nvPr>
        </p:nvSpPr>
        <p:spPr>
          <a:xfrm>
            <a:off x="8230236" y="2226945"/>
            <a:ext cx="3183890" cy="953135"/>
          </a:xfrm>
          <a:prstGeom prst="rect">
            <a:avLst/>
          </a:prstGeom>
          <a:noFill/>
        </p:spPr>
        <p:txBody>
          <a:bodyPr wrap="square" rtlCol="0" anchor="t">
            <a:spAutoFit/>
          </a:bodyPr>
          <a:lstStyle/>
          <a:p>
            <a:pPr algn="l">
              <a:buNone/>
            </a:pP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rPr>
              <a:t>渴望得到建议、鼓励、帮助和支持</a:t>
            </a:r>
            <a:endPar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2" name="文本框 11"/>
          <p:cNvSpPr txBox="1"/>
          <p:nvPr>
            <p:custDataLst>
              <p:tags r:id="rId11"/>
            </p:custDataLst>
          </p:nvPr>
        </p:nvSpPr>
        <p:spPr>
          <a:xfrm>
            <a:off x="8293736" y="3676015"/>
            <a:ext cx="2948940" cy="953135"/>
          </a:xfrm>
          <a:prstGeom prst="rect">
            <a:avLst/>
          </a:prstGeom>
          <a:noFill/>
        </p:spPr>
        <p:txBody>
          <a:bodyPr wrap="square" rtlCol="0" anchor="t">
            <a:spAutoFit/>
          </a:bodyPr>
          <a:lstStyle/>
          <a:p>
            <a:pPr marL="514350" indent="-514350" algn="l">
              <a:buFont typeface="+mj-ea"/>
              <a:buAutoNum type="circleNumDbPlain" startAt="4"/>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米考伯先生遇到困难</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3" name="文本框 12"/>
          <p:cNvSpPr txBox="1"/>
          <p:nvPr>
            <p:custDataLst>
              <p:tags r:id="rId12"/>
            </p:custDataLst>
          </p:nvPr>
        </p:nvSpPr>
        <p:spPr>
          <a:xfrm>
            <a:off x="8230236" y="5002530"/>
            <a:ext cx="2344420" cy="953135"/>
          </a:xfrm>
          <a:prstGeom prst="rect">
            <a:avLst/>
          </a:prstGeom>
          <a:noFill/>
        </p:spPr>
        <p:txBody>
          <a:bodyPr wrap="square" rtlCol="0" anchor="t">
            <a:spAutoFit/>
          </a:bodyPr>
          <a:lstStyle/>
          <a:p>
            <a:pPr algn="l">
              <a:buNone/>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同情</a:t>
            </a:r>
            <a:endPar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buNone/>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痛苦加深</a:t>
            </a:r>
            <a:endPar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custDataLst>
              <p:tags r:id="rId13"/>
            </p:custDataLst>
          </p:nvPr>
        </p:nvSpPr>
        <p:spPr>
          <a:xfrm>
            <a:off x="4358640" y="3832859"/>
            <a:ext cx="2487930" cy="521970"/>
          </a:xfrm>
          <a:prstGeom prst="rect">
            <a:avLst/>
          </a:prstGeom>
          <a:noFill/>
        </p:spPr>
        <p:txBody>
          <a:bodyPr wrap="square" rtlCol="0" anchor="t">
            <a:spAutoFit/>
          </a:bodyPr>
          <a:lstStyle/>
          <a:p>
            <a:pPr marL="514350" indent="-514350" algn="l">
              <a:buFont typeface="+mj-ea"/>
              <a:buAutoNum type="circleNumDbPlain" startAt="5"/>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每周六晚上</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5" name="文本框 14"/>
          <p:cNvSpPr txBox="1"/>
          <p:nvPr>
            <p:custDataLst>
              <p:tags r:id="rId14"/>
            </p:custDataLst>
          </p:nvPr>
        </p:nvSpPr>
        <p:spPr>
          <a:xfrm>
            <a:off x="5018405" y="5002530"/>
            <a:ext cx="2121535" cy="953135"/>
          </a:xfrm>
          <a:prstGeom prst="rect">
            <a:avLst/>
          </a:prstGeom>
          <a:noFill/>
        </p:spPr>
        <p:txBody>
          <a:bodyPr wrap="square" rtlCol="0" anchor="t">
            <a:spAutoFit/>
          </a:bodyPr>
          <a:lstStyle/>
          <a:p>
            <a:pPr algn="l">
              <a:buNone/>
            </a:pP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rPr>
              <a:t>高兴，感到精神富足</a:t>
            </a:r>
            <a:endPar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6" name="文本框 15"/>
          <p:cNvSpPr txBox="1"/>
          <p:nvPr>
            <p:custDataLst>
              <p:tags r:id="rId15"/>
            </p:custDataLst>
          </p:nvPr>
        </p:nvSpPr>
        <p:spPr>
          <a:xfrm>
            <a:off x="1059815" y="3832859"/>
            <a:ext cx="2743200" cy="521970"/>
          </a:xfrm>
          <a:prstGeom prst="rect">
            <a:avLst/>
          </a:prstGeom>
          <a:noFill/>
        </p:spPr>
        <p:txBody>
          <a:bodyPr wrap="square" rtlCol="0" anchor="t">
            <a:spAutoFit/>
          </a:bodyPr>
          <a:lstStyle/>
          <a:p>
            <a:pPr marL="514350" indent="-514350" algn="l">
              <a:buFont typeface="+mj-ea"/>
              <a:buAutoNum type="circleNumDbPlain" startAt="6"/>
            </a:pPr>
            <a:r>
              <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rPr>
              <a:t>搬家后</a:t>
            </a:r>
            <a:endParaRPr lang="zh-CN" altLang="en-US" sz="2800" b="1">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7" name="文本框 16"/>
          <p:cNvSpPr txBox="1"/>
          <p:nvPr>
            <p:custDataLst>
              <p:tags r:id="rId16"/>
            </p:custDataLst>
          </p:nvPr>
        </p:nvSpPr>
        <p:spPr>
          <a:xfrm>
            <a:off x="1266825" y="5002530"/>
            <a:ext cx="2329180" cy="953135"/>
          </a:xfrm>
          <a:prstGeom prst="rect">
            <a:avLst/>
          </a:prstGeom>
          <a:noFill/>
        </p:spPr>
        <p:txBody>
          <a:bodyPr wrap="square" rtlCol="0" anchor="t">
            <a:spAutoFit/>
          </a:bodyPr>
          <a:lstStyle/>
          <a:p>
            <a:pPr algn="l">
              <a:buNone/>
            </a:pP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rPr>
              <a:t>放下重压，</a:t>
            </a:r>
            <a:endPar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a:buNone/>
            </a:pP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rPr>
              <a:t>平淡接受生活</a:t>
            </a:r>
            <a:endPar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sp>
        <p:nvSpPr>
          <p:cNvPr id="18" name="右箭头 17"/>
          <p:cNvSpPr/>
          <p:nvPr>
            <p:custDataLst>
              <p:tags r:id="rId17"/>
            </p:custDataLst>
          </p:nvPr>
        </p:nvSpPr>
        <p:spPr>
          <a:xfrm>
            <a:off x="3489325" y="2383790"/>
            <a:ext cx="94043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9" name="右箭头 18"/>
          <p:cNvSpPr/>
          <p:nvPr>
            <p:custDataLst>
              <p:tags r:id="rId18"/>
            </p:custDataLst>
          </p:nvPr>
        </p:nvSpPr>
        <p:spPr>
          <a:xfrm>
            <a:off x="7289800" y="2383790"/>
            <a:ext cx="94043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0" name="右箭头 19"/>
          <p:cNvSpPr/>
          <p:nvPr>
            <p:custDataLst>
              <p:tags r:id="rId19"/>
            </p:custDataLst>
          </p:nvPr>
        </p:nvSpPr>
        <p:spPr>
          <a:xfrm rot="10800000">
            <a:off x="3489325" y="5002530"/>
            <a:ext cx="94043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1" name="右箭头 20"/>
          <p:cNvSpPr/>
          <p:nvPr>
            <p:custDataLst>
              <p:tags r:id="rId20"/>
            </p:custDataLst>
          </p:nvPr>
        </p:nvSpPr>
        <p:spPr>
          <a:xfrm rot="10800000">
            <a:off x="7289800" y="5002530"/>
            <a:ext cx="94043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 name="文本框 1"/>
          <p:cNvSpPr txBox="1"/>
          <p:nvPr>
            <p:custDataLst>
              <p:tags r:id="rId21"/>
            </p:custDataLst>
          </p:nvPr>
        </p:nvSpPr>
        <p:spPr>
          <a:xfrm>
            <a:off x="1824990" y="5955665"/>
            <a:ext cx="8682990" cy="583565"/>
          </a:xfrm>
          <a:prstGeom prst="rect">
            <a:avLst/>
          </a:prstGeom>
          <a:noFill/>
        </p:spPr>
        <p:txBody>
          <a:bodyPr wrap="square" rtlCol="0">
            <a:spAutoFit/>
          </a:bodyPr>
          <a:lstStyle/>
          <a:p>
            <a:r>
              <a:rPr lang="zh-CN" altLang="en-US" sz="3200"/>
              <a:t>对</a:t>
            </a:r>
            <a:r>
              <a:rPr lang="en-US" altLang="zh-CN" sz="3200"/>
              <a:t>“</a:t>
            </a:r>
            <a:r>
              <a:rPr lang="zh-CN" altLang="en-US" sz="3200"/>
              <a:t>我</a:t>
            </a:r>
            <a:r>
              <a:rPr lang="en-US" altLang="zh-CN" sz="3200"/>
              <a:t>”</a:t>
            </a:r>
            <a:r>
              <a:rPr lang="zh-CN" altLang="en-US" sz="3200"/>
              <a:t>最大的影响是</a:t>
            </a:r>
            <a:r>
              <a:rPr lang="zh-CN" altLang="en-US" sz="3200">
                <a:solidFill>
                  <a:srgbClr val="FF0000"/>
                </a:solidFill>
              </a:rPr>
              <a:t>精神层面的乐观和友爱。</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linds(horizontal)">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3" grpId="0"/>
      <p:bldP spid="15" grpId="0"/>
      <p:bldP spid="17" grpId="0"/>
      <p:bldP spid="18" grpId="0"/>
      <p:bldP spid="19" grpId="0"/>
      <p:bldP spid="20" grpId="0"/>
      <p:bldP spid="21" grpId="0"/>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60404" y="118188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52938" y="71183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62789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应对困境办法三（米考伯夫妇）</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784350" y="1687195"/>
            <a:ext cx="8465820" cy="2676525"/>
          </a:xfrm>
          <a:prstGeom prst="rect">
            <a:avLst/>
          </a:prstGeom>
          <a:noFill/>
        </p:spPr>
        <p:txBody>
          <a:bodyPr wrap="square" rtlCol="0">
            <a:spAutoFit/>
          </a:bodyPr>
          <a:lstStyle/>
          <a:p>
            <a:pPr algn="just" fontAlgn="auto">
              <a:lnSpc>
                <a:spcPct val="150000"/>
              </a:lnSpc>
            </a:pPr>
            <a:r>
              <a:rPr lang="zh-CN" altLang="en-US" sz="2800">
                <a:solidFill>
                  <a:prstClr val="black"/>
                </a:solidFill>
                <a:latin typeface="华文楷体" panose="02010600040101010101" pitchFamily="2" charset="-122"/>
                <a:ea typeface="华文楷体" panose="02010600040101010101" pitchFamily="2" charset="-122"/>
              </a:rPr>
              <a:t>虽然米考伯夫妇装文雅、爱虚荣、无远虑、总幻想着走运，可是在课文</a:t>
            </a: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51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，大卫却说“我跟米考伯一家患难与共，彼此已经很熟，舍不得分开了”， 这是为什么？</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0"/>
            </p:custDataLst>
          </p:nvPr>
        </p:nvSpPr>
        <p:spPr>
          <a:xfrm>
            <a:off x="3668527" y="4748380"/>
            <a:ext cx="5225145" cy="1077218"/>
          </a:xfrm>
          <a:prstGeom prst="rect">
            <a:avLst/>
          </a:prstGeom>
          <a:noFill/>
        </p:spPr>
        <p:txBody>
          <a:bodyPr wrap="square" rtlCol="0">
            <a:spAutoFit/>
          </a:bodyPr>
          <a:lstStyle/>
          <a:p>
            <a:r>
              <a:rPr lang="zh-CN" altLang="en-US" sz="3200">
                <a:solidFill>
                  <a:srgbClr val="C00000"/>
                </a:solidFill>
                <a:latin typeface="华文楷体" panose="02010600040101010101" pitchFamily="2" charset="-122"/>
                <a:ea typeface="华文楷体" panose="02010600040101010101" pitchFamily="2" charset="-122"/>
              </a:rPr>
              <a:t>        这世界已经够冷，</a:t>
            </a:r>
            <a:endParaRPr lang="en-US" altLang="zh-CN" sz="3200">
              <a:solidFill>
                <a:srgbClr val="C00000"/>
              </a:solidFill>
              <a:latin typeface="华文楷体" panose="02010600040101010101" pitchFamily="2" charset="-122"/>
              <a:ea typeface="华文楷体" panose="02010600040101010101" pitchFamily="2" charset="-122"/>
            </a:endParaRPr>
          </a:p>
          <a:p>
            <a:r>
              <a:rPr lang="zh-CN" altLang="en-US" sz="3200">
                <a:solidFill>
                  <a:srgbClr val="C00000"/>
                </a:solidFill>
                <a:latin typeface="华文楷体" panose="02010600040101010101" pitchFamily="2" charset="-122"/>
                <a:ea typeface="华文楷体" panose="02010600040101010101" pitchFamily="2" charset="-122"/>
              </a:rPr>
              <a:t>让我们以彼此的体温取暖！</a:t>
            </a:r>
            <a:endParaRPr lang="zh-CN" altLang="en-US" sz="3200">
              <a:solidFill>
                <a:srgbClr val="C00000"/>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1"/>
            </p:custDataLst>
          </p:nvPr>
        </p:nvSpPr>
        <p:spPr>
          <a:xfrm>
            <a:off x="4445838" y="4163605"/>
            <a:ext cx="2768989" cy="584775"/>
          </a:xfrm>
          <a:prstGeom prst="rect">
            <a:avLst/>
          </a:prstGeom>
          <a:noFill/>
        </p:spPr>
        <p:txBody>
          <a:bodyPr wrap="square" rtlCol="0">
            <a:spAutoFit/>
          </a:bodyPr>
          <a:lstStyle/>
          <a:p>
            <a:r>
              <a:rPr lang="zh-CN" altLang="en-US" sz="3200">
                <a:solidFill>
                  <a:srgbClr val="C00000"/>
                </a:solidFill>
                <a:latin typeface="华文楷体" panose="02010600040101010101" pitchFamily="2" charset="-122"/>
                <a:ea typeface="华文楷体" panose="02010600040101010101" pitchFamily="2" charset="-122"/>
              </a:rPr>
              <a:t>        善与爱</a:t>
            </a:r>
            <a:endParaRPr lang="zh-CN" altLang="en-US" sz="3200">
              <a:solidFill>
                <a:srgbClr val="C00000"/>
              </a:solidFill>
              <a:latin typeface="华文楷体" panose="02010600040101010101" pitchFamily="2" charset="-122"/>
              <a:ea typeface="华文楷体" panose="02010600040101010101" pitchFamily="2" charset="-122"/>
            </a:endParaRPr>
          </a:p>
        </p:txBody>
      </p:sp>
      <p:pic>
        <p:nvPicPr>
          <p:cNvPr id="3" name="图片 2" descr="t015f7d6f80a0083c58"/>
          <p:cNvPicPr>
            <a:picLocks noChangeAspect="1"/>
          </p:cNvPicPr>
          <p:nvPr>
            <p:custDataLst>
              <p:tags r:id="rId13"/>
            </p:custDataLst>
          </p:nvPr>
        </p:nvPicPr>
        <p:blipFill>
          <a:blip r:embed="rId12"/>
          <a:stretch>
            <a:fillRect/>
          </a:stretch>
        </p:blipFill>
        <p:spPr>
          <a:xfrm>
            <a:off x="10250170" y="4555490"/>
            <a:ext cx="1749425" cy="2302510"/>
          </a:xfrm>
          <a:prstGeom prst="rect">
            <a:avLst/>
          </a:prstGeom>
          <a:effectLst>
            <a:softEdge rad="1397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rcRect r="22617" b="8383"/>
          <a:stretch>
            <a:fillRect/>
          </a:stretch>
        </p:blipFill>
        <p:spPr>
          <a:xfrm>
            <a:off x="0" y="0"/>
            <a:ext cx="1560830" cy="1477010"/>
          </a:xfrm>
          <a:prstGeom prst="rect">
            <a:avLst/>
          </a:prstGeom>
          <a:effectLst>
            <a:glow>
              <a:schemeClr val="accent1">
                <a:alpha val="100000"/>
              </a:schemeClr>
            </a:glow>
          </a:effectLst>
        </p:spPr>
      </p:pic>
      <p:sp>
        <p:nvSpPr>
          <p:cNvPr id="18" name="矩形 17"/>
          <p:cNvSpPr/>
          <p:nvPr>
            <p:custDataLst>
              <p:tags r:id="rId6"/>
            </p:custDataLst>
          </p:nvPr>
        </p:nvSpPr>
        <p:spPr bwMode="auto">
          <a:xfrm>
            <a:off x="1235075" y="1476375"/>
            <a:ext cx="9931400" cy="4227513"/>
          </a:xfrm>
          <a:prstGeom prst="rect">
            <a:avLst/>
          </a:prstGeom>
          <a:no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0" name="Rectangle 13"/>
          <p:cNvSpPr/>
          <p:nvPr>
            <p:custDataLst>
              <p:tags r:id="rId7"/>
            </p:custDataLst>
          </p:nvPr>
        </p:nvSpPr>
        <p:spPr bwMode="auto">
          <a:xfrm>
            <a:off x="1671320" y="1830070"/>
            <a:ext cx="8850630" cy="2553335"/>
          </a:xfrm>
          <a:prstGeom prst="rect">
            <a:avLst/>
          </a:prstGeom>
        </p:spPr>
        <p:txBody>
          <a:bodyPr wrap="square">
            <a:spAutoFit/>
          </a:bodyPr>
          <a:lstStyle/>
          <a:p>
            <a:pPr>
              <a:defRPr/>
            </a:pPr>
            <a:r>
              <a:rPr lang="en-US" altLang="zh-CN" sz="32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rPr>
              <a:t>   米考伯先生是一个</a:t>
            </a:r>
            <a:r>
              <a:rPr lang="en-US" altLang="zh-CN" sz="3200">
                <a:solidFill>
                  <a:srgbClr val="FF0000"/>
                </a:solidFill>
                <a:latin typeface="楷体" panose="02010609060101010101" pitchFamily="49" charset="-122"/>
                <a:ea typeface="楷体" panose="02010609060101010101" pitchFamily="49" charset="-122"/>
                <a:cs typeface="Open Sans" panose="020b0606030504020204" pitchFamily="34" charset="0"/>
              </a:rPr>
              <a:t>滑稽可笑、爱慕虚荣、迂腐、喜好挥霍、盲目乐观</a:t>
            </a:r>
            <a:r>
              <a:rPr lang="en-US" altLang="zh-CN" sz="32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rPr>
              <a:t>的英国下层小人物的形象。</a:t>
            </a:r>
            <a:r>
              <a:rPr lang="zh-CN" altLang="en-US" sz="32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rPr>
              <a:t>但</a:t>
            </a:r>
            <a:r>
              <a:rPr lang="en-US" altLang="zh-CN" sz="32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rPr>
              <a:t>他贫穷却不甘落魄，寒酸却不失体面，处境困难却不忘真诚待人，命运悲惨却又乐观开朗的“末代绅士”。</a:t>
            </a:r>
            <a:r>
              <a:rPr lang="zh-CN" altLang="en-US" sz="3200">
                <a:solidFill>
                  <a:srgbClr val="FF0000"/>
                </a:solidFill>
                <a:latin typeface="楷体" panose="02010609060101010101" pitchFamily="49" charset="-122"/>
                <a:ea typeface="楷体" panose="02010609060101010101" pitchFamily="49" charset="-122"/>
                <a:cs typeface="Open Sans" panose="020b0606030504020204" pitchFamily="34" charset="0"/>
              </a:rPr>
              <a:t>（全抄）</a:t>
            </a:r>
            <a:endParaRPr lang="zh-CN" altLang="en-US" sz="3200">
              <a:solidFill>
                <a:srgbClr val="FF0000"/>
              </a:solidFill>
              <a:latin typeface="楷体" panose="02010609060101010101" pitchFamily="49" charset="-122"/>
              <a:ea typeface="楷体" panose="02010609060101010101" pitchFamily="49" charset="-122"/>
              <a:cs typeface="Open Sans" panose="020b0606030504020204" pitchFamily="34" charset="0"/>
            </a:endParaRPr>
          </a:p>
        </p:txBody>
      </p:sp>
      <p:cxnSp>
        <p:nvCxnSpPr>
          <p:cNvPr id="24" name="直接连接符 23"/>
          <p:cNvCxnSpPr/>
          <p:nvPr>
            <p:custDataLst>
              <p:tags r:id="rId8"/>
            </p:custDataLst>
          </p:nvPr>
        </p:nvCxnSpPr>
        <p:spPr>
          <a:xfrm flipH="1">
            <a:off x="10760836" y="853022"/>
            <a:ext cx="986828" cy="1679583"/>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9"/>
            </p:custDataLst>
          </p:nvPr>
        </p:nvCxnSpPr>
        <p:spPr>
          <a:xfrm flipH="1">
            <a:off x="10368053" y="1692813"/>
            <a:ext cx="718815" cy="12234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56"/>
          <p:cNvSpPr txBox="1">
            <a:spLocks noChangeArrowheads="1"/>
          </p:cNvSpPr>
          <p:nvPr>
            <p:custDataLst>
              <p:tags r:id="rId10"/>
            </p:custDataLst>
          </p:nvPr>
        </p:nvSpPr>
        <p:spPr bwMode="auto">
          <a:xfrm>
            <a:off x="1560830" y="387985"/>
            <a:ext cx="14160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dist" eaLnBrk="1" hangingPunct="1"/>
            <a:r>
              <a:rPr lang="zh-CN" altLang="en-US" sz="4000" b="1">
                <a:solidFill>
                  <a:srgbClr val="FF0000"/>
                </a:solidFill>
                <a:latin typeface="微软雅黑" panose="020b0503020204020204" pitchFamily="34" charset="-122"/>
                <a:ea typeface="微软雅黑" panose="020b0503020204020204" pitchFamily="34" charset="-122"/>
              </a:rPr>
              <a:t>小结</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52" name="TextBox 64"/>
          <p:cNvSpPr>
            <a:spLocks noChangeArrowheads="1"/>
          </p:cNvSpPr>
          <p:nvPr>
            <p:custDataLst>
              <p:tags r:id="rId11"/>
            </p:custDataLst>
          </p:nvPr>
        </p:nvSpPr>
        <p:spPr bwMode="auto">
          <a:xfrm>
            <a:off x="2849245" y="4716144"/>
            <a:ext cx="6149975" cy="701040"/>
          </a:xfrm>
          <a:prstGeom prst="rect">
            <a:avLst/>
          </a:prstGeom>
          <a:solidFill>
            <a:schemeClr val="bg1">
              <a:alpha val="54000"/>
            </a:schemeClr>
          </a:solidFill>
          <a:ln w="28575" cmpd="dbl">
            <a:solidFill>
              <a:schemeClr val="bg2">
                <a:lumMod val="75000"/>
              </a:schemeClr>
            </a:solidFill>
            <a:prstDash val="sysDash"/>
            <a:miter lim="800000"/>
          </a:ln>
          <a:effectLst>
            <a:outerShdw blurRad="63500" sx="102000" sy="102000" algn="ctr" rotWithShape="0">
              <a:prstClr val="black">
                <a:alpha val="10000"/>
              </a:prstClr>
            </a:outerShdw>
          </a:effectLst>
        </p:spPr>
        <p:txBody>
          <a:bodyPr wrap="square" lIns="91440" tIns="45720" rIns="91440" bIns="45720">
            <a:spAutoFit/>
          </a:bodyPr>
          <a:lstStyle/>
          <a:p>
            <a:pPr algn="ctr"/>
            <a:r>
              <a:rPr lang="en-US" altLang="zh-CN" sz="40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sym typeface="+mn-ea"/>
              </a:rPr>
              <a:t>“债多不愁，乐天知命”</a:t>
            </a:r>
            <a:endParaRPr lang="en-US" altLang="zh-CN" sz="4000">
              <a:solidFill>
                <a:prstClr val="black">
                  <a:lumMod val="85000"/>
                  <a:lumOff val="15000"/>
                </a:prstClr>
              </a:solidFill>
              <a:latin typeface="楷体" panose="02010609060101010101" pitchFamily="49" charset="-122"/>
              <a:ea typeface="楷体" panose="02010609060101010101" pitchFamily="49" charset="-122"/>
              <a:cs typeface="Open Sans" panose="020b0606030504020204" pitchFamily="34" charset="0"/>
              <a:sym typeface="+mn-ea"/>
            </a:endParaRPr>
          </a:p>
        </p:txBody>
      </p:sp>
      <p:sp>
        <p:nvSpPr>
          <p:cNvPr id="8" name="文本框 7"/>
          <p:cNvSpPr txBox="1"/>
          <p:nvPr>
            <p:custDataLst>
              <p:tags r:id="rId12"/>
            </p:custDataLst>
          </p:nvPr>
        </p:nvSpPr>
        <p:spPr>
          <a:xfrm>
            <a:off x="471805" y="4215765"/>
            <a:ext cx="11247755" cy="2122805"/>
          </a:xfrm>
          <a:prstGeom prst="rect">
            <a:avLst/>
          </a:prstGeom>
          <a:solidFill>
            <a:schemeClr val="bg1"/>
          </a:solidFill>
        </p:spPr>
        <p:txBody>
          <a:bodyPr wrap="square" rtlCol="0" anchor="t">
            <a:spAutoFit/>
          </a:bodyPr>
          <a:lstStyle/>
          <a:p>
            <a:r>
              <a:rPr lang="zh-CN" altLang="en-US" sz="4400" b="1">
                <a:solidFill>
                  <a:schemeClr val="tx1"/>
                </a:solidFill>
                <a:latin typeface="微软雅黑" panose="020b0503020204020204" pitchFamily="34" charset="-122"/>
                <a:ea typeface="微软雅黑" panose="020b0503020204020204" pitchFamily="34" charset="-122"/>
              </a:rPr>
              <a:t>米考伯主义：爱慕虚荣，喜好挥霍，不切实际，不肯脚踏实地，但仁慈、开朗乐观，债多不愁、乐天知命。</a:t>
            </a:r>
            <a:endParaRPr lang="zh-CN" altLang="en-US" sz="44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5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50" fill="hold"/>
                                        <p:tgtEl>
                                          <p:spTgt spid="18"/>
                                        </p:tgtEl>
                                        <p:attrNameLst>
                                          <p:attrName>ppt_x</p:attrName>
                                        </p:attrNameLst>
                                      </p:cBhvr>
                                      <p:tavLst>
                                        <p:tav tm="0">
                                          <p:val>
                                            <p:strVal val="0-#ppt_w/2"/>
                                          </p:val>
                                        </p:tav>
                                        <p:tav tm="100000">
                                          <p:val>
                                            <p:strVal val="#ppt_x"/>
                                          </p:val>
                                        </p:tav>
                                      </p:tavLst>
                                    </p:anim>
                                    <p:anim calcmode="lin" valueType="num">
                                      <p:cBhvr additive="base">
                                        <p:cTn id="8" dur="1250" fill="hold"/>
                                        <p:tgtEl>
                                          <p:spTgt spid="18"/>
                                        </p:tgtEl>
                                        <p:attrNameLst>
                                          <p:attrName>ppt_y</p:attrName>
                                        </p:attrNameLst>
                                      </p:cBhvr>
                                      <p:tavLst>
                                        <p:tav tm="0">
                                          <p:val>
                                            <p:strVal val="#ppt_y"/>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14" presetClass="entr" presetSubtype="1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500"/>
                                        <p:tgtEl>
                                          <p:spTgt spid="25"/>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Effect transition="in" filter="fade">
                                      <p:cBhvr>
                                        <p:cTn id="26" dur="500"/>
                                        <p:tgtEl>
                                          <p:spTgt spid="52"/>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52" grpId="0"/>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总 结</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873303" y="2750443"/>
            <a:ext cx="10941978" cy="646331"/>
          </a:xfrm>
          <a:prstGeom prst="rect">
            <a:avLst/>
          </a:prstGeom>
          <a:noFill/>
        </p:spPr>
        <p:txBody>
          <a:bodyPr wrap="square" rtlCol="0">
            <a:spAutoFit/>
          </a:bodyPr>
          <a:lstStyle/>
          <a:p>
            <a:pPr algn="just"/>
            <a:r>
              <a:rPr lang="zh-CN" altLang="en-US" sz="3600">
                <a:solidFill>
                  <a:prstClr val="black"/>
                </a:solidFill>
                <a:latin typeface="华文楷体" panose="02010600040101010101" pitchFamily="2" charset="-122"/>
                <a:ea typeface="华文楷体" panose="02010600040101010101" pitchFamily="2" charset="-122"/>
              </a:rPr>
              <a:t>你还知道哪些文学人物具有</a:t>
            </a:r>
            <a:r>
              <a:rPr lang="zh-CN" altLang="en-US" sz="3600">
                <a:solidFill>
                  <a:srgbClr val="FF0000"/>
                </a:solidFill>
                <a:latin typeface="华文楷体" panose="02010600040101010101" pitchFamily="2" charset="-122"/>
                <a:ea typeface="华文楷体" panose="02010600040101010101" pitchFamily="2" charset="-122"/>
              </a:rPr>
              <a:t>典型意义</a:t>
            </a:r>
            <a:r>
              <a:rPr lang="zh-CN" altLang="en-US" sz="3600">
                <a:solidFill>
                  <a:prstClr val="black"/>
                </a:solidFill>
                <a:latin typeface="华文楷体" panose="02010600040101010101" pitchFamily="2" charset="-122"/>
                <a:ea typeface="华文楷体" panose="02010600040101010101" pitchFamily="2" charset="-122"/>
              </a:rPr>
              <a:t>？（最近看的书）</a:t>
            </a:r>
            <a:endParaRPr lang="zh-CN" altLang="en-US" sz="3600">
              <a:solidFill>
                <a:prstClr val="black"/>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9286875" y="685407"/>
            <a:ext cx="2248130" cy="1686098"/>
          </a:xfrm>
          <a:prstGeom prst="roundRect">
            <a:avLst/>
          </a:prstGeom>
          <a:effectLst>
            <a:softEdge rad="63500"/>
          </a:effectLst>
        </p:spPr>
      </p:pic>
      <p:sp>
        <p:nvSpPr>
          <p:cNvPr id="5" name="文本框 4"/>
          <p:cNvSpPr txBox="1"/>
          <p:nvPr>
            <p:custDataLst>
              <p:tags r:id="rId12"/>
            </p:custDataLst>
          </p:nvPr>
        </p:nvSpPr>
        <p:spPr>
          <a:xfrm>
            <a:off x="1664413" y="3775712"/>
            <a:ext cx="9072081" cy="2249334"/>
          </a:xfrm>
          <a:prstGeom prst="rect">
            <a:avLst/>
          </a:prstGeom>
          <a:noFill/>
        </p:spPr>
        <p:txBody>
          <a:bodyPr wrap="square" rtlCol="0">
            <a:spAutoFit/>
          </a:bodyPr>
          <a:lstStyle/>
          <a:p>
            <a:pPr>
              <a:lnSpc>
                <a:spcPct val="150000"/>
              </a:lnSpc>
            </a:pPr>
            <a:r>
              <a:rPr lang="en-US" altLang="zh-CN" sz="2400"/>
              <a:t>《</a:t>
            </a:r>
            <a:r>
              <a:rPr lang="zh-CN" altLang="en-US" sz="2400"/>
              <a:t>老人与海</a:t>
            </a:r>
            <a:r>
              <a:rPr lang="en-US" altLang="zh-CN" sz="2400"/>
              <a:t>》</a:t>
            </a:r>
            <a:r>
              <a:rPr lang="zh-CN" altLang="en-US" sz="2400"/>
              <a:t>的圣地亚哥</a:t>
            </a:r>
            <a:r>
              <a:rPr lang="en-US" altLang="zh-CN" sz="2400"/>
              <a:t>——</a:t>
            </a:r>
            <a:r>
              <a:rPr lang="zh-CN" altLang="en-US" sz="2400"/>
              <a:t>硬汉形象的代表</a:t>
            </a:r>
            <a:endParaRPr lang="en-US" altLang="zh-CN" sz="2400"/>
          </a:p>
          <a:p>
            <a:pPr>
              <a:lnSpc>
                <a:spcPct val="150000"/>
              </a:lnSpc>
            </a:pPr>
            <a:r>
              <a:rPr lang="en-US" altLang="zh-CN" sz="2400"/>
              <a:t>《</a:t>
            </a:r>
            <a:r>
              <a:rPr lang="zh-CN" altLang="en-US" sz="2400"/>
              <a:t>欧也妮</a:t>
            </a:r>
            <a:r>
              <a:rPr lang="en-US" altLang="zh-CN" sz="2400"/>
              <a:t>·</a:t>
            </a:r>
            <a:r>
              <a:rPr lang="zh-CN" altLang="en-US" sz="2400"/>
              <a:t>葛朗台</a:t>
            </a:r>
            <a:r>
              <a:rPr lang="en-US" altLang="zh-CN" sz="2400"/>
              <a:t>》——</a:t>
            </a:r>
            <a:r>
              <a:rPr lang="zh-CN" altLang="en-US" sz="2400"/>
              <a:t>吝啬形象的代表</a:t>
            </a:r>
            <a:endParaRPr lang="en-US" altLang="zh-CN" sz="2400"/>
          </a:p>
          <a:p>
            <a:pPr>
              <a:lnSpc>
                <a:spcPct val="150000"/>
              </a:lnSpc>
            </a:pPr>
            <a:r>
              <a:rPr lang="en-US" altLang="zh-CN" sz="2400"/>
              <a:t>《</a:t>
            </a:r>
            <a:r>
              <a:rPr lang="zh-CN" altLang="en-US" sz="2400"/>
              <a:t>三国演义</a:t>
            </a:r>
            <a:r>
              <a:rPr lang="en-US" altLang="zh-CN" sz="2400"/>
              <a:t>》</a:t>
            </a:r>
            <a:r>
              <a:rPr lang="zh-CN" altLang="en-US" sz="2400"/>
              <a:t>的诸葛亮</a:t>
            </a:r>
            <a:r>
              <a:rPr lang="en-US" altLang="zh-CN" sz="2400"/>
              <a:t>——</a:t>
            </a:r>
            <a:r>
              <a:rPr lang="zh-CN" altLang="en-US" sz="2400"/>
              <a:t>智慧形象的代表</a:t>
            </a:r>
            <a:endParaRPr lang="en-US" altLang="zh-CN" sz="2400"/>
          </a:p>
          <a:p>
            <a:pPr>
              <a:lnSpc>
                <a:spcPct val="150000"/>
              </a:lnSpc>
            </a:pPr>
            <a:r>
              <a:rPr lang="en-US" altLang="zh-CN" sz="2400"/>
              <a:t>《</a:t>
            </a:r>
            <a:r>
              <a:rPr lang="zh-CN" altLang="en-US" sz="2400"/>
              <a:t>阿</a:t>
            </a:r>
            <a:r>
              <a:rPr lang="en-US" altLang="zh-CN" sz="2400"/>
              <a:t>Q</a:t>
            </a:r>
            <a:r>
              <a:rPr lang="zh-CN" altLang="en-US" sz="2400"/>
              <a:t>正传</a:t>
            </a:r>
            <a:r>
              <a:rPr lang="en-US" altLang="zh-CN" sz="2400"/>
              <a:t>》</a:t>
            </a:r>
            <a:r>
              <a:rPr lang="zh-CN" altLang="en-US" sz="2400"/>
              <a:t>的阿</a:t>
            </a:r>
            <a:r>
              <a:rPr lang="en-US" altLang="zh-CN" sz="2400"/>
              <a:t>Q——</a:t>
            </a:r>
            <a:r>
              <a:rPr lang="zh-CN" altLang="en-US" sz="2400"/>
              <a:t>中国社会中麻木人群的典型人物</a:t>
            </a:r>
            <a:endParaRPr lang="zh-CN" altLang="en-US" sz="2400"/>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拓展阅读</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28774" y="2930525"/>
            <a:ext cx="9115425" cy="2676525"/>
          </a:xfrm>
          <a:prstGeom prst="rect">
            <a:avLst/>
          </a:prstGeom>
          <a:noFill/>
        </p:spPr>
        <p:txBody>
          <a:bodyPr wrap="square" rtlCol="0">
            <a:spAutoFit/>
          </a:bodyPr>
          <a:lstStyle/>
          <a:p>
            <a:pPr algn="just" fontAlgn="auto">
              <a:lnSpc>
                <a:spcPct val="150000"/>
              </a:lnSpc>
            </a:pPr>
            <a:r>
              <a:rPr lang="zh-CN" altLang="en-US" sz="2800">
                <a:solidFill>
                  <a:prstClr val="black"/>
                </a:solidFill>
                <a:latin typeface="华文楷体" panose="02010600040101010101" pitchFamily="2" charset="-122"/>
                <a:ea typeface="华文楷体" panose="02010600040101010101" pitchFamily="2" charset="-122"/>
              </a:rPr>
              <a:t>想知道总盼着时来运转的乐天派米考伯最终有没有时来运转吗？可以将本章之后有关米考伯的章节找来读读，你会对这个人物有更完整的认识，相信你也会获得不少更有趣的体验。</a:t>
            </a:r>
            <a:endParaRPr lang="zh-CN" altLang="en-US" sz="28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3"/>
          <a:stretch>
            <a:fillRect/>
          </a:stretch>
        </a:blipFill>
        <a:effectLst/>
      </p:bgPr>
    </p:bg>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288925" y="189230"/>
            <a:ext cx="11614150" cy="647890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648970" y="568325"/>
            <a:ext cx="10740390" cy="922020"/>
          </a:xfrm>
          <a:prstGeom prst="rect">
            <a:avLst/>
          </a:prstGeom>
          <a:noFill/>
        </p:spPr>
        <p:txBody>
          <a:bodyPr wrap="square" rtlCol="0">
            <a:spAutoFit/>
          </a:bodyPr>
          <a:lstStyle/>
          <a:p>
            <a:pPr lvl="0">
              <a:lnSpc>
                <a:spcPct val="150000"/>
              </a:lnSpc>
            </a:pP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课前准备：</a:t>
            </a:r>
            <a:endPar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6"/>
            </p:custDataLst>
          </p:nvPr>
        </p:nvSpPr>
        <p:spPr>
          <a:xfrm>
            <a:off x="800735" y="1623060"/>
            <a:ext cx="9706610" cy="460375"/>
          </a:xfrm>
          <a:prstGeom prst="rect">
            <a:avLst/>
          </a:prstGeom>
          <a:noFill/>
        </p:spPr>
        <p:txBody>
          <a:bodyPr wrap="square" rtlCol="0">
            <a:spAutoFit/>
          </a:bodyPr>
          <a:lstStyle/>
          <a:p>
            <a:r>
              <a:rPr lang="en-US" altLang="zh-CN" sz="2400"/>
              <a:t>1</a:t>
            </a:r>
            <a:r>
              <a:rPr lang="zh-CN" altLang="en-US" sz="2400"/>
              <a:t>、利用练习册，了解作家和除节选部分的其它内容。</a:t>
            </a:r>
            <a:endParaRPr lang="zh-CN" altLang="en-US" sz="2400"/>
          </a:p>
        </p:txBody>
      </p:sp>
      <p:sp>
        <p:nvSpPr>
          <p:cNvPr id="4" name="文本框 3"/>
          <p:cNvSpPr txBox="1"/>
          <p:nvPr>
            <p:custDataLst>
              <p:tags r:id="rId7"/>
            </p:custDataLst>
          </p:nvPr>
        </p:nvSpPr>
        <p:spPr>
          <a:xfrm>
            <a:off x="800735" y="2279650"/>
            <a:ext cx="6491605" cy="460375"/>
          </a:xfrm>
          <a:prstGeom prst="rect">
            <a:avLst/>
          </a:prstGeom>
          <a:noFill/>
        </p:spPr>
        <p:txBody>
          <a:bodyPr wrap="square" rtlCol="0">
            <a:spAutoFit/>
          </a:bodyPr>
          <a:lstStyle/>
          <a:p>
            <a:r>
              <a:rPr lang="en-US" altLang="zh-CN" sz="2400"/>
              <a:t>2</a:t>
            </a:r>
            <a:r>
              <a:rPr lang="zh-CN" altLang="en-US" sz="2400"/>
              <a:t>、通读全文，给文章各段落标上序号。</a:t>
            </a:r>
            <a:endParaRPr lang="zh-CN" altLang="en-US" sz="2400"/>
          </a:p>
        </p:txBody>
      </p:sp>
      <p:sp>
        <p:nvSpPr>
          <p:cNvPr id="6" name="文本框 5"/>
          <p:cNvSpPr txBox="1"/>
          <p:nvPr>
            <p:custDataLst>
              <p:tags r:id="rId8"/>
            </p:custDataLst>
          </p:nvPr>
        </p:nvSpPr>
        <p:spPr>
          <a:xfrm>
            <a:off x="800735" y="3316605"/>
            <a:ext cx="4503420" cy="645160"/>
          </a:xfrm>
          <a:prstGeom prst="rect">
            <a:avLst/>
          </a:prstGeom>
          <a:noFill/>
        </p:spPr>
        <p:txBody>
          <a:bodyPr wrap="square" rtlCol="0">
            <a:spAutoFit/>
          </a:bodyPr>
          <a:lstStyle/>
          <a:p>
            <a:r>
              <a:rPr lang="zh-CN" altLang="en-US" sz="3600" b="1">
                <a:solidFill>
                  <a:srgbClr val="FF0000"/>
                </a:solidFill>
              </a:rPr>
              <a:t>明确本课学习目标：</a:t>
            </a:r>
            <a:endParaRPr lang="zh-CN" altLang="en-US" sz="3600" b="1">
              <a:solidFill>
                <a:srgbClr val="FF0000"/>
              </a:solidFill>
            </a:endParaRPr>
          </a:p>
        </p:txBody>
      </p:sp>
      <p:sp>
        <p:nvSpPr>
          <p:cNvPr id="7" name="文本框 6"/>
          <p:cNvSpPr txBox="1"/>
          <p:nvPr>
            <p:custDataLst>
              <p:tags r:id="rId9"/>
            </p:custDataLst>
          </p:nvPr>
        </p:nvSpPr>
        <p:spPr>
          <a:xfrm>
            <a:off x="861695" y="4034155"/>
            <a:ext cx="5832475" cy="460375"/>
          </a:xfrm>
          <a:prstGeom prst="rect">
            <a:avLst/>
          </a:prstGeom>
          <a:noFill/>
        </p:spPr>
        <p:txBody>
          <a:bodyPr wrap="square" rtlCol="0">
            <a:spAutoFit/>
          </a:bodyPr>
          <a:lstStyle/>
          <a:p>
            <a:r>
              <a:rPr lang="en-US" altLang="zh-CN" sz="2400"/>
              <a:t>1</a:t>
            </a:r>
            <a:r>
              <a:rPr lang="zh-CN" altLang="en-US" sz="2400"/>
              <a:t>、理清故事的情节，概括主要的</a:t>
            </a:r>
            <a:r>
              <a:rPr lang="zh-CN" altLang="en-US" sz="2400" b="1">
                <a:solidFill>
                  <a:srgbClr val="FF0000"/>
                </a:solidFill>
              </a:rPr>
              <a:t>情节</a:t>
            </a:r>
            <a:r>
              <a:rPr lang="zh-CN" altLang="en-US" sz="2400"/>
              <a:t>。</a:t>
            </a:r>
            <a:endParaRPr lang="zh-CN" altLang="en-US" sz="2400"/>
          </a:p>
        </p:txBody>
      </p:sp>
      <p:sp>
        <p:nvSpPr>
          <p:cNvPr id="8" name="文本框 7"/>
          <p:cNvSpPr txBox="1"/>
          <p:nvPr>
            <p:custDataLst>
              <p:tags r:id="rId10"/>
            </p:custDataLst>
          </p:nvPr>
        </p:nvSpPr>
        <p:spPr>
          <a:xfrm>
            <a:off x="861695" y="4504690"/>
            <a:ext cx="10588625" cy="460375"/>
          </a:xfrm>
          <a:prstGeom prst="rect">
            <a:avLst/>
          </a:prstGeom>
          <a:noFill/>
        </p:spPr>
        <p:txBody>
          <a:bodyPr wrap="square" rtlCol="0">
            <a:spAutoFit/>
          </a:bodyPr>
          <a:lstStyle/>
          <a:p>
            <a:r>
              <a:rPr lang="en-US" altLang="zh-CN" sz="2400"/>
              <a:t>2</a:t>
            </a:r>
            <a:r>
              <a:rPr lang="zh-CN" altLang="en-US" sz="2400"/>
              <a:t>、分析</a:t>
            </a:r>
            <a:r>
              <a:rPr lang="zh-CN" altLang="en-US" sz="2400" b="1">
                <a:solidFill>
                  <a:srgbClr val="FF0000"/>
                </a:solidFill>
              </a:rPr>
              <a:t>人物形象</a:t>
            </a:r>
            <a:r>
              <a:rPr lang="zh-CN" altLang="en-US" sz="2400"/>
              <a:t>，看看这些人对大卫的成长产生了什么影响。</a:t>
            </a:r>
            <a:endParaRPr lang="zh-CN" altLang="en-US" sz="2400"/>
          </a:p>
        </p:txBody>
      </p:sp>
      <p:sp>
        <p:nvSpPr>
          <p:cNvPr id="9" name="文本框 8"/>
          <p:cNvSpPr txBox="1"/>
          <p:nvPr>
            <p:custDataLst>
              <p:tags r:id="rId11"/>
            </p:custDataLst>
          </p:nvPr>
        </p:nvSpPr>
        <p:spPr>
          <a:xfrm>
            <a:off x="861695" y="5671820"/>
            <a:ext cx="10892155" cy="829945"/>
          </a:xfrm>
          <a:prstGeom prst="rect">
            <a:avLst/>
          </a:prstGeom>
          <a:noFill/>
        </p:spPr>
        <p:txBody>
          <a:bodyPr wrap="square" rtlCol="0">
            <a:spAutoFit/>
          </a:bodyPr>
          <a:lstStyle/>
          <a:p>
            <a:r>
              <a:rPr lang="en-US" altLang="zh-CN" sz="2400"/>
              <a:t>4</a:t>
            </a:r>
            <a:r>
              <a:rPr lang="zh-CN" altLang="en-US" sz="2400"/>
              <a:t>、赏析小说的</a:t>
            </a:r>
            <a:r>
              <a:rPr lang="zh-CN" altLang="en-US" sz="2400" b="1">
                <a:solidFill>
                  <a:srgbClr val="FF0000"/>
                </a:solidFill>
              </a:rPr>
              <a:t>叙述角度</a:t>
            </a:r>
            <a:r>
              <a:rPr lang="zh-CN" altLang="en-US" sz="2400"/>
              <a:t>带来的艺术效果，感受其中的情感，体会叙述角度的转换对人物塑造和主题表达的作用。</a:t>
            </a:r>
            <a:endParaRPr lang="zh-CN" altLang="en-US" sz="2400"/>
          </a:p>
        </p:txBody>
      </p:sp>
      <p:sp>
        <p:nvSpPr>
          <p:cNvPr id="11" name="文本框 10"/>
          <p:cNvSpPr txBox="1"/>
          <p:nvPr>
            <p:custDataLst>
              <p:tags r:id="rId12"/>
            </p:custDataLst>
          </p:nvPr>
        </p:nvSpPr>
        <p:spPr>
          <a:xfrm>
            <a:off x="861695" y="5088255"/>
            <a:ext cx="8296910" cy="46037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环境</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，领略小说中展示的</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19世纪英国的社会风貌</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5" name="椭圆 4"/>
          <p:cNvSpPr/>
          <p:nvPr>
            <p:custDataLst>
              <p:tags r:id="rId3"/>
            </p:custDataLst>
          </p:nvPr>
        </p:nvSpPr>
        <p:spPr>
          <a:xfrm>
            <a:off x="455789" y="3824437"/>
            <a:ext cx="2428240" cy="2359025"/>
          </a:xfrm>
          <a:prstGeom prst="ellipse">
            <a:avLst/>
          </a:prstGeom>
          <a:gradFill flip="none" rotWithShape="1">
            <a:gsLst>
              <a:gs pos="0">
                <a:schemeClr val="accent1">
                  <a:alpha val="0"/>
                </a:schemeClr>
              </a:gs>
              <a:gs pos="100000">
                <a:srgbClr val="DFD9CF"/>
              </a:gs>
              <a:gs pos="55000">
                <a:srgbClr val="DFD9CF"/>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14" name="图片 1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225849" y="4231635"/>
            <a:ext cx="2779570" cy="1951827"/>
          </a:xfrm>
          <a:prstGeom prst="rect">
            <a:avLst/>
          </a:prstGeom>
        </p:spPr>
      </p:pic>
      <p:pic>
        <p:nvPicPr>
          <p:cNvPr id="15" name="图片 14"/>
          <p:cNvPicPr>
            <a:picLocks noChangeAspect="1"/>
          </p:cNvPicPr>
          <p:nvPr>
            <p:custDataLst>
              <p:tags r:id="rId7"/>
            </p:custDataLst>
          </p:nvPr>
        </p:nvPicPr>
        <p:blipFill>
          <a:blip r:embed="rId6">
            <a:biLevel thresh="50000"/>
          </a:blip>
          <a:stretch>
            <a:fillRect/>
          </a:stretch>
        </p:blipFill>
        <p:spPr bwMode="auto">
          <a:xfrm rot="5400000">
            <a:off x="12420" y="3382019"/>
            <a:ext cx="3373397" cy="3243863"/>
          </a:xfrm>
          <a:prstGeom prst="rect">
            <a:avLst/>
          </a:prstGeom>
          <a:noFill/>
          <a:ln w="9525">
            <a:noFill/>
            <a:miter lim="800000"/>
          </a:ln>
        </p:spPr>
      </p:pic>
      <p:pic>
        <p:nvPicPr>
          <p:cNvPr id="530" name="图片 529"/>
          <p:cNvPicPr>
            <a:picLocks noChangeAspect="1"/>
          </p:cNvPicPr>
          <p:nvPr>
            <p:custDataLst>
              <p:tags r:id="rId9"/>
            </p:custDataLst>
          </p:nvPr>
        </p:nvPicPr>
        <p:blipFill>
          <a:blip r:embed="rId8"/>
          <a:srcRect l="49016" r="1661" b="13515"/>
          <a:stretch>
            <a:fillRect/>
          </a:stretch>
        </p:blipFill>
        <p:spPr>
          <a:xfrm>
            <a:off x="10006897" y="134408"/>
            <a:ext cx="2032204" cy="2004557"/>
          </a:xfrm>
          <a:prstGeom prst="rect">
            <a:avLst/>
          </a:prstGeom>
          <a:effectLst>
            <a:softEdge rad="152400"/>
          </a:effectLst>
        </p:spPr>
      </p:pic>
      <p:sp>
        <p:nvSpPr>
          <p:cNvPr id="8" name="文本框 7"/>
          <p:cNvSpPr txBox="1"/>
          <p:nvPr>
            <p:custDataLst>
              <p:tags r:id="rId10"/>
            </p:custDataLst>
          </p:nvPr>
        </p:nvSpPr>
        <p:spPr>
          <a:xfrm>
            <a:off x="70574" y="-210"/>
            <a:ext cx="1327298" cy="2651125"/>
          </a:xfrm>
          <a:prstGeom prst="rect">
            <a:avLst/>
          </a:prstGeom>
          <a:noFill/>
        </p:spPr>
        <p:txBody>
          <a:bodyPr wrap="square" rtlCol="0">
            <a:spAutoFit/>
          </a:bodyPr>
          <a:lstStyle/>
          <a:p>
            <a:pPr marL="0" marR="0" lvl="0" indent="0" algn="l" defTabSz="914400" rtl="0" fontAlgn="auto">
              <a:lnSpc>
                <a:spcPct val="8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大</a:t>
            </a:r>
            <a:endParaRPr kumimoji="0" lang="en-US" altLang="zh-CN" sz="4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卫</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科</a:t>
            </a: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波</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菲</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儿</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p:txBody>
      </p:sp>
      <p:sp>
        <p:nvSpPr>
          <p:cNvPr id="7" name="矩形 6"/>
          <p:cNvSpPr/>
          <p:nvPr>
            <p:custDataLst>
              <p:tags r:id="rId11"/>
            </p:custDataLst>
          </p:nvPr>
        </p:nvSpPr>
        <p:spPr>
          <a:xfrm rot="10800000" flipV="1">
            <a:off x="2198670" y="663174"/>
            <a:ext cx="7233006" cy="769441"/>
          </a:xfrm>
          <a:prstGeom prst="rect">
            <a:avLst/>
          </a:prstGeom>
          <a:noFill/>
          <a:ln>
            <a:noFill/>
          </a:ln>
        </p:spPr>
        <p:txBody>
          <a:bodyPr wrap="square" rtlCol="0" anchor="t">
            <a:spAutoFit/>
          </a:bodyPr>
          <a:lstStyle/>
          <a:p>
            <a:pPr algn="ctr"/>
            <a:r>
              <a:rPr lang="zh-CN" altLang="en-US" sz="44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rPr>
              <a:t>第二课时：叙述人称、角度</a:t>
            </a:r>
            <a:endParaRPr lang="zh-CN" altLang="en-US" sz="44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endParaRPr>
          </a:p>
        </p:txBody>
      </p:sp>
      <p:sp>
        <p:nvSpPr>
          <p:cNvPr id="2" name="文本框 1"/>
          <p:cNvSpPr txBox="1"/>
          <p:nvPr>
            <p:custDataLst>
              <p:tags r:id="rId12"/>
            </p:custDataLst>
          </p:nvPr>
        </p:nvSpPr>
        <p:spPr>
          <a:xfrm>
            <a:off x="4412598" y="2851424"/>
            <a:ext cx="7027652" cy="3077766"/>
          </a:xfrm>
          <a:prstGeom prst="rect">
            <a:avLst/>
          </a:prstGeom>
          <a:noFill/>
          <a:effectLst/>
        </p:spPr>
        <p:txBody>
          <a:bodyPr wrap="square" rtlCol="0">
            <a:spAutoFit/>
          </a:bodyPr>
          <a:lstStyle/>
          <a:p>
            <a:r>
              <a:rPr lang="zh-CN" altLang="en-US"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目标：</a:t>
            </a:r>
            <a:r>
              <a:rPr lang="en-US" altLang="zh-CN"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1</a:t>
            </a:r>
            <a:r>
              <a:rPr lang="zh-CN" altLang="en-US"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、认识叙事角度中的</a:t>
            </a:r>
            <a:r>
              <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叙述者、叙述视角；</a:t>
            </a:r>
            <a:endPar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endParaRPr>
          </a:p>
          <a:p>
            <a:r>
              <a:rPr lang="en-US" altLang="zh-CN"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            2</a:t>
            </a:r>
            <a:r>
              <a:rPr lang="zh-CN" altLang="en-US"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、分析本课第一人称叙述视角下</a:t>
            </a:r>
            <a:r>
              <a:rPr lang="en-US" altLang="zh-CN"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a:t>
            </a:r>
            <a:r>
              <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我</a:t>
            </a:r>
            <a:r>
              <a:rPr lang="en-US" altLang="zh-CN"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a:t>
            </a:r>
            <a:r>
              <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的内涵。</a:t>
            </a:r>
            <a:endPar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endParaRPr>
          </a:p>
          <a:p>
            <a:endParaRPr lang="zh-CN" altLang="en-US"/>
          </a:p>
        </p:txBody>
      </p:sp>
    </p:spTree>
  </p:cSld>
  <p:clrMapOvr>
    <a:masterClrMapping/>
  </p:clrMapOvr>
  <mc:AlternateContent>
    <mc:Choice xmlns:p15="http://schemas.microsoft.com/office/powerpoint/2012/main" Requires="p15">
      <p:transition spd="slow" p14:dur="1250">
        <p15:prstTrans prst="airplane"/>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PA-图片占位符 5"/>
          <p:cNvPicPr>
            <a:picLocks noGrp="1" noChangeAspect="1"/>
          </p:cNvPicPr>
          <p:nvPr>
            <p:custDataLst>
              <p:tags r:id="rId4"/>
            </p:custDataLst>
          </p:nvPr>
        </p:nvPicPr>
        <p:blipFill>
          <a:blip r:embed="rId3"/>
          <a:stretch>
            <a:fillRect/>
          </a:stretch>
        </p:blipFill>
        <p:spPr>
          <a:xfrm>
            <a:off x="0" y="0"/>
            <a:ext cx="12192000" cy="6858000"/>
          </a:xfrm>
          <a:prstGeom prst="rect">
            <a:avLst/>
          </a:prstGeom>
        </p:spPr>
      </p:pic>
      <p:sp>
        <p:nvSpPr>
          <p:cNvPr id="5" name="PA-梯形 6"/>
          <p:cNvSpPr/>
          <p:nvPr>
            <p:custDataLst>
              <p:tags r:id="rId5"/>
            </p:custDataLst>
          </p:nvPr>
        </p:nvSpPr>
        <p:spPr>
          <a:xfrm>
            <a:off x="2324100" y="-153461"/>
            <a:ext cx="7543800" cy="6858000"/>
          </a:xfrm>
          <a:prstGeom prst="trapezoid">
            <a:avLst/>
          </a:prstGeom>
          <a:solidFill>
            <a:srgbClr val="F0F0F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文本框 1"/>
          <p:cNvSpPr txBox="1"/>
          <p:nvPr>
            <p:custDataLst>
              <p:tags r:id="rId6"/>
            </p:custDataLst>
          </p:nvPr>
        </p:nvSpPr>
        <p:spPr>
          <a:xfrm>
            <a:off x="1765935" y="1828800"/>
            <a:ext cx="8877300" cy="1568450"/>
          </a:xfrm>
          <a:prstGeom prst="rect">
            <a:avLst/>
          </a:prstGeom>
          <a:noFill/>
        </p:spPr>
        <p:txBody>
          <a:bodyPr wrap="square" rtlCol="0">
            <a:spAutoFit/>
          </a:bodyPr>
          <a:lstStyle/>
          <a:p>
            <a:pPr algn="ctr"/>
            <a:r>
              <a:rPr lang="zh-CN" altLang="en-US" sz="9600">
                <a:latin typeface="字魂71号-御守锦书" panose="00000500000000000000" pitchFamily="2" charset="-122"/>
                <a:ea typeface="字魂71号-御守锦书" panose="00000500000000000000" pitchFamily="2" charset="-122"/>
              </a:rPr>
              <a:t>大卫</a:t>
            </a:r>
            <a:r>
              <a:rPr lang="en-US" altLang="zh-CN" sz="9600">
                <a:latin typeface="字魂71号-御守锦书" panose="00000500000000000000" pitchFamily="2" charset="-122"/>
                <a:ea typeface="字魂71号-御守锦书" panose="00000500000000000000" pitchFamily="2" charset="-122"/>
              </a:rPr>
              <a:t>·</a:t>
            </a:r>
            <a:r>
              <a:rPr lang="zh-CN" altLang="en-US" sz="9600">
                <a:latin typeface="字魂71号-御守锦书" panose="00000500000000000000" pitchFamily="2" charset="-122"/>
                <a:ea typeface="字魂71号-御守锦书" panose="00000500000000000000" pitchFamily="2" charset="-122"/>
              </a:rPr>
              <a:t>科波菲尔</a:t>
            </a:r>
            <a:endParaRPr lang="zh-CN" altLang="en-US" sz="9600">
              <a:latin typeface="字魂71号-御守锦书" panose="00000500000000000000" pitchFamily="2" charset="-122"/>
              <a:ea typeface="字魂71号-御守锦书" panose="00000500000000000000" pitchFamily="2" charset="-122"/>
            </a:endParaRPr>
          </a:p>
        </p:txBody>
      </p:sp>
      <p:sp>
        <p:nvSpPr>
          <p:cNvPr id="3" name="文本框 2"/>
          <p:cNvSpPr txBox="1"/>
          <p:nvPr>
            <p:custDataLst>
              <p:tags r:id="rId7"/>
            </p:custDataLst>
          </p:nvPr>
        </p:nvSpPr>
        <p:spPr>
          <a:xfrm>
            <a:off x="4385908" y="4642267"/>
            <a:ext cx="3637128" cy="523220"/>
          </a:xfrm>
          <a:prstGeom prst="rect">
            <a:avLst/>
          </a:prstGeom>
          <a:noFill/>
        </p:spPr>
        <p:txBody>
          <a:bodyPr wrap="square" rtlCol="0">
            <a:spAutoFit/>
          </a:bodyPr>
          <a:lstStyle/>
          <a:p>
            <a:pPr algn="ctr"/>
            <a:r>
              <a:rPr lang="en-US" altLang="zh-CN" sz="2800">
                <a:latin typeface="字魂71号-御守锦书" panose="00000500000000000000" pitchFamily="2" charset="-122"/>
                <a:ea typeface="字魂71号-御守锦书" panose="00000500000000000000" pitchFamily="2" charset="-122"/>
              </a:rPr>
              <a:t>【</a:t>
            </a:r>
            <a:r>
              <a:rPr lang="zh-CN" altLang="en-US" sz="2800">
                <a:latin typeface="字魂71号-御守锦书" panose="00000500000000000000" pitchFamily="2" charset="-122"/>
                <a:ea typeface="字魂71号-御守锦书" panose="00000500000000000000" pitchFamily="2" charset="-122"/>
              </a:rPr>
              <a:t>英</a:t>
            </a:r>
            <a:r>
              <a:rPr lang="en-US" altLang="zh-CN" sz="2800">
                <a:latin typeface="字魂71号-御守锦书" panose="00000500000000000000" pitchFamily="2" charset="-122"/>
                <a:ea typeface="字魂71号-御守锦书" panose="00000500000000000000" pitchFamily="2" charset="-122"/>
              </a:rPr>
              <a:t>】</a:t>
            </a:r>
            <a:r>
              <a:rPr lang="zh-CN" altLang="en-US" sz="2800">
                <a:latin typeface="字魂71号-御守锦书" panose="00000500000000000000" pitchFamily="2" charset="-122"/>
                <a:ea typeface="字魂71号-御守锦书" panose="00000500000000000000" pitchFamily="2" charset="-122"/>
              </a:rPr>
              <a:t>狄更斯</a:t>
            </a:r>
            <a:endParaRPr lang="zh-CN" altLang="en-US" sz="2800">
              <a:latin typeface="字魂71号-御守锦书" panose="00000500000000000000" pitchFamily="2" charset="-122"/>
              <a:ea typeface="字魂71号-御守锦书" panose="00000500000000000000" pitchFamily="2" charset="-122"/>
            </a:endParaRPr>
          </a:p>
        </p:txBody>
      </p:sp>
      <p:sp>
        <p:nvSpPr>
          <p:cNvPr id="6" name="文本框 5"/>
          <p:cNvSpPr txBox="1"/>
          <p:nvPr>
            <p:custDataLst>
              <p:tags r:id="rId8"/>
            </p:custDataLst>
          </p:nvPr>
        </p:nvSpPr>
        <p:spPr>
          <a:xfrm>
            <a:off x="5111750" y="3606800"/>
            <a:ext cx="5355590" cy="521970"/>
          </a:xfrm>
          <a:prstGeom prst="rect">
            <a:avLst/>
          </a:prstGeom>
          <a:noFill/>
        </p:spPr>
        <p:txBody>
          <a:bodyPr wrap="square" rtlCol="0">
            <a:spAutoFit/>
          </a:bodyPr>
          <a:lstStyle/>
          <a:p>
            <a:r>
              <a:rPr lang="zh-CN" altLang="en-US" sz="2800"/>
              <a:t>（第二课时）</a:t>
            </a:r>
            <a:endParaRPr lang="zh-CN" altLang="en-US" sz="2800"/>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椭圆 4"/>
          <p:cNvSpPr/>
          <p:nvPr>
            <p:custDataLst>
              <p:tags r:id="rId3"/>
            </p:custDataLst>
          </p:nvPr>
        </p:nvSpPr>
        <p:spPr>
          <a:xfrm>
            <a:off x="160655" y="1832610"/>
            <a:ext cx="2583180" cy="2633980"/>
          </a:xfrm>
          <a:prstGeom prst="ellipse">
            <a:avLst/>
          </a:prstGeom>
          <a:gradFill flip="none" rotWithShape="1">
            <a:gsLst>
              <a:gs pos="0">
                <a:schemeClr val="accent1">
                  <a:alpha val="0"/>
                </a:schemeClr>
              </a:gs>
              <a:gs pos="100000">
                <a:srgbClr val="DFD9CF"/>
              </a:gs>
              <a:gs pos="55000">
                <a:srgbClr val="DFD9CF"/>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p:cNvSpPr txBox="1"/>
          <p:nvPr>
            <p:custDataLst>
              <p:tags r:id="rId4"/>
            </p:custDataLst>
          </p:nvPr>
        </p:nvSpPr>
        <p:spPr>
          <a:xfrm>
            <a:off x="323850" y="2987040"/>
            <a:ext cx="2510790" cy="460375"/>
          </a:xfrm>
          <a:prstGeom prst="rect">
            <a:avLst/>
          </a:prstGeom>
          <a:noFill/>
        </p:spPr>
        <p:txBody>
          <a:bodyPr wrap="square" rtlCol="0">
            <a:spAutoFit/>
          </a:bodyPr>
          <a:lstStyle/>
          <a:p>
            <a:r>
              <a:rPr lang="zh-CN" altLang="en-US" sz="2400"/>
              <a:t>小说就是讲故事</a:t>
            </a:r>
            <a:endParaRPr lang="zh-CN" altLang="en-US" sz="2400"/>
          </a:p>
        </p:txBody>
      </p:sp>
      <p:cxnSp>
        <p:nvCxnSpPr>
          <p:cNvPr id="3" name="直接连接符 2"/>
          <p:cNvCxnSpPr/>
          <p:nvPr>
            <p:custDataLst>
              <p:tags r:id="rId5"/>
            </p:custDataLst>
          </p:nvPr>
        </p:nvCxnSpPr>
        <p:spPr>
          <a:xfrm flipV="1">
            <a:off x="2682240" y="1551940"/>
            <a:ext cx="887730" cy="1540510"/>
          </a:xfrm>
          <a:prstGeom prst="line">
            <a:avLst/>
          </a:prstGeom>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6"/>
            </p:custDataLst>
          </p:nvPr>
        </p:nvSpPr>
        <p:spPr>
          <a:xfrm>
            <a:off x="3569970" y="810260"/>
            <a:ext cx="2108200" cy="1551305"/>
          </a:xfrm>
          <a:prstGeom prst="ellipse">
            <a:avLst/>
          </a:prstGeom>
          <a:solidFill>
            <a:srgbClr val="C8F2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FF0000"/>
                </a:solidFill>
              </a:rPr>
              <a:t>讲什么</a:t>
            </a:r>
            <a:endParaRPr lang="zh-CN" altLang="en-US" sz="3200" b="1">
              <a:solidFill>
                <a:srgbClr val="FF0000"/>
              </a:solidFill>
            </a:endParaRPr>
          </a:p>
        </p:txBody>
      </p:sp>
      <p:sp>
        <p:nvSpPr>
          <p:cNvPr id="9" name="椭圆 8"/>
          <p:cNvSpPr/>
          <p:nvPr>
            <p:custDataLst>
              <p:tags r:id="rId7"/>
            </p:custDataLst>
          </p:nvPr>
        </p:nvSpPr>
        <p:spPr>
          <a:xfrm>
            <a:off x="3743325" y="3440430"/>
            <a:ext cx="2058670" cy="1551305"/>
          </a:xfrm>
          <a:prstGeom prst="ellipse">
            <a:avLst/>
          </a:prstGeom>
          <a:solidFill>
            <a:srgbClr val="C8F2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FF0000"/>
                </a:solidFill>
              </a:rPr>
              <a:t>怎样讲</a:t>
            </a:r>
            <a:endParaRPr lang="zh-CN" altLang="en-US" sz="3200" b="1">
              <a:solidFill>
                <a:srgbClr val="FF0000"/>
              </a:solidFill>
            </a:endParaRPr>
          </a:p>
        </p:txBody>
      </p:sp>
      <p:cxnSp>
        <p:nvCxnSpPr>
          <p:cNvPr id="4" name="直接连接符 3"/>
          <p:cNvCxnSpPr>
            <a:endCxn id="9" idx="2"/>
          </p:cNvCxnSpPr>
          <p:nvPr>
            <p:custDataLst>
              <p:tags r:id="rId8"/>
            </p:custDataLst>
          </p:nvPr>
        </p:nvCxnSpPr>
        <p:spPr>
          <a:xfrm>
            <a:off x="2682240" y="3092450"/>
            <a:ext cx="1061085" cy="1123950"/>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9"/>
            </p:custDataLst>
          </p:nvPr>
        </p:nvSpPr>
        <p:spPr>
          <a:xfrm>
            <a:off x="5678170" y="1331595"/>
            <a:ext cx="4447540"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25400" dir="5400000" algn="ctr" rotWithShape="0">
                    <a:srgbClr val="6E747A">
                      <a:alpha val="43000"/>
                    </a:srgbClr>
                  </a:outerShdw>
                </a:effectLst>
                <a:sym typeface="+mn-ea"/>
              </a:rPr>
              <a:t>如人物、情节、环境等；</a:t>
            </a:r>
            <a:endParaRPr lang="zh-CN" altLang="en-US" sz="2800" b="1">
              <a:solidFill>
                <a:srgbClr val="FF0000"/>
              </a:solidFill>
            </a:endParaRPr>
          </a:p>
        </p:txBody>
      </p:sp>
      <p:sp>
        <p:nvSpPr>
          <p:cNvPr id="6" name="矩形 5"/>
          <p:cNvSpPr/>
          <p:nvPr>
            <p:custDataLst>
              <p:tags r:id="rId10"/>
            </p:custDataLst>
          </p:nvPr>
        </p:nvSpPr>
        <p:spPr>
          <a:xfrm>
            <a:off x="6582410" y="2720340"/>
            <a:ext cx="3358515"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25400" dir="5400000" algn="ctr" rotWithShape="0">
                    <a:srgbClr val="6E747A">
                      <a:alpha val="43000"/>
                    </a:srgbClr>
                  </a:outerShdw>
                </a:effectLst>
                <a:uFillTx/>
                <a:sym typeface="+mn-ea"/>
              </a:rPr>
              <a:t>叙述者（叙述人称）</a:t>
            </a:r>
            <a:endParaRPr lang="zh-CN" altLang="en-US" sz="2800" b="1">
              <a:solidFill>
                <a:srgbClr val="FF0000"/>
              </a:solidFill>
            </a:endParaRPr>
          </a:p>
        </p:txBody>
      </p:sp>
      <p:sp>
        <p:nvSpPr>
          <p:cNvPr id="7" name="文本框 6"/>
          <p:cNvSpPr txBox="1"/>
          <p:nvPr>
            <p:custDataLst>
              <p:tags r:id="rId11"/>
            </p:custDataLst>
          </p:nvPr>
        </p:nvSpPr>
        <p:spPr>
          <a:xfrm>
            <a:off x="3909060" y="1828165"/>
            <a:ext cx="1430655" cy="368300"/>
          </a:xfrm>
          <a:prstGeom prst="rect">
            <a:avLst/>
          </a:prstGeom>
          <a:noFill/>
        </p:spPr>
        <p:txBody>
          <a:bodyPr wrap="square" rtlCol="0">
            <a:spAutoFit/>
          </a:bodyPr>
          <a:lstStyle/>
          <a:p>
            <a:r>
              <a:rPr lang="zh-CN" altLang="en-US"/>
              <a:t>故事的内容</a:t>
            </a:r>
            <a:endParaRPr lang="zh-CN" altLang="en-US"/>
          </a:p>
        </p:txBody>
      </p:sp>
      <p:sp>
        <p:nvSpPr>
          <p:cNvPr id="10" name="文本框 9"/>
          <p:cNvSpPr txBox="1"/>
          <p:nvPr>
            <p:custDataLst>
              <p:tags r:id="rId12"/>
            </p:custDataLst>
          </p:nvPr>
        </p:nvSpPr>
        <p:spPr>
          <a:xfrm>
            <a:off x="4111625" y="4466590"/>
            <a:ext cx="1490980" cy="368300"/>
          </a:xfrm>
          <a:prstGeom prst="rect">
            <a:avLst/>
          </a:prstGeom>
          <a:noFill/>
        </p:spPr>
        <p:txBody>
          <a:bodyPr wrap="square" rtlCol="0">
            <a:spAutoFit/>
          </a:bodyPr>
          <a:lstStyle/>
          <a:p>
            <a:r>
              <a:rPr lang="zh-CN" altLang="en-US"/>
              <a:t>叙事的策略</a:t>
            </a:r>
            <a:endParaRPr lang="zh-CN" altLang="en-US"/>
          </a:p>
        </p:txBody>
      </p:sp>
      <p:cxnSp>
        <p:nvCxnSpPr>
          <p:cNvPr id="12" name="直接连接符 11"/>
          <p:cNvCxnSpPr/>
          <p:nvPr>
            <p:custDataLst>
              <p:tags r:id="rId13"/>
            </p:custDataLst>
          </p:nvPr>
        </p:nvCxnSpPr>
        <p:spPr>
          <a:xfrm>
            <a:off x="5826760" y="4288155"/>
            <a:ext cx="789940" cy="105600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flipV="1">
            <a:off x="5814695" y="3009900"/>
            <a:ext cx="755650" cy="1278255"/>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5"/>
            </p:custDataLst>
          </p:nvPr>
        </p:nvSpPr>
        <p:spPr>
          <a:xfrm>
            <a:off x="6616700" y="4991735"/>
            <a:ext cx="1983105" cy="496570"/>
          </a:xfrm>
          <a:prstGeom prst="rect">
            <a:avLst/>
          </a:prstGeom>
          <a:gradFill>
            <a:gsLst>
              <a:gs pos="0">
                <a:srgbClr val="B1AAA4"/>
              </a:gs>
              <a:gs pos="0">
                <a:schemeClr val="accent1">
                  <a:alpha val="18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25400" dir="5400000" algn="ctr" rotWithShape="0">
                    <a:srgbClr val="6E747A">
                      <a:alpha val="43000"/>
                    </a:srgbClr>
                  </a:outerShdw>
                </a:effectLst>
                <a:uFillTx/>
                <a:sym typeface="+mn-ea"/>
              </a:rPr>
              <a:t>叙述视角</a:t>
            </a:r>
            <a:endParaRPr lang="zh-CN" altLang="en-US" sz="2800" b="1">
              <a:solidFill>
                <a:srgbClr val="FF0000"/>
              </a:solidFill>
            </a:endParaRPr>
          </a:p>
        </p:txBody>
      </p:sp>
      <p:sp>
        <p:nvSpPr>
          <p:cNvPr id="16" name="文本框 15"/>
          <p:cNvSpPr txBox="1"/>
          <p:nvPr>
            <p:custDataLst>
              <p:tags r:id="rId16"/>
            </p:custDataLst>
          </p:nvPr>
        </p:nvSpPr>
        <p:spPr>
          <a:xfrm>
            <a:off x="6582410" y="5488305"/>
            <a:ext cx="4191000" cy="368300"/>
          </a:xfrm>
          <a:prstGeom prst="rect">
            <a:avLst/>
          </a:prstGeom>
          <a:noFill/>
        </p:spPr>
        <p:txBody>
          <a:bodyPr wrap="square" rtlCol="0">
            <a:spAutoFit/>
          </a:bodyPr>
          <a:lstStyle/>
          <a:p>
            <a:r>
              <a:rPr lang="zh-CN" altLang="en-US" b="1">
                <a:effectLst>
                  <a:outerShdw blurRad="38100" dist="25400" dir="5400000" algn="ctr" rotWithShape="0">
                    <a:srgbClr val="6E747A">
                      <a:alpha val="43000"/>
                    </a:srgbClr>
                  </a:outerShdw>
                </a:effectLst>
                <a:sym typeface="+mn-ea"/>
              </a:rPr>
              <a:t>对故事内容进行观察和讲述的特定角度</a:t>
            </a:r>
            <a:endParaRPr lang="en-US" altLang="zh-CN"/>
          </a:p>
        </p:txBody>
      </p:sp>
      <p:sp>
        <p:nvSpPr>
          <p:cNvPr id="17" name="文本框 16"/>
          <p:cNvSpPr txBox="1"/>
          <p:nvPr>
            <p:custDataLst>
              <p:tags r:id="rId17"/>
            </p:custDataLst>
          </p:nvPr>
        </p:nvSpPr>
        <p:spPr>
          <a:xfrm>
            <a:off x="6509385" y="3244850"/>
            <a:ext cx="3448685" cy="368300"/>
          </a:xfrm>
          <a:prstGeom prst="rect">
            <a:avLst/>
          </a:prstGeom>
          <a:noFill/>
        </p:spPr>
        <p:txBody>
          <a:bodyPr wrap="square" rtlCol="0">
            <a:spAutoFit/>
          </a:bodyPr>
          <a:lstStyle/>
          <a:p>
            <a:r>
              <a:rPr lang="zh-CN" altLang="en-US" b="1">
                <a:solidFill>
                  <a:schemeClr val="tx1"/>
                </a:solidFill>
                <a:effectLst>
                  <a:outerShdw blurRad="38100" dist="25400" dir="5400000" algn="ctr" rotWithShape="0">
                    <a:srgbClr val="6E747A">
                      <a:alpha val="43000"/>
                    </a:srgbClr>
                  </a:outerShdw>
                </a:effectLst>
                <a:sym typeface="+mn-ea"/>
              </a:rPr>
              <a:t>指叙述故事的人，即讲故事的人</a:t>
            </a:r>
            <a:endParaRPr lang="zh-CN" altLang="en-US" b="1">
              <a:solidFill>
                <a:schemeClr val="tx1"/>
              </a:solidFill>
              <a:effectLst>
                <a:outerShdw blurRad="38100" dist="25400" dir="5400000" algn="ctr" rotWithShape="0">
                  <a:srgbClr val="6E747A">
                    <a:alpha val="43000"/>
                  </a:srgbClr>
                </a:outerShdw>
              </a:effectLst>
              <a:sym typeface="+mn-ea"/>
            </a:endParaRPr>
          </a:p>
        </p:txBody>
      </p:sp>
      <p:sp>
        <p:nvSpPr>
          <p:cNvPr id="21" name="文本框 20"/>
          <p:cNvSpPr txBox="1"/>
          <p:nvPr>
            <p:custDataLst>
              <p:tags r:id="rId18"/>
            </p:custDataLst>
          </p:nvPr>
        </p:nvSpPr>
        <p:spPr>
          <a:xfrm rot="1800000">
            <a:off x="5846445" y="2717165"/>
            <a:ext cx="294005" cy="1599565"/>
          </a:xfrm>
          <a:prstGeom prst="rect">
            <a:avLst/>
          </a:prstGeom>
          <a:noFill/>
        </p:spPr>
        <p:txBody>
          <a:bodyPr wrap="square" rtlCol="0">
            <a:spAutoFit/>
          </a:bodyPr>
          <a:lstStyle/>
          <a:p>
            <a:r>
              <a:rPr lang="zh-CN" altLang="en-US" sz="1400"/>
              <a:t>从叙述角度来说</a:t>
            </a:r>
            <a:endParaRPr lang="zh-CN" altLang="en-US" sz="1400"/>
          </a:p>
        </p:txBody>
      </p:sp>
      <p:sp>
        <p:nvSpPr>
          <p:cNvPr id="22" name="文本框 21"/>
          <p:cNvSpPr txBox="1"/>
          <p:nvPr>
            <p:custDataLst>
              <p:tags r:id="rId19"/>
            </p:custDataLst>
          </p:nvPr>
        </p:nvSpPr>
        <p:spPr>
          <a:xfrm>
            <a:off x="6616700" y="5856605"/>
            <a:ext cx="4191000" cy="368300"/>
          </a:xfrm>
          <a:prstGeom prst="rect">
            <a:avLst/>
          </a:prstGeom>
          <a:noFill/>
        </p:spPr>
        <p:txBody>
          <a:bodyPr wrap="square" rtlCol="0">
            <a:spAutoFit/>
          </a:bodyPr>
          <a:lstStyle/>
          <a:p>
            <a:r>
              <a:rPr lang="zh-CN" altLang="en-US" b="1">
                <a:effectLst>
                  <a:outerShdw blurRad="38100" dist="25400" dir="5400000" algn="ctr" rotWithShape="0">
                    <a:srgbClr val="6E747A">
                      <a:alpha val="43000"/>
                    </a:srgbClr>
                  </a:outerShdw>
                </a:effectLst>
                <a:sym typeface="+mn-ea"/>
              </a:rPr>
              <a:t>常见的有全知视角和有限视角</a:t>
            </a:r>
            <a:endParaRPr lang="zh-CN" altLang="en-US" b="1">
              <a:effectLst>
                <a:outerShdw blurRad="38100" dist="25400" dir="5400000" algn="ctr" rotWithShape="0">
                  <a:srgbClr val="6E747A">
                    <a:alpha val="43000"/>
                  </a:srgbClr>
                </a:outerShdw>
              </a:effectLst>
              <a:sym typeface="+mn-ea"/>
            </a:endParaRPr>
          </a:p>
        </p:txBody>
      </p:sp>
      <p:sp>
        <p:nvSpPr>
          <p:cNvPr id="23" name="文本框 22"/>
          <p:cNvSpPr txBox="1"/>
          <p:nvPr>
            <p:custDataLst>
              <p:tags r:id="rId20"/>
            </p:custDataLst>
          </p:nvPr>
        </p:nvSpPr>
        <p:spPr>
          <a:xfrm>
            <a:off x="0" y="165100"/>
            <a:ext cx="3179445" cy="645160"/>
          </a:xfrm>
          <a:prstGeom prst="rect">
            <a:avLst/>
          </a:prstGeom>
          <a:noFill/>
        </p:spPr>
        <p:txBody>
          <a:bodyPr wrap="square" rtlCol="0" anchor="t">
            <a:spAutoFit/>
          </a:bodyPr>
          <a:lstStyle/>
          <a:p>
            <a:pPr algn="l"/>
            <a:r>
              <a:rPr lang="en-US" altLang="zh-CN" b="1">
                <a:effectLst>
                  <a:outerShdw blurRad="38100" dist="25400" dir="5400000" algn="ctr" rotWithShape="0">
                    <a:srgbClr val="6E747A">
                      <a:alpha val="43000"/>
                    </a:srgbClr>
                  </a:outerShdw>
                </a:effectLst>
                <a:uFillTx/>
                <a:sym typeface="+mn-ea"/>
              </a:rPr>
              <a:t> </a:t>
            </a:r>
            <a:r>
              <a:rPr lang="en-US" altLang="zh-CN" sz="2800" b="1">
                <a:effectLst>
                  <a:outerShdw blurRad="38100" dist="25400" dir="5400000" algn="ctr" rotWithShape="0">
                    <a:srgbClr val="6E747A">
                      <a:alpha val="43000"/>
                    </a:srgbClr>
                  </a:outerShdw>
                </a:effectLst>
                <a:uFillTx/>
                <a:sym typeface="+mn-ea"/>
              </a:rPr>
              <a:t> </a:t>
            </a:r>
            <a:r>
              <a:rPr lang="zh-CN" altLang="en-US" sz="3600" b="1">
                <a:solidFill>
                  <a:srgbClr val="C00000"/>
                </a:solidFill>
                <a:effectLst>
                  <a:outerShdw blurRad="38100" dist="25400" dir="5400000" algn="ctr" rotWithShape="0">
                    <a:srgbClr val="6E747A">
                      <a:alpha val="43000"/>
                    </a:srgbClr>
                  </a:outerShdw>
                </a:effectLst>
                <a:uFillTx/>
                <a:sym typeface="+mn-ea"/>
              </a:rPr>
              <a:t>一、初识新知</a:t>
            </a:r>
            <a:endParaRPr lang="zh-CN" altLang="en-US" sz="3600" b="1">
              <a:solidFill>
                <a:srgbClr val="C00000"/>
              </a:solidFill>
              <a:effectLst>
                <a:outerShdw blurRad="38100" dist="25400" dir="5400000" algn="ctr" rotWithShape="0">
                  <a:srgbClr val="6E747A">
                    <a:alpha val="43000"/>
                  </a:srgbClr>
                </a:outerShdw>
              </a:effectLst>
              <a:uFillTx/>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blinds(horizontal)">
                                      <p:cBhvr>
                                        <p:cTn id="67" dur="500"/>
                                        <p:tgtEl>
                                          <p:spTgt spid="6"/>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linds(horizontal)">
                                      <p:cBhvr>
                                        <p:cTn id="8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8" grpId="0"/>
      <p:bldP spid="9" grpId="0"/>
      <p:bldP spid="11" grpId="0"/>
      <p:bldP spid="6" grpId="0"/>
      <p:bldP spid="7" grpId="0"/>
      <p:bldP spid="10" grpId="0"/>
      <p:bldP spid="14" grpId="0"/>
      <p:bldP spid="16" grpId="0"/>
      <p:bldP spid="17" grpId="0"/>
      <p:bldP spid="21" grpId="0"/>
      <p:bldP spid="2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文本框 7"/>
          <p:cNvSpPr txBox="1"/>
          <p:nvPr>
            <p:custDataLst>
              <p:tags r:id="rId3"/>
            </p:custDataLst>
          </p:nvPr>
        </p:nvSpPr>
        <p:spPr>
          <a:xfrm>
            <a:off x="70574" y="-210"/>
            <a:ext cx="1327298" cy="2651125"/>
          </a:xfrm>
          <a:prstGeom prst="rect">
            <a:avLst/>
          </a:prstGeom>
          <a:noFill/>
        </p:spPr>
        <p:txBody>
          <a:bodyPr wrap="square" rtlCol="0">
            <a:spAutoFit/>
          </a:bodyPr>
          <a:lstStyle/>
          <a:p>
            <a:pPr marL="0" marR="0" lvl="0" indent="0" algn="l" defTabSz="914400" rtl="0" fontAlgn="auto">
              <a:lnSpc>
                <a:spcPct val="8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大</a:t>
            </a:r>
            <a:endParaRPr kumimoji="0" lang="en-US" altLang="zh-CN" sz="4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卫</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科</a:t>
            </a: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波</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菲</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儿</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p:txBody>
      </p:sp>
      <p:sp>
        <p:nvSpPr>
          <p:cNvPr id="3" name="文本框 2"/>
          <p:cNvSpPr txBox="1"/>
          <p:nvPr>
            <p:custDataLst>
              <p:tags r:id="rId4"/>
            </p:custDataLst>
          </p:nvPr>
        </p:nvSpPr>
        <p:spPr>
          <a:xfrm>
            <a:off x="914400" y="2071370"/>
            <a:ext cx="10750550" cy="1938020"/>
          </a:xfrm>
          <a:prstGeom prst="rect">
            <a:avLst/>
          </a:prstGeom>
          <a:noFill/>
        </p:spPr>
        <p:txBody>
          <a:bodyPr wrap="square" rtlCol="0">
            <a:spAutoFit/>
          </a:bodyPr>
          <a:lstStyle/>
          <a:p>
            <a:endParaRPr lang="zh-CN" altLang="en-US" sz="4000"/>
          </a:p>
          <a:p>
            <a:r>
              <a:rPr lang="en-US" altLang="zh-CN" sz="4000"/>
              <a:t>1</a:t>
            </a:r>
            <a:r>
              <a:rPr lang="zh-CN" altLang="en-US" sz="4000"/>
              <a:t>、认识叙事角度中的</a:t>
            </a:r>
            <a:r>
              <a:rPr lang="zh-CN" altLang="en-US" sz="4000">
                <a:solidFill>
                  <a:srgbClr val="FF0000"/>
                </a:solidFill>
              </a:rPr>
              <a:t>叙述者</a:t>
            </a:r>
            <a:r>
              <a:rPr lang="zh-CN" altLang="en-US" sz="4000"/>
              <a:t>、</a:t>
            </a:r>
            <a:r>
              <a:rPr lang="zh-CN" altLang="en-US" sz="4000">
                <a:solidFill>
                  <a:srgbClr val="FF0000"/>
                </a:solidFill>
              </a:rPr>
              <a:t>叙述视角</a:t>
            </a:r>
            <a:r>
              <a:rPr lang="zh-CN" altLang="en-US" sz="4000"/>
              <a:t>；</a:t>
            </a:r>
            <a:endParaRPr lang="zh-CN" altLang="en-US" sz="4000"/>
          </a:p>
          <a:p>
            <a:r>
              <a:rPr lang="en-US" altLang="zh-CN" sz="4000"/>
              <a:t>2</a:t>
            </a:r>
            <a:r>
              <a:rPr lang="zh-CN" altLang="en-US" sz="4000"/>
              <a:t>、分析本课第一人称叙述视角下</a:t>
            </a:r>
            <a:r>
              <a:rPr lang="en-US" altLang="zh-CN" sz="4000"/>
              <a:t>“</a:t>
            </a:r>
            <a:r>
              <a:rPr lang="zh-CN" altLang="en-US" sz="4000">
                <a:solidFill>
                  <a:srgbClr val="FF0000"/>
                </a:solidFill>
              </a:rPr>
              <a:t>我</a:t>
            </a:r>
            <a:r>
              <a:rPr lang="en-US" altLang="zh-CN" sz="4000">
                <a:solidFill>
                  <a:srgbClr val="FF0000"/>
                </a:solidFill>
              </a:rPr>
              <a:t>”</a:t>
            </a:r>
            <a:r>
              <a:rPr lang="zh-CN" altLang="en-US" sz="4000">
                <a:solidFill>
                  <a:srgbClr val="FF0000"/>
                </a:solidFill>
              </a:rPr>
              <a:t>的内涵</a:t>
            </a:r>
            <a:r>
              <a:rPr lang="zh-CN" altLang="en-US" sz="4000"/>
              <a:t>。</a:t>
            </a:r>
            <a:endParaRPr lang="zh-CN" altLang="en-US" sz="4000"/>
          </a:p>
        </p:txBody>
      </p:sp>
      <p:sp>
        <p:nvSpPr>
          <p:cNvPr id="4" name="文本框 3"/>
          <p:cNvSpPr txBox="1"/>
          <p:nvPr>
            <p:custDataLst>
              <p:tags r:id="rId5"/>
            </p:custDataLst>
          </p:nvPr>
        </p:nvSpPr>
        <p:spPr>
          <a:xfrm>
            <a:off x="2950845" y="910590"/>
            <a:ext cx="4949190" cy="829945"/>
          </a:xfrm>
          <a:prstGeom prst="rect">
            <a:avLst/>
          </a:prstGeom>
          <a:noFill/>
        </p:spPr>
        <p:txBody>
          <a:bodyPr wrap="square" rtlCol="0">
            <a:spAutoFit/>
          </a:bodyPr>
          <a:lstStyle/>
          <a:p>
            <a:r>
              <a:rPr lang="en-US" altLang="zh-CN" sz="4800">
                <a:sym typeface="+mn-ea"/>
              </a:rPr>
              <a:t>          </a:t>
            </a:r>
            <a:r>
              <a:rPr lang="zh-CN" altLang="en-US" sz="4800">
                <a:sym typeface="+mn-ea"/>
              </a:rPr>
              <a:t>课时目标：</a:t>
            </a:r>
            <a:endParaRPr lang="zh-CN" altLang="en-US" sz="4800"/>
          </a:p>
        </p:txBody>
      </p:sp>
    </p:spTree>
  </p:cSld>
  <p:clrMapOvr>
    <a:masterClrMapping/>
  </p:clrMapOvr>
  <mc:AlternateContent>
    <mc:Choice xmlns:p15="http://schemas.microsoft.com/office/powerpoint/2012/main" Requires="p15">
      <p:transition spd="slow" p14:dur="1250">
        <p15:prstTrans prst="airplane"/>
      </p:transition>
    </mc:Choice>
    <mc:Fallback>
      <p:transition spd="slow">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70" name="标题 1"/>
          <p:cNvSpPr>
            <a:spLocks noGrp="1"/>
          </p:cNvSpPr>
          <p:nvPr>
            <p:ph type="title"/>
            <p:custDataLst>
              <p:tags r:id="rId3"/>
            </p:custDataLst>
          </p:nvPr>
        </p:nvSpPr>
        <p:spPr>
          <a:xfrm>
            <a:off x="1981200" y="642938"/>
            <a:ext cx="8229600" cy="1074737"/>
          </a:xfrm>
        </p:spPr>
        <p:txBody>
          <a:bodyPr anchor="ctr" anchorCtr="0">
            <a:normAutofit/>
          </a:bodyPr>
          <a:lstStyle/>
          <a:p>
            <a:r>
              <a:rPr lang="en-US" altLang="zh-CN" b="1">
                <a:solidFill>
                  <a:schemeClr val="tx1"/>
                </a:solidFill>
                <a:effectLst>
                  <a:outerShdw blurRad="38100" dist="25400" dir="5400000" algn="ctr" rotWithShape="0">
                    <a:srgbClr val="6E747A">
                      <a:alpha val="43000"/>
                    </a:srgbClr>
                  </a:outerShdw>
                </a:effectLst>
                <a:uFillTx/>
                <a:latin typeface="+mn-lt"/>
                <a:ea typeface="+mn-ea"/>
                <a:cs typeface="+mn-cs"/>
              </a:rPr>
              <a:t>                   </a:t>
            </a:r>
            <a:endParaRPr lang="zh-CN" altLang="en-US" b="1">
              <a:solidFill>
                <a:schemeClr val="tx1"/>
              </a:solidFill>
              <a:effectLst>
                <a:outerShdw blurRad="38100" dist="25400" dir="5400000" algn="ctr" rotWithShape="0">
                  <a:srgbClr val="6E747A">
                    <a:alpha val="43000"/>
                  </a:srgbClr>
                </a:outerShdw>
              </a:effectLst>
              <a:uFillTx/>
              <a:latin typeface="+mn-lt"/>
              <a:ea typeface="+mn-ea"/>
              <a:cs typeface="+mn-cs"/>
            </a:endParaRPr>
          </a:p>
        </p:txBody>
      </p:sp>
      <p:sp>
        <p:nvSpPr>
          <p:cNvPr id="7171" name="内容占位符 2"/>
          <p:cNvSpPr>
            <a:spLocks noGrp="1"/>
          </p:cNvSpPr>
          <p:nvPr>
            <p:ph idx="1"/>
            <p:custDataLst>
              <p:tags r:id="rId4"/>
            </p:custDataLst>
          </p:nvPr>
        </p:nvSpPr>
        <p:spPr>
          <a:xfrm>
            <a:off x="1725930" y="993140"/>
            <a:ext cx="8334375" cy="1144270"/>
          </a:xfrm>
        </p:spPr>
        <p:txBody>
          <a:bodyPr anchor="t" anchorCtr="0">
            <a:no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sym typeface="+mn-ea"/>
              </a:rPr>
              <a:t>初中：《我的叔叔于勒》《孔乙己》</a:t>
            </a:r>
            <a:endParaRPr lang="zh-CN" altLang="en-US"/>
          </a:p>
          <a:p>
            <a:pPr marL="0" indent="0">
              <a:buNone/>
            </a:pPr>
            <a:r>
              <a:rPr lang="zh-CN" altLang="en-US">
                <a:sym typeface="+mn-ea"/>
              </a:rPr>
              <a:t>高一：《林教头风雪山神庙》《变形记》《祝福》</a:t>
            </a:r>
            <a:endParaRPr lang="zh-CN" altLang="en-US"/>
          </a:p>
          <a:p>
            <a:pPr marL="0" indent="0">
              <a:buNone/>
            </a:pPr>
            <a:endParaRPr lang="zh-CN" altLang="en-US">
              <a:solidFill>
                <a:schemeClr val="tx1"/>
              </a:solidFill>
              <a:effectLst>
                <a:outerShdw blurRad="38100" dist="25400" dir="5400000" algn="ctr" rotWithShape="0">
                  <a:srgbClr val="6E747A">
                    <a:alpha val="43000"/>
                  </a:srgbClr>
                </a:outerShdw>
              </a:effectLst>
              <a:uFillTx/>
            </a:endParaRPr>
          </a:p>
        </p:txBody>
      </p:sp>
      <p:sp>
        <p:nvSpPr>
          <p:cNvPr id="3" name="内容占位符 2"/>
          <p:cNvSpPr>
            <a:spLocks noGrp="1"/>
          </p:cNvSpPr>
          <p:nvPr>
            <p:custDataLst>
              <p:tags r:id="rId5"/>
            </p:custDataLst>
          </p:nvPr>
        </p:nvSpPr>
        <p:spPr>
          <a:xfrm>
            <a:off x="1353820" y="3329305"/>
            <a:ext cx="4139565" cy="1144270"/>
          </a:xfrm>
          <a:prstGeom prst="rect">
            <a:avLst/>
          </a:prstGeom>
        </p:spPr>
        <p:txBody>
          <a:bodyPr vert="horz" lIns="91440" tIns="45720" rIns="91440" bIns="45720" rtlCol="0" anchor="t" anchorCtr="0">
            <a:normAutofit/>
            <a:scene3d>
              <a:camera prst="orthographicFront"/>
              <a:lightRig rig="threePt" dir="t"/>
            </a:scene3d>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a:sym typeface="+mn-ea"/>
              </a:rPr>
              <a:t>2</a:t>
            </a:r>
            <a:r>
              <a:rPr lang="zh-CN" altLang="en-US">
                <a:sym typeface="+mn-ea"/>
              </a:rPr>
              <a:t>、《变形记》</a:t>
            </a:r>
            <a:endParaRPr lang="zh-CN" altLang="en-US"/>
          </a:p>
          <a:p>
            <a:pPr marL="0" indent="0">
              <a:buNone/>
            </a:pPr>
            <a:r>
              <a:rPr lang="en-US" altLang="zh-CN">
                <a:sym typeface="+mn-ea"/>
              </a:rPr>
              <a:t>      </a:t>
            </a:r>
            <a:r>
              <a:rPr lang="zh-CN" altLang="en-US">
                <a:sym typeface="+mn-ea"/>
              </a:rPr>
              <a:t>《林教头风雪山神庙》</a:t>
            </a:r>
            <a:endParaRPr lang="zh-CN" altLang="en-US">
              <a:solidFill>
                <a:schemeClr val="tx1"/>
              </a:solidFill>
              <a:effectLst>
                <a:outerShdw blurRad="38100" dist="25400" dir="5400000" algn="ctr" rotWithShape="0">
                  <a:srgbClr val="6E747A">
                    <a:alpha val="43000"/>
                  </a:srgbClr>
                </a:outerShdw>
              </a:effectLst>
              <a:uFillTx/>
            </a:endParaRPr>
          </a:p>
        </p:txBody>
      </p:sp>
      <p:sp>
        <p:nvSpPr>
          <p:cNvPr id="4" name="文本框 3"/>
          <p:cNvSpPr txBox="1"/>
          <p:nvPr>
            <p:custDataLst>
              <p:tags r:id="rId6"/>
            </p:custDataLst>
          </p:nvPr>
        </p:nvSpPr>
        <p:spPr>
          <a:xfrm>
            <a:off x="6763385" y="3329305"/>
            <a:ext cx="4187825" cy="95313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2800">
                <a:sym typeface="+mn-ea"/>
              </a:rPr>
              <a:t>1</a:t>
            </a:r>
            <a:r>
              <a:rPr lang="zh-CN" altLang="en-US" sz="2800">
                <a:sym typeface="+mn-ea"/>
              </a:rPr>
              <a:t>、《祝福》《孔乙己》</a:t>
            </a:r>
            <a:endParaRPr lang="zh-CN" altLang="en-US" sz="2800">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2800">
                <a:sym typeface="+mn-ea"/>
              </a:rPr>
              <a:t>      </a:t>
            </a:r>
            <a:r>
              <a:rPr lang="zh-CN" altLang="en-US" sz="2800">
                <a:sym typeface="+mn-ea"/>
              </a:rPr>
              <a:t>《我的叔叔于勒》</a:t>
            </a:r>
            <a:endParaRPr lang="zh-CN" altLang="en-US" sz="2800"/>
          </a:p>
        </p:txBody>
      </p:sp>
      <p:sp>
        <p:nvSpPr>
          <p:cNvPr id="5" name="文本框 4"/>
          <p:cNvSpPr txBox="1"/>
          <p:nvPr>
            <p:custDataLst>
              <p:tags r:id="rId7"/>
            </p:custDataLst>
          </p:nvPr>
        </p:nvSpPr>
        <p:spPr>
          <a:xfrm>
            <a:off x="151765" y="157480"/>
            <a:ext cx="3489960" cy="645160"/>
          </a:xfrm>
          <a:prstGeom prst="rect">
            <a:avLst/>
          </a:prstGeom>
          <a:noFill/>
        </p:spPr>
        <p:txBody>
          <a:bodyPr wrap="square" rtlCol="0">
            <a:spAutoFit/>
          </a:bodyPr>
          <a:lstStyle/>
          <a:p>
            <a:r>
              <a:rPr lang="zh-CN" altLang="en-US" sz="3600">
                <a:solidFill>
                  <a:srgbClr val="FF0000"/>
                </a:solidFill>
              </a:rPr>
              <a:t>温故而知新：</a:t>
            </a:r>
            <a:endParaRPr lang="zh-CN" altLang="en-US" sz="3600">
              <a:solidFill>
                <a:srgbClr val="FF0000"/>
              </a:solidFill>
            </a:endParaRPr>
          </a:p>
        </p:txBody>
      </p:sp>
      <p:sp>
        <p:nvSpPr>
          <p:cNvPr id="6" name="文本框 5"/>
          <p:cNvSpPr txBox="1"/>
          <p:nvPr>
            <p:custDataLst>
              <p:tags r:id="rId8"/>
            </p:custDataLst>
          </p:nvPr>
        </p:nvSpPr>
        <p:spPr>
          <a:xfrm>
            <a:off x="1492250" y="4656455"/>
            <a:ext cx="4001135" cy="1014730"/>
          </a:xfrm>
          <a:prstGeom prst="rect">
            <a:avLst/>
          </a:prstGeom>
          <a:noFill/>
        </p:spPr>
        <p:txBody>
          <a:bodyPr wrap="square" rtlCol="0">
            <a:spAutoFit/>
          </a:bodyPr>
          <a:lstStyle/>
          <a:p>
            <a:r>
              <a:rPr lang="zh-CN" altLang="en-US" sz="2000"/>
              <a:t>共同点：</a:t>
            </a:r>
            <a:endParaRPr lang="zh-CN" altLang="en-US" sz="2000"/>
          </a:p>
          <a:p>
            <a:r>
              <a:rPr lang="zh-CN" altLang="en-US" sz="2000"/>
              <a:t>讲述故事的人不在故事里，而是以</a:t>
            </a:r>
            <a:r>
              <a:rPr lang="en-US" altLang="zh-CN" sz="2000"/>
              <a:t>“</a:t>
            </a:r>
            <a:r>
              <a:rPr lang="zh-CN" altLang="en-US" sz="2000">
                <a:solidFill>
                  <a:srgbClr val="FF0000"/>
                </a:solidFill>
              </a:rPr>
              <a:t>局外人</a:t>
            </a:r>
            <a:r>
              <a:rPr lang="en-US" altLang="zh-CN" sz="2000"/>
              <a:t>”</a:t>
            </a:r>
            <a:r>
              <a:rPr lang="zh-CN" altLang="en-US" sz="2000"/>
              <a:t>的身份展现故事的发展。</a:t>
            </a:r>
            <a:endParaRPr lang="zh-CN" altLang="en-US" sz="2000"/>
          </a:p>
        </p:txBody>
      </p:sp>
      <p:sp>
        <p:nvSpPr>
          <p:cNvPr id="7" name="文本框 6"/>
          <p:cNvSpPr txBox="1"/>
          <p:nvPr>
            <p:custDataLst>
              <p:tags r:id="rId9"/>
            </p:custDataLst>
          </p:nvPr>
        </p:nvSpPr>
        <p:spPr>
          <a:xfrm>
            <a:off x="6834505" y="4656455"/>
            <a:ext cx="4814570" cy="1014730"/>
          </a:xfrm>
          <a:prstGeom prst="rect">
            <a:avLst/>
          </a:prstGeom>
          <a:noFill/>
        </p:spPr>
        <p:txBody>
          <a:bodyPr wrap="square" rtlCol="0">
            <a:spAutoFit/>
          </a:bodyPr>
          <a:lstStyle/>
          <a:p>
            <a:r>
              <a:rPr lang="zh-CN" altLang="en-US" sz="2000"/>
              <a:t>共同点：</a:t>
            </a:r>
            <a:endParaRPr lang="zh-CN" altLang="en-US" sz="2000"/>
          </a:p>
          <a:p>
            <a:r>
              <a:rPr lang="zh-CN" altLang="en-US" sz="2000"/>
              <a:t>以</a:t>
            </a:r>
            <a:r>
              <a:rPr lang="zh-CN" altLang="en-US" sz="2000">
                <a:solidFill>
                  <a:srgbClr val="FF0000"/>
                </a:solidFill>
              </a:rPr>
              <a:t>第一人称</a:t>
            </a:r>
            <a:r>
              <a:rPr lang="en-US" altLang="zh-CN" sz="2000">
                <a:solidFill>
                  <a:srgbClr val="FF0000"/>
                </a:solidFill>
              </a:rPr>
              <a:t>“</a:t>
            </a:r>
            <a:r>
              <a:rPr lang="zh-CN" altLang="en-US" sz="2000">
                <a:solidFill>
                  <a:srgbClr val="FF0000"/>
                </a:solidFill>
              </a:rPr>
              <a:t>我</a:t>
            </a:r>
            <a:r>
              <a:rPr lang="en-US" altLang="zh-CN" sz="2000">
                <a:solidFill>
                  <a:srgbClr val="FF0000"/>
                </a:solidFill>
              </a:rPr>
              <a:t>”</a:t>
            </a:r>
            <a:r>
              <a:rPr lang="zh-CN" altLang="en-US" sz="2000"/>
              <a:t>的角度来观察和叙述故事。</a:t>
            </a:r>
            <a:r>
              <a:rPr lang="en-US" altLang="zh-CN" sz="2000"/>
              <a:t>“</a:t>
            </a:r>
            <a:r>
              <a:rPr lang="zh-CN" altLang="en-US" sz="2000"/>
              <a:t>我</a:t>
            </a:r>
            <a:r>
              <a:rPr lang="en-US" altLang="zh-CN" sz="2000"/>
              <a:t>”</a:t>
            </a:r>
            <a:r>
              <a:rPr lang="zh-CN" altLang="en-US" sz="2000"/>
              <a:t>在故事里。</a:t>
            </a:r>
            <a:endParaRPr lang="zh-CN" altLang="en-US" sz="2000"/>
          </a:p>
        </p:txBody>
      </p:sp>
      <p:sp>
        <p:nvSpPr>
          <p:cNvPr id="8" name="下箭头 7"/>
          <p:cNvSpPr/>
          <p:nvPr>
            <p:custDataLst>
              <p:tags r:id="rId10"/>
            </p:custDataLst>
          </p:nvPr>
        </p:nvSpPr>
        <p:spPr>
          <a:xfrm>
            <a:off x="5365115" y="2137410"/>
            <a:ext cx="556895" cy="1348105"/>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 name="文本框 8"/>
          <p:cNvSpPr txBox="1"/>
          <p:nvPr>
            <p:custDataLst>
              <p:tags r:id="rId11"/>
            </p:custDataLst>
          </p:nvPr>
        </p:nvSpPr>
        <p:spPr>
          <a:xfrm>
            <a:off x="5800725" y="2226310"/>
            <a:ext cx="1815465" cy="922020"/>
          </a:xfrm>
          <a:prstGeom prst="rect">
            <a:avLst/>
          </a:prstGeom>
          <a:noFill/>
        </p:spPr>
        <p:txBody>
          <a:bodyPr wrap="square" rtlCol="0">
            <a:spAutoFit/>
          </a:bodyPr>
          <a:lstStyle/>
          <a:p>
            <a:r>
              <a:rPr lang="en-US" altLang="zh-CN"/>
              <a:t> </a:t>
            </a:r>
            <a:r>
              <a:rPr lang="en-US" altLang="zh-CN">
                <a:gradFill>
                  <a:gsLst>
                    <a:gs pos="0">
                      <a:srgbClr val="012D86"/>
                    </a:gs>
                    <a:gs pos="100000">
                      <a:srgbClr val="0E2557"/>
                    </a:gs>
                  </a:gsLst>
                  <a:lin scaled="0"/>
                </a:gradFill>
              </a:rPr>
              <a:t> </a:t>
            </a:r>
            <a:r>
              <a:rPr lang="zh-CN" altLang="en-US">
                <a:gradFill>
                  <a:gsLst>
                    <a:gs pos="0">
                      <a:srgbClr val="012D86"/>
                    </a:gs>
                    <a:gs pos="100000">
                      <a:srgbClr val="0E2557"/>
                    </a:gs>
                  </a:gsLst>
                  <a:lin scaled="0"/>
                </a:gradFill>
              </a:rPr>
              <a:t>按：</a:t>
            </a:r>
            <a:r>
              <a:rPr lang="en-US" altLang="zh-CN" u="sng">
                <a:gradFill>
                  <a:gsLst>
                    <a:gs pos="0">
                      <a:srgbClr val="012D86"/>
                    </a:gs>
                    <a:gs pos="100000">
                      <a:srgbClr val="0E2557"/>
                    </a:gs>
                  </a:gsLst>
                  <a:lin scaled="0"/>
                </a:gradFill>
              </a:rPr>
              <a:t>“</a:t>
            </a:r>
            <a:r>
              <a:rPr lang="zh-CN" altLang="en-US" u="sng">
                <a:gradFill>
                  <a:gsLst>
                    <a:gs pos="0">
                      <a:srgbClr val="012D86"/>
                    </a:gs>
                    <a:gs pos="100000">
                      <a:srgbClr val="0E2557"/>
                    </a:gs>
                  </a:gsLst>
                  <a:lin scaled="0"/>
                </a:gradFill>
              </a:rPr>
              <a:t>怎样讲</a:t>
            </a:r>
            <a:r>
              <a:rPr lang="en-US" altLang="zh-CN" u="sng">
                <a:gradFill>
                  <a:gsLst>
                    <a:gs pos="0">
                      <a:srgbClr val="012D86"/>
                    </a:gs>
                    <a:gs pos="100000">
                      <a:srgbClr val="0E2557"/>
                    </a:gs>
                  </a:gsLst>
                  <a:lin scaled="0"/>
                </a:gradFill>
              </a:rPr>
              <a:t>”</a:t>
            </a:r>
            <a:r>
              <a:rPr lang="zh-CN" altLang="en-US" u="sng">
                <a:gradFill>
                  <a:gsLst>
                    <a:gs pos="0">
                      <a:srgbClr val="012D86"/>
                    </a:gs>
                    <a:gs pos="100000">
                      <a:srgbClr val="0E2557"/>
                    </a:gs>
                  </a:gsLst>
                  <a:lin scaled="0"/>
                </a:gradFill>
              </a:rPr>
              <a:t>故事（怎样叙事）</a:t>
            </a:r>
            <a:r>
              <a:rPr lang="zh-CN" altLang="en-US">
                <a:gradFill>
                  <a:gsLst>
                    <a:gs pos="0">
                      <a:srgbClr val="012D86"/>
                    </a:gs>
                    <a:gs pos="100000">
                      <a:srgbClr val="0E2557"/>
                    </a:gs>
                  </a:gsLst>
                  <a:lin scaled="0"/>
                </a:gradFill>
              </a:rPr>
              <a:t>的角度分组</a:t>
            </a:r>
            <a:endParaRPr lang="zh-CN" altLang="en-US">
              <a:gradFill>
                <a:gsLst>
                  <a:gs pos="0">
                    <a:srgbClr val="012D86"/>
                  </a:gs>
                  <a:gs pos="100000">
                    <a:srgbClr val="0E2557"/>
                  </a:gs>
                </a:gsLst>
                <a:lin scaled="0"/>
              </a:gradFill>
            </a:endParaRPr>
          </a:p>
        </p:txBody>
      </p:sp>
      <p:sp>
        <p:nvSpPr>
          <p:cNvPr id="10" name="文本框 9"/>
          <p:cNvSpPr txBox="1"/>
          <p:nvPr>
            <p:custDataLst>
              <p:tags r:id="rId12"/>
            </p:custDataLst>
          </p:nvPr>
        </p:nvSpPr>
        <p:spPr>
          <a:xfrm>
            <a:off x="6834505" y="5894070"/>
            <a:ext cx="4169410" cy="368300"/>
          </a:xfrm>
          <a:prstGeom prst="rect">
            <a:avLst/>
          </a:prstGeom>
          <a:noFill/>
        </p:spPr>
        <p:txBody>
          <a:bodyPr wrap="square" rtlCol="0">
            <a:spAutoFit/>
          </a:bodyPr>
          <a:lstStyle/>
          <a:p>
            <a:r>
              <a:rPr lang="en-US" altLang="zh-CN"/>
              <a:t>“</a:t>
            </a:r>
            <a:r>
              <a:rPr lang="zh-CN" altLang="en-US"/>
              <a:t>我</a:t>
            </a:r>
            <a:r>
              <a:rPr lang="en-US" altLang="zh-CN"/>
              <a:t>”</a:t>
            </a:r>
            <a:r>
              <a:rPr lang="zh-CN" altLang="en-US"/>
              <a:t>对故事的</a:t>
            </a:r>
            <a:r>
              <a:rPr lang="zh-CN" altLang="en-US">
                <a:solidFill>
                  <a:srgbClr val="FF0000"/>
                </a:solidFill>
              </a:rPr>
              <a:t>了解</a:t>
            </a:r>
            <a:r>
              <a:rPr lang="zh-CN" altLang="en-US"/>
              <a:t>是</a:t>
            </a:r>
            <a:r>
              <a:rPr lang="zh-CN" altLang="en-US">
                <a:solidFill>
                  <a:srgbClr val="FF0000"/>
                </a:solidFill>
              </a:rPr>
              <a:t>有限</a:t>
            </a:r>
            <a:r>
              <a:rPr lang="zh-CN" altLang="en-US"/>
              <a:t>的</a:t>
            </a:r>
            <a:endParaRPr lang="zh-CN" altLang="en-US"/>
          </a:p>
        </p:txBody>
      </p:sp>
      <p:sp>
        <p:nvSpPr>
          <p:cNvPr id="11" name="文本框 10"/>
          <p:cNvSpPr txBox="1"/>
          <p:nvPr>
            <p:custDataLst>
              <p:tags r:id="rId13"/>
            </p:custDataLst>
          </p:nvPr>
        </p:nvSpPr>
        <p:spPr>
          <a:xfrm>
            <a:off x="1492250" y="5854065"/>
            <a:ext cx="4169410" cy="368300"/>
          </a:xfrm>
          <a:prstGeom prst="rect">
            <a:avLst/>
          </a:prstGeom>
          <a:noFill/>
        </p:spPr>
        <p:txBody>
          <a:bodyPr wrap="square" rtlCol="0">
            <a:spAutoFit/>
          </a:bodyPr>
          <a:lstStyle/>
          <a:p>
            <a:r>
              <a:rPr lang="zh-CN" altLang="en-US"/>
              <a:t>他</a:t>
            </a:r>
            <a:r>
              <a:rPr lang="zh-CN" altLang="en-US">
                <a:solidFill>
                  <a:srgbClr val="FF0000"/>
                </a:solidFill>
              </a:rPr>
              <a:t>完全了解</a:t>
            </a:r>
            <a:r>
              <a:rPr lang="zh-CN" altLang="en-US"/>
              <a:t>故事的发展</a:t>
            </a:r>
            <a:endParaRPr lang="zh-CN" altLang="en-US"/>
          </a:p>
        </p:txBody>
      </p:sp>
      <p:sp>
        <p:nvSpPr>
          <p:cNvPr id="2" name="文本框 1"/>
          <p:cNvSpPr txBox="1"/>
          <p:nvPr>
            <p:custDataLst>
              <p:tags r:id="rId14"/>
            </p:custDataLst>
          </p:nvPr>
        </p:nvSpPr>
        <p:spPr>
          <a:xfrm>
            <a:off x="8916035" y="5343525"/>
            <a:ext cx="2733040" cy="398780"/>
          </a:xfrm>
          <a:prstGeom prst="rect">
            <a:avLst/>
          </a:prstGeom>
          <a:noFill/>
        </p:spPr>
        <p:txBody>
          <a:bodyPr wrap="square" rtlCol="0">
            <a:spAutoFit/>
          </a:bodyPr>
          <a:lstStyle/>
          <a:p>
            <a:r>
              <a:rPr lang="zh-CN" altLang="en-US" sz="2000" b="1">
                <a:gradFill>
                  <a:gsLst>
                    <a:gs pos="0">
                      <a:srgbClr val="012D86"/>
                    </a:gs>
                    <a:gs pos="100000">
                      <a:srgbClr val="0E2557"/>
                    </a:gs>
                  </a:gsLst>
                  <a:lin scaled="0"/>
                </a:gradFill>
              </a:rPr>
              <a:t>叙述者是第一人称</a:t>
            </a:r>
            <a:r>
              <a:rPr lang="en-US" altLang="zh-CN" sz="2000" b="1">
                <a:gradFill>
                  <a:gsLst>
                    <a:gs pos="0">
                      <a:srgbClr val="012D86"/>
                    </a:gs>
                    <a:gs pos="100000">
                      <a:srgbClr val="0E2557"/>
                    </a:gs>
                  </a:gsLst>
                  <a:lin scaled="0"/>
                </a:gradFill>
              </a:rPr>
              <a:t>“</a:t>
            </a:r>
            <a:r>
              <a:rPr lang="zh-CN" altLang="en-US" sz="2000" b="1">
                <a:gradFill>
                  <a:gsLst>
                    <a:gs pos="0">
                      <a:srgbClr val="012D86"/>
                    </a:gs>
                    <a:gs pos="100000">
                      <a:srgbClr val="0E2557"/>
                    </a:gs>
                  </a:gsLst>
                  <a:lin scaled="0"/>
                </a:gradFill>
              </a:rPr>
              <a:t>我</a:t>
            </a:r>
            <a:r>
              <a:rPr lang="en-US" altLang="zh-CN" sz="2000" b="1">
                <a:gradFill>
                  <a:gsLst>
                    <a:gs pos="0">
                      <a:srgbClr val="012D86"/>
                    </a:gs>
                    <a:gs pos="100000">
                      <a:srgbClr val="0E2557"/>
                    </a:gs>
                  </a:gsLst>
                  <a:lin scaled="0"/>
                </a:gradFill>
              </a:rPr>
              <a:t>”</a:t>
            </a:r>
            <a:endParaRPr lang="en-US" altLang="zh-CN" sz="2000" b="1">
              <a:gradFill>
                <a:gsLst>
                  <a:gs pos="0">
                    <a:srgbClr val="012D86"/>
                  </a:gs>
                  <a:gs pos="100000">
                    <a:srgbClr val="0E2557"/>
                  </a:gs>
                </a:gsLst>
                <a:lin scaled="0"/>
              </a:gradFill>
            </a:endParaRPr>
          </a:p>
        </p:txBody>
      </p:sp>
      <p:sp>
        <p:nvSpPr>
          <p:cNvPr id="12" name="文本框 11"/>
          <p:cNvSpPr txBox="1"/>
          <p:nvPr>
            <p:custDataLst>
              <p:tags r:id="rId15"/>
            </p:custDataLst>
          </p:nvPr>
        </p:nvSpPr>
        <p:spPr>
          <a:xfrm>
            <a:off x="3900170" y="5551805"/>
            <a:ext cx="2733040" cy="398780"/>
          </a:xfrm>
          <a:prstGeom prst="rect">
            <a:avLst/>
          </a:prstGeom>
          <a:noFill/>
        </p:spPr>
        <p:txBody>
          <a:bodyPr wrap="square" rtlCol="0">
            <a:spAutoFit/>
          </a:bodyPr>
          <a:lstStyle/>
          <a:p>
            <a:r>
              <a:rPr lang="zh-CN" altLang="en-US" sz="2000" b="1">
                <a:gradFill>
                  <a:gsLst>
                    <a:gs pos="0">
                      <a:srgbClr val="012D86"/>
                    </a:gs>
                    <a:gs pos="100000">
                      <a:srgbClr val="0E2557"/>
                    </a:gs>
                  </a:gsLst>
                  <a:lin scaled="0"/>
                </a:gradFill>
              </a:rPr>
              <a:t>叙述者是第三人称</a:t>
            </a:r>
            <a:endParaRPr lang="en-US" altLang="zh-CN" sz="2000" b="1">
              <a:gradFill>
                <a:gsLst>
                  <a:gs pos="0">
                    <a:srgbClr val="012D86"/>
                  </a:gs>
                  <a:gs pos="100000">
                    <a:srgbClr val="0E2557"/>
                  </a:gs>
                </a:gsLst>
                <a:lin scaled="0"/>
              </a:gradFill>
            </a:endParaRPr>
          </a:p>
        </p:txBody>
      </p:sp>
      <p:sp>
        <p:nvSpPr>
          <p:cNvPr id="13" name="文本框 12"/>
          <p:cNvSpPr txBox="1"/>
          <p:nvPr>
            <p:custDataLst>
              <p:tags r:id="rId16"/>
            </p:custDataLst>
          </p:nvPr>
        </p:nvSpPr>
        <p:spPr>
          <a:xfrm>
            <a:off x="2292985" y="6222365"/>
            <a:ext cx="2733040" cy="398780"/>
          </a:xfrm>
          <a:prstGeom prst="rect">
            <a:avLst/>
          </a:prstGeom>
          <a:noFill/>
        </p:spPr>
        <p:txBody>
          <a:bodyPr wrap="square" rtlCol="0">
            <a:spAutoFit/>
          </a:bodyPr>
          <a:lstStyle/>
          <a:p>
            <a:r>
              <a:rPr lang="zh-CN" altLang="en-US" sz="2000" b="1">
                <a:gradFill>
                  <a:gsLst>
                    <a:gs pos="0">
                      <a:srgbClr val="012D86"/>
                    </a:gs>
                    <a:gs pos="100000">
                      <a:srgbClr val="0E2557"/>
                    </a:gs>
                  </a:gsLst>
                  <a:lin scaled="0"/>
                </a:gradFill>
              </a:rPr>
              <a:t>叙述视角是全知视角</a:t>
            </a:r>
            <a:endParaRPr lang="zh-CN" altLang="en-US" sz="2000" b="1">
              <a:gradFill>
                <a:gsLst>
                  <a:gs pos="0">
                    <a:srgbClr val="012D86"/>
                  </a:gs>
                  <a:gs pos="100000">
                    <a:srgbClr val="0E2557"/>
                  </a:gs>
                </a:gsLst>
                <a:lin scaled="0"/>
              </a:gradFill>
            </a:endParaRPr>
          </a:p>
        </p:txBody>
      </p:sp>
      <p:sp>
        <p:nvSpPr>
          <p:cNvPr id="14" name="文本框 13"/>
          <p:cNvSpPr txBox="1"/>
          <p:nvPr>
            <p:custDataLst>
              <p:tags r:id="rId17"/>
            </p:custDataLst>
          </p:nvPr>
        </p:nvSpPr>
        <p:spPr>
          <a:xfrm>
            <a:off x="7665085" y="6231255"/>
            <a:ext cx="2733040" cy="398780"/>
          </a:xfrm>
          <a:prstGeom prst="rect">
            <a:avLst/>
          </a:prstGeom>
          <a:noFill/>
        </p:spPr>
        <p:txBody>
          <a:bodyPr wrap="square" rtlCol="0">
            <a:spAutoFit/>
          </a:bodyPr>
          <a:lstStyle/>
          <a:p>
            <a:r>
              <a:rPr lang="zh-CN" altLang="en-US" sz="2000" b="1">
                <a:gradFill>
                  <a:gsLst>
                    <a:gs pos="0">
                      <a:srgbClr val="012D86"/>
                    </a:gs>
                    <a:gs pos="100000">
                      <a:srgbClr val="0E2557"/>
                    </a:gs>
                  </a:gsLst>
                  <a:lin scaled="0"/>
                </a:gradFill>
              </a:rPr>
              <a:t>叙述视角是有限视角</a:t>
            </a:r>
            <a:endParaRPr lang="zh-CN" altLang="en-US" sz="2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blinds(horizontal)">
                                      <p:cBhvr>
                                        <p:cTn id="12" dur="500"/>
                                        <p:tgtEl>
                                          <p:spTgt spid="717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7" dur="500"/>
                                        <p:tgtEl>
                                          <p:spTgt spid="7171">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linds(horizontal)">
                                      <p:cBhvr>
                                        <p:cTn id="67" dur="500"/>
                                        <p:tgtEl>
                                          <p:spTgt spid="1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blinds(horizontal)">
                                      <p:cBhvr>
                                        <p:cTn id="72" dur="500"/>
                                        <p:tgtEl>
                                          <p:spTgt spid="13"/>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3" grpId="0"/>
      <p:bldP spid="4" grpId="0"/>
      <p:bldP spid="5" grpId="0"/>
      <p:bldP spid="6" grpId="0"/>
      <p:bldP spid="7" grpId="0"/>
      <p:bldP spid="8" grpId="0"/>
      <p:bldP spid="9" grpId="0"/>
      <p:bldP spid="10" grpId="0"/>
      <p:bldP spid="11" grpId="0"/>
      <p:bldP spid="2" grpId="0"/>
      <p:bldP spid="12" grpId="0"/>
      <p:bldP spid="13" grpId="0"/>
      <p:bldP spid="1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 name="表格 3"/>
          <p:cNvGraphicFramePr>
            <a:graphicFrameLocks noGrp="1"/>
          </p:cNvGraphicFramePr>
          <p:nvPr>
            <p:custDataLst>
              <p:tags r:id="rId3"/>
            </p:custDataLst>
          </p:nvPr>
        </p:nvGraphicFramePr>
        <p:xfrm>
          <a:off x="720725" y="1475105"/>
          <a:ext cx="10749915" cy="3047365"/>
        </p:xfrm>
        <a:graphic>
          <a:graphicData uri="http://schemas.openxmlformats.org/drawingml/2006/table">
            <a:tbl>
              <a:tblPr firstRow="1" bandRow="1">
                <a:tableStyleId>{5C22544A-7EE6-4342-B048-85BDC9FD1C3A}</a:tableStyleId>
              </a:tblPr>
              <a:tblGrid>
                <a:gridCol w="2542540"/>
                <a:gridCol w="2742565"/>
                <a:gridCol w="5464810"/>
              </a:tblGrid>
              <a:tr h="739140">
                <a:tc>
                  <a:txBody>
                    <a:bodyPr vert="horz" wrap="square"/>
                    <a:lstStyle/>
                    <a:p>
                      <a:pPr algn="ctr"/>
                      <a:r>
                        <a:rPr lang="zh-CN" altLang="en-US" sz="2400"/>
                        <a:t>叙述视角</a:t>
                      </a:r>
                      <a:endParaRPr lang="zh-CN" altLang="en-US" sz="2400"/>
                    </a:p>
                  </a:txBody>
                  <a:tcPr/>
                </a:tc>
                <a:tc>
                  <a:txBody>
                    <a:bodyPr vert="horz" wrap="square"/>
                    <a:lstStyle/>
                    <a:p>
                      <a:pPr algn="ctr"/>
                      <a:r>
                        <a:rPr lang="zh-CN" altLang="en-US" sz="2400"/>
                        <a:t>叙述者（人称）</a:t>
                      </a:r>
                      <a:endParaRPr lang="zh-CN" altLang="en-US" sz="2400"/>
                    </a:p>
                  </a:txBody>
                  <a:tcPr/>
                </a:tc>
                <a:tc>
                  <a:txBody>
                    <a:bodyPr vert="horz" wrap="square"/>
                    <a:lstStyle/>
                    <a:p>
                      <a:pPr algn="ctr"/>
                      <a:r>
                        <a:rPr lang="zh-CN" altLang="en-US" sz="2400"/>
                        <a:t>旧文举例</a:t>
                      </a:r>
                      <a:endParaRPr lang="zh-CN" altLang="en-US" sz="2400"/>
                    </a:p>
                  </a:txBody>
                  <a:tcPr/>
                </a:tc>
              </a:tr>
              <a:tr h="1149985">
                <a:tc>
                  <a:txBody>
                    <a:bodyPr vert="horz" wrap="square"/>
                    <a:lstStyle/>
                    <a:p>
                      <a:r>
                        <a:rPr lang="en-US" altLang="zh-CN" sz="2400"/>
                        <a:t>      </a:t>
                      </a:r>
                      <a:endParaRPr lang="zh-CN" altLang="en-US" sz="2400"/>
                    </a:p>
                  </a:txBody>
                  <a:tcPr/>
                </a:tc>
                <a:tc>
                  <a:txBody>
                    <a:bodyPr vert="horz" wrap="square"/>
                    <a:lstStyle/>
                    <a:p>
                      <a:endParaRPr lang="zh-CN" altLang="en-US" sz="2400">
                        <a:sym typeface="+mn-ea"/>
                      </a:endParaRPr>
                    </a:p>
                    <a:p>
                      <a:r>
                        <a:rPr lang="zh-CN" altLang="en-US" sz="2400">
                          <a:sym typeface="+mn-ea"/>
                        </a:rPr>
                        <a:t> </a:t>
                      </a:r>
                      <a:r>
                        <a:rPr lang="en-US" altLang="zh-CN" sz="2400">
                          <a:sym typeface="+mn-ea"/>
                        </a:rPr>
                        <a:t>    </a:t>
                      </a:r>
                      <a:endParaRPr lang="zh-CN" altLang="en-US" sz="2400"/>
                    </a:p>
                  </a:txBody>
                  <a:tcPr/>
                </a:tc>
                <a:tc>
                  <a:txBody>
                    <a:bodyPr vert="horz" wrap="square"/>
                    <a:lstStyle/>
                    <a:p>
                      <a:endParaRPr lang="zh-CN" altLang="en-US" sz="2400"/>
                    </a:p>
                  </a:txBody>
                  <a:tcPr/>
                </a:tc>
              </a:tr>
              <a:tr h="1158240">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2400"/>
                        <a:t>      </a:t>
                      </a:r>
                      <a:endParaRPr lang="zh-CN" altLang="en-US" sz="2400"/>
                    </a:p>
                  </a:txBody>
                  <a:tcPr/>
                </a:tc>
                <a:tc>
                  <a:txBody>
                    <a:bodyPr vert="horz" wrap="square"/>
                    <a:lstStyle/>
                    <a:p>
                      <a:r>
                        <a:rPr lang="en-US" altLang="zh-CN" sz="2400"/>
                        <a:t>     </a:t>
                      </a:r>
                      <a:endParaRPr lang="zh-CN" altLang="en-US" sz="2400"/>
                    </a:p>
                  </a:txBody>
                  <a:tcPr/>
                </a:tc>
                <a:tc>
                  <a:txBody>
                    <a:bodyPr vert="horz" wrap="square"/>
                    <a:lstStyle/>
                    <a:p>
                      <a:endParaRPr lang="zh-CN" altLang="en-US" sz="2400"/>
                    </a:p>
                  </a:txBody>
                  <a:tcPr/>
                </a:tc>
              </a:tr>
            </a:tbl>
          </a:graphicData>
        </a:graphic>
      </p:graphicFrame>
      <p:sp>
        <p:nvSpPr>
          <p:cNvPr id="2" name="文本框 1"/>
          <p:cNvSpPr txBox="1"/>
          <p:nvPr>
            <p:custDataLst>
              <p:tags r:id="rId4"/>
            </p:custDataLst>
          </p:nvPr>
        </p:nvSpPr>
        <p:spPr>
          <a:xfrm>
            <a:off x="841375" y="5043170"/>
            <a:ext cx="10770870" cy="953135"/>
          </a:xfrm>
          <a:prstGeom prst="rect">
            <a:avLst/>
          </a:prstGeom>
          <a:noFill/>
        </p:spPr>
        <p:txBody>
          <a:bodyPr wrap="square" rtlCol="0">
            <a:spAutoFit/>
          </a:bodyPr>
          <a:lstStyle/>
          <a:p>
            <a:r>
              <a:rPr lang="en-US" altLang="zh-CN" sz="2800"/>
              <a:t>        </a:t>
            </a:r>
            <a:r>
              <a:rPr lang="zh-CN" altLang="en-US" sz="2800"/>
              <a:t>本小说采用了</a:t>
            </a:r>
            <a:r>
              <a:rPr lang="zh-CN" altLang="en-US" sz="2800">
                <a:solidFill>
                  <a:srgbClr val="FF0000"/>
                </a:solidFill>
              </a:rPr>
              <a:t>第一人称</a:t>
            </a:r>
            <a:r>
              <a:rPr lang="zh-CN" altLang="en-US" sz="2800"/>
              <a:t>的</a:t>
            </a:r>
            <a:r>
              <a:rPr lang="zh-CN" altLang="en-US" sz="2800">
                <a:solidFill>
                  <a:srgbClr val="FF0000"/>
                </a:solidFill>
              </a:rPr>
              <a:t>有限</a:t>
            </a:r>
            <a:r>
              <a:rPr lang="zh-CN" altLang="en-US" sz="2800"/>
              <a:t>视角，以</a:t>
            </a:r>
            <a:r>
              <a:rPr lang="en-US" altLang="zh-CN" sz="2800"/>
              <a:t>“</a:t>
            </a:r>
            <a:r>
              <a:rPr lang="zh-CN" altLang="en-US" sz="2800"/>
              <a:t>我</a:t>
            </a:r>
            <a:r>
              <a:rPr lang="en-US" altLang="zh-CN" sz="2800"/>
              <a:t>”</a:t>
            </a:r>
            <a:r>
              <a:rPr lang="zh-CN" altLang="en-US" sz="2800"/>
              <a:t>的所见所闻为主要线索来展开情节</a:t>
            </a:r>
            <a:r>
              <a:rPr lang="zh-CN" altLang="en-US" sz="2800">
                <a:sym typeface="+mn-ea"/>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增强了故事的真实性</a:t>
            </a:r>
            <a:r>
              <a:rPr lang="zh-CN" altLang="en-US" sz="2800"/>
              <a:t>。</a:t>
            </a:r>
            <a:endParaRPr lang="zh-CN" altLang="en-US" sz="2800"/>
          </a:p>
        </p:txBody>
      </p:sp>
      <p:sp>
        <p:nvSpPr>
          <p:cNvPr id="4" name="文本框 3"/>
          <p:cNvSpPr txBox="1"/>
          <p:nvPr>
            <p:custDataLst>
              <p:tags r:id="rId5"/>
            </p:custDataLst>
          </p:nvPr>
        </p:nvSpPr>
        <p:spPr>
          <a:xfrm>
            <a:off x="841375" y="2307590"/>
            <a:ext cx="2129790" cy="829945"/>
          </a:xfrm>
          <a:prstGeom prst="rect">
            <a:avLst/>
          </a:prstGeom>
          <a:noFill/>
        </p:spPr>
        <p:txBody>
          <a:bodyPr wrap="square" rtlCol="0">
            <a:spAutoFit/>
          </a:bodyPr>
          <a:lstStyle/>
          <a:p>
            <a:r>
              <a:rPr lang="en-US" altLang="zh-CN">
                <a:sym typeface="+mn-ea"/>
              </a:rPr>
              <a:t>     </a:t>
            </a:r>
            <a:r>
              <a:rPr lang="en-US" altLang="zh-CN" sz="2400">
                <a:sym typeface="+mn-ea"/>
              </a:rPr>
              <a:t> </a:t>
            </a:r>
            <a:r>
              <a:rPr lang="zh-CN" altLang="en-US" sz="2400">
                <a:sym typeface="+mn-ea"/>
              </a:rPr>
              <a:t>全知视角</a:t>
            </a:r>
            <a:endParaRPr lang="zh-CN" altLang="en-US" sz="2400"/>
          </a:p>
          <a:p>
            <a:r>
              <a:rPr lang="en-US" altLang="zh-CN" sz="2400">
                <a:sym typeface="+mn-ea"/>
              </a:rPr>
              <a:t> </a:t>
            </a:r>
            <a:r>
              <a:rPr lang="zh-CN" altLang="en-US" sz="2400">
                <a:sym typeface="+mn-ea"/>
              </a:rPr>
              <a:t>（上帝视角）</a:t>
            </a:r>
            <a:endParaRPr lang="en-US" altLang="zh-CN" sz="2400"/>
          </a:p>
        </p:txBody>
      </p:sp>
      <p:sp>
        <p:nvSpPr>
          <p:cNvPr id="5" name="文本框 4"/>
          <p:cNvSpPr txBox="1"/>
          <p:nvPr>
            <p:custDataLst>
              <p:tags r:id="rId6"/>
            </p:custDataLst>
          </p:nvPr>
        </p:nvSpPr>
        <p:spPr>
          <a:xfrm>
            <a:off x="841375" y="3675380"/>
            <a:ext cx="212979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sym typeface="+mn-ea"/>
              </a:rPr>
              <a:t>      </a:t>
            </a:r>
            <a:r>
              <a:rPr lang="zh-CN" altLang="en-US" sz="2400">
                <a:sym typeface="+mn-ea"/>
              </a:rPr>
              <a:t>有限视角</a:t>
            </a:r>
            <a:endParaRPr lang="zh-CN" altLang="en-US" sz="240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2400">
                <a:sym typeface="+mn-ea"/>
              </a:rPr>
              <a:t>  </a:t>
            </a:r>
            <a:r>
              <a:rPr lang="zh-CN" altLang="en-US" sz="2400">
                <a:sym typeface="+mn-ea"/>
              </a:rPr>
              <a:t>（内视角）</a:t>
            </a:r>
            <a:endParaRPr lang="en-US" altLang="zh-CN" sz="2400"/>
          </a:p>
        </p:txBody>
      </p:sp>
      <p:sp>
        <p:nvSpPr>
          <p:cNvPr id="7" name="文本框 6"/>
          <p:cNvSpPr txBox="1"/>
          <p:nvPr>
            <p:custDataLst>
              <p:tags r:id="rId7"/>
            </p:custDataLst>
          </p:nvPr>
        </p:nvSpPr>
        <p:spPr>
          <a:xfrm>
            <a:off x="3321050" y="2492375"/>
            <a:ext cx="2778760" cy="460375"/>
          </a:xfrm>
          <a:prstGeom prst="rect">
            <a:avLst/>
          </a:prstGeom>
          <a:noFill/>
        </p:spPr>
        <p:txBody>
          <a:bodyPr wrap="square" rtlCol="0">
            <a:spAutoFit/>
          </a:bodyPr>
          <a:lstStyle/>
          <a:p>
            <a:r>
              <a:rPr lang="en-US" altLang="zh-CN">
                <a:sym typeface="+mn-ea"/>
              </a:rPr>
              <a:t>  </a:t>
            </a:r>
            <a:r>
              <a:rPr lang="en-US" altLang="zh-CN" sz="2400">
                <a:sym typeface="+mn-ea"/>
              </a:rPr>
              <a:t>  </a:t>
            </a:r>
            <a:r>
              <a:rPr lang="zh-CN" altLang="en-US" sz="2400">
                <a:sym typeface="+mn-ea"/>
              </a:rPr>
              <a:t>第三人称（他）</a:t>
            </a:r>
            <a:endParaRPr lang="en-US" altLang="zh-CN" sz="2400"/>
          </a:p>
        </p:txBody>
      </p:sp>
      <p:sp>
        <p:nvSpPr>
          <p:cNvPr id="8" name="文本框 7"/>
          <p:cNvSpPr txBox="1"/>
          <p:nvPr>
            <p:custDataLst>
              <p:tags r:id="rId8"/>
            </p:custDataLst>
          </p:nvPr>
        </p:nvSpPr>
        <p:spPr>
          <a:xfrm>
            <a:off x="7383145" y="2430145"/>
            <a:ext cx="2615565" cy="1014730"/>
          </a:xfrm>
          <a:prstGeom prst="rect">
            <a:avLst/>
          </a:prstGeom>
          <a:noFill/>
        </p:spPr>
        <p:txBody>
          <a:bodyPr wrap="square" rtlCol="0">
            <a:spAutoFit/>
          </a:bodyPr>
          <a:lstStyle/>
          <a:p>
            <a:r>
              <a:rPr lang="zh-CN" altLang="en-US" sz="2000">
                <a:sym typeface="+mn-ea"/>
              </a:rPr>
              <a:t>《林教头风雪山神庙》</a:t>
            </a:r>
            <a:endParaRPr lang="zh-CN" altLang="en-US" sz="2000"/>
          </a:p>
          <a:p>
            <a:r>
              <a:rPr lang="zh-CN" altLang="en-US" sz="2000">
                <a:sym typeface="+mn-ea"/>
              </a:rPr>
              <a:t>《变形记》</a:t>
            </a:r>
            <a:endParaRPr lang="zh-CN" altLang="en-US" sz="2000"/>
          </a:p>
          <a:p>
            <a:endParaRPr lang="en-US" altLang="zh-CN" sz="2000"/>
          </a:p>
        </p:txBody>
      </p:sp>
      <p:sp>
        <p:nvSpPr>
          <p:cNvPr id="9" name="文本框 8"/>
          <p:cNvSpPr txBox="1"/>
          <p:nvPr>
            <p:custDataLst>
              <p:tags r:id="rId9"/>
            </p:custDataLst>
          </p:nvPr>
        </p:nvSpPr>
        <p:spPr>
          <a:xfrm>
            <a:off x="3321050" y="3738245"/>
            <a:ext cx="268732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sym typeface="+mn-ea"/>
              </a:rPr>
              <a:t>    </a:t>
            </a:r>
            <a:r>
              <a:rPr lang="en-US" altLang="zh-CN" sz="2400">
                <a:sym typeface="+mn-ea"/>
              </a:rPr>
              <a:t> </a:t>
            </a:r>
            <a:r>
              <a:rPr lang="zh-CN" altLang="en-US" sz="2400">
                <a:sym typeface="+mn-ea"/>
              </a:rPr>
              <a:t>第一人称（</a:t>
            </a:r>
            <a:r>
              <a:rPr lang="en-US" altLang="zh-CN" sz="2400">
                <a:sym typeface="+mn-ea"/>
              </a:rPr>
              <a:t>“</a:t>
            </a:r>
            <a:r>
              <a:rPr lang="zh-CN" altLang="en-US" sz="2400">
                <a:sym typeface="+mn-ea"/>
              </a:rPr>
              <a:t>我</a:t>
            </a:r>
            <a:r>
              <a:rPr lang="en-US" altLang="zh-CN" sz="2400">
                <a:sym typeface="+mn-ea"/>
              </a:rPr>
              <a:t>”</a:t>
            </a:r>
            <a:r>
              <a:rPr lang="zh-CN" altLang="en-US" sz="2400">
                <a:sym typeface="+mn-ea"/>
              </a:rPr>
              <a:t>）</a:t>
            </a:r>
            <a:endParaRPr lang="en-US" altLang="zh-CN" sz="2400"/>
          </a:p>
        </p:txBody>
      </p:sp>
      <p:sp>
        <p:nvSpPr>
          <p:cNvPr id="11" name="文本框 10"/>
          <p:cNvSpPr txBox="1"/>
          <p:nvPr>
            <p:custDataLst>
              <p:tags r:id="rId10"/>
            </p:custDataLst>
          </p:nvPr>
        </p:nvSpPr>
        <p:spPr>
          <a:xfrm>
            <a:off x="7383145" y="3444875"/>
            <a:ext cx="2898775" cy="98361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000">
                <a:sym typeface="+mn-ea"/>
              </a:rPr>
              <a:t>《祝福》</a:t>
            </a:r>
            <a:endParaRPr lang="zh-CN" altLang="en-US" sz="2000"/>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000">
                <a:sym typeface="+mn-ea"/>
              </a:rPr>
              <a:t>《孔乙己》</a:t>
            </a:r>
            <a:endParaRPr lang="zh-CN" altLang="en-US"/>
          </a:p>
          <a:p>
            <a:pPr marL="0" marR="0" lvl="0" indent="0" algn="l" defTabSz="914400" rtl="0" eaLnBrk="1" fontAlgn="auto" latinLnBrk="0" hangingPunct="1">
              <a:lnSpc>
                <a:spcPct val="100000"/>
              </a:lnSpc>
              <a:spcBef>
                <a:spcPct val="0"/>
              </a:spcBef>
              <a:spcAft>
                <a:spcPct val="0"/>
              </a:spcAft>
              <a:buClrTx/>
              <a:buSzTx/>
              <a:buFontTx/>
              <a:buNone/>
              <a:defRPr/>
            </a:pPr>
            <a:r>
              <a:rPr lang="zh-CN" altLang="en-US">
                <a:sym typeface="+mn-ea"/>
              </a:rPr>
              <a:t>《我的叔叔于勒》</a:t>
            </a:r>
            <a:endParaRPr lang="en-US" altLang="zh-CN"/>
          </a:p>
        </p:txBody>
      </p:sp>
      <p:sp>
        <p:nvSpPr>
          <p:cNvPr id="6" name="文本框 5"/>
          <p:cNvSpPr txBox="1"/>
          <p:nvPr>
            <p:custDataLst>
              <p:tags r:id="rId11"/>
            </p:custDataLst>
          </p:nvPr>
        </p:nvSpPr>
        <p:spPr>
          <a:xfrm>
            <a:off x="699770" y="573405"/>
            <a:ext cx="3434080" cy="632460"/>
          </a:xfrm>
          <a:prstGeom prst="rect">
            <a:avLst/>
          </a:prstGeom>
          <a:noFill/>
        </p:spPr>
        <p:txBody>
          <a:bodyPr wrap="none" rtlCol="0" anchor="t">
            <a:spAutoFit/>
          </a:bodyPr>
          <a:lstStyle/>
          <a:p>
            <a:pPr fontAlgn="auto">
              <a:lnSpc>
                <a:spcPct val="110000"/>
              </a:lnSpc>
            </a:pPr>
            <a:r>
              <a:rPr lang="zh-CN" altLang="en-US" sz="3200" b="1">
                <a:effectLst>
                  <a:outerShdw blurRad="38100" dist="25400" dir="5400000" algn="ctr" rotWithShape="0">
                    <a:srgbClr val="6E747A">
                      <a:alpha val="43000"/>
                    </a:srgbClr>
                  </a:outerShdw>
                </a:effectLst>
                <a:uFillTx/>
                <a:sym typeface="+mn-ea"/>
              </a:rPr>
              <a:t>新知</a:t>
            </a:r>
            <a:r>
              <a:rPr lang="zh-CN" altLang="en-US" sz="3200" b="1">
                <a:solidFill>
                  <a:srgbClr val="FF0000"/>
                </a:solidFill>
                <a:effectLst>
                  <a:outerShdw blurRad="38100" dist="25400" dir="5400000" algn="ctr" rotWithShape="0">
                    <a:srgbClr val="6E747A">
                      <a:alpha val="43000"/>
                    </a:srgbClr>
                  </a:outerShdw>
                </a:effectLst>
                <a:uFillTx/>
                <a:sym typeface="+mn-ea"/>
              </a:rPr>
              <a:t>解构</a:t>
            </a:r>
            <a:r>
              <a:rPr lang="zh-CN" altLang="en-US" sz="3200" b="1">
                <a:effectLst>
                  <a:outerShdw blurRad="38100" dist="25400" dir="5400000" algn="ctr" rotWithShape="0">
                    <a:srgbClr val="6E747A">
                      <a:alpha val="43000"/>
                    </a:srgbClr>
                  </a:outerShdw>
                </a:effectLst>
                <a:uFillTx/>
                <a:sym typeface="+mn-ea"/>
              </a:rPr>
              <a:t>文学经典</a:t>
            </a:r>
            <a:endParaRPr lang="zh-CN" altLang="en-US" sz="3200"/>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P spid="9" grpId="0"/>
      <p:bldP spid="1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11452225" y="70485"/>
            <a:ext cx="739775" cy="1748790"/>
          </a:xfrm>
          <a:prstGeom prst="rect">
            <a:avLst/>
          </a:prstGeom>
        </p:spPr>
      </p:pic>
      <p:sp>
        <p:nvSpPr>
          <p:cNvPr id="3" name="文本框 2"/>
          <p:cNvSpPr txBox="1"/>
          <p:nvPr>
            <p:custDataLst>
              <p:tags r:id="rId5"/>
            </p:custDataLst>
          </p:nvPr>
        </p:nvSpPr>
        <p:spPr>
          <a:xfrm>
            <a:off x="806450" y="1108710"/>
            <a:ext cx="10645775" cy="3233420"/>
          </a:xfrm>
          <a:prstGeom prst="rect">
            <a:avLst/>
          </a:prstGeom>
          <a:noFill/>
          <a:ln w="28575" cmpd="sng">
            <a:solidFill>
              <a:schemeClr val="accent1"/>
            </a:solidFill>
            <a:prstDash val="solid"/>
          </a:ln>
        </p:spPr>
        <p:txBody>
          <a:bodyPr wrap="square" rtlCol="0">
            <a:spAutoFit/>
          </a:bodyPr>
          <a:lstStyle/>
          <a:p>
            <a:pPr algn="just" fontAlgn="auto">
              <a:lnSpc>
                <a:spcPts val="3500"/>
              </a:lnSpc>
            </a:pPr>
            <a:r>
              <a:rPr 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如今，</a:t>
            </a:r>
            <a:r>
              <a:rPr sz="2800">
                <a:solidFill>
                  <a:schemeClr val="tx1"/>
                </a:solidFill>
                <a:highlight>
                  <a:srgbClr val="FF00FF"/>
                </a:highlight>
                <a:latin typeface="Calibri"/>
                <a:ea typeface="微软雅黑" panose="020b0503020204020204" pitchFamily="34" charset="-122"/>
                <a:cs typeface="微软雅黑" panose="020b0503020204020204" pitchFamily="34" charset="-122"/>
                <a:sym typeface="+mn-ea"/>
              </a:rPr>
              <a:t>①</a:t>
            </a:r>
            <a:r>
              <a:rPr sz="2800">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我</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对世事已有足够了解，因而几乎对任何事物都不再引以为怪了。不过像</a:t>
            </a:r>
            <a:r>
              <a:rPr sz="2800">
                <a:solidFill>
                  <a:schemeClr val="tx1"/>
                </a:solidFill>
                <a:highlight>
                  <a:srgbClr val="FF00FF"/>
                </a:highlight>
                <a:latin typeface="Calibri"/>
                <a:ea typeface="微软雅黑" panose="020b0503020204020204" pitchFamily="34" charset="-122"/>
                <a:cs typeface="微软雅黑" panose="020b0503020204020204" pitchFamily="34" charset="-122"/>
                <a:sym typeface="+mn-ea"/>
              </a:rPr>
              <a:t>②</a:t>
            </a:r>
            <a:r>
              <a:rPr sz="2800">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我</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这样小小年纪就如此轻易地遭人遗弃，即使是现在，也不免使</a:t>
            </a:r>
            <a:r>
              <a:rPr sz="2800">
                <a:solidFill>
                  <a:schemeClr val="tx1"/>
                </a:solidFill>
                <a:highlight>
                  <a:srgbClr val="FF00FF"/>
                </a:highlight>
                <a:latin typeface="Calibri"/>
                <a:ea typeface="微软雅黑" panose="020b0503020204020204" pitchFamily="34" charset="-122"/>
                <a:cs typeface="微软雅黑" panose="020b0503020204020204" pitchFamily="34" charset="-122"/>
                <a:sym typeface="+mn-ea"/>
              </a:rPr>
              <a:t>③</a:t>
            </a:r>
            <a:r>
              <a:rPr sz="2800">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我</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感到有点儿吃惊。好端端一个极有才华、观察力强、聪明热情、敏感机灵的孩子，突然身心两伤，可</a:t>
            </a:r>
            <a:r>
              <a:rPr sz="2800">
                <a:solidFill>
                  <a:schemeClr val="tx1"/>
                </a:solidFill>
                <a:uFill>
                  <a:solidFill>
                    <a:schemeClr val="accent4"/>
                  </a:solidFill>
                </a:uFill>
                <a:latin typeface="微软雅黑" panose="020b0503020204020204" pitchFamily="34" charset="-122"/>
                <a:ea typeface="微软雅黑" panose="020b0503020204020204" pitchFamily="34" charset="-122"/>
                <a:cs typeface="微软雅黑" panose="020b0503020204020204" pitchFamily="34" charset="-122"/>
                <a:sym typeface="+mn-ea"/>
              </a:rPr>
              <a:t>居然没有人出来为他说一句话</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④我</a:t>
            </a:r>
            <a:r>
              <a:rPr sz="280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觉得这实在是咄咄怪事。</a:t>
            </a:r>
            <a:r>
              <a:rPr sz="2800" err="1">
                <a:solidFill>
                  <a:schemeClr val="tx1"/>
                </a:solidFill>
                <a:uFill>
                  <a:solidFill>
                    <a:schemeClr val="accent4"/>
                  </a:solidFill>
                </a:uFill>
                <a:latin typeface="微软雅黑" panose="020b0503020204020204" pitchFamily="34" charset="-122"/>
                <a:ea typeface="微软雅黑" panose="020b0503020204020204" pitchFamily="34" charset="-122"/>
                <a:cs typeface="微软雅黑" panose="020b0503020204020204" pitchFamily="34" charset="-122"/>
                <a:sym typeface="+mn-ea"/>
              </a:rPr>
              <a:t>没有一个人出来为</a:t>
            </a:r>
            <a:r>
              <a:rPr sz="2800" err="1">
                <a:solidFill>
                  <a:schemeClr val="tx1"/>
                </a:solidFill>
                <a:highlight>
                  <a:srgbClr val="FF00FF"/>
                </a:highlight>
                <a:uFill>
                  <a:solidFill>
                    <a:schemeClr val="accent4"/>
                  </a:solidFill>
                </a:uFill>
                <a:latin typeface="微软雅黑" panose="020b0503020204020204" pitchFamily="34" charset="-122"/>
                <a:ea typeface="微软雅黑" panose="020b0503020204020204" pitchFamily="34" charset="-122"/>
                <a:cs typeface="微软雅黑" panose="020b0503020204020204" pitchFamily="34" charset="-122"/>
                <a:sym typeface="+mn-ea"/>
              </a:rPr>
              <a:t>⑤我</a:t>
            </a:r>
            <a:r>
              <a:rPr sz="2800" err="1">
                <a:solidFill>
                  <a:schemeClr val="tx1"/>
                </a:solidFill>
                <a:uFill>
                  <a:solidFill>
                    <a:schemeClr val="accent4"/>
                  </a:solidFill>
                </a:uFill>
                <a:latin typeface="微软雅黑" panose="020b0503020204020204" pitchFamily="34" charset="-122"/>
                <a:ea typeface="微软雅黑" panose="020b0503020204020204" pitchFamily="34" charset="-122"/>
                <a:cs typeface="微软雅黑" panose="020b0503020204020204" pitchFamily="34" charset="-122"/>
                <a:sym typeface="+mn-ea"/>
              </a:rPr>
              <a:t>说一句话</a:t>
            </a:r>
            <a:r>
              <a:rPr sz="280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，于是在</a:t>
            </a:r>
            <a:r>
              <a:rPr sz="2800" err="1">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⑥我</a:t>
            </a:r>
            <a:r>
              <a:rPr sz="280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十岁那年，</a:t>
            </a:r>
            <a:r>
              <a:rPr sz="2800">
                <a:solidFill>
                  <a:schemeClr val="tx1"/>
                </a:solidFill>
                <a:highlight>
                  <a:srgbClr val="FF00FF"/>
                </a:highlight>
                <a:latin typeface="微软雅黑" panose="020b0503020204020204" pitchFamily="34" charset="-122"/>
                <a:ea typeface="微软雅黑" panose="020b0503020204020204" pitchFamily="34" charset="-122"/>
                <a:cs typeface="微软雅黑" panose="020b0503020204020204" pitchFamily="34" charset="-122"/>
                <a:sym typeface="+mn-ea"/>
              </a:rPr>
              <a:t>⑦我</a:t>
            </a:r>
            <a:r>
              <a:rPr sz="280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就成了谋得斯通-格林比货行里的一名小童工了。</a:t>
            </a:r>
            <a:endPar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custDataLst>
              <p:tags r:id="rId6"/>
            </p:custDataLst>
          </p:nvPr>
        </p:nvSpPr>
        <p:spPr>
          <a:xfrm>
            <a:off x="1939290" y="285750"/>
            <a:ext cx="8871585" cy="645160"/>
          </a:xfrm>
          <a:prstGeom prst="rect">
            <a:avLst/>
          </a:prstGeom>
          <a:noFill/>
        </p:spPr>
        <p:txBody>
          <a:bodyPr wrap="square" rtlCol="0">
            <a:spAutoFit/>
          </a:bodyPr>
          <a:lstStyle/>
          <a:p>
            <a:r>
              <a:rPr lang="zh-CN" altLang="en-US" sz="3600" b="1">
                <a:solidFill>
                  <a:srgbClr val="FF0000"/>
                </a:solidFill>
              </a:rPr>
              <a:t>二、认识第一人称叙述视角下，</a:t>
            </a:r>
            <a:r>
              <a:rPr lang="en-US" altLang="zh-CN" sz="3600" b="1">
                <a:solidFill>
                  <a:srgbClr val="FF0000"/>
                </a:solidFill>
              </a:rPr>
              <a:t>“</a:t>
            </a:r>
            <a:r>
              <a:rPr lang="zh-CN" altLang="en-US" sz="3600" b="1">
                <a:solidFill>
                  <a:srgbClr val="FF0000"/>
                </a:solidFill>
              </a:rPr>
              <a:t>我</a:t>
            </a:r>
            <a:r>
              <a:rPr lang="en-US" altLang="zh-CN" sz="3600" b="1">
                <a:solidFill>
                  <a:srgbClr val="FF0000"/>
                </a:solidFill>
              </a:rPr>
              <a:t>”</a:t>
            </a:r>
            <a:r>
              <a:rPr lang="zh-CN" altLang="en-US" sz="3600" b="1">
                <a:solidFill>
                  <a:srgbClr val="FF0000"/>
                </a:solidFill>
              </a:rPr>
              <a:t>的内涵</a:t>
            </a:r>
            <a:endParaRPr lang="zh-CN" altLang="en-US" sz="3600" b="1">
              <a:solidFill>
                <a:srgbClr val="FF0000"/>
              </a:solidFill>
            </a:endParaRPr>
          </a:p>
        </p:txBody>
      </p:sp>
      <p:sp>
        <p:nvSpPr>
          <p:cNvPr id="4" name="文本框 3"/>
          <p:cNvSpPr txBox="1"/>
          <p:nvPr>
            <p:custDataLst>
              <p:tags r:id="rId7"/>
            </p:custDataLst>
          </p:nvPr>
        </p:nvSpPr>
        <p:spPr>
          <a:xfrm>
            <a:off x="1064260" y="4564380"/>
            <a:ext cx="4999990" cy="521970"/>
          </a:xfrm>
          <a:prstGeom prst="rect">
            <a:avLst/>
          </a:prstGeom>
          <a:noFill/>
        </p:spPr>
        <p:txBody>
          <a:bodyPr wrap="square" rtlCol="0">
            <a:spAutoFit/>
          </a:bodyPr>
          <a:lstStyle/>
          <a:p>
            <a:r>
              <a:rPr sz="2800">
                <a:latin typeface="Calibri"/>
                <a:ea typeface="微软雅黑" panose="020b0503020204020204" pitchFamily="34" charset="-122"/>
                <a:cs typeface="微软雅黑" panose="020b0503020204020204" pitchFamily="34" charset="-122"/>
                <a:sym typeface="+mn-ea"/>
              </a:rPr>
              <a:t>②</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latin typeface="微软雅黑" panose="020b0503020204020204" pitchFamily="34" charset="-122"/>
                <a:ea typeface="微软雅黑" panose="020b0503020204020204" pitchFamily="34" charset="-122"/>
                <a:cs typeface="微软雅黑" panose="020b0503020204020204" pitchFamily="34" charset="-122"/>
                <a:sym typeface="+mn-ea"/>
              </a:rPr>
              <a:t>⑤</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latin typeface="微软雅黑" panose="020b0503020204020204" pitchFamily="34" charset="-122"/>
                <a:ea typeface="微软雅黑" panose="020b0503020204020204" pitchFamily="34" charset="-122"/>
                <a:cs typeface="微软雅黑" panose="020b0503020204020204" pitchFamily="34" charset="-122"/>
                <a:sym typeface="+mn-ea"/>
              </a:rPr>
              <a:t>⑥</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latin typeface="微软雅黑" panose="020b0503020204020204" pitchFamily="34" charset="-122"/>
                <a:ea typeface="微软雅黑" panose="020b0503020204020204" pitchFamily="34" charset="-122"/>
                <a:cs typeface="微软雅黑" panose="020b0503020204020204" pitchFamily="34" charset="-122"/>
                <a:sym typeface="+mn-ea"/>
              </a:rPr>
              <a:t>⑦</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童年的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custDataLst>
              <p:tags r:id="rId8"/>
            </p:custDataLst>
          </p:nvPr>
        </p:nvSpPr>
        <p:spPr>
          <a:xfrm>
            <a:off x="6887845" y="4564380"/>
            <a:ext cx="4564380" cy="521970"/>
          </a:xfrm>
          <a:prstGeom prst="rect">
            <a:avLst/>
          </a:prstGeom>
          <a:noFill/>
        </p:spPr>
        <p:txBody>
          <a:bodyPr wrap="square" rtlCol="0">
            <a:spAutoFit/>
          </a:bodyPr>
          <a:lstStyle/>
          <a:p>
            <a:r>
              <a:rPr sz="2800">
                <a:latin typeface="Calibri"/>
                <a:ea typeface="微软雅黑" panose="020b0503020204020204" pitchFamily="34" charset="-122"/>
                <a:cs typeface="微软雅黑" panose="020b0503020204020204" pitchFamily="34" charset="-122"/>
                <a:sym typeface="+mn-ea"/>
              </a:rPr>
              <a:t>①</a:t>
            </a:r>
            <a:r>
              <a:rPr lang="en-US" sz="2800">
                <a:latin typeface="Calibri"/>
                <a:ea typeface="微软雅黑" panose="020b0503020204020204" pitchFamily="34" charset="-122"/>
                <a:cs typeface="微软雅黑" panose="020b0503020204020204" pitchFamily="34" charset="-122"/>
                <a:sym typeface="+mn-ea"/>
              </a:rPr>
              <a:t> </a:t>
            </a:r>
            <a:r>
              <a:rPr sz="2800">
                <a:latin typeface="Calibri"/>
                <a:ea typeface="微软雅黑" panose="020b0503020204020204" pitchFamily="34" charset="-122"/>
                <a:cs typeface="微软雅黑" panose="020b0503020204020204" pitchFamily="34" charset="-122"/>
                <a:sym typeface="+mn-ea"/>
              </a:rPr>
              <a:t>③</a:t>
            </a:r>
            <a:r>
              <a:rPr lang="en-US" sz="2800">
                <a:latin typeface="Calibri"/>
                <a:ea typeface="微软雅黑" panose="020b0503020204020204" pitchFamily="34" charset="-122"/>
                <a:cs typeface="微软雅黑" panose="020b0503020204020204" pitchFamily="34" charset="-122"/>
                <a:sym typeface="+mn-ea"/>
              </a:rPr>
              <a:t> </a:t>
            </a:r>
            <a:r>
              <a:rPr sz="2800">
                <a:latin typeface="微软雅黑" panose="020b0503020204020204" pitchFamily="34" charset="-122"/>
                <a:ea typeface="微软雅黑" panose="020b0503020204020204" pitchFamily="34" charset="-122"/>
                <a:cs typeface="微软雅黑" panose="020b0503020204020204" pitchFamily="34" charset="-122"/>
                <a:sym typeface="+mn-ea"/>
              </a:rPr>
              <a:t>④</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成年的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atin typeface="Calibri"/>
                <a:ea typeface="微软雅黑" panose="020b0503020204020204" pitchFamily="34" charset="-122"/>
                <a:cs typeface="微软雅黑" panose="020b0503020204020204" pitchFamily="34" charset="-122"/>
                <a:sym typeface="+mn-ea"/>
              </a:rPr>
              <a:t> </a:t>
            </a:r>
            <a:endParaRPr lang="en-US">
              <a:latin typeface="Calibri"/>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9"/>
            </p:custDataLst>
          </p:nvPr>
        </p:nvSpPr>
        <p:spPr>
          <a:xfrm>
            <a:off x="357505" y="5091430"/>
            <a:ext cx="11544300" cy="1383665"/>
          </a:xfrm>
          <a:prstGeom prst="rect">
            <a:avLst/>
          </a:prstGeom>
          <a:noFill/>
        </p:spPr>
        <p:txBody>
          <a:bodyPr wrap="square" rtlCol="0">
            <a:spAutoFit/>
          </a:bodyPr>
          <a:lstStyle/>
          <a:p>
            <a:r>
              <a:rPr lang="en-US" altLang="zh-CN" sz="2800"/>
              <a:t> </a:t>
            </a:r>
            <a:r>
              <a:rPr lang="en-US" altLang="zh-CN" sz="2800">
                <a:solidFill>
                  <a:srgbClr val="C00000"/>
                </a:solidFill>
              </a:rPr>
              <a:t>“</a:t>
            </a:r>
            <a:r>
              <a:rPr lang="zh-CN" altLang="en-US" sz="2800">
                <a:solidFill>
                  <a:srgbClr val="C00000"/>
                </a:solidFill>
              </a:rPr>
              <a:t>我</a:t>
            </a:r>
            <a:r>
              <a:rPr lang="en-US" altLang="zh-CN" sz="2800">
                <a:solidFill>
                  <a:srgbClr val="C00000"/>
                </a:solidFill>
              </a:rPr>
              <a:t>”的内涵</a:t>
            </a:r>
            <a:r>
              <a:rPr lang="zh-CN" altLang="en-US" sz="2800"/>
              <a:t>：</a:t>
            </a:r>
            <a:endParaRPr lang="zh-CN" altLang="en-US" sz="2800"/>
          </a:p>
          <a:p>
            <a:r>
              <a:rPr lang="zh-CN" altLang="en-US" sz="2800"/>
              <a:t>童年的我：故事的经历者、叙述者；</a:t>
            </a:r>
            <a:endParaRPr lang="zh-CN" altLang="en-US" sz="2800"/>
          </a:p>
          <a:p>
            <a:r>
              <a:rPr lang="zh-CN" altLang="en-US" sz="2800"/>
              <a:t>成年的</a:t>
            </a:r>
            <a:r>
              <a:rPr lang="en-US" altLang="zh-CN" sz="2800"/>
              <a:t>“</a:t>
            </a:r>
            <a:r>
              <a:rPr lang="zh-CN" altLang="en-US" sz="2800"/>
              <a:t>我</a:t>
            </a:r>
            <a:r>
              <a:rPr lang="en-US" altLang="zh-CN" sz="2800"/>
              <a:t>”</a:t>
            </a:r>
            <a:r>
              <a:rPr lang="zh-CN" altLang="en-US" sz="2800"/>
              <a:t>，是童年的</a:t>
            </a:r>
            <a:r>
              <a:rPr lang="en-US" altLang="zh-CN" sz="2800"/>
              <a:t>“</a:t>
            </a:r>
            <a:r>
              <a:rPr lang="zh-CN" altLang="en-US" sz="2800"/>
              <a:t>我</a:t>
            </a:r>
            <a:r>
              <a:rPr lang="en-US" altLang="zh-CN" sz="2800"/>
              <a:t>”</a:t>
            </a:r>
            <a:r>
              <a:rPr lang="zh-CN" altLang="en-US" sz="2800"/>
              <a:t>的不幸遭遇的叙述者，也是义愤填膺的评论者。</a:t>
            </a:r>
            <a:endParaRPr lang="zh-CN" altLang="en-US" sz="2800"/>
          </a:p>
        </p:txBody>
      </p:sp>
      <p:sp>
        <p:nvSpPr>
          <p:cNvPr id="9" name="文本框 8"/>
          <p:cNvSpPr txBox="1"/>
          <p:nvPr>
            <p:custDataLst>
              <p:tags r:id="rId10"/>
            </p:custDataLst>
          </p:nvPr>
        </p:nvSpPr>
        <p:spPr>
          <a:xfrm>
            <a:off x="648335" y="740410"/>
            <a:ext cx="831850" cy="368300"/>
          </a:xfrm>
          <a:prstGeom prst="rect">
            <a:avLst/>
          </a:prstGeom>
          <a:noFill/>
        </p:spPr>
        <p:txBody>
          <a:bodyPr wrap="square" rtlCol="0">
            <a:spAutoFit/>
          </a:bodyPr>
          <a:lstStyle/>
          <a:p>
            <a:r>
              <a:rPr lang="zh-CN" altLang="en-US"/>
              <a:t>第</a:t>
            </a:r>
            <a:r>
              <a:rPr lang="en-US" altLang="zh-CN"/>
              <a:t>1</a:t>
            </a:r>
            <a:r>
              <a:rPr lang="zh-CN" altLang="en-US"/>
              <a:t>段</a:t>
            </a:r>
            <a:endParaRPr lang="zh-CN" altLang="en-US"/>
          </a:p>
        </p:txBody>
      </p:sp>
      <p:sp>
        <p:nvSpPr>
          <p:cNvPr id="11" name="文本框 10"/>
          <p:cNvSpPr txBox="1"/>
          <p:nvPr>
            <p:custDataLst>
              <p:tags r:id="rId11"/>
            </p:custDataLst>
          </p:nvPr>
        </p:nvSpPr>
        <p:spPr>
          <a:xfrm>
            <a:off x="4988560" y="4342130"/>
            <a:ext cx="3188970" cy="398780"/>
          </a:xfrm>
          <a:prstGeom prst="rect">
            <a:avLst/>
          </a:prstGeom>
          <a:noFill/>
        </p:spPr>
        <p:txBody>
          <a:bodyPr wrap="none" rtlCol="0">
            <a:spAutoFit/>
          </a:bodyPr>
          <a:lstStyle/>
          <a:p>
            <a:pPr algn="l"/>
            <a:r>
              <a:rPr lang="zh-CN" altLang="en-US" sz="2000">
                <a:sym typeface="+mn-ea"/>
              </a:rPr>
              <a:t>两个</a:t>
            </a:r>
            <a:r>
              <a:rPr lang="en-US" altLang="zh-CN" sz="2000">
                <a:sym typeface="+mn-ea"/>
              </a:rPr>
              <a:t>“</a:t>
            </a:r>
            <a:r>
              <a:rPr lang="zh-CN" altLang="en-US" sz="2000">
                <a:sym typeface="+mn-ea"/>
              </a:rPr>
              <a:t>我</a:t>
            </a:r>
            <a:r>
              <a:rPr lang="en-US" altLang="zh-CN" sz="2000">
                <a:sym typeface="+mn-ea"/>
              </a:rPr>
              <a:t>”</a:t>
            </a:r>
            <a:r>
              <a:rPr lang="zh-CN" altLang="en-US" sz="2000">
                <a:sym typeface="+mn-ea"/>
              </a:rPr>
              <a:t>在叙述中交替出现</a:t>
            </a:r>
            <a:endParaRPr lang="en-US" altLang="zh-CN" sz="2000"/>
          </a:p>
        </p:txBody>
      </p:sp>
      <p:cxnSp>
        <p:nvCxnSpPr>
          <p:cNvPr id="10" name="直接连接符 9"/>
          <p:cNvCxnSpPr/>
          <p:nvPr>
            <p:custDataLst>
              <p:tags r:id="rId12"/>
            </p:custDataLst>
          </p:nvPr>
        </p:nvCxnSpPr>
        <p:spPr>
          <a:xfrm>
            <a:off x="10685780" y="1618615"/>
            <a:ext cx="669290" cy="14605"/>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3"/>
            </p:custDataLst>
          </p:nvPr>
        </p:nvCxnSpPr>
        <p:spPr>
          <a:xfrm>
            <a:off x="907415" y="2023745"/>
            <a:ext cx="1387475" cy="22225"/>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a:off x="5553319" y="2471665"/>
            <a:ext cx="1784985" cy="12065"/>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5"/>
            </p:custDataLst>
          </p:nvPr>
        </p:nvCxnSpPr>
        <p:spPr>
          <a:xfrm>
            <a:off x="6690360" y="3391535"/>
            <a:ext cx="2501900" cy="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6"/>
            </p:custDataLst>
          </p:nvPr>
        </p:nvCxnSpPr>
        <p:spPr>
          <a:xfrm flipV="1">
            <a:off x="9888855" y="2911475"/>
            <a:ext cx="1440180" cy="9525"/>
          </a:xfrm>
          <a:prstGeom prst="line">
            <a:avLst/>
          </a:prstGeom>
          <a:ln w="28575" cmpd="sng">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7"/>
            </p:custDataLst>
          </p:nvPr>
        </p:nvCxnSpPr>
        <p:spPr>
          <a:xfrm flipV="1">
            <a:off x="907415" y="3387725"/>
            <a:ext cx="3544570" cy="3810"/>
          </a:xfrm>
          <a:prstGeom prst="line">
            <a:avLst/>
          </a:prstGeom>
          <a:ln w="28575" cmpd="sng">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8"/>
            </p:custDataLst>
          </p:nvPr>
        </p:nvCxnSpPr>
        <p:spPr>
          <a:xfrm flipV="1">
            <a:off x="9635490" y="3357245"/>
            <a:ext cx="1693545" cy="10160"/>
          </a:xfrm>
          <a:prstGeom prst="line">
            <a:avLst/>
          </a:prstGeom>
          <a:ln w="28575" cmpd="sng">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9"/>
            </p:custDataLst>
          </p:nvPr>
        </p:nvCxnSpPr>
        <p:spPr>
          <a:xfrm flipV="1">
            <a:off x="952500" y="3813810"/>
            <a:ext cx="3134360" cy="20320"/>
          </a:xfrm>
          <a:prstGeom prst="line">
            <a:avLst/>
          </a:prstGeom>
          <a:ln w="28575" cmpd="sng">
            <a:solidFill>
              <a:schemeClr val="accent2"/>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afterGroup">
                            <p:stCondLst>
                              <p:cond delay="0"/>
                            </p:stCondLst>
                            <p:childTnLst>
                              <p:par>
                                <p:cTn id="54" presetID="3" presetClass="entr" presetSubtype="1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linds(horizontal)">
                                      <p:cBhvr>
                                        <p:cTn id="56" dur="500"/>
                                        <p:tgtEl>
                                          <p:spTgt spid="12"/>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3" presetClass="entr" presetSubtype="1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linds(horizontal)">
                                      <p:cBhvr>
                                        <p:cTn id="61" dur="500"/>
                                        <p:tgtEl>
                                          <p:spTgt spid="17"/>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blinds(horizontal)">
                                      <p:cBhvr>
                                        <p:cTn id="66" dur="500"/>
                                        <p:tgtEl>
                                          <p:spTgt spid="5"/>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linds(horizontal)">
                                      <p:cBhvr>
                                        <p:cTn id="71" dur="500"/>
                                        <p:tgtEl>
                                          <p:spTgt spid="16"/>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blinds(horizontal)">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6" grpId="0"/>
      <p:bldP spid="8" grpId="0"/>
      <p:bldP spid="9" grpId="0"/>
      <p:bldP spid="11"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11452225" y="70485"/>
            <a:ext cx="739775" cy="1748790"/>
          </a:xfrm>
          <a:prstGeom prst="rect">
            <a:avLst/>
          </a:prstGeom>
        </p:spPr>
      </p:pic>
      <p:sp>
        <p:nvSpPr>
          <p:cNvPr id="3" name="文本框 2"/>
          <p:cNvSpPr txBox="1"/>
          <p:nvPr>
            <p:custDataLst>
              <p:tags r:id="rId5"/>
            </p:custDataLst>
          </p:nvPr>
        </p:nvSpPr>
        <p:spPr>
          <a:xfrm>
            <a:off x="772795" y="1088390"/>
            <a:ext cx="10645775" cy="4066540"/>
          </a:xfrm>
          <a:prstGeom prst="rect">
            <a:avLst/>
          </a:prstGeom>
          <a:noFill/>
          <a:ln>
            <a:solidFill>
              <a:schemeClr val="accent5"/>
            </a:solidFill>
          </a:ln>
        </p:spPr>
        <p:txBody>
          <a:bodyPr wrap="square" rtlCol="0">
            <a:spAutoFit/>
          </a:bodyPr>
          <a:lstStyle/>
          <a:p>
            <a:pPr algn="just" fontAlgn="auto">
              <a:lnSpc>
                <a:spcPts val="3100"/>
              </a:lnSpc>
            </a:pPr>
            <a:r>
              <a:rPr 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a:solidFill>
                  <a:schemeClr val="tx1"/>
                </a:solidFill>
                <a:ea typeface="微软雅黑" panose="020b0503020204020204" pitchFamily="34" charset="-122"/>
                <a:cs typeface="微软雅黑" panose="020b0503020204020204" pitchFamily="34" charset="-122"/>
                <a:sym typeface="+mn-ea"/>
              </a:rPr>
              <a:t>谋得斯通-格林比货行坐落在河边，位于黑衣修士区。那地方经过后来的改建，现在已经变了样了。当年那儿是一条狭窄的街道，街道尽头的一座房子，就是这家货行。街道曲曲弯弯直达河边，尽头处有几级台阶，供人们上船下船之用。货行的房子又破又旧，有个自用的小码头和码头相连，涨潮时是一片水，退潮时是一片泥。这座房子真正是老鼠横行的地方。它那些镶有护墙板的房间，我敢说，经过上百年的尘污烟熏，已经分辨不出是什么颜色了；它的地板和楼梯都已腐烂；地下室里，成群的灰色大老鼠东奔西窜，吱吱乱叫；这儿到处是污垢和腐臭</a:t>
            </a:r>
            <a:r>
              <a:rPr sz="2400">
                <a:solidFill>
                  <a:srgbClr val="FF0000"/>
                </a:solidFill>
                <a:ea typeface="微软雅黑" panose="020b0503020204020204" pitchFamily="34" charset="-122"/>
                <a:cs typeface="微软雅黑" panose="020b0503020204020204" pitchFamily="34" charset="-122"/>
                <a:sym typeface="+mn-ea"/>
              </a:rPr>
              <a:t>：</a:t>
            </a:r>
            <a:r>
              <a:rPr sz="2400" u="heavy">
                <a:solidFill>
                  <a:schemeClr val="tx1"/>
                </a:solidFill>
                <a:uFill>
                  <a:solidFill>
                    <a:srgbClr val="FF0000"/>
                  </a:solidFill>
                </a:uFill>
                <a:ea typeface="微软雅黑" panose="020b0503020204020204" pitchFamily="34" charset="-122"/>
                <a:cs typeface="微软雅黑" panose="020b0503020204020204" pitchFamily="34" charset="-122"/>
                <a:sym typeface="+mn-ea"/>
              </a:rPr>
              <a:t>凡此种种，在</a:t>
            </a:r>
            <a:r>
              <a:rPr sz="2400">
                <a:highlight>
                  <a:srgbClr val="FF00FF"/>
                </a:highlight>
                <a:latin typeface="Calibri"/>
                <a:ea typeface="微软雅黑" panose="020b0503020204020204" pitchFamily="34" charset="-122"/>
                <a:cs typeface="微软雅黑" panose="020b0503020204020204" pitchFamily="34" charset="-122"/>
                <a:sym typeface="+mn-ea"/>
              </a:rPr>
              <a:t>①</a:t>
            </a:r>
            <a:r>
              <a:rPr sz="2400" u="heavy">
                <a:solidFill>
                  <a:schemeClr val="tx1"/>
                </a:solidFill>
                <a:highlight>
                  <a:srgbClr val="FF00FF"/>
                </a:highlight>
                <a:uFill>
                  <a:solidFill>
                    <a:srgbClr val="FF0000"/>
                  </a:solidFill>
                </a:uFill>
                <a:ea typeface="微软雅黑" panose="020b0503020204020204" pitchFamily="34" charset="-122"/>
                <a:cs typeface="微软雅黑" panose="020b0503020204020204" pitchFamily="34" charset="-122"/>
                <a:sym typeface="+mn-ea"/>
              </a:rPr>
              <a:t>我</a:t>
            </a:r>
            <a:r>
              <a:rPr sz="2400" u="heavy">
                <a:solidFill>
                  <a:schemeClr val="tx1"/>
                </a:solidFill>
                <a:uFill>
                  <a:solidFill>
                    <a:srgbClr val="FF0000"/>
                  </a:solidFill>
                </a:uFill>
                <a:ea typeface="微软雅黑" panose="020b0503020204020204" pitchFamily="34" charset="-122"/>
                <a:cs typeface="微软雅黑" panose="020b0503020204020204" pitchFamily="34" charset="-122"/>
                <a:sym typeface="+mn-ea"/>
              </a:rPr>
              <a:t>的心里，已不是多年前的事，而是此时此刻眼前的情景了。它们全都出现在</a:t>
            </a:r>
            <a:r>
              <a:rPr sz="2400">
                <a:highlight>
                  <a:srgbClr val="FF00FF"/>
                </a:highlight>
                <a:latin typeface="Calibri"/>
                <a:ea typeface="微软雅黑" panose="020b0503020204020204" pitchFamily="34" charset="-122"/>
                <a:cs typeface="微软雅黑" panose="020b0503020204020204" pitchFamily="34" charset="-122"/>
                <a:sym typeface="+mn-ea"/>
              </a:rPr>
              <a:t>②</a:t>
            </a:r>
            <a:r>
              <a:rPr sz="2400" u="heavy">
                <a:solidFill>
                  <a:schemeClr val="tx1"/>
                </a:solidFill>
                <a:highlight>
                  <a:srgbClr val="FF00FF"/>
                </a:highlight>
                <a:uFill>
                  <a:solidFill>
                    <a:srgbClr val="FF0000"/>
                  </a:solidFill>
                </a:uFill>
                <a:ea typeface="微软雅黑" panose="020b0503020204020204" pitchFamily="34" charset="-122"/>
                <a:cs typeface="微软雅黑" panose="020b0503020204020204" pitchFamily="34" charset="-122"/>
                <a:sym typeface="+mn-ea"/>
              </a:rPr>
              <a:t>我</a:t>
            </a:r>
            <a:r>
              <a:rPr sz="2400" u="heavy">
                <a:solidFill>
                  <a:schemeClr val="tx1"/>
                </a:solidFill>
                <a:uFill>
                  <a:solidFill>
                    <a:srgbClr val="FF0000"/>
                  </a:solidFill>
                </a:uFill>
                <a:ea typeface="微软雅黑" panose="020b0503020204020204" pitchFamily="34" charset="-122"/>
                <a:cs typeface="微软雅黑" panose="020b0503020204020204" pitchFamily="34" charset="-122"/>
                <a:sym typeface="+mn-ea"/>
              </a:rPr>
              <a:t>的眼前，就跟当年那倒霉的日子里，</a:t>
            </a:r>
            <a:r>
              <a:rPr sz="2400">
                <a:highlight>
                  <a:srgbClr val="FF00FF"/>
                </a:highlight>
                <a:latin typeface="Calibri"/>
                <a:ea typeface="微软雅黑" panose="020b0503020204020204" pitchFamily="34" charset="-122"/>
                <a:cs typeface="微软雅黑" panose="020b0503020204020204" pitchFamily="34" charset="-122"/>
                <a:sym typeface="+mn-ea"/>
              </a:rPr>
              <a:t>③</a:t>
            </a:r>
            <a:r>
              <a:rPr sz="2400" u="heavy">
                <a:solidFill>
                  <a:schemeClr val="tx1"/>
                </a:solidFill>
                <a:highlight>
                  <a:srgbClr val="FF00FF"/>
                </a:highlight>
                <a:uFill>
                  <a:solidFill>
                    <a:srgbClr val="FF0000"/>
                  </a:solidFill>
                </a:uFill>
                <a:ea typeface="微软雅黑" panose="020b0503020204020204" pitchFamily="34" charset="-122"/>
                <a:cs typeface="微软雅黑" panose="020b0503020204020204" pitchFamily="34" charset="-122"/>
                <a:sym typeface="+mn-ea"/>
              </a:rPr>
              <a:t>我</a:t>
            </a:r>
            <a:r>
              <a:rPr sz="2400" b="1" u="heavy">
                <a:solidFill>
                  <a:srgbClr val="C00000"/>
                </a:solidFill>
                <a:uFill>
                  <a:solidFill>
                    <a:srgbClr val="FF0000"/>
                  </a:solidFill>
                </a:uFill>
                <a:ea typeface="微软雅黑" panose="020b0503020204020204" pitchFamily="34" charset="-122"/>
                <a:cs typeface="微软雅黑" panose="020b0503020204020204" pitchFamily="34" charset="-122"/>
                <a:sym typeface="+mn-ea"/>
              </a:rPr>
              <a:t>颤抖</a:t>
            </a:r>
            <a:r>
              <a:rPr sz="2400" u="heavy">
                <a:solidFill>
                  <a:schemeClr val="tx1"/>
                </a:solidFill>
                <a:uFill>
                  <a:solidFill>
                    <a:srgbClr val="FF0000"/>
                  </a:solidFill>
                </a:uFill>
                <a:ea typeface="微软雅黑" panose="020b0503020204020204" pitchFamily="34" charset="-122"/>
                <a:cs typeface="微软雅黑" panose="020b0503020204020204" pitchFamily="34" charset="-122"/>
                <a:sym typeface="+mn-ea"/>
              </a:rPr>
              <a:t>的手被昆宁先生握着，第一次置身其间时见到的完全一样</a:t>
            </a:r>
            <a:r>
              <a:rPr sz="2400">
                <a:solidFill>
                  <a:schemeClr val="tx1"/>
                </a:solidFill>
                <a:ea typeface="微软雅黑" panose="020b0503020204020204" pitchFamily="34" charset="-122"/>
                <a:cs typeface="微软雅黑" panose="020b0503020204020204" pitchFamily="34" charset="-122"/>
                <a:sym typeface="+mn-ea"/>
              </a:rPr>
              <a:t>。</a:t>
            </a:r>
            <a:endParaRPr sz="2400">
              <a:solidFill>
                <a:schemeClr val="tx1"/>
              </a:solidFill>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6"/>
            </p:custDataLst>
          </p:nvPr>
        </p:nvSpPr>
        <p:spPr>
          <a:xfrm>
            <a:off x="1374775" y="5312410"/>
            <a:ext cx="9442450" cy="953135"/>
          </a:xfrm>
          <a:prstGeom prst="rect">
            <a:avLst/>
          </a:prstGeom>
          <a:noFill/>
        </p:spPr>
        <p:txBody>
          <a:bodyPr wrap="square" rtlCol="0">
            <a:spAutoFit/>
          </a:bodyPr>
          <a:lstStyle/>
          <a:p>
            <a:r>
              <a:rPr lang="en-US" altLang="zh-CN" sz="2800"/>
              <a:t>        </a:t>
            </a:r>
            <a:r>
              <a:rPr lang="en-US" altLang="zh-CN" sz="2800">
                <a:solidFill>
                  <a:srgbClr val="C00000"/>
                </a:solidFill>
                <a:sym typeface="+mn-ea"/>
              </a:rPr>
              <a:t>“</a:t>
            </a:r>
            <a:r>
              <a:rPr lang="zh-CN" altLang="en-US" sz="2800">
                <a:solidFill>
                  <a:srgbClr val="C00000"/>
                </a:solidFill>
                <a:sym typeface="+mn-ea"/>
              </a:rPr>
              <a:t>我</a:t>
            </a:r>
            <a:r>
              <a:rPr lang="en-US" altLang="zh-CN" sz="2800">
                <a:solidFill>
                  <a:srgbClr val="C00000"/>
                </a:solidFill>
                <a:sym typeface="+mn-ea"/>
              </a:rPr>
              <a:t>”的内涵</a:t>
            </a:r>
            <a:r>
              <a:rPr lang="zh-CN" altLang="en-US" sz="2800">
                <a:solidFill>
                  <a:srgbClr val="C00000"/>
                </a:solidFill>
                <a:sym typeface="+mn-ea"/>
              </a:rPr>
              <a:t>：</a:t>
            </a:r>
            <a:r>
              <a:rPr lang="zh-CN" altLang="en-US" sz="2800"/>
              <a:t>两个</a:t>
            </a:r>
            <a:r>
              <a:rPr lang="en-US" altLang="zh-CN" sz="2800"/>
              <a:t>“</a:t>
            </a:r>
            <a:r>
              <a:rPr lang="zh-CN" altLang="en-US" sz="2800"/>
              <a:t>我</a:t>
            </a:r>
            <a:r>
              <a:rPr lang="en-US" altLang="zh-CN" sz="2800"/>
              <a:t>”</a:t>
            </a:r>
            <a:r>
              <a:rPr lang="zh-CN" altLang="en-US" sz="2800"/>
              <a:t>在叙述中交替出现，既是经历者，也是见证者，还是不动声色的批判者。</a:t>
            </a:r>
            <a:endParaRPr lang="zh-CN" altLang="en-US" sz="2800"/>
          </a:p>
        </p:txBody>
      </p:sp>
      <p:sp>
        <p:nvSpPr>
          <p:cNvPr id="5" name="文本框 4"/>
          <p:cNvSpPr txBox="1"/>
          <p:nvPr>
            <p:custDataLst>
              <p:tags r:id="rId7"/>
            </p:custDataLst>
          </p:nvPr>
        </p:nvSpPr>
        <p:spPr>
          <a:xfrm>
            <a:off x="486410" y="720090"/>
            <a:ext cx="1206500" cy="368300"/>
          </a:xfrm>
          <a:prstGeom prst="rect">
            <a:avLst/>
          </a:prstGeom>
          <a:noFill/>
        </p:spPr>
        <p:txBody>
          <a:bodyPr wrap="square" rtlCol="0">
            <a:spAutoFit/>
          </a:bodyPr>
          <a:lstStyle/>
          <a:p>
            <a:r>
              <a:rPr lang="zh-CN" altLang="en-US"/>
              <a:t>第</a:t>
            </a:r>
            <a:r>
              <a:rPr lang="en-US" altLang="zh-CN"/>
              <a:t>2</a:t>
            </a:r>
            <a:r>
              <a:rPr lang="zh-CN" altLang="en-US"/>
              <a:t>段</a:t>
            </a:r>
            <a:endParaRPr lang="zh-CN" altLang="en-US"/>
          </a:p>
        </p:txBody>
      </p:sp>
      <p:sp>
        <p:nvSpPr>
          <p:cNvPr id="4" name="文本框 3"/>
          <p:cNvSpPr txBox="1"/>
          <p:nvPr>
            <p:custDataLst>
              <p:tags r:id="rId8"/>
            </p:custDataLst>
          </p:nvPr>
        </p:nvSpPr>
        <p:spPr>
          <a:xfrm>
            <a:off x="2122170" y="285750"/>
            <a:ext cx="8871585" cy="645160"/>
          </a:xfrm>
          <a:prstGeom prst="rect">
            <a:avLst/>
          </a:prstGeom>
          <a:noFill/>
        </p:spPr>
        <p:txBody>
          <a:bodyPr wrap="square" rtlCol="0">
            <a:spAutoFit/>
          </a:bodyPr>
          <a:lstStyle/>
          <a:p>
            <a:r>
              <a:rPr lang="zh-CN" altLang="en-US" sz="3600" b="1">
                <a:solidFill>
                  <a:srgbClr val="FF0000"/>
                </a:solidFill>
              </a:rPr>
              <a:t>二、认识第一人称叙述视角下，</a:t>
            </a:r>
            <a:r>
              <a:rPr lang="en-US" altLang="zh-CN" sz="3600" b="1">
                <a:solidFill>
                  <a:srgbClr val="FF0000"/>
                </a:solidFill>
              </a:rPr>
              <a:t>“</a:t>
            </a:r>
            <a:r>
              <a:rPr lang="zh-CN" altLang="en-US" sz="3600" b="1">
                <a:solidFill>
                  <a:srgbClr val="FF0000"/>
                </a:solidFill>
              </a:rPr>
              <a:t>我</a:t>
            </a:r>
            <a:r>
              <a:rPr lang="en-US" altLang="zh-CN" sz="3600" b="1">
                <a:solidFill>
                  <a:srgbClr val="FF0000"/>
                </a:solidFill>
              </a:rPr>
              <a:t>”</a:t>
            </a:r>
            <a:r>
              <a:rPr lang="zh-CN" altLang="en-US" sz="3600" b="1">
                <a:solidFill>
                  <a:srgbClr val="FF0000"/>
                </a:solidFill>
              </a:rPr>
              <a:t>的内涵</a:t>
            </a:r>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5"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11452225" y="70485"/>
            <a:ext cx="739775" cy="1748790"/>
          </a:xfrm>
          <a:prstGeom prst="rect">
            <a:avLst/>
          </a:prstGeom>
        </p:spPr>
      </p:pic>
      <p:sp>
        <p:nvSpPr>
          <p:cNvPr id="3" name="文本框 2"/>
          <p:cNvSpPr txBox="1"/>
          <p:nvPr>
            <p:custDataLst>
              <p:tags r:id="rId5"/>
            </p:custDataLst>
          </p:nvPr>
        </p:nvSpPr>
        <p:spPr>
          <a:xfrm>
            <a:off x="772795" y="1271905"/>
            <a:ext cx="10645775" cy="3271520"/>
          </a:xfrm>
          <a:prstGeom prst="rect">
            <a:avLst/>
          </a:prstGeom>
          <a:noFill/>
          <a:ln>
            <a:solidFill>
              <a:schemeClr val="accent5"/>
            </a:solidFill>
          </a:ln>
        </p:spPr>
        <p:txBody>
          <a:bodyPr wrap="square" rtlCol="0">
            <a:spAutoFit/>
          </a:bodyPr>
          <a:lstStyle/>
          <a:p>
            <a:pPr algn="just" fontAlgn="auto">
              <a:lnSpc>
                <a:spcPts val="3100"/>
              </a:lnSpc>
            </a:pPr>
            <a:r>
              <a:rPr 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a:gradFill>
                  <a:gsLst>
                    <a:gs pos="0">
                      <a:srgbClr val="012D86"/>
                    </a:gs>
                    <a:gs pos="100000">
                      <a:srgbClr val="0E2557"/>
                    </a:gs>
                  </a:gsLst>
                  <a:lin scaled="0"/>
                </a:gra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每天都往来于塞德克和黑衣修士区之间，吃饭时间就到偏僻的街上转悠，街上的石头想必都让</a:t>
            </a:r>
            <a:r>
              <a:rPr sz="2400" b="1">
                <a:gradFill>
                  <a:gsLst>
                    <a:gs pos="0">
                      <a:srgbClr val="012D86"/>
                    </a:gs>
                    <a:gs pos="100000">
                      <a:srgbClr val="0E2557"/>
                    </a:gs>
                  </a:gsLst>
                  <a:lin scaled="0"/>
                </a:gra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那双孩子的脚给踩坏了。</a:t>
            </a:r>
            <a:r>
              <a:rPr sz="2400" b="1" u="heavy">
                <a:gradFill>
                  <a:gsLst>
                    <a:gs pos="0">
                      <a:srgbClr val="E30000"/>
                    </a:gs>
                    <a:gs pos="100000">
                      <a:srgbClr val="760303"/>
                    </a:gs>
                  </a:gsLst>
                  <a:lin scaled="0"/>
                </a:gradFill>
                <a:uFill>
                  <a:solidFill>
                    <a:srgbClr val="C00000"/>
                  </a:solidFill>
                </a:uFill>
                <a:ea typeface="微软雅黑" panose="020b0503020204020204" pitchFamily="34" charset="-122"/>
                <a:cs typeface="微软雅黑" panose="020b0503020204020204" pitchFamily="34" charset="-122"/>
                <a:sym typeface="+mn-ea"/>
              </a:rPr>
              <a:t>我</a:t>
            </a:r>
            <a:r>
              <a:rPr sz="2400" b="1" u="heavy">
                <a:solidFill>
                  <a:schemeClr val="tx1"/>
                </a:solidFill>
                <a:uFill>
                  <a:solidFill>
                    <a:srgbClr val="C00000"/>
                  </a:solidFill>
                </a:uFill>
                <a:ea typeface="微软雅黑" panose="020b0503020204020204" pitchFamily="34" charset="-122"/>
                <a:cs typeface="微软雅黑" panose="020b0503020204020204" pitchFamily="34" charset="-122"/>
                <a:sym typeface="+mn-ea"/>
              </a:rPr>
              <a:t>不知道</a:t>
            </a:r>
            <a:r>
              <a:rPr sz="2400">
                <a:ea typeface="微软雅黑" panose="020b0503020204020204" pitchFamily="34" charset="-122"/>
                <a:cs typeface="微软雅黑" panose="020b0503020204020204" pitchFamily="34" charset="-122"/>
                <a:sym typeface="+mn-ea"/>
              </a:rPr>
              <a:t>，当年在霍普金斯船长的朗读声中，一个个从</a:t>
            </a:r>
            <a:r>
              <a:rPr sz="2400" b="1">
                <a:gradFill>
                  <a:gsLst>
                    <a:gs pos="0">
                      <a:srgbClr val="012D86"/>
                    </a:gs>
                    <a:gs pos="100000">
                      <a:srgbClr val="0E2557"/>
                    </a:gs>
                  </a:gsLst>
                  <a:lin scaled="0"/>
                </a:gra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面前走过的人里，有多少人已经不在了！现在，每当回忆起少年时代那一点点挨过来的痛苦岁月，</a:t>
            </a:r>
            <a:r>
              <a:rPr sz="2400" b="1" u="heavy">
                <a:solidFill>
                  <a:srgbClr val="C00000"/>
                </a:solidFill>
                <a:uFill>
                  <a:solidFill>
                    <a:srgbClr val="C00000"/>
                  </a:solidFill>
                </a:uFill>
                <a:ea typeface="微软雅黑" panose="020b0503020204020204" pitchFamily="34" charset="-122"/>
                <a:cs typeface="微软雅黑" panose="020b0503020204020204" pitchFamily="34" charset="-122"/>
                <a:sym typeface="+mn-ea"/>
              </a:rPr>
              <a:t>我</a:t>
            </a:r>
            <a:r>
              <a:rPr sz="2400" b="1" u="heavy">
                <a:solidFill>
                  <a:schemeClr val="tx1"/>
                </a:solidFill>
                <a:uFill>
                  <a:solidFill>
                    <a:srgbClr val="C00000"/>
                  </a:solidFill>
                </a:uFill>
                <a:ea typeface="微软雅黑" panose="020b0503020204020204" pitchFamily="34" charset="-122"/>
                <a:cs typeface="微软雅黑" panose="020b0503020204020204" pitchFamily="34" charset="-122"/>
                <a:sym typeface="+mn-ea"/>
              </a:rPr>
              <a:t>也不知道</a:t>
            </a:r>
            <a:r>
              <a:rPr sz="2400">
                <a:ea typeface="微软雅黑" panose="020b0503020204020204" pitchFamily="34" charset="-122"/>
                <a:cs typeface="微软雅黑" panose="020b0503020204020204" pitchFamily="34" charset="-122"/>
                <a:sym typeface="+mn-ea"/>
              </a:rPr>
              <a:t>，</a:t>
            </a:r>
            <a:r>
              <a:rPr sz="2400" b="1">
                <a:solidFill>
                  <a:srgbClr val="C00000"/>
                </a:soli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替这些人编造出来的故事中，有多少是被</a:t>
            </a:r>
            <a:r>
              <a:rPr sz="2400" b="1">
                <a:solidFill>
                  <a:srgbClr val="C00000"/>
                </a:soli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想象的迷雾笼罩着的记得十分真切的事实！</a:t>
            </a:r>
            <a:r>
              <a:rPr sz="2400" b="1" u="heavy">
                <a:solidFill>
                  <a:schemeClr val="tx1"/>
                </a:solidFill>
                <a:uFill>
                  <a:solidFill>
                    <a:srgbClr val="C00000"/>
                  </a:solidFill>
                </a:uFill>
                <a:ea typeface="微软雅黑" panose="020b0503020204020204" pitchFamily="34" charset="-122"/>
                <a:cs typeface="微软雅黑" panose="020b0503020204020204" pitchFamily="34" charset="-122"/>
                <a:sym typeface="+mn-ea"/>
              </a:rPr>
              <a:t>可是</a:t>
            </a:r>
            <a:r>
              <a:rPr sz="2400" b="1" u="heavy">
                <a:solidFill>
                  <a:srgbClr val="C00000"/>
                </a:solidFill>
                <a:uFill>
                  <a:solidFill>
                    <a:srgbClr val="C00000"/>
                  </a:solidFill>
                </a:uFill>
                <a:ea typeface="微软雅黑" panose="020b0503020204020204" pitchFamily="34" charset="-122"/>
                <a:cs typeface="微软雅黑" panose="020b0503020204020204" pitchFamily="34" charset="-122"/>
                <a:sym typeface="+mn-ea"/>
              </a:rPr>
              <a:t>我</a:t>
            </a:r>
            <a:r>
              <a:rPr sz="2400" b="1" u="heavy">
                <a:solidFill>
                  <a:schemeClr val="tx1"/>
                </a:solidFill>
                <a:uFill>
                  <a:solidFill>
                    <a:srgbClr val="C00000"/>
                  </a:solidFill>
                </a:uFill>
                <a:ea typeface="微软雅黑" panose="020b0503020204020204" pitchFamily="34" charset="-122"/>
                <a:cs typeface="微软雅黑" panose="020b0503020204020204" pitchFamily="34" charset="-122"/>
                <a:sym typeface="+mn-ea"/>
              </a:rPr>
              <a:t>毫不怀疑</a:t>
            </a:r>
            <a:r>
              <a:rPr sz="2400">
                <a:ea typeface="微软雅黑" panose="020b0503020204020204" pitchFamily="34" charset="-122"/>
                <a:cs typeface="微软雅黑" panose="020b0503020204020204" pitchFamily="34" charset="-122"/>
                <a:sym typeface="+mn-ea"/>
              </a:rPr>
              <a:t>，当</a:t>
            </a:r>
            <a:r>
              <a:rPr sz="2400" b="1">
                <a:solidFill>
                  <a:srgbClr val="C00000"/>
                </a:soli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重返旧地时，</a:t>
            </a:r>
            <a:r>
              <a:rPr sz="2400" b="1" u="heavy">
                <a:solidFill>
                  <a:srgbClr val="C00000"/>
                </a:solidFill>
                <a:uFill>
                  <a:solidFill>
                    <a:srgbClr val="C00000"/>
                  </a:solidFill>
                </a:uFill>
                <a:ea typeface="微软雅黑" panose="020b0503020204020204" pitchFamily="34" charset="-122"/>
                <a:cs typeface="微软雅黑" panose="020b0503020204020204" pitchFamily="34" charset="-122"/>
                <a:sym typeface="+mn-ea"/>
              </a:rPr>
              <a:t>我</a:t>
            </a:r>
            <a:r>
              <a:rPr sz="2400" b="1" u="heavy">
                <a:solidFill>
                  <a:schemeClr val="tx1"/>
                </a:solidFill>
                <a:uFill>
                  <a:solidFill>
                    <a:srgbClr val="C00000"/>
                  </a:solidFill>
                </a:uFill>
                <a:ea typeface="微软雅黑" panose="020b0503020204020204" pitchFamily="34" charset="-122"/>
                <a:cs typeface="微软雅黑" panose="020b0503020204020204" pitchFamily="34" charset="-122"/>
                <a:sym typeface="+mn-ea"/>
              </a:rPr>
              <a:t>好像看到</a:t>
            </a:r>
            <a:r>
              <a:rPr sz="2400">
                <a:ea typeface="微软雅黑" panose="020b0503020204020204" pitchFamily="34" charset="-122"/>
                <a:cs typeface="微软雅黑" panose="020b0503020204020204" pitchFamily="34" charset="-122"/>
                <a:sym typeface="+mn-ea"/>
              </a:rPr>
              <a:t>一个在</a:t>
            </a:r>
            <a:r>
              <a:rPr sz="2400" b="1">
                <a:solidFill>
                  <a:srgbClr val="C00000"/>
                </a:soli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面前走着，让</a:t>
            </a:r>
            <a:r>
              <a:rPr sz="2400" b="1">
                <a:solidFill>
                  <a:srgbClr val="C00000"/>
                </a:solidFill>
                <a:ea typeface="微软雅黑" panose="020b0503020204020204" pitchFamily="34" charset="-122"/>
                <a:cs typeface="微软雅黑" panose="020b0503020204020204" pitchFamily="34" charset="-122"/>
                <a:sym typeface="+mn-ea"/>
              </a:rPr>
              <a:t>我</a:t>
            </a:r>
            <a:r>
              <a:rPr sz="2400">
                <a:ea typeface="微软雅黑" panose="020b0503020204020204" pitchFamily="34" charset="-122"/>
                <a:cs typeface="微软雅黑" panose="020b0503020204020204" pitchFamily="34" charset="-122"/>
                <a:sym typeface="+mn-ea"/>
              </a:rPr>
              <a:t>同情的天真而富有想象力的孩子，他凭着那些奇特的经历和悲惨的事件，创造出了自己的想象世界。</a:t>
            </a:r>
            <a:endParaRPr sz="2400">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6"/>
            </p:custDataLst>
          </p:nvPr>
        </p:nvSpPr>
        <p:spPr>
          <a:xfrm>
            <a:off x="1374140" y="5252720"/>
            <a:ext cx="9442450" cy="953135"/>
          </a:xfrm>
          <a:prstGeom prst="rect">
            <a:avLst/>
          </a:prstGeom>
          <a:noFill/>
        </p:spPr>
        <p:txBody>
          <a:bodyPr wrap="square" rtlCol="0">
            <a:spAutoFit/>
          </a:bodyPr>
          <a:lstStyle/>
          <a:p>
            <a:r>
              <a:rPr lang="en-US" altLang="zh-CN" sz="2800"/>
              <a:t>        </a:t>
            </a:r>
            <a:r>
              <a:rPr lang="en-US" altLang="zh-CN" sz="2800">
                <a:solidFill>
                  <a:srgbClr val="C00000"/>
                </a:solidFill>
                <a:sym typeface="+mn-ea"/>
              </a:rPr>
              <a:t>“</a:t>
            </a:r>
            <a:r>
              <a:rPr lang="zh-CN" altLang="en-US" sz="2800">
                <a:solidFill>
                  <a:srgbClr val="C00000"/>
                </a:solidFill>
                <a:sym typeface="+mn-ea"/>
              </a:rPr>
              <a:t>我</a:t>
            </a:r>
            <a:r>
              <a:rPr lang="en-US" altLang="zh-CN" sz="2800">
                <a:solidFill>
                  <a:srgbClr val="C00000"/>
                </a:solidFill>
                <a:sym typeface="+mn-ea"/>
              </a:rPr>
              <a:t>”的内涵</a:t>
            </a:r>
            <a:r>
              <a:rPr lang="zh-CN" altLang="en-US" sz="2800">
                <a:solidFill>
                  <a:srgbClr val="C00000"/>
                </a:solidFill>
                <a:sym typeface="+mn-ea"/>
              </a:rPr>
              <a:t>：</a:t>
            </a:r>
            <a:r>
              <a:rPr lang="en-US" altLang="zh-CN" sz="2800"/>
              <a:t> </a:t>
            </a:r>
            <a:r>
              <a:rPr lang="zh-CN" altLang="en-US" sz="2800"/>
              <a:t>这一角色的转换，使</a:t>
            </a:r>
            <a:r>
              <a:rPr lang="en-US" altLang="zh-CN" sz="2800"/>
              <a:t>“</a:t>
            </a:r>
            <a:r>
              <a:rPr lang="zh-CN" altLang="en-US" sz="2800"/>
              <a:t>我</a:t>
            </a:r>
            <a:r>
              <a:rPr lang="en-US" altLang="zh-CN" sz="2800"/>
              <a:t>”</a:t>
            </a:r>
            <a:r>
              <a:rPr lang="zh-CN" altLang="en-US" sz="2800"/>
              <a:t>作为叙述者、评论者、经历者、见证者、批判者的身份又多了一个</a:t>
            </a:r>
            <a:r>
              <a:rPr lang="en-US" altLang="zh-CN" sz="2800"/>
              <a:t>“</a:t>
            </a:r>
            <a:r>
              <a:rPr lang="zh-CN" altLang="en-US" sz="2800"/>
              <a:t>审视者</a:t>
            </a:r>
            <a:r>
              <a:rPr lang="en-US" altLang="zh-CN" sz="2800"/>
              <a:t>”</a:t>
            </a:r>
            <a:r>
              <a:rPr lang="zh-CN" altLang="en-US" sz="2800"/>
              <a:t>。</a:t>
            </a:r>
            <a:endParaRPr lang="zh-CN" altLang="en-US" sz="2800"/>
          </a:p>
        </p:txBody>
      </p:sp>
      <p:sp>
        <p:nvSpPr>
          <p:cNvPr id="5" name="文本框 4"/>
          <p:cNvSpPr txBox="1"/>
          <p:nvPr>
            <p:custDataLst>
              <p:tags r:id="rId7"/>
            </p:custDataLst>
          </p:nvPr>
        </p:nvSpPr>
        <p:spPr>
          <a:xfrm>
            <a:off x="709930" y="903605"/>
            <a:ext cx="1206500" cy="368300"/>
          </a:xfrm>
          <a:prstGeom prst="rect">
            <a:avLst/>
          </a:prstGeom>
          <a:noFill/>
        </p:spPr>
        <p:txBody>
          <a:bodyPr wrap="square" rtlCol="0">
            <a:spAutoFit/>
          </a:bodyPr>
          <a:lstStyle/>
          <a:p>
            <a:r>
              <a:rPr lang="zh-CN" altLang="en-US"/>
              <a:t>第</a:t>
            </a:r>
            <a:r>
              <a:rPr lang="en-US" altLang="zh-CN"/>
              <a:t>54</a:t>
            </a:r>
            <a:r>
              <a:rPr lang="zh-CN" altLang="en-US"/>
              <a:t>段</a:t>
            </a:r>
            <a:endParaRPr lang="zh-CN" altLang="en-US"/>
          </a:p>
        </p:txBody>
      </p:sp>
      <p:sp>
        <p:nvSpPr>
          <p:cNvPr id="4" name="文本框 3"/>
          <p:cNvSpPr txBox="1"/>
          <p:nvPr>
            <p:custDataLst>
              <p:tags r:id="rId8"/>
            </p:custDataLst>
          </p:nvPr>
        </p:nvSpPr>
        <p:spPr>
          <a:xfrm>
            <a:off x="2122170" y="285750"/>
            <a:ext cx="8871585" cy="645160"/>
          </a:xfrm>
          <a:prstGeom prst="rect">
            <a:avLst/>
          </a:prstGeom>
          <a:noFill/>
        </p:spPr>
        <p:txBody>
          <a:bodyPr wrap="square" rtlCol="0">
            <a:spAutoFit/>
          </a:bodyPr>
          <a:lstStyle/>
          <a:p>
            <a:r>
              <a:rPr lang="zh-CN" altLang="en-US" sz="3600" b="1">
                <a:solidFill>
                  <a:srgbClr val="FF0000"/>
                </a:solidFill>
              </a:rPr>
              <a:t>二、认识第一人称叙述视角下，</a:t>
            </a:r>
            <a:r>
              <a:rPr lang="en-US" altLang="zh-CN" sz="3600" b="1">
                <a:solidFill>
                  <a:srgbClr val="FF0000"/>
                </a:solidFill>
              </a:rPr>
              <a:t>“</a:t>
            </a:r>
            <a:r>
              <a:rPr lang="zh-CN" altLang="en-US" sz="3600" b="1">
                <a:solidFill>
                  <a:srgbClr val="FF0000"/>
                </a:solidFill>
              </a:rPr>
              <a:t>我</a:t>
            </a:r>
            <a:r>
              <a:rPr lang="en-US" altLang="zh-CN" sz="3600" b="1">
                <a:solidFill>
                  <a:srgbClr val="FF0000"/>
                </a:solidFill>
              </a:rPr>
              <a:t>”</a:t>
            </a:r>
            <a:r>
              <a:rPr lang="zh-CN" altLang="en-US" sz="3600" b="1">
                <a:solidFill>
                  <a:srgbClr val="FF0000"/>
                </a:solidFill>
              </a:rPr>
              <a:t>的内涵</a:t>
            </a:r>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5" grpId="0"/>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11452225" y="70485"/>
            <a:ext cx="739775" cy="1748790"/>
          </a:xfrm>
          <a:prstGeom prst="rect">
            <a:avLst/>
          </a:prstGeom>
        </p:spPr>
      </p:pic>
      <p:sp>
        <p:nvSpPr>
          <p:cNvPr id="3" name="文本框 2"/>
          <p:cNvSpPr txBox="1"/>
          <p:nvPr>
            <p:custDataLst>
              <p:tags r:id="rId5"/>
            </p:custDataLst>
          </p:nvPr>
        </p:nvSpPr>
        <p:spPr>
          <a:xfrm>
            <a:off x="309880" y="1096645"/>
            <a:ext cx="11708765" cy="2040255"/>
          </a:xfrm>
          <a:prstGeom prst="rect">
            <a:avLst/>
          </a:prstGeom>
          <a:noFill/>
          <a:ln>
            <a:solidFill>
              <a:schemeClr val="accent5"/>
            </a:solidFill>
          </a:ln>
        </p:spPr>
        <p:txBody>
          <a:bodyPr wrap="square" rtlCol="0">
            <a:spAutoFit/>
          </a:bodyPr>
          <a:lstStyle/>
          <a:p>
            <a:pPr algn="just" fontAlgn="auto">
              <a:lnSpc>
                <a:spcPts val="3800"/>
              </a:lnSpc>
            </a:pP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思考并讨论：</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fontAlgn="auto">
              <a:lnSpc>
                <a:spcPts val="3800"/>
              </a:lnSpc>
            </a:pP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狄更斯在小说中</a:t>
            </a:r>
            <a:r>
              <a:rPr lang="zh-CN" altLang="en-US" sz="28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以儿童视角讲述</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大卫的成长经历，描述善恶的碰撞与较量，</a:t>
            </a:r>
            <a:r>
              <a:rPr lang="zh-CN" altLang="en-US" sz="28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不时又以成人视角去审视和评价这段经历</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，这样</a:t>
            </a:r>
            <a:r>
              <a:rPr lang="zh-CN" altLang="en-US" sz="28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交织来写</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的原因和作用是什么？</a:t>
            </a:r>
            <a:endParaRPr lang="zh-CN" altLang="en-US" sz="2400">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6"/>
            </p:custDataLst>
          </p:nvPr>
        </p:nvSpPr>
        <p:spPr>
          <a:xfrm>
            <a:off x="3843655" y="230505"/>
            <a:ext cx="4783455" cy="768350"/>
          </a:xfrm>
          <a:prstGeom prst="rect">
            <a:avLst/>
          </a:prstGeom>
          <a:noFill/>
        </p:spPr>
        <p:txBody>
          <a:bodyPr wrap="square" rtlCol="0">
            <a:spAutoFit/>
          </a:bodyPr>
          <a:lstStyle/>
          <a:p>
            <a:r>
              <a:rPr lang="en-US" altLang="zh-CN" sz="4400" b="1">
                <a:solidFill>
                  <a:srgbClr val="FF0000"/>
                </a:solidFill>
              </a:rPr>
              <a:t> </a:t>
            </a:r>
            <a:r>
              <a:rPr lang="zh-CN" altLang="en-US" sz="4400" b="1">
                <a:solidFill>
                  <a:schemeClr val="tx1"/>
                </a:solidFill>
              </a:rPr>
              <a:t>总结性</a:t>
            </a:r>
            <a:r>
              <a:rPr lang="zh-CN" altLang="en-US" sz="4400" b="1">
                <a:latin typeface="微软雅黑" panose="020b0503020204020204" pitchFamily="34" charset="-122"/>
                <a:ea typeface="微软雅黑" panose="020b0503020204020204" pitchFamily="34" charset="-122"/>
                <a:cs typeface="微软雅黑" panose="020b0503020204020204" pitchFamily="34" charset="-122"/>
                <a:sym typeface="+mn-ea"/>
              </a:rPr>
              <a:t>思考并讨论：</a:t>
            </a:r>
            <a:endParaRPr lang="zh-CN" altLang="en-US" sz="4400" b="1">
              <a:solidFill>
                <a:srgbClr val="FF0000"/>
              </a:solidFill>
            </a:endParaRPr>
          </a:p>
        </p:txBody>
      </p:sp>
      <p:sp>
        <p:nvSpPr>
          <p:cNvPr id="5" name="文本框 4"/>
          <p:cNvSpPr txBox="1"/>
          <p:nvPr>
            <p:custDataLst>
              <p:tags r:id="rId7"/>
            </p:custDataLst>
          </p:nvPr>
        </p:nvSpPr>
        <p:spPr>
          <a:xfrm>
            <a:off x="356235" y="3368675"/>
            <a:ext cx="11616055" cy="3322955"/>
          </a:xfrm>
          <a:prstGeom prst="rect">
            <a:avLst/>
          </a:prstGeom>
          <a:noFill/>
        </p:spPr>
        <p:txBody>
          <a:bodyPr wrap="square" rtlCol="0">
            <a:spAutoFit/>
          </a:bodyPr>
          <a:lstStyle/>
          <a:p>
            <a:pPr algn="just" fontAlgn="auto">
              <a:lnSpc>
                <a:spcPct val="150000"/>
              </a:lnSpc>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）原因：以孩子的眼光折射出成人世界的真实面貌，</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但孩子的单纯天真</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又让他暂时</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无法参透</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这个</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世界的真相</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于是让成年后的自己来做解答和判断</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）作用：这样不但</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拓展了叙述的空间</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，而且充实了</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人物形象</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，体现了自传体小说的特点，使小说</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主题</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更加鲜明。</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288925" y="189230"/>
            <a:ext cx="11614150" cy="647890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3"/>
          <p:cNvSpPr>
            <a:spLocks noChangeArrowheads="1"/>
          </p:cNvSpPr>
          <p:nvPr>
            <p:custDataLst>
              <p:tags r:id="rId5"/>
            </p:custDataLst>
          </p:nvPr>
        </p:nvSpPr>
        <p:spPr bwMode="auto">
          <a:xfrm>
            <a:off x="809625" y="2203768"/>
            <a:ext cx="9945370" cy="161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457200" algn="just">
              <a:lnSpc>
                <a:spcPct val="150000"/>
              </a:lnSpc>
              <a:spcBef>
                <a:spcPct val="0"/>
              </a:spcBef>
            </a:pPr>
            <a:r>
              <a:rPr lang="zh-CN" altLang="en-US" sz="6600" b="1">
                <a:solidFill>
                  <a:srgbClr val="FF0000"/>
                </a:solidFill>
                <a:latin typeface="楷体" panose="02010609060101010101" pitchFamily="49" charset="-122"/>
                <a:ea typeface="楷体" panose="02010609060101010101" pitchFamily="49" charset="-122"/>
              </a:rPr>
              <a:t>这是一个关于</a:t>
            </a:r>
            <a:r>
              <a:rPr lang="en-US" altLang="zh-CN" sz="6600" b="1">
                <a:solidFill>
                  <a:srgbClr val="FF0000"/>
                </a:solidFill>
                <a:latin typeface="楷体" panose="02010609060101010101" pitchFamily="49" charset="-122"/>
                <a:ea typeface="楷体" panose="02010609060101010101" pitchFamily="49" charset="-122"/>
              </a:rPr>
              <a:t>    </a:t>
            </a:r>
            <a:r>
              <a:rPr lang="zh-CN" altLang="en-US" sz="6600" b="1">
                <a:solidFill>
                  <a:srgbClr val="FF0000"/>
                </a:solidFill>
                <a:latin typeface="楷体" panose="02010609060101010101" pitchFamily="49" charset="-122"/>
                <a:ea typeface="楷体" panose="02010609060101010101" pitchFamily="49" charset="-122"/>
              </a:rPr>
              <a:t>的故事。</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2" name="文本框 1"/>
          <p:cNvSpPr txBox="1"/>
          <p:nvPr>
            <p:custDataLst>
              <p:tags r:id="rId6"/>
            </p:custDataLst>
          </p:nvPr>
        </p:nvSpPr>
        <p:spPr>
          <a:xfrm>
            <a:off x="6460490" y="2736215"/>
            <a:ext cx="1918335" cy="922020"/>
          </a:xfrm>
          <a:prstGeom prst="rect">
            <a:avLst/>
          </a:prstGeom>
          <a:noFill/>
        </p:spPr>
        <p:txBody>
          <a:bodyPr wrap="square" rtlCol="0">
            <a:spAutoFit/>
          </a:bodyPr>
          <a:lstStyle/>
          <a:p>
            <a:r>
              <a:rPr lang="zh-CN" altLang="en-US" sz="5400" b="1">
                <a:gradFill>
                  <a:gsLst>
                    <a:gs pos="0">
                      <a:srgbClr val="012D86"/>
                    </a:gs>
                    <a:gs pos="100000">
                      <a:srgbClr val="0E2557"/>
                    </a:gs>
                  </a:gsLst>
                  <a:lin scaled="0"/>
                </a:gradFill>
                <a:latin typeface="楷体" panose="02010609060101010101" pitchFamily="49" charset="-122"/>
                <a:ea typeface="楷体" panose="02010609060101010101" pitchFamily="49" charset="-122"/>
                <a:sym typeface="+mn-ea"/>
              </a:rPr>
              <a:t>成长</a:t>
            </a:r>
            <a:endParaRPr lang="zh-CN" altLang="en-US" sz="540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7" presetClass="entr" presetSubtype="0" fill="hold" grpId="0" nodeType="afterEffect">
                                  <p:stCondLst>
                                    <p:cond delay="50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50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0"/>
                                        </p:tgtEl>
                                        <p:attrNameLst>
                                          <p:attrName>fillcolor</p:attrName>
                                        </p:attrNameLst>
                                      </p:cBhvr>
                                      <p:tavLst>
                                        <p:tav tm="0">
                                          <p:val>
                                            <p:clrVal>
                                              <a:schemeClr val="accent2"/>
                                            </p:clrVal>
                                          </p:val>
                                        </p:tav>
                                        <p:tav tm="50000">
                                          <p:val>
                                            <p:clrVal>
                                              <a:schemeClr val="hlink"/>
                                            </p:clrVal>
                                          </p:val>
                                        </p:tav>
                                      </p:tavLst>
                                    </p:anim>
                                    <p:set>
                                      <p:cBhvr>
                                        <p:cTn id="9" dur="500"/>
                                        <p:tgtEl>
                                          <p:spTgt spid="10"/>
                                        </p:tgtEl>
                                        <p:attrNameLst>
                                          <p:attrName>fill.type</p:attrName>
                                        </p:attrNameLst>
                                      </p:cBhvr>
                                      <p:to>
                                        <p:strVal val="solid"/>
                                      </p:to>
                                    </p:se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ox(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838200" y="571500"/>
            <a:ext cx="10515600" cy="1325880"/>
          </a:xfrm>
        </p:spPr>
        <p:txBody>
          <a:bodyPr/>
          <a:lstStyle/>
          <a:p>
            <a:r>
              <a:rPr lang="zh-CN" altLang="zh-CN">
                <a:latin typeface="微软雅黑" panose="020b0503020204020204" pitchFamily="34" charset="-122"/>
                <a:ea typeface="微软雅黑" panose="020b0503020204020204" pitchFamily="34" charset="-122"/>
              </a:rPr>
              <a:t>叙事</a:t>
            </a:r>
            <a:r>
              <a:rPr lang="zh-CN" altLang="zh-CN">
                <a:solidFill>
                  <a:srgbClr val="FF0000"/>
                </a:solidFill>
                <a:latin typeface="微软雅黑" panose="020b0503020204020204" pitchFamily="34" charset="-122"/>
                <a:ea typeface="微软雅黑" panose="020b0503020204020204" pitchFamily="34" charset="-122"/>
              </a:rPr>
              <a:t>人称</a:t>
            </a:r>
            <a:r>
              <a:rPr lang="zh-CN" altLang="zh-CN">
                <a:latin typeface="微软雅黑" panose="020b0503020204020204" pitchFamily="34" charset="-122"/>
                <a:ea typeface="微软雅黑" panose="020b0503020204020204" pitchFamily="34" charset="-122"/>
              </a:rPr>
              <a:t>及其作用</a:t>
            </a:r>
            <a:endParaRPr lang="zh-CN" altLang="zh-CN">
              <a:latin typeface="微软雅黑" panose="020b0503020204020204" pitchFamily="34" charset="-122"/>
              <a:ea typeface="微软雅黑" panose="020b0503020204020204" pitchFamily="34" charset="-122"/>
            </a:endParaRPr>
          </a:p>
        </p:txBody>
      </p:sp>
      <p:sp>
        <p:nvSpPr>
          <p:cNvPr id="3" name="内容占位符 2"/>
          <p:cNvSpPr>
            <a:spLocks noGrp="1"/>
          </p:cNvSpPr>
          <p:nvPr>
            <p:ph idx="4294967295"/>
            <p:custDataLst>
              <p:tags r:id="rId4"/>
            </p:custDataLst>
          </p:nvPr>
        </p:nvSpPr>
        <p:spPr>
          <a:xfrm>
            <a:off x="509905" y="1776730"/>
            <a:ext cx="10515600" cy="4351655"/>
          </a:xfrm>
        </p:spPr>
        <p:txBody>
          <a:bodyPr>
            <a:normAutofit fontScale="90000"/>
          </a:bodyPr>
          <a:lstStyle/>
          <a:p>
            <a:pPr fontAlgn="auto">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1.叙事人称及其作用（练习册</a:t>
            </a:r>
            <a:r>
              <a:rPr lang="en-US" altLang="zh-CN">
                <a:latin typeface="微软雅黑" panose="020b0503020204020204" pitchFamily="34" charset="-122"/>
                <a:ea typeface="微软雅黑" panose="020b0503020204020204" pitchFamily="34" charset="-122"/>
                <a:cs typeface="微软雅黑" panose="020b0503020204020204" pitchFamily="34" charset="-122"/>
              </a:rPr>
              <a:t>14</a:t>
            </a:r>
            <a:r>
              <a:rPr lang="zh-CN" altLang="en-US">
                <a:latin typeface="微软雅黑" panose="020b0503020204020204" pitchFamily="34" charset="-122"/>
                <a:ea typeface="微软雅黑" panose="020b0503020204020204" pitchFamily="34" charset="-122"/>
                <a:cs typeface="微软雅黑" panose="020b0503020204020204" pitchFamily="34" charset="-122"/>
              </a:rPr>
              <a:t>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第一人称(我):叙述</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亲切自然</a:t>
            </a:r>
            <a:r>
              <a:rPr lang="zh-CN" altLang="en-US">
                <a:latin typeface="微软雅黑" panose="020b0503020204020204" pitchFamily="34" charset="-122"/>
                <a:ea typeface="微软雅黑" panose="020b0503020204020204" pitchFamily="34" charset="-122"/>
                <a:cs typeface="微软雅黑" panose="020b0503020204020204" pitchFamily="34" charset="-122"/>
              </a:rPr>
              <a:t>,便于</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直抒胸臆</a:t>
            </a:r>
            <a:r>
              <a:rPr lang="zh-CN" altLang="en-US">
                <a:latin typeface="微软雅黑" panose="020b0503020204020204" pitchFamily="34" charset="-122"/>
                <a:ea typeface="微软雅黑" panose="020b0503020204020204" pitchFamily="34" charset="-122"/>
                <a:cs typeface="微软雅黑" panose="020b0503020204020204" pitchFamily="34" charset="-122"/>
              </a:rPr>
              <a:t>,能自由地表达思想感情,给读者以</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真实生动</a:t>
            </a:r>
            <a:r>
              <a:rPr lang="zh-CN" altLang="en-US">
                <a:latin typeface="微软雅黑" panose="020b0503020204020204" pitchFamily="34" charset="-122"/>
                <a:ea typeface="微软雅黑" panose="020b0503020204020204" pitchFamily="34" charset="-122"/>
                <a:cs typeface="微软雅黑" panose="020b0503020204020204" pitchFamily="34" charset="-122"/>
              </a:rPr>
              <a:t>之感,读起来有亲切感和真实感。</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第二人称(你):增强文章的</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抒情性和亲切感</a:t>
            </a:r>
            <a:r>
              <a:rPr lang="zh-CN" altLang="en-US">
                <a:latin typeface="微软雅黑" panose="020b0503020204020204" pitchFamily="34" charset="-122"/>
                <a:ea typeface="微软雅黑" panose="020b0503020204020204" pitchFamily="34" charset="-122"/>
                <a:cs typeface="微软雅黑" panose="020b0503020204020204" pitchFamily="34" charset="-122"/>
              </a:rPr>
              <a:t>,抒情自由灵活,便于</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感情交流</a:t>
            </a:r>
            <a:r>
              <a:rPr lang="zh-CN" altLang="en-US">
                <a:latin typeface="微软雅黑" panose="020b0503020204020204" pitchFamily="34" charset="-122"/>
                <a:ea typeface="微软雅黑" panose="020b0503020204020204" pitchFamily="34" charset="-122"/>
                <a:cs typeface="微软雅黑" panose="020b0503020204020204" pitchFamily="34" charset="-122"/>
              </a:rPr>
              <a:t>,容易感染读者。（写信与对话时出现）</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第三人称(他、她):能比较直接</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客观地</a:t>
            </a:r>
            <a:r>
              <a:rPr lang="zh-CN" altLang="en-US">
                <a:latin typeface="微软雅黑" panose="020b0503020204020204" pitchFamily="34" charset="-122"/>
                <a:ea typeface="微软雅黑" panose="020b0503020204020204" pitchFamily="34" charset="-122"/>
                <a:cs typeface="微软雅黑" panose="020b0503020204020204" pitchFamily="34" charset="-122"/>
              </a:rPr>
              <a:t>展现丰富多彩的生活,不受时间和空间限制,能从更多方面自由叙述,比较</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灵活自由地反映现实</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546735" y="0"/>
            <a:ext cx="10515600" cy="1325880"/>
          </a:xfrm>
        </p:spPr>
        <p:txBody>
          <a:bodyPr/>
          <a:lstStyle/>
          <a:p>
            <a:r>
              <a:rPr lang="zh-CN" altLang="zh-CN">
                <a:latin typeface="微软雅黑" panose="020b0503020204020204" pitchFamily="34" charset="-122"/>
                <a:ea typeface="微软雅黑" panose="020b0503020204020204" pitchFamily="34" charset="-122"/>
              </a:rPr>
              <a:t>叙事</a:t>
            </a:r>
            <a:r>
              <a:rPr lang="zh-CN" altLang="zh-CN">
                <a:solidFill>
                  <a:srgbClr val="FF0000"/>
                </a:solidFill>
                <a:latin typeface="微软雅黑" panose="020b0503020204020204" pitchFamily="34" charset="-122"/>
                <a:ea typeface="微软雅黑" panose="020b0503020204020204" pitchFamily="34" charset="-122"/>
              </a:rPr>
              <a:t>方式</a:t>
            </a:r>
            <a:r>
              <a:rPr lang="zh-CN" altLang="zh-CN">
                <a:latin typeface="微软雅黑" panose="020b0503020204020204" pitchFamily="34" charset="-122"/>
                <a:ea typeface="微软雅黑" panose="020b0503020204020204" pitchFamily="34" charset="-122"/>
              </a:rPr>
              <a:t>及其作用</a:t>
            </a:r>
            <a:endParaRPr lang="zh-CN" altLang="zh-CN">
              <a:latin typeface="微软雅黑" panose="020b0503020204020204" pitchFamily="34" charset="-122"/>
              <a:ea typeface="微软雅黑" panose="020b0503020204020204" pitchFamily="34" charset="-122"/>
            </a:endParaRPr>
          </a:p>
        </p:txBody>
      </p:sp>
      <p:sp>
        <p:nvSpPr>
          <p:cNvPr id="3" name="内容占位符 2"/>
          <p:cNvSpPr>
            <a:spLocks noGrp="1"/>
          </p:cNvSpPr>
          <p:nvPr>
            <p:ph idx="4294967295"/>
            <p:custDataLst>
              <p:tags r:id="rId4"/>
            </p:custDataLst>
          </p:nvPr>
        </p:nvSpPr>
        <p:spPr>
          <a:xfrm>
            <a:off x="394970" y="611505"/>
            <a:ext cx="11402060" cy="4351655"/>
          </a:xfrm>
        </p:spPr>
        <p:txBody>
          <a:bodyPr>
            <a:noAutofit/>
          </a:bodyPr>
          <a:lstStyle/>
          <a:p>
            <a:pPr fontAlgn="auto">
              <a:lnSpc>
                <a:spcPct val="150000"/>
              </a:lnSpc>
            </a:pP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顺叙(正叙):</a:t>
            </a:r>
            <a:r>
              <a:rPr sz="2700">
                <a:latin typeface="微软雅黑" panose="020b0503020204020204" pitchFamily="34" charset="-122"/>
                <a:ea typeface="微软雅黑" panose="020b0503020204020204" pitchFamily="34" charset="-122"/>
                <a:cs typeface="微软雅黑" panose="020b0503020204020204" pitchFamily="34" charset="-122"/>
              </a:rPr>
              <a:t>事件由头到尾,次序井然,文气自然贯通,条理清楚。</a:t>
            </a:r>
            <a:endParaRPr sz="27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倒叙:</a:t>
            </a:r>
            <a:r>
              <a:rPr sz="2700">
                <a:latin typeface="微软雅黑" panose="020b0503020204020204" pitchFamily="34" charset="-122"/>
                <a:ea typeface="微软雅黑" panose="020b0503020204020204" pitchFamily="34" charset="-122"/>
                <a:cs typeface="微软雅黑" panose="020b0503020204020204" pitchFamily="34" charset="-122"/>
              </a:rPr>
              <a:t>能增强文章的生动性,使文章产生</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悬念,</a:t>
            </a:r>
            <a:r>
              <a:rPr sz="2700">
                <a:latin typeface="微软雅黑" panose="020b0503020204020204" pitchFamily="34" charset="-122"/>
                <a:ea typeface="微软雅黑" panose="020b0503020204020204" pitchFamily="34" charset="-122"/>
                <a:cs typeface="微软雅黑" panose="020b0503020204020204" pitchFamily="34" charset="-122"/>
              </a:rPr>
              <a:t>更能引人人胜,同时也可以避免叙述的平铺直叙和结构的单调,使</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叙述曲折有致</a:t>
            </a:r>
            <a:r>
              <a:rPr sz="2700">
                <a:latin typeface="微软雅黑" panose="020b0503020204020204" pitchFamily="34" charset="-122"/>
                <a:ea typeface="微软雅黑" panose="020b0503020204020204" pitchFamily="34" charset="-122"/>
                <a:cs typeface="微软雅黑" panose="020b0503020204020204" pitchFamily="34" charset="-122"/>
              </a:rPr>
              <a:t>。</a:t>
            </a:r>
            <a:endParaRPr sz="27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插叙:</a:t>
            </a:r>
            <a:r>
              <a:rPr sz="2700">
                <a:latin typeface="微软雅黑" panose="020b0503020204020204" pitchFamily="34" charset="-122"/>
                <a:ea typeface="微软雅黑" panose="020b0503020204020204" pitchFamily="34" charset="-122"/>
                <a:cs typeface="微软雅黑" panose="020b0503020204020204" pitchFamily="34" charset="-122"/>
              </a:rPr>
              <a:t>对主要情节或中心事件做必要的铺垫、照应、补充,使情节</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更完整,结构更严密,内容更充实</a:t>
            </a:r>
            <a:r>
              <a:rPr sz="2700">
                <a:latin typeface="微软雅黑" panose="020b0503020204020204" pitchFamily="34" charset="-122"/>
                <a:ea typeface="微软雅黑" panose="020b0503020204020204" pitchFamily="34" charset="-122"/>
                <a:cs typeface="微软雅黑" panose="020b0503020204020204" pitchFamily="34" charset="-122"/>
              </a:rPr>
              <a:t>。衬托中心</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人物</a:t>
            </a:r>
            <a:r>
              <a:rPr sz="2700">
                <a:latin typeface="微软雅黑" panose="020b0503020204020204" pitchFamily="34" charset="-122"/>
                <a:ea typeface="微软雅黑" panose="020b0503020204020204" pitchFamily="34" charset="-122"/>
                <a:cs typeface="微软雅黑" panose="020b0503020204020204" pitchFamily="34" charset="-122"/>
              </a:rPr>
              <a:t>,丰富</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情节</a:t>
            </a:r>
            <a:r>
              <a:rPr sz="2700">
                <a:latin typeface="微软雅黑" panose="020b0503020204020204" pitchFamily="34" charset="-122"/>
                <a:ea typeface="微软雅黑" panose="020b0503020204020204" pitchFamily="34" charset="-122"/>
                <a:cs typeface="微软雅黑" panose="020b0503020204020204" pitchFamily="34" charset="-122"/>
              </a:rPr>
              <a:t>,深化文章</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主题</a:t>
            </a:r>
            <a:r>
              <a:rPr sz="2700">
                <a:latin typeface="微软雅黑" panose="020b0503020204020204" pitchFamily="34" charset="-122"/>
                <a:ea typeface="微软雅黑" panose="020b0503020204020204" pitchFamily="34" charset="-122"/>
                <a:cs typeface="微软雅黑" panose="020b0503020204020204" pitchFamily="34" charset="-122"/>
              </a:rPr>
              <a:t>。</a:t>
            </a:r>
            <a:endParaRPr sz="27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补叙:</a:t>
            </a:r>
            <a:r>
              <a:rPr sz="2700">
                <a:latin typeface="微软雅黑" panose="020b0503020204020204" pitchFamily="34" charset="-122"/>
                <a:ea typeface="微软雅黑" panose="020b0503020204020204" pitchFamily="34" charset="-122"/>
                <a:cs typeface="微软雅黑" panose="020b0503020204020204" pitchFamily="34" charset="-122"/>
              </a:rPr>
              <a:t>在叙事之后再补充叙述事件的原委、结果等内容,对情节中的人物事件进行必要的补充说明,起到</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补充和丰富原来的叙述的作用</a:t>
            </a:r>
            <a:r>
              <a:rPr sz="2700">
                <a:latin typeface="微软雅黑" panose="020b0503020204020204" pitchFamily="34" charset="-122"/>
                <a:ea typeface="微软雅黑" panose="020b0503020204020204" pitchFamily="34" charset="-122"/>
                <a:cs typeface="微软雅黑" panose="020b0503020204020204" pitchFamily="34" charset="-122"/>
              </a:rPr>
              <a:t>。</a:t>
            </a:r>
            <a:endParaRPr sz="27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平叙:</a:t>
            </a:r>
            <a:r>
              <a:rPr sz="2700">
                <a:latin typeface="微软雅黑" panose="020b0503020204020204" pitchFamily="34" charset="-122"/>
                <a:ea typeface="微软雅黑" panose="020b0503020204020204" pitchFamily="34" charset="-122"/>
                <a:cs typeface="微软雅黑" panose="020b0503020204020204" pitchFamily="34" charset="-122"/>
              </a:rPr>
              <a:t>“花开两朵,各表一枝”,双线甚至多线推进,</a:t>
            </a:r>
            <a:r>
              <a:rPr sz="27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拓展作品容量</a:t>
            </a:r>
            <a:r>
              <a:rPr sz="2700">
                <a:latin typeface="微软雅黑" panose="020b0503020204020204" pitchFamily="34" charset="-122"/>
                <a:ea typeface="微软雅黑" panose="020b0503020204020204" pitchFamily="34" charset="-122"/>
                <a:cs typeface="微软雅黑" panose="020b0503020204020204" pitchFamily="34" charset="-122"/>
              </a:rPr>
              <a:t>。</a:t>
            </a:r>
            <a:r>
              <a:rPr lang="zh-CN" sz="2700">
                <a:latin typeface="微软雅黑" panose="020b0503020204020204" pitchFamily="34" charset="-122"/>
                <a:ea typeface="微软雅黑" panose="020b0503020204020204" pitchFamily="34" charset="-122"/>
                <a:cs typeface="微软雅黑" panose="020b0503020204020204" pitchFamily="34" charset="-122"/>
              </a:rPr>
              <a:t>（《解忧杂货店》《穆斯林的葬礼》））</a:t>
            </a:r>
            <a:endParaRPr lang="zh-CN" sz="27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521970" y="302895"/>
            <a:ext cx="10515600" cy="1325880"/>
          </a:xfrm>
        </p:spPr>
        <p:txBody>
          <a:bodyPr/>
          <a:lstStyle/>
          <a:p>
            <a:r>
              <a:rPr lang="zh-CN" altLang="zh-CN">
                <a:latin typeface="微软雅黑" panose="020b0503020204020204" pitchFamily="34" charset="-122"/>
                <a:ea typeface="微软雅黑" panose="020b0503020204020204" pitchFamily="34" charset="-122"/>
              </a:rPr>
              <a:t>叙事</a:t>
            </a:r>
            <a:r>
              <a:rPr lang="zh-CN" altLang="zh-CN">
                <a:solidFill>
                  <a:srgbClr val="FF0000"/>
                </a:solidFill>
                <a:latin typeface="微软雅黑" panose="020b0503020204020204" pitchFamily="34" charset="-122"/>
                <a:ea typeface="微软雅黑" panose="020b0503020204020204" pitchFamily="34" charset="-122"/>
              </a:rPr>
              <a:t>方式</a:t>
            </a:r>
            <a:r>
              <a:rPr lang="zh-CN" altLang="zh-CN">
                <a:latin typeface="微软雅黑" panose="020b0503020204020204" pitchFamily="34" charset="-122"/>
                <a:ea typeface="微软雅黑" panose="020b0503020204020204" pitchFamily="34" charset="-122"/>
              </a:rPr>
              <a:t>及其作用</a:t>
            </a:r>
            <a:endParaRPr lang="zh-CN" altLang="zh-CN">
              <a:latin typeface="微软雅黑" panose="020b0503020204020204" pitchFamily="34" charset="-122"/>
              <a:ea typeface="微软雅黑" panose="020b0503020204020204" pitchFamily="34" charset="-122"/>
            </a:endParaRPr>
          </a:p>
        </p:txBody>
      </p:sp>
      <p:sp>
        <p:nvSpPr>
          <p:cNvPr id="3" name="内容占位符 2"/>
          <p:cNvSpPr>
            <a:spLocks noGrp="1"/>
          </p:cNvSpPr>
          <p:nvPr>
            <p:ph idx="4294967295"/>
            <p:custDataLst>
              <p:tags r:id="rId4"/>
            </p:custDataLst>
          </p:nvPr>
        </p:nvSpPr>
        <p:spPr>
          <a:xfrm>
            <a:off x="309880" y="2007870"/>
            <a:ext cx="11402060" cy="4351655"/>
          </a:xfrm>
        </p:spPr>
        <p:txBody>
          <a:bodyPr>
            <a:noAutofit/>
          </a:bodyPr>
          <a:lstStyle/>
          <a:p>
            <a:pPr fontAlgn="auto">
              <a:lnSpc>
                <a:spcPct val="150000"/>
              </a:lnSpc>
            </a:pP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补叙与插叙的根本区别在于：</a:t>
            </a:r>
            <a:r>
              <a:rPr sz="3200">
                <a:latin typeface="微软雅黑" panose="020b0503020204020204" pitchFamily="34" charset="-122"/>
                <a:ea typeface="微软雅黑" panose="020b0503020204020204" pitchFamily="34" charset="-122"/>
                <a:cs typeface="微软雅黑" panose="020b0503020204020204" pitchFamily="34" charset="-122"/>
              </a:rPr>
              <a:t>补叙补入的则是基本事件发展之中的有机环节，去掉它会影响事件本身的</a:t>
            </a: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完整性</a:t>
            </a:r>
            <a:r>
              <a:rPr sz="3200">
                <a:latin typeface="微软雅黑" panose="020b0503020204020204" pitchFamily="34" charset="-122"/>
                <a:ea typeface="微软雅黑" panose="020b0503020204020204" pitchFamily="34" charset="-122"/>
                <a:cs typeface="微软雅黑" panose="020b0503020204020204" pitchFamily="34" charset="-122"/>
              </a:rPr>
              <a:t>。插叙插入的是基本事件之外的有关情况，去掉它并不影响事件本身的完整性;此外，补叙可以在篇中，也可以在篇末，</a:t>
            </a:r>
            <a:r>
              <a:rPr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而插叙只能在篇中</a:t>
            </a:r>
            <a:r>
              <a:rPr sz="3200">
                <a:latin typeface="微软雅黑" panose="020b0503020204020204" pitchFamily="34" charset="-122"/>
                <a:ea typeface="微软雅黑" panose="020b0503020204020204" pitchFamily="34" charset="-122"/>
                <a:cs typeface="微软雅黑" panose="020b0503020204020204" pitchFamily="34" charset="-122"/>
              </a:rPr>
              <a:t>，不能在篇末。</a:t>
            </a:r>
            <a:endParaRPr sz="3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521970" y="302895"/>
            <a:ext cx="10515600" cy="1325880"/>
          </a:xfrm>
        </p:spPr>
        <p:txBody>
          <a:bodyPr/>
          <a:lstStyle/>
          <a:p>
            <a:r>
              <a:rPr lang="zh-CN" altLang="zh-CN">
                <a:latin typeface="微软雅黑" panose="020b0503020204020204" pitchFamily="34" charset="-122"/>
                <a:ea typeface="微软雅黑" panose="020b0503020204020204" pitchFamily="34" charset="-122"/>
              </a:rPr>
              <a:t>其他叙事角度</a:t>
            </a:r>
            <a:endParaRPr lang="zh-CN" altLang="zh-CN">
              <a:latin typeface="微软雅黑" panose="020b0503020204020204" pitchFamily="34" charset="-122"/>
              <a:ea typeface="微软雅黑" panose="020b0503020204020204" pitchFamily="34" charset="-122"/>
            </a:endParaRPr>
          </a:p>
        </p:txBody>
      </p:sp>
      <p:sp>
        <p:nvSpPr>
          <p:cNvPr id="3" name="内容占位符 2"/>
          <p:cNvSpPr>
            <a:spLocks noGrp="1"/>
          </p:cNvSpPr>
          <p:nvPr>
            <p:ph idx="4294967295"/>
            <p:custDataLst>
              <p:tags r:id="rId4"/>
            </p:custDataLst>
          </p:nvPr>
        </p:nvSpPr>
        <p:spPr>
          <a:xfrm>
            <a:off x="394970" y="1376045"/>
            <a:ext cx="11402060" cy="4351655"/>
          </a:xfrm>
        </p:spPr>
        <p:txBody>
          <a:bodyPr>
            <a:noAutofit/>
          </a:bodyPr>
          <a:lstStyle/>
          <a:p>
            <a:pPr fontAlgn="auto">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儿童视角与成人视角</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《呼兰河传》</a:t>
            </a:r>
            <a:endParaRPr lang="zh-CN" sz="32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男性视角与</a:t>
            </a:r>
            <a:r>
              <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女性视角《百合花》</a:t>
            </a:r>
            <a:r>
              <a:rPr lang="en-US" alt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女性视角下的抒情挽歌</a:t>
            </a:r>
            <a:endPar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endPar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endPar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某个特定人物视角：《林黛玉进贾府》黛玉视角</a:t>
            </a:r>
            <a:endParaRPr 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fontAlgn="auto">
              <a:lnSpc>
                <a:spcPct val="150000"/>
              </a:lnSpc>
              <a:buNone/>
            </a:pPr>
            <a:r>
              <a:rPr lang="en-US" alt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5"/>
            </p:custDataLst>
          </p:nvPr>
        </p:nvSpPr>
        <p:spPr>
          <a:xfrm>
            <a:off x="521970" y="3064510"/>
            <a:ext cx="10989310" cy="2122805"/>
          </a:xfrm>
          <a:prstGeom prst="rect">
            <a:avLst/>
          </a:prstGeom>
          <a:noFill/>
        </p:spPr>
        <p:txBody>
          <a:bodyPr wrap="square" rtlCol="0">
            <a:spAutoFit/>
          </a:bodyPr>
          <a:lstStyle/>
          <a:p>
            <a:pPr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所谓女性视角是指以女性的心理看待问题的方式，相对男性视角，女性视角显得更为</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细腻</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感性</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和更多的感情因素在里面，但同时也无法摆脱女性固有的一些行为</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特征。</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11452225" y="70485"/>
            <a:ext cx="739775" cy="1748790"/>
          </a:xfrm>
          <a:prstGeom prst="rect">
            <a:avLst/>
          </a:prstGeom>
        </p:spPr>
      </p:pic>
      <p:sp>
        <p:nvSpPr>
          <p:cNvPr id="3" name="文本框 2"/>
          <p:cNvSpPr txBox="1"/>
          <p:nvPr>
            <p:custDataLst>
              <p:tags r:id="rId5"/>
            </p:custDataLst>
          </p:nvPr>
        </p:nvSpPr>
        <p:spPr>
          <a:xfrm>
            <a:off x="320040" y="2367280"/>
            <a:ext cx="11708765" cy="2306955"/>
          </a:xfrm>
          <a:prstGeom prst="rect">
            <a:avLst/>
          </a:prstGeom>
          <a:noFill/>
          <a:ln>
            <a:solidFill>
              <a:schemeClr val="accent5"/>
            </a:solidFill>
          </a:ln>
        </p:spPr>
        <p:txBody>
          <a:bodyPr wrap="square" rtlCol="0">
            <a:spAutoFit/>
          </a:bodyPr>
          <a:lstStyle/>
          <a:p>
            <a:pPr algn="just" fontAlgn="auto">
              <a:lnSpc>
                <a:spcPct val="200000"/>
              </a:lnSpc>
            </a:pPr>
            <a:r>
              <a:rPr 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600">
                <a:ea typeface="微软雅黑" panose="020b0503020204020204" pitchFamily="34" charset="-122"/>
                <a:cs typeface="微软雅黑" panose="020b0503020204020204" pitchFamily="34" charset="-122"/>
                <a:sym typeface="+mn-ea"/>
              </a:rPr>
              <a:t>从第一人称入手，关注</a:t>
            </a:r>
            <a:r>
              <a:rPr lang="en-US" altLang="zh-CN" sz="3600">
                <a:ea typeface="微软雅黑" panose="020b0503020204020204" pitchFamily="34" charset="-122"/>
                <a:cs typeface="微软雅黑" panose="020b0503020204020204" pitchFamily="34" charset="-122"/>
                <a:sym typeface="+mn-ea"/>
              </a:rPr>
              <a:t>“</a:t>
            </a:r>
            <a:r>
              <a:rPr lang="zh-CN" altLang="en-US" sz="3600">
                <a:ea typeface="微软雅黑" panose="020b0503020204020204" pitchFamily="34" charset="-122"/>
                <a:cs typeface="微软雅黑" panose="020b0503020204020204" pitchFamily="34" charset="-122"/>
                <a:sym typeface="+mn-ea"/>
              </a:rPr>
              <a:t>我</a:t>
            </a:r>
            <a:r>
              <a:rPr lang="en-US" altLang="zh-CN" sz="3600">
                <a:ea typeface="微软雅黑" panose="020b0503020204020204" pitchFamily="34" charset="-122"/>
                <a:cs typeface="微软雅黑" panose="020b0503020204020204" pitchFamily="34" charset="-122"/>
                <a:sym typeface="+mn-ea"/>
              </a:rPr>
              <a:t>”</a:t>
            </a:r>
            <a:r>
              <a:rPr lang="zh-CN" altLang="en-US" sz="3600">
                <a:ea typeface="微软雅黑" panose="020b0503020204020204" pitchFamily="34" charset="-122"/>
                <a:cs typeface="微软雅黑" panose="020b0503020204020204" pitchFamily="34" charset="-122"/>
                <a:sym typeface="+mn-ea"/>
              </a:rPr>
              <a:t>的不同的内涵，以此进一步分析它们之间的关系，及其对人物塑造和主题表达的作用。</a:t>
            </a:r>
            <a:endParaRPr lang="zh-CN" altLang="en-US" sz="3600">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6"/>
            </p:custDataLst>
          </p:nvPr>
        </p:nvSpPr>
        <p:spPr>
          <a:xfrm>
            <a:off x="4739005" y="1050925"/>
            <a:ext cx="2157730" cy="768350"/>
          </a:xfrm>
          <a:prstGeom prst="rect">
            <a:avLst/>
          </a:prstGeom>
          <a:noFill/>
        </p:spPr>
        <p:txBody>
          <a:bodyPr wrap="square" rtlCol="0">
            <a:spAutoFit/>
          </a:bodyPr>
          <a:lstStyle/>
          <a:p>
            <a:r>
              <a:rPr lang="en-US" altLang="zh-CN" sz="4400" b="1">
                <a:solidFill>
                  <a:srgbClr val="FF0000"/>
                </a:solidFill>
              </a:rPr>
              <a:t>   </a:t>
            </a:r>
            <a:r>
              <a:rPr lang="zh-CN" altLang="en-US" sz="4400" b="1">
                <a:solidFill>
                  <a:srgbClr val="FF0000"/>
                </a:solidFill>
              </a:rPr>
              <a:t>总结：</a:t>
            </a:r>
            <a:endParaRPr lang="zh-CN" altLang="en-US" sz="4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矩形 4"/>
          <p:cNvSpPr/>
          <p:nvPr>
            <p:custDataLst>
              <p:tags r:id="rId4"/>
            </p:custDataLst>
          </p:nvPr>
        </p:nvSpPr>
        <p:spPr>
          <a:xfrm>
            <a:off x="3365030" y="1039401"/>
            <a:ext cx="8397733" cy="4710923"/>
          </a:xfrm>
          <a:prstGeom prst="rect">
            <a:avLst/>
          </a:prstGeom>
          <a:solidFill>
            <a:schemeClr val="bg1"/>
          </a:solidFill>
          <a:ln w="76200" cmpd="thinThick">
            <a:solidFill>
              <a:srgbClr val="0075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76541" y="422183"/>
            <a:ext cx="3916131" cy="5874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5112890" y="2368367"/>
            <a:ext cx="6752614" cy="1753235"/>
          </a:xfrm>
          <a:prstGeom prst="rect">
            <a:avLst/>
          </a:prstGeom>
          <a:noFill/>
        </p:spPr>
        <p:txBody>
          <a:bodyPr wrap="square" rtlCol="0">
            <a:spAutoFit/>
          </a:bodyPr>
          <a:lstStyle/>
          <a:p>
            <a:pPr algn="ctr"/>
            <a:r>
              <a:rPr lang="zh-CN" altLang="en-US" sz="5400">
                <a:latin typeface="华文行楷" panose="02010800040101010101" pitchFamily="2" charset="-122"/>
                <a:ea typeface="华文行楷" panose="02010800040101010101" pitchFamily="2" charset="-122"/>
              </a:rPr>
              <a:t>第三</a:t>
            </a:r>
            <a:r>
              <a:rPr lang="en-US" altLang="zh-CN" sz="5400">
                <a:latin typeface="华文行楷" panose="02010800040101010101" pitchFamily="2" charset="-122"/>
                <a:ea typeface="华文行楷" panose="02010800040101010101" pitchFamily="2" charset="-122"/>
              </a:rPr>
              <a:t>/</a:t>
            </a:r>
            <a:r>
              <a:rPr lang="zh-CN" altLang="en-US" sz="5400">
                <a:latin typeface="华文行楷" panose="02010800040101010101" pitchFamily="2" charset="-122"/>
                <a:ea typeface="华文行楷" panose="02010800040101010101" pitchFamily="2" charset="-122"/>
              </a:rPr>
              <a:t>四</a:t>
            </a:r>
            <a:r>
              <a:rPr lang="en-US" altLang="zh-CN" sz="5400">
                <a:latin typeface="华文行楷" panose="02010800040101010101" pitchFamily="2" charset="-122"/>
                <a:ea typeface="华文行楷" panose="02010800040101010101" pitchFamily="2" charset="-122"/>
              </a:rPr>
              <a:t>/</a:t>
            </a:r>
            <a:r>
              <a:rPr lang="zh-CN" altLang="zh-CN" sz="5400">
                <a:latin typeface="华文行楷" panose="02010800040101010101" pitchFamily="2" charset="-122"/>
                <a:ea typeface="华文行楷" panose="02010800040101010101" pitchFamily="2" charset="-122"/>
              </a:rPr>
              <a:t>五</a:t>
            </a:r>
            <a:r>
              <a:rPr lang="zh-CN" altLang="en-US" sz="5400">
                <a:latin typeface="华文行楷" panose="02010800040101010101" pitchFamily="2" charset="-122"/>
                <a:ea typeface="华文行楷" panose="02010800040101010101" pitchFamily="2" charset="-122"/>
              </a:rPr>
              <a:t>课时：</a:t>
            </a:r>
            <a:endParaRPr lang="en-US" altLang="zh-CN" sz="5400">
              <a:latin typeface="华文行楷" panose="02010800040101010101" pitchFamily="2" charset="-122"/>
              <a:ea typeface="华文行楷" panose="02010800040101010101" pitchFamily="2" charset="-122"/>
            </a:endParaRPr>
          </a:p>
          <a:p>
            <a:pPr algn="ctr"/>
            <a:r>
              <a:rPr lang="zh-CN" altLang="en-US" sz="5400">
                <a:latin typeface="华文行楷" panose="02010800040101010101" pitchFamily="2" charset="-122"/>
                <a:ea typeface="华文行楷" panose="02010800040101010101" pitchFamily="2" charset="-122"/>
              </a:rPr>
              <a:t>扁平人物与圆形人物</a:t>
            </a:r>
            <a:endParaRPr lang="zh-CN" altLang="en-US" sz="5400">
              <a:latin typeface="华文行楷" panose="02010800040101010101" pitchFamily="2" charset="-122"/>
              <a:ea typeface="华文行楷" panose="02010800040101010101" pitchFamily="2" charset="-122"/>
            </a:endParaRPr>
          </a:p>
        </p:txBody>
      </p:sp>
      <p:cxnSp>
        <p:nvCxnSpPr>
          <p:cNvPr id="6" name="直接箭头连接符 5"/>
          <p:cNvCxnSpPr/>
          <p:nvPr>
            <p:custDataLst>
              <p:tags r:id="rId8"/>
            </p:custDataLst>
          </p:nvPr>
        </p:nvCxnSpPr>
        <p:spPr>
          <a:xfrm flipH="1">
            <a:off x="6667928" y="4325420"/>
            <a:ext cx="0" cy="3801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9"/>
            </p:custDataLst>
          </p:nvPr>
        </p:nvSpPr>
        <p:spPr>
          <a:xfrm>
            <a:off x="5673255" y="4928084"/>
            <a:ext cx="2229493" cy="646331"/>
          </a:xfrm>
          <a:prstGeom prst="rect">
            <a:avLst/>
          </a:prstGeom>
          <a:noFill/>
        </p:spPr>
        <p:txBody>
          <a:bodyPr wrap="square" rtlCol="0">
            <a:spAutoFit/>
          </a:bodyPr>
          <a:lstStyle/>
          <a:p>
            <a:r>
              <a:rPr lang="zh-CN" altLang="en-US" sz="3600">
                <a:latin typeface="华文行楷" panose="02010800040101010101" pitchFamily="2" charset="-122"/>
                <a:ea typeface="华文行楷" panose="02010800040101010101" pitchFamily="2" charset="-122"/>
              </a:rPr>
              <a:t>圣地亚哥</a:t>
            </a:r>
            <a:endParaRPr lang="zh-CN" altLang="en-US" sz="3600">
              <a:latin typeface="华文行楷" panose="02010800040101010101" pitchFamily="2" charset="-122"/>
              <a:ea typeface="华文行楷" panose="02010800040101010101" pitchFamily="2" charset="-122"/>
            </a:endParaRPr>
          </a:p>
        </p:txBody>
      </p:sp>
      <p:sp>
        <p:nvSpPr>
          <p:cNvPr id="9" name="文本框 8"/>
          <p:cNvSpPr txBox="1"/>
          <p:nvPr>
            <p:custDataLst>
              <p:tags r:id="rId10"/>
            </p:custDataLst>
          </p:nvPr>
        </p:nvSpPr>
        <p:spPr>
          <a:xfrm>
            <a:off x="7902748" y="5046734"/>
            <a:ext cx="4095961" cy="523220"/>
          </a:xfrm>
          <a:prstGeom prst="rect">
            <a:avLst/>
          </a:prstGeom>
          <a:noFill/>
        </p:spPr>
        <p:txBody>
          <a:bodyPr wrap="square" rtlCol="0">
            <a:spAutoFit/>
          </a:bodyPr>
          <a:lstStyle/>
          <a:p>
            <a:r>
              <a:rPr lang="zh-CN" altLang="en-US" sz="2800">
                <a:latin typeface="华文行楷" panose="02010800040101010101" pitchFamily="2" charset="-122"/>
                <a:ea typeface="华文行楷" panose="02010800040101010101" pitchFamily="2" charset="-122"/>
              </a:rPr>
              <a:t>聂赫留朵夫、玛丝洛娃</a:t>
            </a:r>
            <a:endParaRPr lang="zh-CN" altLang="en-US" sz="2800">
              <a:latin typeface="华文行楷" panose="02010800040101010101" pitchFamily="2" charset="-122"/>
              <a:ea typeface="华文行楷" panose="02010800040101010101" pitchFamily="2" charset="-122"/>
            </a:endParaRPr>
          </a:p>
        </p:txBody>
      </p:sp>
      <p:cxnSp>
        <p:nvCxnSpPr>
          <p:cNvPr id="10" name="直接箭头连接符 9"/>
          <p:cNvCxnSpPr/>
          <p:nvPr>
            <p:custDataLst>
              <p:tags r:id="rId11"/>
            </p:custDataLst>
          </p:nvPr>
        </p:nvCxnSpPr>
        <p:spPr>
          <a:xfrm flipH="1">
            <a:off x="10098077" y="4411051"/>
            <a:ext cx="0" cy="38014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631" y="1627453"/>
            <a:ext cx="5556738" cy="2344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81755" y="984995"/>
            <a:ext cx="445481" cy="469613"/>
            <a:chOff x="2121873" y="1511588"/>
            <a:chExt cx="445481" cy="469613"/>
          </a:xfrm>
          <a:solidFill>
            <a:srgbClr val="0070C0"/>
          </a:solidFill>
        </p:grpSpPr>
        <p:sp>
          <p:nvSpPr>
            <p:cNvPr id="7" name="矩形 6"/>
            <p:cNvSpPr/>
            <p:nvPr>
              <p:custDataLst>
                <p:tags r:id="rId6"/>
              </p:custDataLst>
            </p:nvPr>
          </p:nvSpPr>
          <p:spPr>
            <a:xfrm>
              <a:off x="2121873" y="1511588"/>
              <a:ext cx="363415" cy="3634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矩形 7"/>
            <p:cNvSpPr/>
            <p:nvPr>
              <p:custDataLst>
                <p:tags r:id="rId7"/>
              </p:custDataLst>
            </p:nvPr>
          </p:nvSpPr>
          <p:spPr>
            <a:xfrm>
              <a:off x="2321171" y="1735018"/>
              <a:ext cx="246183" cy="2461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10" name="文本框 9"/>
          <p:cNvSpPr txBox="1"/>
          <p:nvPr>
            <p:custDataLst>
              <p:tags r:id="rId8"/>
            </p:custDataLst>
          </p:nvPr>
        </p:nvSpPr>
        <p:spPr>
          <a:xfrm>
            <a:off x="3317631" y="890995"/>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“扁平人物”与“圆形人物”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554804" y="2446714"/>
            <a:ext cx="11431712" cy="3715312"/>
          </a:xfrm>
          <a:prstGeom prst="rect">
            <a:avLst/>
          </a:prstGeom>
          <a:noFill/>
        </p:spPr>
        <p:txBody>
          <a:bodyPr wrap="square" rtlCol="0">
            <a:spAutoFit/>
          </a:bodyPr>
          <a:lstStyle/>
          <a:p>
            <a:pPr algn="just">
              <a:lnSpc>
                <a:spcPct val="150000"/>
              </a:lnSpc>
            </a:pPr>
            <a:r>
              <a:rPr lang="zh-CN" altLang="en-US" sz="3200">
                <a:latin typeface="华文楷体" panose="02010600040101010101" pitchFamily="2" charset="-122"/>
                <a:ea typeface="华文楷体" panose="02010600040101010101" pitchFamily="2" charset="-122"/>
              </a:rPr>
              <a:t>英国现代小说家、批评家福斯特将小说中的人物分为两类：“扁平人物”和“圆形人物”。</a:t>
            </a:r>
            <a:endParaRPr lang="zh-CN" altLang="en-US" sz="3200">
              <a:solidFill>
                <a:srgbClr val="C00000"/>
              </a:solidFill>
              <a:latin typeface="华文楷体" panose="02010600040101010101" pitchFamily="2" charset="-122"/>
              <a:ea typeface="华文楷体" panose="02010600040101010101" pitchFamily="2" charset="-122"/>
            </a:endParaRPr>
          </a:p>
          <a:p>
            <a:pPr marL="342900" indent="-342900" algn="just">
              <a:lnSpc>
                <a:spcPct val="150000"/>
              </a:lnSpc>
              <a:buFont typeface="Wingdings" panose="05000000000000000000" pitchFamily="2" charset="2"/>
              <a:buChar char="Ø"/>
            </a:pPr>
            <a:r>
              <a:rPr lang="zh-CN" altLang="en-US" sz="3200">
                <a:solidFill>
                  <a:srgbClr val="0070C0"/>
                </a:solidFill>
                <a:latin typeface="华文楷体" panose="02010600040101010101" pitchFamily="2" charset="-122"/>
                <a:ea typeface="华文楷体" panose="02010600040101010101" pitchFamily="2" charset="-122"/>
              </a:rPr>
              <a:t>扁平人物</a:t>
            </a:r>
            <a:r>
              <a:rPr lang="en-US" altLang="zh-CN" sz="32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是“基于某一种单一的观念或品质塑造而成的”，性格简单、静止；</a:t>
            </a:r>
            <a:endParaRPr lang="zh-CN" altLang="en-US" sz="3200">
              <a:latin typeface="华文楷体" panose="02010600040101010101" pitchFamily="2" charset="-122"/>
              <a:ea typeface="华文楷体" panose="02010600040101010101" pitchFamily="2" charset="-122"/>
            </a:endParaRPr>
          </a:p>
          <a:p>
            <a:pPr marL="342900" indent="-342900" algn="just">
              <a:lnSpc>
                <a:spcPct val="150000"/>
              </a:lnSpc>
              <a:buFont typeface="Wingdings" panose="05000000000000000000" pitchFamily="2" charset="2"/>
              <a:buChar char="Ø"/>
            </a:pPr>
            <a:r>
              <a:rPr lang="zh-CN" altLang="en-US" sz="3200">
                <a:solidFill>
                  <a:srgbClr val="0070C0"/>
                </a:solidFill>
                <a:latin typeface="华文楷体" panose="02010600040101010101" pitchFamily="2" charset="-122"/>
                <a:ea typeface="华文楷体" panose="02010600040101010101" pitchFamily="2" charset="-122"/>
              </a:rPr>
              <a:t>圆形人物</a:t>
            </a:r>
            <a:r>
              <a:rPr lang="en-US" altLang="zh-CN" sz="32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更类似于现实中的人，性格复杂且变化发展。</a:t>
            </a:r>
            <a:endParaRPr lang="zh-CN" altLang="en-US" sz="32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19128" y="1514613"/>
            <a:ext cx="5556738" cy="2344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44372" y="892954"/>
            <a:ext cx="445481" cy="469613"/>
            <a:chOff x="2121873" y="1511588"/>
            <a:chExt cx="445481" cy="469613"/>
          </a:xfrm>
          <a:solidFill>
            <a:srgbClr val="0070C0"/>
          </a:solidFill>
        </p:grpSpPr>
        <p:sp>
          <p:nvSpPr>
            <p:cNvPr id="7" name="矩形 6"/>
            <p:cNvSpPr/>
            <p:nvPr>
              <p:custDataLst>
                <p:tags r:id="rId6"/>
              </p:custDataLst>
            </p:nvPr>
          </p:nvSpPr>
          <p:spPr>
            <a:xfrm>
              <a:off x="2121873" y="1511588"/>
              <a:ext cx="363415" cy="3634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4" y="79852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“扁平人物”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804809" y="1881824"/>
            <a:ext cx="10582382" cy="2237985"/>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zh-CN" altLang="en-US" sz="3200">
                <a:solidFill>
                  <a:srgbClr val="0070C0"/>
                </a:solidFill>
                <a:latin typeface="华文楷体" panose="02010600040101010101" pitchFamily="2" charset="-122"/>
                <a:ea typeface="华文楷体" panose="02010600040101010101" pitchFamily="2" charset="-122"/>
              </a:rPr>
              <a:t>扁平人物</a:t>
            </a:r>
            <a:r>
              <a:rPr lang="en-US" altLang="zh-CN" sz="32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是“基于某一种单一的观念或品质塑造而成的”，性格</a:t>
            </a:r>
            <a:r>
              <a:rPr lang="zh-CN" altLang="en-US" sz="3200">
                <a:solidFill>
                  <a:srgbClr val="FF0000"/>
                </a:solidFill>
                <a:latin typeface="华文楷体" panose="02010600040101010101" pitchFamily="2" charset="-122"/>
                <a:ea typeface="华文楷体" panose="02010600040101010101" pitchFamily="2" charset="-122"/>
              </a:rPr>
              <a:t>简单、静止</a:t>
            </a:r>
            <a:r>
              <a:rPr lang="zh-CN" altLang="en-US" sz="3200">
                <a:latin typeface="华文楷体" panose="02010600040101010101" pitchFamily="2" charset="-122"/>
                <a:ea typeface="华文楷体" panose="02010600040101010101" pitchFamily="2" charset="-122"/>
              </a:rPr>
              <a:t>；</a:t>
            </a:r>
            <a:endParaRPr lang="zh-CN" altLang="en-US" sz="3200">
              <a:latin typeface="华文楷体" panose="02010600040101010101" pitchFamily="2" charset="-122"/>
              <a:ea typeface="华文楷体" panose="02010600040101010101" pitchFamily="2" charset="-122"/>
            </a:endParaRPr>
          </a:p>
          <a:p>
            <a:pPr algn="just">
              <a:lnSpc>
                <a:spcPct val="150000"/>
              </a:lnSpc>
            </a:pPr>
            <a:endParaRPr lang="en-US" altLang="zh-CN" sz="3200">
              <a:latin typeface="华文楷体" panose="02010600040101010101" pitchFamily="2" charset="-122"/>
              <a:ea typeface="华文楷体" panose="02010600040101010101" pitchFamily="2" charset="-122"/>
            </a:endParaRPr>
          </a:p>
        </p:txBody>
      </p:sp>
      <p:sp>
        <p:nvSpPr>
          <p:cNvPr id="3" name="文本框 2"/>
          <p:cNvSpPr txBox="1"/>
          <p:nvPr>
            <p:custDataLst>
              <p:tags r:id="rId10"/>
            </p:custDataLst>
          </p:nvPr>
        </p:nvSpPr>
        <p:spPr>
          <a:xfrm>
            <a:off x="955497" y="3698958"/>
            <a:ext cx="10847342" cy="1630045"/>
          </a:xfrm>
          <a:prstGeom prst="rect">
            <a:avLst/>
          </a:prstGeom>
          <a:noFill/>
        </p:spPr>
        <p:txBody>
          <a:bodyPr wrap="square" rtlCol="0">
            <a:spAutoFit/>
          </a:bodyPr>
          <a:lstStyle/>
          <a:p>
            <a:r>
              <a:rPr lang="zh-CN" altLang="en-US" sz="3600">
                <a:solidFill>
                  <a:srgbClr val="0070C0"/>
                </a:solidFill>
                <a:latin typeface="华文楷体" panose="02010600040101010101" pitchFamily="2" charset="-122"/>
                <a:ea typeface="华文楷体" panose="02010600040101010101" pitchFamily="2" charset="-122"/>
              </a:rPr>
              <a:t>举例</a:t>
            </a:r>
            <a:r>
              <a:rPr lang="en-US" altLang="zh-CN" sz="36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米考伯夫妇（乐天知命）、欧也妮</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葛朗台（吝啬）、诸葛亮（智慧）、别里科夫（保守死板）、圣地亚哥（坚强勇敢）</a:t>
            </a:r>
            <a:endParaRPr lang="zh-CN" altLang="en-US" sz="3600"/>
          </a:p>
        </p:txBody>
      </p:sp>
      <p:sp>
        <p:nvSpPr>
          <p:cNvPr id="11" name="文本框 10"/>
          <p:cNvSpPr txBox="1"/>
          <p:nvPr>
            <p:custDataLst>
              <p:tags r:id="rId11"/>
            </p:custDataLst>
          </p:nvPr>
        </p:nvSpPr>
        <p:spPr>
          <a:xfrm>
            <a:off x="1068513" y="5254279"/>
            <a:ext cx="10847342" cy="1137285"/>
          </a:xfrm>
          <a:prstGeom prst="rect">
            <a:avLst/>
          </a:prstGeom>
          <a:noFill/>
        </p:spPr>
        <p:txBody>
          <a:bodyPr wrap="square" rtlCol="0">
            <a:spAutoFit/>
          </a:bodyPr>
          <a:lstStyle/>
          <a:p>
            <a:r>
              <a:rPr lang="zh-CN" altLang="en-US" sz="3600">
                <a:solidFill>
                  <a:srgbClr val="0070C0"/>
                </a:solidFill>
                <a:latin typeface="华文楷体" panose="02010600040101010101" pitchFamily="2" charset="-122"/>
                <a:ea typeface="华文楷体" panose="02010600040101010101" pitchFamily="2" charset="-122"/>
              </a:rPr>
              <a:t>优点</a:t>
            </a:r>
            <a:r>
              <a:rPr lang="en-US" altLang="zh-CN" sz="36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一是容易辨认；二是容易记忆</a:t>
            </a:r>
            <a:r>
              <a:rPr lang="en-US" altLang="zh-CN" sz="3200">
                <a:latin typeface="华文楷体" panose="02010600040101010101" pitchFamily="2" charset="-122"/>
                <a:ea typeface="华文楷体" panose="02010600040101010101" pitchFamily="2" charset="-122"/>
              </a:rPr>
              <a:t>;</a:t>
            </a:r>
            <a:r>
              <a:rPr lang="zh-CN" altLang="zh-CN" sz="3200">
                <a:latin typeface="华文楷体" panose="02010600040101010101" pitchFamily="2" charset="-122"/>
                <a:ea typeface="华文楷体" panose="02010600040101010101" pitchFamily="2" charset="-122"/>
              </a:rPr>
              <a:t>三是在讽刺性小说中，能产生喜剧效果</a:t>
            </a:r>
            <a:r>
              <a:rPr lang="zh-CN" altLang="en-US" sz="3200">
                <a:latin typeface="华文楷体" panose="02010600040101010101" pitchFamily="2" charset="-122"/>
                <a:ea typeface="华文楷体" panose="02010600040101010101" pitchFamily="2" charset="-122"/>
              </a:rPr>
              <a:t>；四是容易人物成为文学典型性</a:t>
            </a:r>
            <a:r>
              <a:rPr lang="zh-CN" altLang="en-US" sz="3200">
                <a:solidFill>
                  <a:srgbClr val="FF0000"/>
                </a:solidFill>
                <a:latin typeface="华文楷体" panose="02010600040101010101" pitchFamily="2" charset="-122"/>
                <a:ea typeface="华文楷体" panose="02010600040101010101" pitchFamily="2" charset="-122"/>
              </a:rPr>
              <a:t>（抄）</a:t>
            </a:r>
            <a:endParaRPr lang="zh-CN" altLang="en-US" sz="3600">
              <a:solidFill>
                <a:srgbClr val="FF0000"/>
              </a:solidFill>
            </a:endParaRPr>
          </a:p>
        </p:txBody>
      </p:sp>
      <p:pic>
        <p:nvPicPr>
          <p:cNvPr id="14" name="图片 13"/>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9460644" y="321526"/>
            <a:ext cx="2223271" cy="1216534"/>
          </a:xfrm>
          <a:prstGeom prst="rect">
            <a:avLst/>
          </a:prstGeom>
          <a:effectLst>
            <a:softEdge rad="63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19128" y="1514613"/>
            <a:ext cx="5556738" cy="23447"/>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44372" y="892954"/>
            <a:ext cx="445481" cy="469613"/>
            <a:chOff x="2121873" y="1511588"/>
            <a:chExt cx="445481" cy="469613"/>
          </a:xfrm>
          <a:solidFill>
            <a:srgbClr val="0070C0"/>
          </a:solidFill>
        </p:grpSpPr>
        <p:sp>
          <p:nvSpPr>
            <p:cNvPr id="7" name="矩形 6"/>
            <p:cNvSpPr/>
            <p:nvPr>
              <p:custDataLst>
                <p:tags r:id="rId6"/>
              </p:custDataLst>
            </p:nvPr>
          </p:nvSpPr>
          <p:spPr>
            <a:xfrm>
              <a:off x="2121873" y="1511588"/>
              <a:ext cx="363415" cy="3634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4" y="79852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804809" y="1881824"/>
            <a:ext cx="10879106" cy="1499321"/>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zh-CN" altLang="en-US" sz="3200">
                <a:solidFill>
                  <a:srgbClr val="0070C0"/>
                </a:solidFill>
                <a:latin typeface="华文楷体" panose="02010600040101010101" pitchFamily="2" charset="-122"/>
                <a:ea typeface="华文楷体" panose="02010600040101010101" pitchFamily="2" charset="-122"/>
              </a:rPr>
              <a:t>圆形人物</a:t>
            </a:r>
            <a:r>
              <a:rPr lang="en-US" altLang="zh-CN" sz="32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更类似于现实中的人，性格复杂且变化发展。</a:t>
            </a:r>
            <a:endParaRPr lang="zh-CN" altLang="en-US" sz="3200">
              <a:latin typeface="华文楷体" panose="02010600040101010101" pitchFamily="2" charset="-122"/>
              <a:ea typeface="华文楷体" panose="02010600040101010101" pitchFamily="2" charset="-122"/>
            </a:endParaRPr>
          </a:p>
          <a:p>
            <a:pPr algn="just">
              <a:lnSpc>
                <a:spcPct val="150000"/>
              </a:lnSpc>
            </a:pPr>
            <a:endParaRPr lang="en-US" altLang="zh-CN" sz="3200">
              <a:latin typeface="华文楷体" panose="02010600040101010101" pitchFamily="2" charset="-122"/>
              <a:ea typeface="华文楷体" panose="02010600040101010101" pitchFamily="2" charset="-122"/>
            </a:endParaRPr>
          </a:p>
        </p:txBody>
      </p:sp>
      <p:sp>
        <p:nvSpPr>
          <p:cNvPr id="3" name="文本框 2"/>
          <p:cNvSpPr txBox="1"/>
          <p:nvPr>
            <p:custDataLst>
              <p:tags r:id="rId10"/>
            </p:custDataLst>
          </p:nvPr>
        </p:nvSpPr>
        <p:spPr>
          <a:xfrm>
            <a:off x="924674" y="3155522"/>
            <a:ext cx="10991181" cy="645160"/>
          </a:xfrm>
          <a:prstGeom prst="rect">
            <a:avLst/>
          </a:prstGeom>
          <a:noFill/>
        </p:spPr>
        <p:txBody>
          <a:bodyPr wrap="square" rtlCol="0">
            <a:spAutoFit/>
          </a:bodyPr>
          <a:lstStyle/>
          <a:p>
            <a:r>
              <a:rPr lang="zh-CN" altLang="en-US" sz="3600">
                <a:solidFill>
                  <a:srgbClr val="0070C0"/>
                </a:solidFill>
                <a:latin typeface="华文楷体" panose="02010600040101010101" pitchFamily="2" charset="-122"/>
                <a:ea typeface="华文楷体" panose="02010600040101010101" pitchFamily="2" charset="-122"/>
              </a:rPr>
              <a:t>举例</a:t>
            </a:r>
            <a:r>
              <a:rPr lang="en-US" altLang="zh-CN" sz="36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堂</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吉诃德、哈姆雷特、聂赫留朵夫</a:t>
            </a:r>
            <a:endParaRPr lang="zh-CN" altLang="en-US" sz="3200">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836573" y="4429220"/>
            <a:ext cx="10847342" cy="1631216"/>
          </a:xfrm>
          <a:prstGeom prst="rect">
            <a:avLst/>
          </a:prstGeom>
          <a:noFill/>
        </p:spPr>
        <p:txBody>
          <a:bodyPr wrap="square" rtlCol="0">
            <a:spAutoFit/>
          </a:bodyPr>
          <a:lstStyle/>
          <a:p>
            <a:r>
              <a:rPr lang="zh-CN" altLang="en-US" sz="3600">
                <a:solidFill>
                  <a:srgbClr val="0070C0"/>
                </a:solidFill>
                <a:latin typeface="华文楷体" panose="02010600040101010101" pitchFamily="2" charset="-122"/>
                <a:ea typeface="华文楷体" panose="02010600040101010101" pitchFamily="2" charset="-122"/>
              </a:rPr>
              <a:t>优点</a:t>
            </a:r>
            <a:r>
              <a:rPr lang="en-US" altLang="zh-CN" sz="3600">
                <a:solidFill>
                  <a:srgbClr val="0070C0"/>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更真实、更深入地揭示人性的复杂、丰富，具有更高的审美价值。这种塑造人物的方法给读者一种多侧面、立体可感的印象，往往能够带来心灵的震动。</a:t>
            </a:r>
            <a:r>
              <a:rPr lang="zh-CN" altLang="en-US" sz="3200">
                <a:solidFill>
                  <a:srgbClr val="FF0000"/>
                </a:solidFill>
                <a:latin typeface="华文楷体" panose="02010600040101010101" pitchFamily="2" charset="-122"/>
                <a:ea typeface="华文楷体" panose="02010600040101010101" pitchFamily="2" charset="-122"/>
              </a:rPr>
              <a:t>（抄）</a:t>
            </a:r>
            <a:endParaRPr lang="zh-CN" altLang="en-US" sz="3600">
              <a:solidFill>
                <a:srgbClr val="FF0000"/>
              </a:solidFill>
            </a:endParaRPr>
          </a:p>
        </p:txBody>
      </p:sp>
      <p:pic>
        <p:nvPicPr>
          <p:cNvPr id="5" name="图片 4"/>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9287702" y="141648"/>
            <a:ext cx="2595511" cy="1965799"/>
          </a:xfrm>
          <a:prstGeom prst="ellipse">
            <a:avLst/>
          </a:prstGeom>
          <a:effectLst>
            <a:softEdge rad="889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26917" b="16837"/>
          <a:stretch>
            <a:fillRect/>
          </a:stretch>
        </p:blipFill>
        <p:spPr>
          <a:xfrm>
            <a:off x="0" y="188"/>
            <a:ext cx="12192000" cy="6857624"/>
          </a:xfrm>
          <a:prstGeom prst="rect">
            <a:avLst/>
          </a:prstGeom>
        </p:spPr>
      </p:pic>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091933" y="1897292"/>
            <a:ext cx="5658896" cy="2613244"/>
          </a:xfrm>
          <a:prstGeom prst="rect">
            <a:avLst/>
          </a:prstGeom>
        </p:spPr>
      </p:pic>
      <p:pic>
        <p:nvPicPr>
          <p:cNvPr id="6" name="图片 5"/>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3569852" y="2378138"/>
            <a:ext cx="360695" cy="546195"/>
          </a:xfrm>
          <a:prstGeom prst="rect">
            <a:avLst/>
          </a:prstGeom>
        </p:spPr>
      </p:pic>
      <p:pic>
        <p:nvPicPr>
          <p:cNvPr id="8" name="图片 7"/>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5502800" y="4309958"/>
            <a:ext cx="1186400" cy="40115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904382" y="1858692"/>
            <a:ext cx="5188843" cy="4346575"/>
          </a:xfrm>
          <a:prstGeom prst="rect">
            <a:avLst/>
          </a:prstGeom>
          <a:noFill/>
        </p:spPr>
        <p:txBody>
          <a:bodyPr wrap="square" rtlCol="0">
            <a:spAutoFit/>
          </a:bodyPr>
          <a:lstStyle/>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他是个遗腹子，</a:t>
            </a:r>
            <a:endParaRPr lang="zh-CN" altLang="en-US"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继父是个凶残、贪婪的商人，</a:t>
            </a:r>
            <a:endParaRPr lang="zh-CN" altLang="en-US"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大卫受尽虐待，</a:t>
            </a:r>
            <a:endParaRPr lang="zh-CN" altLang="en-US"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母亲被折磨死后，</a:t>
            </a:r>
            <a:endParaRPr lang="zh-CN" altLang="en-US"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继父把他送去当童工。</a:t>
            </a:r>
            <a:endParaRPr lang="zh-CN" altLang="en-US"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大卫历尽千辛万苦</a:t>
            </a:r>
            <a:r>
              <a:rPr lang="en-US" altLang="zh-CN" sz="3035" b="1">
                <a:solidFill>
                  <a:prstClr val="black"/>
                </a:solidFill>
                <a:latin typeface="楷体" panose="02010609060101010101" pitchFamily="49" charset="-122"/>
                <a:ea typeface="楷体" panose="02010609060101010101" pitchFamily="49" charset="-122"/>
                <a:cs typeface="Arial"/>
              </a:rPr>
              <a:t>……</a:t>
            </a:r>
            <a:endParaRPr lang="en-US" altLang="zh-CN" sz="3035" b="1">
              <a:solidFill>
                <a:prstClr val="black"/>
              </a:solidFill>
              <a:latin typeface="楷体" panose="02010609060101010101" pitchFamily="49" charset="-122"/>
              <a:ea typeface="楷体" panose="02010609060101010101" pitchFamily="49" charset="-122"/>
              <a:cs typeface="Arial"/>
            </a:endParaRPr>
          </a:p>
          <a:p>
            <a:pPr fontAlgn="auto">
              <a:lnSpc>
                <a:spcPct val="130000"/>
              </a:lnSpc>
              <a:spcBef>
                <a:spcPct val="0"/>
              </a:spcBef>
              <a:spcAft>
                <a:spcPct val="0"/>
              </a:spcAft>
            </a:pPr>
            <a:r>
              <a:rPr lang="zh-CN" altLang="en-US" sz="3035" b="1">
                <a:solidFill>
                  <a:prstClr val="black"/>
                </a:solidFill>
                <a:latin typeface="楷体" panose="02010609060101010101" pitchFamily="49" charset="-122"/>
                <a:ea typeface="楷体" panose="02010609060101010101" pitchFamily="49" charset="-122"/>
                <a:cs typeface="Arial"/>
              </a:rPr>
              <a:t>终于成为一位有成就的作家。</a:t>
            </a:r>
            <a:endParaRPr lang="zh-CN" altLang="en-US" sz="3035" b="1">
              <a:solidFill>
                <a:prstClr val="black"/>
              </a:solidFill>
              <a:latin typeface="楷体" panose="02010609060101010101" pitchFamily="49" charset="-122"/>
              <a:ea typeface="楷体" panose="02010609060101010101" pitchFamily="49" charset="-122"/>
              <a:cs typeface="Arial"/>
            </a:endParaRPr>
          </a:p>
        </p:txBody>
      </p:sp>
      <p:sp>
        <p:nvSpPr>
          <p:cNvPr id="4" name="矩形 3"/>
          <p:cNvSpPr/>
          <p:nvPr>
            <p:custDataLst>
              <p:tags r:id="rId4"/>
            </p:custDataLst>
          </p:nvPr>
        </p:nvSpPr>
        <p:spPr>
          <a:xfrm>
            <a:off x="904381" y="1056724"/>
            <a:ext cx="2357755" cy="617220"/>
          </a:xfrm>
          <a:prstGeom prst="rect">
            <a:avLst/>
          </a:prstGeom>
        </p:spPr>
        <p:txBody>
          <a:bodyPr wrap="none">
            <a:spAutoFit/>
          </a:bodyPr>
          <a:lstStyle/>
          <a:p>
            <a:r>
              <a:rPr lang="zh-CN" altLang="en-US" sz="3415" b="1">
                <a:solidFill>
                  <a:schemeClr val="accent6">
                    <a:lumMod val="75000"/>
                  </a:schemeClr>
                </a:solidFill>
                <a:latin typeface="华文中宋" panose="02010600040101010101" pitchFamily="2" charset="-122"/>
                <a:ea typeface="华文中宋" panose="02010600040101010101" pitchFamily="2" charset="-122"/>
                <a:cs typeface="Arial"/>
              </a:rPr>
              <a:t>大卫的成长</a:t>
            </a:r>
            <a:endParaRPr lang="zh-CN" altLang="en-US" sz="3415">
              <a:solidFill>
                <a:schemeClr val="accent6">
                  <a:lumMod val="75000"/>
                </a:schemeClr>
              </a:solidFill>
              <a:latin typeface="华文中宋" panose="02010600040101010101" pitchFamily="2" charset="-122"/>
              <a:ea typeface="华文中宋" panose="02010600040101010101" pitchFamily="2"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4728" r="1957" b="15874"/>
          <a:stretch>
            <a:fillRect/>
          </a:stretch>
        </p:blipFill>
        <p:spPr>
          <a:xfrm>
            <a:off x="7666308" y="1797729"/>
            <a:ext cx="4642460" cy="4034249"/>
          </a:xfrm>
          <a:prstGeom prst="rect">
            <a:avLst/>
          </a:prstGeom>
        </p:spPr>
      </p:pic>
      <p:sp>
        <p:nvSpPr>
          <p:cNvPr id="6" name="文本框 5"/>
          <p:cNvSpPr txBox="1"/>
          <p:nvPr>
            <p:custDataLst>
              <p:tags r:id="rId7"/>
            </p:custDataLst>
          </p:nvPr>
        </p:nvSpPr>
        <p:spPr>
          <a:xfrm>
            <a:off x="7871131" y="5781730"/>
            <a:ext cx="1755140" cy="354330"/>
          </a:xfrm>
          <a:prstGeom prst="rect">
            <a:avLst/>
          </a:prstGeom>
          <a:noFill/>
        </p:spPr>
        <p:txBody>
          <a:bodyPr wrap="none" rtlCol="0">
            <a:spAutoFit/>
          </a:bodyPr>
          <a:lstStyle/>
          <a:p>
            <a:r>
              <a:rPr lang="zh-CN" altLang="en-US" sz="1705">
                <a:solidFill>
                  <a:srgbClr val="002060"/>
                </a:solidFill>
              </a:rPr>
              <a:t>▲大卫</a:t>
            </a:r>
            <a:r>
              <a:rPr lang="en-US" altLang="zh-CN" sz="1705">
                <a:solidFill>
                  <a:srgbClr val="002060"/>
                </a:solidFill>
              </a:rPr>
              <a:t>·</a:t>
            </a:r>
            <a:r>
              <a:rPr lang="zh-CN" altLang="en-US" sz="1705">
                <a:solidFill>
                  <a:srgbClr val="002060"/>
                </a:solidFill>
              </a:rPr>
              <a:t>科波菲尔</a:t>
            </a:r>
            <a:endParaRPr lang="zh-CN" altLang="en-US" sz="1705">
              <a:solidFill>
                <a:srgbClr val="002060"/>
              </a:solidFil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1" y="1449047"/>
            <a:ext cx="4320869" cy="4710923"/>
          </a:xfrm>
          <a:prstGeom prst="rect">
            <a:avLst/>
          </a:prstGeom>
          <a:solidFill>
            <a:srgbClr val="0075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Calibri"/>
              <a:ea typeface="宋体" panose="02010600030101010101" pitchFamily="2" charset="-122"/>
            </a:endParaRPr>
          </a:p>
        </p:txBody>
      </p:sp>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34060" y="1627551"/>
            <a:ext cx="3488107" cy="4388119"/>
          </a:xfrm>
          <a:prstGeom prst="rect">
            <a:avLst/>
          </a:prstGeom>
        </p:spPr>
      </p:pic>
      <p:sp>
        <p:nvSpPr>
          <p:cNvPr id="24" name="Shape 215"/>
          <p:cNvSpPr/>
          <p:nvPr>
            <p:custDataLst>
              <p:tags r:id="rId7"/>
            </p:custDataLst>
          </p:nvPr>
        </p:nvSpPr>
        <p:spPr>
          <a:xfrm>
            <a:off x="4457418" y="1275222"/>
            <a:ext cx="2908018" cy="576825"/>
          </a:xfrm>
          <a:prstGeom prst="rect">
            <a:avLst/>
          </a:prstGeom>
          <a:noFill/>
          <a:ln w="12700" cap="flat">
            <a:noFill/>
            <a:miter lim="400000"/>
          </a:ln>
          <a:effectLst/>
        </p:spPr>
        <p:txBody>
          <a:bodyPr wrap="square" lIns="0" tIns="0" rIns="0" bIns="0" numCol="1" anchor="ctr">
            <a:spAutoFit/>
          </a:bodyPr>
          <a:lstStyle>
            <a:lvl1pPr algn="l">
              <a:defRPr sz="3000">
                <a:solidFill>
                  <a:srgbClr val="4A5E6C"/>
                </a:solidFill>
                <a:latin typeface="STIXGeneral-Bold"/>
                <a:ea typeface="STIXGeneral-Bold"/>
                <a:cs typeface="STIXGeneral-Bold"/>
                <a:sym typeface="STIXGeneral-Bold"/>
              </a:defRPr>
            </a:lvl1pPr>
          </a:lstStyle>
          <a:p>
            <a:pPr defTabSz="866775" fontAlgn="base">
              <a:lnSpc>
                <a:spcPct val="120000"/>
              </a:lnSpc>
              <a:spcBef>
                <a:spcPct val="0"/>
              </a:spcBef>
              <a:spcAft>
                <a:spcPct val="0"/>
              </a:spcAft>
              <a:defRPr sz="1800">
                <a:solidFill>
                  <a:srgbClr val="000000"/>
                </a:solidFill>
              </a:defRPr>
            </a:pPr>
            <a:r>
              <a:rPr lang="zh-CN" altLang="en-US" sz="3415" b="1">
                <a:solidFill>
                  <a:srgbClr val="00759E"/>
                </a:solidFill>
                <a:latin typeface="微软雅黑" panose="020b0503020204020204" pitchFamily="34" charset="-122"/>
                <a:ea typeface="微软雅黑" panose="020b0503020204020204" pitchFamily="34" charset="-122"/>
                <a:sym typeface="Arial" panose="020b0604020202020204" pitchFamily="34" charset="0"/>
              </a:rPr>
              <a:t>海明威</a:t>
            </a:r>
            <a:endParaRPr sz="3415" b="1">
              <a:solidFill>
                <a:srgbClr val="00759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Shape 216"/>
          <p:cNvSpPr/>
          <p:nvPr>
            <p:custDataLst>
              <p:tags r:id="rId8"/>
            </p:custDataLst>
          </p:nvPr>
        </p:nvSpPr>
        <p:spPr>
          <a:xfrm>
            <a:off x="4525797" y="1991868"/>
            <a:ext cx="7168692" cy="4193199"/>
          </a:xfrm>
          <a:prstGeom prst="rect">
            <a:avLst/>
          </a:prstGeom>
          <a:noFill/>
          <a:ln w="12700" cap="flat">
            <a:noFill/>
            <a:miter lim="400000"/>
          </a:ln>
          <a:effectLst/>
        </p:spPr>
        <p:txBody>
          <a:bodyPr wrap="square" lIns="0" tIns="0" rIns="0" bIns="0" numCol="1" anchor="t">
            <a:spAutoFit/>
          </a:bodyPr>
          <a:lstStyle>
            <a:lvl1pPr algn="l">
              <a:defRPr sz="2400">
                <a:solidFill>
                  <a:srgbClr val="828589"/>
                </a:solidFill>
                <a:latin typeface="STIXGeneral-Bold"/>
                <a:ea typeface="STIXGeneral-Bold"/>
                <a:cs typeface="STIXGeneral-Bold"/>
                <a:sym typeface="STIXGeneral-Bold"/>
              </a:defRPr>
            </a:lvl1pPr>
          </a:lstStyle>
          <a:p>
            <a:pPr defTabSz="866775" fontAlgn="base">
              <a:lnSpc>
                <a:spcPct val="130000"/>
              </a:lnSpc>
              <a:spcBef>
                <a:spcPct val="0"/>
              </a:spcBef>
              <a:spcAft>
                <a:spcPts val="950"/>
              </a:spcAft>
              <a:defRPr sz="1800">
                <a:solidFill>
                  <a:srgbClr val="000000"/>
                </a:solidFill>
              </a:defRPr>
            </a:pPr>
            <a:r>
              <a:rPr lang="zh-CN" altLang="en-US" sz="2655" b="1">
                <a:solidFill>
                  <a:srgbClr val="A97E5C"/>
                </a:solidFill>
                <a:latin typeface="微软雅黑" panose="020b0503020204020204" pitchFamily="34" charset="-122"/>
                <a:ea typeface="微软雅黑" panose="020b0503020204020204" pitchFamily="34" charset="-122"/>
                <a:cs typeface="Arial"/>
              </a:rPr>
              <a:t>美国当代文学中最著名的作家之一</a:t>
            </a:r>
            <a:r>
              <a:rPr lang="zh-CN" altLang="en-US" sz="2655">
                <a:solidFill>
                  <a:prstClr val="black"/>
                </a:solidFill>
                <a:latin typeface="微软雅黑" panose="020b0503020204020204" pitchFamily="34" charset="-122"/>
                <a:ea typeface="微软雅黑" panose="020b0503020204020204" pitchFamily="34" charset="-122"/>
                <a:cs typeface="Arial"/>
              </a:rPr>
              <a:t>，也是两次世界大战之间美国富有传奇色彩和独特个性的杰出作家。参加过美国对日战争，参加了解放巴黎的战斗。</a:t>
            </a:r>
            <a:r>
              <a:rPr lang="en-US" altLang="zh-CN" sz="2655">
                <a:solidFill>
                  <a:prstClr val="black"/>
                </a:solidFill>
                <a:latin typeface="微软雅黑" panose="020b0503020204020204" pitchFamily="34" charset="-122"/>
                <a:ea typeface="微软雅黑" panose="020b0503020204020204" pitchFamily="34" charset="-122"/>
                <a:cs typeface="Arial"/>
              </a:rPr>
              <a:t>1941</a:t>
            </a:r>
            <a:r>
              <a:rPr lang="zh-CN" altLang="en-US" sz="2655">
                <a:solidFill>
                  <a:prstClr val="black"/>
                </a:solidFill>
                <a:latin typeface="微软雅黑" panose="020b0503020204020204" pitchFamily="34" charset="-122"/>
                <a:ea typeface="微软雅黑" panose="020b0503020204020204" pitchFamily="34" charset="-122"/>
                <a:cs typeface="Arial"/>
              </a:rPr>
              <a:t>年曾来中国采访，在重庆秘密会见过周恩来，并写过</a:t>
            </a:r>
            <a:r>
              <a:rPr lang="en-US" altLang="zh-CN" sz="2655">
                <a:solidFill>
                  <a:prstClr val="black"/>
                </a:solidFill>
                <a:latin typeface="微软雅黑" panose="020b0503020204020204" pitchFamily="34" charset="-122"/>
                <a:ea typeface="微软雅黑" panose="020b0503020204020204" pitchFamily="34" charset="-122"/>
                <a:cs typeface="Arial"/>
              </a:rPr>
              <a:t>6</a:t>
            </a:r>
            <a:r>
              <a:rPr lang="zh-CN" altLang="en-US" sz="2655">
                <a:solidFill>
                  <a:prstClr val="black"/>
                </a:solidFill>
                <a:latin typeface="微软雅黑" panose="020b0503020204020204" pitchFamily="34" charset="-122"/>
                <a:ea typeface="微软雅黑" panose="020b0503020204020204" pitchFamily="34" charset="-122"/>
                <a:cs typeface="Arial"/>
              </a:rPr>
              <a:t>篇有关中国抗日战争的报道。战争结束后，海明威定居古巴，后返美定居。</a:t>
            </a:r>
            <a:r>
              <a:rPr lang="en-US" altLang="zh-CN" sz="2655" b="1">
                <a:solidFill>
                  <a:srgbClr val="A97E5C"/>
                </a:solidFill>
                <a:latin typeface="微软雅黑" panose="020b0503020204020204" pitchFamily="34" charset="-122"/>
                <a:ea typeface="微软雅黑" panose="020b0503020204020204" pitchFamily="34" charset="-122"/>
                <a:cs typeface="Arial"/>
              </a:rPr>
              <a:t>1954</a:t>
            </a:r>
            <a:r>
              <a:rPr lang="zh-CN" altLang="en-US" sz="2655" b="1">
                <a:solidFill>
                  <a:srgbClr val="A97E5C"/>
                </a:solidFill>
                <a:latin typeface="微软雅黑" panose="020b0503020204020204" pitchFamily="34" charset="-122"/>
                <a:ea typeface="微软雅黑" panose="020b0503020204020204" pitchFamily="34" charset="-122"/>
                <a:cs typeface="Arial"/>
              </a:rPr>
              <a:t>年凭</a:t>
            </a:r>
            <a:r>
              <a:rPr lang="en-US" altLang="zh-CN" sz="2655" b="1">
                <a:solidFill>
                  <a:srgbClr val="A97E5C"/>
                </a:solidFill>
                <a:latin typeface="微软雅黑" panose="020b0503020204020204" pitchFamily="34" charset="-122"/>
                <a:ea typeface="微软雅黑" panose="020b0503020204020204" pitchFamily="34" charset="-122"/>
                <a:cs typeface="Arial"/>
              </a:rPr>
              <a:t>《</a:t>
            </a:r>
            <a:r>
              <a:rPr lang="zh-CN" altLang="en-US" sz="2655" b="1">
                <a:solidFill>
                  <a:srgbClr val="A97E5C"/>
                </a:solidFill>
                <a:latin typeface="微软雅黑" panose="020b0503020204020204" pitchFamily="34" charset="-122"/>
                <a:ea typeface="微软雅黑" panose="020b0503020204020204" pitchFamily="34" charset="-122"/>
                <a:cs typeface="Arial"/>
              </a:rPr>
              <a:t>老人与海</a:t>
            </a:r>
            <a:r>
              <a:rPr lang="en-US" altLang="zh-CN" sz="2655" b="1">
                <a:solidFill>
                  <a:srgbClr val="A97E5C"/>
                </a:solidFill>
                <a:latin typeface="微软雅黑" panose="020b0503020204020204" pitchFamily="34" charset="-122"/>
                <a:ea typeface="微软雅黑" panose="020b0503020204020204" pitchFamily="34" charset="-122"/>
                <a:cs typeface="Arial"/>
              </a:rPr>
              <a:t>》</a:t>
            </a:r>
            <a:r>
              <a:rPr lang="zh-CN" altLang="en-US" sz="2655" b="1">
                <a:solidFill>
                  <a:srgbClr val="A97E5C"/>
                </a:solidFill>
                <a:latin typeface="微软雅黑" panose="020b0503020204020204" pitchFamily="34" charset="-122"/>
                <a:ea typeface="微软雅黑" panose="020b0503020204020204" pitchFamily="34" charset="-122"/>
                <a:cs typeface="Arial"/>
              </a:rPr>
              <a:t>获诺贝尔文学奖。</a:t>
            </a:r>
            <a:r>
              <a:rPr lang="zh-CN" altLang="en-US" sz="2655">
                <a:solidFill>
                  <a:prstClr val="black"/>
                </a:solidFill>
                <a:latin typeface="微软雅黑" panose="020b0503020204020204" pitchFamily="34" charset="-122"/>
                <a:ea typeface="微软雅黑" panose="020b0503020204020204" pitchFamily="34" charset="-122"/>
                <a:cs typeface="Arial"/>
              </a:rPr>
              <a:t>晚年身患重病，精神抑郁，</a:t>
            </a:r>
            <a:r>
              <a:rPr lang="en-US" altLang="zh-CN" sz="2655">
                <a:solidFill>
                  <a:prstClr val="black"/>
                </a:solidFill>
                <a:latin typeface="微软雅黑" panose="020b0503020204020204" pitchFamily="34" charset="-122"/>
                <a:ea typeface="微软雅黑" panose="020b0503020204020204" pitchFamily="34" charset="-122"/>
                <a:cs typeface="Arial"/>
              </a:rPr>
              <a:t>1961</a:t>
            </a:r>
            <a:r>
              <a:rPr lang="zh-CN" altLang="en-US" sz="2655">
                <a:solidFill>
                  <a:prstClr val="black"/>
                </a:solidFill>
                <a:latin typeface="微软雅黑" panose="020b0503020204020204" pitchFamily="34" charset="-122"/>
                <a:ea typeface="微软雅黑" panose="020b0503020204020204" pitchFamily="34" charset="-122"/>
                <a:cs typeface="Arial"/>
              </a:rPr>
              <a:t>年开枪自杀。</a:t>
            </a:r>
            <a:endParaRPr lang="zh-CN" altLang="en-US" sz="2655" b="1">
              <a:solidFill>
                <a:srgbClr val="44546A"/>
              </a:solidFill>
              <a:latin typeface="仿宋" panose="02010609060101010101" pitchFamily="49" charset="-122"/>
              <a:ea typeface="仿宋" panose="02010609060101010101" pitchFamily="49" charset="-122"/>
              <a:sym typeface="Arial" panose="020b0604020202020204" pitchFamily="34" charset="0"/>
            </a:endParaRPr>
          </a:p>
        </p:txBody>
      </p:sp>
      <p:sp>
        <p:nvSpPr>
          <p:cNvPr id="26" name="Shape 215"/>
          <p:cNvSpPr/>
          <p:nvPr>
            <p:custDataLst>
              <p:tags r:id="rId9"/>
            </p:custDataLst>
          </p:nvPr>
        </p:nvSpPr>
        <p:spPr>
          <a:xfrm>
            <a:off x="5936383" y="1414960"/>
            <a:ext cx="2908018" cy="425181"/>
          </a:xfrm>
          <a:prstGeom prst="rect">
            <a:avLst/>
          </a:prstGeom>
          <a:noFill/>
          <a:ln w="12700" cap="flat">
            <a:noFill/>
            <a:miter lim="400000"/>
          </a:ln>
          <a:effectLst/>
        </p:spPr>
        <p:txBody>
          <a:bodyPr wrap="square" lIns="0" tIns="0" rIns="0" bIns="0" numCol="1" anchor="ctr">
            <a:spAutoFit/>
          </a:bodyPr>
          <a:lstStyle>
            <a:lvl1pPr algn="l">
              <a:defRPr sz="3000">
                <a:solidFill>
                  <a:srgbClr val="4A5E6C"/>
                </a:solidFill>
                <a:latin typeface="STIXGeneral-Bold"/>
                <a:ea typeface="STIXGeneral-Bold"/>
                <a:cs typeface="STIXGeneral-Bold"/>
                <a:sym typeface="STIXGeneral-Bold"/>
              </a:defRPr>
            </a:lvl1pPr>
          </a:lstStyle>
          <a:p>
            <a:pPr defTabSz="866775" fontAlgn="base">
              <a:lnSpc>
                <a:spcPct val="120000"/>
              </a:lnSpc>
              <a:spcBef>
                <a:spcPct val="0"/>
              </a:spcBef>
              <a:spcAft>
                <a:spcPct val="0"/>
              </a:spcAft>
              <a:defRPr sz="1800">
                <a:solidFill>
                  <a:srgbClr val="000000"/>
                </a:solidFill>
              </a:defRPr>
            </a:pPr>
            <a:r>
              <a:rPr lang="en-US" altLang="zh-CN" sz="2655" b="1">
                <a:solidFill>
                  <a:srgbClr val="44546A"/>
                </a:solidFill>
                <a:latin typeface="仿宋" panose="02010609060101010101" pitchFamily="49" charset="-122"/>
                <a:ea typeface="仿宋" panose="02010609060101010101" pitchFamily="49" charset="-122"/>
                <a:sym typeface="Arial" panose="020b0604020202020204" pitchFamily="34" charset="0"/>
              </a:rPr>
              <a:t>1899--1961</a:t>
            </a:r>
            <a:endParaRPr lang="en-US" altLang="zh-CN" sz="2655" b="1">
              <a:solidFill>
                <a:srgbClr val="44546A"/>
              </a:solidFill>
              <a:latin typeface="仿宋" panose="02010609060101010101" pitchFamily="49" charset="-122"/>
              <a:ea typeface="仿宋" panose="02010609060101010101" pitchFamily="49" charset="-122"/>
              <a:sym typeface="Arial" panose="020b0604020202020204" pitchFamily="34" charset="0"/>
            </a:endParaRPr>
          </a:p>
        </p:txBody>
      </p:sp>
      <p:sp>
        <p:nvSpPr>
          <p:cNvPr id="2" name="文本占位符 1"/>
          <p:cNvSpPr>
            <a:spLocks noGrp="1"/>
          </p:cNvSpPr>
          <p:nvPr>
            <p:ph type="body" sz="quarter" idx="10"/>
            <p:custDataLst>
              <p:tags r:id="rId10"/>
            </p:custDataLst>
          </p:nvPr>
        </p:nvSpPr>
        <p:spPr/>
        <p:txBody>
          <a:bodyPr/>
          <a:lstStyle/>
          <a:p>
            <a:r>
              <a:rPr lang="zh-CN" altLang="en-US"/>
              <a:t>作者简介</a:t>
            </a:r>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4047773" y="2131789"/>
            <a:ext cx="7051863" cy="3758786"/>
          </a:xfrm>
          <a:prstGeom prst="rect">
            <a:avLst/>
          </a:prstGeom>
          <a:noFill/>
        </p:spPr>
        <p:txBody>
          <a:bodyPr wrap="square" rtlCol="0">
            <a:spAutoFit/>
          </a:bodyPr>
          <a:lstStyle/>
          <a:p>
            <a:pPr defTabSz="866775">
              <a:lnSpc>
                <a:spcPct val="130000"/>
              </a:lnSpc>
            </a:pPr>
            <a:r>
              <a:rPr lang="zh-CN" altLang="en-US" sz="2655">
                <a:solidFill>
                  <a:prstClr val="black"/>
                </a:solidFill>
                <a:latin typeface="微软雅黑" panose="020b0503020204020204" pitchFamily="34" charset="-122"/>
                <a:ea typeface="微软雅黑" panose="020b0503020204020204" pitchFamily="34" charset="-122"/>
                <a:cs typeface="Arial"/>
              </a:rPr>
              <a:t>海明威曾在</a:t>
            </a:r>
            <a:r>
              <a:rPr lang="en-US" altLang="zh-CN" sz="2655">
                <a:solidFill>
                  <a:prstClr val="black"/>
                </a:solidFill>
                <a:latin typeface="微软雅黑" panose="020b0503020204020204" pitchFamily="34" charset="-122"/>
                <a:ea typeface="微软雅黑" panose="020b0503020204020204" pitchFamily="34" charset="-122"/>
                <a:cs typeface="Arial"/>
              </a:rPr>
              <a:t>《</a:t>
            </a:r>
            <a:r>
              <a:rPr lang="zh-CN" altLang="en-US" sz="2655">
                <a:solidFill>
                  <a:prstClr val="black"/>
                </a:solidFill>
                <a:latin typeface="微软雅黑" panose="020b0503020204020204" pitchFamily="34" charset="-122"/>
                <a:ea typeface="微软雅黑" panose="020b0503020204020204" pitchFamily="34" charset="-122"/>
                <a:cs typeface="Arial"/>
              </a:rPr>
              <a:t>午后之死</a:t>
            </a:r>
            <a:r>
              <a:rPr lang="en-US" altLang="zh-CN" sz="2655">
                <a:solidFill>
                  <a:prstClr val="black"/>
                </a:solidFill>
                <a:latin typeface="微软雅黑" panose="020b0503020204020204" pitchFamily="34" charset="-122"/>
                <a:ea typeface="微软雅黑" panose="020b0503020204020204" pitchFamily="34" charset="-122"/>
                <a:cs typeface="Arial"/>
              </a:rPr>
              <a:t>》</a:t>
            </a:r>
            <a:r>
              <a:rPr lang="zh-CN" altLang="en-US" sz="2655">
                <a:solidFill>
                  <a:prstClr val="black"/>
                </a:solidFill>
                <a:latin typeface="微软雅黑" panose="020b0503020204020204" pitchFamily="34" charset="-122"/>
                <a:ea typeface="微软雅黑" panose="020b0503020204020204" pitchFamily="34" charset="-122"/>
                <a:cs typeface="Arial"/>
              </a:rPr>
              <a:t>中提出</a:t>
            </a:r>
            <a:r>
              <a:rPr lang="en-US" altLang="zh-CN" sz="2655">
                <a:solidFill>
                  <a:prstClr val="black"/>
                </a:solidFill>
                <a:latin typeface="微软雅黑" panose="020b0503020204020204" pitchFamily="34" charset="-122"/>
                <a:ea typeface="微软雅黑" panose="020b0503020204020204" pitchFamily="34" charset="-122"/>
                <a:cs typeface="Arial"/>
              </a:rPr>
              <a:t>:</a:t>
            </a:r>
            <a:r>
              <a:rPr lang="en-US" altLang="zh-CN" sz="2655">
                <a:solidFill>
                  <a:srgbClr val="00759E"/>
                </a:solidFill>
                <a:latin typeface="微软雅黑" panose="020b0503020204020204" pitchFamily="34" charset="-122"/>
                <a:ea typeface="微软雅黑" panose="020b0503020204020204" pitchFamily="34" charset="-122"/>
                <a:cs typeface="Arial"/>
              </a:rPr>
              <a:t>“</a:t>
            </a:r>
            <a:r>
              <a:rPr lang="zh-CN" altLang="en-US" sz="2655">
                <a:solidFill>
                  <a:srgbClr val="00759E"/>
                </a:solidFill>
                <a:latin typeface="楷体" panose="02010609060101010101" pitchFamily="49" charset="-122"/>
                <a:ea typeface="楷体" panose="02010609060101010101" pitchFamily="49" charset="-122"/>
                <a:cs typeface="Arial"/>
              </a:rPr>
              <a:t>如果一位散文作家对于他想写的东西心中有数，那么他可以省略他所知道的东西，读者呢，只要作者写的真实，会强烈地感觉到他所省略的地方，好像作者已经写了出来。冰山在海里移动很庄严宏伟，这是因为它只有八分之一露出水面上。</a:t>
            </a:r>
            <a:r>
              <a:rPr lang="zh-CN" altLang="en-US" sz="2655">
                <a:solidFill>
                  <a:srgbClr val="00759E"/>
                </a:solidFill>
                <a:latin typeface="微软雅黑" panose="020b0503020204020204" pitchFamily="34" charset="-122"/>
                <a:ea typeface="微软雅黑" panose="020b0503020204020204" pitchFamily="34" charset="-122"/>
                <a:cs typeface="Arial"/>
              </a:rPr>
              <a:t>”</a:t>
            </a:r>
            <a:r>
              <a:rPr lang="zh-CN" altLang="en-US" sz="2655">
                <a:solidFill>
                  <a:prstClr val="black"/>
                </a:solidFill>
                <a:latin typeface="微软雅黑" panose="020b0503020204020204" pitchFamily="34" charset="-122"/>
                <a:ea typeface="微软雅黑" panose="020b0503020204020204" pitchFamily="34" charset="-122"/>
                <a:cs typeface="Arial"/>
              </a:rPr>
              <a:t>这就是海明威著名的“冰山理论”。</a:t>
            </a:r>
            <a:endParaRPr lang="zh-CN" altLang="en-US" sz="2655">
              <a:solidFill>
                <a:prstClr val="black"/>
              </a:solidFill>
              <a:latin typeface="微软雅黑" panose="020b0503020204020204" pitchFamily="34" charset="-122"/>
              <a:ea typeface="微软雅黑" panose="020b0503020204020204" pitchFamily="34" charset="-122"/>
              <a:cs typeface="Arial"/>
            </a:endParaRPr>
          </a:p>
        </p:txBody>
      </p:sp>
      <p:sp>
        <p:nvSpPr>
          <p:cNvPr id="2" name="文本占位符 1"/>
          <p:cNvSpPr>
            <a:spLocks noGrp="1"/>
          </p:cNvSpPr>
          <p:nvPr>
            <p:ph type="body" sz="quarter" idx="10"/>
            <p:custDataLst>
              <p:tags r:id="rId5"/>
            </p:custDataLst>
          </p:nvPr>
        </p:nvSpPr>
        <p:spPr/>
        <p:txBody>
          <a:bodyPr/>
          <a:lstStyle/>
          <a:p>
            <a:r>
              <a:rPr lang="zh-CN" altLang="en-US"/>
              <a:t>文化常识</a:t>
            </a:r>
            <a:endParaRPr lang="zh-CN" altLang="en-US"/>
          </a:p>
        </p:txBody>
      </p:sp>
      <p:sp>
        <p:nvSpPr>
          <p:cNvPr id="8" name="文本占位符 1"/>
          <p:cNvSpPr txBox="1"/>
          <p:nvPr>
            <p:custDataLst>
              <p:tags r:id="rId6"/>
            </p:custDataLst>
          </p:nvPr>
        </p:nvSpPr>
        <p:spPr>
          <a:xfrm>
            <a:off x="4279472" y="1380773"/>
            <a:ext cx="3584398"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66775">
              <a:spcBef>
                <a:spcPts val="950"/>
              </a:spcBef>
              <a:buNone/>
            </a:pPr>
            <a:r>
              <a:rPr lang="zh-CN" altLang="en-US" sz="3790" b="1">
                <a:solidFill>
                  <a:srgbClr val="00759E"/>
                </a:solidFill>
                <a:latin typeface="微软雅黑" panose="020b0503020204020204" pitchFamily="34" charset="-122"/>
                <a:ea typeface="微软雅黑" panose="020b0503020204020204" pitchFamily="34" charset="-122"/>
              </a:rPr>
              <a:t>了解“冰山理论”</a:t>
            </a:r>
            <a:endParaRPr lang="zh-CN" altLang="en-US" sz="3790" b="1">
              <a:solidFill>
                <a:srgbClr val="00759E"/>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770608" y="1244224"/>
            <a:ext cx="3142827" cy="484970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1702916" y="405726"/>
            <a:ext cx="6553952" cy="433517"/>
          </a:xfrm>
        </p:spPr>
        <p:txBody>
          <a:bodyPr/>
          <a:lstStyle/>
          <a:p>
            <a:r>
              <a:rPr lang="zh-CN" altLang="en-US"/>
              <a:t>扁平人物形象分析</a:t>
            </a:r>
            <a:endParaRPr lang="zh-CN" altLang="en-US"/>
          </a:p>
        </p:txBody>
      </p:sp>
      <p:sp>
        <p:nvSpPr>
          <p:cNvPr id="8" name="文本占位符 1"/>
          <p:cNvSpPr txBox="1"/>
          <p:nvPr>
            <p:custDataLst>
              <p:tags r:id="rId5"/>
            </p:custDataLst>
          </p:nvPr>
        </p:nvSpPr>
        <p:spPr>
          <a:xfrm>
            <a:off x="4406467" y="1984714"/>
            <a:ext cx="7469311"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66775">
              <a:spcBef>
                <a:spcPts val="950"/>
              </a:spcBef>
              <a:buNone/>
            </a:pPr>
            <a:r>
              <a:rPr lang="zh-CN" altLang="en-US" sz="6000" b="1">
                <a:solidFill>
                  <a:srgbClr val="00759E"/>
                </a:solidFill>
                <a:latin typeface="华文行楷" panose="02010800040101010101" pitchFamily="2" charset="-122"/>
                <a:ea typeface="华文行楷" panose="02010800040101010101" pitchFamily="2" charset="-122"/>
              </a:rPr>
              <a:t>第三课时</a:t>
            </a:r>
            <a:endParaRPr lang="en-US" altLang="zh-CN" sz="6000" b="1">
              <a:solidFill>
                <a:srgbClr val="00759E"/>
              </a:solidFill>
              <a:latin typeface="华文行楷" panose="02010800040101010101" pitchFamily="2" charset="-122"/>
              <a:ea typeface="华文行楷" panose="02010800040101010101" pitchFamily="2" charset="-122"/>
            </a:endParaRPr>
          </a:p>
          <a:p>
            <a:pPr marL="0" indent="0" algn="ctr" defTabSz="866775">
              <a:spcBef>
                <a:spcPts val="950"/>
              </a:spcBef>
              <a:buNone/>
            </a:pPr>
            <a:r>
              <a:rPr lang="zh-CN" altLang="en-US" sz="6000" b="1">
                <a:solidFill>
                  <a:srgbClr val="00759E"/>
                </a:solidFill>
                <a:latin typeface="华文行楷" panose="02010800040101010101" pitchFamily="2" charset="-122"/>
                <a:ea typeface="华文行楷" panose="02010800040101010101" pitchFamily="2" charset="-122"/>
              </a:rPr>
              <a:t>“硬汉形象”代表</a:t>
            </a:r>
            <a:r>
              <a:rPr lang="en-US" altLang="zh-CN" sz="6000" b="1">
                <a:solidFill>
                  <a:srgbClr val="00759E"/>
                </a:solidFill>
                <a:latin typeface="华文行楷" panose="02010800040101010101" pitchFamily="2" charset="-122"/>
                <a:ea typeface="华文行楷" panose="02010800040101010101" pitchFamily="2" charset="-122"/>
              </a:rPr>
              <a:t>—</a:t>
            </a:r>
            <a:endParaRPr lang="en-US" altLang="zh-CN" sz="6000" b="1">
              <a:solidFill>
                <a:srgbClr val="00759E"/>
              </a:solidFill>
              <a:latin typeface="华文行楷" panose="02010800040101010101" pitchFamily="2" charset="-122"/>
              <a:ea typeface="华文行楷" panose="02010800040101010101" pitchFamily="2" charset="-122"/>
            </a:endParaRPr>
          </a:p>
          <a:p>
            <a:pPr marL="0" indent="0" algn="ctr" defTabSz="866775">
              <a:spcBef>
                <a:spcPts val="950"/>
              </a:spcBef>
              <a:buNone/>
            </a:pPr>
            <a:r>
              <a:rPr lang="zh-CN" altLang="en-US" sz="6000" b="1">
                <a:solidFill>
                  <a:srgbClr val="00759E"/>
                </a:solidFill>
                <a:latin typeface="华文行楷" panose="02010800040101010101" pitchFamily="2" charset="-122"/>
                <a:ea typeface="华文行楷" panose="02010800040101010101" pitchFamily="2" charset="-122"/>
              </a:rPr>
              <a:t>圣地亚哥形象分析</a:t>
            </a:r>
            <a:endParaRPr lang="zh-CN" altLang="en-US" sz="6000" b="1">
              <a:solidFill>
                <a:srgbClr val="00759E"/>
              </a:solidFill>
              <a:latin typeface="华文行楷" panose="02010800040101010101" pitchFamily="2" charset="-122"/>
              <a:ea typeface="华文行楷" panose="02010800040101010101" pitchFamily="2" charset="-122"/>
            </a:endParaRPr>
          </a:p>
        </p:txBody>
      </p:sp>
      <p:pic>
        <p:nvPicPr>
          <p:cNvPr id="3" name="图片 2"/>
          <p:cNvPicPr>
            <a:picLocks noChangeAspect="1"/>
          </p:cNvPicPr>
          <p:nvPr>
            <p:custDataLst>
              <p:tags r:id="rId7"/>
            </p:custDataLst>
          </p:nvPr>
        </p:nvPicPr>
        <p:blipFill>
          <a:blip r:embed="rId6"/>
          <a:stretch>
            <a:fillRect/>
          </a:stretch>
        </p:blipFill>
        <p:spPr>
          <a:xfrm>
            <a:off x="240982" y="1574480"/>
            <a:ext cx="4052469" cy="3709039"/>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4047773" y="2200064"/>
            <a:ext cx="7051863" cy="3697359"/>
          </a:xfrm>
          <a:prstGeom prst="rect">
            <a:avLst/>
          </a:prstGeom>
          <a:noFill/>
        </p:spPr>
        <p:txBody>
          <a:bodyPr wrap="square" rtlCol="0">
            <a:spAutoFit/>
          </a:bodyPr>
          <a:lstStyle/>
          <a:p>
            <a:pPr defTabSz="866775">
              <a:lnSpc>
                <a:spcPct val="150000"/>
              </a:lnSpc>
            </a:pPr>
            <a:r>
              <a:rPr lang="zh-CN" altLang="en-US" sz="2655">
                <a:solidFill>
                  <a:prstClr val="black"/>
                </a:solidFill>
                <a:latin typeface="微软雅黑" panose="020b0503020204020204" pitchFamily="34" charset="-122"/>
                <a:ea typeface="微软雅黑" panose="020b0503020204020204" pitchFamily="34" charset="-122"/>
                <a:cs typeface="Arial"/>
              </a:rPr>
              <a:t>“硬汉形象”是指海明威作品中出现的一系列人物形象。这些人物有拳击师、斗牛士、猎人等，</a:t>
            </a:r>
            <a:r>
              <a:rPr lang="zh-CN" altLang="en-US" sz="2655">
                <a:solidFill>
                  <a:srgbClr val="00759E"/>
                </a:solidFill>
                <a:latin typeface="微软雅黑" panose="020b0503020204020204" pitchFamily="34" charset="-122"/>
                <a:ea typeface="微软雅黑" panose="020b0503020204020204" pitchFamily="34" charset="-122"/>
                <a:cs typeface="Arial"/>
              </a:rPr>
              <a:t>他们都具有一种百折不挠、坚强不屈的性格，面对暴力和死亡，面对不可改变的命运，都表现出一种从容、镇定的意志力，保持了人的尊严和勇气</a:t>
            </a:r>
            <a:r>
              <a:rPr lang="zh-CN" altLang="en-US" sz="2655">
                <a:solidFill>
                  <a:prstClr val="black"/>
                </a:solidFill>
                <a:latin typeface="微软雅黑" panose="020b0503020204020204" pitchFamily="34" charset="-122"/>
                <a:ea typeface="微软雅黑" panose="020b0503020204020204" pitchFamily="34" charset="-122"/>
                <a:cs typeface="Arial"/>
              </a:rPr>
              <a:t>。</a:t>
            </a:r>
            <a:endParaRPr lang="zh-CN" altLang="en-US" sz="2655">
              <a:solidFill>
                <a:prstClr val="black"/>
              </a:solidFill>
              <a:latin typeface="微软雅黑" panose="020b0503020204020204" pitchFamily="34" charset="-122"/>
              <a:ea typeface="微软雅黑" panose="020b0503020204020204" pitchFamily="34" charset="-122"/>
              <a:cs typeface="Arial"/>
            </a:endParaRPr>
          </a:p>
        </p:txBody>
      </p:sp>
      <p:sp>
        <p:nvSpPr>
          <p:cNvPr id="2" name="文本占位符 1"/>
          <p:cNvSpPr>
            <a:spLocks noGrp="1"/>
          </p:cNvSpPr>
          <p:nvPr>
            <p:ph type="body" sz="quarter" idx="10"/>
            <p:custDataLst>
              <p:tags r:id="rId5"/>
            </p:custDataLst>
          </p:nvPr>
        </p:nvSpPr>
        <p:spPr/>
        <p:txBody>
          <a:bodyPr/>
          <a:lstStyle/>
          <a:p>
            <a:r>
              <a:rPr lang="zh-CN" altLang="en-US"/>
              <a:t>文化常识</a:t>
            </a:r>
            <a:endParaRPr lang="zh-CN" altLang="en-US"/>
          </a:p>
        </p:txBody>
      </p:sp>
      <p:sp>
        <p:nvSpPr>
          <p:cNvPr id="8" name="文本占位符 1"/>
          <p:cNvSpPr txBox="1"/>
          <p:nvPr>
            <p:custDataLst>
              <p:tags r:id="rId6"/>
            </p:custDataLst>
          </p:nvPr>
        </p:nvSpPr>
        <p:spPr>
          <a:xfrm>
            <a:off x="4279472" y="1380773"/>
            <a:ext cx="3584398"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66775">
              <a:spcBef>
                <a:spcPts val="950"/>
              </a:spcBef>
              <a:buNone/>
            </a:pPr>
            <a:r>
              <a:rPr lang="zh-CN" altLang="en-US" sz="3790" b="1">
                <a:solidFill>
                  <a:srgbClr val="00759E"/>
                </a:solidFill>
                <a:latin typeface="微软雅黑" panose="020b0503020204020204" pitchFamily="34" charset="-122"/>
                <a:ea typeface="微软雅黑" panose="020b0503020204020204" pitchFamily="34" charset="-122"/>
              </a:rPr>
              <a:t>了解“硬汉形象”</a:t>
            </a:r>
            <a:endParaRPr lang="zh-CN" altLang="en-US" sz="3790" b="1">
              <a:solidFill>
                <a:srgbClr val="00759E"/>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429238" y="1780796"/>
            <a:ext cx="3994820" cy="4111554"/>
          </a:xfrm>
          <a:prstGeom prst="rect">
            <a:avLst/>
          </a:prstGeom>
        </p:spPr>
      </p:pic>
      <p:sp>
        <p:nvSpPr>
          <p:cNvPr id="7" name="文本框 6"/>
          <p:cNvSpPr txBox="1"/>
          <p:nvPr>
            <p:custDataLst>
              <p:tags r:id="rId9"/>
            </p:custDataLst>
          </p:nvPr>
        </p:nvSpPr>
        <p:spPr>
          <a:xfrm>
            <a:off x="975431" y="5942191"/>
            <a:ext cx="2600392" cy="355034"/>
          </a:xfrm>
          <a:prstGeom prst="rect">
            <a:avLst/>
          </a:prstGeom>
          <a:noFill/>
        </p:spPr>
        <p:txBody>
          <a:bodyPr wrap="none" rtlCol="0">
            <a:spAutoFit/>
          </a:bodyPr>
          <a:lstStyle/>
          <a:p>
            <a:pPr defTabSz="866775" fontAlgn="base">
              <a:spcBef>
                <a:spcPct val="0"/>
              </a:spcBef>
              <a:spcAft>
                <a:spcPct val="0"/>
              </a:spcAft>
            </a:pPr>
            <a:r>
              <a:rPr lang="zh-CN" altLang="en-US" sz="1705">
                <a:solidFill>
                  <a:prstClr val="black"/>
                </a:solidFill>
                <a:latin typeface="Calibri"/>
                <a:ea typeface="宋体" panose="02010600030101010101" pitchFamily="2" charset="-122"/>
              </a:rPr>
              <a:t>▲</a:t>
            </a:r>
            <a:r>
              <a:rPr lang="en-US" altLang="zh-CN" sz="1705">
                <a:solidFill>
                  <a:prstClr val="black"/>
                </a:solidFill>
                <a:latin typeface="Calibri"/>
                <a:ea typeface="宋体" panose="02010600030101010101" pitchFamily="2" charset="-122"/>
              </a:rPr>
              <a:t>《</a:t>
            </a:r>
            <a:r>
              <a:rPr lang="zh-CN" altLang="en-US" sz="1705">
                <a:solidFill>
                  <a:prstClr val="black"/>
                </a:solidFill>
                <a:latin typeface="Calibri"/>
                <a:ea typeface="宋体" panose="02010600030101010101" pitchFamily="2" charset="-122"/>
              </a:rPr>
              <a:t>战狼</a:t>
            </a:r>
            <a:r>
              <a:rPr lang="en-US" altLang="zh-CN" sz="1705">
                <a:solidFill>
                  <a:prstClr val="black"/>
                </a:solidFill>
                <a:latin typeface="Calibri"/>
                <a:ea typeface="宋体" panose="02010600030101010101" pitchFamily="2" charset="-122"/>
              </a:rPr>
              <a:t>》</a:t>
            </a:r>
            <a:r>
              <a:rPr lang="zh-CN" altLang="en-US" sz="1705">
                <a:solidFill>
                  <a:prstClr val="black"/>
                </a:solidFill>
                <a:latin typeface="Calibri"/>
                <a:ea typeface="宋体" panose="02010600030101010101" pitchFamily="2" charset="-122"/>
              </a:rPr>
              <a:t>中的硬汉形象</a:t>
            </a:r>
            <a:endParaRPr lang="zh-CN" altLang="en-US" sz="1705">
              <a:solidFill>
                <a:prstClr val="black"/>
              </a:solidFill>
              <a:latin typeface="Calibri"/>
              <a:ea typeface="宋体" panose="0201060003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631" y="1228296"/>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88926" y="669842"/>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1715784" y="2632736"/>
            <a:ext cx="9770724" cy="2185214"/>
          </a:xfrm>
          <a:prstGeom prst="rect">
            <a:avLst/>
          </a:prstGeom>
          <a:noFill/>
        </p:spPr>
        <p:txBody>
          <a:bodyPr wrap="square" rtlCol="0">
            <a:spAutoFit/>
          </a:bodyPr>
          <a:lstStyle/>
          <a:p>
            <a:pPr lvl="0" algn="l">
              <a:lnSpc>
                <a:spcPct val="150000"/>
              </a:lnSpc>
              <a:spcAft>
                <a:spcPct val="0"/>
              </a:spcAft>
            </a:pPr>
            <a:r>
              <a:rPr lang="zh-CN" altLang="zh-CN" sz="3600" b="1" kern="100">
                <a:effectLst/>
                <a:latin typeface="华文楷体" panose="02010600040101010101" pitchFamily="2" charset="-122"/>
                <a:ea typeface="华文楷体" panose="02010600040101010101" pitchFamily="2" charset="-122"/>
                <a:cs typeface="Times New Roman" panose="02020603050405020304" charset="0"/>
              </a:rPr>
              <a:t>任务</a:t>
            </a:r>
            <a:r>
              <a:rPr lang="zh-CN" altLang="en-US" sz="3600" b="1" kern="100">
                <a:effectLst/>
                <a:latin typeface="华文楷体" panose="02010600040101010101" pitchFamily="2" charset="-122"/>
                <a:ea typeface="华文楷体" panose="02010600040101010101" pitchFamily="2" charset="-122"/>
                <a:cs typeface="Times New Roman" panose="02020603050405020304" charset="0"/>
              </a:rPr>
              <a:t>一</a:t>
            </a:r>
            <a:r>
              <a:rPr lang="zh-CN" altLang="zh-CN" sz="3600" b="1" kern="100">
                <a:effectLst/>
                <a:latin typeface="华文楷体" panose="02010600040101010101" pitchFamily="2" charset="-122"/>
                <a:ea typeface="华文楷体" panose="02010600040101010101" pitchFamily="2" charset="-122"/>
                <a:cs typeface="Times New Roman" panose="02020603050405020304" charset="0"/>
              </a:rPr>
              <a:t>： 你看到了一个什么样的老人</a:t>
            </a:r>
            <a:r>
              <a:rPr lang="zh-CN" altLang="en-US" sz="3600" b="1" kern="100">
                <a:effectLst/>
                <a:latin typeface="华文楷体" panose="02010600040101010101" pitchFamily="2" charset="-122"/>
                <a:ea typeface="华文楷体" panose="02010600040101010101" pitchFamily="2" charset="-122"/>
                <a:cs typeface="Times New Roman" panose="02020603050405020304" charset="0"/>
              </a:rPr>
              <a:t>？</a:t>
            </a:r>
            <a:r>
              <a:rPr lang="zh-CN" altLang="zh-CN" sz="3600" b="1" kern="100">
                <a:effectLst/>
                <a:latin typeface="华文楷体" panose="02010600040101010101" pitchFamily="2" charset="-122"/>
                <a:ea typeface="华文楷体" panose="02010600040101010101" pitchFamily="2" charset="-122"/>
                <a:cs typeface="Times New Roman" panose="02020603050405020304" charset="0"/>
              </a:rPr>
              <a:t>给老人</a:t>
            </a:r>
            <a:r>
              <a:rPr lang="zh-CN" altLang="zh-CN" sz="3600" b="1"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加一个修饰语</a:t>
            </a:r>
            <a:r>
              <a:rPr lang="zh-CN" altLang="en-US" sz="3600" b="1" kern="100">
                <a:latin typeface="华文楷体" panose="02010600040101010101" pitchFamily="2" charset="-122"/>
                <a:ea typeface="华文楷体" panose="02010600040101010101" pitchFamily="2" charset="-122"/>
                <a:cs typeface="Times New Roman" panose="02020603050405020304" charset="0"/>
              </a:rPr>
              <a:t>。</a:t>
            </a:r>
            <a:r>
              <a:rPr lang="zh-CN" altLang="zh-CN" sz="3600" b="1" kern="100">
                <a:effectLst/>
                <a:latin typeface="华文楷体" panose="02010600040101010101" pitchFamily="2" charset="-122"/>
                <a:ea typeface="华文楷体" panose="02010600040101010101" pitchFamily="2" charset="-122"/>
                <a:cs typeface="Times New Roman" panose="02020603050405020304" charset="0"/>
              </a:rPr>
              <a:t>并联系整本书，找到</a:t>
            </a:r>
            <a:r>
              <a:rPr lang="zh-CN" altLang="en-US" sz="3600" b="1" kern="100">
                <a:latin typeface="华文楷体" panose="02010600040101010101" pitchFamily="2" charset="-122"/>
                <a:ea typeface="华文楷体" panose="02010600040101010101" pitchFamily="2" charset="-122"/>
                <a:cs typeface="Times New Roman" panose="02020603050405020304" charset="0"/>
              </a:rPr>
              <a:t>文本依据</a:t>
            </a:r>
            <a:r>
              <a:rPr lang="zh-CN" altLang="zh-CN" sz="3600" b="1" kern="100">
                <a:effectLst/>
                <a:latin typeface="华文楷体" panose="02010600040101010101" pitchFamily="2" charset="-122"/>
                <a:ea typeface="华文楷体" panose="02010600040101010101" pitchFamily="2" charset="-122"/>
                <a:cs typeface="Times New Roman" panose="02020603050405020304" charset="0"/>
              </a:rPr>
              <a:t>。</a:t>
            </a:r>
            <a:endParaRPr lang="en-US" altLang="zh-CN" sz="3600" b="1" kern="100">
              <a:effectLst/>
              <a:latin typeface="华文楷体" panose="02010600040101010101" pitchFamily="2" charset="-122"/>
              <a:ea typeface="华文楷体" panose="02010600040101010101" pitchFamily="2" charset="-122"/>
              <a:cs typeface="Times New Roman" panose="02020603050405020304" charset="0"/>
            </a:endParaRPr>
          </a:p>
          <a:p>
            <a:pPr lvl="0" algn="l">
              <a:spcAft>
                <a:spcPct val="0"/>
              </a:spcAft>
            </a:pPr>
            <a:endParaRPr lang="en-US" altLang="zh-CN" sz="2800" b="1" kern="100">
              <a:latin typeface="华文楷体" panose="02010600040101010101" pitchFamily="2" charset="-122"/>
              <a:ea typeface="华文楷体" panose="02010600040101010101" pitchFamily="2" charset="-122"/>
              <a:cs typeface="Times New Roman" panose="02020603050405020304" charset="0"/>
            </a:endParaRPr>
          </a:p>
        </p:txBody>
      </p:sp>
      <p:sp>
        <p:nvSpPr>
          <p:cNvPr id="2" name="文本框 1"/>
          <p:cNvSpPr txBox="1"/>
          <p:nvPr>
            <p:custDataLst>
              <p:tags r:id="rId9"/>
            </p:custDataLst>
          </p:nvPr>
        </p:nvSpPr>
        <p:spPr>
          <a:xfrm>
            <a:off x="3359346" y="573856"/>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631" y="1433780"/>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04168" y="822627"/>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8"/>
            </p:custDataLst>
          </p:nvPr>
        </p:nvSpPr>
        <p:spPr>
          <a:xfrm>
            <a:off x="3359346" y="738242"/>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9"/>
            </p:custDataLst>
          </p:nvPr>
        </p:nvSpPr>
        <p:spPr>
          <a:xfrm>
            <a:off x="9292241" y="2207813"/>
            <a:ext cx="2036730" cy="1754326"/>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600">
                <a:effectLst/>
                <a:latin typeface="华文楷体" panose="02010600040101010101" pitchFamily="2" charset="-122"/>
                <a:ea typeface="华文楷体" panose="02010600040101010101" pitchFamily="2" charset="-122"/>
                <a:cs typeface="Times New Roman" panose="02020603050405020304" charset="0"/>
              </a:rPr>
              <a:t>勇敢</a:t>
            </a:r>
            <a:endParaRPr lang="en-US" altLang="zh-CN" sz="3600">
              <a:effectLst/>
              <a:latin typeface="华文楷体" panose="02010600040101010101" pitchFamily="2" charset="-122"/>
              <a:ea typeface="华文楷体" panose="02010600040101010101" pitchFamily="2" charset="-122"/>
              <a:cs typeface="Times New Roman" panose="02020603050405020304" charset="0"/>
            </a:endParaRPr>
          </a:p>
          <a:p>
            <a:r>
              <a:rPr lang="zh-CN" altLang="en-US" sz="3600">
                <a:latin typeface="华文楷体" panose="02010600040101010101" pitchFamily="2" charset="-122"/>
                <a:ea typeface="华文楷体" panose="02010600040101010101" pitchFamily="2" charset="-122"/>
                <a:cs typeface="Times New Roman" panose="02020603050405020304" charset="0"/>
              </a:rPr>
              <a:t>不屈服</a:t>
            </a:r>
            <a:endParaRPr lang="en-US" altLang="zh-CN" sz="3600">
              <a:latin typeface="华文楷体" panose="02010600040101010101" pitchFamily="2" charset="-122"/>
              <a:ea typeface="华文楷体" panose="02010600040101010101" pitchFamily="2" charset="-122"/>
              <a:cs typeface="Times New Roman" panose="02020603050405020304" charset="0"/>
            </a:endParaRPr>
          </a:p>
          <a:p>
            <a:r>
              <a:rPr lang="en-US" altLang="zh-CN" sz="3600">
                <a:latin typeface="华文楷体" panose="02010600040101010101" pitchFamily="2" charset="-122"/>
                <a:ea typeface="华文楷体" panose="02010600040101010101" pitchFamily="2" charset="-122"/>
                <a:cs typeface="Times New Roman" panose="02020603050405020304" charset="0"/>
              </a:rPr>
              <a:t>……</a:t>
            </a:r>
            <a:endParaRPr lang="zh-CN" altLang="en-US" sz="3600">
              <a:latin typeface="华文楷体" panose="02010600040101010101" pitchFamily="2" charset="-122"/>
              <a:ea typeface="华文楷体" panose="02010600040101010101" pitchFamily="2" charset="-122"/>
            </a:endParaRPr>
          </a:p>
        </p:txBody>
      </p:sp>
      <p:sp>
        <p:nvSpPr>
          <p:cNvPr id="5" name="文本框 4"/>
          <p:cNvSpPr txBox="1"/>
          <p:nvPr>
            <p:custDataLst>
              <p:tags r:id="rId10"/>
            </p:custDataLst>
          </p:nvPr>
        </p:nvSpPr>
        <p:spPr>
          <a:xfrm>
            <a:off x="651352" y="2445911"/>
            <a:ext cx="9098823" cy="3477875"/>
          </a:xfrm>
          <a:prstGeom prst="rect">
            <a:avLst/>
          </a:prstGeom>
          <a:noFill/>
        </p:spPr>
        <p:txBody>
          <a:bodyPr wrap="square" rtlCol="0">
            <a:spAutoFit/>
          </a:bodyPr>
          <a:lstStyle/>
          <a:p>
            <a:pPr indent="269240" algn="just">
              <a:lnSpc>
                <a:spcPct val="150000"/>
              </a:lnSpc>
              <a:spcAft>
                <a:spcPct val="0"/>
              </a:spcAft>
            </a:pPr>
            <a:r>
              <a:rPr lang="zh-CN" altLang="en-US" sz="3200" kern="100">
                <a:latin typeface="华文楷体" panose="02010600040101010101" pitchFamily="2" charset="-122"/>
                <a:ea typeface="华文楷体" panose="02010600040101010101" pitchFamily="2" charset="-122"/>
                <a:cs typeface="Times New Roman" panose="02020603050405020304" charset="0"/>
              </a:rPr>
              <a:t>内心独白：</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ct val="150000"/>
              </a:lnSpc>
              <a:spcAft>
                <a:spcPct val="0"/>
              </a:spcAft>
              <a:buFont typeface="Wingdings" panose="05000000000000000000" pitchFamily="2" charset="2"/>
              <a:buChar char="Ø"/>
            </a:pP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人可以被毁灭，但不能被打败</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12</a:t>
            </a:r>
            <a:r>
              <a:rPr lang="zh-CN" altLang="en-US" sz="3200" kern="100">
                <a:latin typeface="华文楷体" panose="02010600040101010101" pitchFamily="2" charset="-122"/>
                <a:ea typeface="华文楷体" panose="02010600040101010101" pitchFamily="2" charset="-122"/>
                <a:cs typeface="Times New Roman" panose="02020603050405020304" charset="0"/>
              </a:rPr>
              <a:t>段）</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ct val="150000"/>
              </a:lnSpc>
              <a:buFont typeface="Wingdings" panose="05000000000000000000" pitchFamily="2" charset="2"/>
              <a:buChar char="Ø"/>
            </a:pPr>
            <a:r>
              <a:rPr lang="zh-CN" altLang="zh-CN" sz="3200" kern="100">
                <a:latin typeface="华文楷体" panose="02010600040101010101" pitchFamily="2" charset="-122"/>
                <a:ea typeface="华文楷体" panose="02010600040101010101" pitchFamily="2" charset="-122"/>
                <a:cs typeface="Times New Roman" panose="02020603050405020304" charset="0"/>
              </a:rPr>
              <a:t>我没法阻止它攻击我，也许能制服它</a:t>
            </a:r>
            <a:r>
              <a:rPr lang="zh-CN" altLang="en-US" sz="3200" kern="100">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5</a:t>
            </a:r>
            <a:r>
              <a:rPr lang="zh-CN" altLang="en-US" sz="3200" kern="100">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ct val="150000"/>
              </a:lnSpc>
              <a:spcAft>
                <a:spcPct val="0"/>
              </a:spcAft>
              <a:buFont typeface="Wingdings" panose="05000000000000000000" pitchFamily="2" charset="2"/>
              <a:buChar char="Ø"/>
            </a:pP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跟它们斗，我要跟它们一直斗到死。</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71</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algn="just">
              <a:spcAft>
                <a:spcPct val="0"/>
              </a:spcAft>
            </a:pPr>
            <a:endParaRPr lang="zh-CN" altLang="zh-CN" sz="2800" kern="100">
              <a:effectLst/>
              <a:latin typeface="华文楷体" panose="02010600040101010101" pitchFamily="2" charset="-122"/>
              <a:ea typeface="华文楷体" panose="02010600040101010101" pitchFamily="2"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62089" y="1153176"/>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99377" y="60820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8"/>
            </p:custDataLst>
          </p:nvPr>
        </p:nvSpPr>
        <p:spPr>
          <a:xfrm>
            <a:off x="3462089" y="399195"/>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9"/>
            </p:custDataLst>
          </p:nvPr>
        </p:nvSpPr>
        <p:spPr>
          <a:xfrm>
            <a:off x="10162644" y="3633722"/>
            <a:ext cx="1440493" cy="2062103"/>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a:latin typeface="华文楷体" panose="02010600040101010101" pitchFamily="2" charset="-122"/>
                <a:ea typeface="华文楷体" panose="02010600040101010101" pitchFamily="2" charset="-122"/>
                <a:cs typeface="Times New Roman" panose="02020603050405020304" charset="0"/>
              </a:rPr>
              <a:t>疲惫</a:t>
            </a:r>
            <a:endParaRPr lang="en-US" altLang="zh-CN" sz="3200">
              <a:latin typeface="华文楷体" panose="02010600040101010101" pitchFamily="2" charset="-122"/>
              <a:ea typeface="华文楷体" panose="02010600040101010101" pitchFamily="2" charset="-122"/>
              <a:cs typeface="Times New Roman" panose="02020603050405020304" charset="0"/>
            </a:endParaRPr>
          </a:p>
          <a:p>
            <a:r>
              <a:rPr lang="zh-CN" altLang="en-US" sz="3200">
                <a:latin typeface="华文楷体" panose="02010600040101010101" pitchFamily="2" charset="-122"/>
                <a:ea typeface="华文楷体" panose="02010600040101010101" pitchFamily="2" charset="-122"/>
                <a:cs typeface="Times New Roman" panose="02020603050405020304" charset="0"/>
              </a:rPr>
              <a:t>有摇摆</a:t>
            </a:r>
            <a:endParaRPr lang="en-US" altLang="zh-CN" sz="3200">
              <a:latin typeface="华文楷体" panose="02010600040101010101" pitchFamily="2" charset="-122"/>
              <a:ea typeface="华文楷体" panose="02010600040101010101" pitchFamily="2" charset="-122"/>
              <a:cs typeface="Times New Roman" panose="02020603050405020304" charset="0"/>
            </a:endParaRPr>
          </a:p>
          <a:p>
            <a:r>
              <a:rPr lang="zh-CN" altLang="en-US" sz="3200">
                <a:latin typeface="华文楷体" panose="02010600040101010101" pitchFamily="2" charset="-122"/>
                <a:ea typeface="华文楷体" panose="02010600040101010101" pitchFamily="2" charset="-122"/>
                <a:cs typeface="Times New Roman" panose="02020603050405020304" charset="0"/>
              </a:rPr>
              <a:t>想放弃</a:t>
            </a:r>
            <a:endParaRPr lang="en-US" altLang="zh-CN" sz="3200">
              <a:latin typeface="华文楷体" panose="02010600040101010101" pitchFamily="2" charset="-122"/>
              <a:ea typeface="华文楷体" panose="02010600040101010101" pitchFamily="2" charset="-122"/>
              <a:cs typeface="Times New Roman" panose="02020603050405020304" charset="0"/>
            </a:endParaRPr>
          </a:p>
          <a:p>
            <a:r>
              <a:rPr lang="en-US" altLang="zh-CN" sz="3200">
                <a:latin typeface="华文楷体" panose="02010600040101010101" pitchFamily="2" charset="-122"/>
                <a:ea typeface="华文楷体" panose="02010600040101010101" pitchFamily="2" charset="-122"/>
                <a:cs typeface="Times New Roman" panose="02020603050405020304" charset="0"/>
              </a:rPr>
              <a:t>……</a:t>
            </a:r>
            <a:endParaRPr lang="zh-CN" altLang="en-US" sz="3200">
              <a:latin typeface="华文楷体" panose="02010600040101010101" pitchFamily="2" charset="-122"/>
              <a:ea typeface="华文楷体" panose="02010600040101010101" pitchFamily="2" charset="-122"/>
            </a:endParaRPr>
          </a:p>
        </p:txBody>
      </p:sp>
      <p:sp>
        <p:nvSpPr>
          <p:cNvPr id="5" name="文本框 4"/>
          <p:cNvSpPr txBox="1"/>
          <p:nvPr>
            <p:custDataLst>
              <p:tags r:id="rId10"/>
            </p:custDataLst>
          </p:nvPr>
        </p:nvSpPr>
        <p:spPr>
          <a:xfrm>
            <a:off x="588863" y="1910147"/>
            <a:ext cx="8744097" cy="4811574"/>
          </a:xfrm>
          <a:prstGeom prst="rect">
            <a:avLst/>
          </a:prstGeom>
          <a:noFill/>
        </p:spPr>
        <p:txBody>
          <a:bodyPr wrap="square" rtlCol="0">
            <a:spAutoFit/>
          </a:bodyPr>
          <a:lstStyle/>
          <a:p>
            <a:pPr indent="269240" algn="just">
              <a:lnSpc>
                <a:spcPts val="4300"/>
              </a:lnSpc>
              <a:spcAft>
                <a:spcPct val="0"/>
              </a:spcAft>
            </a:pPr>
            <a:r>
              <a:rPr lang="zh-CN" altLang="en-US" sz="3200" kern="100">
                <a:latin typeface="华文楷体" panose="02010600040101010101" pitchFamily="2" charset="-122"/>
                <a:ea typeface="华文楷体" panose="02010600040101010101" pitchFamily="2" charset="-122"/>
                <a:cs typeface="Times New Roman" panose="02020603050405020304" charset="0"/>
              </a:rPr>
              <a:t>内心独白：</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ts val="4300"/>
              </a:lnSpc>
              <a:spcAft>
                <a:spcPct val="0"/>
              </a:spcAft>
              <a:buFont typeface="Wingdings" panose="05000000000000000000" pitchFamily="2" charset="2"/>
              <a:buChar char="Ø"/>
            </a:pP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真希望是一场梦，希望根本没有钓上这条鱼，而是独个儿躺在床上铺的旧报纸上</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10</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ts val="4300"/>
              </a:lnSpc>
              <a:spcAft>
                <a:spcPct val="0"/>
              </a:spcAft>
              <a:buFont typeface="Wingdings" panose="05000000000000000000" pitchFamily="2" charset="2"/>
              <a:buChar char="Ø"/>
            </a:pP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这下子</a:t>
            </a: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它们算是把我打垮了，</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他想，我太老了，没法用棍子打死鲨鱼了。不过只要手里还有短棍和舵柄，我就要试试看。（第</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51</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lnSpc>
                <a:spcPts val="4300"/>
              </a:lnSpc>
              <a:spcAft>
                <a:spcPct val="0"/>
              </a:spcAft>
              <a:buFont typeface="Wingdings" panose="05000000000000000000" pitchFamily="2" charset="2"/>
              <a:buChar char="Ø"/>
            </a:pP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但愿不用搏斗，他想，真希望不用再搏斗了。这次他心里明白，搏斗也是徒劳</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 </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82</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段）</a:t>
            </a: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 </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algn="just">
              <a:spcAft>
                <a:spcPct val="0"/>
              </a:spcAft>
            </a:pPr>
            <a:endParaRPr lang="zh-CN" altLang="zh-CN" sz="2000" kern="100">
              <a:effectLst/>
              <a:latin typeface="华文楷体" panose="02010600040101010101" pitchFamily="2" charset="-122"/>
              <a:ea typeface="华文楷体" panose="02010600040101010101" pitchFamily="2"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84998" y="1505698"/>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73345" y="939039"/>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8"/>
            </p:custDataLst>
          </p:nvPr>
        </p:nvSpPr>
        <p:spPr>
          <a:xfrm>
            <a:off x="3242116" y="853953"/>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9"/>
            </p:custDataLst>
          </p:nvPr>
        </p:nvSpPr>
        <p:spPr>
          <a:xfrm>
            <a:off x="7899701" y="3740261"/>
            <a:ext cx="3504613" cy="584775"/>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a:latin typeface="华文楷体" panose="02010600040101010101" pitchFamily="2" charset="-122"/>
                <a:ea typeface="华文楷体" panose="02010600040101010101" pitchFamily="2" charset="-122"/>
                <a:cs typeface="Times New Roman" panose="02020603050405020304" charset="0"/>
              </a:rPr>
              <a:t>用偶像激励自我</a:t>
            </a:r>
            <a:endParaRPr lang="en-US" altLang="zh-CN" sz="3200">
              <a:latin typeface="华文楷体" panose="02010600040101010101" pitchFamily="2" charset="-122"/>
              <a:ea typeface="华文楷体" panose="02010600040101010101" pitchFamily="2" charset="-122"/>
              <a:cs typeface="Times New Roman" panose="02020603050405020304" charset="0"/>
            </a:endParaRPr>
          </a:p>
        </p:txBody>
      </p:sp>
      <p:sp>
        <p:nvSpPr>
          <p:cNvPr id="5" name="文本框 4"/>
          <p:cNvSpPr txBox="1"/>
          <p:nvPr>
            <p:custDataLst>
              <p:tags r:id="rId10"/>
            </p:custDataLst>
          </p:nvPr>
        </p:nvSpPr>
        <p:spPr>
          <a:xfrm>
            <a:off x="1305116" y="2736502"/>
            <a:ext cx="5650487" cy="2062103"/>
          </a:xfrm>
          <a:prstGeom prst="rect">
            <a:avLst/>
          </a:prstGeom>
          <a:noFill/>
        </p:spPr>
        <p:txBody>
          <a:bodyPr wrap="square" rtlCol="0">
            <a:spAutoFit/>
          </a:bodyPr>
          <a:lstStyle/>
          <a:p>
            <a:pPr indent="269240" algn="just">
              <a:spcAft>
                <a:spcPct val="0"/>
              </a:spcAft>
            </a:pPr>
            <a:r>
              <a:rPr lang="zh-CN" altLang="en-US" sz="3200" kern="100">
                <a:latin typeface="华文楷体" panose="02010600040101010101" pitchFamily="2" charset="-122"/>
                <a:ea typeface="华文楷体" panose="02010600040101010101" pitchFamily="2" charset="-122"/>
                <a:cs typeface="Times New Roman" panose="02020603050405020304" charset="0"/>
              </a:rPr>
              <a:t>内心独白：</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spcAft>
                <a:spcPct val="0"/>
              </a:spcAft>
              <a:buFont typeface="Wingdings" panose="05000000000000000000" pitchFamily="2" charset="2"/>
              <a:buChar char="Ø"/>
            </a:pPr>
            <a:r>
              <a:rPr lang="zh-CN" altLang="zh-CN" sz="3200">
                <a:effectLst/>
                <a:latin typeface="华文楷体" panose="02010600040101010101" pitchFamily="2" charset="-122"/>
                <a:ea typeface="华文楷体" panose="02010600040101010101" pitchFamily="2" charset="-122"/>
                <a:cs typeface="Times New Roman" panose="02020603050405020304" charset="0"/>
              </a:rPr>
              <a:t>不知道了不起的迪马吉奥会不会欣赏我一举击中鲨鱼的脑袋。</a:t>
            </a:r>
            <a:r>
              <a:rPr lang="zh-CN" altLang="en-US" sz="3200">
                <a:latin typeface="华文楷体" panose="02010600040101010101" pitchFamily="2" charset="-122"/>
                <a:ea typeface="华文楷体" panose="02010600040101010101" pitchFamily="2" charset="-122"/>
                <a:cs typeface="Times New Roman" panose="02020603050405020304" charset="0"/>
              </a:rPr>
              <a:t>（第</a:t>
            </a:r>
            <a:r>
              <a:rPr lang="en-US" altLang="zh-CN" sz="3200">
                <a:latin typeface="华文楷体" panose="02010600040101010101" pitchFamily="2" charset="-122"/>
                <a:ea typeface="华文楷体" panose="02010600040101010101" pitchFamily="2" charset="-122"/>
                <a:cs typeface="Times New Roman" panose="02020603050405020304" charset="0"/>
              </a:rPr>
              <a:t>14</a:t>
            </a:r>
            <a:r>
              <a:rPr lang="zh-CN" altLang="en-US" sz="3200">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01020" y="128545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55539" y="7314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1152393" y="2441816"/>
            <a:ext cx="6542951" cy="2985433"/>
          </a:xfrm>
          <a:prstGeom prst="rect">
            <a:avLst/>
          </a:prstGeom>
          <a:noFill/>
        </p:spPr>
        <p:txBody>
          <a:bodyPr wrap="square" rtlCol="0">
            <a:spAutoFit/>
          </a:bodyPr>
          <a:lstStyle/>
          <a:p>
            <a:pPr indent="269240" algn="just">
              <a:spcAft>
                <a:spcPct val="0"/>
              </a:spcAft>
            </a:pP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内心独白</a:t>
            </a: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a:buFont typeface="Wingdings" panose="05000000000000000000" pitchFamily="2" charset="2"/>
              <a:buChar char="Ø"/>
            </a:pPr>
            <a:r>
              <a:rPr lang="zh-CN" altLang="zh-CN" sz="3200" kern="100">
                <a:latin typeface="华文楷体" panose="02010600040101010101" pitchFamily="2" charset="-122"/>
                <a:ea typeface="华文楷体" panose="02010600040101010101" pitchFamily="2" charset="-122"/>
                <a:cs typeface="Times New Roman" panose="02020603050405020304" charset="0"/>
              </a:rPr>
              <a:t>船还是好好的，它还算是完好无损。</a:t>
            </a:r>
            <a:r>
              <a:rPr lang="zh-CN" altLang="en-US" sz="3200" kern="100">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89</a:t>
            </a:r>
            <a:r>
              <a:rPr lang="zh-CN" altLang="en-US" sz="3200" kern="100">
                <a:latin typeface="华文楷体" panose="02010600040101010101" pitchFamily="2" charset="-122"/>
                <a:ea typeface="华文楷体" panose="02010600040101010101" pitchFamily="2" charset="-122"/>
                <a:cs typeface="Times New Roman" panose="02020603050405020304" charset="0"/>
              </a:rPr>
              <a:t>段）</a:t>
            </a:r>
            <a:endParaRPr lang="en-US" altLang="zh-CN" sz="3200" kern="100">
              <a:latin typeface="华文楷体" panose="02010600040101010101" pitchFamily="2" charset="-122"/>
              <a:ea typeface="华文楷体" panose="02010600040101010101" pitchFamily="2" charset="-122"/>
              <a:cs typeface="Times New Roman" panose="02020603050405020304" charset="0"/>
            </a:endParaRPr>
          </a:p>
          <a:p>
            <a:pPr marL="285750" indent="-285750" algn="just">
              <a:buFont typeface="Wingdings" panose="05000000000000000000" pitchFamily="2" charset="2"/>
              <a:buChar char="Ø"/>
            </a:pPr>
            <a:r>
              <a:rPr lang="zh-CN" altLang="en-US" sz="3200" kern="100">
                <a:latin typeface="华文楷体" panose="02010600040101010101" pitchFamily="2" charset="-122"/>
                <a:ea typeface="华文楷体" panose="02010600040101010101" pitchFamily="2" charset="-122"/>
                <a:cs typeface="Times New Roman" panose="02020603050405020304" charset="0"/>
              </a:rPr>
              <a:t>还是清醒点儿，掌好舵吧。兴许你还能交上好运呢。（第</a:t>
            </a:r>
            <a:r>
              <a:rPr lang="en-US" altLang="zh-CN" sz="3200" kern="100">
                <a:latin typeface="华文楷体" panose="02010600040101010101" pitchFamily="2" charset="-122"/>
                <a:ea typeface="华文楷体" panose="02010600040101010101" pitchFamily="2" charset="-122"/>
                <a:cs typeface="Times New Roman" panose="02020603050405020304" charset="0"/>
              </a:rPr>
              <a:t>75</a:t>
            </a:r>
            <a:r>
              <a:rPr lang="zh-CN" altLang="en-US" sz="3200" kern="100">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latin typeface="华文楷体" panose="02010600040101010101" pitchFamily="2" charset="-122"/>
              <a:ea typeface="华文楷体" panose="02010600040101010101" pitchFamily="2" charset="-122"/>
              <a:cs typeface="Times New Roman" panose="02020603050405020304" charset="0"/>
            </a:endParaRPr>
          </a:p>
          <a:p>
            <a:pPr marL="285750" indent="-285750" algn="just">
              <a:spcAft>
                <a:spcPct val="0"/>
              </a:spcAft>
              <a:buFont typeface="Wingdings" panose="05000000000000000000" pitchFamily="2" charset="2"/>
              <a:buChar char="Ø"/>
            </a:pPr>
            <a:endParaRPr lang="zh-CN" altLang="zh-CN" sz="2800" kern="100">
              <a:effectLst/>
              <a:latin typeface="华文楷体" panose="02010600040101010101" pitchFamily="2" charset="-122"/>
              <a:ea typeface="华文楷体" panose="02010600040101010101" pitchFamily="2" charset="-122"/>
              <a:cs typeface="Times New Roman" panose="02020603050405020304" charset="0"/>
            </a:endParaRPr>
          </a:p>
        </p:txBody>
      </p:sp>
      <p:sp>
        <p:nvSpPr>
          <p:cNvPr id="2" name="文本框 1"/>
          <p:cNvSpPr txBox="1"/>
          <p:nvPr>
            <p:custDataLst>
              <p:tags r:id="rId9"/>
            </p:custDataLst>
          </p:nvPr>
        </p:nvSpPr>
        <p:spPr>
          <a:xfrm>
            <a:off x="3348904" y="60450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10"/>
            </p:custDataLst>
          </p:nvPr>
        </p:nvSpPr>
        <p:spPr>
          <a:xfrm>
            <a:off x="8538812" y="3080053"/>
            <a:ext cx="1751196" cy="1077218"/>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a:latin typeface="华文楷体" panose="02010600040101010101" pitchFamily="2" charset="-122"/>
                <a:ea typeface="华文楷体" panose="02010600040101010101" pitchFamily="2" charset="-122"/>
                <a:cs typeface="Times New Roman" panose="02020603050405020304" charset="0"/>
              </a:rPr>
              <a:t>乐观</a:t>
            </a:r>
            <a:endParaRPr lang="en-US" altLang="zh-CN" sz="3200">
              <a:latin typeface="华文楷体" panose="02010600040101010101" pitchFamily="2" charset="-122"/>
              <a:ea typeface="华文楷体" panose="02010600040101010101" pitchFamily="2" charset="-122"/>
              <a:cs typeface="Times New Roman" panose="02020603050405020304" charset="0"/>
            </a:endParaRPr>
          </a:p>
          <a:p>
            <a:r>
              <a:rPr lang="en-US" altLang="zh-CN" sz="3200">
                <a:latin typeface="华文楷体" panose="02010600040101010101" pitchFamily="2" charset="-122"/>
                <a:ea typeface="华文楷体" panose="02010600040101010101" pitchFamily="2" charset="-122"/>
                <a:cs typeface="Times New Roman" panose="02020603050405020304" charset="0"/>
              </a:rPr>
              <a:t>……</a:t>
            </a:r>
            <a:endParaRPr lang="zh-CN" altLang="en-US" sz="320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01020" y="128545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55539" y="73145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1043305" y="1530985"/>
            <a:ext cx="8047355" cy="5159375"/>
          </a:xfrm>
          <a:prstGeom prst="rect">
            <a:avLst/>
          </a:prstGeom>
          <a:noFill/>
        </p:spPr>
        <p:txBody>
          <a:bodyPr wrap="square" rtlCol="0">
            <a:spAutoFit/>
          </a:bodyPr>
          <a:lstStyle/>
          <a:p>
            <a:pPr indent="269240" algn="just">
              <a:spcAft>
                <a:spcPct val="0"/>
              </a:spcAft>
            </a:pP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内心独白</a:t>
            </a:r>
            <a:r>
              <a:rPr lang="zh-CN" altLang="zh-CN" sz="3200" kern="100">
                <a:effectLst/>
                <a:latin typeface="华文楷体" panose="02010600040101010101" pitchFamily="2" charset="-122"/>
                <a:ea typeface="华文楷体" panose="02010600040101010101" pitchFamily="2" charset="-122"/>
                <a:cs typeface="Times New Roman" panose="02020603050405020304" charset="0"/>
              </a:rPr>
              <a:t>：</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285750" indent="-285750" algn="just" fontAlgn="auto">
              <a:lnSpc>
                <a:spcPts val="4460"/>
              </a:lnSpc>
              <a:spcAft>
                <a:spcPct val="0"/>
              </a:spcAft>
              <a:buFont typeface="Wingdings" panose="05000000000000000000" pitchFamily="2" charset="2"/>
              <a:buChar char="Ø"/>
            </a:pPr>
            <a:r>
              <a:rPr lang="zh-CN" altLang="zh-CN" sz="2800" kern="100">
                <a:effectLst/>
                <a:latin typeface="华文楷体" panose="02010600040101010101" pitchFamily="2" charset="-122"/>
                <a:ea typeface="华文楷体" panose="02010600040101010101" pitchFamily="2" charset="-122"/>
                <a:cs typeface="Times New Roman" panose="02020603050405020304" charset="0"/>
              </a:rPr>
              <a:t>不过，他喜欢把所有和自己相关</a:t>
            </a:r>
            <a:r>
              <a:rPr lang="en-US" altLang="zh-CN" sz="2800" kern="100">
                <a:effectLst/>
                <a:latin typeface="华文楷体" panose="02010600040101010101" pitchFamily="2" charset="-122"/>
                <a:ea typeface="华文楷体" panose="02010600040101010101" pitchFamily="2" charset="-122"/>
                <a:cs typeface="Times New Roman" panose="02020603050405020304" charset="0"/>
              </a:rPr>
              <a:t> </a:t>
            </a:r>
            <a:r>
              <a:rPr lang="zh-CN" altLang="en-US" sz="2800" kern="100">
                <a:effectLst/>
                <a:latin typeface="华文楷体" panose="02010600040101010101" pitchFamily="2" charset="-122"/>
                <a:ea typeface="华文楷体" panose="02010600040101010101" pitchFamily="2" charset="-122"/>
                <a:cs typeface="Times New Roman" panose="02020603050405020304" charset="0"/>
              </a:rPr>
              <a:t>的事情琢磨来琢磨去，没有书报可读，也没有收音机，他就想得很多，而且还继续琢磨</a:t>
            </a:r>
            <a:r>
              <a:rPr lang="zh-CN" altLang="en-US" sz="28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罪过</a:t>
            </a:r>
            <a:r>
              <a:rPr lang="zh-CN" altLang="en-US" sz="2800" kern="100">
                <a:effectLst/>
                <a:latin typeface="华文楷体" panose="02010600040101010101" pitchFamily="2" charset="-122"/>
                <a:ea typeface="华文楷体" panose="02010600040101010101" pitchFamily="2" charset="-122"/>
                <a:cs typeface="Times New Roman" panose="02020603050405020304" charset="0"/>
              </a:rPr>
              <a:t>这个问题。你杀死这条鱼不光是为了养活自己和卖给别人吃。你杀死它还是为了自尊，因为你是个渔夫。它活着的时候你敬爱它，它死了之后你也一样敬爱它。如果你敬爱它，那么杀死它就不算是罪过，要么是更大的罪过？</a:t>
            </a:r>
            <a:endParaRPr lang="zh-CN" altLang="en-US" sz="2800" kern="100">
              <a:effectLst/>
              <a:latin typeface="华文楷体" panose="02010600040101010101" pitchFamily="2" charset="-122"/>
              <a:ea typeface="华文楷体" panose="02010600040101010101" pitchFamily="2" charset="-122"/>
              <a:cs typeface="Times New Roman" panose="02020603050405020304" charset="0"/>
            </a:endParaRPr>
          </a:p>
        </p:txBody>
      </p:sp>
      <p:sp>
        <p:nvSpPr>
          <p:cNvPr id="2" name="文本框 1"/>
          <p:cNvSpPr txBox="1"/>
          <p:nvPr>
            <p:custDataLst>
              <p:tags r:id="rId9"/>
            </p:custDataLst>
          </p:nvPr>
        </p:nvSpPr>
        <p:spPr>
          <a:xfrm>
            <a:off x="3348904" y="604507"/>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10"/>
            </p:custDataLst>
          </p:nvPr>
        </p:nvSpPr>
        <p:spPr>
          <a:xfrm>
            <a:off x="9425940" y="2341880"/>
            <a:ext cx="2503805" cy="353822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a:solidFill>
                  <a:srgbClr val="FF0000"/>
                </a:solidFill>
                <a:latin typeface="华文楷体" panose="02010600040101010101" pitchFamily="2" charset="-122"/>
                <a:ea typeface="华文楷体" panose="02010600040101010101" pitchFamily="2" charset="-122"/>
              </a:rPr>
              <a:t>内心活动体现了对生命的敬畏，反思人与自然的和谐相处，丰富了文章的意蕴。</a:t>
            </a:r>
            <a:endParaRPr lang="zh-CN" altLang="en-US" sz="320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66750" y="1724660"/>
            <a:ext cx="7799070" cy="4569460"/>
          </a:xfrm>
          <a:prstGeom prst="rect">
            <a:avLst/>
          </a:prstGeom>
          <a:noFill/>
        </p:spPr>
        <p:txBody>
          <a:bodyPr wrap="square" rtlCol="0">
            <a:spAutoFit/>
          </a:bodyPr>
          <a:lstStyle/>
          <a:p>
            <a:pPr fontAlgn="auto">
              <a:lnSpc>
                <a:spcPct val="130000"/>
              </a:lnSpc>
              <a:spcBef>
                <a:spcPct val="0"/>
              </a:spcBef>
              <a:spcAft>
                <a:spcPct val="0"/>
              </a:spcAft>
            </a:pPr>
            <a:r>
              <a:rPr lang="zh-CN" altLang="en-US" sz="2800" b="1">
                <a:solidFill>
                  <a:prstClr val="black"/>
                </a:solidFill>
                <a:latin typeface="楷体" panose="02010609060101010101" pitchFamily="49" charset="-122"/>
                <a:ea typeface="楷体" panose="02010609060101010101" pitchFamily="49" charset="-122"/>
                <a:cs typeface="Arial"/>
              </a:rPr>
              <a:t>狄更斯曾在自传中写道:“在某一个星期一的早晨，我去黑鞋油作坊，开始学做生意了。”“我的工作是给黑鞋油瓶子盖上封口:先在瓶口上盖一张油纸，然后加上一张蓝纸，再用细绳把纸捆住，把四周剪齐整，样子就像从药剂师那里买来的油膏一样好看。我这样完美无缺地包装完几罗黑鞋油瓶子以后，再朝每个瓶子上面粘贴一张印好的商标，接着又继续包装。”</a:t>
            </a:r>
            <a:endParaRPr lang="zh-CN" altLang="en-US" sz="2800" b="1">
              <a:solidFill>
                <a:prstClr val="black"/>
              </a:solidFill>
              <a:latin typeface="楷体" panose="02010609060101010101" pitchFamily="49" charset="-122"/>
              <a:ea typeface="楷体" panose="02010609060101010101" pitchFamily="49" charset="-122"/>
              <a:cs typeface="Arial"/>
            </a:endParaRPr>
          </a:p>
        </p:txBody>
      </p:sp>
      <p:sp>
        <p:nvSpPr>
          <p:cNvPr id="4" name="矩形 3"/>
          <p:cNvSpPr/>
          <p:nvPr>
            <p:custDataLst>
              <p:tags r:id="rId4"/>
            </p:custDataLst>
          </p:nvPr>
        </p:nvSpPr>
        <p:spPr>
          <a:xfrm>
            <a:off x="904381" y="1056724"/>
            <a:ext cx="3236595" cy="617220"/>
          </a:xfrm>
          <a:prstGeom prst="rect">
            <a:avLst/>
          </a:prstGeom>
        </p:spPr>
        <p:txBody>
          <a:bodyPr wrap="none">
            <a:spAutoFit/>
          </a:bodyPr>
          <a:lstStyle/>
          <a:p>
            <a:r>
              <a:rPr lang="zh-CN" altLang="en-US" sz="3415" b="1">
                <a:solidFill>
                  <a:schemeClr val="accent6">
                    <a:lumMod val="75000"/>
                  </a:schemeClr>
                </a:solidFill>
                <a:latin typeface="华文中宋" panose="02010600040101010101" pitchFamily="2" charset="-122"/>
                <a:ea typeface="华文中宋" panose="02010600040101010101" pitchFamily="2" charset="-122"/>
              </a:rPr>
              <a:t>小说的自传性质</a:t>
            </a:r>
            <a:endParaRPr lang="zh-CN" altLang="en-US" sz="3415" b="1">
              <a:solidFill>
                <a:schemeClr val="accent6">
                  <a:lumMod val="75000"/>
                </a:schemeClr>
              </a:solidFill>
              <a:latin typeface="华文中宋" panose="02010600040101010101" pitchFamily="2" charset="-122"/>
              <a:ea typeface="华文中宋" panose="02010600040101010101" pitchFamily="2" charset="-122"/>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4728" r="1957" b="15874"/>
          <a:stretch>
            <a:fillRect/>
          </a:stretch>
        </p:blipFill>
        <p:spPr>
          <a:xfrm>
            <a:off x="8564245" y="2578100"/>
            <a:ext cx="3744595" cy="3253740"/>
          </a:xfrm>
          <a:prstGeom prst="rect">
            <a:avLst/>
          </a:prstGeom>
        </p:spPr>
      </p:pic>
      <p:sp>
        <p:nvSpPr>
          <p:cNvPr id="6" name="文本框 5"/>
          <p:cNvSpPr txBox="1"/>
          <p:nvPr>
            <p:custDataLst>
              <p:tags r:id="rId7"/>
            </p:custDataLst>
          </p:nvPr>
        </p:nvSpPr>
        <p:spPr>
          <a:xfrm>
            <a:off x="9558961" y="5939845"/>
            <a:ext cx="1755140" cy="354330"/>
          </a:xfrm>
          <a:prstGeom prst="rect">
            <a:avLst/>
          </a:prstGeom>
          <a:noFill/>
        </p:spPr>
        <p:txBody>
          <a:bodyPr wrap="none" rtlCol="0">
            <a:spAutoFit/>
          </a:bodyPr>
          <a:lstStyle/>
          <a:p>
            <a:r>
              <a:rPr lang="zh-CN" altLang="en-US" sz="1705">
                <a:solidFill>
                  <a:srgbClr val="002060"/>
                </a:solidFill>
              </a:rPr>
              <a:t>▲大卫</a:t>
            </a:r>
            <a:r>
              <a:rPr lang="en-US" altLang="zh-CN" sz="1705">
                <a:solidFill>
                  <a:srgbClr val="002060"/>
                </a:solidFill>
              </a:rPr>
              <a:t>·</a:t>
            </a:r>
            <a:r>
              <a:rPr lang="zh-CN" altLang="en-US" sz="1705">
                <a:solidFill>
                  <a:srgbClr val="002060"/>
                </a:solidFill>
              </a:rPr>
              <a:t>科波菲尔</a:t>
            </a:r>
            <a:endParaRPr lang="zh-CN" altLang="en-US" sz="1705">
              <a:solidFill>
                <a:srgbClr val="002060"/>
              </a:solidFill>
            </a:endParaRPr>
          </a:p>
        </p:txBody>
      </p:sp>
      <p:sp>
        <p:nvSpPr>
          <p:cNvPr id="2" name="文本框 1"/>
          <p:cNvSpPr txBox="1"/>
          <p:nvPr>
            <p:custDataLst>
              <p:tags r:id="rId8"/>
            </p:custDataLst>
          </p:nvPr>
        </p:nvSpPr>
        <p:spPr>
          <a:xfrm>
            <a:off x="5351780" y="939165"/>
            <a:ext cx="5962015" cy="583565"/>
          </a:xfrm>
          <a:prstGeom prst="rect">
            <a:avLst/>
          </a:prstGeom>
          <a:noFill/>
        </p:spPr>
        <p:txBody>
          <a:bodyPr wrap="square" rtlCol="0">
            <a:spAutoFit/>
          </a:bodyPr>
          <a:lstStyle/>
          <a:p>
            <a:r>
              <a:rPr lang="zh-CN" altLang="en-US" sz="3200">
                <a:solidFill>
                  <a:srgbClr val="00B050"/>
                </a:solidFill>
                <a:latin typeface="楷体" panose="02010609060101010101" pitchFamily="49" charset="-122"/>
                <a:ea typeface="楷体" panose="02010609060101010101" pitchFamily="49" charset="-122"/>
              </a:rPr>
              <a:t>米考伯夫妇的原型是什么呢？</a:t>
            </a:r>
            <a:endParaRPr lang="zh-CN" altLang="en-US" sz="320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 name="文本框 7"/>
          <p:cNvSpPr txBox="1"/>
          <p:nvPr>
            <p:custDataLst>
              <p:tags r:id="rId4"/>
            </p:custDataLst>
          </p:nvPr>
        </p:nvSpPr>
        <p:spPr>
          <a:xfrm>
            <a:off x="803534" y="2306646"/>
            <a:ext cx="10822680" cy="1079334"/>
          </a:xfrm>
          <a:prstGeom prst="rect">
            <a:avLst/>
          </a:prstGeom>
          <a:noFill/>
        </p:spPr>
        <p:txBody>
          <a:bodyPr wrap="square" rtlCol="0">
            <a:spAutoFit/>
          </a:bodyPr>
          <a:lstStyle/>
          <a:p>
            <a:pPr>
              <a:lnSpc>
                <a:spcPct val="130000"/>
              </a:lnSpc>
              <a:defRPr/>
            </a:pPr>
            <a:r>
              <a:rPr lang="en-US" altLang="zh-CN" sz="2655" b="1">
                <a:solidFill>
                  <a:srgbClr val="00759E"/>
                </a:solidFill>
                <a:latin typeface="微软雅黑" panose="020b0503020204020204" pitchFamily="34" charset="-122"/>
                <a:ea typeface="微软雅黑" panose="020b0503020204020204" pitchFamily="34" charset="-122"/>
                <a:cs typeface="Arial"/>
              </a:rPr>
              <a:t>【</a:t>
            </a:r>
            <a:r>
              <a:rPr lang="zh-CN" altLang="en-US" sz="2655" b="1">
                <a:solidFill>
                  <a:srgbClr val="00759E"/>
                </a:solidFill>
                <a:latin typeface="微软雅黑" panose="020b0503020204020204" pitchFamily="34" charset="-122"/>
                <a:ea typeface="微软雅黑" panose="020b0503020204020204" pitchFamily="34" charset="-122"/>
                <a:cs typeface="Arial"/>
              </a:rPr>
              <a:t>如</a:t>
            </a:r>
            <a:r>
              <a:rPr lang="en-US" altLang="zh-CN" sz="2655" b="1">
                <a:solidFill>
                  <a:srgbClr val="00759E"/>
                </a:solidFill>
                <a:latin typeface="微软雅黑" panose="020b0503020204020204" pitchFamily="34" charset="-122"/>
                <a:ea typeface="微软雅黑" panose="020b0503020204020204" pitchFamily="34" charset="-122"/>
                <a:cs typeface="Arial"/>
              </a:rPr>
              <a:t>】</a:t>
            </a:r>
            <a:r>
              <a:rPr lang="zh-CN" altLang="en-US" sz="2655">
                <a:solidFill>
                  <a:srgbClr val="00759E"/>
                </a:solidFill>
                <a:latin typeface="楷体" panose="02010609060101010101" pitchFamily="49" charset="-122"/>
                <a:ea typeface="楷体" panose="02010609060101010101" pitchFamily="49" charset="-122"/>
                <a:cs typeface="Arial"/>
              </a:rPr>
              <a:t>这简直像是做梦一样，他想。我没法阻止它攻击我，但我也许能制服它。</a:t>
            </a:r>
            <a:endParaRPr lang="zh-CN" altLang="en-US" sz="2655">
              <a:solidFill>
                <a:srgbClr val="00759E"/>
              </a:solidFill>
              <a:latin typeface="楷体" panose="02010609060101010101" pitchFamily="49" charset="-122"/>
              <a:ea typeface="楷体" panose="02010609060101010101" pitchFamily="49" charset="-122"/>
              <a:cs typeface="Arial"/>
            </a:endParaRPr>
          </a:p>
        </p:txBody>
      </p:sp>
      <p:sp>
        <p:nvSpPr>
          <p:cNvPr id="6" name="文本框 5"/>
          <p:cNvSpPr txBox="1"/>
          <p:nvPr>
            <p:custDataLst>
              <p:tags r:id="rId5"/>
            </p:custDataLst>
          </p:nvPr>
        </p:nvSpPr>
        <p:spPr>
          <a:xfrm>
            <a:off x="8485599" y="204322"/>
            <a:ext cx="2935746" cy="555665"/>
          </a:xfrm>
          <a:prstGeom prst="rect">
            <a:avLst/>
          </a:prstGeom>
          <a:noFill/>
        </p:spPr>
        <p:txBody>
          <a:bodyPr wrap="square">
            <a:spAutoFit/>
          </a:bodyPr>
          <a:lstStyle/>
          <a:p>
            <a:pPr algn="r" defTabSz="866775">
              <a:lnSpc>
                <a:spcPct val="150000"/>
              </a:lnSpc>
              <a:defRPr/>
            </a:pPr>
            <a:r>
              <a:rPr lang="en-US" altLang="zh-CN" sz="2275">
                <a:solidFill>
                  <a:srgbClr val="00759E"/>
                </a:solidFill>
                <a:latin typeface="微软雅黑" panose="020b0503020204020204" pitchFamily="34" charset="-122"/>
                <a:ea typeface="微软雅黑" panose="020b0503020204020204" pitchFamily="34" charset="-122"/>
                <a:cs typeface="Arial"/>
              </a:rPr>
              <a:t>【</a:t>
            </a:r>
            <a:r>
              <a:rPr lang="zh-CN" altLang="en-US" sz="2275">
                <a:solidFill>
                  <a:srgbClr val="00759E"/>
                </a:solidFill>
                <a:latin typeface="微软雅黑" panose="020b0503020204020204" pitchFamily="34" charset="-122"/>
                <a:ea typeface="微软雅黑" panose="020b0503020204020204" pitchFamily="34" charset="-122"/>
                <a:cs typeface="Arial"/>
              </a:rPr>
              <a:t>思考</a:t>
            </a:r>
            <a:r>
              <a:rPr lang="en-US" altLang="zh-CN" sz="2275">
                <a:solidFill>
                  <a:srgbClr val="00759E"/>
                </a:solidFill>
                <a:latin typeface="微软雅黑" panose="020b0503020204020204" pitchFamily="34" charset="-122"/>
                <a:ea typeface="微软雅黑" panose="020b0503020204020204" pitchFamily="34" charset="-122"/>
                <a:cs typeface="Arial"/>
              </a:rPr>
              <a:t>1】</a:t>
            </a:r>
            <a:r>
              <a:rPr lang="zh-CN" altLang="en-US" sz="2275">
                <a:solidFill>
                  <a:srgbClr val="00759E"/>
                </a:solidFill>
                <a:latin typeface="微软雅黑" panose="020b0503020204020204" pitchFamily="34" charset="-122"/>
                <a:ea typeface="微软雅黑" panose="020b0503020204020204" pitchFamily="34" charset="-122"/>
                <a:cs typeface="Arial"/>
              </a:rPr>
              <a:t>分析手法</a:t>
            </a:r>
            <a:endParaRPr lang="zh-CN" altLang="en-US" sz="2275">
              <a:solidFill>
                <a:srgbClr val="00759E"/>
              </a:solidFill>
              <a:latin typeface="微软雅黑" panose="020b0503020204020204" pitchFamily="34" charset="-122"/>
              <a:ea typeface="微软雅黑" panose="020b0503020204020204" pitchFamily="34" charset="-122"/>
              <a:cs typeface="Arial"/>
            </a:endParaRPr>
          </a:p>
        </p:txBody>
      </p:sp>
      <p:sp>
        <p:nvSpPr>
          <p:cNvPr id="2" name="文本占位符 1"/>
          <p:cNvSpPr>
            <a:spLocks noGrp="1"/>
          </p:cNvSpPr>
          <p:nvPr>
            <p:ph type="body" sz="quarter" idx="10"/>
            <p:custDataLst>
              <p:tags r:id="rId6"/>
            </p:custDataLst>
          </p:nvPr>
        </p:nvSpPr>
        <p:spPr/>
        <p:txBody>
          <a:bodyPr/>
          <a:lstStyle/>
          <a:p>
            <a:r>
              <a:rPr lang="zh-CN" altLang="en-US"/>
              <a:t>问题探究</a:t>
            </a:r>
            <a:endParaRPr lang="zh-CN" altLang="en-US"/>
          </a:p>
        </p:txBody>
      </p:sp>
      <p:sp>
        <p:nvSpPr>
          <p:cNvPr id="9" name="文本框 8"/>
          <p:cNvSpPr txBox="1"/>
          <p:nvPr>
            <p:custDataLst>
              <p:tags r:id="rId7"/>
            </p:custDataLst>
          </p:nvPr>
        </p:nvSpPr>
        <p:spPr>
          <a:xfrm>
            <a:off x="770608" y="1098086"/>
            <a:ext cx="10855606" cy="1165447"/>
          </a:xfrm>
          <a:prstGeom prst="rect">
            <a:avLst/>
          </a:prstGeom>
          <a:noFill/>
        </p:spPr>
        <p:txBody>
          <a:bodyPr wrap="square">
            <a:spAutoFit/>
          </a:bodyPr>
          <a:lstStyle/>
          <a:p>
            <a:pPr defTabSz="866775">
              <a:lnSpc>
                <a:spcPct val="120000"/>
              </a:lnSpc>
              <a:defRPr/>
            </a:pPr>
            <a:r>
              <a:rPr lang="zh-CN" altLang="en-US" sz="3035" b="1">
                <a:solidFill>
                  <a:schemeClr val="accent2"/>
                </a:solidFill>
                <a:latin typeface="微软雅黑" panose="020b0503020204020204" pitchFamily="34" charset="-122"/>
                <a:ea typeface="微软雅黑" panose="020b0503020204020204" pitchFamily="34" charset="-122"/>
                <a:cs typeface="Arial"/>
              </a:rPr>
              <a:t>找出五次搏斗前后的老人的内心独白，并分析这些独白在文中的作用。</a:t>
            </a:r>
            <a:endParaRPr lang="zh-CN" altLang="en-US" sz="3035" b="1">
              <a:solidFill>
                <a:schemeClr val="accent2"/>
              </a:solidFill>
              <a:latin typeface="微软雅黑" panose="020b0503020204020204" pitchFamily="34" charset="-122"/>
              <a:ea typeface="微软雅黑" panose="020b0503020204020204" pitchFamily="34" charset="-122"/>
              <a:cs typeface="Arial"/>
            </a:endParaRPr>
          </a:p>
        </p:txBody>
      </p:sp>
      <p:sp>
        <p:nvSpPr>
          <p:cNvPr id="7" name="文本框 6"/>
          <p:cNvSpPr txBox="1"/>
          <p:nvPr>
            <p:custDataLst>
              <p:tags r:id="rId8"/>
            </p:custDataLst>
          </p:nvPr>
        </p:nvSpPr>
        <p:spPr>
          <a:xfrm>
            <a:off x="803534" y="3429000"/>
            <a:ext cx="10822680" cy="3150927"/>
          </a:xfrm>
          <a:prstGeom prst="rect">
            <a:avLst/>
          </a:prstGeom>
          <a:noFill/>
        </p:spPr>
        <p:txBody>
          <a:bodyPr wrap="square" rtlCol="0">
            <a:spAutoFit/>
          </a:bodyPr>
          <a:lstStyle/>
          <a:p>
            <a:pPr>
              <a:lnSpc>
                <a:spcPct val="120000"/>
              </a:lnSpc>
              <a:defRPr/>
            </a:pPr>
            <a:r>
              <a:rPr lang="en-US" altLang="zh-CN" sz="2800" b="1">
                <a:solidFill>
                  <a:srgbClr val="00759E"/>
                </a:solidFill>
                <a:latin typeface="微软雅黑" panose="020b0503020204020204" pitchFamily="34" charset="-122"/>
                <a:ea typeface="微软雅黑" panose="020b0503020204020204" pitchFamily="34" charset="-122"/>
                <a:cs typeface="Arial"/>
              </a:rPr>
              <a:t>【</a:t>
            </a:r>
            <a:r>
              <a:rPr lang="zh-CN" altLang="en-US" sz="2800" b="1">
                <a:solidFill>
                  <a:srgbClr val="00759E"/>
                </a:solidFill>
                <a:latin typeface="微软雅黑" panose="020b0503020204020204" pitchFamily="34" charset="-122"/>
                <a:ea typeface="微软雅黑" panose="020b0503020204020204" pitchFamily="34" charset="-122"/>
                <a:cs typeface="Arial"/>
              </a:rPr>
              <a:t>作用</a:t>
            </a:r>
            <a:r>
              <a:rPr lang="en-US" altLang="zh-CN" sz="2800" b="1">
                <a:solidFill>
                  <a:srgbClr val="00759E"/>
                </a:solidFill>
                <a:latin typeface="微软雅黑" panose="020b0503020204020204" pitchFamily="34" charset="-122"/>
                <a:ea typeface="微软雅黑" panose="020b0503020204020204" pitchFamily="34" charset="-122"/>
                <a:cs typeface="Arial"/>
              </a:rPr>
              <a:t>】</a:t>
            </a:r>
            <a:r>
              <a:rPr lang="zh-CN" altLang="en-US" sz="2800">
                <a:latin typeface="微软雅黑" panose="020b0503020204020204" pitchFamily="34" charset="-122"/>
                <a:ea typeface="微软雅黑" panose="020b0503020204020204" pitchFamily="34" charset="-122"/>
                <a:cs typeface="Arial"/>
              </a:rPr>
              <a:t>①这些独白忠实地</a:t>
            </a:r>
            <a:r>
              <a:rPr lang="zh-CN" altLang="en-US" sz="2800">
                <a:solidFill>
                  <a:srgbClr val="FF0000"/>
                </a:solidFill>
                <a:latin typeface="微软雅黑" panose="020b0503020204020204" pitchFamily="34" charset="-122"/>
                <a:ea typeface="微软雅黑" panose="020b0503020204020204" pitchFamily="34" charset="-122"/>
                <a:cs typeface="Arial"/>
              </a:rPr>
              <a:t>记录了圣地亚哥的内心活动</a:t>
            </a:r>
            <a:r>
              <a:rPr lang="zh-CN" altLang="en-US" sz="2800">
                <a:latin typeface="微软雅黑" panose="020b0503020204020204" pitchFamily="34" charset="-122"/>
                <a:ea typeface="微软雅黑" panose="020b0503020204020204" pitchFamily="34" charset="-122"/>
                <a:cs typeface="Arial"/>
              </a:rPr>
              <a:t>，写出他在海上漂泊的这几天的心态，通过自由联想的方式，</a:t>
            </a:r>
            <a:r>
              <a:rPr lang="zh-CN" altLang="en-US" sz="2800">
                <a:solidFill>
                  <a:srgbClr val="FF0000"/>
                </a:solidFill>
                <a:latin typeface="微软雅黑" panose="020b0503020204020204" pitchFamily="34" charset="-122"/>
                <a:ea typeface="微软雅黑" panose="020b0503020204020204" pitchFamily="34" charset="-122"/>
                <a:cs typeface="Arial"/>
              </a:rPr>
              <a:t>真实地再现了老人的思想与感受。</a:t>
            </a:r>
            <a:endParaRPr lang="zh-CN" altLang="en-US" sz="2800">
              <a:solidFill>
                <a:srgbClr val="FF0000"/>
              </a:solidFill>
              <a:latin typeface="微软雅黑" panose="020b0503020204020204" pitchFamily="34" charset="-122"/>
              <a:ea typeface="微软雅黑" panose="020b0503020204020204" pitchFamily="34" charset="-122"/>
              <a:cs typeface="Arial"/>
            </a:endParaRPr>
          </a:p>
          <a:p>
            <a:pPr>
              <a:lnSpc>
                <a:spcPct val="120000"/>
              </a:lnSpc>
              <a:defRPr/>
            </a:pPr>
            <a:r>
              <a:rPr lang="zh-CN" altLang="en-US" sz="2800">
                <a:latin typeface="微软雅黑" panose="020b0503020204020204" pitchFamily="34" charset="-122"/>
                <a:ea typeface="微软雅黑" panose="020b0503020204020204" pitchFamily="34" charset="-122"/>
                <a:cs typeface="Arial"/>
              </a:rPr>
              <a:t>②这些内心独白不仅</a:t>
            </a:r>
            <a:r>
              <a:rPr lang="zh-CN" altLang="en-US" sz="2800">
                <a:solidFill>
                  <a:srgbClr val="FF0000"/>
                </a:solidFill>
                <a:latin typeface="微软雅黑" panose="020b0503020204020204" pitchFamily="34" charset="-122"/>
                <a:ea typeface="微软雅黑" panose="020b0503020204020204" pitchFamily="34" charset="-122"/>
                <a:cs typeface="Arial"/>
              </a:rPr>
              <a:t>深刻揭示了主人公内心的自豪感、坚毅以及寻求援助的孤独感，而且闪烁着深邃丰富的哲理光彩，丰富了小说的思想，构成了小说的重要特色。</a:t>
            </a:r>
            <a:endParaRPr lang="zh-CN" altLang="en-US" sz="2800">
              <a:solidFill>
                <a:srgbClr val="FF0000"/>
              </a:solidFill>
              <a:latin typeface="微软雅黑" panose="020b0503020204020204" pitchFamily="34" charset="-122"/>
              <a:ea typeface="微软雅黑" panose="020b0503020204020204" pitchFamily="34" charset="-122"/>
              <a:cs typeface="Aria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82636" y="1473124"/>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981663" y="1027659"/>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753249" y="1602780"/>
            <a:ext cx="9007200" cy="5168018"/>
          </a:xfrm>
          <a:prstGeom prst="rect">
            <a:avLst/>
          </a:prstGeom>
          <a:noFill/>
        </p:spPr>
        <p:txBody>
          <a:bodyPr wrap="square" rtlCol="0">
            <a:spAutoFit/>
          </a:bodyPr>
          <a:lstStyle/>
          <a:p>
            <a:pPr indent="269240" algn="just">
              <a:lnSpc>
                <a:spcPct val="130000"/>
              </a:lnSpc>
              <a:spcAft>
                <a:spcPct val="0"/>
              </a:spcAft>
            </a:pP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语言描写：</a:t>
            </a:r>
            <a:endParaRPr lang="en-US" altLang="zh-CN"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endParaRPr>
          </a:p>
          <a:p>
            <a:pPr marL="342900" indent="-342900" algn="just">
              <a:lnSpc>
                <a:spcPct val="130000"/>
              </a:lnSpc>
              <a:spcAft>
                <a:spcPct val="0"/>
              </a:spcAft>
              <a:buFont typeface="Wingdings" panose="05000000000000000000" pitchFamily="2" charset="2"/>
              <a:buChar char="Ø"/>
            </a:pPr>
            <a:r>
              <a:rPr lang="zh-CN" altLang="en-US" sz="3200" kern="100">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15</a:t>
            </a:r>
            <a:r>
              <a:rPr lang="zh-CN" altLang="en-US" sz="3200" kern="100">
                <a:latin typeface="华文楷体" panose="02010600040101010101" pitchFamily="2" charset="-122"/>
                <a:ea typeface="华文楷体" panose="02010600040101010101" pitchFamily="2" charset="-122"/>
                <a:cs typeface="Times New Roman" panose="02020603050405020304" charset="0"/>
              </a:rPr>
              <a:t>段）“想点高兴的事儿吧，老家伙，”他说，“你每过一分钟就离家更近点儿。丢了四十磅鱼肉，你的船走起来能更轻快。”</a:t>
            </a:r>
            <a:endParaRPr lang="en-US" altLang="zh-CN" sz="3200" kern="100">
              <a:latin typeface="华文楷体" panose="02010600040101010101" pitchFamily="2" charset="-122"/>
              <a:ea typeface="华文楷体" panose="02010600040101010101" pitchFamily="2" charset="-122"/>
              <a:cs typeface="Times New Roman" panose="02020603050405020304" charset="0"/>
            </a:endParaRPr>
          </a:p>
          <a:p>
            <a:pPr marL="342900" indent="-342900" algn="just">
              <a:lnSpc>
                <a:spcPct val="130000"/>
              </a:lnSpc>
              <a:spcAft>
                <a:spcPct val="0"/>
              </a:spcAft>
              <a:buFont typeface="Wingdings" panose="05000000000000000000" pitchFamily="2" charset="2"/>
              <a:buChar char="Ø"/>
            </a:pP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19</a:t>
            </a:r>
            <a:r>
              <a:rPr lang="zh-CN" altLang="en-US" sz="3200" kern="100">
                <a:latin typeface="华文楷体" panose="02010600040101010101" pitchFamily="2" charset="-122"/>
                <a:ea typeface="华文楷体" panose="02010600040101010101" pitchFamily="2" charset="-122"/>
                <a:cs typeface="Times New Roman" panose="02020603050405020304" charset="0"/>
              </a:rPr>
              <a:t>段）“这下好了，”他大声说，“我还是个老头儿，但可不是手无寸铁了。”</a:t>
            </a:r>
            <a:endParaRPr lang="en-US" altLang="zh-CN" sz="3200" kern="100">
              <a:effectLst/>
              <a:latin typeface="华文楷体" panose="02010600040101010101" pitchFamily="2" charset="-122"/>
              <a:ea typeface="华文楷体" panose="02010600040101010101" pitchFamily="2" charset="-122"/>
              <a:cs typeface="Times New Roman" panose="02020603050405020304" charset="0"/>
            </a:endParaRPr>
          </a:p>
          <a:p>
            <a:pPr marL="342900" indent="-342900" algn="just">
              <a:lnSpc>
                <a:spcPct val="130000"/>
              </a:lnSpc>
              <a:spcAft>
                <a:spcPct val="0"/>
              </a:spcAft>
              <a:buFont typeface="Wingdings" panose="05000000000000000000" pitchFamily="2" charset="2"/>
              <a:buChar char="Ø"/>
            </a:pPr>
            <a:r>
              <a:rPr lang="zh-CN" altLang="en-US" sz="3200" kern="100">
                <a:latin typeface="华文楷体" panose="02010600040101010101" pitchFamily="2" charset="-122"/>
                <a:ea typeface="华文楷体" panose="02010600040101010101" pitchFamily="2" charset="-122"/>
                <a:cs typeface="Times New Roman" panose="02020603050405020304" charset="0"/>
              </a:rPr>
              <a:t>（第</a:t>
            </a:r>
            <a:r>
              <a:rPr lang="en-US" altLang="zh-CN" sz="3200" kern="100">
                <a:latin typeface="华文楷体" panose="02010600040101010101" pitchFamily="2" charset="-122"/>
                <a:ea typeface="华文楷体" panose="02010600040101010101" pitchFamily="2" charset="-122"/>
                <a:cs typeface="Times New Roman" panose="02020603050405020304" charset="0"/>
              </a:rPr>
              <a:t>26</a:t>
            </a:r>
            <a:r>
              <a:rPr lang="zh-CN" altLang="en-US" sz="3200" kern="100">
                <a:latin typeface="华文楷体" panose="02010600040101010101" pitchFamily="2" charset="-122"/>
                <a:ea typeface="华文楷体" panose="02010600040101010101" pitchFamily="2" charset="-122"/>
                <a:cs typeface="Times New Roman" panose="02020603050405020304" charset="0"/>
              </a:rPr>
              <a:t>段）“我杀了它是出于自卫，”老人大声说，“而且我干得很干净利落。”</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p:txBody>
      </p:sp>
      <p:sp>
        <p:nvSpPr>
          <p:cNvPr id="2" name="文本框 1"/>
          <p:cNvSpPr txBox="1"/>
          <p:nvPr>
            <p:custDataLst>
              <p:tags r:id="rId9"/>
            </p:custDataLst>
          </p:nvPr>
        </p:nvSpPr>
        <p:spPr>
          <a:xfrm>
            <a:off x="3564830" y="707420"/>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10"/>
            </p:custDataLst>
          </p:nvPr>
        </p:nvSpPr>
        <p:spPr>
          <a:xfrm>
            <a:off x="10048126" y="3305710"/>
            <a:ext cx="2143874" cy="2185214"/>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600">
                <a:effectLst/>
                <a:latin typeface="华文楷体" panose="02010600040101010101" pitchFamily="2" charset="-122"/>
                <a:ea typeface="华文楷体" panose="02010600040101010101" pitchFamily="2" charset="-122"/>
                <a:cs typeface="Times New Roman" panose="02020603050405020304" charset="0"/>
              </a:rPr>
              <a:t>乐观</a:t>
            </a:r>
            <a:endParaRPr lang="en-US" altLang="zh-CN" sz="3600">
              <a:effectLst/>
              <a:latin typeface="华文楷体" panose="02010600040101010101" pitchFamily="2" charset="-122"/>
              <a:ea typeface="华文楷体" panose="02010600040101010101" pitchFamily="2" charset="-122"/>
              <a:cs typeface="Times New Roman" panose="02020603050405020304" charset="0"/>
            </a:endParaRPr>
          </a:p>
          <a:p>
            <a:r>
              <a:rPr lang="zh-CN" altLang="en-US" sz="3600">
                <a:latin typeface="华文楷体" panose="02010600040101010101" pitchFamily="2" charset="-122"/>
                <a:ea typeface="华文楷体" panose="02010600040101010101" pitchFamily="2" charset="-122"/>
                <a:cs typeface="Times New Roman" panose="02020603050405020304" charset="0"/>
              </a:rPr>
              <a:t>勇敢无畏</a:t>
            </a:r>
            <a:endParaRPr lang="en-US" altLang="zh-CN" sz="3600">
              <a:latin typeface="华文楷体" panose="02010600040101010101" pitchFamily="2" charset="-122"/>
              <a:ea typeface="华文楷体" panose="02010600040101010101" pitchFamily="2" charset="-122"/>
              <a:cs typeface="Times New Roman" panose="02020603050405020304" charset="0"/>
            </a:endParaRPr>
          </a:p>
          <a:p>
            <a:r>
              <a:rPr lang="zh-CN" altLang="en-US" sz="3600">
                <a:latin typeface="华文楷体" panose="02010600040101010101" pitchFamily="2" charset="-122"/>
                <a:ea typeface="华文楷体" panose="02010600040101010101" pitchFamily="2" charset="-122"/>
                <a:cs typeface="Times New Roman" panose="02020603050405020304" charset="0"/>
              </a:rPr>
              <a:t>自信</a:t>
            </a:r>
            <a:endParaRPr lang="en-US" altLang="zh-CN" sz="3600">
              <a:latin typeface="华文楷体" panose="02010600040101010101" pitchFamily="2" charset="-122"/>
              <a:ea typeface="华文楷体" panose="02010600040101010101" pitchFamily="2" charset="-122"/>
              <a:cs typeface="Times New Roman" panose="02020603050405020304" charset="0"/>
            </a:endParaRPr>
          </a:p>
          <a:p>
            <a:endParaRPr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503184" y="105212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998132" y="432209"/>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383377" y="795624"/>
            <a:ext cx="8565413" cy="5808193"/>
          </a:xfrm>
          <a:prstGeom prst="rect">
            <a:avLst/>
          </a:prstGeom>
          <a:noFill/>
        </p:spPr>
        <p:txBody>
          <a:bodyPr wrap="square" rtlCol="0">
            <a:spAutoFit/>
          </a:bodyPr>
          <a:lstStyle/>
          <a:p>
            <a:pPr indent="269240" algn="just">
              <a:lnSpc>
                <a:spcPct val="130000"/>
              </a:lnSpc>
              <a:spcAft>
                <a:spcPct val="0"/>
              </a:spcAft>
            </a:pP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动作描写：</a:t>
            </a:r>
            <a:endPar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endParaRPr>
          </a:p>
          <a:p>
            <a:pPr marL="342900" indent="-342900" algn="just">
              <a:lnSpc>
                <a:spcPct val="130000"/>
              </a:lnSpc>
              <a:spcAft>
                <a:spcPct val="0"/>
              </a:spcAft>
              <a:buFont typeface="Wingdings" panose="05000000000000000000" pitchFamily="2" charset="2"/>
              <a:buChar char="Ø"/>
            </a:pP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最后</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有条鲨鱼朝鱼头扑来</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他知道这下子全完了。他</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抡</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起舵柄</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砸向</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鲨鱼头</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正</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打在</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它的嘴上</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那嘴卡在沉甸甸的鱼头上</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撕咬不下。他又</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接二连三地抢起舵柄</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。他听见舵柄断了</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就用断裂的手柄</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刺向</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鲨鱼。他感到手柄刺了进去</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知道它很尖利</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就</a:t>
            </a:r>
            <a:r>
              <a:rPr lang="zh-CN" altLang="en-US" sz="3200" kern="100">
                <a:solidFill>
                  <a:srgbClr val="FF0000"/>
                </a:solidFill>
                <a:effectLst/>
                <a:latin typeface="华文楷体" panose="02010600040101010101" pitchFamily="2" charset="-122"/>
                <a:ea typeface="华文楷体" panose="02010600040101010101" pitchFamily="2" charset="-122"/>
                <a:cs typeface="Times New Roman" panose="02020603050405020304" charset="0"/>
              </a:rPr>
              <a:t>接着再刺</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。鲨鱼松开嘴</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翻滚着游走了。这是来犯的鲨鱼群中的最后一条。已经没有什么可让它们吃的了。（第</a:t>
            </a:r>
            <a:r>
              <a:rPr lang="en-US" altLang="zh-CN" sz="3200" kern="100">
                <a:effectLst/>
                <a:latin typeface="华文楷体" panose="02010600040101010101" pitchFamily="2" charset="-122"/>
                <a:ea typeface="华文楷体" panose="02010600040101010101" pitchFamily="2" charset="-122"/>
                <a:cs typeface="Times New Roman" panose="02020603050405020304" charset="0"/>
              </a:rPr>
              <a:t>85</a:t>
            </a:r>
            <a:r>
              <a:rPr lang="zh-CN" altLang="en-US" sz="3200" kern="100">
                <a:effectLst/>
                <a:latin typeface="华文楷体" panose="02010600040101010101" pitchFamily="2" charset="-122"/>
                <a:ea typeface="华文楷体" panose="02010600040101010101" pitchFamily="2" charset="-122"/>
                <a:cs typeface="Times New Roman" panose="02020603050405020304" charset="0"/>
              </a:rPr>
              <a:t>段）</a:t>
            </a:r>
            <a:endParaRPr lang="zh-CN" altLang="zh-CN" sz="3200" kern="100">
              <a:effectLst/>
              <a:latin typeface="华文楷体" panose="02010600040101010101" pitchFamily="2" charset="-122"/>
              <a:ea typeface="华文楷体" panose="02010600040101010101" pitchFamily="2" charset="-122"/>
              <a:cs typeface="Times New Roman" panose="02020603050405020304" charset="0"/>
            </a:endParaRPr>
          </a:p>
        </p:txBody>
      </p:sp>
      <p:sp>
        <p:nvSpPr>
          <p:cNvPr id="2" name="文本框 1"/>
          <p:cNvSpPr txBox="1"/>
          <p:nvPr>
            <p:custDataLst>
              <p:tags r:id="rId9"/>
            </p:custDataLst>
          </p:nvPr>
        </p:nvSpPr>
        <p:spPr>
          <a:xfrm>
            <a:off x="3585379" y="347824"/>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一、老人形象赏析</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 name="文本框 2"/>
          <p:cNvSpPr txBox="1"/>
          <p:nvPr>
            <p:custDataLst>
              <p:tags r:id="rId10"/>
            </p:custDataLst>
          </p:nvPr>
        </p:nvSpPr>
        <p:spPr>
          <a:xfrm>
            <a:off x="9749722" y="5319445"/>
            <a:ext cx="2143874" cy="1200329"/>
          </a:xfrm>
          <a:prstGeom prst="rect">
            <a:avLst/>
          </a:prstGeom>
          <a:noFill/>
          <a:ln w="28575">
            <a:solidFill>
              <a:srgbClr val="01621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600">
                <a:effectLst/>
                <a:latin typeface="华文楷体" panose="02010600040101010101" pitchFamily="2" charset="-122"/>
                <a:ea typeface="华文楷体" panose="02010600040101010101" pitchFamily="2" charset="-122"/>
                <a:cs typeface="Times New Roman" panose="02020603050405020304" charset="0"/>
              </a:rPr>
              <a:t>坚强勇敢</a:t>
            </a:r>
            <a:endParaRPr lang="en-US" altLang="zh-CN" sz="3600">
              <a:effectLst/>
              <a:latin typeface="华文楷体" panose="02010600040101010101" pitchFamily="2" charset="-122"/>
              <a:ea typeface="华文楷体" panose="02010600040101010101" pitchFamily="2" charset="-122"/>
              <a:cs typeface="Times New Roman" panose="02020603050405020304" charset="0"/>
            </a:endParaRPr>
          </a:p>
          <a:p>
            <a:r>
              <a:rPr lang="zh-CN" altLang="en-US" sz="3600">
                <a:latin typeface="华文楷体" panose="02010600040101010101" pitchFamily="2" charset="-122"/>
                <a:ea typeface="华文楷体" panose="02010600040101010101" pitchFamily="2" charset="-122"/>
                <a:cs typeface="Times New Roman" panose="02020603050405020304" charset="0"/>
              </a:rPr>
              <a:t>不畏困难</a:t>
            </a:r>
            <a:endParaRPr lang="en-US" altLang="zh-CN" sz="3600">
              <a:effectLst/>
              <a:latin typeface="华文楷体" panose="02010600040101010101" pitchFamily="2" charset="-122"/>
              <a:ea typeface="华文楷体" panose="02010600040101010101" pitchFamily="2" charset="-122"/>
              <a:cs typeface="Times New Roman" panose="02020603050405020304" charset="0"/>
            </a:endParaRPr>
          </a:p>
        </p:txBody>
      </p:sp>
      <p:pic>
        <p:nvPicPr>
          <p:cNvPr id="10" name="图片 9"/>
          <p:cNvPicPr>
            <a:picLocks noChangeAspect="1"/>
          </p:cNvPicPr>
          <p:nvPr>
            <p:custDataLst>
              <p:tags r:id="rId12"/>
            </p:custDataLst>
          </p:nvPr>
        </p:nvPicPr>
        <p:blipFill>
          <a:blip r:embed="rId11"/>
          <a:stretch>
            <a:fillRect/>
          </a:stretch>
        </p:blipFill>
        <p:spPr>
          <a:xfrm>
            <a:off x="9369126" y="1710377"/>
            <a:ext cx="2740681" cy="25084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8485599" y="204322"/>
            <a:ext cx="2935746" cy="555665"/>
          </a:xfrm>
          <a:prstGeom prst="rect">
            <a:avLst/>
          </a:prstGeom>
          <a:noFill/>
        </p:spPr>
        <p:txBody>
          <a:bodyPr wrap="square">
            <a:spAutoFit/>
          </a:bodyPr>
          <a:lstStyle/>
          <a:p>
            <a:pPr algn="r" defTabSz="866775">
              <a:lnSpc>
                <a:spcPct val="150000"/>
              </a:lnSpc>
              <a:defRPr/>
            </a:pPr>
            <a:r>
              <a:rPr lang="en-US" altLang="zh-CN" sz="2275">
                <a:solidFill>
                  <a:srgbClr val="00759E"/>
                </a:solidFill>
                <a:latin typeface="微软雅黑" panose="020b0503020204020204" pitchFamily="34" charset="-122"/>
                <a:ea typeface="微软雅黑" panose="020b0503020204020204" pitchFamily="34" charset="-122"/>
                <a:cs typeface="Arial"/>
              </a:rPr>
              <a:t>【</a:t>
            </a:r>
            <a:r>
              <a:rPr lang="zh-CN" altLang="en-US" sz="2275">
                <a:solidFill>
                  <a:srgbClr val="00759E"/>
                </a:solidFill>
                <a:latin typeface="微软雅黑" panose="020b0503020204020204" pitchFamily="34" charset="-122"/>
                <a:ea typeface="微软雅黑" panose="020b0503020204020204" pitchFamily="34" charset="-122"/>
                <a:cs typeface="Arial"/>
              </a:rPr>
              <a:t>思考</a:t>
            </a:r>
            <a:r>
              <a:rPr lang="en-US" altLang="zh-CN" sz="2275">
                <a:solidFill>
                  <a:srgbClr val="00759E"/>
                </a:solidFill>
                <a:latin typeface="微软雅黑" panose="020b0503020204020204" pitchFamily="34" charset="-122"/>
                <a:ea typeface="微软雅黑" panose="020b0503020204020204" pitchFamily="34" charset="-122"/>
                <a:cs typeface="Arial"/>
              </a:rPr>
              <a:t>1】</a:t>
            </a:r>
            <a:r>
              <a:rPr lang="zh-CN" altLang="en-US" sz="2275">
                <a:solidFill>
                  <a:srgbClr val="00759E"/>
                </a:solidFill>
                <a:latin typeface="微软雅黑" panose="020b0503020204020204" pitchFamily="34" charset="-122"/>
                <a:ea typeface="微软雅黑" panose="020b0503020204020204" pitchFamily="34" charset="-122"/>
                <a:cs typeface="Arial"/>
              </a:rPr>
              <a:t>分析手法</a:t>
            </a:r>
            <a:endParaRPr lang="zh-CN" altLang="en-US" sz="2275">
              <a:solidFill>
                <a:srgbClr val="00759E"/>
              </a:solidFill>
              <a:latin typeface="微软雅黑" panose="020b0503020204020204" pitchFamily="34" charset="-122"/>
              <a:ea typeface="微软雅黑" panose="020b0503020204020204" pitchFamily="34" charset="-122"/>
              <a:cs typeface="Arial"/>
            </a:endParaRPr>
          </a:p>
        </p:txBody>
      </p:sp>
      <p:sp>
        <p:nvSpPr>
          <p:cNvPr id="2" name="文本占位符 1"/>
          <p:cNvSpPr>
            <a:spLocks noGrp="1"/>
          </p:cNvSpPr>
          <p:nvPr>
            <p:ph type="body" sz="quarter" idx="10"/>
            <p:custDataLst>
              <p:tags r:id="rId5"/>
            </p:custDataLst>
          </p:nvPr>
        </p:nvSpPr>
        <p:spPr/>
        <p:txBody>
          <a:bodyPr/>
          <a:lstStyle/>
          <a:p>
            <a:r>
              <a:rPr lang="zh-CN" altLang="en-US"/>
              <a:t>问题探究</a:t>
            </a:r>
            <a:endParaRPr lang="zh-CN" altLang="en-US"/>
          </a:p>
        </p:txBody>
      </p:sp>
      <p:sp>
        <p:nvSpPr>
          <p:cNvPr id="9" name="文本框 8"/>
          <p:cNvSpPr txBox="1"/>
          <p:nvPr>
            <p:custDataLst>
              <p:tags r:id="rId6"/>
            </p:custDataLst>
          </p:nvPr>
        </p:nvSpPr>
        <p:spPr>
          <a:xfrm>
            <a:off x="770608" y="1098086"/>
            <a:ext cx="10855606" cy="1165447"/>
          </a:xfrm>
          <a:prstGeom prst="rect">
            <a:avLst/>
          </a:prstGeom>
          <a:noFill/>
        </p:spPr>
        <p:txBody>
          <a:bodyPr wrap="square">
            <a:spAutoFit/>
          </a:bodyPr>
          <a:lstStyle/>
          <a:p>
            <a:pPr defTabSz="866775">
              <a:lnSpc>
                <a:spcPct val="120000"/>
              </a:lnSpc>
              <a:defRPr/>
            </a:pPr>
            <a:r>
              <a:rPr lang="zh-CN" altLang="en-US" sz="3035" b="1">
                <a:solidFill>
                  <a:schemeClr val="accent2"/>
                </a:solidFill>
                <a:latin typeface="微软雅黑" panose="020b0503020204020204" pitchFamily="34" charset="-122"/>
                <a:ea typeface="微软雅黑" panose="020b0503020204020204" pitchFamily="34" charset="-122"/>
                <a:cs typeface="Arial"/>
              </a:rPr>
              <a:t>作者在塑造圣地亚哥这一形象时，笔力主要集中在老人与鲨鱼搏斗的场景上。那么，作者是通过什么手法再现这一场景的？</a:t>
            </a:r>
            <a:endParaRPr lang="zh-CN" altLang="en-US" sz="3035" b="1">
              <a:solidFill>
                <a:schemeClr val="accent2"/>
              </a:solidFill>
              <a:latin typeface="微软雅黑" panose="020b0503020204020204" pitchFamily="34" charset="-122"/>
              <a:ea typeface="微软雅黑" panose="020b0503020204020204" pitchFamily="34" charset="-122"/>
              <a:cs typeface="Arial"/>
            </a:endParaRPr>
          </a:p>
        </p:txBody>
      </p:sp>
      <p:sp>
        <p:nvSpPr>
          <p:cNvPr id="15" name="Shape 820"/>
          <p:cNvSpPr/>
          <p:nvPr>
            <p:custDataLst>
              <p:tags r:id="rId7"/>
            </p:custDataLst>
          </p:nvPr>
        </p:nvSpPr>
        <p:spPr>
          <a:xfrm>
            <a:off x="5615201" y="3868894"/>
            <a:ext cx="1047624" cy="1117318"/>
          </a:xfrm>
          <a:prstGeom prst="rightArrow">
            <a:avLst>
              <a:gd name="adj1" fmla="val 40819"/>
              <a:gd name="adj2" fmla="val 43129"/>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35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8"/>
            </p:custDataLst>
          </p:nvPr>
        </p:nvSpPr>
        <p:spPr>
          <a:xfrm>
            <a:off x="886719" y="2720065"/>
            <a:ext cx="1925875" cy="1160645"/>
          </a:xfrm>
          <a:prstGeom prst="rect">
            <a:avLst/>
          </a:prstGeom>
          <a:solidFill>
            <a:srgbClr val="00759E"/>
          </a:solidFill>
        </p:spPr>
        <p:txBody>
          <a:bodyPr wrap="square" lIns="204800" tIns="43349" rIns="86699" bIns="43349" rtlCol="0" anchor="ctr">
            <a:noAutofit/>
          </a:bodyPr>
          <a:lstStyle/>
          <a:p>
            <a:pPr>
              <a:lnSpc>
                <a:spcPct val="120000"/>
              </a:lnSpc>
            </a:pPr>
            <a:r>
              <a:rPr lang="en-US" altLang="zh-CN" sz="2655" b="1">
                <a:solidFill>
                  <a:schemeClr val="bg1"/>
                </a:solidFill>
                <a:latin typeface="微软雅黑" panose="020b0503020204020204" pitchFamily="34" charset="-122"/>
                <a:ea typeface="微软雅黑" panose="020b0503020204020204" pitchFamily="34" charset="-122"/>
              </a:rPr>
              <a:t>5</a:t>
            </a:r>
            <a:r>
              <a:rPr lang="zh-CN" altLang="en-US" sz="2655" b="1">
                <a:solidFill>
                  <a:schemeClr val="bg1"/>
                </a:solidFill>
                <a:latin typeface="微软雅黑" panose="020b0503020204020204" pitchFamily="34" charset="-122"/>
                <a:ea typeface="微软雅黑" panose="020b0503020204020204" pitchFamily="34" charset="-122"/>
              </a:rPr>
              <a:t>次与鲨鱼的搏斗</a:t>
            </a:r>
            <a:endParaRPr lang="zh-CN" altLang="en-US" sz="2655" b="1">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9"/>
            </p:custDataLst>
          </p:nvPr>
        </p:nvSpPr>
        <p:spPr>
          <a:xfrm>
            <a:off x="878139" y="5014421"/>
            <a:ext cx="1925875" cy="1160645"/>
          </a:xfrm>
          <a:prstGeom prst="rect">
            <a:avLst/>
          </a:prstGeom>
          <a:solidFill>
            <a:srgbClr val="00759E"/>
          </a:solidFill>
        </p:spPr>
        <p:txBody>
          <a:bodyPr wrap="square" lIns="204800" tIns="43349" rIns="86699" bIns="43349" rtlCol="0" anchor="ctr">
            <a:noAutofit/>
          </a:bodyPr>
          <a:lstStyle/>
          <a:p>
            <a:pPr>
              <a:lnSpc>
                <a:spcPct val="120000"/>
              </a:lnSpc>
            </a:pPr>
            <a:r>
              <a:rPr lang="zh-CN" altLang="en-US" sz="2655" b="1">
                <a:solidFill>
                  <a:schemeClr val="bg1"/>
                </a:solidFill>
                <a:latin typeface="微软雅黑" panose="020b0503020204020204" pitchFamily="34" charset="-122"/>
                <a:ea typeface="微软雅黑" panose="020b0503020204020204" pitchFamily="34" charset="-122"/>
              </a:rPr>
              <a:t>老人的</a:t>
            </a:r>
            <a:r>
              <a:rPr lang="en-US" altLang="zh-CN" sz="2655" b="1">
                <a:solidFill>
                  <a:schemeClr val="bg1"/>
                </a:solidFill>
                <a:latin typeface="微软雅黑" panose="020b0503020204020204" pitchFamily="34" charset="-122"/>
                <a:ea typeface="微软雅黑" panose="020b0503020204020204" pitchFamily="34" charset="-122"/>
              </a:rPr>
              <a:t>2</a:t>
            </a:r>
            <a:r>
              <a:rPr lang="zh-CN" altLang="en-US" sz="2655" b="1">
                <a:solidFill>
                  <a:schemeClr val="bg1"/>
                </a:solidFill>
                <a:latin typeface="微软雅黑" panose="020b0503020204020204" pitchFamily="34" charset="-122"/>
                <a:ea typeface="微软雅黑" panose="020b0503020204020204" pitchFamily="34" charset="-122"/>
              </a:rPr>
              <a:t>次心理活动</a:t>
            </a:r>
            <a:endParaRPr lang="zh-CN" altLang="en-US" sz="2655" b="1">
              <a:solidFill>
                <a:schemeClr val="bg1"/>
              </a:solidFill>
              <a:latin typeface="微软雅黑" panose="020b0503020204020204" pitchFamily="34" charset="-122"/>
              <a:ea typeface="微软雅黑" panose="020b0503020204020204" pitchFamily="34" charset="-122"/>
            </a:endParaRPr>
          </a:p>
        </p:txBody>
      </p:sp>
      <p:sp>
        <p:nvSpPr>
          <p:cNvPr id="18" name="右大括号 17"/>
          <p:cNvSpPr/>
          <p:nvPr>
            <p:custDataLst>
              <p:tags r:id="rId10"/>
            </p:custDataLst>
          </p:nvPr>
        </p:nvSpPr>
        <p:spPr>
          <a:xfrm>
            <a:off x="2953643" y="2898615"/>
            <a:ext cx="194458" cy="3101224"/>
          </a:xfrm>
          <a:prstGeom prst="rightBrace">
            <a:avLst>
              <a:gd name="adj1" fmla="val 130497"/>
              <a:gd name="adj2" fmla="val 49232"/>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5"/>
          </a:p>
        </p:txBody>
      </p:sp>
      <p:sp>
        <p:nvSpPr>
          <p:cNvPr id="19" name="矩形 18"/>
          <p:cNvSpPr/>
          <p:nvPr>
            <p:custDataLst>
              <p:tags r:id="rId11"/>
            </p:custDataLst>
          </p:nvPr>
        </p:nvSpPr>
        <p:spPr>
          <a:xfrm>
            <a:off x="3499791" y="2791137"/>
            <a:ext cx="1722384" cy="6207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55" b="1">
                <a:solidFill>
                  <a:schemeClr val="tx1"/>
                </a:solidFill>
                <a:latin typeface="微软雅黑" panose="020b0503020204020204" pitchFamily="34" charset="-122"/>
                <a:ea typeface="微软雅黑" panose="020b0503020204020204" pitchFamily="34" charset="-122"/>
              </a:rPr>
              <a:t>动作描写</a:t>
            </a:r>
            <a:endParaRPr lang="zh-CN" altLang="en-US" sz="2655" b="1">
              <a:solidFill>
                <a:schemeClr val="tx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12"/>
            </p:custDataLst>
          </p:nvPr>
        </p:nvGrpSpPr>
        <p:grpSpPr>
          <a:xfrm>
            <a:off x="6970576" y="2791137"/>
            <a:ext cx="4334705" cy="3383929"/>
            <a:chOff x="7351779" y="2943579"/>
            <a:chExt cx="4571759" cy="3568988"/>
          </a:xfrm>
        </p:grpSpPr>
        <p:sp>
          <p:nvSpPr>
            <p:cNvPr id="10" name="矩形 9"/>
            <p:cNvSpPr/>
            <p:nvPr>
              <p:custDataLst>
                <p:tags r:id="rId13"/>
              </p:custDataLst>
            </p:nvPr>
          </p:nvSpPr>
          <p:spPr>
            <a:xfrm>
              <a:off x="7790146" y="2943579"/>
              <a:ext cx="4133392" cy="3568988"/>
            </a:xfrm>
            <a:prstGeom prst="rect">
              <a:avLst/>
            </a:prstGeom>
            <a:solidFill>
              <a:schemeClr val="bg1"/>
            </a:solidFill>
            <a:ln w="50800" cmpd="thinThick">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2667" tIns="43349" rIns="86699" bIns="43349" rtlCol="0" anchor="ctr"/>
            <a:lstStyle/>
            <a:p>
              <a:pPr>
                <a:lnSpc>
                  <a:spcPct val="150000"/>
                </a:lnSpc>
              </a:pPr>
              <a:r>
                <a:rPr lang="zh-CN" altLang="en-US" sz="2655" b="1">
                  <a:solidFill>
                    <a:schemeClr val="tx1"/>
                  </a:solidFill>
                  <a:latin typeface="微软雅黑" panose="020b0503020204020204" pitchFamily="34" charset="-122"/>
                  <a:ea typeface="微软雅黑" panose="020b0503020204020204" pitchFamily="34" charset="-122"/>
                </a:rPr>
                <a:t>坚强的意志 </a:t>
              </a:r>
              <a:endParaRPr lang="zh-CN" altLang="en-US" sz="2655" b="1">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655" b="1">
                  <a:solidFill>
                    <a:schemeClr val="tx1"/>
                  </a:solidFill>
                  <a:latin typeface="微软雅黑" panose="020b0503020204020204" pitchFamily="34" charset="-122"/>
                  <a:ea typeface="微软雅黑" panose="020b0503020204020204" pitchFamily="34" charset="-122"/>
                </a:rPr>
                <a:t>高贵的自信</a:t>
              </a:r>
              <a:endParaRPr lang="en-US" altLang="zh-CN" sz="2655" b="1">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655" b="1">
                  <a:solidFill>
                    <a:schemeClr val="tx1"/>
                  </a:solidFill>
                  <a:latin typeface="微软雅黑" panose="020b0503020204020204" pitchFamily="34" charset="-122"/>
                  <a:ea typeface="微软雅黑" panose="020b0503020204020204" pitchFamily="34" charset="-122"/>
                </a:rPr>
                <a:t>不败的生活准则 </a:t>
              </a:r>
              <a:endParaRPr lang="zh-CN" altLang="en-US" sz="2655" b="1">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655" b="1">
                  <a:solidFill>
                    <a:schemeClr val="tx1"/>
                  </a:solidFill>
                  <a:latin typeface="微软雅黑" panose="020b0503020204020204" pitchFamily="34" charset="-122"/>
                  <a:ea typeface="微软雅黑" panose="020b0503020204020204" pitchFamily="34" charset="-122"/>
                </a:rPr>
                <a:t>直面未来的勇气 </a:t>
              </a:r>
              <a:endParaRPr lang="zh-CN" altLang="en-US" sz="2655" b="1">
                <a:solidFill>
                  <a:schemeClr val="tx1"/>
                </a:solidFill>
                <a:latin typeface="微软雅黑" panose="020b0503020204020204" pitchFamily="34" charset="-122"/>
                <a:ea typeface="微软雅黑" panose="020b0503020204020204" pitchFamily="34" charset="-122"/>
              </a:endParaRPr>
            </a:p>
          </p:txBody>
        </p:sp>
        <p:sp>
          <p:nvSpPr>
            <p:cNvPr id="22" name="矩形 21"/>
            <p:cNvSpPr/>
            <p:nvPr>
              <p:custDataLst>
                <p:tags r:id="rId14"/>
              </p:custDataLst>
            </p:nvPr>
          </p:nvSpPr>
          <p:spPr>
            <a:xfrm>
              <a:off x="7351779" y="3349847"/>
              <a:ext cx="778901" cy="25936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035" b="1">
                  <a:solidFill>
                    <a:schemeClr val="tx2"/>
                  </a:solidFill>
                  <a:latin typeface="微软雅黑" panose="020b0503020204020204" pitchFamily="34" charset="-122"/>
                  <a:ea typeface="微软雅黑" panose="020b0503020204020204" pitchFamily="34" charset="-122"/>
                </a:rPr>
                <a:t>老人形象</a:t>
              </a:r>
              <a:endParaRPr lang="zh-CN" altLang="en-US" sz="3035" b="1">
                <a:solidFill>
                  <a:schemeClr val="tx2"/>
                </a:solidFill>
                <a:latin typeface="微软雅黑" panose="020b0503020204020204" pitchFamily="34" charset="-122"/>
                <a:ea typeface="微软雅黑" panose="020b0503020204020204" pitchFamily="34" charset="-122"/>
              </a:endParaRPr>
            </a:p>
          </p:txBody>
        </p:sp>
      </p:grpSp>
      <p:sp>
        <p:nvSpPr>
          <p:cNvPr id="24" name="矩形 23"/>
          <p:cNvSpPr/>
          <p:nvPr>
            <p:custDataLst>
              <p:tags r:id="rId15"/>
            </p:custDataLst>
          </p:nvPr>
        </p:nvSpPr>
        <p:spPr>
          <a:xfrm>
            <a:off x="3499791" y="4124807"/>
            <a:ext cx="1722384" cy="6207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55" b="1">
                <a:solidFill>
                  <a:schemeClr val="tx1"/>
                </a:solidFill>
                <a:latin typeface="微软雅黑" panose="020b0503020204020204" pitchFamily="34" charset="-122"/>
                <a:ea typeface="微软雅黑" panose="020b0503020204020204" pitchFamily="34" charset="-122"/>
              </a:rPr>
              <a:t>心理描写</a:t>
            </a:r>
            <a:endParaRPr lang="zh-CN" altLang="en-US" sz="2655" b="1">
              <a:solidFill>
                <a:schemeClr val="tx1"/>
              </a:solidFill>
              <a:latin typeface="微软雅黑" panose="020b0503020204020204" pitchFamily="34" charset="-122"/>
              <a:ea typeface="微软雅黑" panose="020b0503020204020204" pitchFamily="34" charset="-122"/>
            </a:endParaRPr>
          </a:p>
        </p:txBody>
      </p:sp>
      <p:sp>
        <p:nvSpPr>
          <p:cNvPr id="25" name="矩形 24"/>
          <p:cNvSpPr/>
          <p:nvPr>
            <p:custDataLst>
              <p:tags r:id="rId16"/>
            </p:custDataLst>
          </p:nvPr>
        </p:nvSpPr>
        <p:spPr>
          <a:xfrm>
            <a:off x="3499791" y="5475379"/>
            <a:ext cx="1722384" cy="6207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55" b="1">
                <a:solidFill>
                  <a:schemeClr val="tx1"/>
                </a:solidFill>
                <a:latin typeface="微软雅黑" panose="020b0503020204020204" pitchFamily="34" charset="-122"/>
                <a:ea typeface="微软雅黑" panose="020b0503020204020204" pitchFamily="34" charset="-122"/>
              </a:rPr>
              <a:t>语言描写</a:t>
            </a:r>
            <a:endParaRPr lang="zh-CN" altLang="en-US" sz="2655"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4"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randombar(horizontal)">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4" grpId="0"/>
      <p:bldP spid="25"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1908399" y="390908"/>
            <a:ext cx="6553952" cy="433517"/>
          </a:xfrm>
        </p:spPr>
        <p:txBody>
          <a:bodyPr/>
          <a:lstStyle/>
          <a:p>
            <a:r>
              <a:rPr lang="zh-CN" altLang="en-US"/>
              <a:t>小   结</a:t>
            </a:r>
            <a:endParaRPr lang="zh-CN" altLang="en-US"/>
          </a:p>
        </p:txBody>
      </p:sp>
      <p:sp>
        <p:nvSpPr>
          <p:cNvPr id="9" name="文本框 8"/>
          <p:cNvSpPr txBox="1"/>
          <p:nvPr>
            <p:custDataLst>
              <p:tags r:id="rId5"/>
            </p:custDataLst>
          </p:nvPr>
        </p:nvSpPr>
        <p:spPr>
          <a:xfrm>
            <a:off x="770608" y="1098085"/>
            <a:ext cx="7578442" cy="710259"/>
          </a:xfrm>
          <a:prstGeom prst="rect">
            <a:avLst/>
          </a:prstGeom>
          <a:noFill/>
        </p:spPr>
        <p:txBody>
          <a:bodyPr wrap="square">
            <a:spAutoFit/>
          </a:bodyPr>
          <a:lstStyle/>
          <a:p>
            <a:pPr defTabSz="866775">
              <a:lnSpc>
                <a:spcPct val="150000"/>
              </a:lnSpc>
              <a:defRPr/>
            </a:pPr>
            <a:r>
              <a:rPr lang="zh-CN" altLang="en-US" sz="3035" b="1">
                <a:solidFill>
                  <a:schemeClr val="accent2"/>
                </a:solidFill>
                <a:latin typeface="微软雅黑" panose="020b0503020204020204" pitchFamily="34" charset="-122"/>
                <a:ea typeface="微软雅黑" panose="020b0503020204020204" pitchFamily="34" charset="-122"/>
                <a:cs typeface="Arial"/>
              </a:rPr>
              <a:t>你认为桑地亚哥是一个什么样的人？</a:t>
            </a:r>
            <a:endParaRPr lang="en-US" altLang="zh-CN" sz="3035" b="1">
              <a:solidFill>
                <a:schemeClr val="accent2"/>
              </a:solidFill>
              <a:latin typeface="微软雅黑" panose="020b0503020204020204" pitchFamily="34" charset="-122"/>
              <a:ea typeface="微软雅黑" panose="020b0503020204020204" pitchFamily="34" charset="-122"/>
              <a:cs typeface="Arial"/>
            </a:endParaRPr>
          </a:p>
        </p:txBody>
      </p:sp>
      <p:sp>
        <p:nvSpPr>
          <p:cNvPr id="7" name="文本框 6"/>
          <p:cNvSpPr txBox="1"/>
          <p:nvPr>
            <p:custDataLst>
              <p:tags r:id="rId6"/>
            </p:custDataLst>
          </p:nvPr>
        </p:nvSpPr>
        <p:spPr>
          <a:xfrm>
            <a:off x="803533" y="2540309"/>
            <a:ext cx="6589678" cy="3084499"/>
          </a:xfrm>
          <a:prstGeom prst="rect">
            <a:avLst/>
          </a:prstGeom>
          <a:noFill/>
        </p:spPr>
        <p:txBody>
          <a:bodyPr wrap="square" rtlCol="0">
            <a:spAutoFit/>
          </a:bodyPr>
          <a:lstStyle/>
          <a:p>
            <a:pPr>
              <a:lnSpc>
                <a:spcPct val="150000"/>
              </a:lnSpc>
              <a:defRPr/>
            </a:pPr>
            <a:r>
              <a:rPr lang="zh-CN" altLang="en-US" sz="2655">
                <a:solidFill>
                  <a:srgbClr val="FF0000"/>
                </a:solidFill>
                <a:latin typeface="微软雅黑" panose="020b0503020204020204" pitchFamily="34" charset="-122"/>
                <a:ea typeface="微软雅黑" panose="020b0503020204020204" pitchFamily="34" charset="-122"/>
                <a:cs typeface="Arial"/>
              </a:rPr>
              <a:t>勇敢、坚强、果断、善良、幽默、乐观，</a:t>
            </a:r>
            <a:r>
              <a:rPr lang="en-US" altLang="zh-CN" sz="2655">
                <a:latin typeface="微软雅黑" panose="020b0503020204020204" pitchFamily="34" charset="-122"/>
                <a:ea typeface="微软雅黑" panose="020b0503020204020204" pitchFamily="34" charset="-122"/>
                <a:cs typeface="Arial"/>
              </a:rPr>
              <a:t> </a:t>
            </a:r>
            <a:r>
              <a:rPr lang="zh-CN" altLang="en-US" sz="2655">
                <a:latin typeface="微软雅黑" panose="020b0503020204020204" pitchFamily="34" charset="-122"/>
                <a:ea typeface="微软雅黑" panose="020b0503020204020204" pitchFamily="34" charset="-122"/>
                <a:cs typeface="Arial"/>
              </a:rPr>
              <a:t>面对险恶形势毫不气馁，不屈不挠地斗争下去，在精神上压倒敌人。一个面临厄运甚至绝境</a:t>
            </a:r>
            <a:r>
              <a:rPr lang="zh-CN" altLang="en-US" sz="2655">
                <a:solidFill>
                  <a:srgbClr val="FF0000"/>
                </a:solidFill>
                <a:latin typeface="微软雅黑" panose="020b0503020204020204" pitchFamily="34" charset="-122"/>
                <a:ea typeface="微软雅黑" panose="020b0503020204020204" pitchFamily="34" charset="-122"/>
                <a:cs typeface="Arial"/>
              </a:rPr>
              <a:t>永不屈服永不放弃的 “硬汉子”形象</a:t>
            </a:r>
            <a:r>
              <a:rPr lang="zh-CN" altLang="en-US" sz="2655">
                <a:latin typeface="微软雅黑" panose="020b0503020204020204" pitchFamily="34" charset="-122"/>
                <a:ea typeface="微软雅黑" panose="020b0503020204020204" pitchFamily="34" charset="-122"/>
                <a:cs typeface="Arial"/>
              </a:rPr>
              <a:t>。他是一个胜利的失败者，一个失败了的英雄。</a:t>
            </a:r>
            <a:endParaRPr lang="zh-CN" altLang="en-US" sz="2655">
              <a:latin typeface="微软雅黑" panose="020b0503020204020204" pitchFamily="34" charset="-122"/>
              <a:ea typeface="微软雅黑" panose="020b0503020204020204" pitchFamily="34" charset="-122"/>
              <a:cs typeface="Arial"/>
            </a:endParaRPr>
          </a:p>
        </p:txBody>
      </p:sp>
      <p:sp>
        <p:nvSpPr>
          <p:cNvPr id="10" name="文本框 9"/>
          <p:cNvSpPr txBox="1"/>
          <p:nvPr>
            <p:custDataLst>
              <p:tags r:id="rId7"/>
            </p:custDataLst>
          </p:nvPr>
        </p:nvSpPr>
        <p:spPr>
          <a:xfrm>
            <a:off x="8119978" y="204322"/>
            <a:ext cx="3301367" cy="555665"/>
          </a:xfrm>
          <a:prstGeom prst="rect">
            <a:avLst/>
          </a:prstGeom>
          <a:noFill/>
        </p:spPr>
        <p:txBody>
          <a:bodyPr wrap="square">
            <a:spAutoFit/>
          </a:bodyPr>
          <a:lstStyle/>
          <a:p>
            <a:pPr algn="r" defTabSz="866775">
              <a:lnSpc>
                <a:spcPct val="150000"/>
              </a:lnSpc>
              <a:defRPr/>
            </a:pPr>
            <a:r>
              <a:rPr lang="en-US" altLang="zh-CN" sz="2275">
                <a:solidFill>
                  <a:srgbClr val="00759E"/>
                </a:solidFill>
                <a:latin typeface="微软雅黑" panose="020b0503020204020204" pitchFamily="34" charset="-122"/>
                <a:ea typeface="微软雅黑" panose="020b0503020204020204" pitchFamily="34" charset="-122"/>
                <a:cs typeface="Arial"/>
              </a:rPr>
              <a:t>【</a:t>
            </a:r>
            <a:r>
              <a:rPr lang="zh-CN" altLang="en-US" sz="2275">
                <a:solidFill>
                  <a:srgbClr val="00759E"/>
                </a:solidFill>
                <a:latin typeface="微软雅黑" panose="020b0503020204020204" pitchFamily="34" charset="-122"/>
                <a:ea typeface="微软雅黑" panose="020b0503020204020204" pitchFamily="34" charset="-122"/>
                <a:cs typeface="Arial"/>
              </a:rPr>
              <a:t>思考</a:t>
            </a:r>
            <a:r>
              <a:rPr lang="en-US" altLang="zh-CN" sz="2275">
                <a:solidFill>
                  <a:srgbClr val="00759E"/>
                </a:solidFill>
                <a:latin typeface="微软雅黑" panose="020b0503020204020204" pitchFamily="34" charset="-122"/>
                <a:ea typeface="微软雅黑" panose="020b0503020204020204" pitchFamily="34" charset="-122"/>
                <a:cs typeface="Arial"/>
              </a:rPr>
              <a:t>3】</a:t>
            </a:r>
            <a:r>
              <a:rPr lang="zh-CN" altLang="en-US" sz="2275">
                <a:solidFill>
                  <a:srgbClr val="00759E"/>
                </a:solidFill>
                <a:latin typeface="微软雅黑" panose="020b0503020204020204" pitchFamily="34" charset="-122"/>
                <a:ea typeface="微软雅黑" panose="020b0503020204020204" pitchFamily="34" charset="-122"/>
                <a:cs typeface="Arial"/>
              </a:rPr>
              <a:t>分析人物形象</a:t>
            </a:r>
            <a:endParaRPr lang="zh-CN" altLang="en-US" sz="2275">
              <a:solidFill>
                <a:srgbClr val="00759E"/>
              </a:solidFill>
              <a:latin typeface="微软雅黑" panose="020b0503020204020204" pitchFamily="34" charset="-122"/>
              <a:ea typeface="微软雅黑" panose="020b0503020204020204" pitchFamily="34" charset="-122"/>
              <a:cs typeface="Arial"/>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t="2051" b="2051"/>
          <a:stretch>
            <a:fillRect/>
          </a:stretch>
        </p:blipFill>
        <p:spPr>
          <a:xfrm>
            <a:off x="5682194" y="3087629"/>
            <a:ext cx="6488852" cy="376178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a:xfrm>
            <a:off x="1702915" y="405726"/>
            <a:ext cx="9845237" cy="433517"/>
          </a:xfrm>
        </p:spPr>
        <p:txBody>
          <a:bodyPr/>
          <a:lstStyle/>
          <a:p>
            <a:r>
              <a:rPr lang="zh-CN" altLang="en-US" sz="4400">
                <a:latin typeface="华文行楷" panose="02010800040101010101" pitchFamily="2" charset="-122"/>
                <a:ea typeface="华文行楷" panose="02010800040101010101" pitchFamily="2" charset="-122"/>
              </a:rPr>
              <a:t>第四、五课时</a:t>
            </a:r>
            <a:r>
              <a:rPr lang="en-US" altLang="zh-CN" sz="4400">
                <a:latin typeface="华文行楷" panose="02010800040101010101" pitchFamily="2" charset="-122"/>
                <a:ea typeface="华文行楷" panose="02010800040101010101" pitchFamily="2" charset="-122"/>
              </a:rPr>
              <a:t>——</a:t>
            </a:r>
            <a:r>
              <a:rPr lang="zh-CN" altLang="en-US" sz="4400">
                <a:latin typeface="华文行楷" panose="02010800040101010101" pitchFamily="2" charset="-122"/>
                <a:ea typeface="华文行楷" panose="02010800040101010101" pitchFamily="2" charset="-122"/>
              </a:rPr>
              <a:t>圆形人物形象分析</a:t>
            </a:r>
            <a:endParaRPr lang="zh-CN" altLang="en-US" sz="4400">
              <a:latin typeface="华文行楷" panose="02010800040101010101" pitchFamily="2" charset="-122"/>
              <a:ea typeface="华文行楷" panose="02010800040101010101" pitchFamily="2" charset="-122"/>
            </a:endParaRPr>
          </a:p>
        </p:txBody>
      </p:sp>
      <p:sp>
        <p:nvSpPr>
          <p:cNvPr id="8" name="文本占位符 1"/>
          <p:cNvSpPr txBox="1"/>
          <p:nvPr>
            <p:custDataLst>
              <p:tags r:id="rId5"/>
            </p:custDataLst>
          </p:nvPr>
        </p:nvSpPr>
        <p:spPr>
          <a:xfrm>
            <a:off x="2229493" y="4327220"/>
            <a:ext cx="8948791" cy="60770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spcBef>
                <a:spcPts val="950"/>
              </a:spcBef>
              <a:buNone/>
            </a:pPr>
            <a:r>
              <a:rPr lang="zh-CN" altLang="en-US" sz="5400" b="1">
                <a:solidFill>
                  <a:srgbClr val="00759E"/>
                </a:solidFill>
                <a:latin typeface="华文行楷" panose="02010800040101010101" pitchFamily="2" charset="-122"/>
                <a:ea typeface="华文行楷" panose="02010800040101010101" pitchFamily="2" charset="-122"/>
              </a:rPr>
              <a:t>聂赫留朵夫与玛丝洛娃分析</a:t>
            </a:r>
            <a:endParaRPr lang="zh-CN" altLang="en-US" sz="5400" b="1">
              <a:solidFill>
                <a:srgbClr val="00759E"/>
              </a:solidFill>
              <a:latin typeface="华文行楷" panose="02010800040101010101" pitchFamily="2" charset="-122"/>
              <a:ea typeface="华文行楷" panose="02010800040101010101" pitchFamily="2" charset="-122"/>
            </a:endParaRP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47097" y="1586957"/>
            <a:ext cx="4009771" cy="2380801"/>
          </a:xfrm>
          <a:prstGeom prst="rect">
            <a:avLst/>
          </a:prstGeom>
        </p:spPr>
      </p:pic>
      <p:sp>
        <p:nvSpPr>
          <p:cNvPr id="4" name="文本框 3"/>
          <p:cNvSpPr txBox="1"/>
          <p:nvPr>
            <p:custDataLst>
              <p:tags r:id="rId8"/>
            </p:custDataLst>
          </p:nvPr>
        </p:nvSpPr>
        <p:spPr>
          <a:xfrm>
            <a:off x="2661007" y="5294389"/>
            <a:ext cx="7633698" cy="646331"/>
          </a:xfrm>
          <a:prstGeom prst="rect">
            <a:avLst/>
          </a:prstGeom>
          <a:noFill/>
        </p:spPr>
        <p:txBody>
          <a:bodyPr wrap="square" rtlCol="0">
            <a:spAutoFit/>
          </a:bodyPr>
          <a:lstStyle/>
          <a:p>
            <a:r>
              <a:rPr lang="zh-CN" altLang="en-US" sz="3600">
                <a:latin typeface="华文行楷" panose="02010800040101010101" pitchFamily="2" charset="-122"/>
                <a:ea typeface="华文行楷" panose="02010800040101010101" pitchFamily="2" charset="-122"/>
              </a:rPr>
              <a:t>目标：分析人物的</a:t>
            </a:r>
            <a:r>
              <a:rPr lang="zh-CN" altLang="en-US" sz="3600">
                <a:solidFill>
                  <a:srgbClr val="FF0000"/>
                </a:solidFill>
                <a:latin typeface="华文行楷" panose="02010800040101010101" pitchFamily="2" charset="-122"/>
                <a:ea typeface="华文行楷" panose="02010800040101010101" pitchFamily="2" charset="-122"/>
              </a:rPr>
              <a:t>复杂性</a:t>
            </a:r>
            <a:r>
              <a:rPr lang="zh-CN" altLang="en-US" sz="3600">
                <a:latin typeface="华文行楷" panose="02010800040101010101" pitchFamily="2" charset="-122"/>
                <a:ea typeface="华文行楷" panose="02010800040101010101" pitchFamily="2" charset="-122"/>
              </a:rPr>
              <a:t>与</a:t>
            </a:r>
            <a:r>
              <a:rPr lang="zh-CN" altLang="en-US" sz="3600">
                <a:solidFill>
                  <a:srgbClr val="FF0000"/>
                </a:solidFill>
                <a:latin typeface="华文行楷" panose="02010800040101010101" pitchFamily="2" charset="-122"/>
                <a:ea typeface="华文行楷" panose="02010800040101010101" pitchFamily="2" charset="-122"/>
              </a:rPr>
              <a:t>多变性</a:t>
            </a:r>
            <a:endParaRPr lang="zh-CN" altLang="en-US" sz="3600">
              <a:solidFill>
                <a:srgbClr val="FF0000"/>
              </a:solidFill>
              <a:latin typeface="华文行楷" panose="02010800040101010101" pitchFamily="2" charset="-122"/>
              <a:ea typeface="华文行楷" panose="0201080004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 name="图片 1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35" y="188"/>
            <a:ext cx="12191331" cy="6857624"/>
          </a:xfrm>
          <a:prstGeom prst="rect">
            <a:avLst/>
          </a:prstGeom>
        </p:spPr>
      </p:pic>
      <p:pic>
        <p:nvPicPr>
          <p:cNvPr id="14" name="图片 1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333042" y="1449047"/>
            <a:ext cx="4233381" cy="2999769"/>
          </a:xfrm>
          <a:prstGeom prst="rect">
            <a:avLst/>
          </a:prstGeom>
        </p:spPr>
      </p:pic>
      <p:sp>
        <p:nvSpPr>
          <p:cNvPr id="15" name="文本框 14"/>
          <p:cNvSpPr txBox="1"/>
          <p:nvPr>
            <p:custDataLst>
              <p:tags r:id="rId7"/>
            </p:custDataLst>
          </p:nvPr>
        </p:nvSpPr>
        <p:spPr>
          <a:xfrm>
            <a:off x="8163674" y="5477228"/>
            <a:ext cx="2574744" cy="500906"/>
          </a:xfrm>
          <a:prstGeom prst="rect">
            <a:avLst/>
          </a:prstGeom>
          <a:noFill/>
        </p:spPr>
        <p:txBody>
          <a:bodyPr wrap="none" rtlCol="0">
            <a:spAutoFit/>
          </a:bodyPr>
          <a:lstStyle/>
          <a:p>
            <a:pPr defTabSz="866775" fontAlgn="base">
              <a:spcBef>
                <a:spcPct val="0"/>
              </a:spcBef>
              <a:spcAft>
                <a:spcPct val="0"/>
              </a:spcAft>
            </a:pPr>
            <a:r>
              <a:rPr lang="zh-CN" altLang="en-US" sz="2655" b="1">
                <a:solidFill>
                  <a:prstClr val="black"/>
                </a:solidFill>
                <a:latin typeface="楷体" panose="02010609060101010101" pitchFamily="49" charset="-122"/>
                <a:ea typeface="楷体" panose="02010609060101010101" pitchFamily="49" charset="-122"/>
              </a:rPr>
              <a:t>列夫</a:t>
            </a:r>
            <a:r>
              <a:rPr lang="en-US" altLang="zh-CN" sz="2655" b="1">
                <a:solidFill>
                  <a:prstClr val="black"/>
                </a:solidFill>
                <a:latin typeface="楷体" panose="02010609060101010101" pitchFamily="49" charset="-122"/>
                <a:ea typeface="楷体" panose="02010609060101010101" pitchFamily="49" charset="-122"/>
              </a:rPr>
              <a:t>·</a:t>
            </a:r>
            <a:r>
              <a:rPr lang="zh-CN" altLang="en-US" sz="2655" b="1">
                <a:solidFill>
                  <a:prstClr val="black"/>
                </a:solidFill>
                <a:latin typeface="楷体" panose="02010609060101010101" pitchFamily="49" charset="-122"/>
                <a:ea typeface="楷体" panose="02010609060101010101" pitchFamily="49" charset="-122"/>
              </a:rPr>
              <a:t>托尔斯泰</a:t>
            </a:r>
            <a:endParaRPr lang="zh-CN" altLang="en-US" sz="2655" b="1">
              <a:solidFill>
                <a:prstClr val="black"/>
              </a:solidFill>
              <a:latin typeface="楷体" panose="02010609060101010101" pitchFamily="49" charset="-122"/>
              <a:ea typeface="楷体" panose="02010609060101010101" pitchFamily="49" charset="-122"/>
            </a:endParaRPr>
          </a:p>
        </p:txBody>
      </p:sp>
      <p:sp>
        <p:nvSpPr>
          <p:cNvPr id="16" name="文本框 15"/>
          <p:cNvSpPr txBox="1"/>
          <p:nvPr>
            <p:custDataLst>
              <p:tags r:id="rId8"/>
            </p:custDataLst>
          </p:nvPr>
        </p:nvSpPr>
        <p:spPr>
          <a:xfrm>
            <a:off x="8678239" y="4472332"/>
            <a:ext cx="1544012" cy="500906"/>
          </a:xfrm>
          <a:prstGeom prst="rect">
            <a:avLst/>
          </a:prstGeom>
          <a:noFill/>
        </p:spPr>
        <p:txBody>
          <a:bodyPr wrap="none" rtlCol="0">
            <a:spAutoFit/>
          </a:bodyPr>
          <a:lstStyle/>
          <a:p>
            <a:pPr defTabSz="866775" fontAlgn="base">
              <a:spcBef>
                <a:spcPct val="0"/>
              </a:spcBef>
              <a:spcAft>
                <a:spcPct val="0"/>
              </a:spcAft>
            </a:pPr>
            <a:r>
              <a:rPr lang="zh-CN" altLang="en-US" sz="2655">
                <a:solidFill>
                  <a:prstClr val="black"/>
                </a:solidFill>
                <a:latin typeface="楷体" panose="02010609060101010101" pitchFamily="49" charset="-122"/>
                <a:ea typeface="楷体" panose="02010609060101010101" pitchFamily="49" charset="-122"/>
              </a:rPr>
              <a:t>第一课时</a:t>
            </a:r>
            <a:endParaRPr lang="zh-CN" altLang="en-US" sz="2655">
              <a:solidFill>
                <a:prstClr val="black"/>
              </a:solidFill>
              <a:latin typeface="楷体" panose="02010609060101010101" pitchFamily="49" charset="-122"/>
              <a:ea typeface="楷体" panose="02010609060101010101" pitchFamily="49" charset="-122"/>
            </a:endParaRPr>
          </a:p>
        </p:txBody>
      </p:sp>
      <p:pic>
        <p:nvPicPr>
          <p:cNvPr id="17" name="图片 16"/>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229717" y="5996834"/>
            <a:ext cx="2436823" cy="15701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占位符 1"/>
          <p:cNvSpPr>
            <a:spLocks noGrp="1"/>
          </p:cNvSpPr>
          <p:nvPr>
            <p:ph type="body" sz="quarter" idx="10"/>
            <p:custDataLst>
              <p:tags r:id="rId3"/>
            </p:custDataLst>
          </p:nvPr>
        </p:nvSpPr>
        <p:spPr/>
        <p:txBody>
          <a:bodyPr/>
          <a:lstStyle/>
          <a:p>
            <a:r>
              <a:rPr lang="zh-CN" altLang="en-US"/>
              <a:t>识作者</a:t>
            </a:r>
            <a:endParaRPr lang="zh-CN" altLang="en-US"/>
          </a:p>
        </p:txBody>
      </p:sp>
      <p:sp>
        <p:nvSpPr>
          <p:cNvPr id="4" name="矩形 3"/>
          <p:cNvSpPr/>
          <p:nvPr>
            <p:custDataLst>
              <p:tags r:id="rId4"/>
            </p:custDataLst>
          </p:nvPr>
        </p:nvSpPr>
        <p:spPr>
          <a:xfrm>
            <a:off x="3924928" y="2131790"/>
            <a:ext cx="7633389" cy="3949351"/>
          </a:xfrm>
          <a:prstGeom prst="rect">
            <a:avLst/>
          </a:prstGeom>
        </p:spPr>
        <p:txBody>
          <a:bodyPr wrap="square">
            <a:spAutoFit/>
          </a:bodyPr>
          <a:lstStyle/>
          <a:p>
            <a:pPr defTabSz="866775" fontAlgn="base">
              <a:lnSpc>
                <a:spcPct val="120000"/>
              </a:lnSpc>
              <a:spcBef>
                <a:spcPct val="0"/>
              </a:spcBef>
            </a:pP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1828—1910</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19</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世纪中期俄国批判现实主义作家、思想家、哲学家。</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1863</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年到</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1869</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年，托尔斯泰创作了长篇历史小说</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战争与和平</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1873</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年到</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1877</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年，他经过</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12</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次修改，完成其第二部里程碑式巨著</a:t>
            </a:r>
            <a:r>
              <a:rPr lang="en-US" altLang="zh-CN" sz="2655">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srgbClr val="FF0000"/>
                </a:solidFill>
                <a:latin typeface="宋体" panose="02010600030101010101" pitchFamily="2" charset="-122"/>
                <a:ea typeface="宋体" panose="02010600030101010101" pitchFamily="2" charset="-122"/>
                <a:cs typeface="宋体" panose="02010600030101010101" pitchFamily="2" charset="-122"/>
              </a:rPr>
              <a:t>安娜</a:t>
            </a:r>
            <a:r>
              <a:rPr lang="en-US" altLang="zh-CN" sz="2655">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srgbClr val="FF0000"/>
                </a:solidFill>
                <a:latin typeface="宋体" panose="02010600030101010101" pitchFamily="2" charset="-122"/>
                <a:ea typeface="宋体" panose="02010600030101010101" pitchFamily="2" charset="-122"/>
                <a:cs typeface="宋体" panose="02010600030101010101" pitchFamily="2" charset="-122"/>
              </a:rPr>
              <a:t>卡列尼娜</a:t>
            </a:r>
            <a:r>
              <a:rPr lang="en-US" altLang="zh-CN" sz="2655">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70</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年代末</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(1879—1882)</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，托尔斯泰的世界观发生巨变，写成</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忏悔录</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80</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年代创作了剧本</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黑暗的势力</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教育的果实</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，中篇小说</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魔鬼</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伊凡</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伊里奇之死</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克莱采奏鸣曲</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endPar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5"/>
            </p:custDataLst>
          </p:nvPr>
        </p:nvSpPr>
        <p:spPr>
          <a:xfrm>
            <a:off x="3924929" y="1481941"/>
            <a:ext cx="3946202" cy="617541"/>
          </a:xfrm>
          <a:prstGeom prst="rect">
            <a:avLst/>
          </a:prstGeom>
          <a:noFill/>
        </p:spPr>
        <p:txBody>
          <a:bodyPr wrap="square">
            <a:spAutoFit/>
          </a:bodyPr>
          <a:lstStyle/>
          <a:p>
            <a:pPr defTabSz="866775" fontAlgn="base">
              <a:spcBef>
                <a:spcPct val="0"/>
              </a:spcBef>
              <a:spcAft>
                <a:spcPct val="0"/>
              </a:spcAft>
            </a:pPr>
            <a:r>
              <a:rPr lang="zh-CN" altLang="en-US" sz="3415" b="1">
                <a:solidFill>
                  <a:srgbClr val="889EB6">
                    <a:lumMod val="50000"/>
                  </a:srgbClr>
                </a:solidFill>
                <a:latin typeface="华文中宋" panose="02010600040101010101" pitchFamily="2" charset="-122"/>
                <a:ea typeface="华文中宋" panose="02010600040101010101" pitchFamily="2" charset="-122"/>
              </a:rPr>
              <a:t>列夫</a:t>
            </a:r>
            <a:r>
              <a:rPr lang="en-US" altLang="zh-CN" sz="3415" b="1">
                <a:solidFill>
                  <a:srgbClr val="889EB6">
                    <a:lumMod val="50000"/>
                  </a:srgbClr>
                </a:solidFill>
                <a:latin typeface="华文中宋" panose="02010600040101010101" pitchFamily="2" charset="-122"/>
                <a:ea typeface="华文中宋" panose="02010600040101010101" pitchFamily="2" charset="-122"/>
              </a:rPr>
              <a:t>·</a:t>
            </a:r>
            <a:r>
              <a:rPr lang="zh-CN" altLang="en-US" sz="3415" b="1">
                <a:solidFill>
                  <a:srgbClr val="889EB6">
                    <a:lumMod val="50000"/>
                  </a:srgbClr>
                </a:solidFill>
                <a:latin typeface="华文中宋" panose="02010600040101010101" pitchFamily="2" charset="-122"/>
                <a:ea typeface="华文中宋" panose="02010600040101010101" pitchFamily="2" charset="-122"/>
              </a:rPr>
              <a:t>托尔斯泰</a:t>
            </a:r>
            <a:r>
              <a:rPr lang="zh-CN" altLang="en-US" sz="3415" b="1" baseline="30000">
                <a:solidFill>
                  <a:srgbClr val="889EB6">
                    <a:lumMod val="50000"/>
                  </a:srgbClr>
                </a:solidFill>
                <a:latin typeface="华文中宋" panose="02010600040101010101" pitchFamily="2" charset="-122"/>
                <a:ea typeface="华文中宋" panose="02010600040101010101" pitchFamily="2" charset="-122"/>
              </a:rPr>
              <a:t>①</a:t>
            </a:r>
            <a:endParaRPr lang="zh-CN" altLang="en-US" sz="3415" baseline="30000">
              <a:solidFill>
                <a:srgbClr val="889EB6">
                  <a:lumMod val="50000"/>
                </a:srgbClr>
              </a:solidFill>
              <a:latin typeface="华文中宋" panose="02010600040101010101" pitchFamily="2" charset="-122"/>
              <a:ea typeface="华文中宋" panose="02010600040101010101" pitchFamily="2" charset="-122"/>
            </a:endParaRPr>
          </a:p>
        </p:txBody>
      </p:sp>
      <p:sp>
        <p:nvSpPr>
          <p:cNvPr id="9" name="文本框 8"/>
          <p:cNvSpPr txBox="1"/>
          <p:nvPr>
            <p:custDataLst>
              <p:tags r:id="rId6"/>
            </p:custDataLst>
          </p:nvPr>
        </p:nvSpPr>
        <p:spPr>
          <a:xfrm>
            <a:off x="7461485" y="1560246"/>
            <a:ext cx="2799244" cy="500906"/>
          </a:xfrm>
          <a:prstGeom prst="rect">
            <a:avLst/>
          </a:prstGeom>
          <a:solidFill>
            <a:schemeClr val="accent4">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宋体" panose="02010600030101010101" pitchFamily="2" charset="-122"/>
                <a:ea typeface="宋体" panose="02010600030101010101" pitchFamily="2" charset="-122"/>
                <a:cs typeface="宋体" panose="02010600030101010101" pitchFamily="2" charset="-122"/>
              </a:rPr>
              <a:t>俄国革命的镜子</a:t>
            </a:r>
            <a:endParaRPr lang="zh-CN" altLang="en-US" sz="2655">
              <a:solidFill>
                <a:prstClr val="white"/>
              </a:solidFill>
              <a:latin typeface="宋体" panose="02010600030101010101" pitchFamily="2" charset="-122"/>
              <a:ea typeface="宋体" panose="02010600030101010101" pitchFamily="2" charset="-122"/>
            </a:endParaRPr>
          </a:p>
        </p:txBody>
      </p:sp>
      <p:sp>
        <p:nvSpPr>
          <p:cNvPr id="10" name="矩形 9"/>
          <p:cNvSpPr/>
          <p:nvPr>
            <p:custDataLst>
              <p:tags r:id="rId7"/>
            </p:custDataLst>
          </p:nvPr>
        </p:nvSpPr>
        <p:spPr>
          <a:xfrm>
            <a:off x="-1" y="1619768"/>
            <a:ext cx="3638128" cy="4335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Calibri"/>
              <a:ea typeface="宋体" panose="02010600030101010101" pitchFamily="2" charset="-122"/>
            </a:endParaRPr>
          </a:p>
        </p:txBody>
      </p:sp>
      <p:pic>
        <p:nvPicPr>
          <p:cNvPr id="11" name="图片 10"/>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92688" y="1926966"/>
            <a:ext cx="3063192" cy="366817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占位符 1"/>
          <p:cNvSpPr>
            <a:spLocks noGrp="1"/>
          </p:cNvSpPr>
          <p:nvPr>
            <p:ph type="body" sz="quarter" idx="10"/>
            <p:custDataLst>
              <p:tags r:id="rId3"/>
            </p:custDataLst>
          </p:nvPr>
        </p:nvSpPr>
        <p:spPr/>
        <p:txBody>
          <a:bodyPr/>
          <a:lstStyle/>
          <a:p>
            <a:r>
              <a:rPr lang="zh-CN" altLang="en-US"/>
              <a:t>识作者</a:t>
            </a:r>
            <a:endParaRPr lang="zh-CN" altLang="en-US"/>
          </a:p>
        </p:txBody>
      </p:sp>
      <p:sp>
        <p:nvSpPr>
          <p:cNvPr id="3" name="矩形 2"/>
          <p:cNvSpPr/>
          <p:nvPr>
            <p:custDataLst>
              <p:tags r:id="rId4"/>
            </p:custDataLst>
          </p:nvPr>
        </p:nvSpPr>
        <p:spPr>
          <a:xfrm>
            <a:off x="-1" y="1619768"/>
            <a:ext cx="3638128" cy="4335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Calibri"/>
              <a:ea typeface="宋体" panose="02010600030101010101" pitchFamily="2" charset="-122"/>
            </a:endParaRPr>
          </a:p>
        </p:txBody>
      </p:sp>
      <p:sp>
        <p:nvSpPr>
          <p:cNvPr id="4" name="矩形 3"/>
          <p:cNvSpPr/>
          <p:nvPr>
            <p:custDataLst>
              <p:tags r:id="rId5"/>
            </p:custDataLst>
          </p:nvPr>
        </p:nvSpPr>
        <p:spPr>
          <a:xfrm>
            <a:off x="3924928" y="2131789"/>
            <a:ext cx="7633389" cy="2968826"/>
          </a:xfrm>
          <a:prstGeom prst="rect">
            <a:avLst/>
          </a:prstGeom>
        </p:spPr>
        <p:txBody>
          <a:bodyPr wrap="square">
            <a:spAutoFit/>
          </a:bodyPr>
          <a:lstStyle/>
          <a:p>
            <a:pPr defTabSz="866775" fontAlgn="base">
              <a:lnSpc>
                <a:spcPct val="120000"/>
              </a:lnSpc>
              <a:spcBef>
                <a:spcPct val="0"/>
              </a:spcBef>
            </a:pP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哈泽</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穆拉特</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，短篇小说</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舞会之后</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，长篇小说</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复活</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。其中，</a:t>
            </a:r>
            <a:r>
              <a:rPr lang="en-US" altLang="zh-CN" sz="2655" b="1" u="sng">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a:t>
            </a:r>
            <a:r>
              <a:rPr lang="zh-CN" altLang="en-US" sz="2655" b="1" u="sng">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复活</a:t>
            </a:r>
            <a:r>
              <a:rPr lang="en-US" altLang="zh-CN" sz="2655" b="1" u="sng">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a:t>
            </a:r>
            <a:r>
              <a:rPr lang="zh-CN" altLang="en-US" sz="2655" b="1" u="sng">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是他长期思想、艺术探索的总结</a:t>
            </a:r>
            <a:r>
              <a:rPr lang="zh-CN" altLang="en-US" sz="2655" baseline="30000">
                <a:solidFill>
                  <a:prstClr val="black"/>
                </a:solidFill>
                <a:latin typeface="宋体" panose="02010600030101010101" pitchFamily="2" charset="-122"/>
                <a:ea typeface="宋体" panose="02010600030101010101" pitchFamily="2" charset="-122"/>
                <a:cs typeface="宋体" panose="02010600030101010101" pitchFamily="2" charset="-122"/>
              </a:rPr>
              <a:t>②</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。列宁曾经评价他是“俄国革命的镜子”。美国文学评论家哈洛</a:t>
            </a:r>
            <a:r>
              <a:rPr lang="en-US" altLang="zh-CN" sz="2655">
                <a:solidFill>
                  <a:prstClr val="black"/>
                </a:solidFill>
                <a:latin typeface="宋体" panose="02010600030101010101" pitchFamily="2" charset="-122"/>
                <a:ea typeface="宋体" panose="02010600030101010101" pitchFamily="2" charset="-122"/>
                <a:cs typeface="宋体" panose="02010600030101010101" pitchFamily="2" charset="-122"/>
              </a:rPr>
              <a:t>·</a:t>
            </a:r>
            <a:r>
              <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rPr>
              <a:t>卜伦称他是“从文艺复兴以来唯一能挑战荷马、但丁与莎士比亚的伟大作家”。</a:t>
            </a:r>
            <a:endParaRPr lang="zh-CN" altLang="en-US" sz="2655">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6"/>
            </p:custDataLst>
          </p:nvPr>
        </p:nvSpPr>
        <p:spPr>
          <a:xfrm>
            <a:off x="3924929" y="1481941"/>
            <a:ext cx="3946202" cy="617541"/>
          </a:xfrm>
          <a:prstGeom prst="rect">
            <a:avLst/>
          </a:prstGeom>
          <a:noFill/>
        </p:spPr>
        <p:txBody>
          <a:bodyPr wrap="square">
            <a:spAutoFit/>
          </a:bodyPr>
          <a:lstStyle/>
          <a:p>
            <a:pPr defTabSz="866775" fontAlgn="base">
              <a:spcBef>
                <a:spcPct val="0"/>
              </a:spcBef>
              <a:spcAft>
                <a:spcPct val="0"/>
              </a:spcAft>
            </a:pPr>
            <a:r>
              <a:rPr lang="zh-CN" altLang="en-US" sz="3415" b="1">
                <a:solidFill>
                  <a:srgbClr val="889EB6">
                    <a:lumMod val="50000"/>
                  </a:srgbClr>
                </a:solidFill>
                <a:latin typeface="华文中宋" panose="02010600040101010101" pitchFamily="2" charset="-122"/>
                <a:ea typeface="华文中宋" panose="02010600040101010101" pitchFamily="2" charset="-122"/>
              </a:rPr>
              <a:t>列夫</a:t>
            </a:r>
            <a:r>
              <a:rPr lang="en-US" altLang="zh-CN" sz="3415" b="1">
                <a:solidFill>
                  <a:srgbClr val="889EB6">
                    <a:lumMod val="50000"/>
                  </a:srgbClr>
                </a:solidFill>
                <a:latin typeface="华文中宋" panose="02010600040101010101" pitchFamily="2" charset="-122"/>
                <a:ea typeface="华文中宋" panose="02010600040101010101" pitchFamily="2" charset="-122"/>
              </a:rPr>
              <a:t>·</a:t>
            </a:r>
            <a:r>
              <a:rPr lang="zh-CN" altLang="en-US" sz="3415" b="1">
                <a:solidFill>
                  <a:srgbClr val="889EB6">
                    <a:lumMod val="50000"/>
                  </a:srgbClr>
                </a:solidFill>
                <a:latin typeface="华文中宋" panose="02010600040101010101" pitchFamily="2" charset="-122"/>
                <a:ea typeface="华文中宋" panose="02010600040101010101" pitchFamily="2" charset="-122"/>
              </a:rPr>
              <a:t>托尔斯泰</a:t>
            </a:r>
            <a:r>
              <a:rPr lang="zh-CN" altLang="en-US" sz="3415" b="1" baseline="30000">
                <a:solidFill>
                  <a:srgbClr val="889EB6">
                    <a:lumMod val="50000"/>
                  </a:srgbClr>
                </a:solidFill>
                <a:latin typeface="华文中宋" panose="02010600040101010101" pitchFamily="2" charset="-122"/>
                <a:ea typeface="华文中宋" panose="02010600040101010101" pitchFamily="2" charset="-122"/>
              </a:rPr>
              <a:t>①</a:t>
            </a:r>
            <a:endParaRPr lang="zh-CN" altLang="en-US" sz="3415" baseline="30000">
              <a:solidFill>
                <a:srgbClr val="889EB6">
                  <a:lumMod val="50000"/>
                </a:srgbClr>
              </a:solidFill>
              <a:latin typeface="华文中宋" panose="02010600040101010101" pitchFamily="2" charset="-122"/>
              <a:ea typeface="华文中宋" panose="02010600040101010101" pitchFamily="2" charset="-122"/>
            </a:endParaRPr>
          </a:p>
        </p:txBody>
      </p:sp>
      <p:sp>
        <p:nvSpPr>
          <p:cNvPr id="6" name="文本框 5"/>
          <p:cNvSpPr txBox="1"/>
          <p:nvPr>
            <p:custDataLst>
              <p:tags r:id="rId7"/>
            </p:custDataLst>
          </p:nvPr>
        </p:nvSpPr>
        <p:spPr>
          <a:xfrm>
            <a:off x="7461485" y="1560246"/>
            <a:ext cx="2799244" cy="500906"/>
          </a:xfrm>
          <a:prstGeom prst="rect">
            <a:avLst/>
          </a:prstGeom>
          <a:solidFill>
            <a:schemeClr val="accent4">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宋体" panose="02010600030101010101" pitchFamily="2" charset="-122"/>
                <a:ea typeface="宋体" panose="02010600030101010101" pitchFamily="2" charset="-122"/>
                <a:cs typeface="宋体" panose="02010600030101010101" pitchFamily="2" charset="-122"/>
              </a:rPr>
              <a:t>俄国革命的镜子</a:t>
            </a:r>
            <a:endParaRPr lang="zh-CN" altLang="en-US" sz="2655">
              <a:solidFill>
                <a:prstClr val="white"/>
              </a:solidFill>
              <a:latin typeface="宋体" panose="02010600030101010101" pitchFamily="2" charset="-122"/>
              <a:ea typeface="宋体" panose="02010600030101010101" pitchFamily="2" charset="-122"/>
            </a:endParaRPr>
          </a:p>
        </p:txBody>
      </p:sp>
      <p:pic>
        <p:nvPicPr>
          <p:cNvPr id="7" name="图片 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92688" y="1926966"/>
            <a:ext cx="3063192" cy="3668173"/>
          </a:xfrm>
          <a:prstGeom prst="rect">
            <a:avLst/>
          </a:prstGeom>
        </p:spPr>
      </p:pic>
      <p:sp>
        <p:nvSpPr>
          <p:cNvPr id="8" name="矩形 7"/>
          <p:cNvSpPr/>
          <p:nvPr>
            <p:custDataLst>
              <p:tags r:id="rId10"/>
            </p:custDataLst>
          </p:nvPr>
        </p:nvSpPr>
        <p:spPr>
          <a:xfrm>
            <a:off x="3999091" y="5095747"/>
            <a:ext cx="7633389" cy="1296893"/>
          </a:xfrm>
          <a:prstGeom prst="rect">
            <a:avLst/>
          </a:prstGeom>
        </p:spPr>
        <p:txBody>
          <a:bodyPr wrap="square">
            <a:spAutoFit/>
          </a:bodyPr>
          <a:lstStyle/>
          <a:p>
            <a:pPr defTabSz="866775">
              <a:lnSpc>
                <a:spcPct val="120000"/>
              </a:lnSpc>
              <a:tabLst>
                <a:tab pos="2474595"/>
              </a:tabLst>
            </a:pPr>
            <a:r>
              <a:rPr lang="zh-CN" altLang="zh-CN" sz="2275" b="1" i="1">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①</a:t>
            </a:r>
            <a:r>
              <a:rPr lang="zh-CN" altLang="zh-CN" sz="2275" b="1" i="1">
                <a:solidFill>
                  <a:srgbClr val="889EB6">
                    <a:lumMod val="75000"/>
                  </a:srgbClr>
                </a:solidFill>
                <a:latin typeface="宋体" panose="02010600030101010101" pitchFamily="2" charset="-122"/>
                <a:ea typeface="宋体" panose="02010600030101010101" pitchFamily="2" charset="-122"/>
                <a:cs typeface="Times New Roman" panose="02020603050405020304" charset="0"/>
              </a:rPr>
              <a:t>不认识托尔斯泰者，不可能认识俄罗斯。</a:t>
            </a:r>
            <a:r>
              <a:rPr lang="en-US" altLang="zh-CN" sz="2275" b="1" i="1">
                <a:solidFill>
                  <a:srgbClr val="889EB6">
                    <a:lumMod val="75000"/>
                  </a:srgbClr>
                </a:solidFill>
                <a:latin typeface="宋体" panose="02010600030101010101" pitchFamily="2" charset="-122"/>
                <a:ea typeface="宋体" panose="02010600030101010101" pitchFamily="2" charset="-122"/>
              </a:rPr>
              <a:t>——</a:t>
            </a:r>
            <a:r>
              <a:rPr lang="zh-CN" altLang="zh-CN" sz="2275" b="1" i="1">
                <a:solidFill>
                  <a:srgbClr val="889EB6">
                    <a:lumMod val="75000"/>
                  </a:srgbClr>
                </a:solidFill>
                <a:latin typeface="宋体" panose="02010600030101010101" pitchFamily="2" charset="-122"/>
                <a:ea typeface="宋体" panose="02010600030101010101" pitchFamily="2" charset="-122"/>
                <a:cs typeface="Times New Roman" panose="02020603050405020304" charset="0"/>
              </a:rPr>
              <a:t>高尔基</a:t>
            </a:r>
            <a:endParaRPr lang="zh-CN" altLang="zh-CN" sz="2275" i="1">
              <a:solidFill>
                <a:srgbClr val="889EB6">
                  <a:lumMod val="75000"/>
                </a:srgbClr>
              </a:solidFill>
              <a:latin typeface="宋体" panose="02010600030101010101" pitchFamily="2" charset="-122"/>
              <a:ea typeface="宋体" panose="02010600030101010101" pitchFamily="2" charset="-122"/>
            </a:endParaRPr>
          </a:p>
          <a:p>
            <a:pPr defTabSz="866775">
              <a:lnSpc>
                <a:spcPct val="120000"/>
              </a:lnSpc>
              <a:tabLst>
                <a:tab pos="2474595"/>
              </a:tabLst>
            </a:pPr>
            <a:r>
              <a:rPr lang="zh-CN" altLang="zh-CN" sz="2275" b="1" i="1">
                <a:solidFill>
                  <a:srgbClr val="889EB6">
                    <a:lumMod val="75000"/>
                  </a:srgbClr>
                </a:solidFill>
                <a:latin typeface="宋体" panose="02010600030101010101" pitchFamily="2" charset="-122"/>
                <a:ea typeface="宋体" panose="02010600030101010101" pitchFamily="2" charset="-122"/>
                <a:cs typeface="宋体" panose="02010600030101010101" pitchFamily="2" charset="-122"/>
              </a:rPr>
              <a:t>②</a:t>
            </a:r>
            <a:r>
              <a:rPr lang="zh-CN" altLang="zh-CN" sz="2275" b="1" i="1">
                <a:solidFill>
                  <a:srgbClr val="889EB6">
                    <a:lumMod val="75000"/>
                  </a:srgbClr>
                </a:solidFill>
                <a:latin typeface="宋体" panose="02010600030101010101" pitchFamily="2" charset="-122"/>
                <a:ea typeface="宋体" panose="02010600030101010101" pitchFamily="2" charset="-122"/>
                <a:cs typeface="Times New Roman" panose="02020603050405020304" charset="0"/>
              </a:rPr>
              <a:t>《复活》是托尔斯泰最后一部长篇小说，被誉为俄国批判现实主义发展的高峰。</a:t>
            </a:r>
            <a:endParaRPr lang="zh-CN" altLang="zh-CN" sz="2275" i="1">
              <a:solidFill>
                <a:srgbClr val="889EB6">
                  <a:lumMod val="75000"/>
                </a:srgbClr>
              </a:solidFill>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内容占位符 2"/>
          <p:cNvSpPr txBox="1"/>
          <p:nvPr>
            <p:custDataLst>
              <p:tags r:id="rId3"/>
            </p:custDataLst>
          </p:nvPr>
        </p:nvSpPr>
        <p:spPr>
          <a:xfrm>
            <a:off x="3296756" y="2316723"/>
            <a:ext cx="8261562" cy="37063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50000"/>
              </a:lnSpc>
              <a:spcBef>
                <a:spcPts val="950"/>
              </a:spcBef>
              <a:buNone/>
            </a:pPr>
            <a:r>
              <a:rPr lang="zh-CN" altLang="en-US" sz="2655">
                <a:solidFill>
                  <a:prstClr val="black"/>
                </a:solidFill>
                <a:latin typeface="微软雅黑" panose="020b0503020204020204" pitchFamily="34" charset="-122"/>
                <a:ea typeface="微软雅黑" panose="020b0503020204020204" pitchFamily="34" charset="-122"/>
              </a:rPr>
              <a:t>托尔斯泰主义是俄国著名文学家列夫</a:t>
            </a:r>
            <a:r>
              <a:rPr lang="en-US" altLang="zh-CN" sz="2655">
                <a:solidFill>
                  <a:prstClr val="black"/>
                </a:solidFill>
                <a:latin typeface="微软雅黑" panose="020b0503020204020204" pitchFamily="34" charset="-122"/>
                <a:ea typeface="微软雅黑" panose="020b0503020204020204" pitchFamily="34" charset="-122"/>
              </a:rPr>
              <a:t>·</a:t>
            </a:r>
            <a:r>
              <a:rPr lang="zh-CN" altLang="en-US" sz="2655">
                <a:solidFill>
                  <a:prstClr val="black"/>
                </a:solidFill>
                <a:latin typeface="微软雅黑" panose="020b0503020204020204" pitchFamily="34" charset="-122"/>
                <a:ea typeface="微软雅黑" panose="020b0503020204020204" pitchFamily="34" charset="-122"/>
              </a:rPr>
              <a:t>托尔斯泰的重要思想的结晶，一方面，它体现为</a:t>
            </a:r>
            <a:r>
              <a:rPr lang="zh-CN" altLang="en-US" sz="2655" b="1">
                <a:solidFill>
                  <a:srgbClr val="FF0000"/>
                </a:solidFill>
                <a:latin typeface="微软雅黑" panose="020b0503020204020204" pitchFamily="34" charset="-122"/>
                <a:ea typeface="微软雅黑" panose="020b0503020204020204" pitchFamily="34" charset="-122"/>
              </a:rPr>
              <a:t>对现实的无情批判</a:t>
            </a:r>
            <a:r>
              <a:rPr lang="zh-CN" altLang="en-US" sz="2655">
                <a:solidFill>
                  <a:prstClr val="black"/>
                </a:solidFill>
                <a:latin typeface="微软雅黑" panose="020b0503020204020204" pitchFamily="34" charset="-122"/>
                <a:ea typeface="微软雅黑" panose="020b0503020204020204" pitchFamily="34" charset="-122"/>
              </a:rPr>
              <a:t>；另一方面，它</a:t>
            </a:r>
            <a:r>
              <a:rPr lang="zh-CN" altLang="en-US" sz="2655" b="1">
                <a:solidFill>
                  <a:srgbClr val="FF0000"/>
                </a:solidFill>
                <a:latin typeface="微软雅黑" panose="020b0503020204020204" pitchFamily="34" charset="-122"/>
                <a:ea typeface="微软雅黑" panose="020b0503020204020204" pitchFamily="34" charset="-122"/>
              </a:rPr>
              <a:t>宣扬了赎罪、拯救灵魂、禁欲主义、“不以暴力抗恶”“道德自我完善”</a:t>
            </a:r>
            <a:r>
              <a:rPr lang="zh-CN" altLang="en-US" sz="2655">
                <a:solidFill>
                  <a:prstClr val="black"/>
                </a:solidFill>
                <a:latin typeface="微软雅黑" panose="020b0503020204020204" pitchFamily="34" charset="-122"/>
                <a:ea typeface="微软雅黑" panose="020b0503020204020204" pitchFamily="34" charset="-122"/>
              </a:rPr>
              <a:t>等观点，宣扬一种属于托尔斯泰自己的宗教“博爱”思想，因此人们称之为“托尔斯泰主义”。</a:t>
            </a:r>
            <a:endParaRPr lang="zh-CN" altLang="en-US" sz="2655">
              <a:solidFill>
                <a:prstClr val="black"/>
              </a:solidFill>
              <a:latin typeface="微软雅黑" panose="020b0503020204020204" pitchFamily="34" charset="-122"/>
              <a:ea typeface="微软雅黑" panose="020b0503020204020204" pitchFamily="34" charset="-122"/>
            </a:endParaRPr>
          </a:p>
        </p:txBody>
      </p:sp>
      <p:sp>
        <p:nvSpPr>
          <p:cNvPr id="3" name="矩形 2"/>
          <p:cNvSpPr/>
          <p:nvPr>
            <p:custDataLst>
              <p:tags r:id="rId4"/>
            </p:custDataLst>
          </p:nvPr>
        </p:nvSpPr>
        <p:spPr>
          <a:xfrm>
            <a:off x="3296756" y="834967"/>
            <a:ext cx="4339650" cy="923330"/>
          </a:xfrm>
          <a:prstGeom prst="rect">
            <a:avLst/>
          </a:prstGeom>
        </p:spPr>
        <p:txBody>
          <a:bodyPr wrap="none">
            <a:spAutoFit/>
          </a:bodyPr>
          <a:lstStyle/>
          <a:p>
            <a:pPr algn="ctr" defTabSz="866775">
              <a:spcBef>
                <a:spcPct val="0"/>
              </a:spcBef>
            </a:pPr>
            <a:r>
              <a:rPr lang="zh-CN" altLang="en-US" sz="5400" b="1">
                <a:solidFill>
                  <a:srgbClr val="002060"/>
                </a:solidFill>
                <a:latin typeface="华文行楷" panose="02010800040101010101" pitchFamily="2" charset="-122"/>
                <a:ea typeface="华文行楷" panose="02010800040101010101" pitchFamily="2" charset="-122"/>
              </a:rPr>
              <a:t>托尔斯泰主义</a:t>
            </a:r>
            <a:endParaRPr lang="zh-CN" altLang="en-US" sz="5400" b="1">
              <a:solidFill>
                <a:srgbClr val="002060"/>
              </a:solidFill>
              <a:latin typeface="华文行楷" panose="02010800040101010101" pitchFamily="2" charset="-122"/>
              <a:ea typeface="华文行楷" panose="02010800040101010101" pitchFamily="2" charset="-122"/>
            </a:endParaRPr>
          </a:p>
        </p:txBody>
      </p:sp>
      <p:sp>
        <p:nvSpPr>
          <p:cNvPr id="4" name="文本占位符 3"/>
          <p:cNvSpPr>
            <a:spLocks noGrp="1"/>
          </p:cNvSpPr>
          <p:nvPr>
            <p:ph type="body" sz="quarter" idx="10"/>
            <p:custDataLst>
              <p:tags r:id="rId5"/>
            </p:custDataLst>
          </p:nvPr>
        </p:nvSpPr>
        <p:spPr/>
        <p:txBody>
          <a:bodyPr/>
          <a:lstStyle/>
          <a:p>
            <a:r>
              <a:rPr lang="zh-CN" altLang="en-US"/>
              <a:t>文化常识</a:t>
            </a:r>
            <a:endParaRPr lang="zh-CN" altLang="en-US"/>
          </a:p>
        </p:txBody>
      </p:sp>
      <p:pic>
        <p:nvPicPr>
          <p:cNvPr id="6" name="图片 5"/>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770609" y="1123199"/>
            <a:ext cx="1979953" cy="5259586"/>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71529" y="101297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826293" y="54292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89615" y="447551"/>
            <a:ext cx="5556738"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rPr>
              <a:t>自传性小说</a:t>
            </a:r>
            <a:endParaRPr lang="zh-CN" altLang="en-US" sz="3000">
              <a:solidFill>
                <a:prstClr val="black"/>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9"/>
            </p:custDataLst>
          </p:nvPr>
        </p:nvGraphicFramePr>
        <p:xfrm>
          <a:off x="412115" y="1501140"/>
          <a:ext cx="11275060" cy="4350385"/>
        </p:xfrm>
        <a:graphic>
          <a:graphicData uri="http://schemas.openxmlformats.org/drawingml/2006/table">
            <a:tbl>
              <a:tblPr firstRow="1" firstCol="1" bandRow="1">
                <a:tableStyleId>{5940675A-B579-460E-94D1-54222C63F5DA}</a:tableStyleId>
              </a:tblPr>
              <a:tblGrid>
                <a:gridCol w="556895"/>
                <a:gridCol w="4705350"/>
                <a:gridCol w="4737735"/>
                <a:gridCol w="1275080"/>
              </a:tblGrid>
              <a:tr h="594995">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 </a:t>
                      </a:r>
                      <a:endParaRPr lang="zh-CN" sz="1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狄更斯经历</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课文中叙写</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相似点</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r>
              <a:tr h="862965">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1</a:t>
                      </a:r>
                      <a:endParaRPr lang="zh-CN" sz="1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父亲是英国海军军需处一名小职员</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米考伯一度在海军里做过事</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职业</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r>
              <a:tr h="1289685">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2</a:t>
                      </a:r>
                      <a:endParaRPr lang="zh-CN" sz="1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父亲常入不敷出，在狄更斯</a:t>
                      </a:r>
                      <a:r>
                        <a:rPr lang="en-US" sz="2800" kern="100">
                          <a:effectLst/>
                          <a:latin typeface="华文楷体" panose="02010600040101010101" pitchFamily="2" charset="-122"/>
                          <a:ea typeface="华文楷体" panose="02010600040101010101" pitchFamily="2" charset="-122"/>
                        </a:rPr>
                        <a:t>11</a:t>
                      </a:r>
                      <a:r>
                        <a:rPr lang="zh-CN" sz="2800" kern="100">
                          <a:effectLst/>
                          <a:latin typeface="华文楷体" panose="02010600040101010101" pitchFamily="2" charset="-122"/>
                          <a:ea typeface="华文楷体" panose="02010600040101010101" pitchFamily="2" charset="-122"/>
                        </a:rPr>
                        <a:t>岁时，因无力偿还债务，进了负债人监狱</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米考伯欠债破产，被关进塞德克高等法院监狱</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负债入狱经历</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r>
              <a:tr h="1289685">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3</a:t>
                      </a:r>
                      <a:endParaRPr lang="zh-CN" sz="1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12</a:t>
                      </a:r>
                      <a:r>
                        <a:rPr lang="zh-CN" sz="2800" kern="100">
                          <a:effectLst/>
                          <a:latin typeface="华文楷体" panose="02010600040101010101" pitchFamily="2" charset="-122"/>
                          <a:ea typeface="华文楷体" panose="02010600040101010101" pitchFamily="2" charset="-122"/>
                        </a:rPr>
                        <a:t>岁被迫辍学独自谋生，在一家鞋油作坊当学徒工，给鞋油瓶封口和贴标签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10</a:t>
                      </a:r>
                      <a:r>
                        <a:rPr lang="zh-CN" sz="2800" kern="100">
                          <a:effectLst/>
                          <a:latin typeface="华文楷体" panose="02010600040101010101" pitchFamily="2" charset="-122"/>
                          <a:ea typeface="华文楷体" panose="02010600040101010101" pitchFamily="2" charset="-122"/>
                        </a:rPr>
                        <a:t>岁的大卫在谋得斯通</a:t>
                      </a:r>
                      <a:r>
                        <a:rPr lang="en-US" sz="2800" kern="100">
                          <a:effectLst/>
                          <a:latin typeface="华文楷体" panose="02010600040101010101" pitchFamily="2" charset="-122"/>
                          <a:ea typeface="华文楷体" panose="02010600040101010101" pitchFamily="2" charset="-122"/>
                        </a:rPr>
                        <a:t>-</a:t>
                      </a:r>
                      <a:r>
                        <a:rPr lang="zh-CN" sz="2800" kern="100">
                          <a:effectLst/>
                          <a:latin typeface="华文楷体" panose="02010600040101010101" pitchFamily="2" charset="-122"/>
                          <a:ea typeface="华文楷体" panose="02010600040101010101" pitchFamily="2" charset="-122"/>
                        </a:rPr>
                        <a:t>格林比货行当小童工，给酒瓶封口和贴标签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童工经历</a:t>
                      </a:r>
                      <a:endParaRPr lang="zh-CN" sz="2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r>
              <a:tr h="313055">
                <a:tc>
                  <a:txBody>
                    <a:bodyPr vert="horz" wrap="square"/>
                    <a:lstStyle/>
                    <a:p>
                      <a:pPr algn="just">
                        <a:spcAft>
                          <a:spcPct val="0"/>
                        </a:spcAft>
                      </a:pPr>
                      <a:r>
                        <a:rPr lang="zh-CN" sz="1800" kern="100">
                          <a:effectLst/>
                          <a:latin typeface="华文楷体" panose="02010600040101010101" pitchFamily="2" charset="-122"/>
                          <a:ea typeface="华文楷体" panose="02010600040101010101" pitchFamily="2" charset="-122"/>
                        </a:rPr>
                        <a:t>…</a:t>
                      </a:r>
                      <a:endParaRPr lang="zh-CN" sz="1800" kern="100">
                        <a:effectLst/>
                        <a:latin typeface="华文楷体" panose="02010600040101010101" pitchFamily="2" charset="-122"/>
                        <a:ea typeface="华文楷体" panose="02010600040101010101" pitchFamily="2" charset="-122"/>
                        <a:cs typeface="Times New Roman" panose="02020603050405020304" charset="0"/>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tr>
            </a:tbl>
          </a:graphicData>
        </a:graphic>
      </p:graphicFrame>
      <p:sp>
        <p:nvSpPr>
          <p:cNvPr id="3" name="文本框 2"/>
          <p:cNvSpPr txBox="1"/>
          <p:nvPr>
            <p:custDataLst>
              <p:tags r:id="rId10"/>
            </p:custDataLst>
          </p:nvPr>
        </p:nvSpPr>
        <p:spPr>
          <a:xfrm>
            <a:off x="412115" y="6002655"/>
            <a:ext cx="8293735" cy="521970"/>
          </a:xfrm>
          <a:prstGeom prst="rect">
            <a:avLst/>
          </a:prstGeom>
          <a:noFill/>
        </p:spPr>
        <p:txBody>
          <a:bodyPr wrap="square" rtlCol="0">
            <a:spAutoFit/>
          </a:bodyPr>
          <a:lstStyle/>
          <a:p>
            <a:r>
              <a:rPr lang="zh-CN" altLang="en-US" sz="2800"/>
              <a:t>你还值得哪些自传性小说？</a:t>
            </a:r>
            <a:endParaRPr lang="zh-CN" altLang="en-US" sz="2800"/>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702335" y="2200063"/>
            <a:ext cx="10923879" cy="3021955"/>
          </a:xfrm>
          <a:prstGeom prst="rect">
            <a:avLst/>
          </a:prstGeom>
          <a:solidFill>
            <a:schemeClr val="bg1"/>
          </a:solidFill>
          <a:ln w="76200">
            <a:solidFill>
              <a:srgbClr val="FFC000"/>
            </a:solidFill>
          </a:ln>
          <a:effectLst>
            <a:outerShdw blurRad="50800" dist="38100" dir="5400000" algn="t" rotWithShape="0">
              <a:prstClr val="black">
                <a:alpha val="40000"/>
              </a:prstClr>
            </a:outerShdw>
          </a:effectLst>
        </p:spPr>
        <p:txBody>
          <a:bodyPr wrap="square" lIns="341333" rIns="341333" anchor="ctr">
            <a:noAutofit/>
          </a:bodyPr>
          <a:lstStyle/>
          <a:p>
            <a:pPr defTabSz="866775" fontAlgn="base">
              <a:lnSpc>
                <a:spcPct val="150000"/>
              </a:lnSpc>
              <a:spcBef>
                <a:spcPct val="0"/>
              </a:spcBef>
              <a:spcAft>
                <a:spcPts val="570"/>
              </a:spcAft>
            </a:pPr>
            <a:r>
              <a:rPr lang="zh-CN" altLang="en-US" sz="3200"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rPr>
              <a:t>本文讲述了男主人公聂赫留朵夫在法庭会审后鼓起勇气面对曾被自己深深伤害的玛丝洛娃，忏悔当年的罪恶、祈求宽恕的过程，写出了主人公迈出了“复活”的第一步，寄寓着作者的人性理想。</a:t>
            </a:r>
            <a:endParaRPr lang="zh-CN" altLang="en-US" sz="3200" b="1">
              <a:solidFill>
                <a:prstClr val="black">
                  <a:lumMod val="95000"/>
                  <a:lumOff val="5000"/>
                </a:prst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4"/>
            </p:custDataLst>
          </p:nvPr>
        </p:nvSpPr>
        <p:spPr>
          <a:xfrm>
            <a:off x="2938316" y="1084909"/>
            <a:ext cx="6315368" cy="734368"/>
          </a:xfrm>
          <a:prstGeom prst="rect">
            <a:avLst/>
          </a:prstGeom>
          <a:noFill/>
        </p:spPr>
        <p:txBody>
          <a:bodyPr wrap="square">
            <a:spAutoFit/>
          </a:bodyPr>
          <a:lstStyle/>
          <a:p>
            <a:pPr algn="ctr" defTabSz="866775" fontAlgn="base">
              <a:spcBef>
                <a:spcPct val="0"/>
              </a:spcBef>
              <a:spcAft>
                <a:spcPct val="0"/>
              </a:spcAft>
            </a:pPr>
            <a:r>
              <a:rPr lang="zh-CN" altLang="en-US" sz="4170" b="1">
                <a:solidFill>
                  <a:srgbClr val="FFC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Times New Roman" panose="02020603050405020304" charset="0"/>
              </a:rPr>
              <a:t>主旨归纳</a:t>
            </a:r>
            <a:endParaRPr lang="zh-CN" altLang="en-US" sz="4170" b="1">
              <a:solidFill>
                <a:srgbClr val="FFC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Times New Roman" panose="02020603050405020304" charset="0"/>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hidden="1"/>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940463" y="2200064"/>
            <a:ext cx="4311074" cy="1565714"/>
          </a:xfrm>
          <a:prstGeom prst="rect">
            <a:avLst/>
          </a:prstGeom>
        </p:spPr>
      </p:pic>
      <p:sp>
        <p:nvSpPr>
          <p:cNvPr id="2" name="文本占位符 1" hidden="1"/>
          <p:cNvSpPr>
            <a:spLocks noGrp="1"/>
          </p:cNvSpPr>
          <p:nvPr>
            <p:ph type="body" sz="quarter" idx="4294967295"/>
            <p:custDataLst>
              <p:tags r:id="rId6"/>
            </p:custDataLst>
          </p:nvPr>
        </p:nvSpPr>
        <p:spPr>
          <a:xfrm>
            <a:off x="4935338" y="2881290"/>
            <a:ext cx="2321324" cy="545086"/>
          </a:xfrm>
          <a:prstGeom prst="rect">
            <a:avLst/>
          </a:prstGeom>
        </p:spPr>
        <p:txBody>
          <a:bodyPr/>
          <a:lstStyle/>
          <a:p>
            <a:pPr marL="0" indent="0" algn="ctr">
              <a:buNone/>
            </a:pPr>
            <a:r>
              <a:rPr lang="zh-CN" altLang="en-US" sz="3790">
                <a:latin typeface="汉仪昌黎宋刻本(原版)W" panose="00020600040101010101" pitchFamily="18" charset="-122"/>
                <a:ea typeface="汉仪昌黎宋刻本(原版)W" panose="00020600040101010101" pitchFamily="18" charset="-122"/>
              </a:rPr>
              <a:t>任务一</a:t>
            </a:r>
            <a:endParaRPr lang="zh-CN" altLang="en-US" sz="3790">
              <a:latin typeface="汉仪昌黎宋刻本(原版)W" panose="00020600040101010101" pitchFamily="18" charset="-122"/>
              <a:ea typeface="汉仪昌黎宋刻本(原版)W" panose="00020600040101010101" pitchFamily="18" charset="-122"/>
            </a:endParaRPr>
          </a:p>
        </p:txBody>
      </p:sp>
      <p:sp>
        <p:nvSpPr>
          <p:cNvPr id="7" name="文本框 6"/>
          <p:cNvSpPr txBox="1"/>
          <p:nvPr>
            <p:custDataLst>
              <p:tags r:id="rId7"/>
            </p:custDataLst>
          </p:nvPr>
        </p:nvSpPr>
        <p:spPr>
          <a:xfrm>
            <a:off x="2784699" y="3975195"/>
            <a:ext cx="7057944" cy="817981"/>
          </a:xfrm>
          <a:prstGeom prst="rect">
            <a:avLst/>
          </a:prstGeom>
          <a:noFill/>
        </p:spPr>
        <p:txBody>
          <a:bodyPr wrap="square">
            <a:spAutoFit/>
          </a:bodyPr>
          <a:lstStyle/>
          <a:p>
            <a:pPr algn="ctr" defTabSz="866775">
              <a:lnSpc>
                <a:spcPct val="130000"/>
              </a:lnSpc>
              <a:spcBef>
                <a:spcPts val="1420"/>
              </a:spcBef>
              <a:defRPr/>
            </a:pPr>
            <a:r>
              <a:rPr lang="zh-CN" altLang="en-US" sz="4000" b="1">
                <a:solidFill>
                  <a:srgbClr val="889EB6">
                    <a:lumMod val="50000"/>
                  </a:srgbClr>
                </a:solidFill>
                <a:latin typeface="Calibri"/>
                <a:ea typeface="宋体" panose="02010600030101010101" pitchFamily="2" charset="-122"/>
                <a:cs typeface="Arial"/>
              </a:rPr>
              <a:t>了解故事背景，梳理故事情节</a:t>
            </a:r>
            <a:endParaRPr lang="zh-CN" altLang="en-US" sz="4000">
              <a:solidFill>
                <a:prstClr val="black"/>
              </a:solidFill>
              <a:latin typeface="Calibri"/>
              <a:ea typeface="宋体" panose="02010600030101010101" pitchFamily="2" charset="-122"/>
              <a:cs typeface="Arial"/>
            </a:endParaRPr>
          </a:p>
        </p:txBody>
      </p:sp>
      <p:pic>
        <p:nvPicPr>
          <p:cNvPr id="4" name="图片 3"/>
          <p:cNvPicPr>
            <a:picLocks noChangeAspect="1"/>
          </p:cNvPicPr>
          <p:nvPr>
            <p:custDataLst>
              <p:tags r:id="rId9"/>
            </p:custDataLst>
          </p:nvPr>
        </p:nvPicPr>
        <p:blipFill>
          <a:blip r:embed="rId8"/>
          <a:stretch>
            <a:fillRect/>
          </a:stretch>
        </p:blipFill>
        <p:spPr>
          <a:xfrm>
            <a:off x="3939907" y="2200064"/>
            <a:ext cx="4312187" cy="1560712"/>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任务一</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9968041" cy="540917"/>
          </a:xfrm>
          <a:prstGeom prst="rect">
            <a:avLst/>
          </a:prstGeom>
          <a:noFill/>
        </p:spPr>
        <p:txBody>
          <a:bodyPr wrap="square">
            <a:spAutoFit/>
          </a:bodyPr>
          <a:lstStyle/>
          <a:p>
            <a:pPr defTabSz="866775">
              <a:lnSpc>
                <a:spcPct val="120000"/>
              </a:lnSpc>
              <a:spcBef>
                <a:spcPct val="0"/>
              </a:spcBef>
            </a:pPr>
            <a:r>
              <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结合有关资料，简要概括节选部分的内容。</a:t>
            </a:r>
            <a:endParaRPr lang="en-US" altLang="zh-CN"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513708" y="1965302"/>
            <a:ext cx="6401583" cy="40581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50000"/>
              </a:lnSpc>
              <a:spcBef>
                <a:spcPct val="0"/>
              </a:spcBef>
              <a:spcAft>
                <a:spcPts val="950"/>
              </a:spcAft>
              <a:buNone/>
            </a:pPr>
            <a:r>
              <a:rPr lang="zh-CN" altLang="en-US" b="1">
                <a:solidFill>
                  <a:prstClr val="black"/>
                </a:solidFill>
                <a:latin typeface="Calibri"/>
                <a:ea typeface="宋体" panose="02010600030101010101" pitchFamily="2" charset="-122"/>
              </a:rPr>
              <a:t>聂赫留朵夫到监狱探望玛丝洛娃，向她问起他们的孩子，她开始感到震惊，被唤醒的往事使她痛苦万分。但她只简单对答几句，把聂赫留朵夫当作可利用的男人，给了他一个媚笑，向他要十卢布的烟酒钱以麻醉自己。聂赫留朵夫对玛丝洛娃的变化感到又惊又怕。</a:t>
            </a:r>
            <a:endParaRPr lang="en-US" altLang="zh-CN" b="1">
              <a:solidFill>
                <a:prstClr val="black"/>
              </a:solidFill>
              <a:latin typeface="Calibri"/>
              <a:ea typeface="宋体" panose="02010600030101010101" pitchFamily="2" charset="-122"/>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7051839" y="2232327"/>
            <a:ext cx="5140160" cy="3391001"/>
          </a:xfrm>
          <a:prstGeom prst="rect">
            <a:avLst/>
          </a:prstGeom>
        </p:spPr>
      </p:pic>
      <p:sp>
        <p:nvSpPr>
          <p:cNvPr id="9" name="文本框 8"/>
          <p:cNvSpPr txBox="1"/>
          <p:nvPr>
            <p:custDataLst>
              <p:tags r:id="rId10"/>
            </p:custDataLst>
          </p:nvPr>
        </p:nvSpPr>
        <p:spPr>
          <a:xfrm>
            <a:off x="6915291" y="5651082"/>
            <a:ext cx="3478837" cy="355034"/>
          </a:xfrm>
          <a:prstGeom prst="rect">
            <a:avLst/>
          </a:prstGeom>
          <a:noFill/>
        </p:spPr>
        <p:txBody>
          <a:bodyPr wrap="none" rtlCol="0">
            <a:spAutoFit/>
          </a:bodyPr>
          <a:lstStyle/>
          <a:p>
            <a:pPr defTabSz="866775" fontAlgn="base">
              <a:spcBef>
                <a:spcPct val="0"/>
              </a:spcBef>
              <a:spcAft>
                <a:spcPct val="0"/>
              </a:spcAft>
            </a:pPr>
            <a:r>
              <a:rPr lang="zh-CN" altLang="en-US" sz="1705">
                <a:solidFill>
                  <a:srgbClr val="002060"/>
                </a:solidFill>
                <a:latin typeface="Calibri"/>
                <a:ea typeface="宋体" panose="02010600030101010101" pitchFamily="2" charset="-122"/>
              </a:rPr>
              <a:t>▲聂赫留朵夫到监狱探望玛丝洛娃</a:t>
            </a:r>
            <a:endParaRPr lang="zh-CN" altLang="en-US" sz="1705">
              <a:solidFill>
                <a:srgbClr val="002060"/>
              </a:solidFill>
              <a:latin typeface="Calibri"/>
              <a:ea typeface="宋体" panose="0201060003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hidden="1"/>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940463" y="2200064"/>
            <a:ext cx="4311074" cy="1565714"/>
          </a:xfrm>
          <a:prstGeom prst="rect">
            <a:avLst/>
          </a:prstGeom>
        </p:spPr>
      </p:pic>
      <p:sp>
        <p:nvSpPr>
          <p:cNvPr id="2" name="文本占位符 1" hidden="1"/>
          <p:cNvSpPr>
            <a:spLocks noGrp="1"/>
          </p:cNvSpPr>
          <p:nvPr>
            <p:ph type="body" sz="quarter" idx="4294967295"/>
            <p:custDataLst>
              <p:tags r:id="rId6"/>
            </p:custDataLst>
          </p:nvPr>
        </p:nvSpPr>
        <p:spPr>
          <a:xfrm>
            <a:off x="4935338" y="2881290"/>
            <a:ext cx="2321324" cy="545086"/>
          </a:xfrm>
          <a:prstGeom prst="rect">
            <a:avLst/>
          </a:prstGeom>
        </p:spPr>
        <p:txBody>
          <a:bodyPr/>
          <a:lstStyle/>
          <a:p>
            <a:pPr marL="0" indent="0" algn="ctr">
              <a:buNone/>
            </a:pPr>
            <a:r>
              <a:rPr lang="zh-CN" altLang="en-US" sz="3790">
                <a:latin typeface="汉仪昌黎宋刻本(原版)W" panose="00020600040101010101" pitchFamily="18" charset="-122"/>
                <a:ea typeface="汉仪昌黎宋刻本(原版)W" panose="00020600040101010101" pitchFamily="18" charset="-122"/>
              </a:rPr>
              <a:t>任务二</a:t>
            </a:r>
            <a:endParaRPr lang="zh-CN" altLang="en-US" sz="3790">
              <a:latin typeface="汉仪昌黎宋刻本(原版)W" panose="00020600040101010101" pitchFamily="18" charset="-122"/>
              <a:ea typeface="汉仪昌黎宋刻本(原版)W" panose="00020600040101010101" pitchFamily="18" charset="-122"/>
            </a:endParaRPr>
          </a:p>
        </p:txBody>
      </p:sp>
      <p:sp>
        <p:nvSpPr>
          <p:cNvPr id="7" name="文本框 6"/>
          <p:cNvSpPr txBox="1"/>
          <p:nvPr>
            <p:custDataLst>
              <p:tags r:id="rId7"/>
            </p:custDataLst>
          </p:nvPr>
        </p:nvSpPr>
        <p:spPr>
          <a:xfrm>
            <a:off x="2640459" y="4047114"/>
            <a:ext cx="7311373" cy="817981"/>
          </a:xfrm>
          <a:prstGeom prst="rect">
            <a:avLst/>
          </a:prstGeom>
          <a:noFill/>
        </p:spPr>
        <p:txBody>
          <a:bodyPr wrap="square">
            <a:spAutoFit/>
          </a:bodyPr>
          <a:lstStyle/>
          <a:p>
            <a:pPr algn="ctr" defTabSz="866775">
              <a:lnSpc>
                <a:spcPct val="130000"/>
              </a:lnSpc>
              <a:spcBef>
                <a:spcPts val="1420"/>
              </a:spcBef>
              <a:defRPr/>
            </a:pPr>
            <a:r>
              <a:rPr lang="zh-CN" altLang="en-US" sz="4000" b="1">
                <a:solidFill>
                  <a:srgbClr val="889EB6">
                    <a:lumMod val="50000"/>
                  </a:srgbClr>
                </a:solidFill>
                <a:latin typeface="Calibri"/>
                <a:ea typeface="宋体" panose="02010600030101010101" pitchFamily="2" charset="-122"/>
                <a:cs typeface="Arial"/>
              </a:rPr>
              <a:t>分析写作手法，把握人物形象</a:t>
            </a:r>
            <a:endParaRPr lang="zh-CN" altLang="en-US" sz="4000">
              <a:solidFill>
                <a:prstClr val="black"/>
              </a:solidFill>
              <a:latin typeface="Calibri"/>
              <a:ea typeface="宋体" panose="02010600030101010101" pitchFamily="2" charset="-122"/>
              <a:cs typeface="Arial"/>
            </a:endParaRPr>
          </a:p>
        </p:txBody>
      </p:sp>
      <p:pic>
        <p:nvPicPr>
          <p:cNvPr id="3" name="图片 2"/>
          <p:cNvPicPr>
            <a:picLocks noChangeAspect="1"/>
          </p:cNvPicPr>
          <p:nvPr>
            <p:custDataLst>
              <p:tags r:id="rId9"/>
            </p:custDataLst>
          </p:nvPr>
        </p:nvPicPr>
        <p:blipFill>
          <a:blip r:embed="rId8"/>
          <a:stretch>
            <a:fillRect/>
          </a:stretch>
        </p:blipFill>
        <p:spPr>
          <a:xfrm>
            <a:off x="3940463" y="2185129"/>
            <a:ext cx="4312187" cy="1560712"/>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4" y="2522326"/>
            <a:ext cx="8849204"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659319" y="1685109"/>
            <a:ext cx="5556738"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rPr>
              <a:t>学习活动一</a:t>
            </a:r>
            <a:endParaRPr lang="zh-CN" altLang="en-US" sz="3000">
              <a:solidFill>
                <a:prstClr val="black"/>
              </a:solidFill>
              <a:latin typeface="黑体" panose="02010609060101010101" pitchFamily="49" charset="-122"/>
              <a:ea typeface="黑体" panose="02010609060101010101" pitchFamily="49" charset="-122"/>
            </a:endParaRPr>
          </a:p>
        </p:txBody>
      </p:sp>
      <p:sp>
        <p:nvSpPr>
          <p:cNvPr id="2" name="文本框 1"/>
          <p:cNvSpPr txBox="1"/>
          <p:nvPr>
            <p:custDataLst>
              <p:tags r:id="rId9"/>
            </p:custDataLst>
          </p:nvPr>
        </p:nvSpPr>
        <p:spPr>
          <a:xfrm>
            <a:off x="1459462" y="2781038"/>
            <a:ext cx="9273075" cy="2976649"/>
          </a:xfrm>
          <a:prstGeom prst="rect">
            <a:avLst/>
          </a:prstGeom>
          <a:noFill/>
        </p:spPr>
        <p:txBody>
          <a:bodyPr wrap="square" rtlCol="0">
            <a:spAutoFit/>
          </a:bodyPr>
          <a:lstStyle/>
          <a:p>
            <a:pPr>
              <a:lnSpc>
                <a:spcPct val="150000"/>
              </a:lnSpc>
            </a:pPr>
            <a:r>
              <a:rPr lang="zh-CN" altLang="en-US" sz="3200">
                <a:solidFill>
                  <a:srgbClr val="C00000"/>
                </a:solidFill>
                <a:latin typeface="华文楷体" panose="02010600040101010101" pitchFamily="2" charset="-122"/>
                <a:ea typeface="华文楷体" panose="02010600040101010101" pitchFamily="2" charset="-122"/>
                <a:cs typeface="Times New Roman" panose="02020603050405020304" charset="0"/>
              </a:rPr>
              <a:t>思考讨论：</a:t>
            </a:r>
            <a:endParaRPr lang="en-US" altLang="zh-CN" sz="3200">
              <a:solidFill>
                <a:srgbClr val="C00000"/>
              </a:solidFill>
              <a:latin typeface="华文楷体" panose="02010600040101010101" pitchFamily="2" charset="-122"/>
              <a:ea typeface="华文楷体" panose="02010600040101010101" pitchFamily="2" charset="-122"/>
              <a:cs typeface="Times New Roman" panose="02020603050405020304" charset="0"/>
            </a:endParaRPr>
          </a:p>
          <a:p>
            <a:pPr>
              <a:lnSpc>
                <a:spcPct val="150000"/>
              </a:lnSpc>
            </a:pPr>
            <a:r>
              <a:rPr lang="zh-CN" altLang="en-US" sz="3200">
                <a:solidFill>
                  <a:srgbClr val="C00000"/>
                </a:solidFill>
                <a:effectLst/>
                <a:latin typeface="华文楷体" panose="02010600040101010101" pitchFamily="2" charset="-122"/>
                <a:ea typeface="华文楷体" panose="02010600040101010101" pitchFamily="2" charset="-122"/>
                <a:cs typeface="Times New Roman" panose="02020603050405020304" charset="0"/>
              </a:rPr>
              <a:t>聂赫留朵夫是怎样一个形象？（复杂性分析）</a:t>
            </a:r>
            <a:endParaRPr lang="en-US" altLang="zh-CN" sz="3200">
              <a:solidFill>
                <a:srgbClr val="C00000"/>
              </a:solidFill>
              <a:effectLst/>
              <a:latin typeface="华文楷体" panose="02010600040101010101" pitchFamily="2" charset="-122"/>
              <a:ea typeface="华文楷体" panose="02010600040101010101" pitchFamily="2" charset="-122"/>
              <a:cs typeface="Times New Roman" panose="02020603050405020304" charset="0"/>
            </a:endParaRPr>
          </a:p>
          <a:p>
            <a:pPr>
              <a:lnSpc>
                <a:spcPct val="150000"/>
              </a:lnSpc>
            </a:pPr>
            <a:r>
              <a:rPr lang="zh-CN" altLang="en-US" sz="3200">
                <a:effectLst/>
                <a:latin typeface="华文楷体" panose="02010600040101010101" pitchFamily="2" charset="-122"/>
                <a:ea typeface="华文楷体" panose="02010600040101010101" pitchFamily="2" charset="-122"/>
                <a:cs typeface="Times New Roman" panose="02020603050405020304" charset="0"/>
              </a:rPr>
              <a:t>“您”和“你”的称谓变化，表现出了聂赫留朵夫怎样的心理？</a:t>
            </a:r>
            <a:endParaRPr lang="zh-CN" altLang="en-US" sz="3200">
              <a:effectLst/>
              <a:latin typeface="华文楷体" panose="02010600040101010101" pitchFamily="2" charset="-122"/>
              <a:ea typeface="华文楷体" panose="02010600040101010101" pitchFamily="2" charset="-122"/>
              <a:cs typeface="Times New Roman" panose="02020603050405020304" charset="0"/>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84854" y="1498126"/>
            <a:ext cx="9206757" cy="44039"/>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67454" y="105053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17631" y="855727"/>
            <a:ext cx="5556738" cy="553998"/>
          </a:xfrm>
          <a:prstGeom prst="rect">
            <a:avLst/>
          </a:prstGeom>
          <a:noFill/>
        </p:spPr>
        <p:txBody>
          <a:bodyPr wrap="square" rtlCol="0">
            <a:spAutoFit/>
          </a:bodyPr>
          <a:lstStyle/>
          <a:p>
            <a:pPr algn="ctr"/>
            <a:r>
              <a:rPr lang="zh-CN" altLang="en-US" sz="3000">
                <a:latin typeface="黑体" panose="02010609060101010101" pitchFamily="49" charset="-122"/>
                <a:ea typeface="黑体" panose="02010609060101010101" pitchFamily="49" charset="-122"/>
              </a:rPr>
              <a:t>场景一：铁栅栏初见</a:t>
            </a:r>
            <a:endParaRPr lang="zh-CN" altLang="en-US" sz="3000">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67454" y="1996973"/>
            <a:ext cx="10098986" cy="4761865"/>
          </a:xfrm>
          <a:prstGeom prst="rect">
            <a:avLst/>
          </a:prstGeom>
          <a:noFill/>
        </p:spPr>
        <p:txBody>
          <a:bodyPr wrap="square" rtlCol="0">
            <a:spAutoFit/>
          </a:bodyPr>
          <a:lstStyle/>
          <a:p>
            <a:pPr>
              <a:lnSpc>
                <a:spcPct val="110000"/>
              </a:lnSpc>
            </a:pPr>
            <a:r>
              <a:rPr lang="zh-CN" altLang="en-US"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“我想见见</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聂赫留朵夫不知道该用</a:t>
            </a:r>
            <a:r>
              <a:rPr lang="zh-CN" altLang="en-US" sz="2800">
                <a:solidFill>
                  <a:srgbClr val="C00000"/>
                </a:solidFill>
                <a:latin typeface="华文楷体" panose="02010600040101010101" pitchFamily="2" charset="-122"/>
                <a:ea typeface="华文楷体" panose="02010600040101010101" pitchFamily="2" charset="-122"/>
              </a:rPr>
              <a:t>“您”还是“你” ，但随即决定用“您”。</a:t>
            </a:r>
            <a:r>
              <a:rPr lang="zh-CN" altLang="en-US" sz="2800">
                <a:solidFill>
                  <a:srgbClr val="0070C0"/>
                </a:solidFill>
                <a:latin typeface="华文楷体" panose="02010600040101010101" pitchFamily="2" charset="-122"/>
                <a:ea typeface="华文楷体" panose="02010600040101010101" pitchFamily="2" charset="-122"/>
              </a:rPr>
              <a:t>他说话的声音并不比平时高</a:t>
            </a:r>
            <a:r>
              <a:rPr lang="zh-CN" altLang="en-US" sz="2800">
                <a:latin typeface="华文楷体" panose="02010600040101010101" pitchFamily="2" charset="-122"/>
                <a:ea typeface="华文楷体" panose="02010600040101010101" pitchFamily="2" charset="-122"/>
              </a:rPr>
              <a:t>。</a:t>
            </a:r>
            <a:endParaRPr lang="zh-CN" altLang="en-US" sz="2800">
              <a:latin typeface="华文楷体" panose="02010600040101010101" pitchFamily="2" charset="-122"/>
              <a:ea typeface="华文楷体" panose="02010600040101010101" pitchFamily="2" charset="-122"/>
            </a:endParaRPr>
          </a:p>
          <a:p>
            <a:pPr>
              <a:lnSpc>
                <a:spcPct val="110000"/>
              </a:lnSpc>
            </a:pPr>
            <a:r>
              <a:rPr lang="zh-CN" altLang="en-US"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“我想见见</a:t>
            </a:r>
            <a:r>
              <a:rPr lang="zh-CN" altLang="en-US" sz="2800" b="1">
                <a:solidFill>
                  <a:srgbClr val="C00000"/>
                </a:solidFill>
                <a:latin typeface="华文楷体" panose="02010600040101010101" pitchFamily="2" charset="-122"/>
                <a:ea typeface="华文楷体" panose="02010600040101010101" pitchFamily="2" charset="-122"/>
              </a:rPr>
              <a:t>您</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我</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”（第</a:t>
            </a:r>
            <a:r>
              <a:rPr lang="en-US" altLang="zh-CN" sz="2800" b="1">
                <a:latin typeface="华文楷体" panose="02010600040101010101" pitchFamily="2" charset="-122"/>
                <a:ea typeface="华文楷体" panose="02010600040101010101" pitchFamily="2" charset="-122"/>
              </a:rPr>
              <a:t>4—5</a:t>
            </a:r>
            <a:r>
              <a:rPr lang="zh-CN" altLang="en-US" sz="2800" b="1">
                <a:latin typeface="华文楷体" panose="02010600040101010101" pitchFamily="2" charset="-122"/>
                <a:ea typeface="华文楷体" panose="02010600040101010101" pitchFamily="2" charset="-122"/>
              </a:rPr>
              <a:t>段）</a:t>
            </a:r>
            <a:endParaRPr lang="en-US" altLang="zh-CN" sz="2800" b="1">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endParaRPr lang="en-US" altLang="zh-CN" sz="2800">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“我来是</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a:t>
            </a:r>
            <a:endParaRPr lang="en-US" altLang="zh-CN" sz="2800" b="1">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“对，我在做我该做的事，我在认罪。”</a:t>
            </a:r>
            <a:r>
              <a:rPr lang="zh-CN" altLang="en-US" sz="2800">
                <a:latin typeface="华文楷体" panose="02010600040101010101" pitchFamily="2" charset="-122"/>
                <a:ea typeface="华文楷体" panose="02010600040101010101" pitchFamily="2" charset="-122"/>
              </a:rPr>
              <a:t>聂赫留朵夫想。他一想到这里，</a:t>
            </a:r>
            <a:r>
              <a:rPr lang="zh-CN" altLang="en-US" sz="2800">
                <a:solidFill>
                  <a:srgbClr val="0070C0"/>
                </a:solidFill>
                <a:latin typeface="华文楷体" panose="02010600040101010101" pitchFamily="2" charset="-122"/>
                <a:ea typeface="华文楷体" panose="02010600040101010101" pitchFamily="2" charset="-122"/>
              </a:rPr>
              <a:t>眼泪就夺眶而出，喉咙也哽住了</a:t>
            </a:r>
            <a:r>
              <a:rPr lang="zh-CN" altLang="en-US" sz="2800">
                <a:latin typeface="华文楷体" panose="02010600040101010101" pitchFamily="2" charset="-122"/>
                <a:ea typeface="华文楷体" panose="02010600040101010101" pitchFamily="2" charset="-122"/>
              </a:rPr>
              <a:t>。他用手指抓住铁栅栏，说不下去，竭力控制住感情，免得哭出声来。（第</a:t>
            </a:r>
            <a:r>
              <a:rPr lang="en-US" altLang="zh-CN" sz="2800">
                <a:latin typeface="华文楷体" panose="02010600040101010101" pitchFamily="2" charset="-122"/>
                <a:ea typeface="华文楷体" panose="02010600040101010101" pitchFamily="2" charset="-122"/>
              </a:rPr>
              <a:t>11—12</a:t>
            </a:r>
            <a:r>
              <a:rPr lang="zh-CN" altLang="en-US" sz="2800">
                <a:latin typeface="华文楷体" panose="02010600040101010101" pitchFamily="2" charset="-122"/>
                <a:ea typeface="华文楷体" panose="02010600040101010101" pitchFamily="2" charset="-122"/>
              </a:rPr>
              <a:t>段）</a:t>
            </a:r>
            <a:endParaRPr lang="zh-CN" altLang="en-US" sz="2800">
              <a:latin typeface="华文楷体" panose="02010600040101010101" pitchFamily="2" charset="-122"/>
              <a:ea typeface="华文楷体" panose="02010600040101010101" pitchFamily="2" charset="-122"/>
            </a:endParaRPr>
          </a:p>
          <a:p>
            <a:pPr>
              <a:lnSpc>
                <a:spcPct val="110000"/>
              </a:lnSpc>
            </a:pPr>
            <a:endParaRPr lang="zh-CN" altLang="en-US" sz="24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182515" y="1056690"/>
            <a:ext cx="8837480" cy="47584"/>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897495" y="47338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22280" y="473385"/>
            <a:ext cx="5584327" cy="553998"/>
          </a:xfrm>
          <a:prstGeom prst="rect">
            <a:avLst/>
          </a:prstGeom>
          <a:noFill/>
        </p:spPr>
        <p:txBody>
          <a:bodyPr wrap="square" rtlCol="0">
            <a:spAutoFit/>
          </a:bodyPr>
          <a:lstStyle/>
          <a:p>
            <a:pPr algn="ctr"/>
            <a:r>
              <a:rPr lang="zh-CN" altLang="en-US" sz="3000">
                <a:latin typeface="黑体" panose="02010609060101010101" pitchFamily="49" charset="-122"/>
                <a:ea typeface="黑体" panose="02010609060101010101" pitchFamily="49" charset="-122"/>
              </a:rPr>
              <a:t>场景一：铁栅栏初见</a:t>
            </a:r>
            <a:endParaRPr lang="zh-CN" altLang="en-US" sz="3000">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570447" y="1324286"/>
            <a:ext cx="9801676" cy="5303520"/>
          </a:xfrm>
          <a:prstGeom prst="rect">
            <a:avLst/>
          </a:prstGeom>
          <a:noFill/>
        </p:spPr>
        <p:txBody>
          <a:bodyPr wrap="square" rtlCol="0">
            <a:spAutoFit/>
          </a:bodyPr>
          <a:lstStyle/>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a:solidFill>
                  <a:srgbClr val="0070C0"/>
                </a:solidFill>
                <a:latin typeface="华文楷体" panose="02010600040101010101" pitchFamily="2" charset="-122"/>
                <a:ea typeface="华文楷体" panose="02010600040101010101" pitchFamily="2" charset="-122"/>
                <a:sym typeface="+mn-ea"/>
              </a:rPr>
              <a:t>（第</a:t>
            </a:r>
            <a:r>
              <a:rPr lang="en-US" altLang="zh-CN" sz="2800">
                <a:solidFill>
                  <a:srgbClr val="0070C0"/>
                </a:solidFill>
                <a:latin typeface="华文楷体" panose="02010600040101010101" pitchFamily="2" charset="-122"/>
                <a:ea typeface="华文楷体" panose="02010600040101010101" pitchFamily="2" charset="-122"/>
                <a:sym typeface="+mn-ea"/>
              </a:rPr>
              <a:t>17—21</a:t>
            </a:r>
            <a:r>
              <a:rPr lang="zh-CN" altLang="en-US" sz="2800">
                <a:solidFill>
                  <a:srgbClr val="0070C0"/>
                </a:solidFill>
                <a:latin typeface="华文楷体" panose="02010600040101010101" pitchFamily="2" charset="-122"/>
                <a:ea typeface="华文楷体" panose="02010600040101010101" pitchFamily="2" charset="-122"/>
                <a:sym typeface="+mn-ea"/>
              </a:rPr>
              <a:t>段）</a:t>
            </a:r>
            <a:endParaRPr lang="en-US" altLang="zh-CN" sz="2800">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a:t>
            </a:r>
            <a:r>
              <a:rPr lang="en-US" altLang="zh-CN"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我来是要请求</a:t>
            </a:r>
            <a:r>
              <a:rPr lang="zh-CN" altLang="en-US" sz="2800" b="1">
                <a:solidFill>
                  <a:srgbClr val="C00000"/>
                </a:solidFill>
                <a:latin typeface="华文楷体" panose="02010600040101010101" pitchFamily="2" charset="-122"/>
                <a:ea typeface="华文楷体" panose="02010600040101010101" pitchFamily="2" charset="-122"/>
              </a:rPr>
              <a:t>您</a:t>
            </a:r>
            <a:r>
              <a:rPr lang="zh-CN" altLang="en-US" sz="2800" b="1">
                <a:latin typeface="华文楷体" panose="02010600040101010101" pitchFamily="2" charset="-122"/>
                <a:ea typeface="华文楷体" panose="02010600040101010101" pitchFamily="2" charset="-122"/>
              </a:rPr>
              <a:t>饶恕。</a:t>
            </a:r>
            <a:r>
              <a:rPr lang="zh-CN" altLang="en-US" sz="2800">
                <a:latin typeface="华文楷体" panose="02010600040101010101" pitchFamily="2" charset="-122"/>
                <a:ea typeface="华文楷体" panose="02010600040101010101" pitchFamily="2" charset="-122"/>
              </a:rPr>
              <a:t>”聂赫留朵夫</a:t>
            </a:r>
            <a:r>
              <a:rPr lang="zh-CN" altLang="en-US" sz="2800">
                <a:solidFill>
                  <a:srgbClr val="0070C0"/>
                </a:solidFill>
                <a:latin typeface="华文楷体" panose="02010600040101010101" pitchFamily="2" charset="-122"/>
                <a:ea typeface="华文楷体" panose="02010600040101010101" pitchFamily="2" charset="-122"/>
              </a:rPr>
              <a:t>大声说，但音调平得像背书一样。</a:t>
            </a:r>
            <a:endParaRPr lang="zh-CN" altLang="en-US" sz="2800">
              <a:solidFill>
                <a:srgbClr val="0070C0"/>
              </a:solidFill>
              <a:latin typeface="华文楷体" panose="02010600040101010101" pitchFamily="2" charset="-122"/>
              <a:ea typeface="华文楷体" panose="02010600040101010101" pitchFamily="2" charset="-122"/>
            </a:endParaRPr>
          </a:p>
          <a:p>
            <a:pPr>
              <a:lnSpc>
                <a:spcPct val="110000"/>
              </a:lnSpc>
            </a:pPr>
            <a:r>
              <a:rPr lang="zh-CN" altLang="en-US" sz="2800">
                <a:latin typeface="华文楷体" panose="02010600040101010101" pitchFamily="2" charset="-122"/>
                <a:ea typeface="华文楷体" panose="02010600040101010101" pitchFamily="2" charset="-122"/>
              </a:rPr>
              <a:t>        他</a:t>
            </a:r>
            <a:r>
              <a:rPr lang="zh-CN" altLang="en-US" sz="2800">
                <a:solidFill>
                  <a:srgbClr val="0070C0"/>
                </a:solidFill>
                <a:latin typeface="华文楷体" panose="02010600040101010101" pitchFamily="2" charset="-122"/>
                <a:ea typeface="华文楷体" panose="02010600040101010101" pitchFamily="2" charset="-122"/>
              </a:rPr>
              <a:t>大声说出这句话</a:t>
            </a:r>
            <a:r>
              <a:rPr lang="zh-CN" altLang="en-US" sz="2800">
                <a:latin typeface="华文楷体" panose="02010600040101010101" pitchFamily="2" charset="-122"/>
                <a:ea typeface="华文楷体" panose="02010600040101010101" pitchFamily="2" charset="-122"/>
              </a:rPr>
              <a:t>，感到</a:t>
            </a:r>
            <a:r>
              <a:rPr lang="zh-CN" altLang="en-US" sz="2800">
                <a:solidFill>
                  <a:srgbClr val="0070C0"/>
                </a:solidFill>
                <a:latin typeface="华文楷体" panose="02010600040101010101" pitchFamily="2" charset="-122"/>
                <a:ea typeface="华文楷体" panose="02010600040101010101" pitchFamily="2" charset="-122"/>
              </a:rPr>
              <a:t>害臊</a:t>
            </a:r>
            <a:r>
              <a:rPr lang="zh-CN" altLang="en-US" sz="2800">
                <a:latin typeface="华文楷体" panose="02010600040101010101" pitchFamily="2" charset="-122"/>
                <a:ea typeface="华文楷体" panose="02010600040101010101" pitchFamily="2" charset="-122"/>
              </a:rPr>
              <a:t>，往四下里张望了一下。但他立刻想到，要是他觉得羞耻，那倒是好事，因为他是可耻的。于是他</a:t>
            </a:r>
            <a:r>
              <a:rPr lang="zh-CN" altLang="en-US" sz="2800">
                <a:solidFill>
                  <a:srgbClr val="0070C0"/>
                </a:solidFill>
                <a:latin typeface="华文楷体" panose="02010600040101010101" pitchFamily="2" charset="-122"/>
                <a:ea typeface="华文楷体" panose="02010600040101010101" pitchFamily="2" charset="-122"/>
              </a:rPr>
              <a:t>高声</a:t>
            </a:r>
            <a:r>
              <a:rPr lang="zh-CN" altLang="en-US" sz="2800">
                <a:latin typeface="华文楷体" panose="02010600040101010101" pitchFamily="2" charset="-122"/>
                <a:ea typeface="华文楷体" panose="02010600040101010101" pitchFamily="2" charset="-122"/>
              </a:rPr>
              <a:t>说下去：</a:t>
            </a:r>
            <a:endParaRPr lang="zh-CN" altLang="en-US" sz="2800">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请</a:t>
            </a:r>
            <a:r>
              <a:rPr lang="zh-CN" altLang="en-US" sz="2800" b="1">
                <a:solidFill>
                  <a:srgbClr val="C00000"/>
                </a:solidFill>
                <a:highlight>
                  <a:srgbClr val="FFFF00"/>
                </a:highlight>
                <a:latin typeface="华文楷体" panose="02010600040101010101" pitchFamily="2" charset="-122"/>
                <a:ea typeface="华文楷体" panose="02010600040101010101" pitchFamily="2" charset="-122"/>
              </a:rPr>
              <a:t>您</a:t>
            </a:r>
            <a:r>
              <a:rPr lang="zh-CN" altLang="en-US" sz="2800" b="1">
                <a:latin typeface="华文楷体" panose="02010600040101010101" pitchFamily="2" charset="-122"/>
                <a:ea typeface="华文楷体" panose="02010600040101010101" pitchFamily="2" charset="-122"/>
              </a:rPr>
              <a:t>饶恕我，我在</a:t>
            </a:r>
            <a:r>
              <a:rPr lang="zh-CN" altLang="en-US" sz="2800" b="1">
                <a:solidFill>
                  <a:srgbClr val="C00000"/>
                </a:solidFill>
                <a:highlight>
                  <a:srgbClr val="FFFF00"/>
                </a:highlight>
                <a:latin typeface="华文楷体" panose="02010600040101010101" pitchFamily="2" charset="-122"/>
                <a:ea typeface="华文楷体" panose="02010600040101010101" pitchFamily="2" charset="-122"/>
              </a:rPr>
              <a:t>您</a:t>
            </a:r>
            <a:r>
              <a:rPr lang="zh-CN" altLang="en-US" sz="2800" b="1">
                <a:latin typeface="华文楷体" panose="02010600040101010101" pitchFamily="2" charset="-122"/>
                <a:ea typeface="华文楷体" panose="02010600040101010101" pitchFamily="2" charset="-122"/>
              </a:rPr>
              <a:t>面前是有罪的</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他又叫道。</a:t>
            </a:r>
            <a:endParaRPr lang="en-US" altLang="zh-CN" sz="2800">
              <a:latin typeface="华文楷体" panose="02010600040101010101" pitchFamily="2" charset="-122"/>
              <a:ea typeface="华文楷体" panose="02010600040101010101" pitchFamily="2" charset="-122"/>
            </a:endParaRPr>
          </a:p>
          <a:p>
            <a:pPr>
              <a:lnSpc>
                <a:spcPct val="110000"/>
              </a:lnSpc>
            </a:pP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 她一动不动地站着，斜睨的目光盯住他不放。</a:t>
            </a:r>
            <a:endParaRPr lang="zh-CN" altLang="en-US" sz="2800">
              <a:latin typeface="华文楷体" panose="02010600040101010101" pitchFamily="2" charset="-122"/>
              <a:ea typeface="华文楷体" panose="02010600040101010101" pitchFamily="2" charset="-122"/>
            </a:endParaRPr>
          </a:p>
          <a:p>
            <a:pPr>
              <a:lnSpc>
                <a:spcPct val="110000"/>
              </a:lnSpc>
            </a:pPr>
            <a:r>
              <a:rPr lang="zh-CN" altLang="en-US" sz="2800">
                <a:latin typeface="华文楷体" panose="02010600040101010101" pitchFamily="2" charset="-122"/>
                <a:ea typeface="华文楷体" panose="02010600040101010101" pitchFamily="2" charset="-122"/>
              </a:rPr>
              <a:t>         他再也说不下去，就离开铁栅栏，</a:t>
            </a:r>
            <a:r>
              <a:rPr lang="zh-CN" altLang="en-US" sz="2800">
                <a:solidFill>
                  <a:srgbClr val="0070C0"/>
                </a:solidFill>
                <a:latin typeface="华文楷体" panose="02010600040101010101" pitchFamily="2" charset="-122"/>
                <a:ea typeface="华文楷体" panose="02010600040101010101" pitchFamily="2" charset="-122"/>
              </a:rPr>
              <a:t>竭力忍住翻腾着的泪水，不让自己哭出声来。</a:t>
            </a:r>
            <a:endParaRPr lang="zh-CN" altLang="en-US" sz="2800">
              <a:solidFill>
                <a:srgbClr val="0070C0"/>
              </a:solidFill>
              <a:latin typeface="华文楷体" panose="02010600040101010101" pitchFamily="2" charset="-122"/>
              <a:ea typeface="华文楷体" panose="02010600040101010101" pitchFamily="2" charset="-122"/>
            </a:endParaRPr>
          </a:p>
          <a:p>
            <a:pPr>
              <a:lnSpc>
                <a:spcPct val="110000"/>
              </a:lnSpc>
            </a:pPr>
            <a:endParaRPr lang="zh-CN" altLang="en-US" sz="2800">
              <a:solidFill>
                <a:srgbClr val="0070C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3" y="933441"/>
            <a:ext cx="9048497" cy="6124"/>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67453" y="46382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558813" y="360952"/>
            <a:ext cx="5556738" cy="553998"/>
          </a:xfrm>
          <a:prstGeom prst="rect">
            <a:avLst/>
          </a:prstGeom>
          <a:noFill/>
        </p:spPr>
        <p:txBody>
          <a:bodyPr wrap="square" rtlCol="0">
            <a:spAutoFit/>
          </a:bodyPr>
          <a:lstStyle/>
          <a:p>
            <a:pPr algn="ctr"/>
            <a:r>
              <a:rPr lang="zh-CN" altLang="en-US" sz="3000">
                <a:latin typeface="黑体" panose="02010609060101010101" pitchFamily="49" charset="-122"/>
                <a:ea typeface="黑体" panose="02010609060101010101" pitchFamily="49" charset="-122"/>
              </a:rPr>
              <a:t>场景二：长凳交谈（</a:t>
            </a:r>
            <a:r>
              <a:rPr lang="en-US" altLang="zh-CN" sz="3000">
                <a:latin typeface="黑体" panose="02010609060101010101" pitchFamily="49" charset="-122"/>
                <a:ea typeface="黑体" panose="02010609060101010101" pitchFamily="49" charset="-122"/>
              </a:rPr>
              <a:t>1</a:t>
            </a:r>
            <a:r>
              <a:rPr lang="zh-CN" altLang="en-US" sz="3000">
                <a:latin typeface="黑体" panose="02010609060101010101" pitchFamily="49" charset="-122"/>
                <a:ea typeface="黑体" panose="02010609060101010101" pitchFamily="49" charset="-122"/>
              </a:rPr>
              <a:t>）</a:t>
            </a:r>
            <a:endParaRPr lang="zh-CN" altLang="en-US" sz="3000">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974729" y="1572442"/>
            <a:ext cx="9886701" cy="5222520"/>
          </a:xfrm>
          <a:prstGeom prst="rect">
            <a:avLst/>
          </a:prstGeom>
          <a:noFill/>
        </p:spPr>
        <p:txBody>
          <a:bodyPr wrap="square" rtlCol="0">
            <a:spAutoFit/>
          </a:bodyPr>
          <a:lstStyle/>
          <a:p>
            <a:pPr>
              <a:lnSpc>
                <a:spcPct val="110000"/>
              </a:lnSpc>
            </a:pPr>
            <a:r>
              <a:rPr lang="zh-CN" altLang="en-US" sz="2800">
                <a:solidFill>
                  <a:prstClr val="black"/>
                </a:solidFill>
                <a:latin typeface="华文楷体" panose="02010600040101010101" pitchFamily="2" charset="-122"/>
                <a:ea typeface="华文楷体" panose="02010600040101010101" pitchFamily="2" charset="-122"/>
              </a:rPr>
              <a:t>        “</a:t>
            </a:r>
            <a:r>
              <a:rPr lang="zh-CN" altLang="en-US" sz="2800" b="1">
                <a:solidFill>
                  <a:prstClr val="black"/>
                </a:solidFill>
                <a:latin typeface="华文楷体" panose="02010600040101010101" pitchFamily="2" charset="-122"/>
                <a:ea typeface="华文楷体" panose="02010600040101010101" pitchFamily="2" charset="-122"/>
              </a:rPr>
              <a:t>我知道要</a:t>
            </a:r>
            <a:r>
              <a:rPr lang="zh-CN" altLang="en-US" sz="2800" b="1">
                <a:solidFill>
                  <a:srgbClr val="C00000"/>
                </a:solidFill>
                <a:latin typeface="华文楷体" panose="02010600040101010101" pitchFamily="2" charset="-122"/>
                <a:ea typeface="华文楷体" panose="02010600040101010101" pitchFamily="2" charset="-122"/>
              </a:rPr>
              <a:t>您</a:t>
            </a:r>
            <a:r>
              <a:rPr lang="zh-CN" altLang="en-US" sz="2800" b="1">
                <a:solidFill>
                  <a:prstClr val="black"/>
                </a:solidFill>
                <a:latin typeface="华文楷体" panose="02010600040101010101" pitchFamily="2" charset="-122"/>
                <a:ea typeface="华文楷体" panose="02010600040101010101" pitchFamily="2" charset="-122"/>
              </a:rPr>
              <a:t>饶恕我很困难</a:t>
            </a:r>
            <a:r>
              <a:rPr lang="zh-CN" altLang="en-US" sz="2800">
                <a:solidFill>
                  <a:prstClr val="black"/>
                </a:solidFill>
                <a:latin typeface="华文楷体" panose="02010600040101010101" pitchFamily="2" charset="-122"/>
                <a:ea typeface="华文楷体" panose="02010600040101010101" pitchFamily="2" charset="-122"/>
              </a:rPr>
              <a:t>。”聂赫留朵夫开口说，但又停住，</a:t>
            </a:r>
            <a:r>
              <a:rPr lang="zh-CN" altLang="en-US" sz="2800">
                <a:solidFill>
                  <a:srgbClr val="0070C0"/>
                </a:solidFill>
                <a:latin typeface="华文楷体" panose="02010600040101010101" pitchFamily="2" charset="-122"/>
                <a:ea typeface="华文楷体" panose="02010600040101010101" pitchFamily="2" charset="-122"/>
              </a:rPr>
              <a:t>觉得喉咙哽住了</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“过去的事既已无法挽回，那么现在我愿尽最大的努力去做。</a:t>
            </a:r>
            <a:r>
              <a:rPr lang="zh-CN" altLang="en-US" sz="2800" b="1">
                <a:solidFill>
                  <a:srgbClr val="C00000"/>
                </a:solidFill>
                <a:latin typeface="华文楷体" panose="02010600040101010101" pitchFamily="2" charset="-122"/>
                <a:ea typeface="华文楷体" panose="02010600040101010101" pitchFamily="2" charset="-122"/>
              </a:rPr>
              <a:t>您</a:t>
            </a:r>
            <a:r>
              <a:rPr lang="zh-CN" altLang="en-US" sz="2800" b="1">
                <a:solidFill>
                  <a:prstClr val="black"/>
                </a:solidFill>
                <a:latin typeface="华文楷体" panose="02010600040101010101" pitchFamily="2" charset="-122"/>
                <a:ea typeface="华文楷体" panose="02010600040101010101" pitchFamily="2" charset="-122"/>
              </a:rPr>
              <a:t>说说</a:t>
            </a:r>
            <a:r>
              <a:rPr lang="en-US" altLang="zh-CN" sz="2800" b="1">
                <a:solidFill>
                  <a:prstClr val="black"/>
                </a:solidFill>
                <a:latin typeface="华文楷体" panose="02010600040101010101" pitchFamily="2" charset="-122"/>
                <a:ea typeface="华文楷体" panose="02010600040101010101" pitchFamily="2" charset="-122"/>
              </a:rPr>
              <a:t>……”</a:t>
            </a:r>
            <a:endParaRPr lang="en-US" altLang="zh-CN" sz="2800" b="1">
              <a:solidFill>
                <a:prstClr val="black"/>
              </a:solidFill>
              <a:latin typeface="华文楷体" panose="02010600040101010101" pitchFamily="2" charset="-122"/>
              <a:ea typeface="华文楷体" panose="02010600040101010101" pitchFamily="2" charset="-122"/>
            </a:endParaRPr>
          </a:p>
          <a:p>
            <a:pPr>
              <a:lnSpc>
                <a:spcPct val="110000"/>
              </a:lnSpc>
            </a:pPr>
            <a:r>
              <a:rPr lang="en-US" altLang="zh-CN" sz="280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您是怎么找到我的？”她不理他的话，径自问。她那双斜睨的眼睛又像在瞧他，又像不在瞧他。</a:t>
            </a:r>
            <a:r>
              <a:rPr lang="en-US" altLang="zh-CN" sz="2800">
                <a:solidFill>
                  <a:prstClr val="black"/>
                </a:solidFill>
                <a:latin typeface="华文楷体" panose="02010600040101010101" pitchFamily="2" charset="-122"/>
                <a:ea typeface="华文楷体" panose="02010600040101010101" pitchFamily="2" charset="-122"/>
              </a:rPr>
              <a:t>          ……</a:t>
            </a:r>
            <a:endParaRPr lang="en-US" altLang="zh-CN" sz="2800">
              <a:solidFill>
                <a:prstClr val="black"/>
              </a:solidFill>
              <a:latin typeface="华文楷体" panose="02010600040101010101" pitchFamily="2" charset="-122"/>
              <a:ea typeface="华文楷体" panose="02010600040101010101" pitchFamily="2" charset="-122"/>
            </a:endParaRPr>
          </a:p>
          <a:p>
            <a:pPr>
              <a:lnSpc>
                <a:spcPct val="110000"/>
              </a:lnSpc>
            </a:pPr>
            <a:r>
              <a:rPr lang="en-US" altLang="zh-CN" sz="280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 </a:t>
            </a:r>
            <a:r>
              <a:rPr lang="zh-CN" altLang="en-US" sz="2800" b="1">
                <a:solidFill>
                  <a:prstClr val="black"/>
                </a:solidFill>
                <a:latin typeface="华文楷体" panose="02010600040101010101" pitchFamily="2" charset="-122"/>
                <a:ea typeface="华文楷体" panose="02010600040101010101" pitchFamily="2" charset="-122"/>
              </a:rPr>
              <a:t>前天</a:t>
            </a:r>
            <a:r>
              <a:rPr lang="zh-CN" altLang="en-US" sz="2800" b="1">
                <a:solidFill>
                  <a:srgbClr val="C00000"/>
                </a:solidFill>
                <a:latin typeface="华文楷体" panose="02010600040101010101" pitchFamily="2" charset="-122"/>
                <a:ea typeface="华文楷体" panose="02010600040101010101" pitchFamily="2" charset="-122"/>
              </a:rPr>
              <a:t>您</a:t>
            </a:r>
            <a:r>
              <a:rPr lang="zh-CN" altLang="en-US" sz="2800" b="1">
                <a:solidFill>
                  <a:prstClr val="black"/>
                </a:solidFill>
                <a:latin typeface="华文楷体" panose="02010600040101010101" pitchFamily="2" charset="-122"/>
                <a:ea typeface="华文楷体" panose="02010600040101010101" pitchFamily="2" charset="-122"/>
              </a:rPr>
              <a:t>受审的时候，我在做陪审员。”</a:t>
            </a:r>
            <a:r>
              <a:rPr lang="zh-CN" altLang="en-US" sz="2800">
                <a:solidFill>
                  <a:prstClr val="black"/>
                </a:solidFill>
                <a:latin typeface="华文楷体" panose="02010600040101010101" pitchFamily="2" charset="-122"/>
                <a:ea typeface="华文楷体" panose="02010600040101010101" pitchFamily="2" charset="-122"/>
              </a:rPr>
              <a:t>他说，“</a:t>
            </a:r>
            <a:r>
              <a:rPr lang="zh-CN" altLang="en-US" sz="2800" b="1">
                <a:solidFill>
                  <a:srgbClr val="C00000"/>
                </a:solidFill>
                <a:latin typeface="华文楷体" panose="02010600040101010101" pitchFamily="2" charset="-122"/>
                <a:ea typeface="华文楷体" panose="02010600040101010101" pitchFamily="2" charset="-122"/>
              </a:rPr>
              <a:t>您</a:t>
            </a:r>
            <a:r>
              <a:rPr lang="zh-CN" altLang="en-US" sz="2800" b="1">
                <a:solidFill>
                  <a:prstClr val="black"/>
                </a:solidFill>
                <a:latin typeface="华文楷体" panose="02010600040101010101" pitchFamily="2" charset="-122"/>
                <a:ea typeface="华文楷体" panose="02010600040101010101" pitchFamily="2" charset="-122"/>
              </a:rPr>
              <a:t>没有认出我来吧？”</a:t>
            </a:r>
            <a:endParaRPr lang="zh-CN" altLang="en-US" sz="2800" b="1">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800">
                <a:solidFill>
                  <a:prstClr val="black"/>
                </a:solidFill>
                <a:latin typeface="华文楷体" panose="02010600040101010101" pitchFamily="2" charset="-122"/>
                <a:ea typeface="华文楷体" panose="02010600040101010101" pitchFamily="2" charset="-122"/>
              </a:rPr>
              <a:t>       “没有，没有认出来。我没有工夫认人。当时我根本没有看。”玛丝洛娃说。</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800">
                <a:solidFill>
                  <a:prstClr val="black"/>
                </a:solidFill>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不是有过一个孩子吗？</a:t>
            </a:r>
            <a:r>
              <a:rPr lang="zh-CN" altLang="en-US" sz="2800">
                <a:solidFill>
                  <a:prstClr val="black"/>
                </a:solidFill>
                <a:latin typeface="华文楷体" panose="02010600040101010101" pitchFamily="2" charset="-122"/>
                <a:ea typeface="华文楷体" panose="02010600040101010101" pitchFamily="2" charset="-122"/>
              </a:rPr>
              <a:t>”聂赫留朵夫问，感到</a:t>
            </a:r>
            <a:r>
              <a:rPr lang="zh-CN" altLang="en-US" sz="2800">
                <a:solidFill>
                  <a:srgbClr val="C00000"/>
                </a:solidFill>
                <a:latin typeface="华文楷体" panose="02010600040101010101" pitchFamily="2" charset="-122"/>
                <a:ea typeface="华文楷体" panose="02010600040101010101" pitchFamily="2" charset="-122"/>
              </a:rPr>
              <a:t>脸红</a:t>
            </a:r>
            <a:r>
              <a:rPr lang="zh-CN" altLang="en-US" sz="2800">
                <a:solidFill>
                  <a:prstClr val="black"/>
                </a:solidFill>
                <a:latin typeface="华文楷体" panose="02010600040101010101" pitchFamily="2" charset="-122"/>
                <a:ea typeface="华文楷体" panose="02010600040101010101" pitchFamily="2" charset="-122"/>
              </a:rPr>
              <a:t>了。</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400">
                <a:latin typeface="华文楷体" panose="02010600040101010101" pitchFamily="2" charset="-122"/>
                <a:ea typeface="华文楷体" panose="02010600040101010101" pitchFamily="2" charset="-122"/>
              </a:rPr>
              <a:t> </a:t>
            </a:r>
            <a:endParaRPr lang="zh-CN" altLang="en-US" sz="2400">
              <a:latin typeface="华文楷体" panose="02010600040101010101" pitchFamily="2" charset="-122"/>
              <a:ea typeface="华文楷体" panose="02010600040101010101" pitchFamily="2" charset="-122"/>
            </a:endParaRPr>
          </a:p>
        </p:txBody>
      </p:sp>
      <p:sp>
        <p:nvSpPr>
          <p:cNvPr id="2" name="文本框 1"/>
          <p:cNvSpPr txBox="1"/>
          <p:nvPr>
            <p:custDataLst>
              <p:tags r:id="rId10"/>
            </p:custDataLst>
          </p:nvPr>
        </p:nvSpPr>
        <p:spPr>
          <a:xfrm>
            <a:off x="2172970" y="1000125"/>
            <a:ext cx="5015230" cy="521970"/>
          </a:xfrm>
          <a:prstGeom prst="rect">
            <a:avLst/>
          </a:prstGeom>
          <a:noFill/>
        </p:spPr>
        <p:txBody>
          <a:bodyPr wrap="square" rtlCol="0">
            <a:spAutoFit/>
          </a:bodyPr>
          <a:lstStyle/>
          <a:p>
            <a:r>
              <a:rPr lang="zh-CN" altLang="en-US" sz="2800"/>
              <a:t>第</a:t>
            </a:r>
            <a:r>
              <a:rPr lang="en-US" altLang="zh-CN" sz="2800"/>
              <a:t>31—36</a:t>
            </a:r>
            <a:r>
              <a:rPr lang="zh-CN" altLang="en-US" sz="2800"/>
              <a:t>段</a:t>
            </a:r>
            <a:endParaRPr lang="zh-CN" altLang="en-US" sz="2800"/>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43631" y="1498067"/>
            <a:ext cx="9042635"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64319" y="79685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12274" y="712292"/>
            <a:ext cx="5556738" cy="553998"/>
          </a:xfrm>
          <a:prstGeom prst="rect">
            <a:avLst/>
          </a:prstGeom>
          <a:noFill/>
        </p:spPr>
        <p:txBody>
          <a:bodyPr wrap="square" rtlCol="0">
            <a:spAutoFit/>
          </a:bodyPr>
          <a:lstStyle/>
          <a:p>
            <a:pPr algn="ctr"/>
            <a:r>
              <a:rPr lang="zh-CN" altLang="en-US" sz="3000">
                <a:latin typeface="黑体" panose="02010609060101010101" pitchFamily="49" charset="-122"/>
                <a:ea typeface="黑体" panose="02010609060101010101" pitchFamily="49" charset="-122"/>
              </a:rPr>
              <a:t>场景三：讨取卢布</a:t>
            </a:r>
            <a:endParaRPr lang="zh-CN" altLang="en-US" sz="3000">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512445" y="1497965"/>
            <a:ext cx="11166475" cy="5303520"/>
          </a:xfrm>
          <a:prstGeom prst="rect">
            <a:avLst/>
          </a:prstGeom>
          <a:noFill/>
        </p:spPr>
        <p:txBody>
          <a:bodyPr wrap="square" rtlCol="0">
            <a:spAutoFit/>
          </a:bodyPr>
          <a:lstStyle/>
          <a:p>
            <a:pPr>
              <a:lnSpc>
                <a:spcPct val="110000"/>
              </a:lnSpc>
            </a:pPr>
            <a:r>
              <a:rPr lang="zh-CN" altLang="en-US" sz="200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“我想请求您</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给些钱，要是您答应的话。不多</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只要十个卢布就行。”她突然说。</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800">
                <a:solidFill>
                  <a:prstClr val="black"/>
                </a:solidFill>
                <a:latin typeface="华文楷体" panose="02010600040101010101" pitchFamily="2" charset="-122"/>
                <a:ea typeface="华文楷体" panose="02010600040101010101" pitchFamily="2" charset="-122"/>
              </a:rPr>
              <a:t>      “行，行。”聂赫留朵夫</a:t>
            </a:r>
            <a:r>
              <a:rPr lang="zh-CN" altLang="en-US" sz="2800">
                <a:solidFill>
                  <a:srgbClr val="C00000"/>
                </a:solidFill>
                <a:latin typeface="华文楷体" panose="02010600040101010101" pitchFamily="2" charset="-122"/>
                <a:ea typeface="华文楷体" panose="02010600040101010101" pitchFamily="2" charset="-122"/>
              </a:rPr>
              <a:t>窘态毕露</a:t>
            </a:r>
            <a:r>
              <a:rPr lang="zh-CN" altLang="en-US" sz="2800">
                <a:solidFill>
                  <a:prstClr val="black"/>
                </a:solidFill>
                <a:latin typeface="华文楷体" panose="02010600040101010101" pitchFamily="2" charset="-122"/>
                <a:ea typeface="华文楷体" panose="02010600040101010101" pitchFamily="2" charset="-122"/>
              </a:rPr>
              <a:t>地说，伸手去掏皮夹子。</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10000"/>
              </a:lnSpc>
            </a:pP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（第</a:t>
            </a:r>
            <a:r>
              <a:rPr lang="en-US" altLang="zh-CN" sz="2800">
                <a:solidFill>
                  <a:prstClr val="black"/>
                </a:solidFill>
                <a:latin typeface="华文楷体" panose="02010600040101010101" pitchFamily="2" charset="-122"/>
                <a:ea typeface="华文楷体" panose="02010600040101010101" pitchFamily="2" charset="-122"/>
              </a:rPr>
              <a:t>54—55</a:t>
            </a:r>
            <a:r>
              <a:rPr lang="zh-CN" altLang="en-US" sz="2800">
                <a:solidFill>
                  <a:prstClr val="black"/>
                </a:solidFill>
                <a:latin typeface="华文楷体" panose="02010600040101010101" pitchFamily="2" charset="-122"/>
                <a:ea typeface="华文楷体" panose="02010600040101010101" pitchFamily="2" charset="-122"/>
              </a:rPr>
              <a:t>段）</a:t>
            </a:r>
            <a:endParaRPr lang="en-US" altLang="zh-CN" sz="2800">
              <a:solidFill>
                <a:prstClr val="black"/>
              </a:solidFill>
              <a:latin typeface="华文楷体" panose="02010600040101010101" pitchFamily="2" charset="-122"/>
              <a:ea typeface="华文楷体" panose="02010600040101010101" pitchFamily="2" charset="-122"/>
            </a:endParaRPr>
          </a:p>
          <a:p>
            <a:pPr>
              <a:lnSpc>
                <a:spcPct val="110000"/>
              </a:lnSpc>
            </a:pPr>
            <a:r>
              <a:rPr lang="en-US" altLang="zh-CN" sz="2800">
                <a:solidFill>
                  <a:prstClr val="black"/>
                </a:solidFill>
                <a:latin typeface="华文楷体" panose="02010600040101010101" pitchFamily="2" charset="-122"/>
                <a:ea typeface="华文楷体" panose="02010600040101010101" pitchFamily="2" charset="-122"/>
              </a:rPr>
              <a:t>    </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srgbClr val="C00000"/>
                </a:solidFill>
                <a:latin typeface="华文楷体" panose="02010600040101010101" pitchFamily="2" charset="-122"/>
                <a:ea typeface="华文楷体" panose="02010600040101010101" pitchFamily="2" charset="-122"/>
              </a:rPr>
              <a:t>卡秋莎！</a:t>
            </a:r>
            <a:r>
              <a:rPr lang="zh-CN" altLang="en-US" sz="2800" b="1">
                <a:solidFill>
                  <a:prstClr val="black"/>
                </a:solidFill>
                <a:latin typeface="华文楷体" panose="02010600040101010101" pitchFamily="2" charset="-122"/>
                <a:ea typeface="华文楷体" panose="02010600040101010101" pitchFamily="2" charset="-122"/>
              </a:rPr>
              <a:t>我来是要请求</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的饶恕，可是</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没有回答我，</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是不是饶恕我，或者，什么时候能饶恕我。”</a:t>
            </a:r>
            <a:r>
              <a:rPr lang="zh-CN" altLang="en-US" sz="2800">
                <a:solidFill>
                  <a:prstClr val="black"/>
                </a:solidFill>
                <a:latin typeface="华文楷体" panose="02010600040101010101" pitchFamily="2" charset="-122"/>
                <a:ea typeface="华文楷体" panose="02010600040101010101" pitchFamily="2" charset="-122"/>
              </a:rPr>
              <a:t>他说，</a:t>
            </a:r>
            <a:r>
              <a:rPr lang="zh-CN" altLang="en-US" sz="2800">
                <a:solidFill>
                  <a:srgbClr val="C00000"/>
                </a:solidFill>
                <a:latin typeface="华文楷体" panose="02010600040101010101" pitchFamily="2" charset="-122"/>
                <a:ea typeface="华文楷体" panose="02010600040101010101" pitchFamily="2" charset="-122"/>
              </a:rPr>
              <a:t>忽然</a:t>
            </a:r>
            <a:r>
              <a:rPr lang="zh-CN" altLang="en-US" sz="2800">
                <a:latin typeface="华文楷体" panose="02010600040101010101" pitchFamily="2" charset="-122"/>
                <a:ea typeface="华文楷体" panose="02010600040101010101" pitchFamily="2" charset="-122"/>
              </a:rPr>
              <a:t>对玛丝洛娃</a:t>
            </a:r>
            <a:r>
              <a:rPr lang="zh-CN" altLang="en-US" sz="2800">
                <a:solidFill>
                  <a:srgbClr val="C00000"/>
                </a:solidFill>
                <a:latin typeface="华文楷体" panose="02010600040101010101" pitchFamily="2" charset="-122"/>
                <a:ea typeface="华文楷体" panose="02010600040101010101" pitchFamily="2" charset="-122"/>
              </a:rPr>
              <a:t>改称“你”了</a:t>
            </a:r>
            <a:r>
              <a:rPr lang="zh-CN" altLang="en-US" sz="2800">
                <a:solidFill>
                  <a:prstClr val="black"/>
                </a:solidFill>
                <a:latin typeface="华文楷体" panose="02010600040101010101" pitchFamily="2" charset="-122"/>
                <a:ea typeface="华文楷体" panose="02010600040101010101" pitchFamily="2" charset="-122"/>
              </a:rPr>
              <a:t>。</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（第</a:t>
            </a:r>
            <a:r>
              <a:rPr lang="en-US" altLang="zh-CN" sz="2800">
                <a:solidFill>
                  <a:prstClr val="black"/>
                </a:solidFill>
                <a:latin typeface="华文楷体" panose="02010600040101010101" pitchFamily="2" charset="-122"/>
                <a:ea typeface="华文楷体" panose="02010600040101010101" pitchFamily="2" charset="-122"/>
              </a:rPr>
              <a:t>63</a:t>
            </a:r>
            <a:r>
              <a:rPr lang="zh-CN" altLang="en-US" sz="2800">
                <a:solidFill>
                  <a:prstClr val="black"/>
                </a:solidFill>
                <a:latin typeface="华文楷体" panose="02010600040101010101" pitchFamily="2" charset="-122"/>
                <a:ea typeface="华文楷体" panose="02010600040101010101" pitchFamily="2" charset="-122"/>
              </a:rPr>
              <a:t>段）</a:t>
            </a:r>
            <a:endParaRPr lang="zh-CN" altLang="en-US" sz="2800">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800">
                <a:solidFill>
                  <a:prstClr val="black"/>
                </a:solidFill>
                <a:latin typeface="华文楷体" panose="02010600040101010101" pitchFamily="2" charset="-122"/>
                <a:ea typeface="华文楷体" panose="02010600040101010101" pitchFamily="2" charset="-122"/>
              </a:rPr>
              <a:t>   “</a:t>
            </a:r>
            <a:r>
              <a:rPr lang="zh-CN" altLang="en-US" sz="2800" b="1">
                <a:solidFill>
                  <a:srgbClr val="C00000"/>
                </a:solidFill>
                <a:latin typeface="华文楷体" panose="02010600040101010101" pitchFamily="2" charset="-122"/>
                <a:ea typeface="华文楷体" panose="02010600040101010101" pitchFamily="2" charset="-122"/>
              </a:rPr>
              <a:t>卡秋莎</a:t>
            </a:r>
            <a:r>
              <a:rPr lang="zh-CN" altLang="en-US" sz="2800" b="1">
                <a:solidFill>
                  <a:prstClr val="black"/>
                </a:solidFill>
                <a:latin typeface="华文楷体" panose="02010600040101010101" pitchFamily="2" charset="-122"/>
                <a:ea typeface="华文楷体" panose="02010600040101010101" pitchFamily="2" charset="-122"/>
              </a:rPr>
              <a:t>，</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为什么说这样的话？你要明白，我是了解</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的，我记得当时</a:t>
            </a:r>
            <a:r>
              <a:rPr lang="zh-CN" altLang="en-US" sz="2800" b="1">
                <a:solidFill>
                  <a:srgbClr val="C00000"/>
                </a:solidFill>
                <a:latin typeface="华文楷体" panose="02010600040101010101" pitchFamily="2" charset="-122"/>
                <a:ea typeface="华文楷体" panose="02010600040101010101" pitchFamily="2" charset="-122"/>
              </a:rPr>
              <a:t>你</a:t>
            </a:r>
            <a:r>
              <a:rPr lang="zh-CN" altLang="en-US" sz="2800" b="1">
                <a:solidFill>
                  <a:prstClr val="black"/>
                </a:solidFill>
                <a:latin typeface="华文楷体" panose="02010600040101010101" pitchFamily="2" charset="-122"/>
                <a:ea typeface="华文楷体" panose="02010600040101010101" pitchFamily="2" charset="-122"/>
              </a:rPr>
              <a:t>在巴诺伏的样子</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（第</a:t>
            </a:r>
            <a:r>
              <a:rPr lang="en-US" altLang="zh-CN" sz="2800" b="1">
                <a:solidFill>
                  <a:prstClr val="black"/>
                </a:solidFill>
                <a:latin typeface="华文楷体" panose="02010600040101010101" pitchFamily="2" charset="-122"/>
                <a:ea typeface="华文楷体" panose="02010600040101010101" pitchFamily="2" charset="-122"/>
              </a:rPr>
              <a:t>68</a:t>
            </a:r>
            <a:r>
              <a:rPr lang="zh-CN" altLang="en-US" sz="2800" b="1">
                <a:solidFill>
                  <a:prstClr val="black"/>
                </a:solidFill>
                <a:latin typeface="华文楷体" panose="02010600040101010101" pitchFamily="2" charset="-122"/>
                <a:ea typeface="华文楷体" panose="02010600040101010101" pitchFamily="2" charset="-122"/>
              </a:rPr>
              <a:t>段）</a:t>
            </a:r>
            <a:endParaRPr lang="en-US" altLang="zh-CN" sz="2800" b="1">
              <a:solidFill>
                <a:prstClr val="black"/>
              </a:solidFill>
              <a:latin typeface="华文楷体" panose="02010600040101010101" pitchFamily="2" charset="-122"/>
              <a:ea typeface="华文楷体" panose="02010600040101010101" pitchFamily="2" charset="-122"/>
            </a:endParaRPr>
          </a:p>
          <a:p>
            <a:pPr>
              <a:lnSpc>
                <a:spcPct val="110000"/>
              </a:lnSpc>
            </a:pPr>
            <a:r>
              <a:rPr lang="en-US" altLang="zh-CN" sz="2800">
                <a:solidFill>
                  <a:prstClr val="black"/>
                </a:solidFill>
                <a:latin typeface="华文楷体" panose="02010600040101010101" pitchFamily="2" charset="-122"/>
                <a:ea typeface="华文楷体" panose="02010600040101010101" pitchFamily="2" charset="-122"/>
              </a:rPr>
              <a:t>   </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我记起这些事是为了要改正错误，赎我的罪，</a:t>
            </a:r>
            <a:r>
              <a:rPr lang="zh-CN" altLang="en-US" sz="2800" b="1">
                <a:solidFill>
                  <a:srgbClr val="C00000"/>
                </a:solidFill>
                <a:latin typeface="华文楷体" panose="02010600040101010101" pitchFamily="2" charset="-122"/>
                <a:ea typeface="华文楷体" panose="02010600040101010101" pitchFamily="2" charset="-122"/>
              </a:rPr>
              <a:t>卡秋莎</a:t>
            </a:r>
            <a:r>
              <a:rPr lang="zh-CN" altLang="en-US" sz="2800">
                <a:latin typeface="华文楷体" panose="02010600040101010101" pitchFamily="2" charset="-122"/>
                <a:ea typeface="华文楷体" panose="02010600040101010101" pitchFamily="2" charset="-122"/>
              </a:rPr>
              <a:t>。”（第</a:t>
            </a:r>
            <a:r>
              <a:rPr lang="en-US" altLang="zh-CN" sz="2800">
                <a:latin typeface="华文楷体" panose="02010600040101010101" pitchFamily="2" charset="-122"/>
                <a:ea typeface="华文楷体" panose="02010600040101010101" pitchFamily="2" charset="-122"/>
              </a:rPr>
              <a:t>70</a:t>
            </a:r>
            <a:r>
              <a:rPr lang="zh-CN" altLang="en-US" sz="2800">
                <a:latin typeface="华文楷体" panose="02010600040101010101" pitchFamily="2" charset="-122"/>
                <a:ea typeface="华文楷体" panose="02010600040101010101" pitchFamily="2" charset="-122"/>
              </a:rPr>
              <a:t>段）</a:t>
            </a:r>
            <a:endParaRPr lang="zh-CN" altLang="en-US" sz="28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905401" y="1425045"/>
            <a:ext cx="9048497"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90897" y="104403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651279" y="739373"/>
            <a:ext cx="5944783" cy="584775"/>
          </a:xfrm>
          <a:prstGeom prst="rect">
            <a:avLst/>
          </a:prstGeom>
          <a:noFill/>
        </p:spPr>
        <p:txBody>
          <a:bodyPr wrap="square" rtlCol="0">
            <a:spAutoFit/>
          </a:bodyPr>
          <a:lstStyle/>
          <a:p>
            <a:pPr algn="ctr"/>
            <a:r>
              <a:rPr lang="zh-CN" altLang="en-US" sz="3200">
                <a:solidFill>
                  <a:prstClr val="black"/>
                </a:solidFill>
                <a:latin typeface="黑体" panose="02010609060101010101" pitchFamily="49" charset="-122"/>
                <a:ea typeface="黑体" panose="02010609060101010101" pitchFamily="49" charset="-122"/>
              </a:rPr>
              <a:t>小 结：</a:t>
            </a:r>
            <a:r>
              <a:rPr lang="zh-CN" altLang="en-US" sz="3200">
                <a:solidFill>
                  <a:srgbClr val="FF0000"/>
                </a:solidFill>
                <a:latin typeface="黑体" panose="02010609060101010101" pitchFamily="49" charset="-122"/>
                <a:ea typeface="黑体" panose="02010609060101010101" pitchFamily="49" charset="-122"/>
              </a:rPr>
              <a:t>您和你</a:t>
            </a:r>
            <a:r>
              <a:rPr lang="zh-CN" altLang="en-US" sz="3200">
                <a:solidFill>
                  <a:prstClr val="black"/>
                </a:solidFill>
                <a:latin typeface="黑体" panose="02010609060101010101" pitchFamily="49" charset="-122"/>
                <a:ea typeface="黑体" panose="02010609060101010101" pitchFamily="49" charset="-122"/>
              </a:rPr>
              <a:t>人称变化的内涵</a:t>
            </a:r>
            <a:endParaRPr lang="zh-CN" altLang="en-US" sz="32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740510" y="1526167"/>
            <a:ext cx="10710980" cy="5154295"/>
          </a:xfrm>
          <a:prstGeom prst="rect">
            <a:avLst/>
          </a:prstGeom>
          <a:noFill/>
        </p:spPr>
        <p:txBody>
          <a:bodyPr wrap="square" rtlCol="0">
            <a:spAutoFit/>
          </a:bodyPr>
          <a:lstStyle/>
          <a:p>
            <a:pPr marL="342900" indent="-342900" fontAlgn="auto">
              <a:lnSpc>
                <a:spcPct val="150000"/>
              </a:lnSpc>
              <a:spcBef>
                <a:spcPts val="600"/>
              </a:spcBef>
              <a:buFont typeface="Arial" panose="020b0604020202020204" pitchFamily="34" charset="0"/>
              <a:buChar char="•"/>
            </a:pPr>
            <a:r>
              <a:rPr lang="zh-CN" altLang="en-US" sz="3600">
                <a:latin typeface="华文楷体" panose="02010600040101010101" pitchFamily="2" charset="-122"/>
                <a:ea typeface="华文楷体" panose="02010600040101010101" pitchFamily="2" charset="-122"/>
              </a:rPr>
              <a:t>“您”和“你”的人称变换，其实反映了</a:t>
            </a:r>
            <a:r>
              <a:rPr lang="zh-CN" altLang="en-US" sz="3600">
                <a:solidFill>
                  <a:srgbClr val="FF0000"/>
                </a:solidFill>
                <a:latin typeface="华文楷体" panose="02010600040101010101" pitchFamily="2" charset="-122"/>
                <a:ea typeface="华文楷体" panose="02010600040101010101" pitchFamily="2" charset="-122"/>
              </a:rPr>
              <a:t>聂赫留朵夫内心激烈的矛盾震荡，表现了他走向“精神复活”时抉择的艰难。</a:t>
            </a:r>
            <a:endParaRPr lang="en-US" altLang="zh-CN" sz="3600">
              <a:solidFill>
                <a:srgbClr val="FF0000"/>
              </a:solidFill>
              <a:latin typeface="华文楷体" panose="02010600040101010101" pitchFamily="2" charset="-122"/>
              <a:ea typeface="华文楷体" panose="02010600040101010101" pitchFamily="2" charset="-122"/>
            </a:endParaRPr>
          </a:p>
          <a:p>
            <a:pPr marL="342900" indent="-342900" fontAlgn="auto">
              <a:lnSpc>
                <a:spcPct val="150000"/>
              </a:lnSpc>
              <a:spcBef>
                <a:spcPts val="600"/>
              </a:spcBef>
              <a:buFont typeface="Arial" panose="020b0604020202020204" pitchFamily="34" charset="0"/>
              <a:buChar char="•"/>
            </a:pPr>
            <a:r>
              <a:rPr lang="zh-CN" altLang="en-US" sz="3600">
                <a:latin typeface="华文楷体" panose="02010600040101010101" pitchFamily="2" charset="-122"/>
                <a:ea typeface="华文楷体" panose="02010600040101010101" pitchFamily="2" charset="-122"/>
              </a:rPr>
              <a:t>对玛丝洛娃的称呼也由“您”改成了“你”，</a:t>
            </a:r>
            <a:r>
              <a:rPr lang="zh-CN" altLang="en-US" sz="3600">
                <a:solidFill>
                  <a:srgbClr val="FF0000"/>
                </a:solidFill>
                <a:latin typeface="华文楷体" panose="02010600040101010101" pitchFamily="2" charset="-122"/>
                <a:ea typeface="华文楷体" panose="02010600040101010101" pitchFamily="2" charset="-122"/>
              </a:rPr>
              <a:t>少了客气生疏而多了亲密，表达了他迫切需要得到玛丝洛娃的理解和宽恕。</a:t>
            </a:r>
            <a:endParaRPr lang="en-US" altLang="zh-CN" sz="360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5" name="椭圆 4"/>
          <p:cNvSpPr/>
          <p:nvPr>
            <p:custDataLst>
              <p:tags r:id="rId3"/>
            </p:custDataLst>
          </p:nvPr>
        </p:nvSpPr>
        <p:spPr>
          <a:xfrm>
            <a:off x="892810" y="2822575"/>
            <a:ext cx="2428240" cy="2359025"/>
          </a:xfrm>
          <a:prstGeom prst="ellipse">
            <a:avLst/>
          </a:prstGeom>
          <a:gradFill flip="none" rotWithShape="1">
            <a:gsLst>
              <a:gs pos="0">
                <a:schemeClr val="accent1">
                  <a:alpha val="0"/>
                </a:schemeClr>
              </a:gs>
              <a:gs pos="100000">
                <a:srgbClr val="DFD9CF"/>
              </a:gs>
              <a:gs pos="55000">
                <a:srgbClr val="DFD9CF"/>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14" name="图片 1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688205" y="3498820"/>
            <a:ext cx="3514090" cy="2467610"/>
          </a:xfrm>
          <a:prstGeom prst="rect">
            <a:avLst/>
          </a:prstGeom>
        </p:spPr>
      </p:pic>
      <p:pic>
        <p:nvPicPr>
          <p:cNvPr id="15" name="图片 14"/>
          <p:cNvPicPr>
            <a:picLocks noChangeAspect="1"/>
          </p:cNvPicPr>
          <p:nvPr>
            <p:custDataLst>
              <p:tags r:id="rId7"/>
            </p:custDataLst>
          </p:nvPr>
        </p:nvPicPr>
        <p:blipFill>
          <a:blip r:embed="rId6">
            <a:biLevel thresh="50000"/>
          </a:blip>
          <a:stretch>
            <a:fillRect/>
          </a:stretch>
        </p:blipFill>
        <p:spPr bwMode="auto">
          <a:xfrm rot="5400000">
            <a:off x="594360" y="1942465"/>
            <a:ext cx="4283075" cy="4118610"/>
          </a:xfrm>
          <a:prstGeom prst="rect">
            <a:avLst/>
          </a:prstGeom>
          <a:noFill/>
          <a:ln w="9525">
            <a:noFill/>
            <a:miter lim="800000"/>
          </a:ln>
        </p:spPr>
      </p:pic>
      <p:sp>
        <p:nvSpPr>
          <p:cNvPr id="8" name="文本框 7"/>
          <p:cNvSpPr txBox="1"/>
          <p:nvPr>
            <p:custDataLst>
              <p:tags r:id="rId8"/>
            </p:custDataLst>
          </p:nvPr>
        </p:nvSpPr>
        <p:spPr>
          <a:xfrm>
            <a:off x="70574" y="-210"/>
            <a:ext cx="1327298" cy="2651125"/>
          </a:xfrm>
          <a:prstGeom prst="rect">
            <a:avLst/>
          </a:prstGeom>
          <a:noFill/>
        </p:spPr>
        <p:txBody>
          <a:bodyPr wrap="square" rtlCol="0">
            <a:spAutoFit/>
          </a:bodyPr>
          <a:lstStyle/>
          <a:p>
            <a:pPr marL="0" marR="0" lvl="0" indent="0" algn="l" defTabSz="914400" rtl="0" fontAlgn="auto">
              <a:lnSpc>
                <a:spcPct val="8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大</a:t>
            </a:r>
            <a:endParaRPr kumimoji="0" lang="en-US" altLang="zh-CN" sz="4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卫</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科</a:t>
            </a: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4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波</a:t>
            </a:r>
            <a:endParaRPr kumimoji="0" lang="zh-CN" altLang="en-US" sz="60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菲</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a:p>
            <a:pPr marL="0" marR="0" lvl="0" indent="0" algn="l" defTabSz="914400" rtl="0" fontAlgn="auto">
              <a:lnSpc>
                <a:spcPct val="4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en-US" altLang="zh-CN"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 </a:t>
            </a:r>
            <a:r>
              <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rPr>
              <a:t>尔</a:t>
            </a:r>
            <a:endParaRPr kumimoji="0" lang="zh-CN" altLang="en-US" sz="2400" b="1" i="0" u="none" strike="noStrike" kern="1200" cap="none" spc="0" normalizeH="0" baseline="0" noProof="0">
              <a:ln>
                <a:noFill/>
              </a:ln>
              <a:solidFill>
                <a:prstClr val="black"/>
              </a:solidFill>
              <a:effectLst/>
              <a:uLnTx/>
              <a:uFillTx/>
              <a:latin typeface="华文行楷" panose="02010800040101010101" pitchFamily="2" charset="-122"/>
              <a:ea typeface="华文行楷" panose="02010800040101010101" pitchFamily="2" charset="-122"/>
              <a:cs typeface="+mn-cs"/>
            </a:endParaRPr>
          </a:p>
        </p:txBody>
      </p:sp>
      <p:sp>
        <p:nvSpPr>
          <p:cNvPr id="7" name="矩形 6"/>
          <p:cNvSpPr/>
          <p:nvPr>
            <p:custDataLst>
              <p:tags r:id="rId9"/>
            </p:custDataLst>
          </p:nvPr>
        </p:nvSpPr>
        <p:spPr>
          <a:xfrm rot="10800000" flipV="1">
            <a:off x="892810" y="2414120"/>
            <a:ext cx="6287135" cy="1015663"/>
          </a:xfrm>
          <a:prstGeom prst="rect">
            <a:avLst/>
          </a:prstGeom>
          <a:noFill/>
          <a:ln>
            <a:noFill/>
          </a:ln>
        </p:spPr>
        <p:txBody>
          <a:bodyPr wrap="square" rtlCol="0" anchor="t">
            <a:spAutoFit/>
          </a:bodyPr>
          <a:lstStyle/>
          <a:p>
            <a:pPr algn="ctr"/>
            <a:r>
              <a:rPr lang="zh-CN" altLang="en-US" sz="60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rPr>
              <a:t>情节</a:t>
            </a:r>
            <a:r>
              <a:rPr lang="en-US" altLang="zh-CN" sz="60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rPr>
              <a:t>——</a:t>
            </a:r>
            <a:r>
              <a:rPr lang="zh-CN" altLang="en-US" sz="60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rPr>
              <a:t>成长故事</a:t>
            </a:r>
            <a:endParaRPr lang="zh-CN" altLang="en-US" sz="6000" b="1">
              <a:solidFill>
                <a:srgbClr val="183147"/>
              </a:solidFill>
              <a:effectLst>
                <a:reflection blurRad="6350" stA="53000" endA="300" endPos="35500" dir="5400000" sy="-90000" algn="bl" rotWithShape="0"/>
              </a:effectLst>
              <a:uFillTx/>
              <a:latin typeface="华文楷体" panose="02010600040101010101" pitchFamily="2" charset="-122"/>
              <a:ea typeface="华文楷体" panose="02010600040101010101" pitchFamily="2" charset="-122"/>
            </a:endParaRPr>
          </a:p>
        </p:txBody>
      </p:sp>
      <p:sp>
        <p:nvSpPr>
          <p:cNvPr id="2" name="文本框 1"/>
          <p:cNvSpPr txBox="1"/>
          <p:nvPr>
            <p:custDataLst>
              <p:tags r:id="rId10"/>
            </p:custDataLst>
          </p:nvPr>
        </p:nvSpPr>
        <p:spPr>
          <a:xfrm>
            <a:off x="5743255" y="3885044"/>
            <a:ext cx="5938464" cy="1446550"/>
          </a:xfrm>
          <a:prstGeom prst="rect">
            <a:avLst/>
          </a:prstGeom>
          <a:noFill/>
        </p:spPr>
        <p:txBody>
          <a:bodyPr wrap="square" rtlCol="0">
            <a:spAutoFit/>
          </a:bodyPr>
          <a:lstStyle/>
          <a:p>
            <a:pPr algn="ctr"/>
            <a:r>
              <a:rPr lang="zh-CN" altLang="en-US" sz="4400" b="1">
                <a:solidFill>
                  <a:srgbClr val="183147"/>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目标：能流畅地复述出</a:t>
            </a:r>
            <a:r>
              <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故事梗概</a:t>
            </a:r>
            <a:endParaRPr lang="zh-CN" altLang="en-US" sz="4400" b="1">
              <a:solidFill>
                <a:srgbClr val="FF00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endParaRPr>
          </a:p>
        </p:txBody>
      </p:sp>
      <p:pic>
        <p:nvPicPr>
          <p:cNvPr id="9" name="图片 8"/>
          <p:cNvPicPr>
            <a:picLocks noChangeAspect="1"/>
          </p:cNvPicPr>
          <p:nvPr>
            <p:custDataLst>
              <p:tags r:id="rId12"/>
            </p:custDataLst>
          </p:nvPr>
        </p:nvPicPr>
        <p:blipFill>
          <a:blip r:embed="rId11"/>
          <a:srcRect l="49016" r="1661" b="13515"/>
          <a:stretch>
            <a:fillRect/>
          </a:stretch>
        </p:blipFill>
        <p:spPr>
          <a:xfrm>
            <a:off x="9259709" y="115013"/>
            <a:ext cx="2861717" cy="2822785"/>
          </a:xfrm>
          <a:prstGeom prst="rect">
            <a:avLst/>
          </a:prstGeom>
          <a:effectLst>
            <a:softEdge rad="444500"/>
          </a:effectLst>
        </p:spPr>
      </p:pic>
    </p:spTree>
  </p:cSld>
  <p:clrMapOvr>
    <a:masterClrMapping/>
  </p:clrMapOvr>
  <mc:AlternateContent>
    <mc:Choice xmlns:p15="http://schemas.microsoft.com/office/powerpoint/2012/main" Requires="p15">
      <p:transition spd="slow" p14:dur="1250">
        <p15:prstTrans prst="airplane"/>
      </p:transition>
    </mc:Choice>
    <mc:Fallback>
      <p:transition spd="slow">
        <p:fade/>
      </p:transition>
    </mc:Fallback>
  </mc:AlternateConten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5" y="1067697"/>
            <a:ext cx="9128841" cy="2402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06675" y="593456"/>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987315" y="433731"/>
            <a:ext cx="6780078" cy="553998"/>
          </a:xfrm>
          <a:prstGeom prst="rect">
            <a:avLst/>
          </a:prstGeom>
          <a:noFill/>
        </p:spPr>
        <p:txBody>
          <a:bodyPr wrap="square" rtlCol="0">
            <a:spAutoFit/>
          </a:bodyPr>
          <a:lstStyle/>
          <a:p>
            <a:pPr algn="ctr"/>
            <a:r>
              <a:rPr lang="zh-CN" altLang="en-US" sz="3000">
                <a:latin typeface="黑体" panose="02010609060101010101" pitchFamily="49" charset="-122"/>
                <a:ea typeface="黑体" panose="02010609060101010101" pitchFamily="49" charset="-122"/>
              </a:rPr>
              <a:t>全能视角的内心独白</a:t>
            </a:r>
            <a:r>
              <a:rPr lang="en-US" altLang="zh-CN" sz="3000">
                <a:latin typeface="黑体" panose="02010609060101010101" pitchFamily="49" charset="-122"/>
                <a:ea typeface="黑体" panose="02010609060101010101" pitchFamily="49" charset="-122"/>
              </a:rPr>
              <a:t>——</a:t>
            </a:r>
            <a:r>
              <a:rPr lang="zh-CN" altLang="en-US" sz="3000">
                <a:solidFill>
                  <a:srgbClr val="FF0000"/>
                </a:solidFill>
                <a:latin typeface="黑体" panose="02010609060101010101" pitchFamily="49" charset="-122"/>
                <a:ea typeface="黑体" panose="02010609060101010101" pitchFamily="49" charset="-122"/>
              </a:rPr>
              <a:t>心灵辩证法</a:t>
            </a:r>
            <a:endParaRPr lang="zh-CN" altLang="en-US" sz="3000">
              <a:solidFill>
                <a:srgbClr val="FF0000"/>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294364" y="1466386"/>
            <a:ext cx="10165981" cy="4915535"/>
          </a:xfrm>
          <a:prstGeom prst="rect">
            <a:avLst/>
          </a:prstGeom>
          <a:noFill/>
        </p:spPr>
        <p:txBody>
          <a:bodyPr wrap="square" rtlCol="0">
            <a:spAutoFit/>
          </a:bodyPr>
          <a:lstStyle/>
          <a:p>
            <a:pPr marL="342900" indent="-342900">
              <a:lnSpc>
                <a:spcPct val="110000"/>
              </a:lnSpc>
              <a:spcBef>
                <a:spcPts val="600"/>
              </a:spcBef>
              <a:buFont typeface="Arial" panose="020b0604020202020204" pitchFamily="34" charset="0"/>
              <a:buChar char="•"/>
            </a:pPr>
            <a:r>
              <a:rPr lang="zh-CN" altLang="en-US" sz="2800" b="1">
                <a:solidFill>
                  <a:srgbClr val="C00000"/>
                </a:solidFill>
                <a:latin typeface="华文楷体" panose="02010600040101010101" pitchFamily="2" charset="-122"/>
                <a:ea typeface="华文楷体" panose="02010600040101010101" pitchFamily="2" charset="-122"/>
              </a:rPr>
              <a:t>“这个女人已经丧失生命了。”</a:t>
            </a:r>
            <a:r>
              <a:rPr lang="zh-CN" altLang="en-US" sz="2800" b="1">
                <a:solidFill>
                  <a:prstClr val="black"/>
                </a:solidFill>
                <a:latin typeface="华文楷体" panose="02010600040101010101" pitchFamily="2" charset="-122"/>
                <a:ea typeface="华文楷体" panose="02010600040101010101" pitchFamily="2" charset="-122"/>
              </a:rPr>
              <a:t>他心里想，同时望着这张原来亲切可爱、如今饱经风霜的浮肿的脸，以及那双妖媚的乌黑发亮的</a:t>
            </a:r>
            <a:r>
              <a:rPr lang="zh-CN" altLang="en-US" sz="2800" b="1">
                <a:solidFill>
                  <a:prstClr val="black"/>
                </a:solidFill>
                <a:highlight>
                  <a:srgbClr val="FFFF00"/>
                </a:highlight>
                <a:latin typeface="华文楷体" panose="02010600040101010101" pitchFamily="2" charset="-122"/>
                <a:ea typeface="华文楷体" panose="02010600040101010101" pitchFamily="2" charset="-122"/>
              </a:rPr>
              <a:t>斜睨</a:t>
            </a:r>
            <a:r>
              <a:rPr lang="zh-CN" altLang="en-US" sz="2800" b="1">
                <a:solidFill>
                  <a:prstClr val="black"/>
                </a:solidFill>
                <a:latin typeface="华文楷体" panose="02010600040101010101" pitchFamily="2" charset="-122"/>
                <a:ea typeface="华文楷体" panose="02010600040101010101" pitchFamily="2" charset="-122"/>
              </a:rPr>
              <a:t>眼睛</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这双眼睛紧盯着副典狱长和聂赫留朵夫那只紧捏着钞票的手。</a:t>
            </a:r>
            <a:r>
              <a:rPr lang="zh-CN" altLang="en-US" sz="2800" b="1">
                <a:solidFill>
                  <a:srgbClr val="C00000"/>
                </a:solidFill>
                <a:latin typeface="华文楷体" panose="02010600040101010101" pitchFamily="2" charset="-122"/>
                <a:ea typeface="华文楷体" panose="02010600040101010101" pitchFamily="2" charset="-122"/>
              </a:rPr>
              <a:t>他的内心刹那间发生了动摇</a:t>
            </a:r>
            <a:r>
              <a:rPr lang="zh-CN" altLang="en-US" sz="2800" b="1">
                <a:solidFill>
                  <a:prstClr val="black"/>
                </a:solidFill>
                <a:latin typeface="华文楷体" panose="02010600040101010101" pitchFamily="2" charset="-122"/>
                <a:ea typeface="华文楷体" panose="02010600040101010101" pitchFamily="2" charset="-122"/>
              </a:rPr>
              <a:t>。</a:t>
            </a:r>
            <a:r>
              <a:rPr lang="en-US" altLang="zh-CN" sz="2800" b="1">
                <a:solidFill>
                  <a:prstClr val="black"/>
                </a:solidFill>
                <a:latin typeface="华文楷体" panose="02010600040101010101" pitchFamily="2" charset="-122"/>
                <a:ea typeface="华文楷体" panose="02010600040101010101" pitchFamily="2" charset="-122"/>
              </a:rPr>
              <a:t>……</a:t>
            </a:r>
            <a:endParaRPr lang="en-US" altLang="zh-CN" sz="2800" b="1">
              <a:solidFill>
                <a:prstClr val="black"/>
              </a:solidFill>
              <a:latin typeface="华文楷体" panose="02010600040101010101" pitchFamily="2" charset="-122"/>
              <a:ea typeface="华文楷体" panose="02010600040101010101" pitchFamily="2" charset="-122"/>
            </a:endParaRPr>
          </a:p>
          <a:p>
            <a:pPr marL="342900" indent="-342900">
              <a:lnSpc>
                <a:spcPct val="110000"/>
              </a:lnSpc>
              <a:spcBef>
                <a:spcPts val="600"/>
              </a:spcBef>
              <a:buFont typeface="Arial" panose="020b0604020202020204" pitchFamily="34" charset="0"/>
              <a:buChar char="•"/>
            </a:pPr>
            <a:r>
              <a:rPr lang="zh-CN" altLang="en-US" sz="2800" b="1">
                <a:solidFill>
                  <a:srgbClr val="C00000"/>
                </a:solidFill>
                <a:latin typeface="华文楷体" panose="02010600040101010101" pitchFamily="2" charset="-122"/>
                <a:ea typeface="华文楷体" panose="02010600040101010101" pitchFamily="2" charset="-122"/>
              </a:rPr>
              <a:t>“这个女人已经无可救药了。” </a:t>
            </a:r>
            <a:r>
              <a:rPr lang="zh-CN" altLang="en-US" sz="2800" b="1">
                <a:solidFill>
                  <a:prstClr val="black"/>
                </a:solidFill>
                <a:latin typeface="华文楷体" panose="02010600040101010101" pitchFamily="2" charset="-122"/>
                <a:ea typeface="华文楷体" panose="02010600040101010101" pitchFamily="2" charset="-122"/>
              </a:rPr>
              <a:t>魔鬼说，“你只会把石头吊在自己脖子上，活活淹死，</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”他心里这样想。</a:t>
            </a:r>
            <a:endParaRPr lang="en-US" altLang="zh-CN" sz="2800" b="1">
              <a:solidFill>
                <a:prstClr val="black"/>
              </a:solidFill>
              <a:latin typeface="华文楷体" panose="02010600040101010101" pitchFamily="2" charset="-122"/>
              <a:ea typeface="华文楷体" panose="02010600040101010101" pitchFamily="2" charset="-122"/>
            </a:endParaRPr>
          </a:p>
          <a:p>
            <a:pPr marL="342900" indent="-342900">
              <a:lnSpc>
                <a:spcPct val="110000"/>
              </a:lnSpc>
              <a:spcBef>
                <a:spcPts val="600"/>
              </a:spcBef>
              <a:buFont typeface="Arial" panose="020b0604020202020204" pitchFamily="34" charset="0"/>
              <a:buChar char="•"/>
            </a:pP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srgbClr val="C00000"/>
                </a:solidFill>
                <a:latin typeface="华文楷体" panose="02010600040101010101" pitchFamily="2" charset="-122"/>
                <a:ea typeface="华文楷体" panose="02010600040101010101" pitchFamily="2" charset="-122"/>
              </a:rPr>
              <a:t>他的心灵里此刻正要完成一种极其重大的变化，他的精神世界这会儿仿佛搁在不稳定的天平上，只要稍稍加一点力气，就会向这边或者那边倾斜。</a:t>
            </a:r>
            <a:r>
              <a:rPr lang="en-US" altLang="zh-CN" sz="2800" b="1">
                <a:solidFill>
                  <a:srgbClr val="C00000"/>
                </a:solidFill>
                <a:latin typeface="华文楷体" panose="02010600040101010101" pitchFamily="2" charset="-122"/>
                <a:ea typeface="华文楷体" panose="02010600040101010101" pitchFamily="2" charset="-122"/>
              </a:rPr>
              <a:t>……</a:t>
            </a:r>
            <a:r>
              <a:rPr lang="zh-CN" altLang="en-US" sz="2800" b="1">
                <a:solidFill>
                  <a:srgbClr val="C00000"/>
                </a:solidFill>
                <a:latin typeface="华文楷体" panose="02010600040101010101" pitchFamily="2" charset="-122"/>
                <a:ea typeface="华文楷体" panose="02010600040101010101" pitchFamily="2" charset="-122"/>
              </a:rPr>
              <a:t>（第</a:t>
            </a:r>
            <a:r>
              <a:rPr lang="en-US" altLang="zh-CN" sz="2800" b="1">
                <a:solidFill>
                  <a:srgbClr val="C00000"/>
                </a:solidFill>
                <a:latin typeface="华文楷体" panose="02010600040101010101" pitchFamily="2" charset="-122"/>
                <a:ea typeface="华文楷体" panose="02010600040101010101" pitchFamily="2" charset="-122"/>
              </a:rPr>
              <a:t>59—62</a:t>
            </a:r>
            <a:r>
              <a:rPr lang="zh-CN" altLang="en-US" sz="2800" b="1">
                <a:solidFill>
                  <a:srgbClr val="C00000"/>
                </a:solidFill>
                <a:latin typeface="华文楷体" panose="02010600040101010101" pitchFamily="2" charset="-122"/>
                <a:ea typeface="华文楷体" panose="02010600040101010101" pitchFamily="2" charset="-122"/>
              </a:rPr>
              <a:t>段）</a:t>
            </a:r>
            <a:endParaRPr lang="zh-CN" altLang="en-US" sz="2800" b="1">
              <a:solidFill>
                <a:prstClr val="black"/>
              </a:solidFill>
              <a:latin typeface="华文楷体" panose="02010600040101010101" pitchFamily="2" charset="-122"/>
              <a:ea typeface="华文楷体" panose="02010600040101010101" pitchFamily="2" charset="-122"/>
            </a:endParaRPr>
          </a:p>
          <a:p>
            <a:pPr>
              <a:lnSpc>
                <a:spcPct val="110000"/>
              </a:lnSpc>
            </a:pPr>
            <a:r>
              <a:rPr lang="zh-CN" altLang="en-US" sz="2400">
                <a:solidFill>
                  <a:prstClr val="black"/>
                </a:solidFill>
                <a:latin typeface="华文楷体" panose="02010600040101010101" pitchFamily="2" charset="-122"/>
                <a:ea typeface="华文楷体" panose="02010600040101010101" pitchFamily="2" charset="-122"/>
              </a:rPr>
              <a:t> </a:t>
            </a:r>
            <a:endParaRPr lang="zh-CN" altLang="en-US" sz="24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4" y="2339445"/>
            <a:ext cx="9048497"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72104" y="1503402"/>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小 结：心理描写的作用</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137321" y="2420878"/>
            <a:ext cx="10250095" cy="4666615"/>
          </a:xfrm>
          <a:prstGeom prst="rect">
            <a:avLst/>
          </a:prstGeom>
          <a:noFill/>
        </p:spPr>
        <p:txBody>
          <a:bodyPr wrap="square" rtlCol="0">
            <a:spAutoFit/>
          </a:bodyPr>
          <a:lstStyle/>
          <a:p>
            <a:pPr marL="342900" indent="-342900" fontAlgn="auto">
              <a:lnSpc>
                <a:spcPts val="4360"/>
              </a:lnSpc>
              <a:spcBef>
                <a:spcPts val="600"/>
              </a:spcBef>
              <a:buFont typeface="Arial" panose="020b0604020202020204" pitchFamily="34" charset="0"/>
              <a:buChar char="•"/>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）展现了一个</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内心矛盾，灵魂痛苦，艰难迈出忏悔第一步</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的青年贵族形象。</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lnSpc>
                <a:spcPts val="4360"/>
              </a:lnSpc>
              <a:spcBef>
                <a:spcPts val="600"/>
              </a:spcBef>
              <a:buFont typeface="Arial" panose="020b0604020202020204" pitchFamily="34" charset="0"/>
              <a:buChar char="•"/>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）体现了聂赫留朵夫内心</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“精神的我”战胜了“兽性的我”，不断实现道德的自我完善，</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迈出走向“复活”的第一步。</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fontAlgn="auto">
              <a:lnSpc>
                <a:spcPts val="4360"/>
              </a:lnSpc>
              <a:spcBef>
                <a:spcPts val="600"/>
              </a:spcBef>
              <a:buFont typeface="Arial" panose="020b0604020202020204" pitchFamily="34" charset="0"/>
              <a:buChar char="•"/>
            </a:pP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）体现了他救赎玛丝洛娃的真诚和决心。</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正因为有了这种痛苦艰难的挣扎和抉择，主人公最终的选择和坚守才更</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具有美学价值，才更体现了人性复苏的光辉。</a:t>
            </a:r>
            <a:endPar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spcBef>
                <a:spcPts val="600"/>
              </a:spcBef>
              <a:buFont typeface="Arial" panose="020b0604020202020204" pitchFamily="34" charset="0"/>
              <a:buChar char="•"/>
            </a:pP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任务二</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9968041" cy="632994"/>
          </a:xfrm>
          <a:prstGeom prst="rect">
            <a:avLst/>
          </a:prstGeom>
          <a:noFill/>
        </p:spPr>
        <p:txBody>
          <a:bodyPr wrap="square">
            <a:spAutoFit/>
          </a:bodyPr>
          <a:lstStyle/>
          <a:p>
            <a:pPr defTabSz="866775">
              <a:lnSpc>
                <a:spcPct val="120000"/>
              </a:lnSpc>
              <a:spcBef>
                <a:spcPct val="0"/>
              </a:spcBef>
            </a:pPr>
            <a:r>
              <a:rPr lang="zh-CN" altLang="en-US" sz="3200"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请结合文本分析聂赫留朵夫的形象特点。</a:t>
            </a:r>
            <a:endParaRPr lang="zh-CN" altLang="en-US" sz="3200"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1988351"/>
            <a:ext cx="7655402" cy="423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30000"/>
              </a:lnSpc>
              <a:spcBef>
                <a:spcPct val="0"/>
              </a:spcBef>
              <a:spcAft>
                <a:spcPts val="950"/>
              </a:spcAft>
              <a:buNone/>
            </a:pPr>
            <a:r>
              <a:rPr lang="zh-CN" altLang="en-US" sz="2655">
                <a:solidFill>
                  <a:prstClr val="black"/>
                </a:solidFill>
                <a:latin typeface="微软雅黑" panose="020b0503020204020204" pitchFamily="34" charset="-122"/>
                <a:ea typeface="微软雅黑" panose="020b0503020204020204" pitchFamily="34" charset="-122"/>
              </a:rPr>
              <a:t>聂赫留朵夫是一个</a:t>
            </a:r>
            <a:r>
              <a:rPr lang="zh-CN" altLang="en-US" sz="2655">
                <a:solidFill>
                  <a:srgbClr val="FF0000"/>
                </a:solidFill>
                <a:latin typeface="微软雅黑" panose="020b0503020204020204" pitchFamily="34" charset="-122"/>
                <a:ea typeface="微软雅黑" panose="020b0503020204020204" pitchFamily="34" charset="-122"/>
              </a:rPr>
              <a:t>忏悔贵族的形象</a:t>
            </a:r>
            <a:r>
              <a:rPr lang="zh-CN" altLang="en-US" sz="2655">
                <a:solidFill>
                  <a:prstClr val="black"/>
                </a:solidFill>
                <a:latin typeface="微软雅黑" panose="020b0503020204020204" pitchFamily="34" charset="-122"/>
                <a:ea typeface="微软雅黑" panose="020b0503020204020204" pitchFamily="34" charset="-122"/>
              </a:rPr>
              <a:t>。他对自己曾经犯下的罪恶处在深深的痛苦和自责之中，他在庭审后第一次去探监，一心一意要拯救玛丝洛娃，不仅要帮助她脱离牢狱，还希望在精神上将她唤醒。他前来见玛丝洛娃体现了他要赎罪的真诚，后来的动摇看出了他此时承受着巨大的心理压力，但是他斗争的结果体现了他的坚定性。</a:t>
            </a:r>
            <a:r>
              <a:rPr lang="zh-CN" altLang="en-US" sz="2655">
                <a:solidFill>
                  <a:srgbClr val="FF0000"/>
                </a:solidFill>
                <a:latin typeface="微软雅黑" panose="020b0503020204020204" pitchFamily="34" charset="-122"/>
                <a:ea typeface="微软雅黑" panose="020b0503020204020204" pitchFamily="34" charset="-122"/>
              </a:rPr>
              <a:t>这是一个正在走上复活之路的青年形象。</a:t>
            </a:r>
            <a:endParaRPr lang="en-US" altLang="zh-CN" sz="2655">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562559" y="1227168"/>
            <a:ext cx="3629442" cy="500107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5" y="2490638"/>
            <a:ext cx="8929544" cy="29912"/>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22900" y="1613051"/>
            <a:ext cx="5556738" cy="553998"/>
          </a:xfrm>
          <a:prstGeom prst="rect">
            <a:avLst/>
          </a:prstGeom>
          <a:noFill/>
        </p:spPr>
        <p:txBody>
          <a:bodyPr wrap="square" rtlCol="0">
            <a:spAutoFit/>
          </a:bodyPr>
          <a:lstStyle/>
          <a:p>
            <a:pPr algn="ctr"/>
            <a:r>
              <a:rPr lang="zh-CN" altLang="en-US" sz="3000">
                <a:solidFill>
                  <a:srgbClr val="C00000"/>
                </a:solidFill>
                <a:latin typeface="黑体" panose="02010609060101010101" pitchFamily="49" charset="-122"/>
                <a:ea typeface="黑体" panose="02010609060101010101" pitchFamily="49" charset="-122"/>
              </a:rPr>
              <a:t>学习活动二</a:t>
            </a:r>
            <a:endParaRPr lang="zh-CN" altLang="en-US" sz="3000">
              <a:solidFill>
                <a:srgbClr val="C00000"/>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49528" y="2613730"/>
            <a:ext cx="9312610" cy="2514984"/>
          </a:xfrm>
          <a:prstGeom prst="rect">
            <a:avLst/>
          </a:prstGeom>
          <a:noFill/>
        </p:spPr>
        <p:txBody>
          <a:bodyPr wrap="square" rtlCol="0">
            <a:spAutoFit/>
          </a:bodyPr>
          <a:lstStyle/>
          <a:p>
            <a:pPr>
              <a:lnSpc>
                <a:spcPct val="125000"/>
              </a:lnSpc>
            </a:pPr>
            <a:r>
              <a:rPr lang="zh-CN" altLang="en-US" sz="3200">
                <a:solidFill>
                  <a:srgbClr val="C00000"/>
                </a:solidFill>
                <a:latin typeface="华文楷体" panose="02010600040101010101" pitchFamily="2" charset="-122"/>
                <a:ea typeface="华文楷体" panose="02010600040101010101" pitchFamily="2" charset="-122"/>
              </a:rPr>
              <a:t>思考讨论：</a:t>
            </a:r>
            <a:endParaRPr lang="en-US" altLang="zh-CN" sz="3200">
              <a:solidFill>
                <a:srgbClr val="C00000"/>
              </a:solidFill>
              <a:latin typeface="华文楷体" panose="02010600040101010101" pitchFamily="2" charset="-122"/>
              <a:ea typeface="华文楷体" panose="02010600040101010101" pitchFamily="2" charset="-122"/>
            </a:endParaRPr>
          </a:p>
          <a:p>
            <a:pPr>
              <a:lnSpc>
                <a:spcPct val="125000"/>
              </a:lnSpc>
            </a:pPr>
            <a:r>
              <a:rPr lang="zh-CN" altLang="en-US" sz="3200">
                <a:latin typeface="华文楷体" panose="02010600040101010101" pitchFamily="2" charset="-122"/>
                <a:ea typeface="华文楷体" panose="02010600040101010101" pitchFamily="2" charset="-122"/>
              </a:rPr>
              <a:t>玛丝洛娃是怎样一个形象？</a:t>
            </a:r>
            <a:r>
              <a:rPr lang="zh-CN" altLang="en-US" sz="3200">
                <a:solidFill>
                  <a:srgbClr val="FF0000"/>
                </a:solidFill>
                <a:latin typeface="华文楷体" panose="02010600040101010101" pitchFamily="2" charset="-122"/>
                <a:ea typeface="华文楷体" panose="02010600040101010101" pitchFamily="2" charset="-122"/>
              </a:rPr>
              <a:t>（复杂性分析）</a:t>
            </a:r>
            <a:endParaRPr lang="en-US" altLang="zh-CN" sz="3200">
              <a:solidFill>
                <a:srgbClr val="FF0000"/>
              </a:solidFill>
              <a:latin typeface="华文楷体" panose="02010600040101010101" pitchFamily="2" charset="-122"/>
              <a:ea typeface="华文楷体" panose="02010600040101010101" pitchFamily="2" charset="-122"/>
            </a:endParaRPr>
          </a:p>
          <a:p>
            <a:pPr>
              <a:lnSpc>
                <a:spcPct val="125000"/>
              </a:lnSpc>
            </a:pPr>
            <a:r>
              <a:rPr lang="zh-CN" altLang="en-US" sz="3200">
                <a:latin typeface="华文楷体" panose="02010600040101010101" pitchFamily="2" charset="-122"/>
                <a:ea typeface="华文楷体" panose="02010600040101010101" pitchFamily="2" charset="-122"/>
              </a:rPr>
              <a:t>文中多次描写玛丝洛娃的外貌和神态，尤其关注</a:t>
            </a:r>
            <a:r>
              <a:rPr lang="zh-CN" altLang="en-US" sz="3200">
                <a:solidFill>
                  <a:srgbClr val="FF0000"/>
                </a:solidFill>
                <a:latin typeface="华文楷体" panose="02010600040101010101" pitchFamily="2" charset="-122"/>
                <a:ea typeface="华文楷体" panose="02010600040101010101" pitchFamily="2" charset="-122"/>
              </a:rPr>
              <a:t>“笑容”及眼神</a:t>
            </a:r>
            <a:r>
              <a:rPr lang="zh-CN" altLang="en-US" sz="3200">
                <a:latin typeface="华文楷体" panose="02010600040101010101" pitchFamily="2" charset="-122"/>
                <a:ea typeface="华文楷体" panose="02010600040101010101" pitchFamily="2" charset="-122"/>
              </a:rPr>
              <a:t>，表现出人物怎样的心理？</a:t>
            </a:r>
            <a:endParaRPr lang="zh-CN" altLang="en-US" sz="32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文本研读</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任务三</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10885400" cy="540917"/>
          </a:xfrm>
          <a:prstGeom prst="rect">
            <a:avLst/>
          </a:prstGeom>
          <a:noFill/>
        </p:spPr>
        <p:txBody>
          <a:bodyPr wrap="square">
            <a:spAutoFit/>
          </a:bodyPr>
          <a:lstStyle/>
          <a:p>
            <a:pPr defTabSz="866775">
              <a:lnSpc>
                <a:spcPct val="120000"/>
              </a:lnSpc>
              <a:spcBef>
                <a:spcPct val="0"/>
              </a:spcBef>
            </a:pPr>
            <a:r>
              <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在对玛丝洛娃形象的塑造上，作者几次写到玛丝洛娃的笑？有什么作用？</a:t>
            </a:r>
            <a:endPar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1798082"/>
            <a:ext cx="10651162" cy="10818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30000"/>
              </a:lnSpc>
              <a:spcBef>
                <a:spcPct val="0"/>
              </a:spcBef>
              <a:buNone/>
            </a:pPr>
            <a:r>
              <a:rPr lang="zh-CN" altLang="en-US" sz="2655">
                <a:solidFill>
                  <a:prstClr val="black"/>
                </a:solidFill>
                <a:latin typeface="Calibri"/>
                <a:ea typeface="宋体" panose="02010600030101010101" pitchFamily="2" charset="-122"/>
              </a:rPr>
              <a:t>一共六次写到她的笑。这几处笑容可以分为两种：</a:t>
            </a:r>
            <a:endParaRPr lang="en-US" altLang="zh-CN" sz="2655">
              <a:solidFill>
                <a:prstClr val="black"/>
              </a:solidFill>
              <a:latin typeface="Calibri"/>
              <a:ea typeface="宋体" panose="02010600030101010101" pitchFamily="2" charset="-122"/>
            </a:endParaRPr>
          </a:p>
          <a:p>
            <a:pPr marL="0" indent="0" defTabSz="866775">
              <a:lnSpc>
                <a:spcPct val="130000"/>
              </a:lnSpc>
              <a:spcBef>
                <a:spcPct val="0"/>
              </a:spcBef>
              <a:buNone/>
            </a:pPr>
            <a:r>
              <a:rPr lang="zh-CN" altLang="en-US" sz="2655">
                <a:solidFill>
                  <a:prstClr val="black"/>
                </a:solidFill>
                <a:latin typeface="Calibri"/>
                <a:ea typeface="宋体" panose="02010600030101010101" pitchFamily="2" charset="-122"/>
              </a:rPr>
              <a:t>一是                                                 ， 一是                               。</a:t>
            </a:r>
            <a:endParaRPr lang="zh-CN" altLang="en-US" sz="2655">
              <a:solidFill>
                <a:prstClr val="black"/>
              </a:solidFill>
              <a:latin typeface="Calibri"/>
              <a:ea typeface="宋体" panose="02010600030101010101" pitchFamily="2" charset="-122"/>
            </a:endParaRPr>
          </a:p>
        </p:txBody>
      </p:sp>
      <p:sp>
        <p:nvSpPr>
          <p:cNvPr id="7" name="文本框 6"/>
          <p:cNvSpPr txBox="1"/>
          <p:nvPr>
            <p:custDataLst>
              <p:tags r:id="rId8"/>
            </p:custDataLst>
          </p:nvPr>
        </p:nvSpPr>
        <p:spPr>
          <a:xfrm>
            <a:off x="554990" y="2965450"/>
            <a:ext cx="11379835" cy="3449955"/>
          </a:xfrm>
          <a:prstGeom prst="rect">
            <a:avLst/>
          </a:prstGeom>
          <a:noFill/>
        </p:spPr>
        <p:txBody>
          <a:bodyPr wrap="square">
            <a:spAutoFit/>
          </a:bodyPr>
          <a:lstStyle/>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第一次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她从衣衫上看出他是个有钱人，就嫣然一笑</a:t>
            </a:r>
            <a:r>
              <a:rPr lang="en-US" altLang="zh-CN" sz="2800">
                <a:solidFill>
                  <a:prstClr val="black"/>
                </a:solidFill>
                <a:latin typeface="微软雅黑" panose="020b0503020204020204" pitchFamily="34" charset="-122"/>
                <a:ea typeface="微软雅黑" panose="020b0503020204020204" pitchFamily="34" charset="-122"/>
              </a:rPr>
              <a:t>”</a:t>
            </a:r>
            <a:r>
              <a:rPr lang="zh-CN" altLang="en-US" sz="2800">
                <a:solidFill>
                  <a:prstClr val="black"/>
                </a:solidFill>
                <a:latin typeface="微软雅黑" panose="020b0503020204020204" pitchFamily="34" charset="-122"/>
                <a:ea typeface="微软雅黑" panose="020b0503020204020204" pitchFamily="34" charset="-122"/>
              </a:rPr>
              <a:t>。第</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2</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段</a:t>
            </a:r>
            <a:endPar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endParaRPr>
          </a:p>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第二次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她忽然瞟了他一眼，又</a:t>
            </a:r>
            <a:r>
              <a:rPr lang="zh-CN" altLang="zh-CN" sz="2800">
                <a:solidFill>
                  <a:srgbClr val="FF0000"/>
                </a:solidFill>
                <a:latin typeface="微软雅黑" panose="020b0503020204020204" pitchFamily="34" charset="-122"/>
                <a:ea typeface="微软雅黑" panose="020b0503020204020204" pitchFamily="34" charset="-122"/>
                <a:cs typeface="Times New Roman" panose="02020603050405020304" charset="0"/>
              </a:rPr>
              <a:t>嫌恶又妖媚又可怜地</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微微一笑</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43</a:t>
            </a:r>
            <a:endParaRPr lang="zh-CN" altLang="zh-CN" sz="2800">
              <a:solidFill>
                <a:prstClr val="black"/>
              </a:solidFill>
              <a:latin typeface="微软雅黑" panose="020b0503020204020204" pitchFamily="34" charset="-122"/>
              <a:ea typeface="微软雅黑" panose="020b0503020204020204" pitchFamily="34" charset="-122"/>
            </a:endParaRPr>
          </a:p>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第三次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她向他</a:t>
            </a:r>
            <a:r>
              <a:rPr lang="zh-CN" altLang="zh-CN" sz="2800">
                <a:solidFill>
                  <a:srgbClr val="FF0000"/>
                </a:solidFill>
                <a:latin typeface="微软雅黑" panose="020b0503020204020204" pitchFamily="34" charset="-122"/>
                <a:ea typeface="微软雅黑" panose="020b0503020204020204" pitchFamily="34" charset="-122"/>
                <a:cs typeface="Times New Roman" panose="02020603050405020304" charset="0"/>
              </a:rPr>
              <a:t>妖媚地</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笑了笑</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44</a:t>
            </a:r>
            <a:endParaRPr lang="zh-CN" altLang="zh-CN" sz="2800">
              <a:solidFill>
                <a:prstClr val="black"/>
              </a:solidFill>
              <a:latin typeface="微软雅黑" panose="020b0503020204020204" pitchFamily="34" charset="-122"/>
              <a:ea typeface="微软雅黑" panose="020b0503020204020204" pitchFamily="34" charset="-122"/>
            </a:endParaRPr>
          </a:p>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第四次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她又像刚才那样微微一笑</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53</a:t>
            </a:r>
            <a:endParaRPr lang="zh-CN" altLang="zh-CN" sz="2800">
              <a:solidFill>
                <a:prstClr val="black"/>
              </a:solidFill>
              <a:latin typeface="微软雅黑" panose="020b0503020204020204" pitchFamily="34" charset="-122"/>
              <a:ea typeface="微软雅黑" panose="020b0503020204020204" pitchFamily="34" charset="-122"/>
            </a:endParaRPr>
          </a:p>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第五次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她</a:t>
            </a:r>
            <a:r>
              <a:rPr lang="zh-CN" altLang="zh-CN" sz="2800">
                <a:solidFill>
                  <a:srgbClr val="FF0000"/>
                </a:solidFill>
                <a:latin typeface="微软雅黑" panose="020b0503020204020204" pitchFamily="34" charset="-122"/>
                <a:ea typeface="微软雅黑" panose="020b0503020204020204" pitchFamily="34" charset="-122"/>
                <a:cs typeface="Times New Roman" panose="02020603050405020304" charset="0"/>
              </a:rPr>
              <a:t>鄙夷不屑地</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微笑着</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65</a:t>
            </a:r>
            <a:endParaRPr lang="zh-CN" altLang="zh-CN" sz="2800">
              <a:solidFill>
                <a:prstClr val="black"/>
              </a:solidFill>
              <a:latin typeface="微软雅黑" panose="020b0503020204020204" pitchFamily="34" charset="-122"/>
              <a:ea typeface="微软雅黑" panose="020b0503020204020204" pitchFamily="34" charset="-122"/>
            </a:endParaRPr>
          </a:p>
          <a:p>
            <a:pPr marL="238760" indent="-433705" defTabSz="866775">
              <a:lnSpc>
                <a:spcPct val="130000"/>
              </a:lnSpc>
              <a:tabLst>
                <a:tab pos="2474595"/>
              </a:tabLst>
              <a:defRPr/>
            </a:pP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第六次</a:t>
            </a:r>
            <a:r>
              <a:rPr lang="zh-CN" altLang="en-US"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做出一种要</a:t>
            </a:r>
            <a:r>
              <a:rPr lang="zh-CN" altLang="zh-CN" sz="2800">
                <a:solidFill>
                  <a:srgbClr val="FF0000"/>
                </a:solidFill>
                <a:latin typeface="微软雅黑" panose="020b0503020204020204" pitchFamily="34" charset="-122"/>
                <a:ea typeface="微软雅黑" panose="020b0503020204020204" pitchFamily="34" charset="-122"/>
                <a:cs typeface="Times New Roman" panose="02020603050405020304" charset="0"/>
              </a:rPr>
              <a:t>讨男人喜欢的媚笑</a:t>
            </a:r>
            <a:r>
              <a:rPr lang="en-US" altLang="zh-CN" sz="2800">
                <a:solidFill>
                  <a:prstClr val="black"/>
                </a:solidFill>
                <a:latin typeface="微软雅黑" panose="020b0503020204020204" pitchFamily="34" charset="-122"/>
                <a:ea typeface="微软雅黑" panose="020b0503020204020204" pitchFamily="34" charset="-122"/>
              </a:rPr>
              <a:t>”</a:t>
            </a:r>
            <a:r>
              <a:rPr lang="zh-CN"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rPr>
              <a:t>76</a:t>
            </a:r>
            <a:endParaRPr lang="en-US" altLang="zh-CN" sz="2800">
              <a:solidFill>
                <a:prstClr val="black"/>
              </a:solidFill>
              <a:latin typeface="微软雅黑" panose="020b0503020204020204" pitchFamily="34" charset="-122"/>
              <a:ea typeface="微软雅黑" panose="020b0503020204020204" pitchFamily="34" charset="-122"/>
              <a:cs typeface="Times New Roman" panose="02020603050405020304" charset="0"/>
            </a:endParaRPr>
          </a:p>
        </p:txBody>
      </p:sp>
      <p:sp>
        <p:nvSpPr>
          <p:cNvPr id="3" name="文本框 2"/>
          <p:cNvSpPr txBox="1"/>
          <p:nvPr>
            <p:custDataLst>
              <p:tags r:id="rId9"/>
            </p:custDataLst>
          </p:nvPr>
        </p:nvSpPr>
        <p:spPr>
          <a:xfrm>
            <a:off x="1692922" y="2357844"/>
            <a:ext cx="4094480" cy="521970"/>
          </a:xfrm>
          <a:prstGeom prst="rect">
            <a:avLst/>
          </a:prstGeom>
          <a:noFill/>
        </p:spPr>
        <p:txBody>
          <a:bodyPr wrap="none" rtlCol="0">
            <a:spAutoFit/>
          </a:bodyPr>
          <a:lstStyle/>
          <a:p>
            <a:r>
              <a:rPr lang="zh-CN" altLang="en-US" sz="2800" b="1" u="sng">
                <a:solidFill>
                  <a:srgbClr val="FF0000"/>
                </a:solidFill>
                <a:latin typeface="微软雅黑" panose="020b0503020204020204" pitchFamily="34" charset="-122"/>
                <a:ea typeface="微软雅黑" panose="020b0503020204020204" pitchFamily="34" charset="-122"/>
              </a:rPr>
              <a:t>对聂赫留朵夫的讨好献媚</a:t>
            </a:r>
            <a:endParaRPr lang="zh-CN" altLang="en-US" sz="2800" b="1" u="sng">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0"/>
            </p:custDataLst>
          </p:nvPr>
        </p:nvSpPr>
        <p:spPr>
          <a:xfrm>
            <a:off x="6731957" y="2357844"/>
            <a:ext cx="1960880" cy="521970"/>
          </a:xfrm>
          <a:prstGeom prst="rect">
            <a:avLst/>
          </a:prstGeom>
          <a:noFill/>
        </p:spPr>
        <p:txBody>
          <a:bodyPr wrap="none" rtlCol="0">
            <a:spAutoFit/>
          </a:bodyPr>
          <a:lstStyle/>
          <a:p>
            <a:r>
              <a:rPr lang="zh-CN" altLang="en-US" sz="2800" b="1" u="sng">
                <a:solidFill>
                  <a:srgbClr val="FF0000"/>
                </a:solidFill>
                <a:latin typeface="微软雅黑" panose="020b0503020204020204" pitchFamily="34" charset="-122"/>
                <a:ea typeface="微软雅黑" panose="020b0503020204020204" pitchFamily="34" charset="-122"/>
              </a:rPr>
              <a:t>对他的鄙夷</a:t>
            </a:r>
            <a:endParaRPr lang="zh-CN" altLang="en-US" sz="2800" b="1" u="sng">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anim calcmode="lin" valueType="num">
                                      <p:cBhvr>
                                        <p:cTn id="2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1000"/>
                                        <p:tgtEl>
                                          <p:spTgt spid="7">
                                            <p:txEl>
                                              <p:pRg st="2" end="2"/>
                                            </p:txEl>
                                          </p:spTgt>
                                        </p:tgtEl>
                                      </p:cBhvr>
                                    </p:animEffect>
                                    <p:anim calcmode="lin" valueType="num">
                                      <p:cBhvr>
                                        <p:cTn id="27"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fade">
                                      <p:cBhvr>
                                        <p:cTn id="33" dur="1000"/>
                                        <p:tgtEl>
                                          <p:spTgt spid="7">
                                            <p:txEl>
                                              <p:pRg st="3" end="3"/>
                                            </p:txEl>
                                          </p:spTgt>
                                        </p:tgtEl>
                                      </p:cBhvr>
                                    </p:animEffect>
                                    <p:anim calcmode="lin" valueType="num">
                                      <p:cBhvr>
                                        <p:cTn id="34"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Effect transition="in" filter="fade">
                                      <p:cBhvr>
                                        <p:cTn id="40" dur="1000"/>
                                        <p:tgtEl>
                                          <p:spTgt spid="7">
                                            <p:txEl>
                                              <p:pRg st="4" end="4"/>
                                            </p:txEl>
                                          </p:spTgt>
                                        </p:tgtEl>
                                      </p:cBhvr>
                                    </p:animEffect>
                                    <p:anim calcmode="lin" valueType="num">
                                      <p:cBhvr>
                                        <p:cTn id="41"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Effect transition="in" filter="fade">
                                      <p:cBhvr>
                                        <p:cTn id="47" dur="1000"/>
                                        <p:tgtEl>
                                          <p:spTgt spid="7">
                                            <p:txEl>
                                              <p:pRg st="5" end="5"/>
                                            </p:txEl>
                                          </p:spTgt>
                                        </p:tgtEl>
                                      </p:cBhvr>
                                    </p:animEffect>
                                    <p:anim calcmode="lin" valueType="num">
                                      <p:cBhvr>
                                        <p:cTn id="4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inVertical)">
                                      <p:cBhvr>
                                        <p:cTn id="54" dur="500"/>
                                        <p:tgtEl>
                                          <p:spTgt spid="3"/>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barn(inVertical)">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uiExpand="1" build="p"/>
      <p:bldP spid="3" grpId="0"/>
      <p:bldP spid="8"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79376" y="924697"/>
            <a:ext cx="9861551" cy="615874"/>
          </a:xfrm>
          <a:prstGeom prst="rect">
            <a:avLst/>
          </a:prstGeom>
          <a:noFill/>
        </p:spPr>
        <p:txBody>
          <a:bodyPr wrap="square">
            <a:spAutoFit/>
          </a:bodyPr>
          <a:lstStyle/>
          <a:p>
            <a:pPr indent="720090" fontAlgn="auto">
              <a:lnSpc>
                <a:spcPct val="123000"/>
              </a:lnSpc>
            </a:pPr>
            <a:r>
              <a:rPr lang="zh-CN" altLang="en-US" sz="32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rPr>
              <a:t>如何理解玛丝洛娃的“笑”</a:t>
            </a:r>
            <a:endParaRPr lang="zh-CN" altLang="en-US" sz="32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endParaRPr>
          </a:p>
        </p:txBody>
      </p:sp>
      <p:sp>
        <p:nvSpPr>
          <p:cNvPr id="6" name="文本框 5"/>
          <p:cNvSpPr txBox="1"/>
          <p:nvPr>
            <p:custDataLst>
              <p:tags r:id="rId4"/>
            </p:custDataLst>
          </p:nvPr>
        </p:nvSpPr>
        <p:spPr>
          <a:xfrm>
            <a:off x="1178983" y="1690690"/>
            <a:ext cx="9031817" cy="650875"/>
          </a:xfrm>
          <a:prstGeom prst="rect">
            <a:avLst/>
          </a:prstGeom>
          <a:noFill/>
        </p:spPr>
        <p:txBody>
          <a:bodyPr wrap="square">
            <a:spAutoFit/>
          </a:bodyPr>
          <a:lstStyle/>
          <a:p>
            <a:pPr>
              <a:lnSpc>
                <a:spcPct val="130000"/>
              </a:lnSpc>
            </a:pPr>
            <a:r>
              <a:rPr lang="en-US" altLang="zh-CN" sz="2800" b="1">
                <a:latin typeface="黑体" panose="02010609060101010101" pitchFamily="49" charset="-122"/>
                <a:ea typeface="黑体" panose="02010609060101010101" pitchFamily="49" charset="-122"/>
                <a:sym typeface="+mn-ea"/>
              </a:rPr>
              <a:t>A</a:t>
            </a:r>
            <a:r>
              <a:rPr lang="zh-CN" altLang="en-US" sz="2800" b="1">
                <a:latin typeface="黑体" panose="02010609060101010101" pitchFamily="49" charset="-122"/>
                <a:ea typeface="黑体" panose="02010609060101010101" pitchFamily="49" charset="-122"/>
                <a:sym typeface="+mn-ea"/>
              </a:rPr>
              <a:t>、她从衣衫上看出他是个有钱人，就</a:t>
            </a:r>
            <a:r>
              <a:rPr lang="zh-CN" altLang="en-US" sz="2800" b="1">
                <a:solidFill>
                  <a:srgbClr val="C00000"/>
                </a:solidFill>
                <a:latin typeface="黑体" panose="02010609060101010101" pitchFamily="49" charset="-122"/>
                <a:ea typeface="黑体" panose="02010609060101010101" pitchFamily="49" charset="-122"/>
                <a:sym typeface="+mn-ea"/>
              </a:rPr>
              <a:t>嫣然一笑</a:t>
            </a:r>
            <a:r>
              <a:rPr lang="zh-CN" altLang="en-US" sz="2800" b="1">
                <a:latin typeface="黑体" panose="02010609060101010101" pitchFamily="49" charset="-122"/>
                <a:ea typeface="黑体" panose="02010609060101010101" pitchFamily="49" charset="-122"/>
                <a:sym typeface="+mn-ea"/>
              </a:rPr>
              <a:t>。（</a:t>
            </a:r>
            <a:r>
              <a:rPr lang="en-US" altLang="zh-CN" sz="2800" b="1">
                <a:latin typeface="黑体" panose="02010609060101010101" pitchFamily="49" charset="-122"/>
                <a:ea typeface="黑体" panose="02010609060101010101" pitchFamily="49" charset="-122"/>
                <a:sym typeface="+mn-ea"/>
              </a:rPr>
              <a:t>2</a:t>
            </a:r>
            <a:r>
              <a:rPr lang="zh-CN" altLang="en-US" sz="2800" b="1">
                <a:latin typeface="黑体" panose="02010609060101010101" pitchFamily="49" charset="-122"/>
                <a:ea typeface="黑体" panose="02010609060101010101" pitchFamily="49" charset="-122"/>
                <a:sym typeface="+mn-ea"/>
              </a:rPr>
              <a:t>）</a:t>
            </a:r>
            <a:endParaRPr lang="zh-CN" altLang="en-US" sz="2800" b="1">
              <a:latin typeface="黑体" panose="02010609060101010101" pitchFamily="49" charset="-122"/>
              <a:ea typeface="黑体" panose="02010609060101010101" pitchFamily="49" charset="-122"/>
              <a:sym typeface="+mn-ea"/>
            </a:endParaRPr>
          </a:p>
        </p:txBody>
      </p:sp>
      <p:sp>
        <p:nvSpPr>
          <p:cNvPr id="8" name="文本框 7"/>
          <p:cNvSpPr txBox="1"/>
          <p:nvPr>
            <p:custDataLst>
              <p:tags r:id="rId5"/>
            </p:custDataLst>
          </p:nvPr>
        </p:nvSpPr>
        <p:spPr>
          <a:xfrm>
            <a:off x="847724" y="3863492"/>
            <a:ext cx="10496551" cy="1531620"/>
          </a:xfrm>
          <a:prstGeom prst="rect">
            <a:avLst/>
          </a:prstGeom>
          <a:noFill/>
        </p:spPr>
        <p:txBody>
          <a:bodyPr wrap="square">
            <a:spAutoFit/>
          </a:bodyP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000000"/>
                </a:solidFill>
                <a:effectLst/>
                <a:uLnTx/>
                <a:uFillTx/>
                <a:latin typeface="Times New Roman" panose="02020603050405020304" charset="0"/>
                <a:ea typeface="楷体" panose="02010609060101010101" pitchFamily="49" charset="-122"/>
                <a:cs typeface="Times New Roman" panose="02020603050405020304" charset="0"/>
                <a:sym typeface="+mn-ea"/>
              </a:rPr>
              <a:t>此时</a:t>
            </a:r>
            <a:r>
              <a:rPr kumimoji="0" lang="en-US" altLang="zh-CN" sz="3600" b="0" i="0" u="none" strike="noStrike" kern="1200" cap="none" spc="0" normalizeH="0" baseline="0" noProof="0">
                <a:ln>
                  <a:noFill/>
                </a:ln>
                <a:solidFill>
                  <a:srgbClr val="000000"/>
                </a:solidFill>
                <a:effectLst/>
                <a:uLnTx/>
                <a:uFillTx/>
                <a:latin typeface="Times New Roman" panose="02020603050405020304" charset="0"/>
                <a:ea typeface="宋体" panose="02010600030101010101" pitchFamily="2" charset="-122"/>
                <a:cs typeface="Times New Roman" panose="02020603050405020304" charset="0"/>
                <a:sym typeface="+mn-ea"/>
              </a:rPr>
              <a:t>,</a:t>
            </a:r>
            <a:r>
              <a:rPr kumimoji="0" lang="zh-CN" altLang="en-US" sz="3600" b="0" i="0" u="none" strike="noStrike" kern="1200" cap="none" spc="0" normalizeH="0" baseline="0" noProof="0">
                <a:ln>
                  <a:noFill/>
                </a:ln>
                <a:solidFill>
                  <a:srgbClr val="000000"/>
                </a:solidFill>
                <a:effectLst/>
                <a:uLnTx/>
                <a:uFillTx/>
                <a:latin typeface="Times New Roman" panose="02020603050405020304" charset="0"/>
                <a:ea typeface="楷体" panose="02010609060101010101" pitchFamily="49" charset="-122"/>
                <a:cs typeface="Times New Roman" panose="02020603050405020304" charset="0"/>
                <a:sym typeface="+mn-ea"/>
              </a:rPr>
              <a:t>玛丝洛娃还是以</a:t>
            </a:r>
            <a:r>
              <a:rPr kumimoji="0" lang="zh-CN" altLang="en-US" sz="3600" b="0" i="0" u="none" strike="noStrike" kern="1200" cap="none" spc="0" normalizeH="0" baseline="0" noProof="0">
                <a:ln>
                  <a:noFill/>
                </a:ln>
                <a:solidFill>
                  <a:srgbClr val="FF0000"/>
                </a:solidFill>
                <a:effectLst/>
                <a:uLnTx/>
                <a:uFillTx/>
                <a:latin typeface="Times New Roman" panose="02020603050405020304" charset="0"/>
                <a:ea typeface="楷体" panose="02010609060101010101" pitchFamily="49" charset="-122"/>
                <a:cs typeface="Times New Roman" panose="02020603050405020304" charset="0"/>
                <a:sym typeface="+mn-ea"/>
              </a:rPr>
              <a:t>妓女的身份</a:t>
            </a:r>
            <a:r>
              <a:rPr kumimoji="0" lang="zh-CN" altLang="en-US" sz="3600" b="0" i="0" u="none" strike="noStrike" kern="1200" cap="none" spc="0" normalizeH="0" baseline="0" noProof="0">
                <a:ln>
                  <a:noFill/>
                </a:ln>
                <a:solidFill>
                  <a:srgbClr val="000000"/>
                </a:solidFill>
                <a:effectLst/>
                <a:uLnTx/>
                <a:uFillTx/>
                <a:latin typeface="Times New Roman" panose="02020603050405020304" charset="0"/>
                <a:ea typeface="楷体" panose="02010609060101010101" pitchFamily="49" charset="-122"/>
                <a:cs typeface="Times New Roman" panose="02020603050405020304" charset="0"/>
                <a:sym typeface="+mn-ea"/>
              </a:rPr>
              <a:t>审视周围的人</a:t>
            </a:r>
            <a:r>
              <a:rPr kumimoji="0" lang="en-US" altLang="zh-CN" sz="3600" b="0" i="0" u="none" strike="noStrike" kern="1200" cap="none" spc="0" normalizeH="0" baseline="0" noProof="0">
                <a:ln>
                  <a:noFill/>
                </a:ln>
                <a:solidFill>
                  <a:srgbClr val="000000"/>
                </a:solidFill>
                <a:effectLst/>
                <a:uLnTx/>
                <a:uFillTx/>
                <a:latin typeface="Times New Roman" panose="02020603050405020304" charset="0"/>
                <a:ea typeface="宋体" panose="02010600030101010101" pitchFamily="2" charset="-122"/>
                <a:cs typeface="Times New Roman" panose="02020603050405020304" charset="0"/>
                <a:sym typeface="+mn-ea"/>
              </a:rPr>
              <a:t>,</a:t>
            </a:r>
            <a:r>
              <a:rPr kumimoji="0" lang="zh-CN" altLang="en-US" sz="3600" b="0" i="0" u="none" strike="noStrike" kern="1200" cap="none" spc="0" normalizeH="0" baseline="0" noProof="0">
                <a:ln>
                  <a:noFill/>
                </a:ln>
                <a:solidFill>
                  <a:srgbClr val="000000"/>
                </a:solidFill>
                <a:effectLst/>
                <a:uLnTx/>
                <a:uFillTx/>
                <a:latin typeface="Times New Roman" panose="02020603050405020304" charset="0"/>
                <a:ea typeface="楷体" panose="02010609060101010101" pitchFamily="49" charset="-122"/>
                <a:cs typeface="Times New Roman" panose="02020603050405020304" charset="0"/>
                <a:sym typeface="+mn-ea"/>
              </a:rPr>
              <a:t>看到眼前是个有钱人就露出</a:t>
            </a:r>
            <a:r>
              <a:rPr kumimoji="0" lang="zh-CN" altLang="en-US" sz="3600" b="0" i="0" u="none" strike="noStrike" kern="1200" cap="none" spc="0" normalizeH="0" baseline="0" noProof="0">
                <a:ln>
                  <a:noFill/>
                </a:ln>
                <a:solidFill>
                  <a:srgbClr val="FF0000"/>
                </a:solidFill>
                <a:effectLst/>
                <a:uLnTx/>
                <a:uFillTx/>
                <a:latin typeface="Times New Roman" panose="02020603050405020304" charset="0"/>
                <a:ea typeface="楷体" panose="02010609060101010101" pitchFamily="49" charset="-122"/>
                <a:cs typeface="Times New Roman" panose="02020603050405020304" charset="0"/>
                <a:sym typeface="+mn-ea"/>
              </a:rPr>
              <a:t>习惯性的笑容</a:t>
            </a:r>
            <a:endParaRPr kumimoji="0" lang="zh-CN" altLang="en-US" sz="3600" b="0" i="0" u="none" strike="noStrike" kern="1200" cap="none" spc="0" normalizeH="0" baseline="0" noProof="0">
              <a:ln>
                <a:noFill/>
              </a:ln>
              <a:solidFill>
                <a:srgbClr val="FF0000"/>
              </a:solidFill>
              <a:effectLst/>
              <a:uLnTx/>
              <a:uFillTx/>
              <a:latin typeface="Times New Roman" panose="02020603050405020304" charset="0"/>
              <a:ea typeface="楷体" panose="02010609060101010101" pitchFamily="49" charset="-122"/>
              <a:cs typeface="Times New Roman" panose="02020603050405020304" charset="0"/>
              <a:sym typeface="+mn-ea"/>
            </a:endParaRPr>
          </a:p>
        </p:txBody>
      </p:sp>
      <p:sp>
        <p:nvSpPr>
          <p:cNvPr id="13" name="文本框 12"/>
          <p:cNvSpPr txBox="1"/>
          <p:nvPr>
            <p:custDataLst>
              <p:tags r:id="rId6"/>
            </p:custDataLst>
          </p:nvPr>
        </p:nvSpPr>
        <p:spPr>
          <a:xfrm>
            <a:off x="442383" y="2351416"/>
            <a:ext cx="9768417" cy="737235"/>
          </a:xfrm>
          <a:prstGeom prst="rect">
            <a:avLst/>
          </a:prstGeom>
          <a:noFill/>
        </p:spPr>
        <p:txBody>
          <a:bodyPr wrap="square">
            <a:spAutoFit/>
          </a:bodyPr>
          <a:lstStyle/>
          <a:p>
            <a:pPr indent="720090" fontAlgn="auto">
              <a:lnSpc>
                <a:spcPct val="150000"/>
              </a:lnSpc>
            </a:pPr>
            <a:r>
              <a:rPr lang="en-US" altLang="zh-CN" sz="2800" b="1">
                <a:latin typeface="黑体" panose="02010609060101010101" pitchFamily="49" charset="-122"/>
                <a:ea typeface="黑体" panose="02010609060101010101" pitchFamily="49" charset="-122"/>
                <a:cs typeface="华文新魏" panose="02010800040101010101" charset="-122"/>
                <a:sym typeface="+mn-ea"/>
              </a:rPr>
              <a:t>B</a:t>
            </a:r>
            <a:r>
              <a:rPr lang="zh-CN" altLang="en-US" sz="2800" b="1">
                <a:latin typeface="黑体" panose="02010609060101010101" pitchFamily="49" charset="-122"/>
                <a:ea typeface="黑体" panose="02010609060101010101" pitchFamily="49" charset="-122"/>
                <a:cs typeface="华文新魏" panose="02010800040101010101" charset="-122"/>
                <a:sym typeface="+mn-ea"/>
              </a:rPr>
              <a:t>、把她那张眼睛斜睨的</a:t>
            </a:r>
            <a:r>
              <a:rPr lang="zh-CN" altLang="en-US" sz="2800" b="1">
                <a:solidFill>
                  <a:srgbClr val="C00000"/>
                </a:solidFill>
                <a:latin typeface="黑体" panose="02010609060101010101" pitchFamily="49" charset="-122"/>
                <a:ea typeface="黑体" panose="02010609060101010101" pitchFamily="49" charset="-122"/>
                <a:sym typeface="+mn-ea"/>
              </a:rPr>
              <a:t>笑盈盈</a:t>
            </a:r>
            <a:r>
              <a:rPr lang="zh-CN" altLang="en-US" sz="2800" b="1">
                <a:latin typeface="黑体" panose="02010609060101010101" pitchFamily="49" charset="-122"/>
                <a:ea typeface="黑体" panose="02010609060101010101" pitchFamily="49" charset="-122"/>
                <a:cs typeface="华文新魏" panose="02010800040101010101" charset="-122"/>
                <a:sym typeface="+mn-ea"/>
              </a:rPr>
              <a:t>的脸凑近铁栅栏。（</a:t>
            </a:r>
            <a:r>
              <a:rPr lang="en-US" altLang="zh-CN" sz="2800" b="1">
                <a:latin typeface="黑体" panose="02010609060101010101" pitchFamily="49" charset="-122"/>
                <a:ea typeface="黑体" panose="02010609060101010101" pitchFamily="49" charset="-122"/>
                <a:cs typeface="华文新魏" panose="02010800040101010101" charset="-122"/>
                <a:sym typeface="+mn-ea"/>
              </a:rPr>
              <a:t>3</a:t>
            </a:r>
            <a:r>
              <a:rPr lang="zh-CN" altLang="en-US" sz="2800" b="1">
                <a:latin typeface="黑体" panose="02010609060101010101" pitchFamily="49" charset="-122"/>
                <a:ea typeface="黑体" panose="02010609060101010101" pitchFamily="49" charset="-122"/>
                <a:cs typeface="华文新魏" panose="02010800040101010101" charset="-122"/>
                <a:sym typeface="+mn-ea"/>
              </a:rPr>
              <a:t>）</a:t>
            </a:r>
            <a:endParaRPr lang="zh-CN" altLang="en-US" sz="2800" b="1">
              <a:latin typeface="黑体" panose="02010609060101010101" pitchFamily="49" charset="-122"/>
              <a:ea typeface="黑体" panose="02010609060101010101" pitchFamily="49" charset="-122"/>
              <a:cs typeface="华文新魏" panose="020108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79376" y="924697"/>
            <a:ext cx="9861551" cy="615874"/>
          </a:xfrm>
          <a:prstGeom prst="rect">
            <a:avLst/>
          </a:prstGeom>
          <a:noFill/>
        </p:spPr>
        <p:txBody>
          <a:bodyPr wrap="square">
            <a:spAutoFit/>
          </a:bodyPr>
          <a:lstStyle/>
          <a:p>
            <a:pPr indent="720090" fontAlgn="auto">
              <a:lnSpc>
                <a:spcPct val="123000"/>
              </a:lnSpc>
            </a:pPr>
            <a:r>
              <a:rPr lang="zh-CN" altLang="en-US" sz="32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rPr>
              <a:t>如何理解玛丝洛娃的“笑”</a:t>
            </a:r>
            <a:endParaRPr lang="zh-CN" altLang="en-US" sz="32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endParaRPr>
          </a:p>
        </p:txBody>
      </p:sp>
      <p:sp>
        <p:nvSpPr>
          <p:cNvPr id="6" name="文本框 5"/>
          <p:cNvSpPr txBox="1"/>
          <p:nvPr>
            <p:custDataLst>
              <p:tags r:id="rId4"/>
            </p:custDataLst>
          </p:nvPr>
        </p:nvSpPr>
        <p:spPr>
          <a:xfrm>
            <a:off x="1111250" y="1742440"/>
            <a:ext cx="10694670" cy="1210945"/>
          </a:xfrm>
          <a:prstGeom prst="rect">
            <a:avLst/>
          </a:prstGeom>
          <a:noFill/>
        </p:spPr>
        <p:txBody>
          <a:bodyPr wrap="square">
            <a:spAutoFit/>
          </a:bodyPr>
          <a:lstStyle/>
          <a:p>
            <a:pPr>
              <a:lnSpc>
                <a:spcPct val="130000"/>
              </a:lnSpc>
            </a:pPr>
            <a:r>
              <a:rPr lang="en-US" altLang="zh-CN" sz="2400" b="1">
                <a:latin typeface="黑体" panose="02010609060101010101" pitchFamily="49" charset="-122"/>
                <a:ea typeface="黑体" panose="02010609060101010101" pitchFamily="49" charset="-122"/>
                <a:sym typeface="+mn-ea"/>
              </a:rPr>
              <a:t>C</a:t>
            </a:r>
            <a:r>
              <a:rPr lang="zh-CN" altLang="en-US" sz="2800" b="1">
                <a:latin typeface="黑体" panose="02010609060101010101" pitchFamily="49" charset="-122"/>
                <a:ea typeface="黑体" panose="02010609060101010101" pitchFamily="49" charset="-122"/>
                <a:cs typeface="华文新魏" panose="02010800040101010101" charset="-122"/>
                <a:sym typeface="+mn-ea"/>
              </a:rPr>
              <a:t> 、</a:t>
            </a:r>
            <a:r>
              <a:rPr lang="zh-CN" altLang="en-US" sz="2800" b="1">
                <a:latin typeface="黑体" panose="02010609060101010101" pitchFamily="49" charset="-122"/>
                <a:ea typeface="黑体" panose="02010609060101010101" pitchFamily="49" charset="-122"/>
                <a:sym typeface="+mn-ea"/>
              </a:rPr>
              <a:t>她忽然瞟了她一眼，又嫌恶又妖媚又可怜地微微一笑。（</a:t>
            </a:r>
            <a:r>
              <a:rPr lang="en-US" altLang="zh-CN" sz="2800" b="1">
                <a:latin typeface="黑体" panose="02010609060101010101" pitchFamily="49" charset="-122"/>
                <a:ea typeface="黑体" panose="02010609060101010101" pitchFamily="49" charset="-122"/>
                <a:sym typeface="+mn-ea"/>
              </a:rPr>
              <a:t>43</a:t>
            </a:r>
            <a:r>
              <a:rPr lang="zh-CN" altLang="en-US" sz="2800" b="1">
                <a:latin typeface="黑体" panose="02010609060101010101" pitchFamily="49" charset="-122"/>
                <a:ea typeface="黑体" panose="02010609060101010101" pitchFamily="49" charset="-122"/>
                <a:sym typeface="+mn-ea"/>
              </a:rPr>
              <a:t>）</a:t>
            </a:r>
            <a:endParaRPr lang="zh-CN" altLang="en-US" sz="2800" b="1">
              <a:latin typeface="黑体" panose="02010609060101010101" pitchFamily="49" charset="-122"/>
              <a:ea typeface="黑体" panose="02010609060101010101" pitchFamily="49" charset="-122"/>
              <a:sym typeface="+mn-ea"/>
            </a:endParaRPr>
          </a:p>
          <a:p>
            <a:pPr>
              <a:lnSpc>
                <a:spcPct val="130000"/>
              </a:lnSpc>
            </a:pPr>
            <a:endParaRPr lang="zh-CN" altLang="en-US" sz="2800" b="1">
              <a:latin typeface="黑体" panose="02010609060101010101" pitchFamily="49" charset="-122"/>
              <a:ea typeface="黑体" panose="02010609060101010101" pitchFamily="49" charset="-122"/>
              <a:sym typeface="+mn-ea"/>
            </a:endParaRPr>
          </a:p>
        </p:txBody>
      </p:sp>
      <p:sp>
        <p:nvSpPr>
          <p:cNvPr id="7" name="文本框 6"/>
          <p:cNvSpPr txBox="1"/>
          <p:nvPr>
            <p:custDataLst>
              <p:tags r:id="rId5"/>
            </p:custDataLst>
          </p:nvPr>
        </p:nvSpPr>
        <p:spPr>
          <a:xfrm>
            <a:off x="1043515" y="2624045"/>
            <a:ext cx="9429751" cy="3222998"/>
          </a:xfrm>
          <a:prstGeom prst="rect">
            <a:avLst/>
          </a:prstGeom>
          <a:noFill/>
        </p:spPr>
        <p:txBody>
          <a:bodyPr wrap="square">
            <a:spAutoFit/>
          </a:bodyPr>
          <a:lstStyle/>
          <a:p>
            <a:pPr>
              <a:lnSpc>
                <a:spcPct val="150000"/>
              </a:lnSpc>
            </a:pPr>
            <a:r>
              <a:rPr lang="zh-CN" altLang="en-US" sz="2800">
                <a:solidFill>
                  <a:srgbClr val="C00000"/>
                </a:solidFill>
                <a:latin typeface="黑体" panose="02010609060101010101" pitchFamily="49" charset="-122"/>
                <a:ea typeface="黑体" panose="02010609060101010101" pitchFamily="49" charset="-122"/>
                <a:cs typeface="华文新魏" panose="02010800040101010101" charset="-122"/>
                <a:sym typeface="+mn-ea"/>
              </a:rPr>
              <a:t>“嫌恶”</a:t>
            </a:r>
            <a:r>
              <a:rPr lang="en-US" altLang="zh-CN" sz="2800">
                <a:solidFill>
                  <a:srgbClr val="C00000"/>
                </a:solidFill>
                <a:latin typeface="黑体" panose="02010609060101010101" pitchFamily="49" charset="-122"/>
                <a:ea typeface="黑体" panose="02010609060101010101" pitchFamily="49" charset="-122"/>
                <a:cs typeface="华文新魏" panose="02010800040101010101" charset="-122"/>
                <a:sym typeface="+mn-ea"/>
              </a:rPr>
              <a:t>:</a:t>
            </a:r>
            <a:r>
              <a:rPr lang="zh-CN" altLang="en-US" sz="2800">
                <a:solidFill>
                  <a:srgbClr val="C00000"/>
                </a:solidFill>
                <a:latin typeface="黑体" panose="02010609060101010101" pitchFamily="49" charset="-122"/>
                <a:ea typeface="黑体" panose="02010609060101010101" pitchFamily="49" charset="-122"/>
                <a:cs typeface="华文新魏" panose="02010800040101010101" charset="-122"/>
                <a:sym typeface="+mn-ea"/>
              </a:rPr>
              <a:t>  </a:t>
            </a:r>
            <a:r>
              <a:rPr lang="zh-CN" altLang="en-US" sz="2800">
                <a:latin typeface="黑体" panose="02010609060101010101" pitchFamily="49" charset="-122"/>
                <a:ea typeface="黑体" panose="02010609060101010101" pitchFamily="49" charset="-122"/>
                <a:cs typeface="华文新魏" panose="02010800040101010101" charset="-122"/>
                <a:sym typeface="+mn-ea"/>
              </a:rPr>
              <a:t>玛丝洛娃的真情流露，正是眼前这个男人，对她始乱终弃，给自己带来了深重的</a:t>
            </a:r>
            <a:r>
              <a:rPr lang="zh-CN" altLang="en-US" sz="2800">
                <a:solidFill>
                  <a:srgbClr val="7030A0"/>
                </a:solidFill>
                <a:latin typeface="黑体" panose="02010609060101010101" pitchFamily="49" charset="-122"/>
                <a:ea typeface="黑体" panose="02010609060101010101" pitchFamily="49" charset="-122"/>
                <a:cs typeface="华文新魏" panose="02010800040101010101" charset="-122"/>
                <a:sym typeface="+mn-ea"/>
              </a:rPr>
              <a:t>痛苦和灾难</a:t>
            </a:r>
            <a:r>
              <a:rPr lang="zh-CN" altLang="en-US" sz="2800">
                <a:latin typeface="黑体" panose="02010609060101010101" pitchFamily="49" charset="-122"/>
                <a:ea typeface="黑体" panose="02010609060101010101" pitchFamily="49" charset="-122"/>
                <a:cs typeface="华文新魏" panose="02010800040101010101" charset="-122"/>
                <a:sym typeface="+mn-ea"/>
              </a:rPr>
              <a:t>。</a:t>
            </a:r>
            <a:endParaRPr lang="en-US" altLang="zh-CN" sz="2800">
              <a:latin typeface="黑体" panose="02010609060101010101" pitchFamily="49" charset="-122"/>
              <a:ea typeface="黑体" panose="02010609060101010101" pitchFamily="49" charset="-122"/>
              <a:cs typeface="华文新魏" panose="02010800040101010101" charset="-122"/>
              <a:sym typeface="+mn-ea"/>
            </a:endParaRPr>
          </a:p>
          <a:p>
            <a:pPr>
              <a:lnSpc>
                <a:spcPct val="150000"/>
              </a:lnSpc>
            </a:pPr>
            <a:r>
              <a:rPr lang="zh-CN" altLang="en-US" sz="2800">
                <a:solidFill>
                  <a:srgbClr val="C00000"/>
                </a:solidFill>
                <a:latin typeface="黑体" panose="02010609060101010101" pitchFamily="49" charset="-122"/>
                <a:ea typeface="黑体" panose="02010609060101010101" pitchFamily="49" charset="-122"/>
                <a:cs typeface="华文新魏" panose="02010800040101010101" charset="-122"/>
                <a:sym typeface="+mn-ea"/>
              </a:rPr>
              <a:t>“妖媚又可怜地微微一笑”</a:t>
            </a:r>
            <a:r>
              <a:rPr lang="en-US" altLang="zh-CN" sz="2800">
                <a:latin typeface="黑体" panose="02010609060101010101" pitchFamily="49" charset="-122"/>
                <a:ea typeface="黑体" panose="02010609060101010101" pitchFamily="49" charset="-122"/>
                <a:cs typeface="华文新魏" panose="02010800040101010101" charset="-122"/>
                <a:sym typeface="+mn-ea"/>
              </a:rPr>
              <a:t>:</a:t>
            </a:r>
            <a:r>
              <a:rPr lang="zh-CN" altLang="en-US" sz="2800">
                <a:solidFill>
                  <a:srgbClr val="7030A0"/>
                </a:solidFill>
                <a:latin typeface="黑体" panose="02010609060101010101" pitchFamily="49" charset="-122"/>
                <a:ea typeface="黑体" panose="02010609060101010101" pitchFamily="49" charset="-122"/>
                <a:cs typeface="华文新魏" panose="02010800040101010101" charset="-122"/>
                <a:sym typeface="+mn-ea"/>
              </a:rPr>
              <a:t>自我麻醉，故意为之</a:t>
            </a:r>
            <a:r>
              <a:rPr lang="zh-CN" altLang="en-US" sz="2800">
                <a:latin typeface="黑体" panose="02010609060101010101" pitchFamily="49" charset="-122"/>
                <a:ea typeface="黑体" panose="02010609060101010101" pitchFamily="49" charset="-122"/>
                <a:cs typeface="华文新魏" panose="02010800040101010101" charset="-122"/>
                <a:sym typeface="+mn-ea"/>
              </a:rPr>
              <a:t>，装出的一副妖媚可怜相，其目的是“利用他弄到些好处”。</a:t>
            </a:r>
            <a:endParaRPr lang="en-US" altLang="zh-CN" sz="2800">
              <a:latin typeface="黑体" panose="02010609060101010101" pitchFamily="49" charset="-122"/>
              <a:ea typeface="黑体" panose="02010609060101010101" pitchFamily="49" charset="-122"/>
              <a:cs typeface="华文新魏" panose="02010800040101010101" charset="-122"/>
              <a:sym typeface="+mn-ea"/>
            </a:endParaRPr>
          </a:p>
          <a:p>
            <a:pPr>
              <a:lnSpc>
                <a:spcPct val="150000"/>
              </a:lnSpc>
            </a:pPr>
            <a:r>
              <a:rPr lang="zh-CN" altLang="en-US" sz="2800">
                <a:solidFill>
                  <a:srgbClr val="C00000"/>
                </a:solidFill>
                <a:latin typeface="黑体" panose="02010609060101010101" pitchFamily="49" charset="-122"/>
                <a:ea typeface="黑体" panose="02010609060101010101" pitchFamily="49" charset="-122"/>
                <a:cs typeface="华文新魏" panose="02010800040101010101" charset="-122"/>
                <a:sym typeface="+mn-ea"/>
              </a:rPr>
              <a:t>玛斯洛娃不信任任何人，精神层面麻木堕落</a:t>
            </a:r>
            <a:endParaRPr lang="zh-CN" altLang="en-US" sz="2800">
              <a:solidFill>
                <a:srgbClr val="C00000"/>
              </a:solidFill>
              <a:latin typeface="黑体" panose="02010609060101010101" pitchFamily="49" charset="-122"/>
              <a:ea typeface="黑体" panose="02010609060101010101" pitchFamily="49" charset="-122"/>
              <a:cs typeface="华文新魏" panose="020108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79376" y="924697"/>
            <a:ext cx="9861551" cy="550472"/>
          </a:xfrm>
          <a:prstGeom prst="rect">
            <a:avLst/>
          </a:prstGeom>
          <a:noFill/>
        </p:spPr>
        <p:txBody>
          <a:bodyPr wrap="square">
            <a:spAutoFit/>
          </a:bodyPr>
          <a:lstStyle/>
          <a:p>
            <a:pPr indent="720090" fontAlgn="auto">
              <a:lnSpc>
                <a:spcPct val="123000"/>
              </a:lnSpc>
            </a:pPr>
            <a:r>
              <a:rPr lang="zh-CN" altLang="en-US" sz="28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rPr>
              <a:t>如何理解玛丝洛娃的“笑”</a:t>
            </a:r>
            <a:endParaRPr lang="zh-CN" altLang="en-US" sz="2800" b="1">
              <a:solidFill>
                <a:srgbClr val="FF0000"/>
              </a:solidFill>
              <a:latin typeface="黑体" panose="02010609060101010101" pitchFamily="49" charset="-122"/>
              <a:ea typeface="黑体" panose="02010609060101010101" pitchFamily="49" charset="-122"/>
              <a:cs typeface="华文中宋" panose="02010600040101010101" pitchFamily="2" charset="-122"/>
              <a:sym typeface="+mn-ea"/>
            </a:endParaRPr>
          </a:p>
        </p:txBody>
      </p:sp>
      <p:sp>
        <p:nvSpPr>
          <p:cNvPr id="6" name="文本框 5"/>
          <p:cNvSpPr txBox="1"/>
          <p:nvPr>
            <p:custDataLst>
              <p:tags r:id="rId4"/>
            </p:custDataLst>
          </p:nvPr>
        </p:nvSpPr>
        <p:spPr>
          <a:xfrm>
            <a:off x="1111250" y="1742440"/>
            <a:ext cx="10133330" cy="1210945"/>
          </a:xfrm>
          <a:prstGeom prst="rect">
            <a:avLst/>
          </a:prstGeom>
          <a:noFill/>
        </p:spPr>
        <p:txBody>
          <a:bodyPr wrap="square">
            <a:spAutoFit/>
          </a:bodyPr>
          <a:lstStyle/>
          <a:p>
            <a:pPr>
              <a:lnSpc>
                <a:spcPct val="130000"/>
              </a:lnSpc>
            </a:pPr>
            <a:r>
              <a:rPr lang="en-US" altLang="zh-CN" sz="2800" b="1">
                <a:latin typeface="黑体" panose="02010609060101010101" pitchFamily="49" charset="-122"/>
                <a:ea typeface="黑体" panose="02010609060101010101" pitchFamily="49" charset="-122"/>
                <a:sym typeface="+mn-ea"/>
              </a:rPr>
              <a:t>E</a:t>
            </a:r>
            <a:r>
              <a:rPr lang="zh-CN" altLang="en-US" sz="2800" b="1">
                <a:latin typeface="黑体" panose="02010609060101010101" pitchFamily="49" charset="-122"/>
                <a:ea typeface="黑体" panose="02010609060101010101" pitchFamily="49" charset="-122"/>
                <a:sym typeface="+mn-ea"/>
              </a:rPr>
              <a:t>、她鄙夷不屑地</a:t>
            </a:r>
            <a:r>
              <a:rPr lang="en-US" altLang="zh-CN" sz="2800" b="1">
                <a:latin typeface="黑体" panose="02010609060101010101" pitchFamily="49" charset="-122"/>
                <a:ea typeface="黑体" panose="02010609060101010101" pitchFamily="49" charset="-122"/>
                <a:sym typeface="+mn-ea"/>
              </a:rPr>
              <a:t>——</a:t>
            </a:r>
            <a:r>
              <a:rPr lang="zh-CN" altLang="en-US" sz="2800" b="1">
                <a:solidFill>
                  <a:srgbClr val="FF0000"/>
                </a:solidFill>
                <a:latin typeface="黑体" panose="02010609060101010101" pitchFamily="49" charset="-122"/>
                <a:ea typeface="黑体" panose="02010609060101010101" pitchFamily="49" charset="-122"/>
                <a:sym typeface="+mn-ea"/>
              </a:rPr>
              <a:t>他有这样的感觉</a:t>
            </a:r>
            <a:r>
              <a:rPr lang="en-US" altLang="zh-CN" sz="2800" b="1">
                <a:latin typeface="黑体" panose="02010609060101010101" pitchFamily="49" charset="-122"/>
                <a:ea typeface="黑体" panose="02010609060101010101" pitchFamily="49" charset="-122"/>
                <a:sym typeface="+mn-ea"/>
              </a:rPr>
              <a:t>——</a:t>
            </a:r>
            <a:r>
              <a:rPr lang="zh-CN" altLang="en-US" sz="2800" b="1">
                <a:latin typeface="黑体" panose="02010609060101010101" pitchFamily="49" charset="-122"/>
                <a:ea typeface="黑体" panose="02010609060101010101" pitchFamily="49" charset="-122"/>
                <a:sym typeface="+mn-ea"/>
              </a:rPr>
              <a:t>微笑着说。（</a:t>
            </a:r>
            <a:r>
              <a:rPr lang="en-US" altLang="zh-CN" sz="2800" b="1">
                <a:latin typeface="黑体" panose="02010609060101010101" pitchFamily="49" charset="-122"/>
                <a:ea typeface="黑体" panose="02010609060101010101" pitchFamily="49" charset="-122"/>
                <a:sym typeface="+mn-ea"/>
              </a:rPr>
              <a:t>65</a:t>
            </a:r>
            <a:r>
              <a:rPr lang="zh-CN" altLang="en-US" sz="2800" b="1">
                <a:latin typeface="黑体" panose="02010609060101010101" pitchFamily="49" charset="-122"/>
                <a:ea typeface="黑体" panose="02010609060101010101" pitchFamily="49" charset="-122"/>
                <a:sym typeface="+mn-ea"/>
              </a:rPr>
              <a:t>）</a:t>
            </a:r>
            <a:endParaRPr lang="zh-CN" altLang="en-US" sz="2800" b="1">
              <a:latin typeface="黑体" panose="02010609060101010101" pitchFamily="49" charset="-122"/>
              <a:ea typeface="黑体" panose="02010609060101010101" pitchFamily="49" charset="-122"/>
              <a:sym typeface="+mn-ea"/>
            </a:endParaRPr>
          </a:p>
          <a:p>
            <a:pPr>
              <a:lnSpc>
                <a:spcPct val="130000"/>
              </a:lnSpc>
            </a:pPr>
            <a:endParaRPr lang="zh-CN" altLang="en-US" sz="2800" b="1">
              <a:latin typeface="黑体" panose="02010609060101010101" pitchFamily="49" charset="-122"/>
              <a:ea typeface="黑体" panose="02010609060101010101" pitchFamily="49" charset="-122"/>
              <a:sym typeface="+mn-ea"/>
            </a:endParaRPr>
          </a:p>
        </p:txBody>
      </p:sp>
      <p:sp>
        <p:nvSpPr>
          <p:cNvPr id="5" name="文本框 4"/>
          <p:cNvSpPr txBox="1"/>
          <p:nvPr>
            <p:custDataLst>
              <p:tags r:id="rId5"/>
            </p:custDataLst>
          </p:nvPr>
        </p:nvSpPr>
        <p:spPr>
          <a:xfrm>
            <a:off x="1111249" y="2444500"/>
            <a:ext cx="9031817" cy="1210945"/>
          </a:xfrm>
          <a:prstGeom prst="rect">
            <a:avLst/>
          </a:prstGeom>
          <a:noFill/>
        </p:spPr>
        <p:txBody>
          <a:bodyPr wrap="square">
            <a:spAutoFit/>
          </a:bodyPr>
          <a:lstStyle/>
          <a:p>
            <a:pPr>
              <a:lnSpc>
                <a:spcPct val="130000"/>
              </a:lnSpc>
            </a:pPr>
            <a:r>
              <a:rPr lang="en-US" altLang="zh-CN" sz="2800" b="1">
                <a:latin typeface="黑体" panose="02010609060101010101" pitchFamily="49" charset="-122"/>
                <a:ea typeface="黑体" panose="02010609060101010101" pitchFamily="49" charset="-122"/>
                <a:sym typeface="+mn-ea"/>
              </a:rPr>
              <a:t>F</a:t>
            </a:r>
            <a:r>
              <a:rPr lang="zh-CN" altLang="en-US" sz="2800" b="1">
                <a:latin typeface="黑体" panose="02010609060101010101" pitchFamily="49" charset="-122"/>
                <a:ea typeface="黑体" panose="02010609060101010101" pitchFamily="49" charset="-122"/>
                <a:sym typeface="+mn-ea"/>
              </a:rPr>
              <a:t>、她说，做出一种要讨男人喜欢的媚笑。（</a:t>
            </a:r>
            <a:r>
              <a:rPr lang="en-US" altLang="zh-CN" sz="2800" b="1">
                <a:latin typeface="黑体" panose="02010609060101010101" pitchFamily="49" charset="-122"/>
                <a:ea typeface="黑体" panose="02010609060101010101" pitchFamily="49" charset="-122"/>
                <a:sym typeface="+mn-ea"/>
              </a:rPr>
              <a:t>76</a:t>
            </a:r>
            <a:r>
              <a:rPr lang="zh-CN" altLang="en-US" sz="2800" b="1">
                <a:latin typeface="黑体" panose="02010609060101010101" pitchFamily="49" charset="-122"/>
                <a:ea typeface="黑体" panose="02010609060101010101" pitchFamily="49" charset="-122"/>
                <a:sym typeface="+mn-ea"/>
              </a:rPr>
              <a:t>）</a:t>
            </a:r>
            <a:endParaRPr lang="zh-CN" altLang="en-US" sz="2800" b="1">
              <a:latin typeface="黑体" panose="02010609060101010101" pitchFamily="49" charset="-122"/>
              <a:ea typeface="黑体" panose="02010609060101010101" pitchFamily="49" charset="-122"/>
              <a:sym typeface="+mn-ea"/>
            </a:endParaRPr>
          </a:p>
          <a:p>
            <a:pPr>
              <a:lnSpc>
                <a:spcPct val="130000"/>
              </a:lnSpc>
            </a:pPr>
            <a:endParaRPr lang="zh-CN" altLang="en-US" sz="2800" b="1">
              <a:latin typeface="黑体" panose="02010609060101010101" pitchFamily="49" charset="-122"/>
              <a:ea typeface="黑体" panose="02010609060101010101" pitchFamily="49" charset="-122"/>
              <a:sym typeface="+mn-ea"/>
            </a:endParaRPr>
          </a:p>
        </p:txBody>
      </p:sp>
      <p:sp>
        <p:nvSpPr>
          <p:cNvPr id="8" name="文本框 7"/>
          <p:cNvSpPr txBox="1"/>
          <p:nvPr>
            <p:custDataLst>
              <p:tags r:id="rId6"/>
            </p:custDataLst>
          </p:nvPr>
        </p:nvSpPr>
        <p:spPr>
          <a:xfrm>
            <a:off x="797984" y="3429000"/>
            <a:ext cx="10445750" cy="2451100"/>
          </a:xfrm>
          <a:prstGeom prst="rect">
            <a:avLst/>
          </a:prstGeom>
          <a:noFill/>
        </p:spPr>
        <p:txBody>
          <a:bodyPr wrap="square">
            <a:spAutoFit/>
          </a:bodyPr>
          <a:lstStyle/>
          <a:p>
            <a:pPr indent="720090" fontAlgn="auto">
              <a:lnSpc>
                <a:spcPts val="4600"/>
              </a:lnSpc>
            </a:pPr>
            <a:r>
              <a:rPr lang="zh-CN" altLang="en-US" sz="3200" b="1">
                <a:solidFill>
                  <a:srgbClr val="FF0000"/>
                </a:solidFill>
                <a:latin typeface="楷体" panose="02010609060101010101" pitchFamily="49" charset="-122"/>
                <a:ea typeface="楷体" panose="02010609060101010101" pitchFamily="49" charset="-122"/>
                <a:cs typeface="华文新魏" panose="02010800040101010101" charset="-122"/>
                <a:sym typeface="+mn-ea"/>
              </a:rPr>
              <a:t>（</a:t>
            </a:r>
            <a:r>
              <a:rPr lang="en-US" altLang="zh-CN" sz="3200" b="1">
                <a:solidFill>
                  <a:srgbClr val="FF0000"/>
                </a:solidFill>
                <a:latin typeface="楷体" panose="02010609060101010101" pitchFamily="49" charset="-122"/>
                <a:ea typeface="楷体" panose="02010609060101010101" pitchFamily="49" charset="-122"/>
                <a:cs typeface="华文新魏" panose="02010800040101010101" charset="-122"/>
                <a:sym typeface="+mn-ea"/>
              </a:rPr>
              <a:t>1</a:t>
            </a:r>
            <a:r>
              <a:rPr lang="zh-CN" altLang="en-US" sz="3200" b="1">
                <a:solidFill>
                  <a:srgbClr val="FF0000"/>
                </a:solidFill>
                <a:latin typeface="楷体" panose="02010609060101010101" pitchFamily="49" charset="-122"/>
                <a:ea typeface="楷体" panose="02010609060101010101" pitchFamily="49" charset="-122"/>
                <a:cs typeface="华文新魏" panose="02010800040101010101" charset="-122"/>
                <a:sym typeface="+mn-ea"/>
              </a:rPr>
              <a:t>）鄙夷不屑：玛丝洛娃只在乎钱，不在乎人。体现了她世俗、冷漠、金钱至上的形象。</a:t>
            </a:r>
            <a:endParaRPr lang="zh-CN" altLang="en-US" sz="3200" b="1">
              <a:solidFill>
                <a:srgbClr val="FF0000"/>
              </a:solidFill>
              <a:latin typeface="楷体" panose="02010609060101010101" pitchFamily="49" charset="-122"/>
              <a:ea typeface="楷体" panose="02010609060101010101" pitchFamily="49" charset="-122"/>
              <a:cs typeface="华文新魏" panose="02010800040101010101" charset="-122"/>
              <a:sym typeface="+mn-ea"/>
            </a:endParaRPr>
          </a:p>
          <a:p>
            <a:pPr indent="720090" fontAlgn="auto">
              <a:lnSpc>
                <a:spcPts val="4600"/>
              </a:lnSpc>
            </a:pPr>
            <a:r>
              <a:rPr lang="zh-CN" altLang="en-US" sz="3200" b="1">
                <a:latin typeface="楷体" panose="02010609060101010101" pitchFamily="49" charset="-122"/>
                <a:ea typeface="楷体" panose="02010609060101010101" pitchFamily="49" charset="-122"/>
                <a:cs typeface="华文新魏" panose="02010800040101010101" charset="-122"/>
                <a:sym typeface="+mn-ea"/>
              </a:rPr>
              <a:t>（</a:t>
            </a:r>
            <a:r>
              <a:rPr lang="en-US" altLang="zh-CN" sz="3200" b="1">
                <a:latin typeface="楷体" panose="02010609060101010101" pitchFamily="49" charset="-122"/>
                <a:ea typeface="楷体" panose="02010609060101010101" pitchFamily="49" charset="-122"/>
                <a:cs typeface="华文新魏" panose="02010800040101010101" charset="-122"/>
                <a:sym typeface="+mn-ea"/>
              </a:rPr>
              <a:t>2</a:t>
            </a:r>
            <a:r>
              <a:rPr lang="zh-CN" altLang="en-US" sz="3200" b="1">
                <a:latin typeface="楷体" panose="02010609060101010101" pitchFamily="49" charset="-122"/>
                <a:ea typeface="楷体" panose="02010609060101010101" pitchFamily="49" charset="-122"/>
                <a:cs typeface="华文新魏" panose="02010800040101010101" charset="-122"/>
                <a:sym typeface="+mn-ea"/>
              </a:rPr>
              <a:t>）讨男人喜欢的媚笑：她只是</a:t>
            </a:r>
            <a:r>
              <a:rPr lang="zh-CN" altLang="en-US" sz="3200" b="1">
                <a:solidFill>
                  <a:srgbClr val="FF0000"/>
                </a:solidFill>
                <a:latin typeface="楷体" panose="02010609060101010101" pitchFamily="49" charset="-122"/>
                <a:ea typeface="楷体" panose="02010609060101010101" pitchFamily="49" charset="-122"/>
                <a:cs typeface="华文新魏" panose="02010800040101010101" charset="-122"/>
                <a:sym typeface="+mn-ea"/>
              </a:rPr>
              <a:t>要尽可能地获得一些好处。</a:t>
            </a:r>
            <a:endParaRPr lang="zh-CN" altLang="en-US" sz="3200" b="1">
              <a:solidFill>
                <a:srgbClr val="FF0000"/>
              </a:solidFill>
              <a:latin typeface="楷体" panose="02010609060101010101" pitchFamily="49" charset="-122"/>
              <a:ea typeface="楷体" panose="02010609060101010101" pitchFamily="49" charset="-122"/>
              <a:cs typeface="华文新魏" panose="020108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1919" y="977786"/>
            <a:ext cx="12318715" cy="5139612"/>
          </a:xfrm>
          <a:prstGeom prst="rect">
            <a:avLst/>
          </a:prstGeom>
          <a:noFill/>
        </p:spPr>
        <p:txBody>
          <a:bodyPr wrap="square" rtlCol="0">
            <a:spAutoFit/>
          </a:bodyPr>
          <a:lstStyle/>
          <a:p>
            <a:pPr>
              <a:lnSpc>
                <a:spcPct val="130000"/>
              </a:lnSpc>
            </a:pPr>
            <a:r>
              <a:rPr lang="zh-CN" altLang="en-US"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rPr>
              <a:t>文中写了玛丝洛娃的</a:t>
            </a:r>
            <a:r>
              <a:rPr lang="en-US" altLang="zh-CN"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rPr>
              <a:t>“</a:t>
            </a:r>
            <a:r>
              <a:rPr lang="zh-CN" altLang="en-US"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rPr>
              <a:t>笑</a:t>
            </a:r>
            <a:r>
              <a:rPr lang="en-US" altLang="zh-CN"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rPr>
              <a:t>”</a:t>
            </a:r>
            <a:r>
              <a:rPr lang="zh-CN" altLang="en-US"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rPr>
              <a:t>之外，还重点写了她的什么？</a:t>
            </a:r>
            <a:endParaRPr lang="zh-CN" altLang="en-US" sz="3200">
              <a:solidFill>
                <a:srgbClr val="FF0000"/>
              </a:solidFill>
              <a:latin typeface="微软雅黑" panose="020b0503020204020204" pitchFamily="34" charset="-122"/>
              <a:ea typeface="微软雅黑" panose="020b0503020204020204" pitchFamily="34" charset="-122"/>
              <a:cs typeface="华文中宋" panose="02010600040101010101" pitchFamily="2" charset="-122"/>
              <a:sym typeface="+mn-ea"/>
            </a:endParaRPr>
          </a:p>
          <a:p>
            <a:pPr>
              <a:lnSpc>
                <a:spcPct val="130000"/>
              </a:lnSpc>
            </a:pPr>
            <a:r>
              <a:rPr lang="en-US" sz="3200" b="1">
                <a:latin typeface="楷体" panose="02010609060101010101" pitchFamily="49" charset="-122"/>
                <a:ea typeface="楷体" panose="02010609060101010101" pitchFamily="49" charset="-122"/>
                <a:cs typeface="华文新魏" panose="02010800040101010101" charset="-122"/>
                <a:sym typeface="+mn-ea"/>
              </a:rPr>
              <a:t>1</a:t>
            </a:r>
            <a:r>
              <a:rPr lang="zh-CN" altLang="en-US" sz="3200" b="1">
                <a:latin typeface="楷体" panose="02010609060101010101" pitchFamily="49" charset="-122"/>
                <a:ea typeface="楷体" panose="02010609060101010101" pitchFamily="49" charset="-122"/>
                <a:cs typeface="华文新魏" panose="02010800040101010101" charset="-122"/>
                <a:sym typeface="+mn-ea"/>
              </a:rPr>
              <a:t>、</a:t>
            </a:r>
            <a:r>
              <a:rPr sz="3200" b="1" err="1">
                <a:latin typeface="楷体" panose="02010609060101010101" pitchFamily="49" charset="-122"/>
                <a:ea typeface="楷体" panose="02010609060101010101" pitchFamily="49" charset="-122"/>
                <a:cs typeface="华文新魏" panose="02010800040101010101" charset="-122"/>
                <a:sym typeface="+mn-ea"/>
              </a:rPr>
              <a:t>把她那张眼睛</a:t>
            </a:r>
            <a:r>
              <a:rPr sz="3200" b="1" err="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sz="3200" b="1" err="1">
                <a:latin typeface="楷体" panose="02010609060101010101" pitchFamily="49" charset="-122"/>
                <a:ea typeface="楷体" panose="02010609060101010101" pitchFamily="49" charset="-122"/>
                <a:cs typeface="华文新魏" panose="02010800040101010101" charset="-122"/>
                <a:sym typeface="+mn-ea"/>
              </a:rPr>
              <a:t>的笑盈盈的脸凑近铁栅栏。（ 3）</a:t>
            </a:r>
            <a:endParaRPr sz="3200" b="1">
              <a:latin typeface="楷体" panose="02010609060101010101" pitchFamily="49" charset="-122"/>
              <a:ea typeface="楷体" panose="02010609060101010101" pitchFamily="49" charset="-122"/>
              <a:cs typeface="华文新魏" panose="02010800040101010101" charset="-122"/>
              <a:sym typeface="+mn-ea"/>
            </a:endParaRPr>
          </a:p>
          <a:p>
            <a:pPr algn="l">
              <a:lnSpc>
                <a:spcPct val="130000"/>
              </a:lnSpc>
              <a:buClrTx/>
              <a:buSzTx/>
              <a:buFontTx/>
            </a:pPr>
            <a:r>
              <a:rPr lang="zh-CN" altLang="en-US" sz="3200" b="1">
                <a:latin typeface="楷体" panose="02010609060101010101" pitchFamily="49" charset="-122"/>
                <a:ea typeface="楷体" panose="02010609060101010101" pitchFamily="49" charset="-122"/>
                <a:cs typeface="华文新魏" panose="02010800040101010101" charset="-122"/>
              </a:rPr>
              <a:t>2、</a:t>
            </a:r>
            <a:r>
              <a:rPr sz="3200" b="1" err="1">
                <a:latin typeface="楷体" panose="02010609060101010101" pitchFamily="49" charset="-122"/>
                <a:ea typeface="楷体" panose="02010609060101010101" pitchFamily="49" charset="-122"/>
                <a:cs typeface="华文新魏" panose="02010800040101010101" charset="-122"/>
              </a:rPr>
              <a:t>她一动不动地站着，</a:t>
            </a:r>
            <a:r>
              <a:rPr sz="3200" b="1" err="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sz="3200" b="1" err="1">
                <a:latin typeface="楷体" panose="02010609060101010101" pitchFamily="49" charset="-122"/>
                <a:ea typeface="楷体" panose="02010609060101010101" pitchFamily="49" charset="-122"/>
                <a:cs typeface="华文新魏" panose="02010800040101010101" charset="-122"/>
                <a:sym typeface="+mn-ea"/>
              </a:rPr>
              <a:t>的目光盯住他不放。（20）</a:t>
            </a:r>
            <a:endParaRPr sz="3200" b="1">
              <a:latin typeface="楷体" panose="02010609060101010101" pitchFamily="49" charset="-122"/>
              <a:ea typeface="楷体" panose="02010609060101010101" pitchFamily="49" charset="-122"/>
              <a:cs typeface="华文新魏" panose="02010800040101010101" charset="-122"/>
              <a:sym typeface="+mn-ea"/>
            </a:endParaRPr>
          </a:p>
          <a:p>
            <a:pPr algn="l">
              <a:lnSpc>
                <a:spcPct val="130000"/>
              </a:lnSpc>
              <a:buClrTx/>
              <a:buSzTx/>
              <a:buFontTx/>
            </a:pPr>
            <a:r>
              <a:rPr sz="3200" b="1">
                <a:latin typeface="楷体" panose="02010609060101010101" pitchFamily="49" charset="-122"/>
                <a:ea typeface="楷体" panose="02010609060101010101" pitchFamily="49" charset="-122"/>
                <a:cs typeface="华文新魏" panose="02010800040101010101" charset="-122"/>
                <a:sym typeface="+mn-ea"/>
              </a:rPr>
              <a:t>3、她那双乌黑发亮的</a:t>
            </a:r>
            <a:r>
              <a:rPr sz="3200" b="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sz="3200" b="1">
                <a:latin typeface="楷体" panose="02010609060101010101" pitchFamily="49" charset="-122"/>
                <a:ea typeface="楷体" panose="02010609060101010101" pitchFamily="49" charset="-122"/>
                <a:cs typeface="华文新魏" panose="02010800040101010101" charset="-122"/>
                <a:sym typeface="+mn-ea"/>
              </a:rPr>
              <a:t>眼睛在浮肿的眼皮下显得特别有神。</a:t>
            </a:r>
            <a:r>
              <a:rPr lang="zh-CN" sz="3200" b="1">
                <a:latin typeface="楷体" panose="02010609060101010101" pitchFamily="49" charset="-122"/>
                <a:ea typeface="楷体" panose="02010609060101010101" pitchFamily="49" charset="-122"/>
                <a:cs typeface="华文新魏" panose="02010800040101010101" charset="-122"/>
                <a:sym typeface="+mn-ea"/>
              </a:rPr>
              <a:t>（</a:t>
            </a:r>
            <a:r>
              <a:rPr lang="en-US" altLang="zh-CN" sz="3200" b="1">
                <a:latin typeface="楷体" panose="02010609060101010101" pitchFamily="49" charset="-122"/>
                <a:ea typeface="楷体" panose="02010609060101010101" pitchFamily="49" charset="-122"/>
                <a:cs typeface="华文新魏" panose="02010800040101010101" charset="-122"/>
                <a:sym typeface="+mn-ea"/>
              </a:rPr>
              <a:t>27</a:t>
            </a:r>
            <a:r>
              <a:rPr lang="zh-CN" altLang="en-US" sz="3200" b="1">
                <a:latin typeface="楷体" panose="02010609060101010101" pitchFamily="49" charset="-122"/>
                <a:ea typeface="楷体" panose="02010609060101010101" pitchFamily="49" charset="-122"/>
                <a:cs typeface="华文新魏" panose="02010800040101010101" charset="-122"/>
                <a:sym typeface="+mn-ea"/>
              </a:rPr>
              <a:t>）</a:t>
            </a:r>
            <a:endParaRPr lang="zh-CN" altLang="en-US" sz="3200" b="1">
              <a:latin typeface="楷体" panose="02010609060101010101" pitchFamily="49" charset="-122"/>
              <a:ea typeface="楷体" panose="02010609060101010101" pitchFamily="49" charset="-122"/>
              <a:cs typeface="华文新魏" panose="02010800040101010101" charset="-122"/>
              <a:sym typeface="+mn-ea"/>
            </a:endParaRPr>
          </a:p>
          <a:p>
            <a:pPr algn="l">
              <a:lnSpc>
                <a:spcPct val="130000"/>
              </a:lnSpc>
              <a:buClrTx/>
              <a:buSzTx/>
              <a:buFontTx/>
            </a:pPr>
            <a:r>
              <a:rPr lang="en-US" altLang="zh-CN" sz="3200" b="1">
                <a:latin typeface="楷体" panose="02010609060101010101" pitchFamily="49" charset="-122"/>
                <a:ea typeface="楷体" panose="02010609060101010101" pitchFamily="49" charset="-122"/>
                <a:cs typeface="华文新魏" panose="02010800040101010101" charset="-122"/>
                <a:sym typeface="+mn-ea"/>
              </a:rPr>
              <a:t>4</a:t>
            </a:r>
            <a:r>
              <a:rPr lang="zh-CN" altLang="en-US" sz="3200" b="1">
                <a:latin typeface="楷体" panose="02010609060101010101" pitchFamily="49" charset="-122"/>
                <a:ea typeface="楷体" panose="02010609060101010101" pitchFamily="49" charset="-122"/>
                <a:cs typeface="华文新魏" panose="02010800040101010101" charset="-122"/>
                <a:sym typeface="+mn-ea"/>
              </a:rPr>
              <a:t>、她那双</a:t>
            </a:r>
            <a:r>
              <a:rPr sz="3200" b="1" err="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lang="zh-CN" sz="3200" b="1">
                <a:latin typeface="楷体" panose="02010609060101010101" pitchFamily="49" charset="-122"/>
                <a:ea typeface="楷体" panose="02010609060101010101" pitchFamily="49" charset="-122"/>
                <a:cs typeface="华文新魏" panose="02010800040101010101" charset="-122"/>
                <a:sym typeface="+mn-ea"/>
              </a:rPr>
              <a:t>的眼睛又像在瞧他，又像不在瞧他。（</a:t>
            </a:r>
            <a:r>
              <a:rPr lang="en-US" altLang="zh-CN" sz="3200" b="1">
                <a:latin typeface="楷体" panose="02010609060101010101" pitchFamily="49" charset="-122"/>
                <a:ea typeface="楷体" panose="02010609060101010101" pitchFamily="49" charset="-122"/>
                <a:cs typeface="华文新魏" panose="02010800040101010101" charset="-122"/>
                <a:sym typeface="+mn-ea"/>
              </a:rPr>
              <a:t>32</a:t>
            </a:r>
            <a:r>
              <a:rPr lang="zh-CN" altLang="en-US" sz="3200" b="1">
                <a:latin typeface="楷体" panose="02010609060101010101" pitchFamily="49" charset="-122"/>
                <a:ea typeface="楷体" panose="02010609060101010101" pitchFamily="49" charset="-122"/>
                <a:cs typeface="华文新魏" panose="02010800040101010101" charset="-122"/>
                <a:sym typeface="+mn-ea"/>
              </a:rPr>
              <a:t>）</a:t>
            </a:r>
            <a:endParaRPr lang="zh-CN" altLang="en-US" sz="3200" b="1">
              <a:latin typeface="楷体" panose="02010609060101010101" pitchFamily="49" charset="-122"/>
              <a:ea typeface="楷体" panose="02010609060101010101" pitchFamily="49" charset="-122"/>
              <a:cs typeface="华文新魏" panose="02010800040101010101" charset="-122"/>
              <a:sym typeface="+mn-ea"/>
            </a:endParaRPr>
          </a:p>
          <a:p>
            <a:pPr algn="l">
              <a:lnSpc>
                <a:spcPct val="130000"/>
              </a:lnSpc>
              <a:buClrTx/>
              <a:buSzTx/>
              <a:buFontTx/>
            </a:pPr>
            <a:r>
              <a:rPr lang="en-US" altLang="zh-CN" sz="3200" b="1">
                <a:latin typeface="楷体" panose="02010609060101010101" pitchFamily="49" charset="-122"/>
                <a:ea typeface="楷体" panose="02010609060101010101" pitchFamily="49" charset="-122"/>
                <a:cs typeface="华文新魏" panose="02010800040101010101" charset="-122"/>
                <a:sym typeface="+mn-ea"/>
              </a:rPr>
              <a:t>5</a:t>
            </a:r>
            <a:r>
              <a:rPr lang="zh-CN" altLang="en-US" sz="3200" b="1">
                <a:latin typeface="楷体" panose="02010609060101010101" pitchFamily="49" charset="-122"/>
                <a:ea typeface="楷体" panose="02010609060101010101" pitchFamily="49" charset="-122"/>
                <a:cs typeface="华文新魏" panose="02010800040101010101" charset="-122"/>
                <a:sym typeface="+mn-ea"/>
              </a:rPr>
              <a:t>、以及</a:t>
            </a:r>
            <a:r>
              <a:rPr sz="3200" b="1" err="1">
                <a:latin typeface="楷体" panose="02010609060101010101" pitchFamily="49" charset="-122"/>
                <a:ea typeface="楷体" panose="02010609060101010101" pitchFamily="49" charset="-122"/>
                <a:cs typeface="华文新魏" panose="02010800040101010101" charset="-122"/>
                <a:sym typeface="+mn-ea"/>
              </a:rPr>
              <a:t>那双</a:t>
            </a:r>
            <a:r>
              <a:rPr lang="zh-CN" sz="3200" b="1">
                <a:latin typeface="楷体" panose="02010609060101010101" pitchFamily="49" charset="-122"/>
                <a:ea typeface="楷体" panose="02010609060101010101" pitchFamily="49" charset="-122"/>
                <a:cs typeface="华文新魏" panose="02010800040101010101" charset="-122"/>
                <a:sym typeface="+mn-ea"/>
              </a:rPr>
              <a:t>妩媚的</a:t>
            </a:r>
            <a:r>
              <a:rPr sz="3200" b="1" err="1">
                <a:latin typeface="楷体" panose="02010609060101010101" pitchFamily="49" charset="-122"/>
                <a:ea typeface="楷体" panose="02010609060101010101" pitchFamily="49" charset="-122"/>
                <a:cs typeface="华文新魏" panose="02010800040101010101" charset="-122"/>
                <a:sym typeface="+mn-ea"/>
              </a:rPr>
              <a:t>乌黑发亮的</a:t>
            </a:r>
            <a:r>
              <a:rPr sz="3200" b="1" err="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sz="3200" b="1" err="1">
                <a:latin typeface="楷体" panose="02010609060101010101" pitchFamily="49" charset="-122"/>
                <a:ea typeface="楷体" panose="02010609060101010101" pitchFamily="49" charset="-122"/>
                <a:cs typeface="华文新魏" panose="02010800040101010101" charset="-122"/>
                <a:sym typeface="+mn-ea"/>
              </a:rPr>
              <a:t>眼睛</a:t>
            </a:r>
            <a:r>
              <a:rPr lang="zh-CN" sz="3200" b="1">
                <a:latin typeface="楷体" panose="02010609060101010101" pitchFamily="49" charset="-122"/>
                <a:ea typeface="楷体" panose="02010609060101010101" pitchFamily="49" charset="-122"/>
                <a:cs typeface="华文新魏" panose="02010800040101010101" charset="-122"/>
                <a:sym typeface="+mn-ea"/>
              </a:rPr>
              <a:t>（</a:t>
            </a:r>
            <a:r>
              <a:rPr lang="en-US" altLang="zh-CN" sz="3200" b="1">
                <a:latin typeface="楷体" panose="02010609060101010101" pitchFamily="49" charset="-122"/>
                <a:ea typeface="楷体" panose="02010609060101010101" pitchFamily="49" charset="-122"/>
                <a:cs typeface="华文新魏" panose="02010800040101010101" charset="-122"/>
                <a:sym typeface="+mn-ea"/>
              </a:rPr>
              <a:t>59</a:t>
            </a:r>
            <a:r>
              <a:rPr lang="zh-CN" altLang="en-US" sz="3200" b="1">
                <a:latin typeface="楷体" panose="02010609060101010101" pitchFamily="49" charset="-122"/>
                <a:ea typeface="楷体" panose="02010609060101010101" pitchFamily="49" charset="-122"/>
                <a:cs typeface="华文新魏" panose="02010800040101010101" charset="-122"/>
                <a:sym typeface="+mn-ea"/>
              </a:rPr>
              <a:t>）</a:t>
            </a:r>
            <a:endParaRPr sz="3200" b="1">
              <a:latin typeface="楷体" panose="02010609060101010101" pitchFamily="49" charset="-122"/>
              <a:ea typeface="楷体" panose="02010609060101010101" pitchFamily="49" charset="-122"/>
              <a:cs typeface="华文新魏" panose="02010800040101010101" charset="-122"/>
            </a:endParaRPr>
          </a:p>
          <a:p>
            <a:pPr>
              <a:lnSpc>
                <a:spcPct val="130000"/>
              </a:lnSpc>
            </a:pPr>
            <a:r>
              <a:rPr lang="en-US" altLang="zh-CN" sz="6600" b="1">
                <a:solidFill>
                  <a:srgbClr val="F07415"/>
                </a:solidFill>
                <a:latin typeface="华文新魏" panose="02010800040101010101" charset="-122"/>
                <a:ea typeface="华文新魏" panose="02010800040101010101" charset="-122"/>
                <a:cs typeface="华文新魏" panose="02010800040101010101" charset="-122"/>
                <a:sym typeface="+mn-ea"/>
              </a:rPr>
              <a:t>                 </a:t>
            </a:r>
            <a:r>
              <a:rPr lang="en-US" altLang="zh-CN" sz="6600" b="1">
                <a:solidFill>
                  <a:srgbClr val="FF0000"/>
                </a:solidFill>
                <a:latin typeface="华文新魏" panose="02010800040101010101" charset="-122"/>
                <a:ea typeface="华文新魏" panose="02010800040101010101" charset="-122"/>
                <a:cs typeface="华文新魏" panose="02010800040101010101" charset="-122"/>
                <a:sym typeface="+mn-ea"/>
              </a:rPr>
              <a:t>  </a:t>
            </a:r>
            <a:r>
              <a:rPr lang="zh-CN" altLang="en-US" sz="6600" b="1">
                <a:solidFill>
                  <a:srgbClr val="C00000"/>
                </a:solidFill>
                <a:latin typeface="黑体" panose="02010609060101010101" pitchFamily="49" charset="-122"/>
                <a:ea typeface="黑体" panose="02010609060101010101" pitchFamily="49" charset="-122"/>
                <a:cs typeface="华文新魏" panose="02010800040101010101" charset="-122"/>
                <a:sym typeface="+mn-ea"/>
              </a:rPr>
              <a:t>眼睛</a:t>
            </a:r>
            <a:endParaRPr lang="zh-CN" altLang="en-US" sz="6600" b="1">
              <a:solidFill>
                <a:srgbClr val="C00000"/>
              </a:solidFill>
              <a:latin typeface="黑体" panose="02010609060101010101" pitchFamily="49" charset="-122"/>
              <a:ea typeface="黑体" panose="02010609060101010101" pitchFamily="49" charset="-122"/>
              <a:cs typeface="华文新魏" panose="020108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42290" y="1536065"/>
            <a:ext cx="11139805" cy="1531620"/>
          </a:xfrm>
          <a:prstGeom prst="rect">
            <a:avLst/>
          </a:prstGeom>
          <a:noFill/>
        </p:spPr>
        <p:txBody>
          <a:bodyPr wrap="square" rtlCol="0">
            <a:spAutoFit/>
          </a:bodyPr>
          <a:lstStyle/>
          <a:p>
            <a:pPr>
              <a:lnSpc>
                <a:spcPct val="130000"/>
              </a:lnSpc>
            </a:pPr>
            <a:r>
              <a:rPr lang="en-US" sz="3600" b="1">
                <a:latin typeface="楷体" panose="02010609060101010101" pitchFamily="49" charset="-122"/>
                <a:ea typeface="楷体" panose="02010609060101010101" pitchFamily="49" charset="-122"/>
                <a:cs typeface="华文新魏" panose="02010800040101010101" charset="-122"/>
                <a:sym typeface="+mn-ea"/>
              </a:rPr>
              <a:t>1</a:t>
            </a:r>
            <a:r>
              <a:rPr lang="zh-CN" altLang="en-US" sz="3600" b="1">
                <a:latin typeface="楷体" panose="02010609060101010101" pitchFamily="49" charset="-122"/>
                <a:ea typeface="楷体" panose="02010609060101010101" pitchFamily="49" charset="-122"/>
                <a:cs typeface="华文新魏" panose="02010800040101010101" charset="-122"/>
                <a:sym typeface="+mn-ea"/>
              </a:rPr>
              <a:t>、</a:t>
            </a:r>
            <a:r>
              <a:rPr sz="3600" b="1" err="1">
                <a:latin typeface="楷体" panose="02010609060101010101" pitchFamily="49" charset="-122"/>
                <a:ea typeface="楷体" panose="02010609060101010101" pitchFamily="49" charset="-122"/>
                <a:cs typeface="华文新魏" panose="02010800040101010101" charset="-122"/>
                <a:sym typeface="+mn-ea"/>
              </a:rPr>
              <a:t>把她那张眼睛</a:t>
            </a:r>
            <a:r>
              <a:rPr sz="3600" b="1" err="1">
                <a:solidFill>
                  <a:srgbClr val="7030A0"/>
                </a:solidFill>
                <a:latin typeface="楷体" panose="02010609060101010101" pitchFamily="49" charset="-122"/>
                <a:ea typeface="楷体" panose="02010609060101010101" pitchFamily="49" charset="-122"/>
                <a:cs typeface="华文新魏" panose="02010800040101010101" charset="-122"/>
                <a:sym typeface="+mn-ea"/>
              </a:rPr>
              <a:t>斜睨</a:t>
            </a:r>
            <a:r>
              <a:rPr sz="3600" b="1" err="1">
                <a:latin typeface="楷体" panose="02010609060101010101" pitchFamily="49" charset="-122"/>
                <a:ea typeface="楷体" panose="02010609060101010101" pitchFamily="49" charset="-122"/>
                <a:cs typeface="华文新魏" panose="02010800040101010101" charset="-122"/>
                <a:sym typeface="+mn-ea"/>
              </a:rPr>
              <a:t>的笑盈盈的脸凑近铁栅栏。（ 3）</a:t>
            </a:r>
            <a:endParaRPr sz="3600" b="1">
              <a:latin typeface="楷体" panose="02010609060101010101" pitchFamily="49" charset="-122"/>
              <a:ea typeface="楷体" panose="02010609060101010101" pitchFamily="49" charset="-122"/>
              <a:cs typeface="华文新魏" panose="02010800040101010101" charset="-122"/>
              <a:sym typeface="+mn-ea"/>
            </a:endParaRPr>
          </a:p>
          <a:p>
            <a:pPr>
              <a:lnSpc>
                <a:spcPct val="130000"/>
              </a:lnSpc>
            </a:pPr>
            <a:endParaRPr lang="zh-CN" altLang="en-US" sz="3600" b="1">
              <a:solidFill>
                <a:srgbClr val="FF0000"/>
              </a:solidFill>
              <a:latin typeface="仿宋" panose="02010609060101010101" pitchFamily="49" charset="-122"/>
              <a:ea typeface="仿宋" panose="02010609060101010101" pitchFamily="49"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8168640" y="3074035"/>
            <a:ext cx="3513455" cy="2317750"/>
          </a:xfrm>
          <a:prstGeom prst="rect">
            <a:avLst/>
          </a:prstGeom>
          <a:effectLst>
            <a:softEdge rad="12700"/>
          </a:effectLst>
        </p:spPr>
      </p:pic>
      <p:sp>
        <p:nvSpPr>
          <p:cNvPr id="3" name="文本框 2"/>
          <p:cNvSpPr txBox="1"/>
          <p:nvPr>
            <p:custDataLst>
              <p:tags r:id="rId6"/>
            </p:custDataLst>
          </p:nvPr>
        </p:nvSpPr>
        <p:spPr>
          <a:xfrm>
            <a:off x="542290" y="696595"/>
            <a:ext cx="7905115" cy="521970"/>
          </a:xfrm>
          <a:prstGeom prst="rect">
            <a:avLst/>
          </a:prstGeom>
          <a:noFill/>
        </p:spPr>
        <p:txBody>
          <a:bodyPr wrap="square" rtlCol="0">
            <a:spAutoFit/>
          </a:bodyPr>
          <a:lstStyle/>
          <a:p>
            <a:r>
              <a:rPr lang="zh-CN" altLang="zh-CN" sz="2800">
                <a:solidFill>
                  <a:srgbClr val="FF0000"/>
                </a:solidFill>
              </a:rPr>
              <a:t>请从玛丝洛娃的神态，分析人物的心理、状态。</a:t>
            </a:r>
            <a:endParaRPr lang="zh-CN" altLang="zh-CN" sz="2800">
              <a:solidFill>
                <a:srgbClr val="FF0000"/>
              </a:solidFill>
            </a:endParaRPr>
          </a:p>
        </p:txBody>
      </p:sp>
      <p:sp>
        <p:nvSpPr>
          <p:cNvPr id="5" name="文本框 4"/>
          <p:cNvSpPr txBox="1"/>
          <p:nvPr>
            <p:custDataLst>
              <p:tags r:id="rId7"/>
            </p:custDataLst>
          </p:nvPr>
        </p:nvSpPr>
        <p:spPr>
          <a:xfrm>
            <a:off x="460375" y="2676525"/>
            <a:ext cx="7226300" cy="3046095"/>
          </a:xfrm>
          <a:prstGeom prst="rect">
            <a:avLst/>
          </a:prstGeom>
          <a:noFill/>
        </p:spPr>
        <p:txBody>
          <a:bodyPr wrap="square" rtlCol="0">
            <a:spAutoFit/>
          </a:bodyPr>
          <a:lstStyle/>
          <a:p>
            <a:pPr fontAlgn="auto">
              <a:lnSpc>
                <a:spcPct val="150000"/>
              </a:lnSpc>
            </a:pPr>
            <a:r>
              <a:rPr lang="zh-CN" altLang="en-US" sz="3200"/>
              <a:t>（</a:t>
            </a:r>
            <a:r>
              <a:rPr lang="en-US" altLang="zh-CN" sz="3200"/>
              <a:t>1</a:t>
            </a:r>
            <a:r>
              <a:rPr lang="zh-CN" altLang="en-US" sz="3200"/>
              <a:t>）</a:t>
            </a:r>
            <a:r>
              <a:rPr lang="en-US" altLang="zh-CN" sz="3200"/>
              <a:t>“</a:t>
            </a:r>
            <a:r>
              <a:rPr lang="zh-CN" altLang="en-US" sz="3200"/>
              <a:t>斜睨</a:t>
            </a:r>
            <a:r>
              <a:rPr lang="en-US" altLang="zh-CN" sz="3200"/>
              <a:t>”</a:t>
            </a:r>
            <a:r>
              <a:rPr lang="zh-CN" altLang="en-US" sz="3200"/>
              <a:t>刻画了玛丝洛娃现在对人的冷漠与敌视，也暗示了她生活的不幸。</a:t>
            </a:r>
            <a:endParaRPr lang="zh-CN" altLang="en-US" sz="3200"/>
          </a:p>
          <a:p>
            <a:pPr fontAlgn="auto">
              <a:lnSpc>
                <a:spcPct val="150000"/>
              </a:lnSpc>
            </a:pPr>
            <a:r>
              <a:rPr lang="zh-CN" altLang="en-US" sz="3200"/>
              <a:t>（</a:t>
            </a:r>
            <a:r>
              <a:rPr lang="en-US" altLang="zh-CN" sz="3200"/>
              <a:t>2</a:t>
            </a:r>
            <a:r>
              <a:rPr lang="zh-CN" altLang="en-US" sz="3200"/>
              <a:t>）笑盈盈体现了她妓女身份的习惯，暗示了她的自甘堕落。</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标题 1"/>
          <p:cNvSpPr>
            <a:spLocks noGrp="1"/>
          </p:cNvSpPr>
          <p:nvPr>
            <p:ph type="title"/>
            <p:custDataLst>
              <p:tags r:id="rId3"/>
            </p:custDataLst>
          </p:nvPr>
        </p:nvSpPr>
        <p:spPr>
          <a:xfrm>
            <a:off x="283845" y="2426335"/>
            <a:ext cx="4105910" cy="2513330"/>
          </a:xfrm>
        </p:spPr>
        <p:txBody>
          <a:bodyPr lIns="91440" tIns="45720" rIns="91440" bIns="45720" anchor="ctr" anchorCtr="0">
            <a:noAutofit/>
          </a:bodyPr>
          <a:lstStyle/>
          <a:p>
            <a:r>
              <a:rPr lang="zh-CN" altLang="zh-CN" sz="4800" b="1">
                <a:solidFill>
                  <a:srgbClr val="183147"/>
                </a:solidFill>
                <a:uFillTx/>
                <a:latin typeface="楷体" panose="02010609060101010101" pitchFamily="49" charset="-122"/>
                <a:ea typeface="楷体" panose="02010609060101010101" pitchFamily="49" charset="-122"/>
              </a:rPr>
              <a:t>活动一：</a:t>
            </a:r>
            <a:br>
              <a:rPr lang="zh-CN" altLang="zh-CN" sz="4800" b="1">
                <a:solidFill>
                  <a:srgbClr val="183147"/>
                </a:solidFill>
                <a:uFillTx/>
                <a:latin typeface="楷体" panose="02010609060101010101" pitchFamily="49" charset="-122"/>
                <a:ea typeface="楷体" panose="02010609060101010101" pitchFamily="49" charset="-122"/>
              </a:rPr>
            </a:br>
            <a:r>
              <a:rPr lang="zh-CN" altLang="zh-CN" sz="4800" b="1">
                <a:solidFill>
                  <a:srgbClr val="183147"/>
                </a:solidFill>
                <a:uFillTx/>
                <a:latin typeface="楷体" panose="02010609060101010101" pitchFamily="49" charset="-122"/>
                <a:ea typeface="楷体" panose="02010609060101010101" pitchFamily="49" charset="-122"/>
              </a:rPr>
              <a:t>我来复述成长故事（节选）</a:t>
            </a:r>
            <a:endParaRPr lang="zh-CN" altLang="zh-CN" sz="4800" b="1">
              <a:solidFill>
                <a:srgbClr val="183147"/>
              </a:solidFill>
              <a:uFillTx/>
              <a:latin typeface="楷体" panose="02010609060101010101" pitchFamily="49" charset="-122"/>
              <a:ea typeface="楷体" panose="02010609060101010101" pitchFamily="49" charset="-122"/>
            </a:endParaRPr>
          </a:p>
        </p:txBody>
      </p:sp>
      <p:pic>
        <p:nvPicPr>
          <p:cNvPr id="3" name="图片 2"/>
          <p:cNvPicPr>
            <a:picLocks noChangeAspect="1"/>
          </p:cNvPicPr>
          <p:nvPr>
            <p:custDataLst>
              <p:tags r:id="rId5"/>
            </p:custDataLst>
          </p:nvPr>
        </p:nvPicPr>
        <p:blipFill>
          <a:blip r:embed="rId4"/>
          <a:srcRect l="40028" t="845" r="2973" b="8503"/>
          <a:stretch>
            <a:fillRect/>
          </a:stretch>
        </p:blipFill>
        <p:spPr>
          <a:xfrm>
            <a:off x="4573270" y="0"/>
            <a:ext cx="7618730" cy="6858000"/>
          </a:xfrm>
          <a:prstGeom prst="rect">
            <a:avLst/>
          </a:prstGeom>
        </p:spPr>
      </p:pic>
      <p:sp>
        <p:nvSpPr>
          <p:cNvPr id="11" name="文本占位符 7"/>
          <p:cNvSpPr txBox="1"/>
          <p:nvPr>
            <p:custDataLst>
              <p:tags r:id="rId6"/>
            </p:custDataLst>
          </p:nvPr>
        </p:nvSpPr>
        <p:spPr>
          <a:xfrm>
            <a:off x="405982" y="48911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200">
                <a:latin typeface="隶书" panose="02010509060101010101" charset="-122"/>
                <a:ea typeface="隶书" panose="02010509060101010101" charset="-122"/>
              </a:rPr>
              <a:t>情节结构</a:t>
            </a:r>
            <a:endParaRPr lang="zh-CN" altLang="en-US" sz="3200">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ox(in)">
                                      <p:cBhvr>
                                        <p:cTn id="7"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42290" y="1536065"/>
            <a:ext cx="11650345" cy="2251710"/>
          </a:xfrm>
          <a:prstGeom prst="rect">
            <a:avLst/>
          </a:prstGeom>
          <a:noFill/>
        </p:spPr>
        <p:txBody>
          <a:bodyPr wrap="square" rtlCol="0">
            <a:spAutoFit/>
          </a:bodyPr>
          <a:lstStyle/>
          <a:p>
            <a:pPr>
              <a:lnSpc>
                <a:spcPct val="130000"/>
              </a:lnSpc>
            </a:pPr>
            <a:r>
              <a:rPr lang="zh-CN" altLang="en-US" sz="3600" b="1">
                <a:latin typeface="楷体" panose="02010609060101010101" pitchFamily="49" charset="-122"/>
                <a:ea typeface="楷体" panose="02010609060101010101" pitchFamily="49" charset="-122"/>
                <a:cs typeface="华文新魏" panose="02010800040101010101" charset="-122"/>
                <a:sym typeface="+mn-ea"/>
              </a:rPr>
              <a:t>2、以及那双妖媚的乌黑发亮的</a:t>
            </a:r>
            <a:r>
              <a:rPr lang="zh-CN" altLang="en-US" sz="3600" b="1">
                <a:solidFill>
                  <a:srgbClr val="FF0000"/>
                </a:solidFill>
                <a:latin typeface="楷体" panose="02010609060101010101" pitchFamily="49" charset="-122"/>
                <a:ea typeface="楷体" panose="02010609060101010101" pitchFamily="49" charset="-122"/>
                <a:cs typeface="华文新魏" panose="02010800040101010101" charset="-122"/>
                <a:sym typeface="+mn-ea"/>
              </a:rPr>
              <a:t>斜睨</a:t>
            </a:r>
            <a:r>
              <a:rPr lang="zh-CN" altLang="en-US" sz="3600" b="1">
                <a:latin typeface="楷体" panose="02010609060101010101" pitchFamily="49" charset="-122"/>
                <a:ea typeface="楷体" panose="02010609060101010101" pitchFamily="49" charset="-122"/>
                <a:cs typeface="华文新魏" panose="02010800040101010101" charset="-122"/>
                <a:sym typeface="+mn-ea"/>
              </a:rPr>
              <a:t>眼睛</a:t>
            </a:r>
            <a:r>
              <a:rPr lang="en-US" altLang="zh-CN" sz="3600" b="1">
                <a:latin typeface="楷体" panose="02010609060101010101" pitchFamily="49" charset="-122"/>
                <a:ea typeface="楷体" panose="02010609060101010101" pitchFamily="49" charset="-122"/>
                <a:cs typeface="华文新魏" panose="02010800040101010101" charset="-122"/>
                <a:sym typeface="+mn-ea"/>
              </a:rPr>
              <a:t>——</a:t>
            </a:r>
            <a:r>
              <a:rPr lang="zh-CN" altLang="en-US" sz="3600" b="1">
                <a:latin typeface="楷体" panose="02010609060101010101" pitchFamily="49" charset="-122"/>
                <a:ea typeface="楷体" panose="02010609060101010101" pitchFamily="49" charset="-122"/>
                <a:cs typeface="华文新魏" panose="02010800040101010101" charset="-122"/>
                <a:sym typeface="+mn-ea"/>
              </a:rPr>
              <a:t>这双眼睛紧盯着副典狱长和聂赫留朵夫那只紧捏着钞票的手。</a:t>
            </a:r>
            <a:r>
              <a:rPr sz="3600" b="1">
                <a:latin typeface="楷体" panose="02010609060101010101" pitchFamily="49" charset="-122"/>
                <a:ea typeface="楷体" panose="02010609060101010101" pitchFamily="49" charset="-122"/>
                <a:cs typeface="华文新魏" panose="02010800040101010101" charset="-122"/>
                <a:sym typeface="+mn-ea"/>
              </a:rPr>
              <a:t>（</a:t>
            </a:r>
            <a:r>
              <a:rPr lang="en-US" sz="3600" b="1">
                <a:latin typeface="楷体" panose="02010609060101010101" pitchFamily="49" charset="-122"/>
                <a:ea typeface="楷体" panose="02010609060101010101" pitchFamily="49" charset="-122"/>
                <a:cs typeface="华文新魏" panose="02010800040101010101" charset="-122"/>
                <a:sym typeface="+mn-ea"/>
              </a:rPr>
              <a:t>59</a:t>
            </a:r>
            <a:r>
              <a:rPr sz="3600" b="1">
                <a:latin typeface="楷体" panose="02010609060101010101" pitchFamily="49" charset="-122"/>
                <a:ea typeface="楷体" panose="02010609060101010101" pitchFamily="49" charset="-122"/>
                <a:cs typeface="华文新魏" panose="02010800040101010101" charset="-122"/>
                <a:sym typeface="+mn-ea"/>
              </a:rPr>
              <a:t>）</a:t>
            </a:r>
            <a:endParaRPr sz="3600" b="1">
              <a:latin typeface="楷体" panose="02010609060101010101" pitchFamily="49" charset="-122"/>
              <a:ea typeface="楷体" panose="02010609060101010101" pitchFamily="49" charset="-122"/>
              <a:cs typeface="华文新魏" panose="02010800040101010101" charset="-122"/>
              <a:sym typeface="+mn-ea"/>
            </a:endParaRPr>
          </a:p>
          <a:p>
            <a:pPr>
              <a:lnSpc>
                <a:spcPct val="130000"/>
              </a:lnSpc>
            </a:pPr>
            <a:endParaRPr lang="zh-CN" altLang="en-US" sz="3600" b="1">
              <a:solidFill>
                <a:srgbClr val="FF0000"/>
              </a:solidFill>
              <a:latin typeface="仿宋" panose="02010609060101010101" pitchFamily="49" charset="-122"/>
              <a:ea typeface="仿宋" panose="02010609060101010101" pitchFamily="49"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8253095" y="3599180"/>
            <a:ext cx="3513455" cy="2317750"/>
          </a:xfrm>
          <a:prstGeom prst="rect">
            <a:avLst/>
          </a:prstGeom>
          <a:effectLst>
            <a:softEdge rad="12700"/>
          </a:effectLst>
        </p:spPr>
      </p:pic>
      <p:sp>
        <p:nvSpPr>
          <p:cNvPr id="3" name="文本框 2"/>
          <p:cNvSpPr txBox="1"/>
          <p:nvPr>
            <p:custDataLst>
              <p:tags r:id="rId6"/>
            </p:custDataLst>
          </p:nvPr>
        </p:nvSpPr>
        <p:spPr>
          <a:xfrm>
            <a:off x="542290" y="696595"/>
            <a:ext cx="7905115" cy="521970"/>
          </a:xfrm>
          <a:prstGeom prst="rect">
            <a:avLst/>
          </a:prstGeom>
          <a:noFill/>
        </p:spPr>
        <p:txBody>
          <a:bodyPr wrap="square" rtlCol="0">
            <a:spAutoFit/>
          </a:bodyPr>
          <a:lstStyle/>
          <a:p>
            <a:r>
              <a:rPr lang="zh-CN" altLang="zh-CN" sz="2800">
                <a:solidFill>
                  <a:srgbClr val="FF0000"/>
                </a:solidFill>
              </a:rPr>
              <a:t>请从玛丝洛娃的神态，分析人物的心理、状态。</a:t>
            </a:r>
            <a:endParaRPr lang="zh-CN" altLang="zh-CN" sz="2800">
              <a:solidFill>
                <a:srgbClr val="FF0000"/>
              </a:solidFill>
            </a:endParaRPr>
          </a:p>
        </p:txBody>
      </p:sp>
      <p:sp>
        <p:nvSpPr>
          <p:cNvPr id="5" name="文本框 4"/>
          <p:cNvSpPr txBox="1"/>
          <p:nvPr>
            <p:custDataLst>
              <p:tags r:id="rId7"/>
            </p:custDataLst>
          </p:nvPr>
        </p:nvSpPr>
        <p:spPr>
          <a:xfrm>
            <a:off x="664210" y="2939415"/>
            <a:ext cx="7226300" cy="3784600"/>
          </a:xfrm>
          <a:prstGeom prst="rect">
            <a:avLst/>
          </a:prstGeom>
          <a:noFill/>
        </p:spPr>
        <p:txBody>
          <a:bodyPr wrap="square" rtlCol="0">
            <a:spAutoFit/>
          </a:bodyPr>
          <a:lstStyle/>
          <a:p>
            <a:pPr fontAlgn="auto">
              <a:lnSpc>
                <a:spcPct val="150000"/>
              </a:lnSpc>
            </a:pPr>
            <a:r>
              <a:rPr lang="zh-CN" altLang="en-US" sz="3200"/>
              <a:t>（</a:t>
            </a:r>
            <a:r>
              <a:rPr lang="en-US" altLang="zh-CN" sz="3200"/>
              <a:t>1</a:t>
            </a:r>
            <a:r>
              <a:rPr lang="zh-CN" altLang="en-US" sz="3200"/>
              <a:t>）眼睛妖媚、乌黑发亮表现了她作为妓女的特征。</a:t>
            </a:r>
            <a:endParaRPr lang="zh-CN" altLang="en-US" sz="3200"/>
          </a:p>
          <a:p>
            <a:pPr fontAlgn="auto">
              <a:lnSpc>
                <a:spcPct val="150000"/>
              </a:lnSpc>
            </a:pPr>
            <a:r>
              <a:rPr lang="zh-CN" altLang="en-US" sz="3200"/>
              <a:t>（</a:t>
            </a:r>
            <a:r>
              <a:rPr lang="en-US" altLang="zh-CN" sz="3200"/>
              <a:t>2</a:t>
            </a:r>
            <a:r>
              <a:rPr lang="zh-CN" altLang="en-US" sz="3200"/>
              <a:t>）斜睨的眼睛盯着钱，说明了</a:t>
            </a:r>
            <a:r>
              <a:rPr lang="en-US" altLang="zh-CN" sz="3200"/>
              <a:t>“</a:t>
            </a:r>
            <a:r>
              <a:rPr lang="zh-CN" altLang="en-US" sz="3200"/>
              <a:t>这个女人已经丧失了生命</a:t>
            </a:r>
            <a:r>
              <a:rPr lang="en-US" altLang="zh-CN" sz="3200"/>
              <a:t>”</a:t>
            </a:r>
            <a:r>
              <a:rPr lang="zh-CN" altLang="en-US" sz="3200"/>
              <a:t>只提供物质帮助不了她，需要在精神上唤醒她。</a:t>
            </a:r>
            <a:endParaRPr lang="zh-CN" altLang="en-US" sz="3200"/>
          </a:p>
        </p:txBody>
      </p:sp>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22233" y="1726777"/>
            <a:ext cx="10507768" cy="3723005"/>
          </a:xfrm>
          <a:prstGeom prst="rect">
            <a:avLst/>
          </a:prstGeom>
          <a:noFill/>
        </p:spPr>
        <p:txBody>
          <a:bodyPr wrap="square" rtlCol="0">
            <a:spAutoFit/>
          </a:bodyPr>
          <a:lstStyle/>
          <a:p>
            <a:pPr indent="720090" fontAlgn="auto">
              <a:lnSpc>
                <a:spcPct val="123000"/>
              </a:lnSpc>
              <a:buFont typeface="Arial" panose="020b0604020202020204" pitchFamily="34" charset="0"/>
              <a:buNone/>
            </a:pPr>
            <a:r>
              <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  从玛丝洛娃的“笑”和眼神表情中可以看出，遭受了被抛弃、被侮辱、被损害的经历之后，</a:t>
            </a:r>
            <a:r>
              <a:rPr lang="zh-CN" altLang="en-US" sz="32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心灵的痛苦</a:t>
            </a:r>
            <a:r>
              <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，生活的磨难，已经使她</a:t>
            </a:r>
            <a:r>
              <a:rPr lang="zh-CN" altLang="en-US" sz="32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丧失了原本的善良和天真</a:t>
            </a:r>
            <a:r>
              <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。玛丝洛娃已沦落为一个地地道道的风尘女子。</a:t>
            </a:r>
            <a:endPar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endParaRPr>
          </a:p>
          <a:p>
            <a:pPr indent="720090" fontAlgn="auto">
              <a:lnSpc>
                <a:spcPct val="123000"/>
              </a:lnSpc>
              <a:buFont typeface="Arial" panose="020b0604020202020204" pitchFamily="34" charset="0"/>
              <a:buNone/>
            </a:pPr>
            <a:r>
              <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 从精神上来说，原来那个纯洁的卡秋莎已经 “死亡”了。这</a:t>
            </a:r>
            <a:r>
              <a:rPr lang="zh-CN" altLang="en-US" sz="320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“笑”有一种自甘堕落的沉沦</a:t>
            </a:r>
            <a:r>
              <a:rPr lang="zh-CN" altLang="en-US" sz="32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3200" b="1">
              <a:solidFill>
                <a:srgbClr val="FF0000"/>
              </a:solidFill>
              <a:latin typeface="仿宋" panose="02010609060101010101" pitchFamily="49" charset="-122"/>
              <a:ea typeface="仿宋" panose="02010609060101010101" pitchFamily="49" charset="-122"/>
            </a:endParaRPr>
          </a:p>
        </p:txBody>
      </p:sp>
      <p:sp>
        <p:nvSpPr>
          <p:cNvPr id="3" name="文本框 2"/>
          <p:cNvSpPr txBox="1"/>
          <p:nvPr>
            <p:custDataLst>
              <p:tags r:id="rId4"/>
            </p:custDataLst>
          </p:nvPr>
        </p:nvSpPr>
        <p:spPr>
          <a:xfrm>
            <a:off x="659130" y="769620"/>
            <a:ext cx="2723515" cy="768350"/>
          </a:xfrm>
          <a:prstGeom prst="rect">
            <a:avLst/>
          </a:prstGeom>
          <a:noFill/>
        </p:spPr>
        <p:txBody>
          <a:bodyPr wrap="square" rtlCol="0">
            <a:spAutoFit/>
          </a:bodyPr>
          <a:lstStyle/>
          <a:p>
            <a:pPr indent="720090" fontAlgn="auto">
              <a:lnSpc>
                <a:spcPct val="100000"/>
              </a:lnSpc>
            </a:pPr>
            <a:r>
              <a:rPr lang="zh-CN" sz="4400" b="1">
                <a:solidFill>
                  <a:srgbClr val="C00000"/>
                </a:solidFill>
                <a:latin typeface="华文新魏" panose="02010800040101010101" charset="-122"/>
                <a:ea typeface="华文新魏" panose="02010800040101010101" charset="-122"/>
                <a:cs typeface="华文新魏" panose="02010800040101010101" charset="-122"/>
              </a:rPr>
              <a:t>总结</a:t>
            </a:r>
            <a:endParaRPr lang="zh-CN" sz="4400" b="1">
              <a:solidFill>
                <a:srgbClr val="C00000"/>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任务二</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9968041" cy="540917"/>
          </a:xfrm>
          <a:prstGeom prst="rect">
            <a:avLst/>
          </a:prstGeom>
          <a:noFill/>
        </p:spPr>
        <p:txBody>
          <a:bodyPr wrap="square">
            <a:spAutoFit/>
          </a:bodyPr>
          <a:lstStyle/>
          <a:p>
            <a:pPr defTabSz="866775">
              <a:lnSpc>
                <a:spcPct val="120000"/>
              </a:lnSpc>
              <a:spcBef>
                <a:spcPct val="0"/>
              </a:spcBef>
            </a:pPr>
            <a:r>
              <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玛丝洛娃在文中是一个什么样的形象？请结合文本赏析。</a:t>
            </a:r>
            <a:endPar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1988351"/>
            <a:ext cx="10651162" cy="423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30000"/>
              </a:lnSpc>
              <a:spcBef>
                <a:spcPct val="0"/>
              </a:spcBef>
              <a:spcAft>
                <a:spcPts val="950"/>
              </a:spcAft>
              <a:buNone/>
            </a:pPr>
            <a:r>
              <a:rPr lang="zh-CN" altLang="en-US" sz="2655">
                <a:solidFill>
                  <a:prstClr val="black"/>
                </a:solidFill>
                <a:latin typeface="微软雅黑" panose="020b0503020204020204" pitchFamily="34" charset="-122"/>
                <a:ea typeface="微软雅黑" panose="020b0503020204020204" pitchFamily="34" charset="-122"/>
              </a:rPr>
              <a:t>出场的时候是“抬起头，挺起胸部”“温顺表情”，看出聂赫留朵夫是一个有钱人的装扮，就“嫣然一笑”，</a:t>
            </a:r>
            <a:r>
              <a:rPr lang="zh-CN" altLang="en-US" sz="2655">
                <a:solidFill>
                  <a:srgbClr val="FF0000"/>
                </a:solidFill>
                <a:latin typeface="微软雅黑" panose="020b0503020204020204" pitchFamily="34" charset="-122"/>
                <a:ea typeface="微软雅黑" panose="020b0503020204020204" pitchFamily="34" charset="-122"/>
              </a:rPr>
              <a:t>可见当时的玛丝洛娃想献媚于男人，正处于深深的堕落之中。</a:t>
            </a:r>
            <a:r>
              <a:rPr lang="zh-CN" altLang="en-US" sz="2655">
                <a:solidFill>
                  <a:prstClr val="black"/>
                </a:solidFill>
                <a:latin typeface="微软雅黑" panose="020b0503020204020204" pitchFamily="34" charset="-122"/>
                <a:ea typeface="微软雅黑" panose="020b0503020204020204" pitchFamily="34" charset="-122"/>
              </a:rPr>
              <a:t>等她认出眼前的男人就是毁了她的人，她不痛骂，不拼命，连最起码的谴责都没有，她只是盘算怎样利用他，向他提了要请好律师帮忙上诉的事，同时向他要了十卢布，把他当作可利用的男人。当聂赫留朵夫请求她宽恕时，她仇视冷漠，最后还向他投以那种想要取悦男人的笑。</a:t>
            </a:r>
            <a:r>
              <a:rPr lang="zh-CN" altLang="en-US" sz="2655">
                <a:solidFill>
                  <a:srgbClr val="FF0000"/>
                </a:solidFill>
                <a:latin typeface="微软雅黑" panose="020b0503020204020204" pitchFamily="34" charset="-122"/>
                <a:ea typeface="微软雅黑" panose="020b0503020204020204" pitchFamily="34" charset="-122"/>
              </a:rPr>
              <a:t>说明她并不以自己的身份为耻，显现了她的空虚、麻木。</a:t>
            </a:r>
            <a:endParaRPr lang="zh-CN" altLang="en-US" sz="2655">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任务二</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9968041" cy="540917"/>
          </a:xfrm>
          <a:prstGeom prst="rect">
            <a:avLst/>
          </a:prstGeom>
          <a:noFill/>
        </p:spPr>
        <p:txBody>
          <a:bodyPr wrap="square">
            <a:spAutoFit/>
          </a:bodyPr>
          <a:lstStyle/>
          <a:p>
            <a:pPr defTabSz="866775">
              <a:lnSpc>
                <a:spcPct val="120000"/>
              </a:lnSpc>
              <a:spcBef>
                <a:spcPct val="0"/>
              </a:spcBef>
            </a:pPr>
            <a:r>
              <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玛丝洛娃在文中是一个什么样的形象？请结合文本赏析。</a:t>
            </a:r>
            <a:endParaRPr lang="zh-CN" altLang="en-US" sz="2655"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2147315"/>
            <a:ext cx="10651162" cy="32840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ts val="5000"/>
              </a:lnSpc>
              <a:spcBef>
                <a:spcPct val="0"/>
              </a:spcBef>
              <a:spcAft>
                <a:spcPts val="950"/>
              </a:spcAft>
              <a:buNone/>
            </a:pPr>
            <a:r>
              <a:rPr lang="zh-CN" altLang="en-US" sz="2655">
                <a:solidFill>
                  <a:prstClr val="black"/>
                </a:solidFill>
                <a:latin typeface="微软雅黑" panose="020b0503020204020204" pitchFamily="34" charset="-122"/>
                <a:ea typeface="微软雅黑" panose="020b0503020204020204" pitchFamily="34" charset="-122"/>
              </a:rPr>
              <a:t>但聂赫留朵夫的这一次探监仍然有效，他的出现使玛丝洛娃震惊，使她回想起她从不回想的往事，诸如聂赫留朵夫为她打开的那个“充满感情和理想的新奇天地”，聂赫留朵夫难以理解的残酷，她遭受的接二连三的屈辱和苦难，使她觉得把坐在她面前的聂赫留朵夫同她“一度爱过的那个青年”联系起来太痛苦了。</a:t>
            </a:r>
            <a:r>
              <a:rPr lang="zh-CN" altLang="en-US" sz="2655">
                <a:solidFill>
                  <a:srgbClr val="FF0000"/>
                </a:solidFill>
                <a:latin typeface="微软雅黑" panose="020b0503020204020204" pitchFamily="34" charset="-122"/>
                <a:ea typeface="微软雅黑" panose="020b0503020204020204" pitchFamily="34" charset="-122"/>
              </a:rPr>
              <a:t>这说明她没有死一般的麻木，也就有疗治的可能。</a:t>
            </a:r>
            <a:endParaRPr lang="zh-CN" altLang="en-US" sz="2655">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wipe dir="d"/>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1812934" y="2475128"/>
            <a:ext cx="8868921" cy="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21643" y="1866817"/>
            <a:ext cx="5878402"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rPr>
              <a:t>人物的多变性（时间、环境影响）</a:t>
            </a:r>
            <a:endParaRPr lang="zh-CN" altLang="en-US" sz="28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13638" y="2690615"/>
            <a:ext cx="7951849" cy="3746090"/>
          </a:xfrm>
          <a:prstGeom prst="rect">
            <a:avLst/>
          </a:prstGeom>
          <a:noFill/>
        </p:spPr>
        <p:txBody>
          <a:bodyPr wrap="square" rtlCol="0">
            <a:spAutoFit/>
          </a:bodyPr>
          <a:lstStyle/>
          <a:p>
            <a:pPr>
              <a:lnSpc>
                <a:spcPct val="125000"/>
              </a:lnSpc>
            </a:pPr>
            <a:r>
              <a:rPr lang="zh-CN" altLang="en-US" sz="3200">
                <a:solidFill>
                  <a:srgbClr val="C00000"/>
                </a:solidFill>
                <a:latin typeface="华文楷体" panose="02010600040101010101" pitchFamily="2" charset="-122"/>
                <a:ea typeface="华文楷体" panose="02010600040101010101" pitchFamily="2" charset="-122"/>
              </a:rPr>
              <a:t>“复活”主要是写聂赫留朵夫的“精神复活”</a:t>
            </a:r>
            <a:r>
              <a:rPr lang="zh-CN" altLang="en-US" sz="3200">
                <a:latin typeface="华文楷体" panose="02010600040101010101" pitchFamily="2" charset="-122"/>
                <a:ea typeface="华文楷体" panose="02010600040101010101" pitchFamily="2" charset="-122"/>
              </a:rPr>
              <a:t>。</a:t>
            </a:r>
            <a:r>
              <a:rPr lang="en-US" altLang="zh-CN" sz="3200">
                <a:latin typeface="华文楷体" panose="02010600040101010101" pitchFamily="2" charset="-122"/>
                <a:ea typeface="华文楷体" panose="02010600040101010101" pitchFamily="2" charset="-122"/>
              </a:rPr>
              <a:t> </a:t>
            </a:r>
            <a:endParaRPr lang="en-US" altLang="zh-CN" sz="3200">
              <a:latin typeface="华文楷体" panose="02010600040101010101" pitchFamily="2" charset="-122"/>
              <a:ea typeface="华文楷体" panose="02010600040101010101" pitchFamily="2" charset="-122"/>
            </a:endParaRPr>
          </a:p>
          <a:p>
            <a:pPr>
              <a:lnSpc>
                <a:spcPct val="125000"/>
              </a:lnSpc>
            </a:pPr>
            <a:r>
              <a:rPr lang="en-US" altLang="zh-CN" sz="3200">
                <a:latin typeface="华文楷体" panose="02010600040101010101" pitchFamily="2" charset="-122"/>
                <a:ea typeface="华文楷体" panose="02010600040101010101" pitchFamily="2" charset="-122"/>
              </a:rPr>
              <a:t>1.</a:t>
            </a:r>
            <a:r>
              <a:rPr lang="zh-CN" altLang="en-US" sz="3200">
                <a:latin typeface="华文楷体" panose="02010600040101010101" pitchFamily="2" charset="-122"/>
                <a:ea typeface="华文楷体" panose="02010600040101010101" pitchFamily="2" charset="-122"/>
              </a:rPr>
              <a:t>聂赫留朵夫的复活历程</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人生三阶段：</a:t>
            </a:r>
            <a:endParaRPr lang="zh-CN" altLang="en-US" sz="3200">
              <a:latin typeface="华文楷体" panose="02010600040101010101" pitchFamily="2" charset="-122"/>
              <a:ea typeface="华文楷体" panose="02010600040101010101" pitchFamily="2" charset="-122"/>
            </a:endParaRPr>
          </a:p>
          <a:p>
            <a:pPr marL="342900" indent="-342900">
              <a:lnSpc>
                <a:spcPct val="125000"/>
              </a:lnSpc>
              <a:buFont typeface="Arial" panose="020b0604020202020204" pitchFamily="34" charset="0"/>
              <a:buChar char="•"/>
            </a:pPr>
            <a:r>
              <a:rPr lang="zh-CN" altLang="en-US" sz="3200">
                <a:latin typeface="华文楷体" panose="02010600040101010101" pitchFamily="2" charset="-122"/>
                <a:ea typeface="华文楷体" panose="02010600040101010101" pitchFamily="2" charset="-122"/>
              </a:rPr>
              <a:t>第一阶段：单纯善良的大学生</a:t>
            </a:r>
            <a:endParaRPr lang="en-US" altLang="zh-CN" sz="3200">
              <a:latin typeface="华文楷体" panose="02010600040101010101" pitchFamily="2" charset="-122"/>
              <a:ea typeface="华文楷体" panose="02010600040101010101" pitchFamily="2" charset="-122"/>
            </a:endParaRPr>
          </a:p>
          <a:p>
            <a:pPr marL="342900" indent="-342900">
              <a:lnSpc>
                <a:spcPct val="125000"/>
              </a:lnSpc>
              <a:buFont typeface="Arial" panose="020b0604020202020204" pitchFamily="34" charset="0"/>
              <a:buChar char="•"/>
            </a:pPr>
            <a:r>
              <a:rPr lang="zh-CN" altLang="en-US" sz="3200">
                <a:latin typeface="华文楷体" panose="02010600040101010101" pitchFamily="2" charset="-122"/>
                <a:ea typeface="华文楷体" panose="02010600040101010101" pitchFamily="2" charset="-122"/>
              </a:rPr>
              <a:t>第二阶段：放纵堕落的花花公子</a:t>
            </a:r>
            <a:endParaRPr lang="en-US" altLang="zh-CN" sz="3200">
              <a:latin typeface="华文楷体" panose="02010600040101010101" pitchFamily="2" charset="-122"/>
              <a:ea typeface="华文楷体" panose="02010600040101010101" pitchFamily="2" charset="-122"/>
            </a:endParaRPr>
          </a:p>
          <a:p>
            <a:pPr marL="342900" indent="-342900">
              <a:lnSpc>
                <a:spcPct val="125000"/>
              </a:lnSpc>
              <a:buFont typeface="Arial" panose="020b0604020202020204" pitchFamily="34" charset="0"/>
              <a:buChar char="•"/>
            </a:pPr>
            <a:r>
              <a:rPr lang="zh-CN" altLang="en-US" sz="3200">
                <a:latin typeface="华文楷体" panose="02010600040101010101" pitchFamily="2" charset="-122"/>
                <a:ea typeface="华文楷体" panose="02010600040101010101" pitchFamily="2" charset="-122"/>
              </a:rPr>
              <a:t>第三阶段：苏醒忏悔的复活者</a:t>
            </a:r>
            <a:endParaRPr lang="zh-CN" altLang="en-US" sz="320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algn="ctr" defTabSz="866775" fontAlgn="base">
              <a:spcBef>
                <a:spcPct val="0"/>
              </a:spcBef>
              <a:spcAft>
                <a:spcPct val="0"/>
              </a:spcAft>
            </a:pPr>
            <a:r>
              <a:rPr lang="zh-CN" altLang="en-US" sz="2655" b="1">
                <a:solidFill>
                  <a:prstClr val="white"/>
                </a:solidFill>
                <a:latin typeface="华文中宋" panose="02010600040101010101" pitchFamily="2" charset="-122"/>
                <a:ea typeface="华文中宋" panose="02010600040101010101" pitchFamily="2" charset="-122"/>
                <a:cs typeface="Arial"/>
              </a:rPr>
              <a:t>任务二</a:t>
            </a:r>
            <a:endParaRPr lang="zh-CN" altLang="en-US" sz="2655" b="1">
              <a:solidFill>
                <a:prstClr val="white"/>
              </a:solidFill>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75432" y="1250729"/>
            <a:ext cx="9968041" cy="632994"/>
          </a:xfrm>
          <a:prstGeom prst="rect">
            <a:avLst/>
          </a:prstGeom>
          <a:noFill/>
        </p:spPr>
        <p:txBody>
          <a:bodyPr wrap="square">
            <a:spAutoFit/>
          </a:bodyPr>
          <a:lstStyle/>
          <a:p>
            <a:pPr defTabSz="866775">
              <a:lnSpc>
                <a:spcPct val="120000"/>
              </a:lnSpc>
              <a:spcBef>
                <a:spcPct val="0"/>
              </a:spcBef>
            </a:pPr>
            <a:r>
              <a:rPr lang="zh-CN" altLang="en-US" sz="3200"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rPr>
              <a:t>聂赫留朵夫“复活”体现在哪里？</a:t>
            </a:r>
            <a:endParaRPr lang="zh-CN" altLang="en-US" sz="3200" b="1">
              <a:solidFill>
                <a:srgbClr val="889EB6">
                  <a:lumMod val="75000"/>
                </a:srgbClr>
              </a:solidFill>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1988351"/>
            <a:ext cx="7655402" cy="423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66775">
              <a:lnSpc>
                <a:spcPct val="130000"/>
              </a:lnSpc>
              <a:spcBef>
                <a:spcPct val="0"/>
              </a:spcBef>
              <a:spcAft>
                <a:spcPts val="950"/>
              </a:spcAft>
              <a:buNone/>
            </a:pPr>
            <a:r>
              <a:rPr lang="zh-CN" altLang="en-US">
                <a:solidFill>
                  <a:prstClr val="black"/>
                </a:solidFill>
                <a:latin typeface="微软雅黑" panose="020b0503020204020204" pitchFamily="34" charset="-122"/>
                <a:ea typeface="微软雅黑" panose="020b0503020204020204" pitchFamily="34" charset="-122"/>
              </a:rPr>
              <a:t>典型意义：聂赫留朵夫是一个</a:t>
            </a:r>
            <a:r>
              <a:rPr lang="zh-CN" altLang="en-US">
                <a:solidFill>
                  <a:srgbClr val="FF0000"/>
                </a:solidFill>
                <a:latin typeface="微软雅黑" panose="020b0503020204020204" pitchFamily="34" charset="-122"/>
                <a:ea typeface="微软雅黑" panose="020b0503020204020204" pitchFamily="34" charset="-122"/>
              </a:rPr>
              <a:t>忏悔贵族的典型</a:t>
            </a:r>
            <a:r>
              <a:rPr lang="zh-CN" altLang="en-US">
                <a:solidFill>
                  <a:prstClr val="black"/>
                </a:solidFill>
                <a:latin typeface="微软雅黑" panose="020b0503020204020204" pitchFamily="34" charset="-122"/>
                <a:ea typeface="微软雅黑" panose="020b0503020204020204" pitchFamily="34" charset="-122"/>
              </a:rPr>
              <a:t>。他的身上体现了</a:t>
            </a:r>
            <a:r>
              <a:rPr lang="en-US" altLang="zh-CN">
                <a:solidFill>
                  <a:prstClr val="black"/>
                </a:solidFill>
                <a:latin typeface="微软雅黑" panose="020b0503020204020204" pitchFamily="34" charset="-122"/>
                <a:ea typeface="微软雅黑" panose="020b0503020204020204" pitchFamily="34" charset="-122"/>
              </a:rPr>
              <a:t>19</a:t>
            </a:r>
            <a:r>
              <a:rPr lang="zh-CN" altLang="en-US">
                <a:solidFill>
                  <a:prstClr val="black"/>
                </a:solidFill>
                <a:latin typeface="微软雅黑" panose="020b0503020204020204" pitchFamily="34" charset="-122"/>
                <a:ea typeface="微软雅黑" panose="020b0503020204020204" pitchFamily="34" charset="-122"/>
              </a:rPr>
              <a:t>世紀后半期俄国部分进步贵族知识分子的思想特征。聂赫留朵夫的复活体现了托尔斯泰世界观转变后的精神追求。</a:t>
            </a:r>
            <a:endParaRPr lang="zh-CN" altLang="en-US">
              <a:solidFill>
                <a:prstClr val="black"/>
              </a:solidFill>
              <a:latin typeface="微软雅黑" panose="020b0503020204020204" pitchFamily="34" charset="-122"/>
              <a:ea typeface="微软雅黑" panose="020b0503020204020204" pitchFamily="34" charset="-122"/>
            </a:endParaRPr>
          </a:p>
          <a:p>
            <a:pPr marL="0" indent="0" defTabSz="866775">
              <a:lnSpc>
                <a:spcPct val="130000"/>
              </a:lnSpc>
              <a:spcBef>
                <a:spcPct val="0"/>
              </a:spcBef>
              <a:spcAft>
                <a:spcPts val="950"/>
              </a:spcAft>
              <a:buNone/>
            </a:pPr>
            <a:r>
              <a:rPr lang="zh-CN" altLang="en-US">
                <a:solidFill>
                  <a:prstClr val="black"/>
                </a:solidFill>
                <a:latin typeface="微软雅黑" panose="020b0503020204020204" pitchFamily="34" charset="-122"/>
                <a:ea typeface="微软雅黑" panose="020b0503020204020204" pitchFamily="34" charset="-122"/>
              </a:rPr>
              <a:t>课文节选部分充分展现了</a:t>
            </a:r>
            <a:r>
              <a:rPr lang="zh-CN" altLang="en-US">
                <a:solidFill>
                  <a:srgbClr val="FF0000"/>
                </a:solidFill>
                <a:latin typeface="微软雅黑" panose="020b0503020204020204" pitchFamily="34" charset="-122"/>
                <a:ea typeface="微软雅黑" panose="020b0503020204020204" pitchFamily="34" charset="-122"/>
              </a:rPr>
              <a:t>人物内心的矛盾挣扎，聂赫留朵夫的“复活”代表着“精神的人”战胜了“兽性的人”、道德的人战胜了非道德的人。失落的人性逐渐复归，道德不断自我完善。</a:t>
            </a:r>
            <a:endParaRPr lang="zh-CN" altLang="en-US">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562559" y="1227168"/>
            <a:ext cx="3629442" cy="500107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12934" y="2522326"/>
            <a:ext cx="8554224" cy="1"/>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 name="文本框 1"/>
          <p:cNvSpPr txBox="1"/>
          <p:nvPr>
            <p:custDataLst>
              <p:tags r:id="rId8"/>
            </p:custDataLst>
          </p:nvPr>
        </p:nvSpPr>
        <p:spPr>
          <a:xfrm>
            <a:off x="1520511" y="2750443"/>
            <a:ext cx="8929775" cy="3262432"/>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C00000"/>
                </a:solidFill>
                <a:effectLst/>
                <a:uLnTx/>
                <a:uFillTx/>
                <a:latin typeface="华文楷体" panose="02010600040101010101" pitchFamily="2" charset="-122"/>
                <a:ea typeface="华文楷体" panose="02010600040101010101" pitchFamily="2" charset="-122"/>
                <a:cs typeface="Times New Roman" panose="02020603050405020304" charset="0"/>
              </a:rPr>
              <a:t>“复活”主要是指玛丝洛娃人性和尊严的复活。</a:t>
            </a:r>
            <a:endParaRPr kumimoji="0" lang="zh-CN" altLang="en-US" sz="2800" b="1" i="0" u="none" strike="noStrike" kern="1200" cap="none" spc="0" normalizeH="0" baseline="0" noProof="0">
              <a:ln>
                <a:noFill/>
              </a:ln>
              <a:solidFill>
                <a:srgbClr val="C00000"/>
              </a:solidFill>
              <a:effectLst/>
              <a:uLnTx/>
              <a:uFillTx/>
              <a:latin typeface="华文楷体" panose="02010600040101010101" pitchFamily="2" charset="-122"/>
              <a:ea typeface="华文楷体" panose="02010600040101010101" pitchFamily="2" charset="-122"/>
              <a:cs typeface="Times New Roman" panose="02020603050405020304" charset="0"/>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1.</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玛丝洛娃的复活历程</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人生三阶段</a:t>
            </a:r>
            <a:endPar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endParaRPr>
          </a:p>
          <a:p>
            <a:pPr marL="342900" marR="0" lvl="0" indent="-342900" algn="l" defTabSz="9144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第一阶段：天真美好的单纯少女</a:t>
            </a:r>
            <a:endPar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endParaRPr>
          </a:p>
          <a:p>
            <a:pPr marL="342900" marR="0" lvl="0" indent="-342900" algn="l" defTabSz="9144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第二阶段：遭受凌辱，自暴自弃的风尘女子</a:t>
            </a:r>
            <a:endPar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endParaRPr>
          </a:p>
          <a:p>
            <a:pPr marL="342900" marR="0" lvl="0" indent="-342900" algn="l" defTabSz="9144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rPr>
              <a:t>第三阶段：宽恕复活，重获新生　</a:t>
            </a:r>
            <a:endPar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Times New Roman" panose="02020603050405020304" charset="0"/>
            </a:endParaRPr>
          </a:p>
        </p:txBody>
      </p:sp>
      <p:sp>
        <p:nvSpPr>
          <p:cNvPr id="9" name="文本框 8"/>
          <p:cNvSpPr txBox="1"/>
          <p:nvPr>
            <p:custDataLst>
              <p:tags r:id="rId9"/>
            </p:custDataLst>
          </p:nvPr>
        </p:nvSpPr>
        <p:spPr>
          <a:xfrm>
            <a:off x="3452466" y="1805388"/>
            <a:ext cx="5878402"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cs typeface="Arial"/>
              </a:rPr>
              <a:t>人物的多变性（时间、环境影响）</a:t>
            </a:r>
            <a:endParaRPr lang="zh-CN" altLang="en-US" sz="2800">
              <a:solidFill>
                <a:srgbClr val="AE0203"/>
              </a:solidFill>
              <a:latin typeface="黑体" panose="02010609060101010101" pitchFamily="49" charset="-122"/>
              <a:ea typeface="黑体" panose="02010609060101010101" pitchFamily="49" charset="-122"/>
              <a:cs typeface="Arial"/>
            </a:endParaRPr>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占位符 1"/>
          <p:cNvSpPr>
            <a:spLocks noGrp="1"/>
          </p:cNvSpPr>
          <p:nvPr>
            <p:ph type="body" sz="quarter" idx="10"/>
            <p:custDataLst>
              <p:tags r:id="rId4"/>
            </p:custDataLst>
          </p:nvPr>
        </p:nvSpPr>
        <p:spPr/>
        <p:txBody>
          <a:bodyPr/>
          <a:lstStyle/>
          <a:p>
            <a:r>
              <a:rPr lang="zh-CN" altLang="en-US"/>
              <a:t>整体感知</a:t>
            </a:r>
            <a:endParaRPr lang="zh-CN" altLang="en-US"/>
          </a:p>
        </p:txBody>
      </p:sp>
      <p:sp>
        <p:nvSpPr>
          <p:cNvPr id="6" name="文本框 5"/>
          <p:cNvSpPr txBox="1"/>
          <p:nvPr>
            <p:custDataLst>
              <p:tags r:id="rId5"/>
            </p:custDataLst>
          </p:nvPr>
        </p:nvSpPr>
        <p:spPr>
          <a:xfrm>
            <a:off x="9732359" y="529557"/>
            <a:ext cx="1825959" cy="500906"/>
          </a:xfrm>
          <a:prstGeom prst="rect">
            <a:avLst/>
          </a:prstGeom>
          <a:solidFill>
            <a:schemeClr val="accent6">
              <a:lumMod val="50000"/>
            </a:schemeClr>
          </a:solidFill>
        </p:spPr>
        <p:txBody>
          <a:bodyPr wrap="square">
            <a:spAutoFit/>
          </a:bodyPr>
          <a:lstStyle/>
          <a:p>
            <a:pPr marL="0" marR="0" lvl="0" indent="0" algn="ctr" defTabSz="866775" rtl="0" eaLnBrk="1" fontAlgn="base" latinLnBrk="0" hangingPunct="1">
              <a:lnSpc>
                <a:spcPct val="100000"/>
              </a:lnSpc>
              <a:spcBef>
                <a:spcPct val="0"/>
              </a:spcBef>
              <a:spcAft>
                <a:spcPct val="0"/>
              </a:spcAft>
              <a:buClrTx/>
              <a:buSzTx/>
              <a:buFontTx/>
              <a:buNone/>
              <a:defRPr/>
            </a:pPr>
            <a:r>
              <a:rPr kumimoji="0" lang="zh-CN" altLang="en-US" sz="2655" b="1" i="0" u="none" strike="noStrike" kern="1200" cap="none" spc="0" normalizeH="0" baseline="0" noProof="0">
                <a:ln>
                  <a:noFill/>
                </a:ln>
                <a:solidFill>
                  <a:prstClr val="white"/>
                </a:solidFill>
                <a:effectLst/>
                <a:uLnTx/>
                <a:uFillTx/>
                <a:latin typeface="华文中宋" panose="02010600040101010101" pitchFamily="2" charset="-122"/>
                <a:ea typeface="华文中宋" panose="02010600040101010101" pitchFamily="2" charset="-122"/>
                <a:cs typeface="Arial"/>
              </a:rPr>
              <a:t>任务二</a:t>
            </a:r>
            <a:endParaRPr kumimoji="0" lang="zh-CN" altLang="en-US" sz="2655" b="1" i="0" u="none" strike="noStrike" kern="1200" cap="none" spc="0" normalizeH="0" baseline="0" noProof="0">
              <a:ln>
                <a:noFill/>
              </a:ln>
              <a:solidFill>
                <a:prstClr val="white"/>
              </a:solidFill>
              <a:effectLst/>
              <a:uLnTx/>
              <a:uFillTx/>
              <a:latin typeface="华文中宋" panose="02010600040101010101" pitchFamily="2" charset="-122"/>
              <a:ea typeface="华文中宋" panose="02010600040101010101" pitchFamily="2" charset="-122"/>
              <a:cs typeface="Arial"/>
            </a:endParaRPr>
          </a:p>
        </p:txBody>
      </p:sp>
      <p:sp>
        <p:nvSpPr>
          <p:cNvPr id="10" name="文本框 9"/>
          <p:cNvSpPr txBox="1"/>
          <p:nvPr>
            <p:custDataLst>
              <p:tags r:id="rId6"/>
            </p:custDataLst>
          </p:nvPr>
        </p:nvSpPr>
        <p:spPr>
          <a:xfrm>
            <a:off x="945637" y="1257484"/>
            <a:ext cx="9968041" cy="632994"/>
          </a:xfrm>
          <a:prstGeom prst="rect">
            <a:avLst/>
          </a:prstGeom>
          <a:noFill/>
        </p:spPr>
        <p:txBody>
          <a:bodyPr wrap="square">
            <a:spAutoFit/>
          </a:bodyPr>
          <a:lstStyle/>
          <a:p>
            <a:pPr marL="0" marR="0" lvl="0" indent="0" algn="l" defTabSz="866775" rtl="0" eaLnBrk="1" fontAlgn="auto"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889EB6">
                    <a:lumMod val="75000"/>
                  </a:srgbClr>
                </a:solidFill>
                <a:effectLst/>
                <a:uLnTx/>
                <a:uFillTx/>
                <a:latin typeface="华文中宋" panose="02010600040101010101" pitchFamily="2" charset="-122"/>
                <a:ea typeface="华文中宋" panose="02010600040101010101" pitchFamily="2" charset="-122"/>
                <a:cs typeface="Times New Roman" panose="02020603050405020304" charset="0"/>
              </a:rPr>
              <a:t>玛丝洛娃“复活”体现在哪里？</a:t>
            </a:r>
            <a:endParaRPr kumimoji="0" lang="zh-CN" altLang="en-US" sz="2655" b="1" i="0" u="none" strike="noStrike" kern="1200" cap="none" spc="0" normalizeH="0" baseline="0" noProof="0">
              <a:ln>
                <a:noFill/>
              </a:ln>
              <a:solidFill>
                <a:srgbClr val="889EB6">
                  <a:lumMod val="75000"/>
                </a:srgbClr>
              </a:solidFill>
              <a:effectLst/>
              <a:uLnTx/>
              <a:uFillTx/>
              <a:latin typeface="华文中宋" panose="02010600040101010101" pitchFamily="2" charset="-122"/>
              <a:ea typeface="华文中宋" panose="02010600040101010101" pitchFamily="2" charset="-122"/>
              <a:cs typeface="Times New Roman" panose="02020603050405020304" charset="0"/>
            </a:endParaRPr>
          </a:p>
        </p:txBody>
      </p:sp>
      <p:sp>
        <p:nvSpPr>
          <p:cNvPr id="17" name="内容占位符 2"/>
          <p:cNvSpPr txBox="1"/>
          <p:nvPr>
            <p:custDataLst>
              <p:tags r:id="rId7"/>
            </p:custDataLst>
          </p:nvPr>
        </p:nvSpPr>
        <p:spPr>
          <a:xfrm>
            <a:off x="907156" y="1988351"/>
            <a:ext cx="6346399" cy="423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spcBef>
                <a:spcPct val="0"/>
              </a:spcBef>
              <a:buNone/>
              <a:defRPr/>
            </a:pPr>
            <a:r>
              <a:rPr lang="zh-CN" altLang="en-US">
                <a:solidFill>
                  <a:prstClr val="black"/>
                </a:solidFill>
                <a:latin typeface="微软雅黑" panose="020b0503020204020204" pitchFamily="34" charset="-122"/>
                <a:ea typeface="微软雅黑" panose="020b0503020204020204" pitchFamily="34" charset="-122"/>
                <a:cs typeface="Times New Roman" panose="02020603050405020304" charset="0"/>
              </a:rPr>
              <a:t>玛丝洛娃身上反映了</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rPr>
              <a:t>下层人民的纯洁、善良和自尊</a:t>
            </a:r>
            <a:r>
              <a:rPr lang="zh-CN" altLang="en-US">
                <a:solidFill>
                  <a:prstClr val="black"/>
                </a:solidFill>
                <a:latin typeface="微软雅黑" panose="020b0503020204020204" pitchFamily="34" charset="-122"/>
                <a:ea typeface="微软雅黑" panose="020b0503020204020204" pitchFamily="34" charset="-122"/>
                <a:cs typeface="Times New Roman" panose="02020603050405020304" charset="0"/>
              </a:rPr>
              <a:t>，也体现出不合理杜会对他们的</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rPr>
              <a:t>残酷迫害</a:t>
            </a:r>
            <a:r>
              <a:rPr lang="zh-CN" altLang="en-US">
                <a:solidFill>
                  <a:prstClr val="black"/>
                </a:solidFill>
                <a:latin typeface="微软雅黑" panose="020b0503020204020204" pitchFamily="34" charset="-122"/>
                <a:ea typeface="微软雅黑" panose="020b0503020204020204" pitchFamily="34" charset="-122"/>
                <a:cs typeface="Times New Roman" panose="02020603050405020304" charset="0"/>
              </a:rPr>
              <a:t>。</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rPr>
              <a:t>爱和宽恕唤醒了她心中尚存的善良与仁爱</a:t>
            </a:r>
            <a:r>
              <a:rPr lang="zh-CN" altLang="en-US">
                <a:solidFill>
                  <a:prstClr val="black"/>
                </a:solidFill>
                <a:latin typeface="微软雅黑" panose="020b0503020204020204" pitchFamily="34" charset="-122"/>
                <a:ea typeface="微软雅黑" panose="020b0503020204020204" pitchFamily="34" charset="-122"/>
                <a:cs typeface="Times New Roman" panose="02020603050405020304" charset="0"/>
              </a:rPr>
              <a:t>，玛丝洛娃最终实现了</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rPr>
              <a:t>肉体与精神的双重复活</a:t>
            </a:r>
            <a:r>
              <a:rPr lang="zh-CN" altLang="en-US">
                <a:solidFill>
                  <a:prstClr val="black"/>
                </a:solidFill>
                <a:latin typeface="微软雅黑" panose="020b0503020204020204" pitchFamily="34" charset="-122"/>
                <a:ea typeface="微软雅黑" panose="020b0503020204020204" pitchFamily="34" charset="-122"/>
                <a:cs typeface="Times New Roman" panose="02020603050405020304" charset="0"/>
              </a:rPr>
              <a:t>。她的“复活”代表着</a:t>
            </a:r>
            <a:r>
              <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rPr>
              <a:t>人性与尊严的回归。</a:t>
            </a:r>
            <a:endParaRPr lang="zh-CN" altLang="en-US">
              <a:solidFill>
                <a:srgbClr val="FF0000"/>
              </a:solidFill>
              <a:latin typeface="微软雅黑" panose="020b0503020204020204" pitchFamily="34" charset="-122"/>
              <a:ea typeface="微软雅黑" panose="020b0503020204020204" pitchFamily="34" charset="-122"/>
              <a:cs typeface="Times New Roman" panose="02020603050405020304" charset="0"/>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562559" y="1227168"/>
            <a:ext cx="3629442" cy="500107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977321" y="1618109"/>
            <a:ext cx="9041112" cy="25328"/>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47572" y="934592"/>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9" name="文本框 8"/>
          <p:cNvSpPr txBox="1"/>
          <p:nvPr>
            <p:custDataLst>
              <p:tags r:id="rId8"/>
            </p:custDataLst>
          </p:nvPr>
        </p:nvSpPr>
        <p:spPr>
          <a:xfrm>
            <a:off x="1347572" y="2133392"/>
            <a:ext cx="9943952" cy="2779672"/>
          </a:xfrm>
          <a:prstGeom prst="rect">
            <a:avLst/>
          </a:prstGeom>
          <a:noFill/>
        </p:spPr>
        <p:txBody>
          <a:bodyPr wrap="square" rtlCol="0">
            <a:spAutoFit/>
          </a:bodyPr>
          <a:lstStyle/>
          <a:p>
            <a:pPr marL="342900" marR="0" lvl="0" indent="-342900" algn="l" defTabSz="914400" rtl="0" eaLnBrk="1" fontAlgn="auto" latinLnBrk="0" hangingPunct="1">
              <a:lnSpc>
                <a:spcPct val="110000"/>
              </a:lnSpc>
              <a:spcBef>
                <a:spcPct val="0"/>
              </a:spcBef>
              <a:spcAft>
                <a:spcPct val="0"/>
              </a:spcAft>
              <a:buClrTx/>
              <a:buSzTx/>
              <a:buFont typeface="Arial" panose="020b0604020202020204" pitchFamily="34" charset="0"/>
              <a:buChar char="•"/>
              <a:defRPr/>
            </a:pPr>
            <a:r>
              <a:rPr kumimoji="0" lang="en-US" altLang="zh-CN" sz="3200" b="0"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2.</a:t>
            </a:r>
            <a:r>
              <a:rPr kumimoji="0" lang="zh-CN" altLang="en-US" sz="3200" b="0"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聂赫留朵夫和玛丝洛娃见面后，后面还有两次探监的场景，接下来的故事是怎样描写的呢？有人认为：作者笔下的“玛丝洛娃这个人物比聂赫留朵夫更有光彩。”</a:t>
            </a: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建议阅读</a:t>
            </a:r>
            <a:r>
              <a:rPr kumimoji="0" lang="en-US" altLang="zh-CN"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a:t>
            </a: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复活</a:t>
            </a:r>
            <a:r>
              <a:rPr kumimoji="0" lang="en-US" altLang="zh-CN"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a:t>
            </a: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整本书，对作品对作者有更全面更深入的了解。</a:t>
            </a:r>
            <a:endPar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endParaRPr>
          </a:p>
        </p:txBody>
      </p:sp>
      <p:sp>
        <p:nvSpPr>
          <p:cNvPr id="5" name="文本框 4"/>
          <p:cNvSpPr txBox="1"/>
          <p:nvPr>
            <p:custDataLst>
              <p:tags r:id="rId9"/>
            </p:custDataLst>
          </p:nvPr>
        </p:nvSpPr>
        <p:spPr>
          <a:xfrm>
            <a:off x="3114216" y="850207"/>
            <a:ext cx="5556738"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0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课后作业</a:t>
            </a:r>
            <a:endParaRPr kumimoji="0" lang="zh-CN" altLang="en-US" sz="30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占位符 3"/>
          <p:cNvSpPr>
            <a:spLocks noGrp="1"/>
          </p:cNvSpPr>
          <p:nvPr>
            <p:ph type="body" sz="quarter" idx="4294967295"/>
            <p:custDataLst>
              <p:tags r:id="rId4"/>
            </p:custDataLst>
          </p:nvPr>
        </p:nvSpPr>
        <p:spPr>
          <a:xfrm>
            <a:off x="4750095" y="2327544"/>
            <a:ext cx="2431278" cy="684041"/>
          </a:xfrm>
          <a:prstGeom prst="rect">
            <a:avLst/>
          </a:prstGeom>
          <a:noFill/>
          <a:ln>
            <a:noFill/>
          </a:ln>
        </p:spPr>
        <p:txBody>
          <a:bodyPr vert="horz" anchor="ctr">
            <a:noAutofit/>
          </a:bodyPr>
          <a:lstStyle/>
          <a:p>
            <a:pPr marL="0" indent="0">
              <a:lnSpc>
                <a:spcPct val="110000"/>
              </a:lnSpc>
              <a:spcBef>
                <a:spcPct val="0"/>
              </a:spcBef>
              <a:buNone/>
            </a:pPr>
            <a:r>
              <a:rPr lang="zh-CN" altLang="en-US" sz="3790" b="1">
                <a:solidFill>
                  <a:srgbClr val="986110"/>
                </a:solidFill>
                <a:latin typeface="华文中宋" panose="02010600040101010101" pitchFamily="2" charset="-122"/>
                <a:ea typeface="华文中宋" panose="02010600040101010101" pitchFamily="2" charset="-122"/>
              </a:rPr>
              <a:t>学习目标</a:t>
            </a:r>
            <a:endParaRPr lang="zh-CN" altLang="en-US" sz="3790" b="1">
              <a:solidFill>
                <a:srgbClr val="986110"/>
              </a:solidFill>
              <a:latin typeface="华文中宋" panose="02010600040101010101" pitchFamily="2" charset="-122"/>
              <a:ea typeface="华文中宋" panose="02010600040101010101" pitchFamily="2" charset="-122"/>
            </a:endParaRPr>
          </a:p>
        </p:txBody>
      </p:sp>
      <p:sp>
        <p:nvSpPr>
          <p:cNvPr id="100" name="文本框 99"/>
          <p:cNvSpPr txBox="1"/>
          <p:nvPr>
            <p:custDataLst>
              <p:tags r:id="rId5"/>
            </p:custDataLst>
          </p:nvPr>
        </p:nvSpPr>
        <p:spPr>
          <a:xfrm>
            <a:off x="4229742" y="3096239"/>
            <a:ext cx="7715368" cy="2033442"/>
          </a:xfrm>
          <a:prstGeom prst="rect">
            <a:avLst/>
          </a:prstGeom>
          <a:noFill/>
          <a:ln w="9525">
            <a:noFill/>
          </a:ln>
        </p:spPr>
        <p:txBody>
          <a:bodyPr wrap="square">
            <a:spAutoFit/>
          </a:bodyPr>
          <a:lstStyle/>
          <a:p>
            <a:pPr marL="433705" indent="-433705">
              <a:lnSpc>
                <a:spcPct val="120000"/>
              </a:lnSpc>
              <a:spcAft>
                <a:spcPts val="950"/>
              </a:spcAft>
              <a:buFont typeface="Wingdings" panose="05000000000000000000" pitchFamily="2" charset="2"/>
              <a:buChar char="Ø"/>
            </a:pPr>
            <a:r>
              <a:rPr lang="zh-CN" altLang="en-US" sz="3600" b="1">
                <a:solidFill>
                  <a:schemeClr val="tx1">
                    <a:lumMod val="95000"/>
                    <a:lumOff val="5000"/>
                  </a:schemeClr>
                </a:solidFill>
                <a:ea typeface="宋体" panose="02010600030101010101" pitchFamily="2" charset="-122"/>
              </a:rPr>
              <a:t>认识</a:t>
            </a:r>
            <a:r>
              <a:rPr lang="en-US" altLang="zh-CN" sz="3600" b="1">
                <a:solidFill>
                  <a:schemeClr val="tx1">
                    <a:lumMod val="95000"/>
                    <a:lumOff val="5000"/>
                  </a:schemeClr>
                </a:solidFill>
                <a:ea typeface="宋体" panose="02010600030101010101" pitchFamily="2" charset="-122"/>
              </a:rPr>
              <a:t>《</a:t>
            </a:r>
            <a:r>
              <a:rPr lang="zh-CN" altLang="en-US" sz="3600" b="1">
                <a:solidFill>
                  <a:schemeClr val="tx1">
                    <a:lumMod val="95000"/>
                    <a:lumOff val="5000"/>
                  </a:schemeClr>
                </a:solidFill>
                <a:ea typeface="宋体" panose="02010600030101010101" pitchFamily="2" charset="-122"/>
              </a:rPr>
              <a:t>百年孤独</a:t>
            </a:r>
            <a:r>
              <a:rPr lang="en-US" altLang="zh-CN" sz="3600" b="1">
                <a:solidFill>
                  <a:schemeClr val="tx1">
                    <a:lumMod val="95000"/>
                    <a:lumOff val="5000"/>
                  </a:schemeClr>
                </a:solidFill>
                <a:ea typeface="宋体" panose="02010600030101010101" pitchFamily="2" charset="-122"/>
              </a:rPr>
              <a:t>》</a:t>
            </a:r>
            <a:r>
              <a:rPr lang="zh-CN" altLang="en-US" sz="3600" b="1">
                <a:solidFill>
                  <a:schemeClr val="tx1">
                    <a:lumMod val="95000"/>
                    <a:lumOff val="5000"/>
                  </a:schemeClr>
                </a:solidFill>
                <a:ea typeface="宋体" panose="02010600030101010101" pitchFamily="2" charset="-122"/>
              </a:rPr>
              <a:t>魔幻现实主义“</a:t>
            </a:r>
            <a:r>
              <a:rPr lang="zh-CN" altLang="en-US" sz="3600" b="1">
                <a:solidFill>
                  <a:srgbClr val="FF0000"/>
                </a:solidFill>
                <a:ea typeface="宋体" panose="02010600030101010101" pitchFamily="2" charset="-122"/>
              </a:rPr>
              <a:t>变现实于幻想而不失其真</a:t>
            </a:r>
            <a:r>
              <a:rPr lang="zh-CN" altLang="en-US" sz="3600" b="1">
                <a:solidFill>
                  <a:schemeClr val="tx1">
                    <a:lumMod val="95000"/>
                    <a:lumOff val="5000"/>
                  </a:schemeClr>
                </a:solidFill>
                <a:ea typeface="宋体" panose="02010600030101010101" pitchFamily="2" charset="-122"/>
              </a:rPr>
              <a:t>”的基本特征。</a:t>
            </a:r>
            <a:endParaRPr lang="zh-CN" altLang="en-US" sz="3600" b="1">
              <a:solidFill>
                <a:schemeClr val="tx1">
                  <a:lumMod val="95000"/>
                  <a:lumOff val="5000"/>
                </a:schemeClr>
              </a:solidFill>
              <a:ea typeface="宋体" panose="02010600030101010101" pitchFamily="2" charset="-122"/>
            </a:endParaRP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81264" y="2327544"/>
            <a:ext cx="3848478" cy="3413713"/>
          </a:xfrm>
          <a:prstGeom prst="rect">
            <a:avLst/>
          </a:prstGeom>
        </p:spPr>
      </p:pic>
      <p:sp>
        <p:nvSpPr>
          <p:cNvPr id="2" name="文本框 1"/>
          <p:cNvSpPr txBox="1"/>
          <p:nvPr>
            <p:custDataLst>
              <p:tags r:id="rId8"/>
            </p:custDataLst>
          </p:nvPr>
        </p:nvSpPr>
        <p:spPr>
          <a:xfrm>
            <a:off x="2537716" y="881368"/>
            <a:ext cx="9081830" cy="707886"/>
          </a:xfrm>
          <a:prstGeom prst="rect">
            <a:avLst/>
          </a:prstGeom>
          <a:noFill/>
        </p:spPr>
        <p:txBody>
          <a:bodyPr wrap="square" rtlCol="0">
            <a:spAutoFit/>
          </a:bodyPr>
          <a:lstStyle/>
          <a:p>
            <a:r>
              <a:rPr lang="zh-CN" altLang="en-US" sz="4000">
                <a:latin typeface="微软雅黑" panose="020b0503020204020204" pitchFamily="34" charset="-122"/>
                <a:ea typeface="微软雅黑" panose="020b0503020204020204" pitchFamily="34" charset="-122"/>
              </a:rPr>
              <a:t>第六课时：叙述手法</a:t>
            </a:r>
            <a:r>
              <a:rPr lang="en-US" altLang="zh-CN" sz="4000">
                <a:latin typeface="微软雅黑" panose="020b0503020204020204" pitchFamily="34" charset="-122"/>
                <a:ea typeface="微软雅黑" panose="020b0503020204020204" pitchFamily="34" charset="-122"/>
              </a:rPr>
              <a:t>——</a:t>
            </a:r>
            <a:r>
              <a:rPr lang="zh-CN" altLang="en-US" sz="4000">
                <a:solidFill>
                  <a:srgbClr val="FF0000"/>
                </a:solidFill>
                <a:latin typeface="微软雅黑" panose="020b0503020204020204" pitchFamily="34" charset="-122"/>
                <a:ea typeface="微软雅黑" panose="020b0503020204020204" pitchFamily="34" charset="-122"/>
              </a:rPr>
              <a:t>魔幻现实主义</a:t>
            </a:r>
            <a:endParaRPr lang="zh-CN" altLang="en-US" sz="4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tags/tag1.xml><?xml version="1.0" encoding="utf-8"?>
<p:tagLst xmlns:p="http://schemas.openxmlformats.org/presentationml/2006/main">
  <p:tag name="AS_UNIQUEID" val="2752"/>
</p:tagLst>
</file>

<file path=ppt/tags/tag10.xml><?xml version="1.0" encoding="utf-8"?>
<p:tagLst xmlns:p="http://schemas.openxmlformats.org/presentationml/2006/main">
  <p:tag name="AS_UNIQUEID" val="2121"/>
</p:tagLst>
</file>

<file path=ppt/tags/tag100.xml><?xml version="1.0" encoding="utf-8"?>
<p:tagLst xmlns:p="http://schemas.openxmlformats.org/presentationml/2006/main">
  <p:tag name="AS_UNIQUEID" val="2788"/>
</p:tagLst>
</file>

<file path=ppt/tags/tag1000.xml><?xml version="1.0" encoding="utf-8"?>
<p:tagLst xmlns:p="http://schemas.openxmlformats.org/presentationml/2006/main">
  <p:tag name="AS_UNIQUEID" val="2746"/>
</p:tagLst>
</file>

<file path=ppt/tags/tag1001.xml><?xml version="1.0" encoding="utf-8"?>
<p:tagLst xmlns:p="http://schemas.openxmlformats.org/presentationml/2006/main">
  <p:tag name="AS_UNIQUEID" val="3543"/>
</p:tagLst>
</file>

<file path=ppt/tags/tag1002.xml><?xml version="1.0" encoding="utf-8"?>
<p:tagLst xmlns:p="http://schemas.openxmlformats.org/presentationml/2006/main">
  <p:tag name="AS_UNIQUEID" val="2748"/>
</p:tagLst>
</file>

<file path=ppt/tags/tag1003.xml><?xml version="1.0" encoding="utf-8"?>
<p:tagLst xmlns:p="http://schemas.openxmlformats.org/presentationml/2006/main">
  <p:tag name="AS_UNIQUEID" val="2749"/>
</p:tagLst>
</file>

<file path=ppt/tags/tag1004.xml><?xml version="1.0" encoding="utf-8"?>
<p:tagLst xmlns:p="http://schemas.openxmlformats.org/presentationml/2006/main">
  <p:tag name="AS_UNIQUEID" val="2750"/>
</p:tagLst>
</file>

<file path=ppt/tags/tag1005.xml><?xml version="1.0" encoding="utf-8"?>
<p:tagLst xmlns:p="http://schemas.openxmlformats.org/presentationml/2006/main">
  <p:tag name="AS_UNIQUEID" val="2751"/>
</p:tagLst>
</file>

<file path=ppt/tags/tag1006.xml><?xml version="1.0" encoding="utf-8"?>
<p:tagLst xmlns:p="http://schemas.openxmlformats.org/presentationml/2006/main">
  <p:tag name="AS_UNIQUEID" val="3544"/>
</p:tagLst>
</file>

<file path=ppt/tags/tag1007.xml><?xml version="1.0" encoding="utf-8"?>
<p:tagLst xmlns:p="http://schemas.openxmlformats.org/presentationml/2006/main">
  <p:tag name="AS_UNIQUEID" val="2458"/>
</p:tagLst>
</file>

<file path=ppt/tags/tag1008.xml><?xml version="1.0" encoding="utf-8"?>
<p:tagLst xmlns:p="http://schemas.openxmlformats.org/presentationml/2006/main">
  <p:tag name="AS_UNIQUEID" val="3545"/>
</p:tagLst>
</file>

<file path=ppt/tags/tag1009.xml><?xml version="1.0" encoding="utf-8"?>
<p:tagLst xmlns:p="http://schemas.openxmlformats.org/presentationml/2006/main">
  <p:tag name="AS_UNIQUEID" val="2471"/>
</p:tagLst>
</file>

<file path=ppt/tags/tag101.xml><?xml version="1.0" encoding="utf-8"?>
<p:tagLst xmlns:p="http://schemas.openxmlformats.org/presentationml/2006/main">
  <p:tag name="AS_UNIQUEID" val="2789"/>
</p:tagLst>
</file>

<file path=ppt/tags/tag1010.xml><?xml version="1.0" encoding="utf-8"?>
<p:tagLst xmlns:p="http://schemas.openxmlformats.org/presentationml/2006/main">
  <p:tag name="AS_UNIQUEID" val="3546"/>
  <p:tag name="KSO_WM_UNIT_PLACING_PICTURE_USER_VIEWPORT" val="{&quot;height&quot;:5340.15905511811,&quot;width&quot;:8094.740157480315}"/>
</p:tagLst>
</file>

<file path=ppt/tags/tag1011.xml><?xml version="1.0" encoding="utf-8"?>
<p:tagLst xmlns:p="http://schemas.openxmlformats.org/presentationml/2006/main">
  <p:tag name="AS_UNIQUEID" val="3547"/>
</p:tagLst>
</file>

<file path=ppt/tags/tag1012.xml><?xml version="1.0" encoding="utf-8"?>
<p:tagLst xmlns:p="http://schemas.openxmlformats.org/presentationml/2006/main">
  <p:tag name="AS_UNIQUEID" val="3548"/>
</p:tagLst>
</file>

<file path=ppt/tags/tag1013.xml><?xml version="1.0" encoding="utf-8"?>
<p:tagLst xmlns:p="http://schemas.openxmlformats.org/presentationml/2006/main">
  <p:tag name="AS_UNIQUEID" val="3549"/>
</p:tagLst>
</file>

<file path=ppt/tags/tag1014.xml><?xml version="1.0" encoding="utf-8"?>
<p:tagLst xmlns:p="http://schemas.openxmlformats.org/presentationml/2006/main">
  <p:tag name="AS_UNIQUEID" val="2471"/>
</p:tagLst>
</file>

<file path=ppt/tags/tag1015.xml><?xml version="1.0" encoding="utf-8"?>
<p:tagLst xmlns:p="http://schemas.openxmlformats.org/presentationml/2006/main">
  <p:tag name="AS_UNIQUEID" val="3550"/>
  <p:tag name="KSO_WM_UNIT_PLACING_PICTURE_USER_VIEWPORT" val="{&quot;height&quot;:5340.15905511811,&quot;width&quot;:8094.740157480315}"/>
</p:tagLst>
</file>

<file path=ppt/tags/tag1016.xml><?xml version="1.0" encoding="utf-8"?>
<p:tagLst xmlns:p="http://schemas.openxmlformats.org/presentationml/2006/main">
  <p:tag name="AS_UNIQUEID" val="3551"/>
</p:tagLst>
</file>

<file path=ppt/tags/tag1017.xml><?xml version="1.0" encoding="utf-8"?>
<p:tagLst xmlns:p="http://schemas.openxmlformats.org/presentationml/2006/main">
  <p:tag name="AS_UNIQUEID" val="3552"/>
</p:tagLst>
</file>

<file path=ppt/tags/tag1018.xml><?xml version="1.0" encoding="utf-8"?>
<p:tagLst xmlns:p="http://schemas.openxmlformats.org/presentationml/2006/main">
  <p:tag name="AS_UNIQUEID" val="3553"/>
</p:tagLst>
</file>

<file path=ppt/tags/tag1019.xml><?xml version="1.0" encoding="utf-8"?>
<p:tagLst xmlns:p="http://schemas.openxmlformats.org/presentationml/2006/main">
  <p:tag name="AS_UNIQUEID" val="2476"/>
</p:tagLst>
</file>

<file path=ppt/tags/tag102.xml><?xml version="1.0" encoding="utf-8"?>
<p:tagLst xmlns:p="http://schemas.openxmlformats.org/presentationml/2006/main">
  <p:tag name="AS_UNIQUEID" val="2790"/>
</p:tagLst>
</file>

<file path=ppt/tags/tag1020.xml><?xml version="1.0" encoding="utf-8"?>
<p:tagLst xmlns:p="http://schemas.openxmlformats.org/presentationml/2006/main">
  <p:tag name="AS_UNIQUEID" val="2480"/>
</p:tagLst>
</file>

<file path=ppt/tags/tag1021.xml><?xml version="1.0" encoding="utf-8"?>
<p:tagLst xmlns:p="http://schemas.openxmlformats.org/presentationml/2006/main">
  <p:tag name="AS_UNIQUEID" val="3554"/>
</p:tagLst>
</file>

<file path=ppt/tags/tag1022.xml><?xml version="1.0" encoding="utf-8"?>
<p:tagLst xmlns:p="http://schemas.openxmlformats.org/presentationml/2006/main">
  <p:tag name="AS_UNIQUEID" val="3555"/>
</p:tagLst>
</file>

<file path=ppt/tags/tag1023.xml><?xml version="1.0" encoding="utf-8"?>
<p:tagLst xmlns:p="http://schemas.openxmlformats.org/presentationml/2006/main">
  <p:tag name="AS_UNIQUEID" val="3556"/>
</p:tagLst>
</file>

<file path=ppt/tags/tag1024.xml><?xml version="1.0" encoding="utf-8"?>
<p:tagLst xmlns:p="http://schemas.openxmlformats.org/presentationml/2006/main">
  <p:tag name="AS_UNIQUEID" val="3557"/>
</p:tagLst>
</file>

<file path=ppt/tags/tag1025.xml><?xml version="1.0" encoding="utf-8"?>
<p:tagLst xmlns:p="http://schemas.openxmlformats.org/presentationml/2006/main">
  <p:tag name="AS_UNIQUEID" val="3558"/>
</p:tagLst>
</file>

<file path=ppt/tags/tag1026.xml><?xml version="1.0" encoding="utf-8"?>
<p:tagLst xmlns:p="http://schemas.openxmlformats.org/presentationml/2006/main">
  <p:tag name="AS_UNIQUEID" val="3559"/>
</p:tagLst>
</file>

<file path=ppt/tags/tag1027.xml><?xml version="1.0" encoding="utf-8"?>
<p:tagLst xmlns:p="http://schemas.openxmlformats.org/presentationml/2006/main">
  <p:tag name="AS_UNIQUEID" val="3560"/>
</p:tagLst>
</file>

<file path=ppt/tags/tag1028.xml><?xml version="1.0" encoding="utf-8"?>
<p:tagLst xmlns:p="http://schemas.openxmlformats.org/presentationml/2006/main">
  <p:tag name="AS_UNIQUEID" val="3561"/>
</p:tagLst>
</file>

<file path=ppt/tags/tag1029.xml><?xml version="1.0" encoding="utf-8"?>
<p:tagLst xmlns:p="http://schemas.openxmlformats.org/presentationml/2006/main">
  <p:tag name="AS_UNIQUEID" val="391"/>
</p:tagLst>
</file>

<file path=ppt/tags/tag103.xml><?xml version="1.0" encoding="utf-8"?>
<p:tagLst xmlns:p="http://schemas.openxmlformats.org/presentationml/2006/main">
  <p:tag name="AS_UNIQUEID" val="2791"/>
</p:tagLst>
</file>

<file path=ppt/tags/tag1030.xml><?xml version="1.0" encoding="utf-8"?>
<p:tagLst xmlns:p="http://schemas.openxmlformats.org/presentationml/2006/main">
  <p:tag name="AS_UNIQUEID" val="3562"/>
</p:tagLst>
</file>

<file path=ppt/tags/tag1031.xml><?xml version="1.0" encoding="utf-8"?>
<p:tagLst xmlns:p="http://schemas.openxmlformats.org/presentationml/2006/main">
  <p:tag name="AS_UNIQUEID" val="3563"/>
</p:tagLst>
</file>

<file path=ppt/tags/tag1032.xml><?xml version="1.0" encoding="utf-8"?>
<p:tagLst xmlns:p="http://schemas.openxmlformats.org/presentationml/2006/main">
  <p:tag name="AS_UNIQUEID" val="3564"/>
</p:tagLst>
</file>

<file path=ppt/tags/tag1033.xml><?xml version="1.0" encoding="utf-8"?>
<p:tagLst xmlns:p="http://schemas.openxmlformats.org/presentationml/2006/main">
  <p:tag name="AS_UNIQUEID" val="3565"/>
</p:tagLst>
</file>

<file path=ppt/tags/tag1034.xml><?xml version="1.0" encoding="utf-8"?>
<p:tagLst xmlns:p="http://schemas.openxmlformats.org/presentationml/2006/main">
  <p:tag name="AS_UNIQUEID" val="3566"/>
</p:tagLst>
</file>

<file path=ppt/tags/tag1035.xml><?xml version="1.0" encoding="utf-8"?>
<p:tagLst xmlns:p="http://schemas.openxmlformats.org/presentationml/2006/main">
  <p:tag name="AS_UNIQUEID" val="3567"/>
</p:tagLst>
</file>

<file path=ppt/tags/tag1036.xml><?xml version="1.0" encoding="utf-8"?>
<p:tagLst xmlns:p="http://schemas.openxmlformats.org/presentationml/2006/main">
  <p:tag name="AS_UNIQUEID" val="3568"/>
</p:tagLst>
</file>

<file path=ppt/tags/tag1037.xml><?xml version="1.0" encoding="utf-8"?>
<p:tagLst xmlns:p="http://schemas.openxmlformats.org/presentationml/2006/main">
  <p:tag name="AS_UNIQUEID" val="3569"/>
</p:tagLst>
</file>

<file path=ppt/tags/tag1038.xml><?xml version="1.0" encoding="utf-8"?>
<p:tagLst xmlns:p="http://schemas.openxmlformats.org/presentationml/2006/main">
  <p:tag name="AS_UNIQUEID" val="391"/>
</p:tagLst>
</file>

<file path=ppt/tags/tag1039.xml><?xml version="1.0" encoding="utf-8"?>
<p:tagLst xmlns:p="http://schemas.openxmlformats.org/presentationml/2006/main">
  <p:tag name="AS_UNIQUEID" val="3570"/>
</p:tagLst>
</file>

<file path=ppt/tags/tag104.xml><?xml version="1.0" encoding="utf-8"?>
<p:tagLst xmlns:p="http://schemas.openxmlformats.org/presentationml/2006/main">
  <p:tag name="AS_UNIQUEID" val="2792"/>
</p:tagLst>
</file>

<file path=ppt/tags/tag1040.xml><?xml version="1.0" encoding="utf-8"?>
<p:tagLst xmlns:p="http://schemas.openxmlformats.org/presentationml/2006/main">
  <p:tag name="AS_UNIQUEID" val="3571"/>
</p:tagLst>
</file>

<file path=ppt/tags/tag1041.xml><?xml version="1.0" encoding="utf-8"?>
<p:tagLst xmlns:p="http://schemas.openxmlformats.org/presentationml/2006/main">
  <p:tag name="AS_UNIQUEID" val="3572"/>
</p:tagLst>
</file>

<file path=ppt/tags/tag1042.xml><?xml version="1.0" encoding="utf-8"?>
<p:tagLst xmlns:p="http://schemas.openxmlformats.org/presentationml/2006/main">
  <p:tag name="AS_UNIQUEID" val="3573"/>
</p:tagLst>
</file>

<file path=ppt/tags/tag1043.xml><?xml version="1.0" encoding="utf-8"?>
<p:tagLst xmlns:p="http://schemas.openxmlformats.org/presentationml/2006/main">
  <p:tag name="AS_UNIQUEID" val="3574"/>
</p:tagLst>
</file>

<file path=ppt/tags/tag1044.xml><?xml version="1.0" encoding="utf-8"?>
<p:tagLst xmlns:p="http://schemas.openxmlformats.org/presentationml/2006/main">
  <p:tag name="AS_UNIQUEID" val="3575"/>
</p:tagLst>
</file>

<file path=ppt/tags/tag1045.xml><?xml version="1.0" encoding="utf-8"?>
<p:tagLst xmlns:p="http://schemas.openxmlformats.org/presentationml/2006/main">
  <p:tag name="AS_UNIQUEID" val="3576"/>
</p:tagLst>
</file>

<file path=ppt/tags/tag1046.xml><?xml version="1.0" encoding="utf-8"?>
<p:tagLst xmlns:p="http://schemas.openxmlformats.org/presentationml/2006/main">
  <p:tag name="AS_UNIQUEID" val="3577"/>
</p:tagLst>
</file>

<file path=ppt/tags/tag1047.xml><?xml version="1.0" encoding="utf-8"?>
<p:tagLst xmlns:p="http://schemas.openxmlformats.org/presentationml/2006/main">
  <p:tag name="AS_UNIQUEID" val="3578"/>
</p:tagLst>
</file>

<file path=ppt/tags/tag1048.xml><?xml version="1.0" encoding="utf-8"?>
<p:tagLst xmlns:p="http://schemas.openxmlformats.org/presentationml/2006/main">
  <p:tag name="AS_UNIQUEID" val="3579"/>
</p:tagLst>
</file>

<file path=ppt/tags/tag1049.xml><?xml version="1.0" encoding="utf-8"?>
<p:tagLst xmlns:p="http://schemas.openxmlformats.org/presentationml/2006/main">
  <p:tag name="AS_UNIQUEID" val="3580"/>
</p:tagLst>
</file>

<file path=ppt/tags/tag105.xml><?xml version="1.0" encoding="utf-8"?>
<p:tagLst xmlns:p="http://schemas.openxmlformats.org/presentationml/2006/main">
  <p:tag name="AS_UNIQUEID" val="2793"/>
</p:tagLst>
</file>

<file path=ppt/tags/tag1050.xml><?xml version="1.0" encoding="utf-8"?>
<p:tagLst xmlns:p="http://schemas.openxmlformats.org/presentationml/2006/main">
  <p:tag name="AS_UNIQUEID" val="3581"/>
</p:tagLst>
</file>

<file path=ppt/tags/tag1051.xml><?xml version="1.0" encoding="utf-8"?>
<p:tagLst xmlns:p="http://schemas.openxmlformats.org/presentationml/2006/main">
  <p:tag name="AS_UNIQUEID" val="3582"/>
</p:tagLst>
</file>

<file path=ppt/tags/tag1052.xml><?xml version="1.0" encoding="utf-8"?>
<p:tagLst xmlns:p="http://schemas.openxmlformats.org/presentationml/2006/main">
  <p:tag name="AS_UNIQUEID" val="3583"/>
</p:tagLst>
</file>

<file path=ppt/tags/tag1053.xml><?xml version="1.0" encoding="utf-8"?>
<p:tagLst xmlns:p="http://schemas.openxmlformats.org/presentationml/2006/main">
  <p:tag name="AS_UNIQUEID" val="3584"/>
</p:tagLst>
</file>

<file path=ppt/tags/tag1054.xml><?xml version="1.0" encoding="utf-8"?>
<p:tagLst xmlns:p="http://schemas.openxmlformats.org/presentationml/2006/main">
  <p:tag name="AS_UNIQUEID" val="3585"/>
</p:tagLst>
</file>

<file path=ppt/tags/tag1055.xml><?xml version="1.0" encoding="utf-8"?>
<p:tagLst xmlns:p="http://schemas.openxmlformats.org/presentationml/2006/main">
  <p:tag name="AS_UNIQUEID" val="3586"/>
</p:tagLst>
</file>

<file path=ppt/tags/tag1056.xml><?xml version="1.0" encoding="utf-8"?>
<p:tagLst xmlns:p="http://schemas.openxmlformats.org/presentationml/2006/main">
  <p:tag name="AS_UNIQUEID" val="3587"/>
</p:tagLst>
</file>

<file path=ppt/tags/tag1057.xml><?xml version="1.0" encoding="utf-8"?>
<p:tagLst xmlns:p="http://schemas.openxmlformats.org/presentationml/2006/main">
  <p:tag name="AS_UNIQUEID" val="3588"/>
</p:tagLst>
</file>

<file path=ppt/tags/tag1058.xml><?xml version="1.0" encoding="utf-8"?>
<p:tagLst xmlns:p="http://schemas.openxmlformats.org/presentationml/2006/main">
  <p:tag name="AS_UNIQUEID" val="391"/>
</p:tagLst>
</file>

<file path=ppt/tags/tag1059.xml><?xml version="1.0" encoding="utf-8"?>
<p:tagLst xmlns:p="http://schemas.openxmlformats.org/presentationml/2006/main">
  <p:tag name="AS_UNIQUEID" val="3589"/>
</p:tagLst>
</file>

<file path=ppt/tags/tag106.xml><?xml version="1.0" encoding="utf-8"?>
<p:tagLst xmlns:p="http://schemas.openxmlformats.org/presentationml/2006/main">
  <p:tag name="AS_UNIQUEID" val="2794"/>
</p:tagLst>
</file>

<file path=ppt/tags/tag1060.xml><?xml version="1.0" encoding="utf-8"?>
<p:tagLst xmlns:p="http://schemas.openxmlformats.org/presentationml/2006/main">
  <p:tag name="AS_UNIQUEID" val="3590"/>
</p:tagLst>
</file>

<file path=ppt/tags/tag1061.xml><?xml version="1.0" encoding="utf-8"?>
<p:tagLst xmlns:p="http://schemas.openxmlformats.org/presentationml/2006/main">
  <p:tag name="AS_UNIQUEID" val="3591"/>
</p:tagLst>
</file>

<file path=ppt/tags/tag1062.xml><?xml version="1.0" encoding="utf-8"?>
<p:tagLst xmlns:p="http://schemas.openxmlformats.org/presentationml/2006/main">
  <p:tag name="AS_UNIQUEID" val="3592"/>
</p:tagLst>
</file>

<file path=ppt/tags/tag1063.xml><?xml version="1.0" encoding="utf-8"?>
<p:tagLst xmlns:p="http://schemas.openxmlformats.org/presentationml/2006/main">
  <p:tag name="AS_UNIQUEID" val="3593"/>
</p:tagLst>
</file>

<file path=ppt/tags/tag1064.xml><?xml version="1.0" encoding="utf-8"?>
<p:tagLst xmlns:p="http://schemas.openxmlformats.org/presentationml/2006/main">
  <p:tag name="AS_UNIQUEID" val="3594"/>
</p:tagLst>
</file>

<file path=ppt/tags/tag1065.xml><?xml version="1.0" encoding="utf-8"?>
<p:tagLst xmlns:p="http://schemas.openxmlformats.org/presentationml/2006/main">
  <p:tag name="AS_UNIQUEID" val="3595"/>
</p:tagLst>
</file>

<file path=ppt/tags/tag1066.xml><?xml version="1.0" encoding="utf-8"?>
<p:tagLst xmlns:p="http://schemas.openxmlformats.org/presentationml/2006/main">
  <p:tag name="AS_UNIQUEID" val="3596"/>
</p:tagLst>
</file>

<file path=ppt/tags/tag1067.xml><?xml version="1.0" encoding="utf-8"?>
<p:tagLst xmlns:p="http://schemas.openxmlformats.org/presentationml/2006/main">
  <p:tag name="AS_UNIQUEID" val="3597"/>
</p:tagLst>
</file>

<file path=ppt/tags/tag1068.xml><?xml version="1.0" encoding="utf-8"?>
<p:tagLst xmlns:p="http://schemas.openxmlformats.org/presentationml/2006/main">
  <p:tag name="AS_UNIQUEID" val="3598"/>
</p:tagLst>
</file>

<file path=ppt/tags/tag1069.xml><?xml version="1.0" encoding="utf-8"?>
<p:tagLst xmlns:p="http://schemas.openxmlformats.org/presentationml/2006/main">
  <p:tag name="AS_UNIQUEID" val="3599"/>
</p:tagLst>
</file>

<file path=ppt/tags/tag107.xml><?xml version="1.0" encoding="utf-8"?>
<p:tagLst xmlns:p="http://schemas.openxmlformats.org/presentationml/2006/main">
  <p:tag name="AS_UNIQUEID" val="2795"/>
</p:tagLst>
</file>

<file path=ppt/tags/tag1070.xml><?xml version="1.0" encoding="utf-8"?>
<p:tagLst xmlns:p="http://schemas.openxmlformats.org/presentationml/2006/main">
  <p:tag name="AS_UNIQUEID" val="3600"/>
</p:tagLst>
</file>

<file path=ppt/tags/tag1071.xml><?xml version="1.0" encoding="utf-8"?>
<p:tagLst xmlns:p="http://schemas.openxmlformats.org/presentationml/2006/main">
  <p:tag name="AS_UNIQUEID" val="3601"/>
</p:tagLst>
</file>

<file path=ppt/tags/tag1072.xml><?xml version="1.0" encoding="utf-8"?>
<p:tagLst xmlns:p="http://schemas.openxmlformats.org/presentationml/2006/main">
  <p:tag name="AS_UNIQUEID" val="3602"/>
</p:tagLst>
</file>

<file path=ppt/tags/tag1073.xml><?xml version="1.0" encoding="utf-8"?>
<p:tagLst xmlns:p="http://schemas.openxmlformats.org/presentationml/2006/main">
  <p:tag name="AS_UNIQUEID" val="3603"/>
</p:tagLst>
</file>

<file path=ppt/tags/tag1074.xml><?xml version="1.0" encoding="utf-8"?>
<p:tagLst xmlns:p="http://schemas.openxmlformats.org/presentationml/2006/main">
  <p:tag name="AS_UNIQUEID" val="3604"/>
</p:tagLst>
</file>

<file path=ppt/tags/tag1075.xml><?xml version="1.0" encoding="utf-8"?>
<p:tagLst xmlns:p="http://schemas.openxmlformats.org/presentationml/2006/main">
  <p:tag name="AS_UNIQUEID" val="3605"/>
</p:tagLst>
</file>

<file path=ppt/tags/tag1076.xml><?xml version="1.0" encoding="utf-8"?>
<p:tagLst xmlns:p="http://schemas.openxmlformats.org/presentationml/2006/main">
  <p:tag name="AS_UNIQUEID" val="3606"/>
</p:tagLst>
</file>

<file path=ppt/tags/tag1077.xml><?xml version="1.0" encoding="utf-8"?>
<p:tagLst xmlns:p="http://schemas.openxmlformats.org/presentationml/2006/main">
  <p:tag name="AS_UNIQUEID" val="3607"/>
</p:tagLst>
</file>

<file path=ppt/tags/tag1078.xml><?xml version="1.0" encoding="utf-8"?>
<p:tagLst xmlns:p="http://schemas.openxmlformats.org/presentationml/2006/main">
  <p:tag name="AS_UNIQUEID" val="3608"/>
</p:tagLst>
</file>

<file path=ppt/tags/tag1079.xml><?xml version="1.0" encoding="utf-8"?>
<p:tagLst xmlns:p="http://schemas.openxmlformats.org/presentationml/2006/main">
  <p:tag name="AS_UNIQUEID" val="391"/>
</p:tagLst>
</file>

<file path=ppt/tags/tag108.xml><?xml version="1.0" encoding="utf-8"?>
<p:tagLst xmlns:p="http://schemas.openxmlformats.org/presentationml/2006/main">
  <p:tag name="AS_UNIQUEID" val="2796"/>
</p:tagLst>
</file>

<file path=ppt/tags/tag1080.xml><?xml version="1.0" encoding="utf-8"?>
<p:tagLst xmlns:p="http://schemas.openxmlformats.org/presentationml/2006/main">
  <p:tag name="AS_UNIQUEID" val="3609"/>
</p:tagLst>
</file>

<file path=ppt/tags/tag1081.xml><?xml version="1.0" encoding="utf-8"?>
<p:tagLst xmlns:p="http://schemas.openxmlformats.org/presentationml/2006/main">
  <p:tag name="AS_UNIQUEID" val="3610"/>
</p:tagLst>
</file>

<file path=ppt/tags/tag1082.xml><?xml version="1.0" encoding="utf-8"?>
<p:tagLst xmlns:p="http://schemas.openxmlformats.org/presentationml/2006/main">
  <p:tag name="AS_UNIQUEID" val="3611"/>
</p:tagLst>
</file>

<file path=ppt/tags/tag1083.xml><?xml version="1.0" encoding="utf-8"?>
<p:tagLst xmlns:p="http://schemas.openxmlformats.org/presentationml/2006/main">
  <p:tag name="AS_UNIQUEID" val="3612"/>
</p:tagLst>
</file>

<file path=ppt/tags/tag1084.xml><?xml version="1.0" encoding="utf-8"?>
<p:tagLst xmlns:p="http://schemas.openxmlformats.org/presentationml/2006/main">
  <p:tag name="AS_UNIQUEID" val="3613"/>
</p:tagLst>
</file>

<file path=ppt/tags/tag1085.xml><?xml version="1.0" encoding="utf-8"?>
<p:tagLst xmlns:p="http://schemas.openxmlformats.org/presentationml/2006/main">
  <p:tag name="AS_UNIQUEID" val="3614"/>
</p:tagLst>
</file>

<file path=ppt/tags/tag1086.xml><?xml version="1.0" encoding="utf-8"?>
<p:tagLst xmlns:p="http://schemas.openxmlformats.org/presentationml/2006/main">
  <p:tag name="AS_UNIQUEID" val="3615"/>
</p:tagLst>
</file>

<file path=ppt/tags/tag1087.xml><?xml version="1.0" encoding="utf-8"?>
<p:tagLst xmlns:p="http://schemas.openxmlformats.org/presentationml/2006/main">
  <p:tag name="AS_UNIQUEID" val="3616"/>
</p:tagLst>
</file>

<file path=ppt/tags/tag1088.xml><?xml version="1.0" encoding="utf-8"?>
<p:tagLst xmlns:p="http://schemas.openxmlformats.org/presentationml/2006/main">
  <p:tag name="AS_UNIQUEID" val="3617"/>
</p:tagLst>
</file>

<file path=ppt/tags/tag1089.xml><?xml version="1.0" encoding="utf-8"?>
<p:tagLst xmlns:p="http://schemas.openxmlformats.org/presentationml/2006/main">
  <p:tag name="AS_UNIQUEID" val="3618"/>
</p:tagLst>
</file>

<file path=ppt/tags/tag109.xml><?xml version="1.0" encoding="utf-8"?>
<p:tagLst xmlns:p="http://schemas.openxmlformats.org/presentationml/2006/main">
  <p:tag name="AS_UNIQUEID" val="2797"/>
</p:tagLst>
</file>

<file path=ppt/tags/tag1090.xml><?xml version="1.0" encoding="utf-8"?>
<p:tagLst xmlns:p="http://schemas.openxmlformats.org/presentationml/2006/main">
  <p:tag name="AS_UNIQUEID" val="3619"/>
</p:tagLst>
</file>

<file path=ppt/tags/tag1091.xml><?xml version="1.0" encoding="utf-8"?>
<p:tagLst xmlns:p="http://schemas.openxmlformats.org/presentationml/2006/main">
  <p:tag name="AS_UNIQUEID" val="3620"/>
</p:tagLst>
</file>

<file path=ppt/tags/tag1092.xml><?xml version="1.0" encoding="utf-8"?>
<p:tagLst xmlns:p="http://schemas.openxmlformats.org/presentationml/2006/main">
  <p:tag name="AS_UNIQUEID" val="3621"/>
</p:tagLst>
</file>

<file path=ppt/tags/tag1093.xml><?xml version="1.0" encoding="utf-8"?>
<p:tagLst xmlns:p="http://schemas.openxmlformats.org/presentationml/2006/main">
  <p:tag name="AS_UNIQUEID" val="3622"/>
</p:tagLst>
</file>

<file path=ppt/tags/tag1094.xml><?xml version="1.0" encoding="utf-8"?>
<p:tagLst xmlns:p="http://schemas.openxmlformats.org/presentationml/2006/main">
  <p:tag name="AS_UNIQUEID" val="3623"/>
</p:tagLst>
</file>

<file path=ppt/tags/tag1095.xml><?xml version="1.0" encoding="utf-8"?>
<p:tagLst xmlns:p="http://schemas.openxmlformats.org/presentationml/2006/main">
  <p:tag name="AS_UNIQUEID" val="3624"/>
</p:tagLst>
</file>

<file path=ppt/tags/tag1096.xml><?xml version="1.0" encoding="utf-8"?>
<p:tagLst xmlns:p="http://schemas.openxmlformats.org/presentationml/2006/main">
  <p:tag name="AS_UNIQUEID" val="3625"/>
</p:tagLst>
</file>

<file path=ppt/tags/tag1097.xml><?xml version="1.0" encoding="utf-8"?>
<p:tagLst xmlns:p="http://schemas.openxmlformats.org/presentationml/2006/main">
  <p:tag name="AS_UNIQUEID" val="3626"/>
</p:tagLst>
</file>

<file path=ppt/tags/tag1098.xml><?xml version="1.0" encoding="utf-8"?>
<p:tagLst xmlns:p="http://schemas.openxmlformats.org/presentationml/2006/main">
  <p:tag name="AS_UNIQUEID" val="3627"/>
</p:tagLst>
</file>

<file path=ppt/tags/tag1099.xml><?xml version="1.0" encoding="utf-8"?>
<p:tagLst xmlns:p="http://schemas.openxmlformats.org/presentationml/2006/main">
  <p:tag name="AS_UNIQUEID" val="3628"/>
</p:tagLst>
</file>

<file path=ppt/tags/tag11.xml><?xml version="1.0" encoding="utf-8"?>
<p:tagLst xmlns:p="http://schemas.openxmlformats.org/presentationml/2006/main">
  <p:tag name="AS_UNIQUEID" val="2122"/>
</p:tagLst>
</file>

<file path=ppt/tags/tag110.xml><?xml version="1.0" encoding="utf-8"?>
<p:tagLst xmlns:p="http://schemas.openxmlformats.org/presentationml/2006/main">
  <p:tag name="AS_UNIQUEID" val="2798"/>
</p:tagLst>
</file>

<file path=ppt/tags/tag1100.xml><?xml version="1.0" encoding="utf-8"?>
<p:tagLst xmlns:p="http://schemas.openxmlformats.org/presentationml/2006/main">
  <p:tag name="AS_UNIQUEID" val="3629"/>
</p:tagLst>
</file>

<file path=ppt/tags/tag1101.xml><?xml version="1.0" encoding="utf-8"?>
<p:tagLst xmlns:p="http://schemas.openxmlformats.org/presentationml/2006/main">
  <p:tag name="AS_UNIQUEID" val="3630"/>
</p:tagLst>
</file>

<file path=ppt/tags/tag1102.xml><?xml version="1.0" encoding="utf-8"?>
<p:tagLst xmlns:p="http://schemas.openxmlformats.org/presentationml/2006/main">
  <p:tag name="AS_UNIQUEID" val="3631"/>
</p:tagLst>
</file>

<file path=ppt/tags/tag1103.xml><?xml version="1.0" encoding="utf-8"?>
<p:tagLst xmlns:p="http://schemas.openxmlformats.org/presentationml/2006/main">
  <p:tag name="AS_UNIQUEID" val="3632"/>
</p:tagLst>
</file>

<file path=ppt/tags/tag1104.xml><?xml version="1.0" encoding="utf-8"?>
<p:tagLst xmlns:p="http://schemas.openxmlformats.org/presentationml/2006/main">
  <p:tag name="AS_UNIQUEID" val="3633"/>
</p:tagLst>
</file>

<file path=ppt/tags/tag1105.xml><?xml version="1.0" encoding="utf-8"?>
<p:tagLst xmlns:p="http://schemas.openxmlformats.org/presentationml/2006/main">
  <p:tag name="AS_UNIQUEID" val="3634"/>
</p:tagLst>
</file>

<file path=ppt/tags/tag1106.xml><?xml version="1.0" encoding="utf-8"?>
<p:tagLst xmlns:p="http://schemas.openxmlformats.org/presentationml/2006/main">
  <p:tag name="AS_UNIQUEID" val="3635"/>
</p:tagLst>
</file>

<file path=ppt/tags/tag1107.xml><?xml version="1.0" encoding="utf-8"?>
<p:tagLst xmlns:p="http://schemas.openxmlformats.org/presentationml/2006/main">
  <p:tag name="AS_UNIQUEID" val="3636"/>
</p:tagLst>
</file>

<file path=ppt/tags/tag1108.xml><?xml version="1.0" encoding="utf-8"?>
<p:tagLst xmlns:p="http://schemas.openxmlformats.org/presentationml/2006/main">
  <p:tag name="AS_UNIQUEID" val="3637"/>
</p:tagLst>
</file>

<file path=ppt/tags/tag1109.xml><?xml version="1.0" encoding="utf-8"?>
<p:tagLst xmlns:p="http://schemas.openxmlformats.org/presentationml/2006/main">
  <p:tag name="AS_UNIQUEID" val="3638"/>
</p:tagLst>
</file>

<file path=ppt/tags/tag111.xml><?xml version="1.0" encoding="utf-8"?>
<p:tagLst xmlns:p="http://schemas.openxmlformats.org/presentationml/2006/main">
  <p:tag name="AS_UNIQUEID" val="2799"/>
</p:tagLst>
</file>

<file path=ppt/tags/tag1110.xml><?xml version="1.0" encoding="utf-8"?>
<p:tagLst xmlns:p="http://schemas.openxmlformats.org/presentationml/2006/main">
  <p:tag name="AS_UNIQUEID" val="3639"/>
</p:tagLst>
</file>

<file path=ppt/tags/tag1111.xml><?xml version="1.0" encoding="utf-8"?>
<p:tagLst xmlns:p="http://schemas.openxmlformats.org/presentationml/2006/main">
  <p:tag name="AS_UNIQUEID" val="3640"/>
</p:tagLst>
</file>

<file path=ppt/tags/tag1112.xml><?xml version="1.0" encoding="utf-8"?>
<p:tagLst xmlns:p="http://schemas.openxmlformats.org/presentationml/2006/main">
  <p:tag name="AS_UNIQUEID" val="3641"/>
</p:tagLst>
</file>

<file path=ppt/tags/tag1113.xml><?xml version="1.0" encoding="utf-8"?>
<p:tagLst xmlns:p="http://schemas.openxmlformats.org/presentationml/2006/main">
  <p:tag name="AS_UNIQUEID" val="3642"/>
</p:tagLst>
</file>

<file path=ppt/tags/tag1114.xml><?xml version="1.0" encoding="utf-8"?>
<p:tagLst xmlns:p="http://schemas.openxmlformats.org/presentationml/2006/main">
  <p:tag name="AS_UNIQUEID" val="3643"/>
</p:tagLst>
</file>

<file path=ppt/tags/tag1115.xml><?xml version="1.0" encoding="utf-8"?>
<p:tagLst xmlns:p="http://schemas.openxmlformats.org/presentationml/2006/main">
  <p:tag name="AS_UNIQUEID" val="3644"/>
</p:tagLst>
</file>

<file path=ppt/tags/tag1116.xml><?xml version="1.0" encoding="utf-8"?>
<p:tagLst xmlns:p="http://schemas.openxmlformats.org/presentationml/2006/main">
  <p:tag name="AS_UNIQUEID" val="3645"/>
</p:tagLst>
</file>

<file path=ppt/tags/tag1117.xml><?xml version="1.0" encoding="utf-8"?>
<p:tagLst xmlns:p="http://schemas.openxmlformats.org/presentationml/2006/main">
  <p:tag name="AS_UNIQUEID" val="3646"/>
</p:tagLst>
</file>

<file path=ppt/tags/tag1118.xml><?xml version="1.0" encoding="utf-8"?>
<p:tagLst xmlns:p="http://schemas.openxmlformats.org/presentationml/2006/main">
  <p:tag name="AS_UNIQUEID" val="3647"/>
</p:tagLst>
</file>

<file path=ppt/tags/tag1119.xml><?xml version="1.0" encoding="utf-8"?>
<p:tagLst xmlns:p="http://schemas.openxmlformats.org/presentationml/2006/main">
  <p:tag name="AS_UNIQUEID" val="3648"/>
</p:tagLst>
</file>

<file path=ppt/tags/tag112.xml><?xml version="1.0" encoding="utf-8"?>
<p:tagLst xmlns:p="http://schemas.openxmlformats.org/presentationml/2006/main">
  <p:tag name="AS_UNIQUEID" val="2800"/>
</p:tagLst>
</file>

<file path=ppt/tags/tag1120.xml><?xml version="1.0" encoding="utf-8"?>
<p:tagLst xmlns:p="http://schemas.openxmlformats.org/presentationml/2006/main">
  <p:tag name="AS_UNIQUEID" val="3649"/>
</p:tagLst>
</file>

<file path=ppt/tags/tag1121.xml><?xml version="1.0" encoding="utf-8"?>
<p:tagLst xmlns:p="http://schemas.openxmlformats.org/presentationml/2006/main">
  <p:tag name="AS_UNIQUEID" val="3650"/>
</p:tagLst>
</file>

<file path=ppt/tags/tag1122.xml><?xml version="1.0" encoding="utf-8"?>
<p:tagLst xmlns:p="http://schemas.openxmlformats.org/presentationml/2006/main">
  <p:tag name="AS_UNIQUEID" val="3651"/>
</p:tagLst>
</file>

<file path=ppt/tags/tag1123.xml><?xml version="1.0" encoding="utf-8"?>
<p:tagLst xmlns:p="http://schemas.openxmlformats.org/presentationml/2006/main">
  <p:tag name="AS_UNIQUEID" val="3652"/>
</p:tagLst>
</file>

<file path=ppt/tags/tag1124.xml><?xml version="1.0" encoding="utf-8"?>
<p:tagLst xmlns:p="http://schemas.openxmlformats.org/presentationml/2006/main">
  <p:tag name="AS_UNIQUEID" val="3653"/>
</p:tagLst>
</file>

<file path=ppt/tags/tag1125.xml><?xml version="1.0" encoding="utf-8"?>
<p:tagLst xmlns:p="http://schemas.openxmlformats.org/presentationml/2006/main">
  <p:tag name="AS_UNIQUEID" val="3654"/>
</p:tagLst>
</file>

<file path=ppt/tags/tag1126.xml><?xml version="1.0" encoding="utf-8"?>
<p:tagLst xmlns:p="http://schemas.openxmlformats.org/presentationml/2006/main">
  <p:tag name="AS_UNIQUEID" val="3655"/>
</p:tagLst>
</file>

<file path=ppt/tags/tag1127.xml><?xml version="1.0" encoding="utf-8"?>
<p:tagLst xmlns:p="http://schemas.openxmlformats.org/presentationml/2006/main">
  <p:tag name="AS_UNIQUEID" val="3656"/>
</p:tagLst>
</file>

<file path=ppt/tags/tag1128.xml><?xml version="1.0" encoding="utf-8"?>
<p:tagLst xmlns:p="http://schemas.openxmlformats.org/presentationml/2006/main">
  <p:tag name="AS_UNIQUEID" val="3657"/>
</p:tagLst>
</file>

<file path=ppt/tags/tag1129.xml><?xml version="1.0" encoding="utf-8"?>
<p:tagLst xmlns:p="http://schemas.openxmlformats.org/presentationml/2006/main">
  <p:tag name="AS_UNIQUEID" val="3658"/>
</p:tagLst>
</file>

<file path=ppt/tags/tag113.xml><?xml version="1.0" encoding="utf-8"?>
<p:tagLst xmlns:p="http://schemas.openxmlformats.org/presentationml/2006/main">
  <p:tag name="AS_UNIQUEID" val="2801"/>
</p:tagLst>
</file>

<file path=ppt/tags/tag1130.xml><?xml version="1.0" encoding="utf-8"?>
<p:tagLst xmlns:p="http://schemas.openxmlformats.org/presentationml/2006/main">
  <p:tag name="AS_UNIQUEID" val="3659"/>
</p:tagLst>
</file>

<file path=ppt/tags/tag1131.xml><?xml version="1.0" encoding="utf-8"?>
<p:tagLst xmlns:p="http://schemas.openxmlformats.org/presentationml/2006/main">
  <p:tag name="AS_UNIQUEID" val="3660"/>
</p:tagLst>
</file>

<file path=ppt/tags/tag1132.xml><?xml version="1.0" encoding="utf-8"?>
<p:tagLst xmlns:p="http://schemas.openxmlformats.org/presentationml/2006/main">
  <p:tag name="AS_UNIQUEID" val="3661"/>
</p:tagLst>
</file>

<file path=ppt/tags/tag1133.xml><?xml version="1.0" encoding="utf-8"?>
<p:tagLst xmlns:p="http://schemas.openxmlformats.org/presentationml/2006/main">
  <p:tag name="AS_UNIQUEID" val="3662"/>
</p:tagLst>
</file>

<file path=ppt/tags/tag1134.xml><?xml version="1.0" encoding="utf-8"?>
<p:tagLst xmlns:p="http://schemas.openxmlformats.org/presentationml/2006/main">
  <p:tag name="AS_UNIQUEID" val="3663"/>
</p:tagLst>
</file>

<file path=ppt/tags/tag1135.xml><?xml version="1.0" encoding="utf-8"?>
<p:tagLst xmlns:p="http://schemas.openxmlformats.org/presentationml/2006/main">
  <p:tag name="AS_UNIQUEID" val="3664"/>
</p:tagLst>
</file>

<file path=ppt/tags/tag1136.xml><?xml version="1.0" encoding="utf-8"?>
<p:tagLst xmlns:p="http://schemas.openxmlformats.org/presentationml/2006/main">
  <p:tag name="AS_UNIQUEID" val="3665"/>
</p:tagLst>
</file>

<file path=ppt/tags/tag1137.xml><?xml version="1.0" encoding="utf-8"?>
<p:tagLst xmlns:p="http://schemas.openxmlformats.org/presentationml/2006/main">
  <p:tag name="AS_UNIQUEID" val="3666"/>
</p:tagLst>
</file>

<file path=ppt/tags/tag1138.xml><?xml version="1.0" encoding="utf-8"?>
<p:tagLst xmlns:p="http://schemas.openxmlformats.org/presentationml/2006/main">
  <p:tag name="AS_UNIQUEID" val="3667"/>
</p:tagLst>
</file>

<file path=ppt/tags/tag1139.xml><?xml version="1.0" encoding="utf-8"?>
<p:tagLst xmlns:p="http://schemas.openxmlformats.org/presentationml/2006/main">
  <p:tag name="AS_UNIQUEID" val="3668"/>
</p:tagLst>
</file>

<file path=ppt/tags/tag114.xml><?xml version="1.0" encoding="utf-8"?>
<p:tagLst xmlns:p="http://schemas.openxmlformats.org/presentationml/2006/main">
  <p:tag name="AS_UNIQUEID" val="2802"/>
</p:tagLst>
</file>

<file path=ppt/tags/tag1140.xml><?xml version="1.0" encoding="utf-8"?>
<p:tagLst xmlns:p="http://schemas.openxmlformats.org/presentationml/2006/main">
  <p:tag name="AS_UNIQUEID" val="3669"/>
</p:tagLst>
</file>

<file path=ppt/tags/tag1141.xml><?xml version="1.0" encoding="utf-8"?>
<p:tagLst xmlns:p="http://schemas.openxmlformats.org/presentationml/2006/main">
  <p:tag name="AS_UNIQUEID" val="3670"/>
</p:tagLst>
</file>

<file path=ppt/tags/tag1142.xml><?xml version="1.0" encoding="utf-8"?>
<p:tagLst xmlns:p="http://schemas.openxmlformats.org/presentationml/2006/main">
  <p:tag name="AS_UNIQUEID" val="3671"/>
</p:tagLst>
</file>

<file path=ppt/tags/tag1143.xml><?xml version="1.0" encoding="utf-8"?>
<p:tagLst xmlns:p="http://schemas.openxmlformats.org/presentationml/2006/main">
  <p:tag name="AS_UNIQUEID" val="3672"/>
</p:tagLst>
</file>

<file path=ppt/tags/tag1144.xml><?xml version="1.0" encoding="utf-8"?>
<p:tagLst xmlns:p="http://schemas.openxmlformats.org/presentationml/2006/main">
  <p:tag name="AS_UNIQUEID" val="3673"/>
</p:tagLst>
</file>

<file path=ppt/tags/tag1145.xml><?xml version="1.0" encoding="utf-8"?>
<p:tagLst xmlns:p="http://schemas.openxmlformats.org/presentationml/2006/main">
  <p:tag name="AS_UNIQUEID" val="3674"/>
</p:tagLst>
</file>

<file path=ppt/tags/tag1146.xml><?xml version="1.0" encoding="utf-8"?>
<p:tagLst xmlns:p="http://schemas.openxmlformats.org/presentationml/2006/main">
  <p:tag name="AS_UNIQUEID" val="3675"/>
</p:tagLst>
</file>

<file path=ppt/tags/tag1147.xml><?xml version="1.0" encoding="utf-8"?>
<p:tagLst xmlns:p="http://schemas.openxmlformats.org/presentationml/2006/main">
  <p:tag name="AS_UNIQUEID" val="3676"/>
</p:tagLst>
</file>

<file path=ppt/tags/tag1148.xml><?xml version="1.0" encoding="utf-8"?>
<p:tagLst xmlns:p="http://schemas.openxmlformats.org/presentationml/2006/main">
  <p:tag name="AS_UNIQUEID" val="3677"/>
</p:tagLst>
</file>

<file path=ppt/tags/tag1149.xml><?xml version="1.0" encoding="utf-8"?>
<p:tagLst xmlns:p="http://schemas.openxmlformats.org/presentationml/2006/main">
  <p:tag name="AS_UNIQUEID" val="3678"/>
</p:tagLst>
</file>

<file path=ppt/tags/tag115.xml><?xml version="1.0" encoding="utf-8"?>
<p:tagLst xmlns:p="http://schemas.openxmlformats.org/presentationml/2006/main">
  <p:tag name="AS_UNIQUEID" val="2803"/>
</p:tagLst>
</file>

<file path=ppt/tags/tag1150.xml><?xml version="1.0" encoding="utf-8"?>
<p:tagLst xmlns:p="http://schemas.openxmlformats.org/presentationml/2006/main">
  <p:tag name="AS_UNIQUEID" val="3679"/>
</p:tagLst>
</file>

<file path=ppt/tags/tag1151.xml><?xml version="1.0" encoding="utf-8"?>
<p:tagLst xmlns:p="http://schemas.openxmlformats.org/presentationml/2006/main">
  <p:tag name="AS_UNIQUEID" val="3680"/>
</p:tagLst>
</file>

<file path=ppt/tags/tag1152.xml><?xml version="1.0" encoding="utf-8"?>
<p:tagLst xmlns:p="http://schemas.openxmlformats.org/presentationml/2006/main">
  <p:tag name="AS_UNIQUEID" val="3681"/>
</p:tagLst>
</file>

<file path=ppt/tags/tag1153.xml><?xml version="1.0" encoding="utf-8"?>
<p:tagLst xmlns:p="http://schemas.openxmlformats.org/presentationml/2006/main">
  <p:tag name="AS_UNIQUEID" val="3682"/>
</p:tagLst>
</file>

<file path=ppt/tags/tag1154.xml><?xml version="1.0" encoding="utf-8"?>
<p:tagLst xmlns:p="http://schemas.openxmlformats.org/presentationml/2006/main">
  <p:tag name="AS_UNIQUEID" val="3683"/>
</p:tagLst>
</file>

<file path=ppt/tags/tag1155.xml><?xml version="1.0" encoding="utf-8"?>
<p:tagLst xmlns:p="http://schemas.openxmlformats.org/presentationml/2006/main">
  <p:tag name="AS_UNIQUEID" val="3684"/>
</p:tagLst>
</file>

<file path=ppt/tags/tag1156.xml><?xml version="1.0" encoding="utf-8"?>
<p:tagLst xmlns:p="http://schemas.openxmlformats.org/presentationml/2006/main">
  <p:tag name="AS_UNIQUEID" val="3685"/>
</p:tagLst>
</file>

<file path=ppt/tags/tag1157.xml><?xml version="1.0" encoding="utf-8"?>
<p:tagLst xmlns:p="http://schemas.openxmlformats.org/presentationml/2006/main">
  <p:tag name="AS_UNIQUEID" val="3686"/>
</p:tagLst>
</file>

<file path=ppt/tags/tag1158.xml><?xml version="1.0" encoding="utf-8"?>
<p:tagLst xmlns:p="http://schemas.openxmlformats.org/presentationml/2006/main">
  <p:tag name="AS_UNIQUEID" val="3687"/>
</p:tagLst>
</file>

<file path=ppt/tags/tag1159.xml><?xml version="1.0" encoding="utf-8"?>
<p:tagLst xmlns:p="http://schemas.openxmlformats.org/presentationml/2006/main">
  <p:tag name="AS_UNIQUEID" val="3688"/>
</p:tagLst>
</file>

<file path=ppt/tags/tag116.xml><?xml version="1.0" encoding="utf-8"?>
<p:tagLst xmlns:p="http://schemas.openxmlformats.org/presentationml/2006/main">
  <p:tag name="AS_UNIQUEID" val="2804"/>
</p:tagLst>
</file>

<file path=ppt/tags/tag1160.xml><?xml version="1.0" encoding="utf-8"?>
<p:tagLst xmlns:p="http://schemas.openxmlformats.org/presentationml/2006/main">
  <p:tag name="AS_UNIQUEID" val="3689"/>
</p:tagLst>
</file>

<file path=ppt/tags/tag1161.xml><?xml version="1.0" encoding="utf-8"?>
<p:tagLst xmlns:p="http://schemas.openxmlformats.org/presentationml/2006/main">
  <p:tag name="AS_UNIQUEID" val="3690"/>
</p:tagLst>
</file>

<file path=ppt/tags/tag1162.xml><?xml version="1.0" encoding="utf-8"?>
<p:tagLst xmlns:p="http://schemas.openxmlformats.org/presentationml/2006/main">
  <p:tag name="AS_UNIQUEID" val="3691"/>
</p:tagLst>
</file>

<file path=ppt/tags/tag1163.xml><?xml version="1.0" encoding="utf-8"?>
<p:tagLst xmlns:p="http://schemas.openxmlformats.org/presentationml/2006/main">
  <p:tag name="AS_UNIQUEID" val="3692"/>
</p:tagLst>
</file>

<file path=ppt/tags/tag1164.xml><?xml version="1.0" encoding="utf-8"?>
<p:tagLst xmlns:p="http://schemas.openxmlformats.org/presentationml/2006/main">
  <p:tag name="AS_UNIQUEID" val="3693"/>
</p:tagLst>
</file>

<file path=ppt/tags/tag1165.xml><?xml version="1.0" encoding="utf-8"?>
<p:tagLst xmlns:p="http://schemas.openxmlformats.org/presentationml/2006/main">
  <p:tag name="AS_UNIQUEID" val="3694"/>
</p:tagLst>
</file>

<file path=ppt/tags/tag1166.xml><?xml version="1.0" encoding="utf-8"?>
<p:tagLst xmlns:p="http://schemas.openxmlformats.org/presentationml/2006/main">
  <p:tag name="AS_UNIQUEID" val="3695"/>
</p:tagLst>
</file>

<file path=ppt/tags/tag1167.xml><?xml version="1.0" encoding="utf-8"?>
<p:tagLst xmlns:p="http://schemas.openxmlformats.org/presentationml/2006/main">
  <p:tag name="AS_UNIQUEID" val="3696"/>
</p:tagLst>
</file>

<file path=ppt/tags/tag1168.xml><?xml version="1.0" encoding="utf-8"?>
<p:tagLst xmlns:p="http://schemas.openxmlformats.org/presentationml/2006/main">
  <p:tag name="AS_UNIQUEID" val="3697"/>
</p:tagLst>
</file>

<file path=ppt/tags/tag1169.xml><?xml version="1.0" encoding="utf-8"?>
<p:tagLst xmlns:p="http://schemas.openxmlformats.org/presentationml/2006/main">
  <p:tag name="AS_UNIQUEID" val="3698"/>
</p:tagLst>
</file>

<file path=ppt/tags/tag117.xml><?xml version="1.0" encoding="utf-8"?>
<p:tagLst xmlns:p="http://schemas.openxmlformats.org/presentationml/2006/main">
  <p:tag name="AS_UNIQUEID" val="2805"/>
</p:tagLst>
</file>

<file path=ppt/tags/tag1170.xml><?xml version="1.0" encoding="utf-8"?>
<p:tagLst xmlns:p="http://schemas.openxmlformats.org/presentationml/2006/main">
  <p:tag name="AS_UNIQUEID" val="3699"/>
</p:tagLst>
</file>

<file path=ppt/tags/tag1171.xml><?xml version="1.0" encoding="utf-8"?>
<p:tagLst xmlns:p="http://schemas.openxmlformats.org/presentationml/2006/main">
  <p:tag name="AS_UNIQUEID" val="3700"/>
</p:tagLst>
</file>

<file path=ppt/tags/tag1172.xml><?xml version="1.0" encoding="utf-8"?>
<p:tagLst xmlns:p="http://schemas.openxmlformats.org/presentationml/2006/main">
  <p:tag name="AS_UNIQUEID" val="3701"/>
</p:tagLst>
</file>

<file path=ppt/tags/tag1173.xml><?xml version="1.0" encoding="utf-8"?>
<p:tagLst xmlns:p="http://schemas.openxmlformats.org/presentationml/2006/main">
  <p:tag name="AS_UNIQUEID" val="3702"/>
</p:tagLst>
</file>

<file path=ppt/tags/tag1174.xml><?xml version="1.0" encoding="utf-8"?>
<p:tagLst xmlns:p="http://schemas.openxmlformats.org/presentationml/2006/main">
  <p:tag name="AS_UNIQUEID" val="3703"/>
</p:tagLst>
</file>

<file path=ppt/tags/tag1175.xml><?xml version="1.0" encoding="utf-8"?>
<p:tagLst xmlns:p="http://schemas.openxmlformats.org/presentationml/2006/main">
  <p:tag name="AS_UNIQUEID" val="3704"/>
</p:tagLst>
</file>

<file path=ppt/tags/tag1176.xml><?xml version="1.0" encoding="utf-8"?>
<p:tagLst xmlns:p="http://schemas.openxmlformats.org/presentationml/2006/main">
  <p:tag name="AS_UNIQUEID" val="3705"/>
</p:tagLst>
</file>

<file path=ppt/tags/tag1177.xml><?xml version="1.0" encoding="utf-8"?>
<p:tagLst xmlns:p="http://schemas.openxmlformats.org/presentationml/2006/main">
  <p:tag name="AS_UNIQUEID" val="3706"/>
</p:tagLst>
</file>

<file path=ppt/tags/tag1178.xml><?xml version="1.0" encoding="utf-8"?>
<p:tagLst xmlns:p="http://schemas.openxmlformats.org/presentationml/2006/main">
  <p:tag name="AS_UNIQUEID" val="3707"/>
</p:tagLst>
</file>

<file path=ppt/tags/tag1179.xml><?xml version="1.0" encoding="utf-8"?>
<p:tagLst xmlns:p="http://schemas.openxmlformats.org/presentationml/2006/main">
  <p:tag name="AS_UNIQUEID" val="3708"/>
</p:tagLst>
</file>

<file path=ppt/tags/tag118.xml><?xml version="1.0" encoding="utf-8"?>
<p:tagLst xmlns:p="http://schemas.openxmlformats.org/presentationml/2006/main">
  <p:tag name="AS_UNIQUEID" val="2806"/>
</p:tagLst>
</file>

<file path=ppt/tags/tag1180.xml><?xml version="1.0" encoding="utf-8"?>
<p:tagLst xmlns:p="http://schemas.openxmlformats.org/presentationml/2006/main">
  <p:tag name="AS_UNIQUEID" val="3709"/>
</p:tagLst>
</file>

<file path=ppt/tags/tag1181.xml><?xml version="1.0" encoding="utf-8"?>
<p:tagLst xmlns:p="http://schemas.openxmlformats.org/presentationml/2006/main">
  <p:tag name="AS_UNIQUEID" val="3710"/>
</p:tagLst>
</file>

<file path=ppt/tags/tag1182.xml><?xml version="1.0" encoding="utf-8"?>
<p:tagLst xmlns:p="http://schemas.openxmlformats.org/presentationml/2006/main">
  <p:tag name="AS_UNIQUEID" val="3711"/>
</p:tagLst>
</file>

<file path=ppt/tags/tag1183.xml><?xml version="1.0" encoding="utf-8"?>
<p:tagLst xmlns:p="http://schemas.openxmlformats.org/presentationml/2006/main">
  <p:tag name="AS_UNIQUEID" val="3712"/>
</p:tagLst>
</file>

<file path=ppt/tags/tag1184.xml><?xml version="1.0" encoding="utf-8"?>
<p:tagLst xmlns:p="http://schemas.openxmlformats.org/presentationml/2006/main">
  <p:tag name="AS_UNIQUEID" val="3713"/>
</p:tagLst>
</file>

<file path=ppt/tags/tag1185.xml><?xml version="1.0" encoding="utf-8"?>
<p:tagLst xmlns:p="http://schemas.openxmlformats.org/presentationml/2006/main">
  <p:tag name="AS_UNIQUEID" val="3714"/>
</p:tagLst>
</file>

<file path=ppt/tags/tag1186.xml><?xml version="1.0" encoding="utf-8"?>
<p:tagLst xmlns:p="http://schemas.openxmlformats.org/presentationml/2006/main">
  <p:tag name="AS_UNIQUEID" val="3715"/>
</p:tagLst>
</file>

<file path=ppt/tags/tag1187.xml><?xml version="1.0" encoding="utf-8"?>
<p:tagLst xmlns:p="http://schemas.openxmlformats.org/presentationml/2006/main">
  <p:tag name="AS_UNIQUEID" val="3716"/>
</p:tagLst>
</file>

<file path=ppt/tags/tag1188.xml><?xml version="1.0" encoding="utf-8"?>
<p:tagLst xmlns:p="http://schemas.openxmlformats.org/presentationml/2006/main">
  <p:tag name="AS_UNIQUEID" val="3717"/>
</p:tagLst>
</file>

<file path=ppt/tags/tag1189.xml><?xml version="1.0" encoding="utf-8"?>
<p:tagLst xmlns:p="http://schemas.openxmlformats.org/presentationml/2006/main">
  <p:tag name="AS_UNIQUEID" val="3718"/>
</p:tagLst>
</file>

<file path=ppt/tags/tag119.xml><?xml version="1.0" encoding="utf-8"?>
<p:tagLst xmlns:p="http://schemas.openxmlformats.org/presentationml/2006/main">
  <p:tag name="AS_UNIQUEID" val="2807"/>
</p:tagLst>
</file>

<file path=ppt/tags/tag1190.xml><?xml version="1.0" encoding="utf-8"?>
<p:tagLst xmlns:p="http://schemas.openxmlformats.org/presentationml/2006/main">
  <p:tag name="AS_UNIQUEID" val="3719"/>
</p:tagLst>
</file>

<file path=ppt/tags/tag1191.xml><?xml version="1.0" encoding="utf-8"?>
<p:tagLst xmlns:p="http://schemas.openxmlformats.org/presentationml/2006/main">
  <p:tag name="AS_UNIQUEID" val="3720"/>
</p:tagLst>
</file>

<file path=ppt/tags/tag1192.xml><?xml version="1.0" encoding="utf-8"?>
<p:tagLst xmlns:p="http://schemas.openxmlformats.org/presentationml/2006/main">
  <p:tag name="AS_UNIQUEID" val="3721"/>
</p:tagLst>
</file>

<file path=ppt/tags/tag1193.xml><?xml version="1.0" encoding="utf-8"?>
<p:tagLst xmlns:p="http://schemas.openxmlformats.org/presentationml/2006/main">
  <p:tag name="AS_UNIQUEID" val="3722"/>
</p:tagLst>
</file>

<file path=ppt/tags/tag1194.xml><?xml version="1.0" encoding="utf-8"?>
<p:tagLst xmlns:p="http://schemas.openxmlformats.org/presentationml/2006/main">
  <p:tag name="AS_UNIQUEID" val="3723"/>
</p:tagLst>
</file>

<file path=ppt/tags/tag1195.xml><?xml version="1.0" encoding="utf-8"?>
<p:tagLst xmlns:p="http://schemas.openxmlformats.org/presentationml/2006/main">
  <p:tag name="AS_UNIQUEID" val="3724"/>
</p:tagLst>
</file>

<file path=ppt/tags/tag1196.xml><?xml version="1.0" encoding="utf-8"?>
<p:tagLst xmlns:p="http://schemas.openxmlformats.org/presentationml/2006/main">
  <p:tag name="AS_UNIQUEID" val="3725"/>
</p:tagLst>
</file>

<file path=ppt/tags/tag1197.xml><?xml version="1.0" encoding="utf-8"?>
<p:tagLst xmlns:p="http://schemas.openxmlformats.org/presentationml/2006/main">
  <p:tag name="AS_UNIQUEID" val="3726"/>
</p:tagLst>
</file>

<file path=ppt/tags/tag1198.xml><?xml version="1.0" encoding="utf-8"?>
<p:tagLst xmlns:p="http://schemas.openxmlformats.org/presentationml/2006/main">
  <p:tag name="AS_UNIQUEID" val="3727"/>
</p:tagLst>
</file>

<file path=ppt/tags/tag1199.xml><?xml version="1.0" encoding="utf-8"?>
<p:tagLst xmlns:p="http://schemas.openxmlformats.org/presentationml/2006/main">
  <p:tag name="AS_UNIQUEID" val="3728"/>
</p:tagLst>
</file>

<file path=ppt/tags/tag12.xml><?xml version="1.0" encoding="utf-8"?>
<p:tagLst xmlns:p="http://schemas.openxmlformats.org/presentationml/2006/main">
  <p:tag name="AS_UNIQUEID" val="2123"/>
</p:tagLst>
</file>

<file path=ppt/tags/tag120.xml><?xml version="1.0" encoding="utf-8"?>
<p:tagLst xmlns:p="http://schemas.openxmlformats.org/presentationml/2006/main">
  <p:tag name="AS_UNIQUEID" val="2510"/>
</p:tagLst>
</file>

<file path=ppt/tags/tag1200.xml><?xml version="1.0" encoding="utf-8"?>
<p:tagLst xmlns:p="http://schemas.openxmlformats.org/presentationml/2006/main">
  <p:tag name="AS_UNIQUEID" val="3729"/>
</p:tagLst>
</file>

<file path=ppt/tags/tag1201.xml><?xml version="1.0" encoding="utf-8"?>
<p:tagLst xmlns:p="http://schemas.openxmlformats.org/presentationml/2006/main">
  <p:tag name="AS_UNIQUEID" val="3730"/>
</p:tagLst>
</file>

<file path=ppt/tags/tag1202.xml><?xml version="1.0" encoding="utf-8"?>
<p:tagLst xmlns:p="http://schemas.openxmlformats.org/presentationml/2006/main">
  <p:tag name="AS_UNIQUEID" val="3731"/>
</p:tagLst>
</file>

<file path=ppt/tags/tag1203.xml><?xml version="1.0" encoding="utf-8"?>
<p:tagLst xmlns:p="http://schemas.openxmlformats.org/presentationml/2006/main">
  <p:tag name="AS_UNIQUEID" val="3732"/>
</p:tagLst>
</file>

<file path=ppt/tags/tag1204.xml><?xml version="1.0" encoding="utf-8"?>
<p:tagLst xmlns:p="http://schemas.openxmlformats.org/presentationml/2006/main">
  <p:tag name="AS_UNIQUEID" val="3733"/>
</p:tagLst>
</file>

<file path=ppt/tags/tag1205.xml><?xml version="1.0" encoding="utf-8"?>
<p:tagLst xmlns:p="http://schemas.openxmlformats.org/presentationml/2006/main">
  <p:tag name="AS_UNIQUEID" val="3734"/>
</p:tagLst>
</file>

<file path=ppt/tags/tag1206.xml><?xml version="1.0" encoding="utf-8"?>
<p:tagLst xmlns:p="http://schemas.openxmlformats.org/presentationml/2006/main">
  <p:tag name="AS_UNIQUEID" val="3735"/>
</p:tagLst>
</file>

<file path=ppt/tags/tag1207.xml><?xml version="1.0" encoding="utf-8"?>
<p:tagLst xmlns:p="http://schemas.openxmlformats.org/presentationml/2006/main">
  <p:tag name="AS_UNIQUEID" val="3736"/>
</p:tagLst>
</file>

<file path=ppt/tags/tag1208.xml><?xml version="1.0" encoding="utf-8"?>
<p:tagLst xmlns:p="http://schemas.openxmlformats.org/presentationml/2006/main">
  <p:tag name="AS_UNIQUEID" val="3737"/>
</p:tagLst>
</file>

<file path=ppt/tags/tag1209.xml><?xml version="1.0" encoding="utf-8"?>
<p:tagLst xmlns:p="http://schemas.openxmlformats.org/presentationml/2006/main">
  <p:tag name="AS_UNIQUEID" val="3738"/>
</p:tagLst>
</file>

<file path=ppt/tags/tag121.xml><?xml version="1.0" encoding="utf-8"?>
<p:tagLst xmlns:p="http://schemas.openxmlformats.org/presentationml/2006/main">
  <p:tag name="AS_UNIQUEID" val="2511"/>
</p:tagLst>
</file>

<file path=ppt/tags/tag1210.xml><?xml version="1.0" encoding="utf-8"?>
<p:tagLst xmlns:p="http://schemas.openxmlformats.org/presentationml/2006/main">
  <p:tag name="AS_UNIQUEID" val="3739"/>
</p:tagLst>
</file>

<file path=ppt/tags/tag1211.xml><?xml version="1.0" encoding="utf-8"?>
<p:tagLst xmlns:p="http://schemas.openxmlformats.org/presentationml/2006/main">
  <p:tag name="AS_UNIQUEID" val="3740"/>
</p:tagLst>
</file>

<file path=ppt/tags/tag1212.xml><?xml version="1.0" encoding="utf-8"?>
<p:tagLst xmlns:p="http://schemas.openxmlformats.org/presentationml/2006/main">
  <p:tag name="AS_UNIQUEID" val="3741"/>
</p:tagLst>
</file>

<file path=ppt/tags/tag1213.xml><?xml version="1.0" encoding="utf-8"?>
<p:tagLst xmlns:p="http://schemas.openxmlformats.org/presentationml/2006/main">
  <p:tag name="AS_UNIQUEID" val="3742"/>
</p:tagLst>
</file>

<file path=ppt/tags/tag1214.xml><?xml version="1.0" encoding="utf-8"?>
<p:tagLst xmlns:p="http://schemas.openxmlformats.org/presentationml/2006/main">
  <p:tag name="AS_UNIQUEID" val="3743"/>
</p:tagLst>
</file>

<file path=ppt/tags/tag1215.xml><?xml version="1.0" encoding="utf-8"?>
<p:tagLst xmlns:p="http://schemas.openxmlformats.org/presentationml/2006/main">
  <p:tag name="AS_UNIQUEID" val="3744"/>
</p:tagLst>
</file>

<file path=ppt/tags/tag1216.xml><?xml version="1.0" encoding="utf-8"?>
<p:tagLst xmlns:p="http://schemas.openxmlformats.org/presentationml/2006/main">
  <p:tag name="AS_UNIQUEID" val="3745"/>
</p:tagLst>
</file>

<file path=ppt/tags/tag1217.xml><?xml version="1.0" encoding="utf-8"?>
<p:tagLst xmlns:p="http://schemas.openxmlformats.org/presentationml/2006/main">
  <p:tag name="AS_UNIQUEID" val="3746"/>
</p:tagLst>
</file>

<file path=ppt/tags/tag1218.xml><?xml version="1.0" encoding="utf-8"?>
<p:tagLst xmlns:p="http://schemas.openxmlformats.org/presentationml/2006/main">
  <p:tag name="AS_UNIQUEID" val="3747"/>
</p:tagLst>
</file>

<file path=ppt/tags/tag1219.xml><?xml version="1.0" encoding="utf-8"?>
<p:tagLst xmlns:p="http://schemas.openxmlformats.org/presentationml/2006/main">
  <p:tag name="AS_UNIQUEID" val="3748"/>
</p:tagLst>
</file>

<file path=ppt/tags/tag122.xml><?xml version="1.0" encoding="utf-8"?>
<p:tagLst xmlns:p="http://schemas.openxmlformats.org/presentationml/2006/main">
  <p:tag name="AS_UNIQUEID" val="2512"/>
</p:tagLst>
</file>

<file path=ppt/tags/tag1220.xml><?xml version="1.0" encoding="utf-8"?>
<p:tagLst xmlns:p="http://schemas.openxmlformats.org/presentationml/2006/main">
  <p:tag name="AS_UNIQUEID" val="3749"/>
</p:tagLst>
</file>

<file path=ppt/tags/tag1221.xml><?xml version="1.0" encoding="utf-8"?>
<p:tagLst xmlns:p="http://schemas.openxmlformats.org/presentationml/2006/main">
  <p:tag name="AS_UNIQUEID" val="3750"/>
</p:tagLst>
</file>

<file path=ppt/tags/tag1222.xml><?xml version="1.0" encoding="utf-8"?>
<p:tagLst xmlns:p="http://schemas.openxmlformats.org/presentationml/2006/main">
  <p:tag name="AS_UNIQUEID" val="3751"/>
</p:tagLst>
</file>

<file path=ppt/tags/tag1223.xml><?xml version="1.0" encoding="utf-8"?>
<p:tagLst xmlns:p="http://schemas.openxmlformats.org/presentationml/2006/main">
  <p:tag name="AS_UNIQUEID" val="3752"/>
</p:tagLst>
</file>

<file path=ppt/tags/tag1224.xml><?xml version="1.0" encoding="utf-8"?>
<p:tagLst xmlns:p="http://schemas.openxmlformats.org/presentationml/2006/main">
  <p:tag name="AS_UNIQUEID" val="3753"/>
</p:tagLst>
</file>

<file path=ppt/tags/tag1225.xml><?xml version="1.0" encoding="utf-8"?>
<p:tagLst xmlns:p="http://schemas.openxmlformats.org/presentationml/2006/main">
  <p:tag name="AS_UNIQUEID" val="3754"/>
</p:tagLst>
</file>

<file path=ppt/tags/tag1226.xml><?xml version="1.0" encoding="utf-8"?>
<p:tagLst xmlns:p="http://schemas.openxmlformats.org/presentationml/2006/main">
  <p:tag name="AS_UNIQUEID" val="3755"/>
</p:tagLst>
</file>

<file path=ppt/tags/tag1227.xml><?xml version="1.0" encoding="utf-8"?>
<p:tagLst xmlns:p="http://schemas.openxmlformats.org/presentationml/2006/main">
  <p:tag name="AS_UNIQUEID" val="3756"/>
</p:tagLst>
</file>

<file path=ppt/tags/tag1228.xml><?xml version="1.0" encoding="utf-8"?>
<p:tagLst xmlns:p="http://schemas.openxmlformats.org/presentationml/2006/main">
  <p:tag name="AS_UNIQUEID" val="3757"/>
</p:tagLst>
</file>

<file path=ppt/tags/tag1229.xml><?xml version="1.0" encoding="utf-8"?>
<p:tagLst xmlns:p="http://schemas.openxmlformats.org/presentationml/2006/main">
  <p:tag name="AS_UNIQUEID" val="3758"/>
</p:tagLst>
</file>

<file path=ppt/tags/tag123.xml><?xml version="1.0" encoding="utf-8"?>
<p:tagLst xmlns:p="http://schemas.openxmlformats.org/presentationml/2006/main">
  <p:tag name="AS_UNIQUEID" val="2808"/>
</p:tagLst>
</file>

<file path=ppt/tags/tag1230.xml><?xml version="1.0" encoding="utf-8"?>
<p:tagLst xmlns:p="http://schemas.openxmlformats.org/presentationml/2006/main">
  <p:tag name="AS_UNIQUEID" val="3759"/>
</p:tagLst>
</file>

<file path=ppt/tags/tag1231.xml><?xml version="1.0" encoding="utf-8"?>
<p:tagLst xmlns:p="http://schemas.openxmlformats.org/presentationml/2006/main">
  <p:tag name="AS_UNIQUEID" val="3760"/>
</p:tagLst>
</file>

<file path=ppt/tags/tag1232.xml><?xml version="1.0" encoding="utf-8"?>
<p:tagLst xmlns:p="http://schemas.openxmlformats.org/presentationml/2006/main">
  <p:tag name="AS_UNIQUEID" val="3761"/>
</p:tagLst>
</file>

<file path=ppt/tags/tag1233.xml><?xml version="1.0" encoding="utf-8"?>
<p:tagLst xmlns:p="http://schemas.openxmlformats.org/presentationml/2006/main">
  <p:tag name="AS_UNIQUEID" val="3762"/>
</p:tagLst>
</file>

<file path=ppt/tags/tag1234.xml><?xml version="1.0" encoding="utf-8"?>
<p:tagLst xmlns:p="http://schemas.openxmlformats.org/presentationml/2006/main">
  <p:tag name="AS_UNIQUEID" val="3763"/>
</p:tagLst>
</file>

<file path=ppt/tags/tag1235.xml><?xml version="1.0" encoding="utf-8"?>
<p:tagLst xmlns:p="http://schemas.openxmlformats.org/presentationml/2006/main">
  <p:tag name="AS_UNIQUEID" val="3764"/>
</p:tagLst>
</file>

<file path=ppt/tags/tag1236.xml><?xml version="1.0" encoding="utf-8"?>
<p:tagLst xmlns:p="http://schemas.openxmlformats.org/presentationml/2006/main">
  <p:tag name="AS_UNIQUEID" val="3765"/>
</p:tagLst>
</file>

<file path=ppt/tags/tag1237.xml><?xml version="1.0" encoding="utf-8"?>
<p:tagLst xmlns:p="http://schemas.openxmlformats.org/presentationml/2006/main">
  <p:tag name="AS_UNIQUEID" val="3766"/>
</p:tagLst>
</file>

<file path=ppt/tags/tag1238.xml><?xml version="1.0" encoding="utf-8"?>
<p:tagLst xmlns:p="http://schemas.openxmlformats.org/presentationml/2006/main">
  <p:tag name="AS_UNIQUEID" val="3767"/>
</p:tagLst>
</file>

<file path=ppt/tags/tag1239.xml><?xml version="1.0" encoding="utf-8"?>
<p:tagLst xmlns:p="http://schemas.openxmlformats.org/presentationml/2006/main">
  <p:tag name="AS_UNIQUEID" val="3768"/>
</p:tagLst>
</file>

<file path=ppt/tags/tag124.xml><?xml version="1.0" encoding="utf-8"?>
<p:tagLst xmlns:p="http://schemas.openxmlformats.org/presentationml/2006/main">
  <p:tag name="AS_UNIQUEID" val="2809"/>
</p:tagLst>
</file>

<file path=ppt/tags/tag1240.xml><?xml version="1.0" encoding="utf-8"?>
<p:tagLst xmlns:p="http://schemas.openxmlformats.org/presentationml/2006/main">
  <p:tag name="AS_UNIQUEID" val="3769"/>
</p:tagLst>
</file>

<file path=ppt/tags/tag1241.xml><?xml version="1.0" encoding="utf-8"?>
<p:tagLst xmlns:p="http://schemas.openxmlformats.org/presentationml/2006/main">
  <p:tag name="AS_UNIQUEID" val="3770"/>
</p:tagLst>
</file>

<file path=ppt/tags/tag1242.xml><?xml version="1.0" encoding="utf-8"?>
<p:tagLst xmlns:p="http://schemas.openxmlformats.org/presentationml/2006/main">
  <p:tag name="AS_UNIQUEID" val="3771"/>
</p:tagLst>
</file>

<file path=ppt/tags/tag1243.xml><?xml version="1.0" encoding="utf-8"?>
<p:tagLst xmlns:p="http://schemas.openxmlformats.org/presentationml/2006/main">
  <p:tag name="AS_UNIQUEID" val="3772"/>
</p:tagLst>
</file>

<file path=ppt/tags/tag1244.xml><?xml version="1.0" encoding="utf-8"?>
<p:tagLst xmlns:p="http://schemas.openxmlformats.org/presentationml/2006/main">
  <p:tag name="AS_UNIQUEID" val="3773"/>
</p:tagLst>
</file>

<file path=ppt/tags/tag1245.xml><?xml version="1.0" encoding="utf-8"?>
<p:tagLst xmlns:p="http://schemas.openxmlformats.org/presentationml/2006/main">
  <p:tag name="AS_UNIQUEID" val="3774"/>
</p:tagLst>
</file>

<file path=ppt/tags/tag1246.xml><?xml version="1.0" encoding="utf-8"?>
<p:tagLst xmlns:p="http://schemas.openxmlformats.org/presentationml/2006/main">
  <p:tag name="AS_UNIQUEID" val="3775"/>
</p:tagLst>
</file>

<file path=ppt/tags/tag1247.xml><?xml version="1.0" encoding="utf-8"?>
<p:tagLst xmlns:p="http://schemas.openxmlformats.org/presentationml/2006/main">
  <p:tag name="AS_UNIQUEID" val="3776"/>
</p:tagLst>
</file>

<file path=ppt/tags/tag1248.xml><?xml version="1.0" encoding="utf-8"?>
<p:tagLst xmlns:p="http://schemas.openxmlformats.org/presentationml/2006/main">
  <p:tag name="AS_UNIQUEID" val="3777"/>
</p:tagLst>
</file>

<file path=ppt/tags/tag1249.xml><?xml version="1.0" encoding="utf-8"?>
<p:tagLst xmlns:p="http://schemas.openxmlformats.org/presentationml/2006/main">
  <p:tag name="AS_UNIQUEID" val="3778"/>
</p:tagLst>
</file>

<file path=ppt/tags/tag125.xml><?xml version="1.0" encoding="utf-8"?>
<p:tagLst xmlns:p="http://schemas.openxmlformats.org/presentationml/2006/main">
  <p:tag name="AS_UNIQUEID" val="2810"/>
</p:tagLst>
</file>

<file path=ppt/tags/tag1250.xml><?xml version="1.0" encoding="utf-8"?>
<p:tagLst xmlns:p="http://schemas.openxmlformats.org/presentationml/2006/main">
  <p:tag name="AS_UNIQUEID" val="3779"/>
</p:tagLst>
</file>

<file path=ppt/tags/tag1251.xml><?xml version="1.0" encoding="utf-8"?>
<p:tagLst xmlns:p="http://schemas.openxmlformats.org/presentationml/2006/main">
  <p:tag name="AS_UNIQUEID" val="3780"/>
</p:tagLst>
</file>

<file path=ppt/tags/tag1252.xml><?xml version="1.0" encoding="utf-8"?>
<p:tagLst xmlns:p="http://schemas.openxmlformats.org/presentationml/2006/main">
  <p:tag name="AS_UNIQUEID" val="3781"/>
</p:tagLst>
</file>

<file path=ppt/tags/tag1253.xml><?xml version="1.0" encoding="utf-8"?>
<p:tagLst xmlns:p="http://schemas.openxmlformats.org/presentationml/2006/main">
  <p:tag name="AS_UNIQUEID" val="3782"/>
</p:tagLst>
</file>

<file path=ppt/tags/tag1254.xml><?xml version="1.0" encoding="utf-8"?>
<p:tagLst xmlns:p="http://schemas.openxmlformats.org/presentationml/2006/main">
  <p:tag name="AS_UNIQUEID" val="3783"/>
</p:tagLst>
</file>

<file path=ppt/tags/tag1255.xml><?xml version="1.0" encoding="utf-8"?>
<p:tagLst xmlns:p="http://schemas.openxmlformats.org/presentationml/2006/main">
  <p:tag name="AS_UNIQUEID" val="3784"/>
</p:tagLst>
</file>

<file path=ppt/tags/tag1256.xml><?xml version="1.0" encoding="utf-8"?>
<p:tagLst xmlns:p="http://schemas.openxmlformats.org/presentationml/2006/main">
  <p:tag name="AS_UNIQUEID" val="3785"/>
</p:tagLst>
</file>

<file path=ppt/tags/tag1257.xml><?xml version="1.0" encoding="utf-8"?>
<p:tagLst xmlns:p="http://schemas.openxmlformats.org/presentationml/2006/main">
  <p:tag name="AS_UNIQUEID" val="3786"/>
</p:tagLst>
</file>

<file path=ppt/tags/tag1258.xml><?xml version="1.0" encoding="utf-8"?>
<p:tagLst xmlns:p="http://schemas.openxmlformats.org/presentationml/2006/main">
  <p:tag name="AS_UNIQUEID" val="3787"/>
</p:tagLst>
</file>

<file path=ppt/tags/tag1259.xml><?xml version="1.0" encoding="utf-8"?>
<p:tagLst xmlns:p="http://schemas.openxmlformats.org/presentationml/2006/main">
  <p:tag name="AS_UNIQUEID" val="3788"/>
</p:tagLst>
</file>

<file path=ppt/tags/tag126.xml><?xml version="1.0" encoding="utf-8"?>
<p:tagLst xmlns:p="http://schemas.openxmlformats.org/presentationml/2006/main">
  <p:tag name="AS_UNIQUEID" val="2811"/>
</p:tagLst>
</file>

<file path=ppt/tags/tag1260.xml><?xml version="1.0" encoding="utf-8"?>
<p:tagLst xmlns:p="http://schemas.openxmlformats.org/presentationml/2006/main">
  <p:tag name="AS_UNIQUEID" val="3789"/>
</p:tagLst>
</file>

<file path=ppt/tags/tag1261.xml><?xml version="1.0" encoding="utf-8"?>
<p:tagLst xmlns:p="http://schemas.openxmlformats.org/presentationml/2006/main">
  <p:tag name="AS_UNIQUEID" val="3790"/>
</p:tagLst>
</file>

<file path=ppt/tags/tag1262.xml><?xml version="1.0" encoding="utf-8"?>
<p:tagLst xmlns:p="http://schemas.openxmlformats.org/presentationml/2006/main">
  <p:tag name="AS_UNIQUEID" val="3791"/>
</p:tagLst>
</file>

<file path=ppt/tags/tag1263.xml><?xml version="1.0" encoding="utf-8"?>
<p:tagLst xmlns:p="http://schemas.openxmlformats.org/presentationml/2006/main">
  <p:tag name="AS_UNIQUEID" val="3792"/>
</p:tagLst>
</file>

<file path=ppt/tags/tag1264.xml><?xml version="1.0" encoding="utf-8"?>
<p:tagLst xmlns:p="http://schemas.openxmlformats.org/presentationml/2006/main">
  <p:tag name="AS_UNIQUEID" val="3793"/>
</p:tagLst>
</file>

<file path=ppt/tags/tag1265.xml><?xml version="1.0" encoding="utf-8"?>
<p:tagLst xmlns:p="http://schemas.openxmlformats.org/presentationml/2006/main">
  <p:tag name="AS_UNIQUEID" val="3794"/>
</p:tagLst>
</file>

<file path=ppt/tags/tag1266.xml><?xml version="1.0" encoding="utf-8"?>
<p:tagLst xmlns:p="http://schemas.openxmlformats.org/presentationml/2006/main">
  <p:tag name="AS_UNIQUEID" val="3795"/>
</p:tagLst>
</file>

<file path=ppt/tags/tag1267.xml><?xml version="1.0" encoding="utf-8"?>
<p:tagLst xmlns:p="http://schemas.openxmlformats.org/presentationml/2006/main">
  <p:tag name="AS_UNIQUEID" val="3796"/>
</p:tagLst>
</file>

<file path=ppt/tags/tag1268.xml><?xml version="1.0" encoding="utf-8"?>
<p:tagLst xmlns:p="http://schemas.openxmlformats.org/presentationml/2006/main">
  <p:tag name="AS_UNIQUEID" val="3797"/>
</p:tagLst>
</file>

<file path=ppt/tags/tag1269.xml><?xml version="1.0" encoding="utf-8"?>
<p:tagLst xmlns:p="http://schemas.openxmlformats.org/presentationml/2006/main">
  <p:tag name="AS_UNIQUEID" val="3798"/>
</p:tagLst>
</file>

<file path=ppt/tags/tag127.xml><?xml version="1.0" encoding="utf-8"?>
<p:tagLst xmlns:p="http://schemas.openxmlformats.org/presentationml/2006/main">
  <p:tag name="AS_UNIQUEID" val="2812"/>
</p:tagLst>
</file>

<file path=ppt/tags/tag1270.xml><?xml version="1.0" encoding="utf-8"?>
<p:tagLst xmlns:p="http://schemas.openxmlformats.org/presentationml/2006/main">
  <p:tag name="AS_UNIQUEID" val="3799"/>
</p:tagLst>
</file>

<file path=ppt/tags/tag1271.xml><?xml version="1.0" encoding="utf-8"?>
<p:tagLst xmlns:p="http://schemas.openxmlformats.org/presentationml/2006/main">
  <p:tag name="AS_UNIQUEID" val="3800"/>
</p:tagLst>
</file>

<file path=ppt/tags/tag1272.xml><?xml version="1.0" encoding="utf-8"?>
<p:tagLst xmlns:p="http://schemas.openxmlformats.org/presentationml/2006/main">
  <p:tag name="AS_UNIQUEID" val="3801"/>
</p:tagLst>
</file>

<file path=ppt/tags/tag1273.xml><?xml version="1.0" encoding="utf-8"?>
<p:tagLst xmlns:p="http://schemas.openxmlformats.org/presentationml/2006/main">
  <p:tag name="AS_UNIQUEID" val="3802"/>
</p:tagLst>
</file>

<file path=ppt/tags/tag1274.xml><?xml version="1.0" encoding="utf-8"?>
<p:tagLst xmlns:p="http://schemas.openxmlformats.org/presentationml/2006/main">
  <p:tag name="AS_UNIQUEID" val="3803"/>
</p:tagLst>
</file>

<file path=ppt/tags/tag1275.xml><?xml version="1.0" encoding="utf-8"?>
<p:tagLst xmlns:p="http://schemas.openxmlformats.org/presentationml/2006/main">
  <p:tag name="AS_UNIQUEID" val="3804"/>
</p:tagLst>
</file>

<file path=ppt/tags/tag1276.xml><?xml version="1.0" encoding="utf-8"?>
<p:tagLst xmlns:p="http://schemas.openxmlformats.org/presentationml/2006/main">
  <p:tag name="AS_UNIQUEID" val="3805"/>
</p:tagLst>
</file>

<file path=ppt/tags/tag1277.xml><?xml version="1.0" encoding="utf-8"?>
<p:tagLst xmlns:p="http://schemas.openxmlformats.org/presentationml/2006/main">
  <p:tag name="AS_UNIQUEID" val="3806"/>
</p:tagLst>
</file>

<file path=ppt/tags/tag1278.xml><?xml version="1.0" encoding="utf-8"?>
<p:tagLst xmlns:p="http://schemas.openxmlformats.org/presentationml/2006/main">
  <p:tag name="AS_UNIQUEID" val="3807"/>
</p:tagLst>
</file>

<file path=ppt/tags/tag1279.xml><?xml version="1.0" encoding="utf-8"?>
<p:tagLst xmlns:p="http://schemas.openxmlformats.org/presentationml/2006/main">
  <p:tag name="AS_UNIQUEID" val="3808"/>
</p:tagLst>
</file>

<file path=ppt/tags/tag128.xml><?xml version="1.0" encoding="utf-8"?>
<p:tagLst xmlns:p="http://schemas.openxmlformats.org/presentationml/2006/main">
  <p:tag name="AS_UNIQUEID" val="2813"/>
</p:tagLst>
</file>

<file path=ppt/tags/tag1280.xml><?xml version="1.0" encoding="utf-8"?>
<p:tagLst xmlns:p="http://schemas.openxmlformats.org/presentationml/2006/main">
  <p:tag name="AS_UNIQUEID" val="3809"/>
</p:tagLst>
</file>

<file path=ppt/tags/tag1281.xml><?xml version="1.0" encoding="utf-8"?>
<p:tagLst xmlns:p="http://schemas.openxmlformats.org/presentationml/2006/main">
  <p:tag name="AS_UNIQUEID" val="3810"/>
</p:tagLst>
</file>

<file path=ppt/tags/tag1282.xml><?xml version="1.0" encoding="utf-8"?>
<p:tagLst xmlns:p="http://schemas.openxmlformats.org/presentationml/2006/main">
  <p:tag name="AS_UNIQUEID" val="3811"/>
</p:tagLst>
</file>

<file path=ppt/tags/tag1283.xml><?xml version="1.0" encoding="utf-8"?>
<p:tagLst xmlns:p="http://schemas.openxmlformats.org/presentationml/2006/main">
  <p:tag name="AS_UNIQUEID" val="3812"/>
</p:tagLst>
</file>

<file path=ppt/tags/tag1284.xml><?xml version="1.0" encoding="utf-8"?>
<p:tagLst xmlns:p="http://schemas.openxmlformats.org/presentationml/2006/main">
  <p:tag name="AS_UNIQUEID" val="3813"/>
</p:tagLst>
</file>

<file path=ppt/tags/tag1285.xml><?xml version="1.0" encoding="utf-8"?>
<p:tagLst xmlns:p="http://schemas.openxmlformats.org/presentationml/2006/main">
  <p:tag name="AS_UNIQUEID" val="3814"/>
</p:tagLst>
</file>

<file path=ppt/tags/tag1286.xml><?xml version="1.0" encoding="utf-8"?>
<p:tagLst xmlns:p="http://schemas.openxmlformats.org/presentationml/2006/main">
  <p:tag name="AS_UNIQUEID" val="3815"/>
</p:tagLst>
</file>

<file path=ppt/tags/tag1287.xml><?xml version="1.0" encoding="utf-8"?>
<p:tagLst xmlns:p="http://schemas.openxmlformats.org/presentationml/2006/main">
  <p:tag name="AS_UNIQUEID" val="3816"/>
</p:tagLst>
</file>

<file path=ppt/tags/tag1288.xml><?xml version="1.0" encoding="utf-8"?>
<p:tagLst xmlns:p="http://schemas.openxmlformats.org/presentationml/2006/main">
  <p:tag name="AS_UNIQUEID" val="3817"/>
</p:tagLst>
</file>

<file path=ppt/tags/tag1289.xml><?xml version="1.0" encoding="utf-8"?>
<p:tagLst xmlns:p="http://schemas.openxmlformats.org/presentationml/2006/main">
  <p:tag name="AS_UNIQUEID" val="3818"/>
</p:tagLst>
</file>

<file path=ppt/tags/tag129.xml><?xml version="1.0" encoding="utf-8"?>
<p:tagLst xmlns:p="http://schemas.openxmlformats.org/presentationml/2006/main">
  <p:tag name="AS_UNIQUEID" val="2814"/>
</p:tagLst>
</file>

<file path=ppt/tags/tag1290.xml><?xml version="1.0" encoding="utf-8"?>
<p:tagLst xmlns:p="http://schemas.openxmlformats.org/presentationml/2006/main">
  <p:tag name="AS_UNIQUEID" val="3819"/>
</p:tagLst>
</file>

<file path=ppt/tags/tag1291.xml><?xml version="1.0" encoding="utf-8"?>
<p:tagLst xmlns:p="http://schemas.openxmlformats.org/presentationml/2006/main">
  <p:tag name="AS_UNIQUEID" val="3820"/>
</p:tagLst>
</file>

<file path=ppt/tags/tag1292.xml><?xml version="1.0" encoding="utf-8"?>
<p:tagLst xmlns:p="http://schemas.openxmlformats.org/presentationml/2006/main">
  <p:tag name="AS_UNIQUEID" val="3821"/>
</p:tagLst>
</file>

<file path=ppt/tags/tag1293.xml><?xml version="1.0" encoding="utf-8"?>
<p:tagLst xmlns:p="http://schemas.openxmlformats.org/presentationml/2006/main">
  <p:tag name="AS_UNIQUEID" val="3822"/>
</p:tagLst>
</file>

<file path=ppt/tags/tag1294.xml><?xml version="1.0" encoding="utf-8"?>
<p:tagLst xmlns:p="http://schemas.openxmlformats.org/presentationml/2006/main">
  <p:tag name="AS_UNIQUEID" val="3823"/>
</p:tagLst>
</file>

<file path=ppt/tags/tag1295.xml><?xml version="1.0" encoding="utf-8"?>
<p:tagLst xmlns:p="http://schemas.openxmlformats.org/presentationml/2006/main">
  <p:tag name="AS_UNIQUEID" val="3824"/>
</p:tagLst>
</file>

<file path=ppt/tags/tag1296.xml><?xml version="1.0" encoding="utf-8"?>
<p:tagLst xmlns:p="http://schemas.openxmlformats.org/presentationml/2006/main">
  <p:tag name="AS_UNIQUEID" val="3825"/>
</p:tagLst>
</file>

<file path=ppt/tags/tag1297.xml><?xml version="1.0" encoding="utf-8"?>
<p:tagLst xmlns:p="http://schemas.openxmlformats.org/presentationml/2006/main">
  <p:tag name="AS_UNIQUEID" val="2408"/>
</p:tagLst>
</file>

<file path=ppt/tags/tag1298.xml><?xml version="1.0" encoding="utf-8"?>
<p:tagLst xmlns:p="http://schemas.openxmlformats.org/presentationml/2006/main">
  <p:tag name="AS_UNIQUEID" val="2410"/>
</p:tagLst>
</file>

<file path=ppt/tags/tag1299.xml><?xml version="1.0" encoding="utf-8"?>
<p:tagLst xmlns:p="http://schemas.openxmlformats.org/presentationml/2006/main">
  <p:tag name="AS_UNIQUEID" val="3826"/>
</p:tagLst>
</file>

<file path=ppt/tags/tag13.xml><?xml version="1.0" encoding="utf-8"?>
<p:tagLst xmlns:p="http://schemas.openxmlformats.org/presentationml/2006/main">
  <p:tag name="AS_UNIQUEID" val="2754"/>
</p:tagLst>
</file>

<file path=ppt/tags/tag130.xml><?xml version="1.0" encoding="utf-8"?>
<p:tagLst xmlns:p="http://schemas.openxmlformats.org/presentationml/2006/main">
  <p:tag name="AS_UNIQUEID" val="2815"/>
</p:tagLst>
</file>

<file path=ppt/tags/tag1300.xml><?xml version="1.0" encoding="utf-8"?>
<p:tagLst xmlns:p="http://schemas.openxmlformats.org/presentationml/2006/main">
  <p:tag name="AS_UNIQUEID" val="3827"/>
</p:tagLst>
</file>

<file path=ppt/tags/tag1301.xml><?xml version="1.0" encoding="utf-8"?>
<p:tagLst xmlns:p="http://schemas.openxmlformats.org/presentationml/2006/main">
  <p:tag name="AS_UNIQUEID" val="3828"/>
</p:tagLst>
</file>

<file path=ppt/tags/tag1302.xml><?xml version="1.0" encoding="utf-8"?>
<p:tagLst xmlns:p="http://schemas.openxmlformats.org/presentationml/2006/main">
  <p:tag name="AS_UNIQUEID" val="3829"/>
</p:tagLst>
</file>

<file path=ppt/tags/tag1303.xml><?xml version="1.0" encoding="utf-8"?>
<p:tagLst xmlns:p="http://schemas.openxmlformats.org/presentationml/2006/main">
  <p:tag name="AS_UNIQUEID" val="3830"/>
</p:tagLst>
</file>

<file path=ppt/tags/tag1304.xml><?xml version="1.0" encoding="utf-8"?>
<p:tagLst xmlns:p="http://schemas.openxmlformats.org/presentationml/2006/main">
  <p:tag name="AS_UNIQUEID" val="3831"/>
</p:tagLst>
</file>

<file path=ppt/tags/tag1305.xml><?xml version="1.0" encoding="utf-8"?>
<p:tagLst xmlns:p="http://schemas.openxmlformats.org/presentationml/2006/main">
  <p:tag name="AS_UNIQUEID" val="3832"/>
</p:tagLst>
</file>

<file path=ppt/tags/tag1306.xml><?xml version="1.0" encoding="utf-8"?>
<p:tagLst xmlns:p="http://schemas.openxmlformats.org/presentationml/2006/main">
  <p:tag name="AS_UNIQUEID" val="3833"/>
</p:tagLst>
</file>

<file path=ppt/tags/tag1307.xml><?xml version="1.0" encoding="utf-8"?>
<p:tagLst xmlns:p="http://schemas.openxmlformats.org/presentationml/2006/main">
  <p:tag name="AS_UNIQUEID" val="3834"/>
</p:tagLst>
</file>

<file path=ppt/tags/tag1308.xml><?xml version="1.0" encoding="utf-8"?>
<p:tagLst xmlns:p="http://schemas.openxmlformats.org/presentationml/2006/main">
  <p:tag name="AS_UNIQUEID" val="3835"/>
</p:tagLst>
</file>

<file path=ppt/tags/tag1309.xml><?xml version="1.0" encoding="utf-8"?>
<p:tagLst xmlns:p="http://schemas.openxmlformats.org/presentationml/2006/main">
  <p:tag name="AS_UNIQUEID" val="3836"/>
</p:tagLst>
</file>

<file path=ppt/tags/tag131.xml><?xml version="1.0" encoding="utf-8"?>
<p:tagLst xmlns:p="http://schemas.openxmlformats.org/presentationml/2006/main">
  <p:tag name="AS_UNIQUEID" val="2816"/>
</p:tagLst>
</file>

<file path=ppt/tags/tag1310.xml><?xml version="1.0" encoding="utf-8"?>
<p:tagLst xmlns:p="http://schemas.openxmlformats.org/presentationml/2006/main">
  <p:tag name="AS_UNIQUEID" val="3837"/>
</p:tagLst>
</file>

<file path=ppt/tags/tag1311.xml><?xml version="1.0" encoding="utf-8"?>
<p:tagLst xmlns:p="http://schemas.openxmlformats.org/presentationml/2006/main">
  <p:tag name="AS_UNIQUEID" val="3838"/>
</p:tagLst>
</file>

<file path=ppt/tags/tag1312.xml><?xml version="1.0" encoding="utf-8"?>
<p:tagLst xmlns:p="http://schemas.openxmlformats.org/presentationml/2006/main">
  <p:tag name="AS_UNIQUEID" val="3839"/>
</p:tagLst>
</file>

<file path=ppt/tags/tag1313.xml><?xml version="1.0" encoding="utf-8"?>
<p:tagLst xmlns:p="http://schemas.openxmlformats.org/presentationml/2006/main">
  <p:tag name="AS_UNIQUEID" val="3840"/>
</p:tagLst>
</file>

<file path=ppt/tags/tag1314.xml><?xml version="1.0" encoding="utf-8"?>
<p:tagLst xmlns:p="http://schemas.openxmlformats.org/presentationml/2006/main">
  <p:tag name="AS_UNIQUEID" val="3841"/>
</p:tagLst>
</file>

<file path=ppt/tags/tag1315.xml><?xml version="1.0" encoding="utf-8"?>
<p:tagLst xmlns:p="http://schemas.openxmlformats.org/presentationml/2006/main">
  <p:tag name="AS_UNIQUEID" val="3842"/>
</p:tagLst>
</file>

<file path=ppt/tags/tag1316.xml><?xml version="1.0" encoding="utf-8"?>
<p:tagLst xmlns:p="http://schemas.openxmlformats.org/presentationml/2006/main">
  <p:tag name="AS_UNIQUEID" val="3843"/>
</p:tagLst>
</file>

<file path=ppt/tags/tag1317.xml><?xml version="1.0" encoding="utf-8"?>
<p:tagLst xmlns:p="http://schemas.openxmlformats.org/presentationml/2006/main">
  <p:tag name="AS_UNIQUEID" val="3844"/>
</p:tagLst>
</file>

<file path=ppt/tags/tag1318.xml><?xml version="1.0" encoding="utf-8"?>
<p:tagLst xmlns:p="http://schemas.openxmlformats.org/presentationml/2006/main">
  <p:tag name="AS_UNIQUEID" val="3845"/>
</p:tagLst>
</file>

<file path=ppt/tags/tag1319.xml><?xml version="1.0" encoding="utf-8"?>
<p:tagLst xmlns:p="http://schemas.openxmlformats.org/presentationml/2006/main">
  <p:tag name="AS_UNIQUEID" val="3846"/>
</p:tagLst>
</file>

<file path=ppt/tags/tag132.xml><?xml version="1.0" encoding="utf-8"?>
<p:tagLst xmlns:p="http://schemas.openxmlformats.org/presentationml/2006/main">
  <p:tag name="AS_UNIQUEID" val="2817"/>
</p:tagLst>
</file>

<file path=ppt/tags/tag1320.xml><?xml version="1.0" encoding="utf-8"?>
<p:tagLst xmlns:p="http://schemas.openxmlformats.org/presentationml/2006/main">
  <p:tag name="AS_UNIQUEID" val="3847"/>
</p:tagLst>
</file>

<file path=ppt/tags/tag1321.xml><?xml version="1.0" encoding="utf-8"?>
<p:tagLst xmlns:p="http://schemas.openxmlformats.org/presentationml/2006/main">
  <p:tag name="AS_UNIQUEID" val="3848"/>
</p:tagLst>
</file>

<file path=ppt/tags/tag1322.xml><?xml version="1.0" encoding="utf-8"?>
<p:tagLst xmlns:p="http://schemas.openxmlformats.org/presentationml/2006/main">
  <p:tag name="AS_UNIQUEID" val="340"/>
</p:tagLst>
</file>

<file path=ppt/tags/tag1323.xml><?xml version="1.0" encoding="utf-8"?>
<p:tagLst xmlns:p="http://schemas.openxmlformats.org/presentationml/2006/main">
  <p:tag name="AS_UNIQUEID" val="341"/>
</p:tagLst>
</file>

<file path=ppt/tags/tag1324.xml><?xml version="1.0" encoding="utf-8"?>
<p:tagLst xmlns:p="http://schemas.openxmlformats.org/presentationml/2006/main">
  <p:tag name="AS_UNIQUEID" val="342"/>
</p:tagLst>
</file>

<file path=ppt/tags/tag1325.xml><?xml version="1.0" encoding="utf-8"?>
<p:tagLst xmlns:p="http://schemas.openxmlformats.org/presentationml/2006/main">
  <p:tag name="AS_UNIQUEID" val="343"/>
</p:tagLst>
</file>

<file path=ppt/tags/tag1326.xml><?xml version="1.0" encoding="utf-8"?>
<p:tagLst xmlns:p="http://schemas.openxmlformats.org/presentationml/2006/main">
  <p:tag name="AS_UNIQUEID" val="3849"/>
</p:tagLst>
</file>

<file path=ppt/tags/tag1327.xml><?xml version="1.0" encoding="utf-8"?>
<p:tagLst xmlns:p="http://schemas.openxmlformats.org/presentationml/2006/main">
  <p:tag name="AS_UNIQUEID" val="2428"/>
</p:tagLst>
</file>

<file path=ppt/tags/tag1328.xml><?xml version="1.0" encoding="utf-8"?>
<p:tagLst xmlns:p="http://schemas.openxmlformats.org/presentationml/2006/main">
  <p:tag name="AS_UNIQUEID" val="2429"/>
</p:tagLst>
</file>

<file path=ppt/tags/tag1329.xml><?xml version="1.0" encoding="utf-8"?>
<p:tagLst xmlns:p="http://schemas.openxmlformats.org/presentationml/2006/main">
  <p:tag name="AS_UNIQUEID" val="2430"/>
</p:tagLst>
</file>

<file path=ppt/tags/tag133.xml><?xml version="1.0" encoding="utf-8"?>
<p:tagLst xmlns:p="http://schemas.openxmlformats.org/presentationml/2006/main">
  <p:tag name="AS_UNIQUEID" val="2818"/>
</p:tagLst>
</file>

<file path=ppt/tags/tag1330.xml><?xml version="1.0" encoding="utf-8"?>
<p:tagLst xmlns:p="http://schemas.openxmlformats.org/presentationml/2006/main">
  <p:tag name="AS_UNIQUEID" val="3850"/>
</p:tagLst>
</file>

<file path=ppt/tags/tag1331.xml><?xml version="1.0" encoding="utf-8"?>
<p:tagLst xmlns:p="http://schemas.openxmlformats.org/presentationml/2006/main">
  <p:tag name="AS_UNIQUEID" val="2444"/>
</p:tagLst>
</file>

<file path=ppt/tags/tag1332.xml><?xml version="1.0" encoding="utf-8"?>
<p:tagLst xmlns:p="http://schemas.openxmlformats.org/presentationml/2006/main">
  <p:tag name="AS_UNIQUEID" val="2445"/>
</p:tagLst>
</file>

<file path=ppt/tags/tag1333.xml><?xml version="1.0" encoding="utf-8"?>
<p:tagLst xmlns:p="http://schemas.openxmlformats.org/presentationml/2006/main">
  <p:tag name="AS_UNIQUEID" val="2446"/>
</p:tagLst>
</file>

<file path=ppt/tags/tag1334.xml><?xml version="1.0" encoding="utf-8"?>
<p:tagLst xmlns:p="http://schemas.openxmlformats.org/presentationml/2006/main">
  <p:tag name="AS_UNIQUEID" val="3851"/>
</p:tagLst>
</file>

<file path=ppt/tags/tag1335.xml><?xml version="1.0" encoding="utf-8"?>
<p:tagLst xmlns:p="http://schemas.openxmlformats.org/presentationml/2006/main">
  <p:tag name="AS_UNIQUEID" val="2448"/>
</p:tagLst>
</file>

<file path=ppt/tags/tag1336.xml><?xml version="1.0" encoding="utf-8"?>
<p:tagLst xmlns:p="http://schemas.openxmlformats.org/presentationml/2006/main">
  <p:tag name="AS_UNIQUEID" val="2449"/>
</p:tagLst>
</file>

<file path=ppt/tags/tag1337.xml><?xml version="1.0" encoding="utf-8"?>
<p:tagLst xmlns:p="http://schemas.openxmlformats.org/presentationml/2006/main">
  <p:tag name="AS_UNIQUEID" val="2450"/>
</p:tagLst>
</file>

<file path=ppt/tags/tag1338.xml><?xml version="1.0" encoding="utf-8"?>
<p:tagLst xmlns:p="http://schemas.openxmlformats.org/presentationml/2006/main">
  <p:tag name="AS_UNIQUEID" val="2451"/>
</p:tagLst>
</file>

<file path=ppt/tags/tag1339.xml><?xml version="1.0" encoding="utf-8"?>
<p:tagLst xmlns:p="http://schemas.openxmlformats.org/presentationml/2006/main">
  <p:tag name="AS_UNIQUEID" val="2452"/>
</p:tagLst>
</file>

<file path=ppt/tags/tag134.xml><?xml version="1.0" encoding="utf-8"?>
<p:tagLst xmlns:p="http://schemas.openxmlformats.org/presentationml/2006/main">
  <p:tag name="AS_UNIQUEID" val="2819"/>
</p:tagLst>
</file>

<file path=ppt/tags/tag1340.xml><?xml version="1.0" encoding="utf-8"?>
<p:tagLst xmlns:p="http://schemas.openxmlformats.org/presentationml/2006/main">
  <p:tag name="AS_UNIQUEID" val="2453"/>
  <p:tag name="KSO_WM_BEAUTIFY_FLAG" val="#wm#"/>
  <p:tag name="KSO_WM_DIAGRAM_GROUP_CODE" val="ζ1-1"/>
  <p:tag name="KSO_WM_TAG_VERSION" val="1.0"/>
  <p:tag name="KSO_WM_TEMPLATE_CATEGORY" val="crop"/>
  <p:tag name="KSO_WM_TEMPLATE_INDEX" val="20194997"/>
  <p:tag name="KSO_WM_UNIT_COMPATIBLE" val="0"/>
  <p:tag name="KSO_WM_UNIT_DIAGRAM_ISNUMVISUAL" val="0"/>
  <p:tag name="KSO_WM_UNIT_DIAGRAM_ISREFERUNIT" val="0"/>
  <p:tag name="KSO_WM_UNIT_HIGHLIGHT" val="0"/>
  <p:tag name="KSO_WM_UNIT_ID" val="crop20194997_1*i*1"/>
  <p:tag name="KSO_WM_UNIT_INDEX" val="1"/>
  <p:tag name="KSO_WM_UNIT_LAYERLEVEL" val="1"/>
  <p:tag name="KSO_WM_UNIT_TYPE" val="i"/>
</p:tagLst>
</file>

<file path=ppt/tags/tag1341.xml><?xml version="1.0" encoding="utf-8"?>
<p:tagLst xmlns:p="http://schemas.openxmlformats.org/presentationml/2006/main">
  <p:tag name="AS_UNIQUEID" val="2454"/>
  <p:tag name="KSO_WM_BEAUTIFY_FLAG" val="#wm#"/>
  <p:tag name="KSO_WM_BLIP_RECT_BOTTOM" val="-46"/>
  <p:tag name="KSO_WM_BLIP_RECT_LEFT" val="-206"/>
  <p:tag name="KSO_WM_BLIP_RECT_RIGHT" val="-73"/>
  <p:tag name="KSO_WM_BLIP_RECT_TOP" val="-26"/>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
  <p:tag name="KSO_WM_UNIT_INDEX" val="1_1_1"/>
  <p:tag name="KSO_WM_UNIT_LAYERLEVEL" val="1_1_1"/>
  <p:tag name="KSO_WM_UNIT_TYPE" val="ζ_h_d"/>
  <p:tag name="KSO_WM_UNIT_VALUE" val="922*739"/>
  <p:tag name="PA" val="v5.2.2"/>
  <p:tag name="PICTUREFILLRANGE" val="0769c8e3-73e8-4bc3-8154-fa5bc614ccf3"/>
</p:tagLst>
</file>

<file path=ppt/tags/tag1342.xml><?xml version="1.0" encoding="utf-8"?>
<p:tagLst xmlns:p="http://schemas.openxmlformats.org/presentationml/2006/main">
  <p:tag name="AS_UNIQUEID" val="2455"/>
  <p:tag name="KSO_WM_BEAUTIFY_FLAG" val="#wm#"/>
  <p:tag name="KSO_WM_BLIP_RECT_BOTTOM" val="-55"/>
  <p:tag name="KSO_WM_BLIP_RECT_LEFT" val="-463"/>
  <p:tag name="KSO_WM_BLIP_RECT_RIGHT" val="-273"/>
  <p:tag name="KSO_WM_BLIP_RECT_TOP" val="-3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2"/>
  <p:tag name="KSO_WM_UNIT_INDEX" val="1_1_2"/>
  <p:tag name="KSO_WM_UNIT_LAYERLEVEL" val="1_1_1"/>
  <p:tag name="KSO_WM_UNIT_TYPE" val="ζ_h_d"/>
  <p:tag name="KSO_WM_UNIT_VALUE" val="848*335"/>
  <p:tag name="PA" val="v5.2.2"/>
  <p:tag name="PICTUREFILLRANGE" val="0769c8e3-73e8-4bc3-8154-fa5bc614ccf3"/>
</p:tagLst>
</file>

<file path=ppt/tags/tag1343.xml><?xml version="1.0" encoding="utf-8"?>
<p:tagLst xmlns:p="http://schemas.openxmlformats.org/presentationml/2006/main">
  <p:tag name="AS_UNIQUEID" val="2456"/>
  <p:tag name="KSO_WM_BEAUTIFY_FLAG" val="#wm#"/>
  <p:tag name="KSO_WM_BLIP_RECT_BOTTOM" val="-55"/>
  <p:tag name="KSO_WM_BLIP_RECT_LEFT" val="-546"/>
  <p:tag name="KSO_WM_BLIP_RECT_RIGHT" val="-165"/>
  <p:tag name="KSO_WM_BLIP_RECT_TOP" val="-3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3"/>
  <p:tag name="KSO_WM_UNIT_INDEX" val="1_1_3"/>
  <p:tag name="KSO_WM_UNIT_LAYERLEVEL" val="1_1_1"/>
  <p:tag name="KSO_WM_UNIT_TYPE" val="ζ_h_d"/>
  <p:tag name="KSO_WM_UNIT_VALUE" val="848*345"/>
  <p:tag name="PA" val="v5.2.2"/>
  <p:tag name="PICTUREFILLRANGE" val="0769c8e3-73e8-4bc3-8154-fa5bc614ccf3"/>
</p:tagLst>
</file>

<file path=ppt/tags/tag1344.xml><?xml version="1.0" encoding="utf-8"?>
<p:tagLst xmlns:p="http://schemas.openxmlformats.org/presentationml/2006/main">
  <p:tag name="AS_UNIQUEID" val="2457"/>
  <p:tag name="KSO_WM_BEAUTIFY_FLAG" val="#wm#"/>
  <p:tag name="KSO_WM_BLIP_RECT_BOTTOM" val="-131"/>
  <p:tag name="KSO_WM_BLIP_RECT_LEFT" val="-1326"/>
  <p:tag name="KSO_WM_BLIP_RECT_RIGHT" val="-751"/>
  <p:tag name="KSO_WM_BLIP_RECT_TOP" val="-18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4"/>
  <p:tag name="KSO_WM_UNIT_INDEX" val="1_1_4"/>
  <p:tag name="KSO_WM_UNIT_LAYERLEVEL" val="1_1_1"/>
  <p:tag name="KSO_WM_UNIT_TYPE" val="ζ_h_d"/>
  <p:tag name="KSO_WM_UNIT_VALUE" val="384*128"/>
  <p:tag name="PA" val="v5.2.2"/>
  <p:tag name="PICTUREFILLRANGE" val="0769c8e3-73e8-4bc3-8154-fa5bc614ccf3"/>
</p:tagLst>
</file>

<file path=ppt/tags/tag1345.xml><?xml version="1.0" encoding="utf-8"?>
<p:tagLst xmlns:p="http://schemas.openxmlformats.org/presentationml/2006/main">
  <p:tag name="AS_UNIQUEID" val="2458"/>
  <p:tag name="KSO_WM_BEAUTIFY_FLAG" val="#wm#"/>
  <p:tag name="KSO_WM_BLIP_RECT_BOTTOM" val="-131"/>
  <p:tag name="KSO_WM_BLIP_RECT_LEFT" val="-1687"/>
  <p:tag name="KSO_WM_BLIP_RECT_RIGHT" val="-622"/>
  <p:tag name="KSO_WM_BLIP_RECT_TOP" val="-18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5"/>
  <p:tag name="KSO_WM_UNIT_INDEX" val="1_1_5"/>
  <p:tag name="KSO_WM_UNIT_LAYERLEVEL" val="1_1_1"/>
  <p:tag name="KSO_WM_UNIT_TYPE" val="ζ_h_d"/>
  <p:tag name="KSO_WM_UNIT_VALUE" val="384*116"/>
  <p:tag name="PA" val="v5.2.2"/>
  <p:tag name="PICTUREFILLRANGE" val="0769c8e3-73e8-4bc3-8154-fa5bc614ccf3"/>
</p:tagLst>
</file>

<file path=ppt/tags/tag1346.xml><?xml version="1.0" encoding="utf-8"?>
<p:tagLst xmlns:p="http://schemas.openxmlformats.org/presentationml/2006/main">
  <p:tag name="AS_UNIQUEID" val="2459"/>
  <p:tag name="KSO_WM_BEAUTIFY_FLAG" val="#wm#"/>
  <p:tag name="KSO_WM_BLIP_RECT_BOTTOM" val="-1104"/>
  <p:tag name="KSO_WM_BLIP_RECT_LEFT" val="-1853"/>
  <p:tag name="KSO_WM_BLIP_RECT_RIGHT" val="-1147"/>
  <p:tag name="KSO_WM_BLIP_RECT_TOP" val="-890"/>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6"/>
  <p:tag name="KSO_WM_UNIT_INDEX" val="1_1_6"/>
  <p:tag name="KSO_WM_UNIT_LAYERLEVEL" val="1_1_1"/>
  <p:tag name="KSO_WM_UNIT_TYPE" val="ζ_h_d"/>
  <p:tag name="KSO_WM_UNIT_VALUE" val="76*90"/>
  <p:tag name="PA" val="v5.2.2"/>
  <p:tag name="PICTUREFILLRANGE" val="0769c8e3-73e8-4bc3-8154-fa5bc614ccf3"/>
</p:tagLst>
</file>

<file path=ppt/tags/tag1347.xml><?xml version="1.0" encoding="utf-8"?>
<p:tagLst xmlns:p="http://schemas.openxmlformats.org/presentationml/2006/main">
  <p:tag name="AS_UNIQUEID" val="2460"/>
  <p:tag name="KSO_WM_BEAUTIFY_FLAG" val="#wm#"/>
  <p:tag name="KSO_WM_BLIP_RECT_BOTTOM" val="-1104"/>
  <p:tag name="KSO_WM_BLIP_RECT_LEFT" val="-2235"/>
  <p:tag name="KSO_WM_BLIP_RECT_RIGHT" val="-765"/>
  <p:tag name="KSO_WM_BLIP_RECT_TOP" val="-890"/>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7"/>
  <p:tag name="KSO_WM_UNIT_INDEX" val="1_1_7"/>
  <p:tag name="KSO_WM_UNIT_LAYERLEVEL" val="1_1_1"/>
  <p:tag name="KSO_WM_UNIT_TYPE" val="ζ_h_d"/>
  <p:tag name="KSO_WM_UNIT_VALUE" val="76*90"/>
  <p:tag name="PA" val="v5.2.2"/>
  <p:tag name="PICTUREFILLRANGE" val="0769c8e3-73e8-4bc3-8154-fa5bc614ccf3"/>
</p:tagLst>
</file>

<file path=ppt/tags/tag1348.xml><?xml version="1.0" encoding="utf-8"?>
<p:tagLst xmlns:p="http://schemas.openxmlformats.org/presentationml/2006/main">
  <p:tag name="AS_UNIQUEID" val="2461"/>
  <p:tag name="KSO_WM_BEAUTIFY_FLAG" val="#wm#"/>
  <p:tag name="KSO_WM_BLIP_RECT_BOTTOM" val="-795"/>
  <p:tag name="KSO_WM_BLIP_RECT_LEFT" val="-477"/>
  <p:tag name="KSO_WM_BLIP_RECT_RIGHT" val="-196"/>
  <p:tag name="KSO_WM_BLIP_RECT_TOP" val="-585"/>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8"/>
  <p:tag name="KSO_WM_UNIT_INDEX" val="1_1_8"/>
  <p:tag name="KSO_WM_UNIT_LAYERLEVEL" val="1_1_1"/>
  <p:tag name="KSO_WM_UNIT_TYPE" val="ζ_h_d"/>
  <p:tag name="KSO_WM_UNIT_VALUE" val="107*362"/>
  <p:tag name="PA" val="v5.2.2"/>
  <p:tag name="PICTUREFILLRANGE" val="0769c8e3-73e8-4bc3-8154-fa5bc614ccf3"/>
</p:tagLst>
</file>

<file path=ppt/tags/tag1349.xml><?xml version="1.0" encoding="utf-8"?>
<p:tagLst xmlns:p="http://schemas.openxmlformats.org/presentationml/2006/main">
  <p:tag name="AS_UNIQUEID" val="2462"/>
  <p:tag name="KSO_WM_BEAUTIFY_FLAG" val="#wm#"/>
  <p:tag name="KSO_WM_BLIP_RECT_BOTTOM" val="-1012"/>
  <p:tag name="KSO_WM_BLIP_RECT_LEFT" val="-578"/>
  <p:tag name="KSO_WM_BLIP_RECT_RIGHT" val="-249"/>
  <p:tag name="KSO_WM_BLIP_RECT_TOP" val="-354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9"/>
  <p:tag name="KSO_WM_UNIT_INDEX" val="1_1_9"/>
  <p:tag name="KSO_WM_UNIT_LAYERLEVEL" val="1_1_1"/>
  <p:tag name="KSO_WM_UNIT_TYPE" val="ζ_h_d"/>
  <p:tag name="KSO_WM_UNIT_VALUE" val="34*302"/>
  <p:tag name="PA" val="v5.2.2"/>
  <p:tag name="PICTUREFILLRANGE" val="0769c8e3-73e8-4bc3-8154-fa5bc614ccf3"/>
</p:tagLst>
</file>

<file path=ppt/tags/tag135.xml><?xml version="1.0" encoding="utf-8"?>
<p:tagLst xmlns:p="http://schemas.openxmlformats.org/presentationml/2006/main">
  <p:tag name="AS_UNIQUEID" val="2820"/>
</p:tagLst>
</file>

<file path=ppt/tags/tag1350.xml><?xml version="1.0" encoding="utf-8"?>
<p:tagLst xmlns:p="http://schemas.openxmlformats.org/presentationml/2006/main">
  <p:tag name="AS_UNIQUEID" val="2463"/>
  <p:tag name="KSO_WM_BEAUTIFY_FLAG" val="#wm#"/>
  <p:tag name="KSO_WM_BLIP_RECT_BOTTOM" val="-842"/>
  <p:tag name="KSO_WM_BLIP_RECT_LEFT" val="-663"/>
  <p:tag name="KSO_WM_BLIP_RECT_RIGHT" val="-289"/>
  <p:tag name="KSO_WM_BLIP_RECT_TOP" val="-3713"/>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0"/>
  <p:tag name="KSO_WM_UNIT_INDEX" val="1_1_10"/>
  <p:tag name="KSO_WM_UNIT_LAYERLEVEL" val="1_1_1"/>
  <p:tag name="KSO_WM_UNIT_TYPE" val="ζ_h_d"/>
  <p:tag name="KSO_WM_UNIT_VALUE" val="34*266"/>
  <p:tag name="PA" val="v5.2.2"/>
  <p:tag name="PICTUREFILLRANGE" val="0769c8e3-73e8-4bc3-8154-fa5bc614ccf3"/>
</p:tagLst>
</file>

<file path=ppt/tags/tag1351.xml><?xml version="1.0" encoding="utf-8"?>
<p:tagLst xmlns:p="http://schemas.openxmlformats.org/presentationml/2006/main">
  <p:tag name="AS_UNIQUEID" val="2464"/>
  <p:tag name="KSO_WM_BEAUTIFY_FLAG" val="#wm#"/>
  <p:tag name="KSO_WM_BLIP_RECT_BOTTOM" val="-689"/>
  <p:tag name="KSO_WM_BLIP_RECT_LEFT" val="-770"/>
  <p:tag name="KSO_WM_BLIP_RECT_RIGHT" val="-340"/>
  <p:tag name="KSO_WM_BLIP_RECT_TOP" val="-3890"/>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1"/>
  <p:tag name="KSO_WM_UNIT_INDEX" val="1_1_11"/>
  <p:tag name="KSO_WM_UNIT_LAYERLEVEL" val="1_1_1"/>
  <p:tag name="KSO_WM_UNIT_TYPE" val="ζ_h_d"/>
  <p:tag name="KSO_WM_UNIT_VALUE" val="34*231"/>
  <p:tag name="PA" val="v5.2.2"/>
  <p:tag name="PICTUREFILLRANGE" val="0769c8e3-73e8-4bc3-8154-fa5bc614ccf3"/>
</p:tagLst>
</file>

<file path=ppt/tags/tag1352.xml><?xml version="1.0" encoding="utf-8"?>
<p:tagLst xmlns:p="http://schemas.openxmlformats.org/presentationml/2006/main">
  <p:tag name="AS_UNIQUEID" val="2465"/>
  <p:tag name="KSO_WM_BEAUTIFY_FLAG" val="#wm#"/>
  <p:tag name="KSO_WM_BLIP_RECT_BOTTOM" val="-209"/>
  <p:tag name="KSO_WM_BLIP_RECT_LEFT" val="-1350"/>
  <p:tag name="KSO_WM_BLIP_RECT_RIGHT" val="-616"/>
  <p:tag name="KSO_WM_BLIP_RECT_TOP" val="-215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2"/>
  <p:tag name="KSO_WM_UNIT_INDEX" val="1_1_12"/>
  <p:tag name="KSO_WM_UNIT_LAYERLEVEL" val="1_1_1"/>
  <p:tag name="KSO_WM_UNIT_TYPE" val="ζ_h_d"/>
  <p:tag name="KSO_WM_UNIT_VALUE" val="64*135"/>
  <p:tag name="PA" val="v5.2.2"/>
  <p:tag name="PICTUREFILLRANGE" val="0769c8e3-73e8-4bc3-8154-fa5bc614ccf3"/>
</p:tagLst>
</file>

<file path=ppt/tags/tag1353.xml><?xml version="1.0" encoding="utf-8"?>
<p:tagLst xmlns:p="http://schemas.openxmlformats.org/presentationml/2006/main">
  <p:tag name="AS_UNIQUEID" val="2466"/>
  <p:tag name="KSO_WM_BEAUTIFY_FLAG" val="#wm#"/>
  <p:tag name="KSO_WM_BLIP_RECT_BOTTOM" val="-113"/>
  <p:tag name="KSO_WM_BLIP_RECT_LEFT" val="-586"/>
  <p:tag name="KSO_WM_BLIP_RECT_RIGHT" val="-253"/>
  <p:tag name="KSO_WM_BLIP_RECT_TOP" val="-610"/>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3"/>
  <p:tag name="KSO_WM_UNIT_INDEX" val="1_1_13"/>
  <p:tag name="KSO_WM_UNIT_LAYERLEVEL" val="1_1_1"/>
  <p:tag name="KSO_WM_UNIT_TYPE" val="ζ_h_d"/>
  <p:tag name="KSO_WM_UNIT_VALUE" val="192*298"/>
  <p:tag name="PA" val="v5.2.2"/>
  <p:tag name="PICTUREFILLRANGE" val="0769c8e3-73e8-4bc3-8154-fa5bc614ccf3"/>
</p:tagLst>
</file>

<file path=ppt/tags/tag1354.xml><?xml version="1.0" encoding="utf-8"?>
<p:tagLst xmlns:p="http://schemas.openxmlformats.org/presentationml/2006/main">
  <p:tag name="AS_UNIQUEID" val="2467"/>
  <p:tag name="KSO_WM_BEAUTIFY_FLAG" val="#wm#"/>
  <p:tag name="KSO_WM_BLIP_RECT_BOTTOM" val="-824"/>
  <p:tag name="KSO_WM_BLIP_RECT_LEFT" val="-6975"/>
  <p:tag name="KSO_WM_BLIP_RECT_RIGHT" val="-3300"/>
  <p:tag name="KSO_WM_BLIP_RECT_TOP" val="-8"/>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4"/>
  <p:tag name="KSO_WM_UNIT_INDEX" val="1_1_14"/>
  <p:tag name="KSO_WM_UNIT_LAYERLEVEL" val="1_1_1"/>
  <p:tag name="KSO_WM_UNIT_TYPE" val="ζ_h_d"/>
  <p:tag name="KSO_WM_UNIT_VALUE" val="170*27"/>
  <p:tag name="PA" val="v5.2.2"/>
  <p:tag name="PICTUREFILLRANGE" val="0769c8e3-73e8-4bc3-8154-fa5bc614ccf3"/>
</p:tagLst>
</file>

<file path=ppt/tags/tag1355.xml><?xml version="1.0" encoding="utf-8"?>
<p:tagLst xmlns:p="http://schemas.openxmlformats.org/presentationml/2006/main">
  <p:tag name="AS_UNIQUEID" val="2468"/>
  <p:tag name="KSO_WM_BEAUTIFY_FLAG" val="#wm#"/>
  <p:tag name="KSO_WM_BLIP_RECT_BOTTOM" val="-1102"/>
  <p:tag name="KSO_WM_BLIP_RECT_LEFT" val="-1496"/>
  <p:tag name="KSO_WM_BLIP_RECT_RIGHT" val="-239"/>
  <p:tag name="KSO_WM_BLIP_RECT_TOP" val="-344"/>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5"/>
  <p:tag name="KSO_WM_UNIT_INDEX" val="1_1_15"/>
  <p:tag name="KSO_WM_UNIT_LAYERLEVEL" val="1_1_1"/>
  <p:tag name="KSO_WM_UNIT_TYPE" val="ζ_h_d"/>
  <p:tag name="KSO_WM_UNIT_VALUE" val="102*152"/>
  <p:tag name="PA" val="v5.2.2"/>
  <p:tag name="PICTUREFILLRANGE" val="0769c8e3-73e8-4bc3-8154-fa5bc614ccf3"/>
</p:tagLst>
</file>

<file path=ppt/tags/tag1356.xml><?xml version="1.0" encoding="utf-8"?>
<p:tagLst xmlns:p="http://schemas.openxmlformats.org/presentationml/2006/main">
  <p:tag name="AS_UNIQUEID" val="2469"/>
  <p:tag name="KSO_WM_BEAUTIFY_FLAG" val="#wm#"/>
  <p:tag name="KSO_WM_BLIP_RECT_BOTTOM" val="-3152"/>
  <p:tag name="KSO_WM_BLIP_RECT_LEFT" val="-1365"/>
  <p:tag name="KSO_WM_BLIP_RECT_RIGHT" val="-183"/>
  <p:tag name="KSO_WM_BLIP_RECT_TOP" val="-2293"/>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6"/>
  <p:tag name="KSO_WM_UNIT_INDEX" val="1_1_16"/>
  <p:tag name="KSO_WM_UNIT_LAYERLEVEL" val="1_1_1"/>
  <p:tag name="KSO_WM_UNIT_TYPE" val="ζ_h_d"/>
  <p:tag name="KSO_WM_UNIT_VALUE" val="29*170"/>
  <p:tag name="PA" val="v5.2.2"/>
  <p:tag name="PICTUREFILLRANGE" val="0769c8e3-73e8-4bc3-8154-fa5bc614ccf3"/>
</p:tagLst>
</file>

<file path=ppt/tags/tag1357.xml><?xml version="1.0" encoding="utf-8"?>
<p:tagLst xmlns:p="http://schemas.openxmlformats.org/presentationml/2006/main">
  <p:tag name="AS_UNIQUEID" val="2470"/>
  <p:tag name="KSO_WM_BEAUTIFY_FLAG" val="#wm#"/>
  <p:tag name="KSO_WM_BLIP_RECT_BOTTOM" val="-457"/>
  <p:tag name="KSO_WM_BLIP_RECT_LEFT" val="-1622"/>
  <p:tag name="KSO_WM_BLIP_RECT_RIGHT" val="-328"/>
  <p:tag name="KSO_WM_BLIP_RECT_TOP" val="-732"/>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7"/>
  <p:tag name="KSO_WM_UNIT_INDEX" val="1_1_17"/>
  <p:tag name="KSO_WM_UNIT_LAYERLEVEL" val="1_1_1"/>
  <p:tag name="KSO_WM_UNIT_TYPE" val="ζ_h_d"/>
  <p:tag name="KSO_WM_UNIT_VALUE" val="123*136"/>
  <p:tag name="PA" val="v5.2.2"/>
  <p:tag name="PICTUREFILLRANGE" val="0769c8e3-73e8-4bc3-8154-fa5bc614ccf3"/>
</p:tagLst>
</file>

<file path=ppt/tags/tag1358.xml><?xml version="1.0" encoding="utf-8"?>
<p:tagLst xmlns:p="http://schemas.openxmlformats.org/presentationml/2006/main">
  <p:tag name="AS_UNIQUEID" val="2471"/>
  <p:tag name="KSO_WM_BEAUTIFY_FLAG" val="#wm#"/>
  <p:tag name="KSO_WM_BLIP_RECT_BOTTOM" val="-3110"/>
  <p:tag name="KSO_WM_BLIP_RECT_LEFT" val="-754"/>
  <p:tag name="KSO_WM_BLIP_RECT_RIGHT" val="-791"/>
  <p:tag name="KSO_WM_BLIP_RECT_TOP" val="-2268"/>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8"/>
  <p:tag name="KSO_WM_UNIT_INDEX" val="1_1_18"/>
  <p:tag name="KSO_WM_UNIT_LAYERLEVEL" val="1_1_1"/>
  <p:tag name="KSO_WM_UNIT_TYPE" val="ζ_h_d"/>
  <p:tag name="KSO_WM_UNIT_VALUE" val="29*170"/>
  <p:tag name="PA" val="v5.2.2"/>
  <p:tag name="PICTUREFILLRANGE" val="0769c8e3-73e8-4bc3-8154-fa5bc614ccf3"/>
</p:tagLst>
</file>

<file path=ppt/tags/tag1359.xml><?xml version="1.0" encoding="utf-8"?>
<p:tagLst xmlns:p="http://schemas.openxmlformats.org/presentationml/2006/main">
  <p:tag name="AS_UNIQUEID" val="2472"/>
  <p:tag name="KSO_WM_BEAUTIFY_FLAG" val="#wm#"/>
  <p:tag name="KSO_WM_BLIP_RECT_BOTTOM" val="-454"/>
  <p:tag name="KSO_WM_BLIP_RECT_LEFT" val="-1039"/>
  <p:tag name="KSO_WM_BLIP_RECT_RIGHT" val="-909"/>
  <p:tag name="KSO_WM_BLIP_RECT_TOP" val="-729"/>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19"/>
  <p:tag name="KSO_WM_UNIT_INDEX" val="1_1_19"/>
  <p:tag name="KSO_WM_UNIT_LAYERLEVEL" val="1_1_1"/>
  <p:tag name="KSO_WM_UNIT_TYPE" val="ζ_h_d"/>
  <p:tag name="KSO_WM_UNIT_VALUE" val="123*137"/>
  <p:tag name="PA" val="v5.2.2"/>
  <p:tag name="PICTUREFILLRANGE" val="0769c8e3-73e8-4bc3-8154-fa5bc614ccf3"/>
</p:tagLst>
</file>

<file path=ppt/tags/tag136.xml><?xml version="1.0" encoding="utf-8"?>
<p:tagLst xmlns:p="http://schemas.openxmlformats.org/presentationml/2006/main">
  <p:tag name="AS_UNIQUEID" val="2821"/>
</p:tagLst>
</file>

<file path=ppt/tags/tag1360.xml><?xml version="1.0" encoding="utf-8"?>
<p:tagLst xmlns:p="http://schemas.openxmlformats.org/presentationml/2006/main">
  <p:tag name="AS_UNIQUEID" val="2473"/>
  <p:tag name="KSO_WM_BEAUTIFY_FLAG" val="#wm#"/>
  <p:tag name="KSO_WM_BLIP_RECT_BOTTOM" val="-911"/>
  <p:tag name="KSO_WM_BLIP_RECT_LEFT" val="-1918"/>
  <p:tag name="KSO_WM_BLIP_RECT_RIGHT" val="-498"/>
  <p:tag name="KSO_WM_BLIP_RECT_TOP" val="-76"/>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20"/>
  <p:tag name="KSO_WM_UNIT_INDEX" val="1_1_20"/>
  <p:tag name="KSO_WM_UNIT_LAYERLEVEL" val="1_1_1"/>
  <p:tag name="KSO_WM_UNIT_TYPE" val="ζ_h_d"/>
  <p:tag name="KSO_WM_UNIT_VALUE" val="146*111"/>
  <p:tag name="PA" val="v5.2.2"/>
  <p:tag name="PICTUREFILLRANGE" val="0769c8e3-73e8-4bc3-8154-fa5bc614ccf3"/>
</p:tagLst>
</file>

<file path=ppt/tags/tag1361.xml><?xml version="1.0" encoding="utf-8"?>
<p:tagLst xmlns:p="http://schemas.openxmlformats.org/presentationml/2006/main">
  <p:tag name="AS_UNIQUEID" val="2474"/>
  <p:tag name="KSO_WM_BEAUTIFY_FLAG" val="#wm#"/>
  <p:tag name="KSO_WM_BLIP_RECT_BOTTOM" val="-1103"/>
  <p:tag name="KSO_WM_BLIP_RECT_LEFT" val="-877"/>
  <p:tag name="KSO_WM_BLIP_RECT_RIGHT" val="-856"/>
  <p:tag name="KSO_WM_BLIP_RECT_TOP" val="-346"/>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21"/>
  <p:tag name="KSO_WM_UNIT_INDEX" val="1_1_21"/>
  <p:tag name="KSO_WM_UNIT_LAYERLEVEL" val="1_1_1"/>
  <p:tag name="KSO_WM_UNIT_TYPE" val="ζ_h_d"/>
  <p:tag name="KSO_WM_UNIT_VALUE" val="102*153"/>
  <p:tag name="PA" val="v5.2.2"/>
  <p:tag name="PICTUREFILLRANGE" val="0769c8e3-73e8-4bc3-8154-fa5bc614ccf3"/>
</p:tagLst>
</file>

<file path=ppt/tags/tag1362.xml><?xml version="1.0" encoding="utf-8"?>
<p:tagLst xmlns:p="http://schemas.openxmlformats.org/presentationml/2006/main">
  <p:tag name="AS_UNIQUEID" val="2475"/>
  <p:tag name="KSO_WM_BEAUTIFY_FLAG" val="#wm#"/>
  <p:tag name="KSO_WM_BLIP_RECT_BOTTOM" val="-910"/>
  <p:tag name="KSO_WM_BLIP_RECT_LEFT" val="-1368"/>
  <p:tag name="KSO_WM_BLIP_RECT_RIGHT" val="-1039"/>
  <p:tag name="KSO_WM_BLIP_RECT_TOP" val="-76"/>
  <p:tag name="KSO_WM_CREATIVE_CROP_HEIGHT" val="540"/>
  <p:tag name="KSO_WM_CREATIVE_CROP_ORG_HEIGHT" val="540"/>
  <p:tag name="KSO_WM_CREATIVE_CROP_ORG_WIDTH" val="624.65"/>
  <p:tag name="KSO_WM_CREATIVE_CROP_TEMPLATE_ID" val="3107013"/>
  <p:tag name="KSO_WM_CREATIVE_CROP_VERSION" val="1"/>
  <p:tag name="KSO_WM_CREATIVE_CROP_WIDTH" val="452.95"/>
  <p:tag name="KSO_WM_DIAGRAM_GROUP_CODE" val="1595538577"/>
  <p:tag name="KSO_WM_TAG_VERSION" val="1.0"/>
  <p:tag name="KSO_WM_TEMPLATE_CATEGORY" val="crop"/>
  <p:tag name="KSO_WM_TEMPLATE_INDEX" val="20194997"/>
  <p:tag name="KSO_WM_UNIT_COMPATIBLE" val="0"/>
  <p:tag name="KSO_WM_UNIT_DIAGRAM_ISNUMVISUAL" val="0"/>
  <p:tag name="KSO_WM_UNIT_DIAGRAM_ISREFERUNIT" val="0"/>
  <p:tag name="KSO_WM_UNIT_DIAGRAM_MODELTYPE" val="creativeCrop"/>
  <p:tag name="KSO_WM_UNIT_HIGHLIGHT" val="0"/>
  <p:tag name="KSO_WM_UNIT_ID" val="crop20194997_1*ζ_h_d*1_1_22"/>
  <p:tag name="KSO_WM_UNIT_INDEX" val="1_1_22"/>
  <p:tag name="KSO_WM_UNIT_LAYERLEVEL" val="1_1_1"/>
  <p:tag name="KSO_WM_UNIT_TYPE" val="ζ_h_d"/>
  <p:tag name="KSO_WM_UNIT_VALUE" val="146*112"/>
  <p:tag name="PA" val="v5.2.2"/>
  <p:tag name="PICTUREFILLRANGE" val="0769c8e3-73e8-4bc3-8154-fa5bc614ccf3"/>
</p:tagLst>
</file>

<file path=ppt/tags/tag1363.xml><?xml version="1.0" encoding="utf-8"?>
<p:tagLst xmlns:p="http://schemas.openxmlformats.org/presentationml/2006/main">
  <p:tag name="AS_UNIQUEID" val="3852"/>
</p:tagLst>
</file>

<file path=ppt/tags/tag1364.xml><?xml version="1.0" encoding="utf-8"?>
<p:tagLst xmlns:p="http://schemas.openxmlformats.org/presentationml/2006/main">
  <p:tag name="AS_UNIQUEID" val="3853"/>
</p:tagLst>
</file>

<file path=ppt/tags/tag1365.xml><?xml version="1.0" encoding="utf-8"?>
<p:tagLst xmlns:p="http://schemas.openxmlformats.org/presentationml/2006/main">
  <p:tag name="AS_UNIQUEID" val="3854"/>
</p:tagLst>
</file>

<file path=ppt/tags/tag1366.xml><?xml version="1.0" encoding="utf-8"?>
<p:tagLst xmlns:p="http://schemas.openxmlformats.org/presentationml/2006/main">
  <p:tag name="AS_UNIQUEID" val="3855"/>
</p:tagLst>
</file>

<file path=ppt/tags/tag1367.xml><?xml version="1.0" encoding="utf-8"?>
<p:tagLst xmlns:p="http://schemas.openxmlformats.org/presentationml/2006/main">
  <p:tag name="AS_UNIQUEID" val="3856"/>
</p:tagLst>
</file>

<file path=ppt/tags/tag1368.xml><?xml version="1.0" encoding="utf-8"?>
<p:tagLst xmlns:p="http://schemas.openxmlformats.org/presentationml/2006/main">
  <p:tag name="AS_UNIQUEID" val="3857"/>
</p:tagLst>
</file>

<file path=ppt/tags/tag1369.xml><?xml version="1.0" encoding="utf-8"?>
<p:tagLst xmlns:p="http://schemas.openxmlformats.org/presentationml/2006/main">
  <p:tag name="AS_UNIQUEID" val="3858"/>
</p:tagLst>
</file>

<file path=ppt/tags/tag137.xml><?xml version="1.0" encoding="utf-8"?>
<p:tagLst xmlns:p="http://schemas.openxmlformats.org/presentationml/2006/main">
  <p:tag name="AS_UNIQUEID" val="2822"/>
</p:tagLst>
</file>

<file path=ppt/tags/tag1370.xml><?xml version="1.0" encoding="utf-8"?>
<p:tagLst xmlns:p="http://schemas.openxmlformats.org/presentationml/2006/main">
  <p:tag name="AS_UNIQUEID" val="3859"/>
</p:tagLst>
</file>

<file path=ppt/tags/tag1371.xml><?xml version="1.0" encoding="utf-8"?>
<p:tagLst xmlns:p="http://schemas.openxmlformats.org/presentationml/2006/main">
  <p:tag name="AS_UNIQUEID" val="3860"/>
</p:tagLst>
</file>

<file path=ppt/tags/tag1372.xml><?xml version="1.0" encoding="utf-8"?>
<p:tagLst xmlns:p="http://schemas.openxmlformats.org/presentationml/2006/main">
  <p:tag name="AS_UNIQUEID" val="3861"/>
</p:tagLst>
</file>

<file path=ppt/tags/tag1373.xml><?xml version="1.0" encoding="utf-8"?>
<p:tagLst xmlns:p="http://schemas.openxmlformats.org/presentationml/2006/main">
  <p:tag name="AS_UNIQUEID" val="3862"/>
</p:tagLst>
</file>

<file path=ppt/tags/tag1374.xml><?xml version="1.0" encoding="utf-8"?>
<p:tagLst xmlns:p="http://schemas.openxmlformats.org/presentationml/2006/main">
  <p:tag name="AS_UNIQUEID" val="3863"/>
</p:tagLst>
</file>

<file path=ppt/tags/tag1375.xml><?xml version="1.0" encoding="utf-8"?>
<p:tagLst xmlns:p="http://schemas.openxmlformats.org/presentationml/2006/main">
  <p:tag name="AS_UNIQUEID" val="3864"/>
</p:tagLst>
</file>

<file path=ppt/tags/tag1376.xml><?xml version="1.0" encoding="utf-8"?>
<p:tagLst xmlns:p="http://schemas.openxmlformats.org/presentationml/2006/main">
  <p:tag name="AS_UNIQUEID" val="3865"/>
</p:tagLst>
</file>

<file path=ppt/tags/tag1377.xml><?xml version="1.0" encoding="utf-8"?>
<p:tagLst xmlns:p="http://schemas.openxmlformats.org/presentationml/2006/main">
  <p:tag name="AS_UNIQUEID" val="3866"/>
</p:tagLst>
</file>

<file path=ppt/tags/tag1378.xml><?xml version="1.0" encoding="utf-8"?>
<p:tagLst xmlns:p="http://schemas.openxmlformats.org/presentationml/2006/main">
  <p:tag name="AS_UNIQUEID" val="3867"/>
</p:tagLst>
</file>

<file path=ppt/tags/tag1379.xml><?xml version="1.0" encoding="utf-8"?>
<p:tagLst xmlns:p="http://schemas.openxmlformats.org/presentationml/2006/main">
  <p:tag name="AS_UNIQUEID" val="3868"/>
</p:tagLst>
</file>

<file path=ppt/tags/tag138.xml><?xml version="1.0" encoding="utf-8"?>
<p:tagLst xmlns:p="http://schemas.openxmlformats.org/presentationml/2006/main">
  <p:tag name="AS_UNIQUEID" val="2823"/>
</p:tagLst>
</file>

<file path=ppt/tags/tag1380.xml><?xml version="1.0" encoding="utf-8"?>
<p:tagLst xmlns:p="http://schemas.openxmlformats.org/presentationml/2006/main">
  <p:tag name="AS_UNIQUEID" val="3869"/>
</p:tagLst>
</file>

<file path=ppt/tags/tag1381.xml><?xml version="1.0" encoding="utf-8"?>
<p:tagLst xmlns:p="http://schemas.openxmlformats.org/presentationml/2006/main">
  <p:tag name="AS_UNIQUEID" val="3870"/>
</p:tagLst>
</file>

<file path=ppt/tags/tag1382.xml><?xml version="1.0" encoding="utf-8"?>
<p:tagLst xmlns:p="http://schemas.openxmlformats.org/presentationml/2006/main">
  <p:tag name="AS_UNIQUEID" val="3871"/>
</p:tagLst>
</file>

<file path=ppt/tags/tag1383.xml><?xml version="1.0" encoding="utf-8"?>
<p:tagLst xmlns:p="http://schemas.openxmlformats.org/presentationml/2006/main">
  <p:tag name="AS_UNIQUEID" val="3872"/>
</p:tagLst>
</file>

<file path=ppt/tags/tag1384.xml><?xml version="1.0" encoding="utf-8"?>
<p:tagLst xmlns:p="http://schemas.openxmlformats.org/presentationml/2006/main">
  <p:tag name="AS_UNIQUEID" val="3873"/>
</p:tagLst>
</file>

<file path=ppt/tags/tag1385.xml><?xml version="1.0" encoding="utf-8"?>
<p:tagLst xmlns:p="http://schemas.openxmlformats.org/presentationml/2006/main">
  <p:tag name="AS_UNIQUEID" val="3874"/>
</p:tagLst>
</file>

<file path=ppt/tags/tag1386.xml><?xml version="1.0" encoding="utf-8"?>
<p:tagLst xmlns:p="http://schemas.openxmlformats.org/presentationml/2006/main">
  <p:tag name="AS_UNIQUEID" val="3875"/>
</p:tagLst>
</file>

<file path=ppt/tags/tag1387.xml><?xml version="1.0" encoding="utf-8"?>
<p:tagLst xmlns:p="http://schemas.openxmlformats.org/presentationml/2006/main">
  <p:tag name="AS_UNIQUEID" val="3876"/>
</p:tagLst>
</file>

<file path=ppt/tags/tag1388.xml><?xml version="1.0" encoding="utf-8"?>
<p:tagLst xmlns:p="http://schemas.openxmlformats.org/presentationml/2006/main">
  <p:tag name="AS_UNIQUEID" val="3877"/>
</p:tagLst>
</file>

<file path=ppt/tags/tag1389.xml><?xml version="1.0" encoding="utf-8"?>
<p:tagLst xmlns:p="http://schemas.openxmlformats.org/presentationml/2006/main">
  <p:tag name="AS_UNIQUEID" val="3878"/>
</p:tagLst>
</file>

<file path=ppt/tags/tag139.xml><?xml version="1.0" encoding="utf-8"?>
<p:tagLst xmlns:p="http://schemas.openxmlformats.org/presentationml/2006/main">
  <p:tag name="AS_UNIQUEID" val="2824"/>
</p:tagLst>
</file>

<file path=ppt/tags/tag1390.xml><?xml version="1.0" encoding="utf-8"?>
<p:tagLst xmlns:p="http://schemas.openxmlformats.org/presentationml/2006/main">
  <p:tag name="AS_UNIQUEID" val="3879"/>
</p:tagLst>
</file>

<file path=ppt/tags/tag1391.xml><?xml version="1.0" encoding="utf-8"?>
<p:tagLst xmlns:p="http://schemas.openxmlformats.org/presentationml/2006/main">
  <p:tag name="AS_UNIQUEID" val="3880"/>
</p:tagLst>
</file>

<file path=ppt/tags/tag1392.xml><?xml version="1.0" encoding="utf-8"?>
<p:tagLst xmlns:p="http://schemas.openxmlformats.org/presentationml/2006/main">
  <p:tag name="AS_UNIQUEID" val="3881"/>
</p:tagLst>
</file>

<file path=ppt/tags/tag1393.xml><?xml version="1.0" encoding="utf-8"?>
<p:tagLst xmlns:p="http://schemas.openxmlformats.org/presentationml/2006/main">
  <p:tag name="AS_UNIQUEID" val="3882"/>
</p:tagLst>
</file>

<file path=ppt/tags/tag1394.xml><?xml version="1.0" encoding="utf-8"?>
<p:tagLst xmlns:p="http://schemas.openxmlformats.org/presentationml/2006/main">
  <p:tag name="AS_UNIQUEID" val="3883"/>
</p:tagLst>
</file>

<file path=ppt/tags/tag1395.xml><?xml version="1.0" encoding="utf-8"?>
<p:tagLst xmlns:p="http://schemas.openxmlformats.org/presentationml/2006/main">
  <p:tag name="AS_UNIQUEID" val="3884"/>
</p:tagLst>
</file>

<file path=ppt/tags/tag1396.xml><?xml version="1.0" encoding="utf-8"?>
<p:tagLst xmlns:p="http://schemas.openxmlformats.org/presentationml/2006/main">
  <p:tag name="AS_UNIQUEID" val="3885"/>
</p:tagLst>
</file>

<file path=ppt/tags/tag1397.xml><?xml version="1.0" encoding="utf-8"?>
<p:tagLst xmlns:p="http://schemas.openxmlformats.org/presentationml/2006/main">
  <p:tag name="AS_UNIQUEID" val="3886"/>
</p:tagLst>
</file>

<file path=ppt/tags/tag1398.xml><?xml version="1.0" encoding="utf-8"?>
<p:tagLst xmlns:p="http://schemas.openxmlformats.org/presentationml/2006/main">
  <p:tag name="AS_UNIQUEID" val="3887"/>
</p:tagLst>
</file>

<file path=ppt/tags/tag1399.xml><?xml version="1.0" encoding="utf-8"?>
<p:tagLst xmlns:p="http://schemas.openxmlformats.org/presentationml/2006/main">
  <p:tag name="AS_UNIQUEID" val="3888"/>
</p:tagLst>
</file>

<file path=ppt/tags/tag14.xml><?xml version="1.0" encoding="utf-8"?>
<p:tagLst xmlns:p="http://schemas.openxmlformats.org/presentationml/2006/main">
  <p:tag name="AS_UNIQUEID" val="2125"/>
</p:tagLst>
</file>

<file path=ppt/tags/tag140.xml><?xml version="1.0" encoding="utf-8"?>
<p:tagLst xmlns:p="http://schemas.openxmlformats.org/presentationml/2006/main">
  <p:tag name="AS_UNIQUEID" val="2825"/>
</p:tagLst>
</file>

<file path=ppt/tags/tag1400.xml><?xml version="1.0" encoding="utf-8"?>
<p:tagLst xmlns:p="http://schemas.openxmlformats.org/presentationml/2006/main">
  <p:tag name="AS_UNIQUEID" val="3889"/>
</p:tagLst>
</file>

<file path=ppt/tags/tag1401.xml><?xml version="1.0" encoding="utf-8"?>
<p:tagLst xmlns:p="http://schemas.openxmlformats.org/presentationml/2006/main">
  <p:tag name="AS_UNIQUEID" val="3890"/>
</p:tagLst>
</file>

<file path=ppt/tags/tag1402.xml><?xml version="1.0" encoding="utf-8"?>
<p:tagLst xmlns:p="http://schemas.openxmlformats.org/presentationml/2006/main">
  <p:tag name="AS_UNIQUEID" val="3891"/>
</p:tagLst>
</file>

<file path=ppt/tags/tag1403.xml><?xml version="1.0" encoding="utf-8"?>
<p:tagLst xmlns:p="http://schemas.openxmlformats.org/presentationml/2006/main">
  <p:tag name="AS_UNIQUEID" val="3892"/>
</p:tagLst>
</file>

<file path=ppt/tags/tag1404.xml><?xml version="1.0" encoding="utf-8"?>
<p:tagLst xmlns:p="http://schemas.openxmlformats.org/presentationml/2006/main">
  <p:tag name="AS_UNIQUEID" val="3893"/>
</p:tagLst>
</file>

<file path=ppt/tags/tag1405.xml><?xml version="1.0" encoding="utf-8"?>
<p:tagLst xmlns:p="http://schemas.openxmlformats.org/presentationml/2006/main">
  <p:tag name="AS_UNIQUEID" val="3894"/>
</p:tagLst>
</file>

<file path=ppt/tags/tag1406.xml><?xml version="1.0" encoding="utf-8"?>
<p:tagLst xmlns:p="http://schemas.openxmlformats.org/presentationml/2006/main">
  <p:tag name="AS_UNIQUEID" val="3895"/>
</p:tagLst>
</file>

<file path=ppt/tags/tag1407.xml><?xml version="1.0" encoding="utf-8"?>
<p:tagLst xmlns:p="http://schemas.openxmlformats.org/presentationml/2006/main">
  <p:tag name="AS_UNIQUEID" val="3896"/>
</p:tagLst>
</file>

<file path=ppt/tags/tag1408.xml><?xml version="1.0" encoding="utf-8"?>
<p:tagLst xmlns:p="http://schemas.openxmlformats.org/presentationml/2006/main">
  <p:tag name="AS_UNIQUEID" val="3897"/>
</p:tagLst>
</file>

<file path=ppt/tags/tag1409.xml><?xml version="1.0" encoding="utf-8"?>
<p:tagLst xmlns:p="http://schemas.openxmlformats.org/presentationml/2006/main">
  <p:tag name="AS_UNIQUEID" val="3898"/>
</p:tagLst>
</file>

<file path=ppt/tags/tag141.xml><?xml version="1.0" encoding="utf-8"?>
<p:tagLst xmlns:p="http://schemas.openxmlformats.org/presentationml/2006/main">
  <p:tag name="AS_UNIQUEID" val="2826"/>
</p:tagLst>
</file>

<file path=ppt/tags/tag1410.xml><?xml version="1.0" encoding="utf-8"?>
<p:tagLst xmlns:p="http://schemas.openxmlformats.org/presentationml/2006/main">
  <p:tag name="AS_UNIQUEID" val="3899"/>
</p:tagLst>
</file>

<file path=ppt/tags/tag1411.xml><?xml version="1.0" encoding="utf-8"?>
<p:tagLst xmlns:p="http://schemas.openxmlformats.org/presentationml/2006/main">
  <p:tag name="AS_UNIQUEID" val="3900"/>
</p:tagLst>
</file>

<file path=ppt/tags/tag1412.xml><?xml version="1.0" encoding="utf-8"?>
<p:tagLst xmlns:p="http://schemas.openxmlformats.org/presentationml/2006/main">
  <p:tag name="AS_UNIQUEID" val="3901"/>
</p:tagLst>
</file>

<file path=ppt/tags/tag1413.xml><?xml version="1.0" encoding="utf-8"?>
<p:tagLst xmlns:p="http://schemas.openxmlformats.org/presentationml/2006/main">
  <p:tag name="AS_UNIQUEID" val="3902"/>
</p:tagLst>
</file>

<file path=ppt/tags/tag1414.xml><?xml version="1.0" encoding="utf-8"?>
<p:tagLst xmlns:p="http://schemas.openxmlformats.org/presentationml/2006/main">
  <p:tag name="AS_UNIQUEID" val="3903"/>
</p:tagLst>
</file>

<file path=ppt/tags/tag1415.xml><?xml version="1.0" encoding="utf-8"?>
<p:tagLst xmlns:p="http://schemas.openxmlformats.org/presentationml/2006/main">
  <p:tag name="AS_UNIQUEID" val="3904"/>
</p:tagLst>
</file>

<file path=ppt/tags/tag1416.xml><?xml version="1.0" encoding="utf-8"?>
<p:tagLst xmlns:p="http://schemas.openxmlformats.org/presentationml/2006/main">
  <p:tag name="AS_UNIQUEID" val="3905"/>
</p:tagLst>
</file>

<file path=ppt/tags/tag1417.xml><?xml version="1.0" encoding="utf-8"?>
<p:tagLst xmlns:p="http://schemas.openxmlformats.org/presentationml/2006/main">
  <p:tag name="AS_UNIQUEID" val="3906"/>
</p:tagLst>
</file>

<file path=ppt/tags/tag1418.xml><?xml version="1.0" encoding="utf-8"?>
<p:tagLst xmlns:p="http://schemas.openxmlformats.org/presentationml/2006/main">
  <p:tag name="AS_UNIQUEID" val="3907"/>
</p:tagLst>
</file>

<file path=ppt/tags/tag1419.xml><?xml version="1.0" encoding="utf-8"?>
<p:tagLst xmlns:p="http://schemas.openxmlformats.org/presentationml/2006/main">
  <p:tag name="AS_UNIQUEID" val="3908"/>
</p:tagLst>
</file>

<file path=ppt/tags/tag142.xml><?xml version="1.0" encoding="utf-8"?>
<p:tagLst xmlns:p="http://schemas.openxmlformats.org/presentationml/2006/main">
  <p:tag name="AS_UNIQUEID" val="2827"/>
</p:tagLst>
</file>

<file path=ppt/tags/tag1420.xml><?xml version="1.0" encoding="utf-8"?>
<p:tagLst xmlns:p="http://schemas.openxmlformats.org/presentationml/2006/main">
  <p:tag name="AS_UNIQUEID" val="3909"/>
</p:tagLst>
</file>

<file path=ppt/tags/tag1421.xml><?xml version="1.0" encoding="utf-8"?>
<p:tagLst xmlns:p="http://schemas.openxmlformats.org/presentationml/2006/main">
  <p:tag name="AS_UNIQUEID" val="3910"/>
</p:tagLst>
</file>

<file path=ppt/tags/tag1422.xml><?xml version="1.0" encoding="utf-8"?>
<p:tagLst xmlns:p="http://schemas.openxmlformats.org/presentationml/2006/main">
  <p:tag name="AS_UNIQUEID" val="3911"/>
</p:tagLst>
</file>

<file path=ppt/tags/tag1423.xml><?xml version="1.0" encoding="utf-8"?>
<p:tagLst xmlns:p="http://schemas.openxmlformats.org/presentationml/2006/main">
  <p:tag name="AS_UNIQUEID" val="3912"/>
</p:tagLst>
</file>

<file path=ppt/tags/tag1424.xml><?xml version="1.0" encoding="utf-8"?>
<p:tagLst xmlns:p="http://schemas.openxmlformats.org/presentationml/2006/main">
  <p:tag name="AS_UNIQUEID" val="3913"/>
</p:tagLst>
</file>

<file path=ppt/tags/tag1425.xml><?xml version="1.0" encoding="utf-8"?>
<p:tagLst xmlns:p="http://schemas.openxmlformats.org/presentationml/2006/main">
  <p:tag name="AS_UNIQUEID" val="3914"/>
</p:tagLst>
</file>

<file path=ppt/tags/tag1426.xml><?xml version="1.0" encoding="utf-8"?>
<p:tagLst xmlns:p="http://schemas.openxmlformats.org/presentationml/2006/main">
  <p:tag name="AS_UNIQUEID" val="3915"/>
</p:tagLst>
</file>

<file path=ppt/tags/tag1427.xml><?xml version="1.0" encoding="utf-8"?>
<p:tagLst xmlns:p="http://schemas.openxmlformats.org/presentationml/2006/main">
  <p:tag name="AS_UNIQUEID" val="3916"/>
</p:tagLst>
</file>

<file path=ppt/tags/tag1428.xml><?xml version="1.0" encoding="utf-8"?>
<p:tagLst xmlns:p="http://schemas.openxmlformats.org/presentationml/2006/main">
  <p:tag name="AS_UNIQUEID" val="3917"/>
</p:tagLst>
</file>

<file path=ppt/tags/tag1429.xml><?xml version="1.0" encoding="utf-8"?>
<p:tagLst xmlns:p="http://schemas.openxmlformats.org/presentationml/2006/main">
  <p:tag name="AS_UNIQUEID" val="3918"/>
</p:tagLst>
</file>

<file path=ppt/tags/tag143.xml><?xml version="1.0" encoding="utf-8"?>
<p:tagLst xmlns:p="http://schemas.openxmlformats.org/presentationml/2006/main">
  <p:tag name="AS_UNIQUEID" val="2188"/>
</p:tagLst>
</file>

<file path=ppt/tags/tag1430.xml><?xml version="1.0" encoding="utf-8"?>
<p:tagLst xmlns:p="http://schemas.openxmlformats.org/presentationml/2006/main">
  <p:tag name="AS_UNIQUEID" val="3919"/>
</p:tagLst>
</file>

<file path=ppt/tags/tag1431.xml><?xml version="1.0" encoding="utf-8"?>
<p:tagLst xmlns:p="http://schemas.openxmlformats.org/presentationml/2006/main">
  <p:tag name="AS_UNIQUEID" val="3920"/>
</p:tagLst>
</file>

<file path=ppt/tags/tag1432.xml><?xml version="1.0" encoding="utf-8"?>
<p:tagLst xmlns:p="http://schemas.openxmlformats.org/presentationml/2006/main">
  <p:tag name="AS_UNIQUEID" val="3921"/>
</p:tagLst>
</file>

<file path=ppt/tags/tag1433.xml><?xml version="1.0" encoding="utf-8"?>
<p:tagLst xmlns:p="http://schemas.openxmlformats.org/presentationml/2006/main">
  <p:tag name="AS_UNIQUEID" val="3922"/>
</p:tagLst>
</file>

<file path=ppt/tags/tag1434.xml><?xml version="1.0" encoding="utf-8"?>
<p:tagLst xmlns:p="http://schemas.openxmlformats.org/presentationml/2006/main">
  <p:tag name="AS_UNIQUEID" val="3923"/>
</p:tagLst>
</file>

<file path=ppt/tags/tag1435.xml><?xml version="1.0" encoding="utf-8"?>
<p:tagLst xmlns:p="http://schemas.openxmlformats.org/presentationml/2006/main">
  <p:tag name="AS_UNIQUEID" val="3924"/>
</p:tagLst>
</file>

<file path=ppt/tags/tag1436.xml><?xml version="1.0" encoding="utf-8"?>
<p:tagLst xmlns:p="http://schemas.openxmlformats.org/presentationml/2006/main">
  <p:tag name="AS_UNIQUEID" val="3925"/>
</p:tagLst>
</file>

<file path=ppt/tags/tag1437.xml><?xml version="1.0" encoding="utf-8"?>
<p:tagLst xmlns:p="http://schemas.openxmlformats.org/presentationml/2006/main">
  <p:tag name="AS_UNIQUEID" val="3926"/>
</p:tagLst>
</file>

<file path=ppt/tags/tag1438.xml><?xml version="1.0" encoding="utf-8"?>
<p:tagLst xmlns:p="http://schemas.openxmlformats.org/presentationml/2006/main">
  <p:tag name="AS_UNIQUEID" val="3927"/>
</p:tagLst>
</file>

<file path=ppt/tags/tag1439.xml><?xml version="1.0" encoding="utf-8"?>
<p:tagLst xmlns:p="http://schemas.openxmlformats.org/presentationml/2006/main">
  <p:tag name="AS_UNIQUEID" val="3928"/>
</p:tagLst>
</file>

<file path=ppt/tags/tag144.xml><?xml version="1.0" encoding="utf-8"?>
<p:tagLst xmlns:p="http://schemas.openxmlformats.org/presentationml/2006/main">
  <p:tag name="AS_UNIQUEID" val="2189"/>
</p:tagLst>
</file>

<file path=ppt/tags/tag1440.xml><?xml version="1.0" encoding="utf-8"?>
<p:tagLst xmlns:p="http://schemas.openxmlformats.org/presentationml/2006/main">
  <p:tag name="AS_UNIQUEID" val="3929"/>
</p:tagLst>
</file>

<file path=ppt/tags/tag1441.xml><?xml version="1.0" encoding="utf-8"?>
<p:tagLst xmlns:p="http://schemas.openxmlformats.org/presentationml/2006/main">
  <p:tag name="AS_UNIQUEID" val="3930"/>
</p:tagLst>
</file>

<file path=ppt/tags/tag1442.xml><?xml version="1.0" encoding="utf-8"?>
<p:tagLst xmlns:p="http://schemas.openxmlformats.org/presentationml/2006/main">
  <p:tag name="AS_UNIQUEID" val="3931"/>
</p:tagLst>
</file>

<file path=ppt/tags/tag1443.xml><?xml version="1.0" encoding="utf-8"?>
<p:tagLst xmlns:p="http://schemas.openxmlformats.org/presentationml/2006/main">
  <p:tag name="AS_UNIQUEID" val="3932"/>
</p:tagLst>
</file>

<file path=ppt/tags/tag1444.xml><?xml version="1.0" encoding="utf-8"?>
<p:tagLst xmlns:p="http://schemas.openxmlformats.org/presentationml/2006/main">
  <p:tag name="AS_UNIQUEID" val="3933"/>
</p:tagLst>
</file>

<file path=ppt/tags/tag1445.xml><?xml version="1.0" encoding="utf-8"?>
<p:tagLst xmlns:p="http://schemas.openxmlformats.org/presentationml/2006/main">
  <p:tag name="AS_UNIQUEID" val="3934"/>
</p:tagLst>
</file>

<file path=ppt/tags/tag1446.xml><?xml version="1.0" encoding="utf-8"?>
<p:tagLst xmlns:p="http://schemas.openxmlformats.org/presentationml/2006/main">
  <p:tag name="AS_UNIQUEID" val="3935"/>
</p:tagLst>
</file>

<file path=ppt/tags/tag1447.xml><?xml version="1.0" encoding="utf-8"?>
<p:tagLst xmlns:p="http://schemas.openxmlformats.org/presentationml/2006/main">
  <p:tag name="AS_UNIQUEID" val="3936"/>
</p:tagLst>
</file>

<file path=ppt/tags/tag1448.xml><?xml version="1.0" encoding="utf-8"?>
<p:tagLst xmlns:p="http://schemas.openxmlformats.org/presentationml/2006/main">
  <p:tag name="AS_UNIQUEID" val="3937"/>
</p:tagLst>
</file>

<file path=ppt/tags/tag1449.xml><?xml version="1.0" encoding="utf-8"?>
<p:tagLst xmlns:p="http://schemas.openxmlformats.org/presentationml/2006/main">
  <p:tag name="AS_UNIQUEID" val="3938"/>
</p:tagLst>
</file>

<file path=ppt/tags/tag145.xml><?xml version="1.0" encoding="utf-8"?>
<p:tagLst xmlns:p="http://schemas.openxmlformats.org/presentationml/2006/main">
  <p:tag name="AS_UNIQUEID" val="2190"/>
</p:tagLst>
</file>

<file path=ppt/tags/tag1450.xml><?xml version="1.0" encoding="utf-8"?>
<p:tagLst xmlns:p="http://schemas.openxmlformats.org/presentationml/2006/main">
  <p:tag name="AS_UNIQUEID" val="3939"/>
</p:tagLst>
</file>

<file path=ppt/tags/tag1451.xml><?xml version="1.0" encoding="utf-8"?>
<p:tagLst xmlns:p="http://schemas.openxmlformats.org/presentationml/2006/main">
  <p:tag name="AS_UNIQUEID" val="3940"/>
</p:tagLst>
</file>

<file path=ppt/tags/tag1452.xml><?xml version="1.0" encoding="utf-8"?>
<p:tagLst xmlns:p="http://schemas.openxmlformats.org/presentationml/2006/main">
  <p:tag name="AS_UNIQUEID" val="3941"/>
</p:tagLst>
</file>

<file path=ppt/tags/tag1453.xml><?xml version="1.0" encoding="utf-8"?>
<p:tagLst xmlns:p="http://schemas.openxmlformats.org/presentationml/2006/main">
  <p:tag name="AS_UNIQUEID" val="3942"/>
</p:tagLst>
</file>

<file path=ppt/tags/tag1454.xml><?xml version="1.0" encoding="utf-8"?>
<p:tagLst xmlns:p="http://schemas.openxmlformats.org/presentationml/2006/main">
  <p:tag name="AS_UNIQUEID" val="3943"/>
</p:tagLst>
</file>

<file path=ppt/tags/tag1455.xml><?xml version="1.0" encoding="utf-8"?>
<p:tagLst xmlns:p="http://schemas.openxmlformats.org/presentationml/2006/main">
  <p:tag name="AS_UNIQUEID" val="3944"/>
</p:tagLst>
</file>

<file path=ppt/tags/tag1456.xml><?xml version="1.0" encoding="utf-8"?>
<p:tagLst xmlns:p="http://schemas.openxmlformats.org/presentationml/2006/main">
  <p:tag name="AS_UNIQUEID" val="3945"/>
</p:tagLst>
</file>

<file path=ppt/tags/tag1457.xml><?xml version="1.0" encoding="utf-8"?>
<p:tagLst xmlns:p="http://schemas.openxmlformats.org/presentationml/2006/main">
  <p:tag name="AS_UNIQUEID" val="3946"/>
</p:tagLst>
</file>

<file path=ppt/tags/tag1458.xml><?xml version="1.0" encoding="utf-8"?>
<p:tagLst xmlns:p="http://schemas.openxmlformats.org/presentationml/2006/main">
  <p:tag name="AS_UNIQUEID" val="3947"/>
</p:tagLst>
</file>

<file path=ppt/tags/tag1459.xml><?xml version="1.0" encoding="utf-8"?>
<p:tagLst xmlns:p="http://schemas.openxmlformats.org/presentationml/2006/main">
  <p:tag name="AS_UNIQUEID" val="3948"/>
</p:tagLst>
</file>

<file path=ppt/tags/tag146.xml><?xml version="1.0" encoding="utf-8"?>
<p:tagLst xmlns:p="http://schemas.openxmlformats.org/presentationml/2006/main">
  <p:tag name="AS_UNIQUEID" val="2191"/>
</p:tagLst>
</file>

<file path=ppt/tags/tag1460.xml><?xml version="1.0" encoding="utf-8"?>
<p:tagLst xmlns:p="http://schemas.openxmlformats.org/presentationml/2006/main">
  <p:tag name="AS_UNIQUEID" val="3949"/>
</p:tagLst>
</file>

<file path=ppt/tags/tag1461.xml><?xml version="1.0" encoding="utf-8"?>
<p:tagLst xmlns:p="http://schemas.openxmlformats.org/presentationml/2006/main">
  <p:tag name="AS_UNIQUEID" val="3950"/>
</p:tagLst>
</file>

<file path=ppt/tags/tag1462.xml><?xml version="1.0" encoding="utf-8"?>
<p:tagLst xmlns:p="http://schemas.openxmlformats.org/presentationml/2006/main">
  <p:tag name="AS_UNIQUEID" val="3951"/>
</p:tagLst>
</file>

<file path=ppt/tags/tag1463.xml><?xml version="1.0" encoding="utf-8"?>
<p:tagLst xmlns:p="http://schemas.openxmlformats.org/presentationml/2006/main">
  <p:tag name="AS_UNIQUEID" val="3952"/>
</p:tagLst>
</file>

<file path=ppt/tags/tag1464.xml><?xml version="1.0" encoding="utf-8"?>
<p:tagLst xmlns:p="http://schemas.openxmlformats.org/presentationml/2006/main">
  <p:tag name="AS_UNIQUEID" val="3953"/>
</p:tagLst>
</file>

<file path=ppt/tags/tag1465.xml><?xml version="1.0" encoding="utf-8"?>
<p:tagLst xmlns:p="http://schemas.openxmlformats.org/presentationml/2006/main">
  <p:tag name="AS_UNIQUEID" val="3954"/>
</p:tagLst>
</file>

<file path=ppt/tags/tag1466.xml><?xml version="1.0" encoding="utf-8"?>
<p:tagLst xmlns:p="http://schemas.openxmlformats.org/presentationml/2006/main">
  <p:tag name="AS_UNIQUEID" val="3955"/>
</p:tagLst>
</file>

<file path=ppt/tags/tag1467.xml><?xml version="1.0" encoding="utf-8"?>
<p:tagLst xmlns:p="http://schemas.openxmlformats.org/presentationml/2006/main">
  <p:tag name="AS_UNIQUEID" val="3956"/>
</p:tagLst>
</file>

<file path=ppt/tags/tag1468.xml><?xml version="1.0" encoding="utf-8"?>
<p:tagLst xmlns:p="http://schemas.openxmlformats.org/presentationml/2006/main">
  <p:tag name="AS_UNIQUEID" val="3957"/>
</p:tagLst>
</file>

<file path=ppt/tags/tag1469.xml><?xml version="1.0" encoding="utf-8"?>
<p:tagLst xmlns:p="http://schemas.openxmlformats.org/presentationml/2006/main">
  <p:tag name="AS_UNIQUEID" val="3958"/>
</p:tagLst>
</file>

<file path=ppt/tags/tag147.xml><?xml version="1.0" encoding="utf-8"?>
<p:tagLst xmlns:p="http://schemas.openxmlformats.org/presentationml/2006/main">
  <p:tag name="AS_UNIQUEID" val="2192"/>
</p:tagLst>
</file>

<file path=ppt/tags/tag1470.xml><?xml version="1.0" encoding="utf-8"?>
<p:tagLst xmlns:p="http://schemas.openxmlformats.org/presentationml/2006/main">
  <p:tag name="AS_UNIQUEID" val="3959"/>
</p:tagLst>
</file>

<file path=ppt/tags/tag1471.xml><?xml version="1.0" encoding="utf-8"?>
<p:tagLst xmlns:p="http://schemas.openxmlformats.org/presentationml/2006/main">
  <p:tag name="AS_UNIQUEID" val="3960"/>
</p:tagLst>
</file>

<file path=ppt/tags/tag1472.xml><?xml version="1.0" encoding="utf-8"?>
<p:tagLst xmlns:p="http://schemas.openxmlformats.org/presentationml/2006/main">
  <p:tag name="AS_UNIQUEID" val="3961"/>
</p:tagLst>
</file>

<file path=ppt/tags/tag1473.xml><?xml version="1.0" encoding="utf-8"?>
<p:tagLst xmlns:p="http://schemas.openxmlformats.org/presentationml/2006/main">
  <p:tag name="AS_UNIQUEID" val="3962"/>
</p:tagLst>
</file>

<file path=ppt/tags/tag1474.xml><?xml version="1.0" encoding="utf-8"?>
<p:tagLst xmlns:p="http://schemas.openxmlformats.org/presentationml/2006/main">
  <p:tag name="AS_UNIQUEID" val="3963"/>
</p:tagLst>
</file>

<file path=ppt/tags/tag1475.xml><?xml version="1.0" encoding="utf-8"?>
<p:tagLst xmlns:p="http://schemas.openxmlformats.org/presentationml/2006/main">
  <p:tag name="AS_UNIQUEID" val="3964"/>
</p:tagLst>
</file>

<file path=ppt/tags/tag1476.xml><?xml version="1.0" encoding="utf-8"?>
<p:tagLst xmlns:p="http://schemas.openxmlformats.org/presentationml/2006/main">
  <p:tag name="AS_UNIQUEID" val="3965"/>
</p:tagLst>
</file>

<file path=ppt/tags/tag1477.xml><?xml version="1.0" encoding="utf-8"?>
<p:tagLst xmlns:p="http://schemas.openxmlformats.org/presentationml/2006/main">
  <p:tag name="AS_UNIQUEID" val="3966"/>
</p:tagLst>
</file>

<file path=ppt/tags/tag1478.xml><?xml version="1.0" encoding="utf-8"?>
<p:tagLst xmlns:p="http://schemas.openxmlformats.org/presentationml/2006/main">
  <p:tag name="AS_UNIQUEID" val="3967"/>
</p:tagLst>
</file>

<file path=ppt/tags/tag1479.xml><?xml version="1.0" encoding="utf-8"?>
<p:tagLst xmlns:p="http://schemas.openxmlformats.org/presentationml/2006/main">
  <p:tag name="AS_UNIQUEID" val="3968"/>
</p:tagLst>
</file>

<file path=ppt/tags/tag148.xml><?xml version="1.0" encoding="utf-8"?>
<p:tagLst xmlns:p="http://schemas.openxmlformats.org/presentationml/2006/main">
  <p:tag name="AS_UNIQUEID" val="2193"/>
</p:tagLst>
</file>

<file path=ppt/tags/tag1480.xml><?xml version="1.0" encoding="utf-8"?>
<p:tagLst xmlns:p="http://schemas.openxmlformats.org/presentationml/2006/main">
  <p:tag name="AS_UNIQUEID" val="3969"/>
</p:tagLst>
</file>

<file path=ppt/tags/tag1481.xml><?xml version="1.0" encoding="utf-8"?>
<p:tagLst xmlns:p="http://schemas.openxmlformats.org/presentationml/2006/main">
  <p:tag name="AS_UNIQUEID" val="3970"/>
</p:tagLst>
</file>

<file path=ppt/tags/tag1482.xml><?xml version="1.0" encoding="utf-8"?>
<p:tagLst xmlns:p="http://schemas.openxmlformats.org/presentationml/2006/main">
  <p:tag name="AS_UNIQUEID" val="3971"/>
</p:tagLst>
</file>

<file path=ppt/tags/tag1483.xml><?xml version="1.0" encoding="utf-8"?>
<p:tagLst xmlns:p="http://schemas.openxmlformats.org/presentationml/2006/main">
  <p:tag name="AS_UNIQUEID" val="3972"/>
</p:tagLst>
</file>

<file path=ppt/tags/tag1484.xml><?xml version="1.0" encoding="utf-8"?>
<p:tagLst xmlns:p="http://schemas.openxmlformats.org/presentationml/2006/main">
  <p:tag name="AS_UNIQUEID" val="3973"/>
</p:tagLst>
</file>

<file path=ppt/tags/tag1485.xml><?xml version="1.0" encoding="utf-8"?>
<p:tagLst xmlns:p="http://schemas.openxmlformats.org/presentationml/2006/main">
  <p:tag name="AS_UNIQUEID" val="3974"/>
</p:tagLst>
</file>

<file path=ppt/tags/tag1486.xml><?xml version="1.0" encoding="utf-8"?>
<p:tagLst xmlns:p="http://schemas.openxmlformats.org/presentationml/2006/main">
  <p:tag name="AS_UNIQUEID" val="3975"/>
</p:tagLst>
</file>

<file path=ppt/tags/tag1487.xml><?xml version="1.0" encoding="utf-8"?>
<p:tagLst xmlns:p="http://schemas.openxmlformats.org/presentationml/2006/main">
  <p:tag name="AS_UNIQUEID" val="3976"/>
</p:tagLst>
</file>

<file path=ppt/tags/tag1488.xml><?xml version="1.0" encoding="utf-8"?>
<p:tagLst xmlns:p="http://schemas.openxmlformats.org/presentationml/2006/main">
  <p:tag name="AS_UNIQUEID" val="3977"/>
</p:tagLst>
</file>

<file path=ppt/tags/tag1489.xml><?xml version="1.0" encoding="utf-8"?>
<p:tagLst xmlns:p="http://schemas.openxmlformats.org/presentationml/2006/main">
  <p:tag name="AS_UNIQUEID" val="3978"/>
</p:tagLst>
</file>

<file path=ppt/tags/tag149.xml><?xml version="1.0" encoding="utf-8"?>
<p:tagLst xmlns:p="http://schemas.openxmlformats.org/presentationml/2006/main">
  <p:tag name="AS_UNIQUEID" val="2828"/>
</p:tagLst>
</file>

<file path=ppt/tags/tag1490.xml><?xml version="1.0" encoding="utf-8"?>
<p:tagLst xmlns:p="http://schemas.openxmlformats.org/presentationml/2006/main">
  <p:tag name="AS_UNIQUEID" val="3979"/>
</p:tagLst>
</file>

<file path=ppt/tags/tag1491.xml><?xml version="1.0" encoding="utf-8"?>
<p:tagLst xmlns:p="http://schemas.openxmlformats.org/presentationml/2006/main">
  <p:tag name="AS_UNIQUEID" val="3980"/>
</p:tagLst>
</file>

<file path=ppt/tags/tag1492.xml><?xml version="1.0" encoding="utf-8"?>
<p:tagLst xmlns:p="http://schemas.openxmlformats.org/presentationml/2006/main">
  <p:tag name="AS_UNIQUEID" val="3981"/>
</p:tagLst>
</file>

<file path=ppt/tags/tag1493.xml><?xml version="1.0" encoding="utf-8"?>
<p:tagLst xmlns:p="http://schemas.openxmlformats.org/presentationml/2006/main">
  <p:tag name="AS_UNIQUEID" val="3982"/>
</p:tagLst>
</file>

<file path=ppt/tags/tag1494.xml><?xml version="1.0" encoding="utf-8"?>
<p:tagLst xmlns:p="http://schemas.openxmlformats.org/presentationml/2006/main">
  <p:tag name="AS_UNIQUEID" val="3983"/>
</p:tagLst>
</file>

<file path=ppt/tags/tag1495.xml><?xml version="1.0" encoding="utf-8"?>
<p:tagLst xmlns:p="http://schemas.openxmlformats.org/presentationml/2006/main">
  <p:tag name="AS_UNIQUEID" val="3984"/>
</p:tagLst>
</file>

<file path=ppt/tags/tag1496.xml><?xml version="1.0" encoding="utf-8"?>
<p:tagLst xmlns:p="http://schemas.openxmlformats.org/presentationml/2006/main">
  <p:tag name="AS_UNIQUEID" val="3985"/>
</p:tagLst>
</file>

<file path=ppt/tags/tag1497.xml><?xml version="1.0" encoding="utf-8"?>
<p:tagLst xmlns:p="http://schemas.openxmlformats.org/presentationml/2006/main">
  <p:tag name="AS_UNIQUEID" val="3986"/>
</p:tagLst>
</file>

<file path=ppt/tags/tag1498.xml><?xml version="1.0" encoding="utf-8"?>
<p:tagLst xmlns:p="http://schemas.openxmlformats.org/presentationml/2006/main">
  <p:tag name="AS_UNIQUEID" val="3987"/>
</p:tagLst>
</file>

<file path=ppt/tags/tag1499.xml><?xml version="1.0" encoding="utf-8"?>
<p:tagLst xmlns:p="http://schemas.openxmlformats.org/presentationml/2006/main">
  <p:tag name="AS_UNIQUEID" val="3988"/>
</p:tagLst>
</file>

<file path=ppt/tags/tag15.xml><?xml version="1.0" encoding="utf-8"?>
<p:tagLst xmlns:p="http://schemas.openxmlformats.org/presentationml/2006/main">
  <p:tag name="AS_UNIQUEID" val="2126"/>
</p:tagLst>
</file>

<file path=ppt/tags/tag150.xml><?xml version="1.0" encoding="utf-8"?>
<p:tagLst xmlns:p="http://schemas.openxmlformats.org/presentationml/2006/main">
  <p:tag name="AS_UNIQUEID" val="212"/>
</p:tagLst>
</file>

<file path=ppt/tags/tag1500.xml><?xml version="1.0" encoding="utf-8"?>
<p:tagLst xmlns:p="http://schemas.openxmlformats.org/presentationml/2006/main">
  <p:tag name="AS_UNIQUEID" val="3989"/>
</p:tagLst>
</file>

<file path=ppt/tags/tag1501.xml><?xml version="1.0" encoding="utf-8"?>
<p:tagLst xmlns:p="http://schemas.openxmlformats.org/presentationml/2006/main">
  <p:tag name="AS_UNIQUEID" val="3990"/>
</p:tagLst>
</file>

<file path=ppt/tags/tag1502.xml><?xml version="1.0" encoding="utf-8"?>
<p:tagLst xmlns:p="http://schemas.openxmlformats.org/presentationml/2006/main">
  <p:tag name="AS_UNIQUEID" val="3991"/>
</p:tagLst>
</file>

<file path=ppt/tags/tag1503.xml><?xml version="1.0" encoding="utf-8"?>
<p:tagLst xmlns:p="http://schemas.openxmlformats.org/presentationml/2006/main">
  <p:tag name="AS_UNIQUEID" val="3992"/>
</p:tagLst>
</file>

<file path=ppt/tags/tag1504.xml><?xml version="1.0" encoding="utf-8"?>
<p:tagLst xmlns:p="http://schemas.openxmlformats.org/presentationml/2006/main">
  <p:tag name="AS_UNIQUEID" val="3993"/>
</p:tagLst>
</file>

<file path=ppt/tags/tag1505.xml><?xml version="1.0" encoding="utf-8"?>
<p:tagLst xmlns:p="http://schemas.openxmlformats.org/presentationml/2006/main">
  <p:tag name="AS_UNIQUEID" val="3994"/>
</p:tagLst>
</file>

<file path=ppt/tags/tag1506.xml><?xml version="1.0" encoding="utf-8"?>
<p:tagLst xmlns:p="http://schemas.openxmlformats.org/presentationml/2006/main">
  <p:tag name="AS_UNIQUEID" val="3995"/>
</p:tagLst>
</file>

<file path=ppt/tags/tag1507.xml><?xml version="1.0" encoding="utf-8"?>
<p:tagLst xmlns:p="http://schemas.openxmlformats.org/presentationml/2006/main">
  <p:tag name="AS_UNIQUEID" val="3996"/>
</p:tagLst>
</file>

<file path=ppt/tags/tag1508.xml><?xml version="1.0" encoding="utf-8"?>
<p:tagLst xmlns:p="http://schemas.openxmlformats.org/presentationml/2006/main">
  <p:tag name="AS_UNIQUEID" val="3997"/>
</p:tagLst>
</file>

<file path=ppt/tags/tag1509.xml><?xml version="1.0" encoding="utf-8"?>
<p:tagLst xmlns:p="http://schemas.openxmlformats.org/presentationml/2006/main">
  <p:tag name="AS_UNIQUEID" val="3998"/>
</p:tagLst>
</file>

<file path=ppt/tags/tag151.xml><?xml version="1.0" encoding="utf-8"?>
<p:tagLst xmlns:p="http://schemas.openxmlformats.org/presentationml/2006/main">
  <p:tag name="AS_UNIQUEID" val="213"/>
</p:tagLst>
</file>

<file path=ppt/tags/tag1510.xml><?xml version="1.0" encoding="utf-8"?>
<p:tagLst xmlns:p="http://schemas.openxmlformats.org/presentationml/2006/main">
  <p:tag name="AS_UNIQUEID" val="3999"/>
</p:tagLst>
</file>

<file path=ppt/tags/tag1511.xml><?xml version="1.0" encoding="utf-8"?>
<p:tagLst xmlns:p="http://schemas.openxmlformats.org/presentationml/2006/main">
  <p:tag name="AS_UNIQUEID" val="4000"/>
</p:tagLst>
</file>

<file path=ppt/tags/tag1512.xml><?xml version="1.0" encoding="utf-8"?>
<p:tagLst xmlns:p="http://schemas.openxmlformats.org/presentationml/2006/main">
  <p:tag name="AS_UNIQUEID" val="4001"/>
</p:tagLst>
</file>

<file path=ppt/tags/tag1513.xml><?xml version="1.0" encoding="utf-8"?>
<p:tagLst xmlns:p="http://schemas.openxmlformats.org/presentationml/2006/main">
  <p:tag name="AS_UNIQUEID" val="4002"/>
</p:tagLst>
</file>

<file path=ppt/tags/tag1514.xml><?xml version="1.0" encoding="utf-8"?>
<p:tagLst xmlns:p="http://schemas.openxmlformats.org/presentationml/2006/main">
  <p:tag name="AS_UNIQUEID" val="4003"/>
</p:tagLst>
</file>

<file path=ppt/tags/tag1515.xml><?xml version="1.0" encoding="utf-8"?>
<p:tagLst xmlns:p="http://schemas.openxmlformats.org/presentationml/2006/main">
  <p:tag name="AS_UNIQUEID" val="4004"/>
</p:tagLst>
</file>

<file path=ppt/tags/tag1516.xml><?xml version="1.0" encoding="utf-8"?>
<p:tagLst xmlns:p="http://schemas.openxmlformats.org/presentationml/2006/main">
  <p:tag name="AS_UNIQUEID" val="4005"/>
</p:tagLst>
</file>

<file path=ppt/tags/tag1517.xml><?xml version="1.0" encoding="utf-8"?>
<p:tagLst xmlns:p="http://schemas.openxmlformats.org/presentationml/2006/main">
  <p:tag name="AS_UNIQUEID" val="4006"/>
</p:tagLst>
</file>

<file path=ppt/tags/tag1518.xml><?xml version="1.0" encoding="utf-8"?>
<p:tagLst xmlns:p="http://schemas.openxmlformats.org/presentationml/2006/main">
  <p:tag name="AS_UNIQUEID" val="4007"/>
</p:tagLst>
</file>

<file path=ppt/tags/tag1519.xml><?xml version="1.0" encoding="utf-8"?>
<p:tagLst xmlns:p="http://schemas.openxmlformats.org/presentationml/2006/main">
  <p:tag name="AS_UNIQUEID" val="4008"/>
</p:tagLst>
</file>

<file path=ppt/tags/tag152.xml><?xml version="1.0" encoding="utf-8"?>
<p:tagLst xmlns:p="http://schemas.openxmlformats.org/presentationml/2006/main">
  <p:tag name="AS_UNIQUEID" val="214"/>
</p:tagLst>
</file>

<file path=ppt/tags/tag1520.xml><?xml version="1.0" encoding="utf-8"?>
<p:tagLst xmlns:p="http://schemas.openxmlformats.org/presentationml/2006/main">
  <p:tag name="AS_UNIQUEID" val="4009"/>
</p:tagLst>
</file>

<file path=ppt/tags/tag1521.xml><?xml version="1.0" encoding="utf-8"?>
<p:tagLst xmlns:p="http://schemas.openxmlformats.org/presentationml/2006/main">
  <p:tag name="AS_UNIQUEID" val="4010"/>
</p:tagLst>
</file>

<file path=ppt/tags/tag1522.xml><?xml version="1.0" encoding="utf-8"?>
<p:tagLst xmlns:p="http://schemas.openxmlformats.org/presentationml/2006/main">
  <p:tag name="AS_UNIQUEID" val="4011"/>
</p:tagLst>
</file>

<file path=ppt/tags/tag1523.xml><?xml version="1.0" encoding="utf-8"?>
<p:tagLst xmlns:p="http://schemas.openxmlformats.org/presentationml/2006/main">
  <p:tag name="AS_UNIQUEID" val="4012"/>
</p:tagLst>
</file>

<file path=ppt/tags/tag1524.xml><?xml version="1.0" encoding="utf-8"?>
<p:tagLst xmlns:p="http://schemas.openxmlformats.org/presentationml/2006/main">
  <p:tag name="AS_UNIQUEID" val="4013"/>
</p:tagLst>
</file>

<file path=ppt/tags/tag1525.xml><?xml version="1.0" encoding="utf-8"?>
<p:tagLst xmlns:p="http://schemas.openxmlformats.org/presentationml/2006/main">
  <p:tag name="AS_UNIQUEID" val="4014"/>
</p:tagLst>
</file>

<file path=ppt/tags/tag1526.xml><?xml version="1.0" encoding="utf-8"?>
<p:tagLst xmlns:p="http://schemas.openxmlformats.org/presentationml/2006/main">
  <p:tag name="AS_UNIQUEID" val="4015"/>
</p:tagLst>
</file>

<file path=ppt/tags/tag1527.xml><?xml version="1.0" encoding="utf-8"?>
<p:tagLst xmlns:p="http://schemas.openxmlformats.org/presentationml/2006/main">
  <p:tag name="AS_UNIQUEID" val="4016"/>
</p:tagLst>
</file>

<file path=ppt/tags/tag1528.xml><?xml version="1.0" encoding="utf-8"?>
<p:tagLst xmlns:p="http://schemas.openxmlformats.org/presentationml/2006/main">
  <p:tag name="AS_UNIQUEID" val="4017"/>
</p:tagLst>
</file>

<file path=ppt/tags/tag1529.xml><?xml version="1.0" encoding="utf-8"?>
<p:tagLst xmlns:p="http://schemas.openxmlformats.org/presentationml/2006/main">
  <p:tag name="AS_UNIQUEID" val="4018"/>
</p:tagLst>
</file>

<file path=ppt/tags/tag153.xml><?xml version="1.0" encoding="utf-8"?>
<p:tagLst xmlns:p="http://schemas.openxmlformats.org/presentationml/2006/main">
  <p:tag name="AS_UNIQUEID" val="2829"/>
</p:tagLst>
</file>

<file path=ppt/tags/tag1530.xml><?xml version="1.0" encoding="utf-8"?>
<p:tagLst xmlns:p="http://schemas.openxmlformats.org/presentationml/2006/main">
  <p:tag name="AS_UNIQUEID" val="4019"/>
</p:tagLst>
</file>

<file path=ppt/tags/tag1531.xml><?xml version="1.0" encoding="utf-8"?>
<p:tagLst xmlns:p="http://schemas.openxmlformats.org/presentationml/2006/main">
  <p:tag name="AS_UNIQUEID" val="4020"/>
</p:tagLst>
</file>

<file path=ppt/tags/tag1532.xml><?xml version="1.0" encoding="utf-8"?>
<p:tagLst xmlns:p="http://schemas.openxmlformats.org/presentationml/2006/main">
  <p:tag name="AS_UNIQUEID" val="4021"/>
</p:tagLst>
</file>

<file path=ppt/tags/tag1533.xml><?xml version="1.0" encoding="utf-8"?>
<p:tagLst xmlns:p="http://schemas.openxmlformats.org/presentationml/2006/main">
  <p:tag name="AS_UNIQUEID" val="4022"/>
</p:tagLst>
</file>

<file path=ppt/tags/tag1534.xml><?xml version="1.0" encoding="utf-8"?>
<p:tagLst xmlns:p="http://schemas.openxmlformats.org/presentationml/2006/main">
  <p:tag name="AS_UNIQUEID" val="4023"/>
</p:tagLst>
</file>

<file path=ppt/tags/tag1535.xml><?xml version="1.0" encoding="utf-8"?>
<p:tagLst xmlns:p="http://schemas.openxmlformats.org/presentationml/2006/main">
  <p:tag name="AS_UNIQUEID" val="4024"/>
</p:tagLst>
</file>

<file path=ppt/tags/tag1536.xml><?xml version="1.0" encoding="utf-8"?>
<p:tagLst xmlns:p="http://schemas.openxmlformats.org/presentationml/2006/main">
  <p:tag name="AS_UNIQUEID" val="4025"/>
</p:tagLst>
</file>

<file path=ppt/tags/tag1537.xml><?xml version="1.0" encoding="utf-8"?>
<p:tagLst xmlns:p="http://schemas.openxmlformats.org/presentationml/2006/main">
  <p:tag name="AS_UNIQUEID" val="4026"/>
</p:tagLst>
</file>

<file path=ppt/tags/tag1538.xml><?xml version="1.0" encoding="utf-8"?>
<p:tagLst xmlns:p="http://schemas.openxmlformats.org/presentationml/2006/main">
  <p:tag name="AS_UNIQUEID" val="4027"/>
</p:tagLst>
</file>

<file path=ppt/tags/tag1539.xml><?xml version="1.0" encoding="utf-8"?>
<p:tagLst xmlns:p="http://schemas.openxmlformats.org/presentationml/2006/main">
  <p:tag name="AS_UNIQUEID" val="4028"/>
</p:tagLst>
</file>

<file path=ppt/tags/tag154.xml><?xml version="1.0" encoding="utf-8"?>
<p:tagLst xmlns:p="http://schemas.openxmlformats.org/presentationml/2006/main">
  <p:tag name="AS_UNIQUEID" val="2830"/>
</p:tagLst>
</file>

<file path=ppt/tags/tag1540.xml><?xml version="1.0" encoding="utf-8"?>
<p:tagLst xmlns:p="http://schemas.openxmlformats.org/presentationml/2006/main">
  <p:tag name="AS_UNIQUEID" val="4029"/>
</p:tagLst>
</file>

<file path=ppt/tags/tag1541.xml><?xml version="1.0" encoding="utf-8"?>
<p:tagLst xmlns:p="http://schemas.openxmlformats.org/presentationml/2006/main">
  <p:tag name="AS_UNIQUEID" val="4030"/>
</p:tagLst>
</file>

<file path=ppt/tags/tag1542.xml><?xml version="1.0" encoding="utf-8"?>
<p:tagLst xmlns:p="http://schemas.openxmlformats.org/presentationml/2006/main">
  <p:tag name="AS_UNIQUEID" val="4031"/>
</p:tagLst>
</file>

<file path=ppt/tags/tag1543.xml><?xml version="1.0" encoding="utf-8"?>
<p:tagLst xmlns:p="http://schemas.openxmlformats.org/presentationml/2006/main">
  <p:tag name="AS_UNIQUEID" val="4032"/>
</p:tagLst>
</file>

<file path=ppt/tags/tag1544.xml><?xml version="1.0" encoding="utf-8"?>
<p:tagLst xmlns:p="http://schemas.openxmlformats.org/presentationml/2006/main">
  <p:tag name="AS_UNIQUEID" val="4033"/>
</p:tagLst>
</file>

<file path=ppt/tags/tag1545.xml><?xml version="1.0" encoding="utf-8"?>
<p:tagLst xmlns:p="http://schemas.openxmlformats.org/presentationml/2006/main">
  <p:tag name="AS_UNIQUEID" val="4034"/>
</p:tagLst>
</file>

<file path=ppt/tags/tag1546.xml><?xml version="1.0" encoding="utf-8"?>
<p:tagLst xmlns:p="http://schemas.openxmlformats.org/presentationml/2006/main">
  <p:tag name="AS_UNIQUEID" val="4035"/>
</p:tagLst>
</file>

<file path=ppt/tags/tag1547.xml><?xml version="1.0" encoding="utf-8"?>
<p:tagLst xmlns:p="http://schemas.openxmlformats.org/presentationml/2006/main">
  <p:tag name="AS_UNIQUEID" val="4036"/>
</p:tagLst>
</file>

<file path=ppt/tags/tag1548.xml><?xml version="1.0" encoding="utf-8"?>
<p:tagLst xmlns:p="http://schemas.openxmlformats.org/presentationml/2006/main">
  <p:tag name="AS_UNIQUEID" val="4037"/>
</p:tagLst>
</file>

<file path=ppt/tags/tag1549.xml><?xml version="1.0" encoding="utf-8"?>
<p:tagLst xmlns:p="http://schemas.openxmlformats.org/presentationml/2006/main">
  <p:tag name="AS_UNIQUEID" val="4038"/>
</p:tagLst>
</file>

<file path=ppt/tags/tag155.xml><?xml version="1.0" encoding="utf-8"?>
<p:tagLst xmlns:p="http://schemas.openxmlformats.org/presentationml/2006/main">
  <p:tag name="AS_UNIQUEID" val="212"/>
</p:tagLst>
</file>

<file path=ppt/tags/tag1550.xml><?xml version="1.0" encoding="utf-8"?>
<p:tagLst xmlns:p="http://schemas.openxmlformats.org/presentationml/2006/main">
  <p:tag name="AS_UNIQUEID" val="2640"/>
</p:tagLst>
</file>

<file path=ppt/tags/tag1551.xml><?xml version="1.0" encoding="utf-8"?>
<p:tagLst xmlns:p="http://schemas.openxmlformats.org/presentationml/2006/main">
  <p:tag name="AS_UNIQUEID" val="2641"/>
</p:tagLst>
</file>

<file path=ppt/tags/tag1552.xml><?xml version="1.0" encoding="utf-8"?>
<p:tagLst xmlns:p="http://schemas.openxmlformats.org/presentationml/2006/main">
  <p:tag name="AS_UNIQUEID" val="2642"/>
</p:tagLst>
</file>

<file path=ppt/tags/tag1553.xml><?xml version="1.0" encoding="utf-8"?>
<p:tagLst xmlns:p="http://schemas.openxmlformats.org/presentationml/2006/main">
  <p:tag name="AS_UNIQUEID" val="2643"/>
</p:tagLst>
</file>

<file path=ppt/tags/tag1554.xml><?xml version="1.0" encoding="utf-8"?>
<p:tagLst xmlns:p="http://schemas.openxmlformats.org/presentationml/2006/main">
  <p:tag name="AS_UNIQUEID" val="2644"/>
</p:tagLst>
</file>

<file path=ppt/tags/tag1555.xml><?xml version="1.0" encoding="utf-8"?>
<p:tagLst xmlns:p="http://schemas.openxmlformats.org/presentationml/2006/main">
  <p:tag name="AS_UNIQUEID" val="2645"/>
</p:tagLst>
</file>

<file path=ppt/tags/tag1556.xml><?xml version="1.0" encoding="utf-8"?>
<p:tagLst xmlns:p="http://schemas.openxmlformats.org/presentationml/2006/main">
  <p:tag name="AS_UNIQUEID" val="4039"/>
</p:tagLst>
</file>

<file path=ppt/tags/tag1557.xml><?xml version="1.0" encoding="utf-8"?>
<p:tagLst xmlns:p="http://schemas.openxmlformats.org/presentationml/2006/main">
  <p:tag name="AS_OS" val="Unix 3.10 unknown"/>
  <p:tag name="AS_RELEASE_DATE" val="2020.11.30"/>
  <p:tag name="AS_TITLE" val="Aspose.Slides for Java"/>
  <p:tag name="AS_VERSION" val="20.11"/>
</p:tagLst>
</file>

<file path=ppt/tags/tag156.xml><?xml version="1.0" encoding="utf-8"?>
<p:tagLst xmlns:p="http://schemas.openxmlformats.org/presentationml/2006/main">
  <p:tag name="AS_UNIQUEID" val="213"/>
</p:tagLst>
</file>

<file path=ppt/tags/tag157.xml><?xml version="1.0" encoding="utf-8"?>
<p:tagLst xmlns:p="http://schemas.openxmlformats.org/presentationml/2006/main">
  <p:tag name="AS_UNIQUEID" val="214"/>
</p:tagLst>
</file>

<file path=ppt/tags/tag158.xml><?xml version="1.0" encoding="utf-8"?>
<p:tagLst xmlns:p="http://schemas.openxmlformats.org/presentationml/2006/main">
  <p:tag name="AS_UNIQUEID" val="215"/>
</p:tagLst>
</file>

<file path=ppt/tags/tag159.xml><?xml version="1.0" encoding="utf-8"?>
<p:tagLst xmlns:p="http://schemas.openxmlformats.org/presentationml/2006/main">
  <p:tag name="AS_UNIQUEID" val="2831"/>
</p:tagLst>
</file>

<file path=ppt/tags/tag16.xml><?xml version="1.0" encoding="utf-8"?>
<p:tagLst xmlns:p="http://schemas.openxmlformats.org/presentationml/2006/main">
  <p:tag name="AS_UNIQUEID" val="2127"/>
</p:tagLst>
</file>

<file path=ppt/tags/tag160.xml><?xml version="1.0" encoding="utf-8"?>
<p:tagLst xmlns:p="http://schemas.openxmlformats.org/presentationml/2006/main">
  <p:tag name="AS_UNIQUEID" val="2226"/>
</p:tagLst>
</file>

<file path=ppt/tags/tag161.xml><?xml version="1.0" encoding="utf-8"?>
<p:tagLst xmlns:p="http://schemas.openxmlformats.org/presentationml/2006/main">
  <p:tag name="AS_UNIQUEID" val="2227"/>
</p:tagLst>
</file>

<file path=ppt/tags/tag162.xml><?xml version="1.0" encoding="utf-8"?>
<p:tagLst xmlns:p="http://schemas.openxmlformats.org/presentationml/2006/main">
  <p:tag name="AS_UNIQUEID" val="2228"/>
</p:tagLst>
</file>

<file path=ppt/tags/tag163.xml><?xml version="1.0" encoding="utf-8"?>
<p:tagLst xmlns:p="http://schemas.openxmlformats.org/presentationml/2006/main">
  <p:tag name="AS_UNIQUEID" val="2832"/>
</p:tagLst>
</file>

<file path=ppt/tags/tag164.xml><?xml version="1.0" encoding="utf-8"?>
<p:tagLst xmlns:p="http://schemas.openxmlformats.org/presentationml/2006/main">
  <p:tag name="AS_UNIQUEID" val="2230"/>
</p:tagLst>
</file>

<file path=ppt/tags/tag165.xml><?xml version="1.0" encoding="utf-8"?>
<p:tagLst xmlns:p="http://schemas.openxmlformats.org/presentationml/2006/main">
  <p:tag name="AS_UNIQUEID" val="2231"/>
</p:tagLst>
</file>

<file path=ppt/tags/tag166.xml><?xml version="1.0" encoding="utf-8"?>
<p:tagLst xmlns:p="http://schemas.openxmlformats.org/presentationml/2006/main">
  <p:tag name="AS_UNIQUEID" val="2833"/>
</p:tagLst>
</file>

<file path=ppt/tags/tag167.xml><?xml version="1.0" encoding="utf-8"?>
<p:tagLst xmlns:p="http://schemas.openxmlformats.org/presentationml/2006/main">
  <p:tag name="AS_UNIQUEID" val="2834"/>
</p:tagLst>
</file>

<file path=ppt/tags/tag168.xml><?xml version="1.0" encoding="utf-8"?>
<p:tagLst xmlns:p="http://schemas.openxmlformats.org/presentationml/2006/main">
  <p:tag name="AS_UNIQUEID" val="2835"/>
</p:tagLst>
</file>

<file path=ppt/tags/tag169.xml><?xml version="1.0" encoding="utf-8"?>
<p:tagLst xmlns:p="http://schemas.openxmlformats.org/presentationml/2006/main">
  <p:tag name="AS_UNIQUEID" val="2836"/>
</p:tagLst>
</file>

<file path=ppt/tags/tag17.xml><?xml version="1.0" encoding="utf-8"?>
<p:tagLst xmlns:p="http://schemas.openxmlformats.org/presentationml/2006/main">
  <p:tag name="AS_UNIQUEID" val="2128"/>
</p:tagLst>
</file>

<file path=ppt/tags/tag170.xml><?xml version="1.0" encoding="utf-8"?>
<p:tagLst xmlns:p="http://schemas.openxmlformats.org/presentationml/2006/main">
  <p:tag name="AS_UNIQUEID" val="2837"/>
</p:tagLst>
</file>

<file path=ppt/tags/tag171.xml><?xml version="1.0" encoding="utf-8"?>
<p:tagLst xmlns:p="http://schemas.openxmlformats.org/presentationml/2006/main">
  <p:tag name="AS_UNIQUEID" val="2838"/>
</p:tagLst>
</file>

<file path=ppt/tags/tag172.xml><?xml version="1.0" encoding="utf-8"?>
<p:tagLst xmlns:p="http://schemas.openxmlformats.org/presentationml/2006/main">
  <p:tag name="AS_UNIQUEID" val="2839"/>
</p:tagLst>
</file>

<file path=ppt/tags/tag173.xml><?xml version="1.0" encoding="utf-8"?>
<p:tagLst xmlns:p="http://schemas.openxmlformats.org/presentationml/2006/main">
  <p:tag name="AS_UNIQUEID" val="2840"/>
</p:tagLst>
</file>

<file path=ppt/tags/tag174.xml><?xml version="1.0" encoding="utf-8"?>
<p:tagLst xmlns:p="http://schemas.openxmlformats.org/presentationml/2006/main">
  <p:tag name="AS_UNIQUEID" val="2226"/>
</p:tagLst>
</file>

<file path=ppt/tags/tag175.xml><?xml version="1.0" encoding="utf-8"?>
<p:tagLst xmlns:p="http://schemas.openxmlformats.org/presentationml/2006/main">
  <p:tag name="AS_UNIQUEID" val="2227"/>
</p:tagLst>
</file>

<file path=ppt/tags/tag176.xml><?xml version="1.0" encoding="utf-8"?>
<p:tagLst xmlns:p="http://schemas.openxmlformats.org/presentationml/2006/main">
  <p:tag name="AS_UNIQUEID" val="2228"/>
</p:tagLst>
</file>

<file path=ppt/tags/tag177.xml><?xml version="1.0" encoding="utf-8"?>
<p:tagLst xmlns:p="http://schemas.openxmlformats.org/presentationml/2006/main">
  <p:tag name="AS_UNIQUEID" val="2841"/>
</p:tagLst>
</file>

<file path=ppt/tags/tag178.xml><?xml version="1.0" encoding="utf-8"?>
<p:tagLst xmlns:p="http://schemas.openxmlformats.org/presentationml/2006/main">
  <p:tag name="AS_UNIQUEID" val="2230"/>
</p:tagLst>
</file>

<file path=ppt/tags/tag179.xml><?xml version="1.0" encoding="utf-8"?>
<p:tagLst xmlns:p="http://schemas.openxmlformats.org/presentationml/2006/main">
  <p:tag name="AS_UNIQUEID" val="1869"/>
</p:tagLst>
</file>

<file path=ppt/tags/tag18.xml><?xml version="1.0" encoding="utf-8"?>
<p:tagLst xmlns:p="http://schemas.openxmlformats.org/presentationml/2006/main">
  <p:tag name="AS_UNIQUEID" val="2129"/>
</p:tagLst>
</file>

<file path=ppt/tags/tag180.xml><?xml version="1.0" encoding="utf-8"?>
<p:tagLst xmlns:p="http://schemas.openxmlformats.org/presentationml/2006/main">
  <p:tag name="AS_UNIQUEID" val="2842"/>
</p:tagLst>
</file>

<file path=ppt/tags/tag181.xml><?xml version="1.0" encoding="utf-8"?>
<p:tagLst xmlns:p="http://schemas.openxmlformats.org/presentationml/2006/main">
  <p:tag name="AS_UNIQUEID" val="2843"/>
</p:tagLst>
</file>

<file path=ppt/tags/tag182.xml><?xml version="1.0" encoding="utf-8"?>
<p:tagLst xmlns:p="http://schemas.openxmlformats.org/presentationml/2006/main">
  <p:tag name="AS_UNIQUEID" val="442"/>
</p:tagLst>
</file>

<file path=ppt/tags/tag183.xml><?xml version="1.0" encoding="utf-8"?>
<p:tagLst xmlns:p="http://schemas.openxmlformats.org/presentationml/2006/main">
  <p:tag name="AS_UNIQUEID" val="2844"/>
</p:tagLst>
</file>

<file path=ppt/tags/tag184.xml><?xml version="1.0" encoding="utf-8"?>
<p:tagLst xmlns:p="http://schemas.openxmlformats.org/presentationml/2006/main">
  <p:tag name="AS_UNIQUEID" val="2845"/>
</p:tagLst>
</file>

<file path=ppt/tags/tag185.xml><?xml version="1.0" encoding="utf-8"?>
<p:tagLst xmlns:p="http://schemas.openxmlformats.org/presentationml/2006/main">
  <p:tag name="AS_UNIQUEID" val="2846"/>
</p:tagLst>
</file>

<file path=ppt/tags/tag186.xml><?xml version="1.0" encoding="utf-8"?>
<p:tagLst xmlns:p="http://schemas.openxmlformats.org/presentationml/2006/main">
  <p:tag name="AS_UNIQUEID" val="2847"/>
</p:tagLst>
</file>

<file path=ppt/tags/tag187.xml><?xml version="1.0" encoding="utf-8"?>
<p:tagLst xmlns:p="http://schemas.openxmlformats.org/presentationml/2006/main">
  <p:tag name="AS_UNIQUEID" val="442"/>
</p:tagLst>
</file>

<file path=ppt/tags/tag188.xml><?xml version="1.0" encoding="utf-8"?>
<p:tagLst xmlns:p="http://schemas.openxmlformats.org/presentationml/2006/main">
  <p:tag name="AS_UNIQUEID" val="2848"/>
</p:tagLst>
</file>

<file path=ppt/tags/tag189.xml><?xml version="1.0" encoding="utf-8"?>
<p:tagLst xmlns:p="http://schemas.openxmlformats.org/presentationml/2006/main">
  <p:tag name="AS_UNIQUEID" val="2849"/>
</p:tagLst>
</file>

<file path=ppt/tags/tag19.xml><?xml version="1.0" encoding="utf-8"?>
<p:tagLst xmlns:p="http://schemas.openxmlformats.org/presentationml/2006/main">
  <p:tag name="AS_UNIQUEID" val="2755"/>
</p:tagLst>
</file>

<file path=ppt/tags/tag190.xml><?xml version="1.0" encoding="utf-8"?>
<p:tagLst xmlns:p="http://schemas.openxmlformats.org/presentationml/2006/main">
  <p:tag name="AS_UNIQUEID" val="2850"/>
</p:tagLst>
</file>

<file path=ppt/tags/tag191.xml><?xml version="1.0" encoding="utf-8"?>
<p:tagLst xmlns:p="http://schemas.openxmlformats.org/presentationml/2006/main">
  <p:tag name="AS_UNIQUEID" val="2851"/>
</p:tagLst>
</file>

<file path=ppt/tags/tag192.xml><?xml version="1.0" encoding="utf-8"?>
<p:tagLst xmlns:p="http://schemas.openxmlformats.org/presentationml/2006/main">
  <p:tag name="AS_UNIQUEID" val="2852"/>
</p:tagLst>
</file>

<file path=ppt/tags/tag193.xml><?xml version="1.0" encoding="utf-8"?>
<p:tagLst xmlns:p="http://schemas.openxmlformats.org/presentationml/2006/main">
  <p:tag name="AS_UNIQUEID" val="2853"/>
</p:tagLst>
</file>

<file path=ppt/tags/tag194.xml><?xml version="1.0" encoding="utf-8"?>
<p:tagLst xmlns:p="http://schemas.openxmlformats.org/presentationml/2006/main">
  <p:tag name="AS_UNIQUEID" val="2854"/>
</p:tagLst>
</file>

<file path=ppt/tags/tag195.xml><?xml version="1.0" encoding="utf-8"?>
<p:tagLst xmlns:p="http://schemas.openxmlformats.org/presentationml/2006/main">
  <p:tag name="AS_UNIQUEID" val="2855"/>
</p:tagLst>
</file>

<file path=ppt/tags/tag196.xml><?xml version="1.0" encoding="utf-8"?>
<p:tagLst xmlns:p="http://schemas.openxmlformats.org/presentationml/2006/main">
  <p:tag name="AS_UNIQUEID" val="2856"/>
</p:tagLst>
</file>

<file path=ppt/tags/tag197.xml><?xml version="1.0" encoding="utf-8"?>
<p:tagLst xmlns:p="http://schemas.openxmlformats.org/presentationml/2006/main">
  <p:tag name="AS_UNIQUEID" val="2857"/>
</p:tagLst>
</file>

<file path=ppt/tags/tag198.xml><?xml version="1.0" encoding="utf-8"?>
<p:tagLst xmlns:p="http://schemas.openxmlformats.org/presentationml/2006/main">
  <p:tag name="AS_UNIQUEID" val="2858"/>
</p:tagLst>
</file>

<file path=ppt/tags/tag199.xml><?xml version="1.0" encoding="utf-8"?>
<p:tagLst xmlns:p="http://schemas.openxmlformats.org/presentationml/2006/main">
  <p:tag name="AS_UNIQUEID" val="2859"/>
</p:tagLst>
</file>

<file path=ppt/tags/tag2.xml><?xml version="1.0" encoding="utf-8"?>
<p:tagLst xmlns:p="http://schemas.openxmlformats.org/presentationml/2006/main">
  <p:tag name="AS_UNIQUEID" val="2113"/>
</p:tagLst>
</file>

<file path=ppt/tags/tag20.xml><?xml version="1.0" encoding="utf-8"?>
<p:tagLst xmlns:p="http://schemas.openxmlformats.org/presentationml/2006/main">
  <p:tag name="AS_UNIQUEID" val="2131"/>
</p:tagLst>
</file>

<file path=ppt/tags/tag200.xml><?xml version="1.0" encoding="utf-8"?>
<p:tagLst xmlns:p="http://schemas.openxmlformats.org/presentationml/2006/main">
  <p:tag name="AS_UNIQUEID" val="2860"/>
</p:tagLst>
</file>

<file path=ppt/tags/tag201.xml><?xml version="1.0" encoding="utf-8"?>
<p:tagLst xmlns:p="http://schemas.openxmlformats.org/presentationml/2006/main">
  <p:tag name="AS_UNIQUEID" val="2861"/>
</p:tagLst>
</file>

<file path=ppt/tags/tag202.xml><?xml version="1.0" encoding="utf-8"?>
<p:tagLst xmlns:p="http://schemas.openxmlformats.org/presentationml/2006/main">
  <p:tag name="AS_UNIQUEID" val="2862"/>
  <p:tag name="KSO_WM_UNIT_TABLE_BEAUTIFY" val="smartTable{b5701c14-7fa5-4bc0-a723-4dbbd7bfba8d}"/>
  <p:tag name="TABLE_ENDDRAG_ORIGIN_RECT" val="887*420"/>
  <p:tag name="TABLE_ENDDRAG_RECT" val="44*126*887*420"/>
</p:tagLst>
</file>

<file path=ppt/tags/tag203.xml><?xml version="1.0" encoding="utf-8"?>
<p:tagLst xmlns:p="http://schemas.openxmlformats.org/presentationml/2006/main">
  <p:tag name="AS_UNIQUEID" val="2863"/>
</p:tagLst>
</file>

<file path=ppt/tags/tag204.xml><?xml version="1.0" encoding="utf-8"?>
<p:tagLst xmlns:p="http://schemas.openxmlformats.org/presentationml/2006/main">
  <p:tag name="AS_UNIQUEID" val="2864"/>
</p:tagLst>
</file>

<file path=ppt/tags/tag205.xml><?xml version="1.0" encoding="utf-8"?>
<p:tagLst xmlns:p="http://schemas.openxmlformats.org/presentationml/2006/main">
  <p:tag name="AS_UNIQUEID" val="2219"/>
</p:tagLst>
</file>

<file path=ppt/tags/tag206.xml><?xml version="1.0" encoding="utf-8"?>
<p:tagLst xmlns:p="http://schemas.openxmlformats.org/presentationml/2006/main">
  <p:tag name="AS_UNIQUEID" val="2220"/>
</p:tagLst>
</file>

<file path=ppt/tags/tag207.xml><?xml version="1.0" encoding="utf-8"?>
<p:tagLst xmlns:p="http://schemas.openxmlformats.org/presentationml/2006/main">
  <p:tag name="AS_UNIQUEID" val="2221"/>
</p:tagLst>
</file>

<file path=ppt/tags/tag208.xml><?xml version="1.0" encoding="utf-8"?>
<p:tagLst xmlns:p="http://schemas.openxmlformats.org/presentationml/2006/main">
  <p:tag name="AS_UNIQUEID" val="2223"/>
</p:tagLst>
</file>

<file path=ppt/tags/tag209.xml><?xml version="1.0" encoding="utf-8"?>
<p:tagLst xmlns:p="http://schemas.openxmlformats.org/presentationml/2006/main">
  <p:tag name="AS_UNIQUEID" val="2224"/>
</p:tagLst>
</file>

<file path=ppt/tags/tag21.xml><?xml version="1.0" encoding="utf-8"?>
<p:tagLst xmlns:p="http://schemas.openxmlformats.org/presentationml/2006/main">
  <p:tag name="AS_UNIQUEID" val="2132"/>
</p:tagLst>
</file>

<file path=ppt/tags/tag210.xml><?xml version="1.0" encoding="utf-8"?>
<p:tagLst xmlns:p="http://schemas.openxmlformats.org/presentationml/2006/main">
  <p:tag name="AS_UNIQUEID" val="2865"/>
</p:tagLst>
</file>

<file path=ppt/tags/tag211.xml><?xml version="1.0" encoding="utf-8"?>
<p:tagLst xmlns:p="http://schemas.openxmlformats.org/presentationml/2006/main">
  <p:tag name="AS_UNIQUEID" val="2260"/>
</p:tagLst>
</file>

<file path=ppt/tags/tag212.xml><?xml version="1.0" encoding="utf-8"?>
<p:tagLst xmlns:p="http://schemas.openxmlformats.org/presentationml/2006/main">
  <p:tag name="AS_UNIQUEID" val="2866"/>
</p:tagLst>
</file>

<file path=ppt/tags/tag213.xml><?xml version="1.0" encoding="utf-8"?>
<p:tagLst xmlns:p="http://schemas.openxmlformats.org/presentationml/2006/main">
  <p:tag name="AS_UNIQUEID" val="2109"/>
</p:tagLst>
</file>

<file path=ppt/tags/tag214.xml><?xml version="1.0" encoding="utf-8"?>
<p:tagLst xmlns:p="http://schemas.openxmlformats.org/presentationml/2006/main">
  <p:tag name="AS_UNIQUEID" val="2234"/>
</p:tagLst>
</file>

<file path=ppt/tags/tag215.xml><?xml version="1.0" encoding="utf-8"?>
<p:tagLst xmlns:p="http://schemas.openxmlformats.org/presentationml/2006/main">
  <p:tag name="AS_UNIQUEID" val="1989"/>
</p:tagLst>
</file>

<file path=ppt/tags/tag216.xml><?xml version="1.0" encoding="utf-8"?>
<p:tagLst xmlns:p="http://schemas.openxmlformats.org/presentationml/2006/main">
  <p:tag name="AS_UNIQUEID" val="2867"/>
</p:tagLst>
</file>

<file path=ppt/tags/tag217.xml><?xml version="1.0" encoding="utf-8"?>
<p:tagLst xmlns:p="http://schemas.openxmlformats.org/presentationml/2006/main">
  <p:tag name="AS_UNIQUEID" val="2236"/>
</p:tagLst>
</file>

<file path=ppt/tags/tag218.xml><?xml version="1.0" encoding="utf-8"?>
<p:tagLst xmlns:p="http://schemas.openxmlformats.org/presentationml/2006/main">
  <p:tag name="AS_UNIQUEID" val="2109"/>
</p:tagLst>
</file>

<file path=ppt/tags/tag219.xml><?xml version="1.0" encoding="utf-8"?>
<p:tagLst xmlns:p="http://schemas.openxmlformats.org/presentationml/2006/main">
  <p:tag name="AS_UNIQUEID" val="2110"/>
</p:tagLst>
</file>

<file path=ppt/tags/tag22.xml><?xml version="1.0" encoding="utf-8"?>
<p:tagLst xmlns:p="http://schemas.openxmlformats.org/presentationml/2006/main">
  <p:tag name="AS_UNIQUEID" val="2133"/>
</p:tagLst>
</file>

<file path=ppt/tags/tag220.xml><?xml version="1.0" encoding="utf-8"?>
<p:tagLst xmlns:p="http://schemas.openxmlformats.org/presentationml/2006/main">
  <p:tag name="AS_UNIQUEID" val="2868"/>
</p:tagLst>
</file>

<file path=ppt/tags/tag221.xml><?xml version="1.0" encoding="utf-8"?>
<p:tagLst xmlns:p="http://schemas.openxmlformats.org/presentationml/2006/main">
  <p:tag name="AS_UNIQUEID" val="2257"/>
</p:tagLst>
</file>

<file path=ppt/tags/tag222.xml><?xml version="1.0" encoding="utf-8"?>
<p:tagLst xmlns:p="http://schemas.openxmlformats.org/presentationml/2006/main">
  <p:tag name="AS_UNIQUEID" val="2258"/>
</p:tagLst>
</file>

<file path=ppt/tags/tag223.xml><?xml version="1.0" encoding="utf-8"?>
<p:tagLst xmlns:p="http://schemas.openxmlformats.org/presentationml/2006/main">
  <p:tag name="AS_UNIQUEID" val="2259"/>
</p:tagLst>
</file>

<file path=ppt/tags/tag224.xml><?xml version="1.0" encoding="utf-8"?>
<p:tagLst xmlns:p="http://schemas.openxmlformats.org/presentationml/2006/main">
  <p:tag name="AS_UNIQUEID" val="2260"/>
</p:tagLst>
</file>

<file path=ppt/tags/tag225.xml><?xml version="1.0" encoding="utf-8"?>
<p:tagLst xmlns:p="http://schemas.openxmlformats.org/presentationml/2006/main">
  <p:tag name="AS_UNIQUEID" val="2261"/>
</p:tagLst>
</file>

<file path=ppt/tags/tag226.xml><?xml version="1.0" encoding="utf-8"?>
<p:tagLst xmlns:p="http://schemas.openxmlformats.org/presentationml/2006/main">
  <p:tag name="AS_UNIQUEID" val="2262"/>
</p:tagLst>
</file>

<file path=ppt/tags/tag227.xml><?xml version="1.0" encoding="utf-8"?>
<p:tagLst xmlns:p="http://schemas.openxmlformats.org/presentationml/2006/main">
  <p:tag name="AS_UNIQUEID" val="2869"/>
</p:tagLst>
</file>

<file path=ppt/tags/tag228.xml><?xml version="1.0" encoding="utf-8"?>
<p:tagLst xmlns:p="http://schemas.openxmlformats.org/presentationml/2006/main">
  <p:tag name="AS_UNIQUEID" val="2870"/>
</p:tagLst>
</file>

<file path=ppt/tags/tag229.xml><?xml version="1.0" encoding="utf-8"?>
<p:tagLst xmlns:p="http://schemas.openxmlformats.org/presentationml/2006/main">
  <p:tag name="AS_UNIQUEID" val="2266"/>
</p:tagLst>
</file>

<file path=ppt/tags/tag23.xml><?xml version="1.0" encoding="utf-8"?>
<p:tagLst xmlns:p="http://schemas.openxmlformats.org/presentationml/2006/main">
  <p:tag name="AS_UNIQUEID" val="2134"/>
</p:tagLst>
</file>

<file path=ppt/tags/tag230.xml><?xml version="1.0" encoding="utf-8"?>
<p:tagLst xmlns:p="http://schemas.openxmlformats.org/presentationml/2006/main">
  <p:tag name="AS_UNIQUEID" val="2267"/>
</p:tagLst>
</file>

<file path=ppt/tags/tag231.xml><?xml version="1.0" encoding="utf-8"?>
<p:tagLst xmlns:p="http://schemas.openxmlformats.org/presentationml/2006/main">
  <p:tag name="AS_UNIQUEID" val="2268"/>
</p:tagLst>
</file>

<file path=ppt/tags/tag232.xml><?xml version="1.0" encoding="utf-8"?>
<p:tagLst xmlns:p="http://schemas.openxmlformats.org/presentationml/2006/main">
  <p:tag name="AS_UNIQUEID" val="2269"/>
</p:tagLst>
</file>

<file path=ppt/tags/tag233.xml><?xml version="1.0" encoding="utf-8"?>
<p:tagLst xmlns:p="http://schemas.openxmlformats.org/presentationml/2006/main">
  <p:tag name="AS_UNIQUEID" val="2270"/>
</p:tagLst>
</file>

<file path=ppt/tags/tag234.xml><?xml version="1.0" encoding="utf-8"?>
<p:tagLst xmlns:p="http://schemas.openxmlformats.org/presentationml/2006/main">
  <p:tag name="AS_UNIQUEID" val="2271"/>
</p:tagLst>
</file>

<file path=ppt/tags/tag235.xml><?xml version="1.0" encoding="utf-8"?>
<p:tagLst xmlns:p="http://schemas.openxmlformats.org/presentationml/2006/main">
  <p:tag name="AS_UNIQUEID" val="2272"/>
</p:tagLst>
</file>

<file path=ppt/tags/tag236.xml><?xml version="1.0" encoding="utf-8"?>
<p:tagLst xmlns:p="http://schemas.openxmlformats.org/presentationml/2006/main">
  <p:tag name="AS_UNIQUEID" val="2273"/>
</p:tagLst>
</file>

<file path=ppt/tags/tag237.xml><?xml version="1.0" encoding="utf-8"?>
<p:tagLst xmlns:p="http://schemas.openxmlformats.org/presentationml/2006/main">
  <p:tag name="AS_UNIQUEID" val="2274"/>
</p:tagLst>
</file>

<file path=ppt/tags/tag238.xml><?xml version="1.0" encoding="utf-8"?>
<p:tagLst xmlns:p="http://schemas.openxmlformats.org/presentationml/2006/main">
  <p:tag name="AS_UNIQUEID" val="2275"/>
</p:tagLst>
</file>

<file path=ppt/tags/tag239.xml><?xml version="1.0" encoding="utf-8"?>
<p:tagLst xmlns:p="http://schemas.openxmlformats.org/presentationml/2006/main">
  <p:tag name="AS_UNIQUEID" val="2277"/>
</p:tagLst>
</file>

<file path=ppt/tags/tag24.xml><?xml version="1.0" encoding="utf-8"?>
<p:tagLst xmlns:p="http://schemas.openxmlformats.org/presentationml/2006/main">
  <p:tag name="AS_UNIQUEID" val="2135"/>
</p:tagLst>
</file>

<file path=ppt/tags/tag240.xml><?xml version="1.0" encoding="utf-8"?>
<p:tagLst xmlns:p="http://schemas.openxmlformats.org/presentationml/2006/main">
  <p:tag name="AS_UNIQUEID" val="2278"/>
</p:tagLst>
</file>

<file path=ppt/tags/tag241.xml><?xml version="1.0" encoding="utf-8"?>
<p:tagLst xmlns:p="http://schemas.openxmlformats.org/presentationml/2006/main">
  <p:tag name="AS_UNIQUEID" val="2279"/>
</p:tagLst>
</file>

<file path=ppt/tags/tag242.xml><?xml version="1.0" encoding="utf-8"?>
<p:tagLst xmlns:p="http://schemas.openxmlformats.org/presentationml/2006/main">
  <p:tag name="AS_UNIQUEID" val="2280"/>
</p:tagLst>
</file>

<file path=ppt/tags/tag243.xml><?xml version="1.0" encoding="utf-8"?>
<p:tagLst xmlns:p="http://schemas.openxmlformats.org/presentationml/2006/main">
  <p:tag name="AS_UNIQUEID" val="2281"/>
</p:tagLst>
</file>

<file path=ppt/tags/tag244.xml><?xml version="1.0" encoding="utf-8"?>
<p:tagLst xmlns:p="http://schemas.openxmlformats.org/presentationml/2006/main">
  <p:tag name="AS_UNIQUEID" val="2282"/>
</p:tagLst>
</file>

<file path=ppt/tags/tag245.xml><?xml version="1.0" encoding="utf-8"?>
<p:tagLst xmlns:p="http://schemas.openxmlformats.org/presentationml/2006/main">
  <p:tag name="AS_UNIQUEID" val="2283"/>
</p:tagLst>
</file>

<file path=ppt/tags/tag246.xml><?xml version="1.0" encoding="utf-8"?>
<p:tagLst xmlns:p="http://schemas.openxmlformats.org/presentationml/2006/main">
  <p:tag name="AS_UNIQUEID" val="2284"/>
</p:tagLst>
</file>

<file path=ppt/tags/tag247.xml><?xml version="1.0" encoding="utf-8"?>
<p:tagLst xmlns:p="http://schemas.openxmlformats.org/presentationml/2006/main">
  <p:tag name="AS_UNIQUEID" val="2871"/>
</p:tagLst>
</file>

<file path=ppt/tags/tag248.xml><?xml version="1.0" encoding="utf-8"?>
<p:tagLst xmlns:p="http://schemas.openxmlformats.org/presentationml/2006/main">
  <p:tag name="KSO_WM_BEAUTIFY_FLAG" val="#wm#"/>
  <p:tag name="KSO_WM_TEMPLATE_CATEGORY" val="custom"/>
  <p:tag name="KSO_WM_TEMPLATE_INDEX" val="20202824"/>
</p:tagLst>
</file>

<file path=ppt/tags/tag249.xml><?xml version="1.0" encoding="utf-8"?>
<p:tagLst xmlns:p="http://schemas.openxmlformats.org/presentationml/2006/main">
  <p:tag name="AS_UNIQUEID" val="2872"/>
</p:tagLst>
</file>

<file path=ppt/tags/tag25.xml><?xml version="1.0" encoding="utf-8"?>
<p:tagLst xmlns:p="http://schemas.openxmlformats.org/presentationml/2006/main">
  <p:tag name="AS_UNIQUEID" val="2136"/>
</p:tagLst>
</file>

<file path=ppt/tags/tag250.xml><?xml version="1.0" encoding="utf-8"?>
<p:tagLst xmlns:p="http://schemas.openxmlformats.org/presentationml/2006/main">
  <p:tag name="AS_UNIQUEID" val="2109"/>
</p:tagLst>
</file>

<file path=ppt/tags/tag251.xml><?xml version="1.0" encoding="utf-8"?>
<p:tagLst xmlns:p="http://schemas.openxmlformats.org/presentationml/2006/main">
  <p:tag name="AS_UNIQUEID" val="2234"/>
</p:tagLst>
</file>

<file path=ppt/tags/tag252.xml><?xml version="1.0" encoding="utf-8"?>
<p:tagLst xmlns:p="http://schemas.openxmlformats.org/presentationml/2006/main">
  <p:tag name="AS_UNIQUEID" val="1989"/>
</p:tagLst>
</file>

<file path=ppt/tags/tag253.xml><?xml version="1.0" encoding="utf-8"?>
<p:tagLst xmlns:p="http://schemas.openxmlformats.org/presentationml/2006/main">
  <p:tag name="AS_UNIQUEID" val="2873"/>
</p:tagLst>
</file>

<file path=ppt/tags/tag254.xml><?xml version="1.0" encoding="utf-8"?>
<p:tagLst xmlns:p="http://schemas.openxmlformats.org/presentationml/2006/main">
  <p:tag name="AS_UNIQUEID" val="2031"/>
</p:tagLst>
</file>

<file path=ppt/tags/tag255.xml><?xml version="1.0" encoding="utf-8"?>
<p:tagLst xmlns:p="http://schemas.openxmlformats.org/presentationml/2006/main">
  <p:tag name="AS_UNIQUEID" val="2874"/>
</p:tagLst>
</file>

<file path=ppt/tags/tag256.xml><?xml version="1.0" encoding="utf-8"?>
<p:tagLst xmlns:p="http://schemas.openxmlformats.org/presentationml/2006/main">
  <p:tag name="AS_UNIQUEID" val="2875"/>
</p:tagLst>
</file>

<file path=ppt/tags/tag257.xml><?xml version="1.0" encoding="utf-8"?>
<p:tagLst xmlns:p="http://schemas.openxmlformats.org/presentationml/2006/main">
  <p:tag name="AS_UNIQUEID" val="2876"/>
</p:tagLst>
</file>

<file path=ppt/tags/tag258.xml><?xml version="1.0" encoding="utf-8"?>
<p:tagLst xmlns:p="http://schemas.openxmlformats.org/presentationml/2006/main">
  <p:tag name="AS_UNIQUEID" val="2877"/>
</p:tagLst>
</file>

<file path=ppt/tags/tag259.xml><?xml version="1.0" encoding="utf-8"?>
<p:tagLst xmlns:p="http://schemas.openxmlformats.org/presentationml/2006/main">
  <p:tag name="AS_UNIQUEID" val="2878"/>
</p:tagLst>
</file>

<file path=ppt/tags/tag26.xml><?xml version="1.0" encoding="utf-8"?>
<p:tagLst xmlns:p="http://schemas.openxmlformats.org/presentationml/2006/main">
  <p:tag name="AS_UNIQUEID" val="2756"/>
</p:tagLst>
</file>

<file path=ppt/tags/tag260.xml><?xml version="1.0" encoding="utf-8"?>
<p:tagLst xmlns:p="http://schemas.openxmlformats.org/presentationml/2006/main">
  <p:tag name="AS_UNIQUEID" val="2879"/>
</p:tagLst>
</file>

<file path=ppt/tags/tag261.xml><?xml version="1.0" encoding="utf-8"?>
<p:tagLst xmlns:p="http://schemas.openxmlformats.org/presentationml/2006/main">
  <p:tag name="AS_UNIQUEID" val="2880"/>
</p:tagLst>
</file>

<file path=ppt/tags/tag262.xml><?xml version="1.0" encoding="utf-8"?>
<p:tagLst xmlns:p="http://schemas.openxmlformats.org/presentationml/2006/main">
  <p:tag name="AS_UNIQUEID" val="2881"/>
</p:tagLst>
</file>

<file path=ppt/tags/tag263.xml><?xml version="1.0" encoding="utf-8"?>
<p:tagLst xmlns:p="http://schemas.openxmlformats.org/presentationml/2006/main">
  <p:tag name="AS_UNIQUEID" val="2882"/>
</p:tagLst>
</file>

<file path=ppt/tags/tag264.xml><?xml version="1.0" encoding="utf-8"?>
<p:tagLst xmlns:p="http://schemas.openxmlformats.org/presentationml/2006/main">
  <p:tag name="AS_UNIQUEID" val="2883"/>
</p:tagLst>
</file>

<file path=ppt/tags/tag265.xml><?xml version="1.0" encoding="utf-8"?>
<p:tagLst xmlns:p="http://schemas.openxmlformats.org/presentationml/2006/main">
  <p:tag name="AS_UNIQUEID" val="2884"/>
</p:tagLst>
</file>

<file path=ppt/tags/tag266.xml><?xml version="1.0" encoding="utf-8"?>
<p:tagLst xmlns:p="http://schemas.openxmlformats.org/presentationml/2006/main">
  <p:tag name="AS_UNIQUEID" val="2885"/>
</p:tagLst>
</file>

<file path=ppt/tags/tag267.xml><?xml version="1.0" encoding="utf-8"?>
<p:tagLst xmlns:p="http://schemas.openxmlformats.org/presentationml/2006/main">
  <p:tag name="AS_UNIQUEID" val="2886"/>
</p:tagLst>
</file>

<file path=ppt/tags/tag268.xml><?xml version="1.0" encoding="utf-8"?>
<p:tagLst xmlns:p="http://schemas.openxmlformats.org/presentationml/2006/main">
  <p:tag name="AS_UNIQUEID" val="2887"/>
</p:tagLst>
</file>

<file path=ppt/tags/tag269.xml><?xml version="1.0" encoding="utf-8"?>
<p:tagLst xmlns:p="http://schemas.openxmlformats.org/presentationml/2006/main">
  <p:tag name="AS_UNIQUEID" val="2888"/>
</p:tagLst>
</file>

<file path=ppt/tags/tag27.xml><?xml version="1.0" encoding="utf-8"?>
<p:tagLst xmlns:p="http://schemas.openxmlformats.org/presentationml/2006/main">
  <p:tag name="AS_UNIQUEID" val="2138"/>
</p:tagLst>
</file>

<file path=ppt/tags/tag270.xml><?xml version="1.0" encoding="utf-8"?>
<p:tagLst xmlns:p="http://schemas.openxmlformats.org/presentationml/2006/main">
  <p:tag name="AS_UNIQUEID" val="2889"/>
</p:tagLst>
</file>

<file path=ppt/tags/tag271.xml><?xml version="1.0" encoding="utf-8"?>
<p:tagLst xmlns:p="http://schemas.openxmlformats.org/presentationml/2006/main">
  <p:tag name="AS_UNIQUEID" val="2890"/>
</p:tagLst>
</file>

<file path=ppt/tags/tag272.xml><?xml version="1.0" encoding="utf-8"?>
<p:tagLst xmlns:p="http://schemas.openxmlformats.org/presentationml/2006/main">
  <p:tag name="AS_UNIQUEID" val="2891"/>
</p:tagLst>
</file>

<file path=ppt/tags/tag273.xml><?xml version="1.0" encoding="utf-8"?>
<p:tagLst xmlns:p="http://schemas.openxmlformats.org/presentationml/2006/main">
  <p:tag name="AS_UNIQUEID" val="2892"/>
</p:tagLst>
</file>

<file path=ppt/tags/tag274.xml><?xml version="1.0" encoding="utf-8"?>
<p:tagLst xmlns:p="http://schemas.openxmlformats.org/presentationml/2006/main">
  <p:tag name="AS_UNIQUEID" val="2893"/>
</p:tagLst>
</file>

<file path=ppt/tags/tag275.xml><?xml version="1.0" encoding="utf-8"?>
<p:tagLst xmlns:p="http://schemas.openxmlformats.org/presentationml/2006/main">
  <p:tag name="AS_UNIQUEID" val="2894"/>
</p:tagLst>
</file>

<file path=ppt/tags/tag276.xml><?xml version="1.0" encoding="utf-8"?>
<p:tagLst xmlns:p="http://schemas.openxmlformats.org/presentationml/2006/main">
  <p:tag name="AS_UNIQUEID" val="2895"/>
</p:tagLst>
</file>

<file path=ppt/tags/tag277.xml><?xml version="1.0" encoding="utf-8"?>
<p:tagLst xmlns:p="http://schemas.openxmlformats.org/presentationml/2006/main">
  <p:tag name="AS_UNIQUEID" val="2896"/>
</p:tagLst>
</file>

<file path=ppt/tags/tag278.xml><?xml version="1.0" encoding="utf-8"?>
<p:tagLst xmlns:p="http://schemas.openxmlformats.org/presentationml/2006/main">
  <p:tag name="AS_UNIQUEID" val="2897"/>
</p:tagLst>
</file>

<file path=ppt/tags/tag279.xml><?xml version="1.0" encoding="utf-8"?>
<p:tagLst xmlns:p="http://schemas.openxmlformats.org/presentationml/2006/main">
  <p:tag name="AS_UNIQUEID" val="2898"/>
</p:tagLst>
</file>

<file path=ppt/tags/tag28.xml><?xml version="1.0" encoding="utf-8"?>
<p:tagLst xmlns:p="http://schemas.openxmlformats.org/presentationml/2006/main">
  <p:tag name="AS_UNIQUEID" val="2139"/>
</p:tagLst>
</file>

<file path=ppt/tags/tag280.xml><?xml version="1.0" encoding="utf-8"?>
<p:tagLst xmlns:p="http://schemas.openxmlformats.org/presentationml/2006/main">
  <p:tag name="AS_UNIQUEID" val="2899"/>
</p:tagLst>
</file>

<file path=ppt/tags/tag281.xml><?xml version="1.0" encoding="utf-8"?>
<p:tagLst xmlns:p="http://schemas.openxmlformats.org/presentationml/2006/main">
  <p:tag name="AS_UNIQUEID" val="2900"/>
</p:tagLst>
</file>

<file path=ppt/tags/tag282.xml><?xml version="1.0" encoding="utf-8"?>
<p:tagLst xmlns:p="http://schemas.openxmlformats.org/presentationml/2006/main">
  <p:tag name="AS_UNIQUEID" val="2901"/>
</p:tagLst>
</file>

<file path=ppt/tags/tag283.xml><?xml version="1.0" encoding="utf-8"?>
<p:tagLst xmlns:p="http://schemas.openxmlformats.org/presentationml/2006/main">
  <p:tag name="AS_UNIQUEID" val="2902"/>
</p:tagLst>
</file>

<file path=ppt/tags/tag284.xml><?xml version="1.0" encoding="utf-8"?>
<p:tagLst xmlns:p="http://schemas.openxmlformats.org/presentationml/2006/main">
  <p:tag name="AS_UNIQUEID" val="2903"/>
</p:tagLst>
</file>

<file path=ppt/tags/tag285.xml><?xml version="1.0" encoding="utf-8"?>
<p:tagLst xmlns:p="http://schemas.openxmlformats.org/presentationml/2006/main">
  <p:tag name="AS_UNIQUEID" val="2904"/>
</p:tagLst>
</file>

<file path=ppt/tags/tag286.xml><?xml version="1.0" encoding="utf-8"?>
<p:tagLst xmlns:p="http://schemas.openxmlformats.org/presentationml/2006/main">
  <p:tag name="AS_UNIQUEID" val="2905"/>
</p:tagLst>
</file>

<file path=ppt/tags/tag287.xml><?xml version="1.0" encoding="utf-8"?>
<p:tagLst xmlns:p="http://schemas.openxmlformats.org/presentationml/2006/main">
  <p:tag name="AS_UNIQUEID" val="2906"/>
</p:tagLst>
</file>

<file path=ppt/tags/tag288.xml><?xml version="1.0" encoding="utf-8"?>
<p:tagLst xmlns:p="http://schemas.openxmlformats.org/presentationml/2006/main">
  <p:tag name="AS_UNIQUEID" val="2907"/>
</p:tagLst>
</file>

<file path=ppt/tags/tag289.xml><?xml version="1.0" encoding="utf-8"?>
<p:tagLst xmlns:p="http://schemas.openxmlformats.org/presentationml/2006/main">
  <p:tag name="AS_UNIQUEID" val="2908"/>
</p:tagLst>
</file>

<file path=ppt/tags/tag29.xml><?xml version="1.0" encoding="utf-8"?>
<p:tagLst xmlns:p="http://schemas.openxmlformats.org/presentationml/2006/main">
  <p:tag name="AS_UNIQUEID" val="2140"/>
</p:tagLst>
</file>

<file path=ppt/tags/tag290.xml><?xml version="1.0" encoding="utf-8"?>
<p:tagLst xmlns:p="http://schemas.openxmlformats.org/presentationml/2006/main">
  <p:tag name="AS_UNIQUEID" val="2909"/>
</p:tagLst>
</file>

<file path=ppt/tags/tag291.xml><?xml version="1.0" encoding="utf-8"?>
<p:tagLst xmlns:p="http://schemas.openxmlformats.org/presentationml/2006/main">
  <p:tag name="AS_UNIQUEID" val="2910"/>
</p:tagLst>
</file>

<file path=ppt/tags/tag292.xml><?xml version="1.0" encoding="utf-8"?>
<p:tagLst xmlns:p="http://schemas.openxmlformats.org/presentationml/2006/main">
  <p:tag name="AS_UNIQUEID" val="2911"/>
</p:tagLst>
</file>

<file path=ppt/tags/tag293.xml><?xml version="1.0" encoding="utf-8"?>
<p:tagLst xmlns:p="http://schemas.openxmlformats.org/presentationml/2006/main">
  <p:tag name="AS_UNIQUEID" val="2912"/>
</p:tagLst>
</file>

<file path=ppt/tags/tag294.xml><?xml version="1.0" encoding="utf-8"?>
<p:tagLst xmlns:p="http://schemas.openxmlformats.org/presentationml/2006/main">
  <p:tag name="AS_UNIQUEID" val="2913"/>
</p:tagLst>
</file>

<file path=ppt/tags/tag295.xml><?xml version="1.0" encoding="utf-8"?>
<p:tagLst xmlns:p="http://schemas.openxmlformats.org/presentationml/2006/main">
  <p:tag name="AS_UNIQUEID" val="2914"/>
</p:tagLst>
</file>

<file path=ppt/tags/tag296.xml><?xml version="1.0" encoding="utf-8"?>
<p:tagLst xmlns:p="http://schemas.openxmlformats.org/presentationml/2006/main">
  <p:tag name="AS_UNIQUEID" val="2915"/>
</p:tagLst>
</file>

<file path=ppt/tags/tag297.xml><?xml version="1.0" encoding="utf-8"?>
<p:tagLst xmlns:p="http://schemas.openxmlformats.org/presentationml/2006/main">
  <p:tag name="AS_UNIQUEID" val="2916"/>
</p:tagLst>
</file>

<file path=ppt/tags/tag298.xml><?xml version="1.0" encoding="utf-8"?>
<p:tagLst xmlns:p="http://schemas.openxmlformats.org/presentationml/2006/main">
  <p:tag name="AS_UNIQUEID" val="2917"/>
</p:tagLst>
</file>

<file path=ppt/tags/tag299.xml><?xml version="1.0" encoding="utf-8"?>
<p:tagLst xmlns:p="http://schemas.openxmlformats.org/presentationml/2006/main">
  <p:tag name="AS_UNIQUEID" val="2918"/>
</p:tagLst>
</file>

<file path=ppt/tags/tag3.xml><?xml version="1.0" encoding="utf-8"?>
<p:tagLst xmlns:p="http://schemas.openxmlformats.org/presentationml/2006/main">
  <p:tag name="AS_UNIQUEID" val="2114"/>
</p:tagLst>
</file>

<file path=ppt/tags/tag30.xml><?xml version="1.0" encoding="utf-8"?>
<p:tagLst xmlns:p="http://schemas.openxmlformats.org/presentationml/2006/main">
  <p:tag name="AS_UNIQUEID" val="2141"/>
</p:tagLst>
</file>

<file path=ppt/tags/tag300.xml><?xml version="1.0" encoding="utf-8"?>
<p:tagLst xmlns:p="http://schemas.openxmlformats.org/presentationml/2006/main">
  <p:tag name="AS_UNIQUEID" val="2919"/>
</p:tagLst>
</file>

<file path=ppt/tags/tag301.xml><?xml version="1.0" encoding="utf-8"?>
<p:tagLst xmlns:p="http://schemas.openxmlformats.org/presentationml/2006/main">
  <p:tag name="AS_UNIQUEID" val="2920"/>
</p:tagLst>
</file>

<file path=ppt/tags/tag302.xml><?xml version="1.0" encoding="utf-8"?>
<p:tagLst xmlns:p="http://schemas.openxmlformats.org/presentationml/2006/main">
  <p:tag name="AS_UNIQUEID" val="2921"/>
</p:tagLst>
</file>

<file path=ppt/tags/tag303.xml><?xml version="1.0" encoding="utf-8"?>
<p:tagLst xmlns:p="http://schemas.openxmlformats.org/presentationml/2006/main">
  <p:tag name="AS_UNIQUEID" val="2922"/>
</p:tagLst>
</file>

<file path=ppt/tags/tag304.xml><?xml version="1.0" encoding="utf-8"?>
<p:tagLst xmlns:p="http://schemas.openxmlformats.org/presentationml/2006/main">
  <p:tag name="AS_UNIQUEID" val="2923"/>
</p:tagLst>
</file>

<file path=ppt/tags/tag305.xml><?xml version="1.0" encoding="utf-8"?>
<p:tagLst xmlns:p="http://schemas.openxmlformats.org/presentationml/2006/main">
  <p:tag name="AS_UNIQUEID" val="2924"/>
</p:tagLst>
</file>

<file path=ppt/tags/tag306.xml><?xml version="1.0" encoding="utf-8"?>
<p:tagLst xmlns:p="http://schemas.openxmlformats.org/presentationml/2006/main">
  <p:tag name="AS_UNIQUEID" val="2925"/>
</p:tagLst>
</file>

<file path=ppt/tags/tag307.xml><?xml version="1.0" encoding="utf-8"?>
<p:tagLst xmlns:p="http://schemas.openxmlformats.org/presentationml/2006/main">
  <p:tag name="AS_UNIQUEID" val="2926"/>
</p:tagLst>
</file>

<file path=ppt/tags/tag308.xml><?xml version="1.0" encoding="utf-8"?>
<p:tagLst xmlns:p="http://schemas.openxmlformats.org/presentationml/2006/main">
  <p:tag name="AS_UNIQUEID" val="2927"/>
</p:tagLst>
</file>

<file path=ppt/tags/tag309.xml><?xml version="1.0" encoding="utf-8"?>
<p:tagLst xmlns:p="http://schemas.openxmlformats.org/presentationml/2006/main">
  <p:tag name="AS_UNIQUEID" val="2928"/>
</p:tagLst>
</file>

<file path=ppt/tags/tag31.xml><?xml version="1.0" encoding="utf-8"?>
<p:tagLst xmlns:p="http://schemas.openxmlformats.org/presentationml/2006/main">
  <p:tag name="AS_UNIQUEID" val="2142"/>
</p:tagLst>
</file>

<file path=ppt/tags/tag310.xml><?xml version="1.0" encoding="utf-8"?>
<p:tagLst xmlns:p="http://schemas.openxmlformats.org/presentationml/2006/main">
  <p:tag name="AS_UNIQUEID" val="2929"/>
</p:tagLst>
</file>

<file path=ppt/tags/tag311.xml><?xml version="1.0" encoding="utf-8"?>
<p:tagLst xmlns:p="http://schemas.openxmlformats.org/presentationml/2006/main">
  <p:tag name="AS_UNIQUEID" val="2930"/>
</p:tagLst>
</file>

<file path=ppt/tags/tag312.xml><?xml version="1.0" encoding="utf-8"?>
<p:tagLst xmlns:p="http://schemas.openxmlformats.org/presentationml/2006/main">
  <p:tag name="AS_UNIQUEID" val="2931"/>
</p:tagLst>
</file>

<file path=ppt/tags/tag313.xml><?xml version="1.0" encoding="utf-8"?>
<p:tagLst xmlns:p="http://schemas.openxmlformats.org/presentationml/2006/main">
  <p:tag name="AS_UNIQUEID" val="2932"/>
</p:tagLst>
</file>

<file path=ppt/tags/tag314.xml><?xml version="1.0" encoding="utf-8"?>
<p:tagLst xmlns:p="http://schemas.openxmlformats.org/presentationml/2006/main">
  <p:tag name="AS_UNIQUEID" val="2933"/>
</p:tagLst>
</file>

<file path=ppt/tags/tag315.xml><?xml version="1.0" encoding="utf-8"?>
<p:tagLst xmlns:p="http://schemas.openxmlformats.org/presentationml/2006/main">
  <p:tag name="AS_UNIQUEID" val="2934"/>
</p:tagLst>
</file>

<file path=ppt/tags/tag316.xml><?xml version="1.0" encoding="utf-8"?>
<p:tagLst xmlns:p="http://schemas.openxmlformats.org/presentationml/2006/main">
  <p:tag name="AS_UNIQUEID" val="2935"/>
</p:tagLst>
</file>

<file path=ppt/tags/tag317.xml><?xml version="1.0" encoding="utf-8"?>
<p:tagLst xmlns:p="http://schemas.openxmlformats.org/presentationml/2006/main">
  <p:tag name="AS_UNIQUEID" val="2936"/>
</p:tagLst>
</file>

<file path=ppt/tags/tag318.xml><?xml version="1.0" encoding="utf-8"?>
<p:tagLst xmlns:p="http://schemas.openxmlformats.org/presentationml/2006/main">
  <p:tag name="AS_UNIQUEID" val="2937"/>
</p:tagLst>
</file>

<file path=ppt/tags/tag319.xml><?xml version="1.0" encoding="utf-8"?>
<p:tagLst xmlns:p="http://schemas.openxmlformats.org/presentationml/2006/main">
  <p:tag name="AS_UNIQUEID" val="2938"/>
</p:tagLst>
</file>

<file path=ppt/tags/tag32.xml><?xml version="1.0" encoding="utf-8"?>
<p:tagLst xmlns:p="http://schemas.openxmlformats.org/presentationml/2006/main">
  <p:tag name="AS_UNIQUEID" val="2143"/>
</p:tagLst>
</file>

<file path=ppt/tags/tag320.xml><?xml version="1.0" encoding="utf-8"?>
<p:tagLst xmlns:p="http://schemas.openxmlformats.org/presentationml/2006/main">
  <p:tag name="AS_UNIQUEID" val="2939"/>
</p:tagLst>
</file>

<file path=ppt/tags/tag321.xml><?xml version="1.0" encoding="utf-8"?>
<p:tagLst xmlns:p="http://schemas.openxmlformats.org/presentationml/2006/main">
  <p:tag name="AS_UNIQUEID" val="2940"/>
</p:tagLst>
</file>

<file path=ppt/tags/tag322.xml><?xml version="1.0" encoding="utf-8"?>
<p:tagLst xmlns:p="http://schemas.openxmlformats.org/presentationml/2006/main">
  <p:tag name="AS_UNIQUEID" val="2941"/>
</p:tagLst>
</file>

<file path=ppt/tags/tag323.xml><?xml version="1.0" encoding="utf-8"?>
<p:tagLst xmlns:p="http://schemas.openxmlformats.org/presentationml/2006/main">
  <p:tag name="AS_UNIQUEID" val="2942"/>
</p:tagLst>
</file>

<file path=ppt/tags/tag324.xml><?xml version="1.0" encoding="utf-8"?>
<p:tagLst xmlns:p="http://schemas.openxmlformats.org/presentationml/2006/main">
  <p:tag name="AS_UNIQUEID" val="2943"/>
</p:tagLst>
</file>

<file path=ppt/tags/tag325.xml><?xml version="1.0" encoding="utf-8"?>
<p:tagLst xmlns:p="http://schemas.openxmlformats.org/presentationml/2006/main">
  <p:tag name="AS_UNIQUEID" val="2944"/>
</p:tagLst>
</file>

<file path=ppt/tags/tag326.xml><?xml version="1.0" encoding="utf-8"?>
<p:tagLst xmlns:p="http://schemas.openxmlformats.org/presentationml/2006/main">
  <p:tag name="AS_UNIQUEID" val="2945"/>
</p:tagLst>
</file>

<file path=ppt/tags/tag327.xml><?xml version="1.0" encoding="utf-8"?>
<p:tagLst xmlns:p="http://schemas.openxmlformats.org/presentationml/2006/main">
  <p:tag name="AS_UNIQUEID" val="2946"/>
</p:tagLst>
</file>

<file path=ppt/tags/tag328.xml><?xml version="1.0" encoding="utf-8"?>
<p:tagLst xmlns:p="http://schemas.openxmlformats.org/presentationml/2006/main">
  <p:tag name="AS_UNIQUEID" val="2947"/>
</p:tagLst>
</file>

<file path=ppt/tags/tag329.xml><?xml version="1.0" encoding="utf-8"?>
<p:tagLst xmlns:p="http://schemas.openxmlformats.org/presentationml/2006/main">
  <p:tag name="AS_UNIQUEID" val="2948"/>
</p:tagLst>
</file>

<file path=ppt/tags/tag33.xml><?xml version="1.0" encoding="utf-8"?>
<p:tagLst xmlns:p="http://schemas.openxmlformats.org/presentationml/2006/main">
  <p:tag name="AS_UNIQUEID" val="2144"/>
</p:tagLst>
</file>

<file path=ppt/tags/tag330.xml><?xml version="1.0" encoding="utf-8"?>
<p:tagLst xmlns:p="http://schemas.openxmlformats.org/presentationml/2006/main">
  <p:tag name="AS_UNIQUEID" val="2949"/>
</p:tagLst>
</file>

<file path=ppt/tags/tag331.xml><?xml version="1.0" encoding="utf-8"?>
<p:tagLst xmlns:p="http://schemas.openxmlformats.org/presentationml/2006/main">
  <p:tag name="AS_UNIQUEID" val="2950"/>
</p:tagLst>
</file>

<file path=ppt/tags/tag332.xml><?xml version="1.0" encoding="utf-8"?>
<p:tagLst xmlns:p="http://schemas.openxmlformats.org/presentationml/2006/main">
  <p:tag name="AS_UNIQUEID" val="2951"/>
</p:tagLst>
</file>

<file path=ppt/tags/tag333.xml><?xml version="1.0" encoding="utf-8"?>
<p:tagLst xmlns:p="http://schemas.openxmlformats.org/presentationml/2006/main">
  <p:tag name="AS_UNIQUEID" val="2952"/>
</p:tagLst>
</file>

<file path=ppt/tags/tag334.xml><?xml version="1.0" encoding="utf-8"?>
<p:tagLst xmlns:p="http://schemas.openxmlformats.org/presentationml/2006/main">
  <p:tag name="AS_UNIQUEID" val="2953"/>
</p:tagLst>
</file>

<file path=ppt/tags/tag335.xml><?xml version="1.0" encoding="utf-8"?>
<p:tagLst xmlns:p="http://schemas.openxmlformats.org/presentationml/2006/main">
  <p:tag name="AS_UNIQUEID" val="2339"/>
</p:tagLst>
</file>

<file path=ppt/tags/tag336.xml><?xml version="1.0" encoding="utf-8"?>
<p:tagLst xmlns:p="http://schemas.openxmlformats.org/presentationml/2006/main">
  <p:tag name="AS_UNIQUEID" val="2954"/>
</p:tagLst>
</file>

<file path=ppt/tags/tag337.xml><?xml version="1.0" encoding="utf-8"?>
<p:tagLst xmlns:p="http://schemas.openxmlformats.org/presentationml/2006/main">
  <p:tag name="AS_UNIQUEID" val="2955"/>
</p:tagLst>
</file>

<file path=ppt/tags/tag338.xml><?xml version="1.0" encoding="utf-8"?>
<p:tagLst xmlns:p="http://schemas.openxmlformats.org/presentationml/2006/main">
  <p:tag name="AS_UNIQUEID" val="2956"/>
</p:tagLst>
</file>

<file path=ppt/tags/tag339.xml><?xml version="1.0" encoding="utf-8"?>
<p:tagLst xmlns:p="http://schemas.openxmlformats.org/presentationml/2006/main">
  <p:tag name="AS_UNIQUEID" val="2957"/>
</p:tagLst>
</file>

<file path=ppt/tags/tag34.xml><?xml version="1.0" encoding="utf-8"?>
<p:tagLst xmlns:p="http://schemas.openxmlformats.org/presentationml/2006/main">
  <p:tag name="AS_UNIQUEID" val="2145"/>
</p:tagLst>
</file>

<file path=ppt/tags/tag340.xml><?xml version="1.0" encoding="utf-8"?>
<p:tagLst xmlns:p="http://schemas.openxmlformats.org/presentationml/2006/main">
  <p:tag name="AS_UNIQUEID" val="2958"/>
</p:tagLst>
</file>

<file path=ppt/tags/tag341.xml><?xml version="1.0" encoding="utf-8"?>
<p:tagLst xmlns:p="http://schemas.openxmlformats.org/presentationml/2006/main">
  <p:tag name="AS_UNIQUEID" val="2959"/>
</p:tagLst>
</file>

<file path=ppt/tags/tag342.xml><?xml version="1.0" encoding="utf-8"?>
<p:tagLst xmlns:p="http://schemas.openxmlformats.org/presentationml/2006/main">
  <p:tag name="AS_UNIQUEID" val="2960"/>
</p:tagLst>
</file>

<file path=ppt/tags/tag343.xml><?xml version="1.0" encoding="utf-8"?>
<p:tagLst xmlns:p="http://schemas.openxmlformats.org/presentationml/2006/main">
  <p:tag name="AS_UNIQUEID" val="2961"/>
</p:tagLst>
</file>

<file path=ppt/tags/tag344.xml><?xml version="1.0" encoding="utf-8"?>
<p:tagLst xmlns:p="http://schemas.openxmlformats.org/presentationml/2006/main">
  <p:tag name="AS_UNIQUEID" val="2962"/>
</p:tagLst>
</file>

<file path=ppt/tags/tag345.xml><?xml version="1.0" encoding="utf-8"?>
<p:tagLst xmlns:p="http://schemas.openxmlformats.org/presentationml/2006/main">
  <p:tag name="AS_UNIQUEID" val="2963"/>
</p:tagLst>
</file>

<file path=ppt/tags/tag346.xml><?xml version="1.0" encoding="utf-8"?>
<p:tagLst xmlns:p="http://schemas.openxmlformats.org/presentationml/2006/main">
  <p:tag name="AS_UNIQUEID" val="2964"/>
</p:tagLst>
</file>

<file path=ppt/tags/tag347.xml><?xml version="1.0" encoding="utf-8"?>
<p:tagLst xmlns:p="http://schemas.openxmlformats.org/presentationml/2006/main">
  <p:tag name="AS_UNIQUEID" val="2965"/>
</p:tagLst>
</file>

<file path=ppt/tags/tag348.xml><?xml version="1.0" encoding="utf-8"?>
<p:tagLst xmlns:p="http://schemas.openxmlformats.org/presentationml/2006/main">
  <p:tag name="AS_UNIQUEID" val="2966"/>
</p:tagLst>
</file>

<file path=ppt/tags/tag349.xml><?xml version="1.0" encoding="utf-8"?>
<p:tagLst xmlns:p="http://schemas.openxmlformats.org/presentationml/2006/main">
  <p:tag name="AS_UNIQUEID" val="2967"/>
</p:tagLst>
</file>

<file path=ppt/tags/tag35.xml><?xml version="1.0" encoding="utf-8"?>
<p:tagLst xmlns:p="http://schemas.openxmlformats.org/presentationml/2006/main">
  <p:tag name="AS_UNIQUEID" val="2757"/>
</p:tagLst>
</file>

<file path=ppt/tags/tag350.xml><?xml version="1.0" encoding="utf-8"?>
<p:tagLst xmlns:p="http://schemas.openxmlformats.org/presentationml/2006/main">
  <p:tag name="AS_UNIQUEID" val="2968"/>
</p:tagLst>
</file>

<file path=ppt/tags/tag351.xml><?xml version="1.0" encoding="utf-8"?>
<p:tagLst xmlns:p="http://schemas.openxmlformats.org/presentationml/2006/main">
  <p:tag name="AS_UNIQUEID" val="2969"/>
</p:tagLst>
</file>

<file path=ppt/tags/tag352.xml><?xml version="1.0" encoding="utf-8"?>
<p:tagLst xmlns:p="http://schemas.openxmlformats.org/presentationml/2006/main">
  <p:tag name="AS_UNIQUEID" val="2970"/>
</p:tagLst>
</file>

<file path=ppt/tags/tag353.xml><?xml version="1.0" encoding="utf-8"?>
<p:tagLst xmlns:p="http://schemas.openxmlformats.org/presentationml/2006/main">
  <p:tag name="AS_UNIQUEID" val="2971"/>
</p:tagLst>
</file>

<file path=ppt/tags/tag354.xml><?xml version="1.0" encoding="utf-8"?>
<p:tagLst xmlns:p="http://schemas.openxmlformats.org/presentationml/2006/main">
  <p:tag name="AS_UNIQUEID" val="2972"/>
</p:tagLst>
</file>

<file path=ppt/tags/tag355.xml><?xml version="1.0" encoding="utf-8"?>
<p:tagLst xmlns:p="http://schemas.openxmlformats.org/presentationml/2006/main">
  <p:tag name="AS_UNIQUEID" val="2973"/>
</p:tagLst>
</file>

<file path=ppt/tags/tag356.xml><?xml version="1.0" encoding="utf-8"?>
<p:tagLst xmlns:p="http://schemas.openxmlformats.org/presentationml/2006/main">
  <p:tag name="AS_UNIQUEID" val="2974"/>
</p:tagLst>
</file>

<file path=ppt/tags/tag357.xml><?xml version="1.0" encoding="utf-8"?>
<p:tagLst xmlns:p="http://schemas.openxmlformats.org/presentationml/2006/main">
  <p:tag name="AS_UNIQUEID" val="2975"/>
</p:tagLst>
</file>

<file path=ppt/tags/tag358.xml><?xml version="1.0" encoding="utf-8"?>
<p:tagLst xmlns:p="http://schemas.openxmlformats.org/presentationml/2006/main">
  <p:tag name="AS_UNIQUEID" val="2976"/>
</p:tagLst>
</file>

<file path=ppt/tags/tag359.xml><?xml version="1.0" encoding="utf-8"?>
<p:tagLst xmlns:p="http://schemas.openxmlformats.org/presentationml/2006/main">
  <p:tag name="AS_UNIQUEID" val="2977"/>
</p:tagLst>
</file>

<file path=ppt/tags/tag36.xml><?xml version="1.0" encoding="utf-8"?>
<p:tagLst xmlns:p="http://schemas.openxmlformats.org/presentationml/2006/main">
  <p:tag name="AS_UNIQUEID" val="2147"/>
</p:tagLst>
</file>

<file path=ppt/tags/tag360.xml><?xml version="1.0" encoding="utf-8"?>
<p:tagLst xmlns:p="http://schemas.openxmlformats.org/presentationml/2006/main">
  <p:tag name="AS_UNIQUEID" val="2978"/>
</p:tagLst>
</file>

<file path=ppt/tags/tag361.xml><?xml version="1.0" encoding="utf-8"?>
<p:tagLst xmlns:p="http://schemas.openxmlformats.org/presentationml/2006/main">
  <p:tag name="AS_UNIQUEID" val="2979"/>
</p:tagLst>
</file>

<file path=ppt/tags/tag362.xml><?xml version="1.0" encoding="utf-8"?>
<p:tagLst xmlns:p="http://schemas.openxmlformats.org/presentationml/2006/main">
  <p:tag name="AS_UNIQUEID" val="2980"/>
</p:tagLst>
</file>

<file path=ppt/tags/tag363.xml><?xml version="1.0" encoding="utf-8"?>
<p:tagLst xmlns:p="http://schemas.openxmlformats.org/presentationml/2006/main">
  <p:tag name="AS_UNIQUEID" val="2981"/>
</p:tagLst>
</file>

<file path=ppt/tags/tag364.xml><?xml version="1.0" encoding="utf-8"?>
<p:tagLst xmlns:p="http://schemas.openxmlformats.org/presentationml/2006/main">
  <p:tag name="AS_UNIQUEID" val="2982"/>
</p:tagLst>
</file>

<file path=ppt/tags/tag365.xml><?xml version="1.0" encoding="utf-8"?>
<p:tagLst xmlns:p="http://schemas.openxmlformats.org/presentationml/2006/main">
  <p:tag name="AS_UNIQUEID" val="2983"/>
</p:tagLst>
</file>

<file path=ppt/tags/tag366.xml><?xml version="1.0" encoding="utf-8"?>
<p:tagLst xmlns:p="http://schemas.openxmlformats.org/presentationml/2006/main">
  <p:tag name="AS_UNIQUEID" val="2984"/>
</p:tagLst>
</file>

<file path=ppt/tags/tag367.xml><?xml version="1.0" encoding="utf-8"?>
<p:tagLst xmlns:p="http://schemas.openxmlformats.org/presentationml/2006/main">
  <p:tag name="AS_UNIQUEID" val="2985"/>
</p:tagLst>
</file>

<file path=ppt/tags/tag368.xml><?xml version="1.0" encoding="utf-8"?>
<p:tagLst xmlns:p="http://schemas.openxmlformats.org/presentationml/2006/main">
  <p:tag name="AS_UNIQUEID" val="2986"/>
</p:tagLst>
</file>

<file path=ppt/tags/tag369.xml><?xml version="1.0" encoding="utf-8"?>
<p:tagLst xmlns:p="http://schemas.openxmlformats.org/presentationml/2006/main">
  <p:tag name="AS_UNIQUEID" val="2987"/>
</p:tagLst>
</file>

<file path=ppt/tags/tag37.xml><?xml version="1.0" encoding="utf-8"?>
<p:tagLst xmlns:p="http://schemas.openxmlformats.org/presentationml/2006/main">
  <p:tag name="AS_UNIQUEID" val="2148"/>
</p:tagLst>
</file>

<file path=ppt/tags/tag370.xml><?xml version="1.0" encoding="utf-8"?>
<p:tagLst xmlns:p="http://schemas.openxmlformats.org/presentationml/2006/main">
  <p:tag name="AS_UNIQUEID" val="2988"/>
</p:tagLst>
</file>

<file path=ppt/tags/tag371.xml><?xml version="1.0" encoding="utf-8"?>
<p:tagLst xmlns:p="http://schemas.openxmlformats.org/presentationml/2006/main">
  <p:tag name="AS_UNIQUEID" val="2989"/>
</p:tagLst>
</file>

<file path=ppt/tags/tag372.xml><?xml version="1.0" encoding="utf-8"?>
<p:tagLst xmlns:p="http://schemas.openxmlformats.org/presentationml/2006/main">
  <p:tag name="AS_UNIQUEID" val="2990"/>
</p:tagLst>
</file>

<file path=ppt/tags/tag373.xml><?xml version="1.0" encoding="utf-8"?>
<p:tagLst xmlns:p="http://schemas.openxmlformats.org/presentationml/2006/main">
  <p:tag name="AS_UNIQUEID" val="2991"/>
</p:tagLst>
</file>

<file path=ppt/tags/tag374.xml><?xml version="1.0" encoding="utf-8"?>
<p:tagLst xmlns:p="http://schemas.openxmlformats.org/presentationml/2006/main">
  <p:tag name="AS_UNIQUEID" val="2992"/>
</p:tagLst>
</file>

<file path=ppt/tags/tag375.xml><?xml version="1.0" encoding="utf-8"?>
<p:tagLst xmlns:p="http://schemas.openxmlformats.org/presentationml/2006/main">
  <p:tag name="AS_UNIQUEID" val="2993"/>
</p:tagLst>
</file>

<file path=ppt/tags/tag376.xml><?xml version="1.0" encoding="utf-8"?>
<p:tagLst xmlns:p="http://schemas.openxmlformats.org/presentationml/2006/main">
  <p:tag name="AS_UNIQUEID" val="2994"/>
</p:tagLst>
</file>

<file path=ppt/tags/tag377.xml><?xml version="1.0" encoding="utf-8"?>
<p:tagLst xmlns:p="http://schemas.openxmlformats.org/presentationml/2006/main">
  <p:tag name="AS_UNIQUEID" val="2995"/>
</p:tagLst>
</file>

<file path=ppt/tags/tag378.xml><?xml version="1.0" encoding="utf-8"?>
<p:tagLst xmlns:p="http://schemas.openxmlformats.org/presentationml/2006/main">
  <p:tag name="AS_UNIQUEID" val="2996"/>
</p:tagLst>
</file>

<file path=ppt/tags/tag379.xml><?xml version="1.0" encoding="utf-8"?>
<p:tagLst xmlns:p="http://schemas.openxmlformats.org/presentationml/2006/main">
  <p:tag name="AS_UNIQUEID" val="2997"/>
</p:tagLst>
</file>

<file path=ppt/tags/tag38.xml><?xml version="1.0" encoding="utf-8"?>
<p:tagLst xmlns:p="http://schemas.openxmlformats.org/presentationml/2006/main">
  <p:tag name="AS_UNIQUEID" val="2149"/>
</p:tagLst>
</file>

<file path=ppt/tags/tag380.xml><?xml version="1.0" encoding="utf-8"?>
<p:tagLst xmlns:p="http://schemas.openxmlformats.org/presentationml/2006/main">
  <p:tag name="AS_UNIQUEID" val="2998"/>
</p:tagLst>
</file>

<file path=ppt/tags/tag381.xml><?xml version="1.0" encoding="utf-8"?>
<p:tagLst xmlns:p="http://schemas.openxmlformats.org/presentationml/2006/main">
  <p:tag name="AS_UNIQUEID" val="2999"/>
</p:tagLst>
</file>

<file path=ppt/tags/tag382.xml><?xml version="1.0" encoding="utf-8"?>
<p:tagLst xmlns:p="http://schemas.openxmlformats.org/presentationml/2006/main">
  <p:tag name="AS_UNIQUEID" val="3000"/>
</p:tagLst>
</file>

<file path=ppt/tags/tag383.xml><?xml version="1.0" encoding="utf-8"?>
<p:tagLst xmlns:p="http://schemas.openxmlformats.org/presentationml/2006/main">
  <p:tag name="AS_UNIQUEID" val="3001"/>
</p:tagLst>
</file>

<file path=ppt/tags/tag384.xml><?xml version="1.0" encoding="utf-8"?>
<p:tagLst xmlns:p="http://schemas.openxmlformats.org/presentationml/2006/main">
  <p:tag name="AS_UNIQUEID" val="2339"/>
</p:tagLst>
</file>

<file path=ppt/tags/tag385.xml><?xml version="1.0" encoding="utf-8"?>
<p:tagLst xmlns:p="http://schemas.openxmlformats.org/presentationml/2006/main">
  <p:tag name="AS_UNIQUEID" val="3002"/>
</p:tagLst>
</file>

<file path=ppt/tags/tag386.xml><?xml version="1.0" encoding="utf-8"?>
<p:tagLst xmlns:p="http://schemas.openxmlformats.org/presentationml/2006/main">
  <p:tag name="AS_UNIQUEID" val="2378"/>
</p:tagLst>
</file>

<file path=ppt/tags/tag387.xml><?xml version="1.0" encoding="utf-8"?>
<p:tagLst xmlns:p="http://schemas.openxmlformats.org/presentationml/2006/main">
  <p:tag name="AS_UNIQUEID" val="2379"/>
</p:tagLst>
</file>

<file path=ppt/tags/tag388.xml><?xml version="1.0" encoding="utf-8"?>
<p:tagLst xmlns:p="http://schemas.openxmlformats.org/presentationml/2006/main">
  <p:tag name="AS_UNIQUEID" val="2380"/>
</p:tagLst>
</file>

<file path=ppt/tags/tag389.xml><?xml version="1.0" encoding="utf-8"?>
<p:tagLst xmlns:p="http://schemas.openxmlformats.org/presentationml/2006/main">
  <p:tag name="AS_UNIQUEID" val="2381"/>
</p:tagLst>
</file>

<file path=ppt/tags/tag39.xml><?xml version="1.0" encoding="utf-8"?>
<p:tagLst xmlns:p="http://schemas.openxmlformats.org/presentationml/2006/main">
  <p:tag name="AS_UNIQUEID" val="2150"/>
</p:tagLst>
</file>

<file path=ppt/tags/tag390.xml><?xml version="1.0" encoding="utf-8"?>
<p:tagLst xmlns:p="http://schemas.openxmlformats.org/presentationml/2006/main">
  <p:tag name="AS_UNIQUEID" val="2382"/>
</p:tagLst>
</file>

<file path=ppt/tags/tag391.xml><?xml version="1.0" encoding="utf-8"?>
<p:tagLst xmlns:p="http://schemas.openxmlformats.org/presentationml/2006/main">
  <p:tag name="AS_UNIQUEID" val="2383"/>
</p:tagLst>
</file>

<file path=ppt/tags/tag392.xml><?xml version="1.0" encoding="utf-8"?>
<p:tagLst xmlns:p="http://schemas.openxmlformats.org/presentationml/2006/main">
  <p:tag name="AS_UNIQUEID" val="2384"/>
</p:tagLst>
</file>

<file path=ppt/tags/tag393.xml><?xml version="1.0" encoding="utf-8"?>
<p:tagLst xmlns:p="http://schemas.openxmlformats.org/presentationml/2006/main">
  <p:tag name="AS_UNIQUEID" val="2385"/>
</p:tagLst>
</file>

<file path=ppt/tags/tag394.xml><?xml version="1.0" encoding="utf-8"?>
<p:tagLst xmlns:p="http://schemas.openxmlformats.org/presentationml/2006/main">
  <p:tag name="AS_UNIQUEID" val="2386"/>
</p:tagLst>
</file>

<file path=ppt/tags/tag395.xml><?xml version="1.0" encoding="utf-8"?>
<p:tagLst xmlns:p="http://schemas.openxmlformats.org/presentationml/2006/main">
  <p:tag name="AS_UNIQUEID" val="2387"/>
</p:tagLst>
</file>

<file path=ppt/tags/tag396.xml><?xml version="1.0" encoding="utf-8"?>
<p:tagLst xmlns:p="http://schemas.openxmlformats.org/presentationml/2006/main">
  <p:tag name="AS_UNIQUEID" val="2388"/>
</p:tagLst>
</file>

<file path=ppt/tags/tag397.xml><?xml version="1.0" encoding="utf-8"?>
<p:tagLst xmlns:p="http://schemas.openxmlformats.org/presentationml/2006/main">
  <p:tag name="AS_UNIQUEID" val="2389"/>
</p:tagLst>
</file>

<file path=ppt/tags/tag398.xml><?xml version="1.0" encoding="utf-8"?>
<p:tagLst xmlns:p="http://schemas.openxmlformats.org/presentationml/2006/main">
  <p:tag name="AS_UNIQUEID" val="2390"/>
</p:tagLst>
</file>

<file path=ppt/tags/tag399.xml><?xml version="1.0" encoding="utf-8"?>
<p:tagLst xmlns:p="http://schemas.openxmlformats.org/presentationml/2006/main">
  <p:tag name="AS_UNIQUEID" val="2391"/>
</p:tagLst>
</file>

<file path=ppt/tags/tag4.xml><?xml version="1.0" encoding="utf-8"?>
<p:tagLst xmlns:p="http://schemas.openxmlformats.org/presentationml/2006/main">
  <p:tag name="AS_UNIQUEID" val="2115"/>
</p:tagLst>
</file>

<file path=ppt/tags/tag40.xml><?xml version="1.0" encoding="utf-8"?>
<p:tagLst xmlns:p="http://schemas.openxmlformats.org/presentationml/2006/main">
  <p:tag name="AS_UNIQUEID" val="2758"/>
</p:tagLst>
</file>

<file path=ppt/tags/tag400.xml><?xml version="1.0" encoding="utf-8"?>
<p:tagLst xmlns:p="http://schemas.openxmlformats.org/presentationml/2006/main">
  <p:tag name="AS_UNIQUEID" val="2392"/>
</p:tagLst>
</file>

<file path=ppt/tags/tag401.xml><?xml version="1.0" encoding="utf-8"?>
<p:tagLst xmlns:p="http://schemas.openxmlformats.org/presentationml/2006/main">
  <p:tag name="AS_UNIQUEID" val="2393"/>
</p:tagLst>
</file>

<file path=ppt/tags/tag402.xml><?xml version="1.0" encoding="utf-8"?>
<p:tagLst xmlns:p="http://schemas.openxmlformats.org/presentationml/2006/main">
  <p:tag name="AS_UNIQUEID" val="2394"/>
</p:tagLst>
</file>

<file path=ppt/tags/tag403.xml><?xml version="1.0" encoding="utf-8"?>
<p:tagLst xmlns:p="http://schemas.openxmlformats.org/presentationml/2006/main">
  <p:tag name="AS_UNIQUEID" val="2395"/>
</p:tagLst>
</file>

<file path=ppt/tags/tag404.xml><?xml version="1.0" encoding="utf-8"?>
<p:tagLst xmlns:p="http://schemas.openxmlformats.org/presentationml/2006/main">
  <p:tag name="AS_UNIQUEID" val="3003"/>
</p:tagLst>
</file>

<file path=ppt/tags/tag405.xml><?xml version="1.0" encoding="utf-8"?>
<p:tagLst xmlns:p="http://schemas.openxmlformats.org/presentationml/2006/main">
  <p:tag name="AS_UNIQUEID" val="3004"/>
</p:tagLst>
</file>

<file path=ppt/tags/tag406.xml><?xml version="1.0" encoding="utf-8"?>
<p:tagLst xmlns:p="http://schemas.openxmlformats.org/presentationml/2006/main">
  <p:tag name="AS_UNIQUEID" val="3005"/>
</p:tagLst>
</file>

<file path=ppt/tags/tag407.xml><?xml version="1.0" encoding="utf-8"?>
<p:tagLst xmlns:p="http://schemas.openxmlformats.org/presentationml/2006/main">
  <p:tag name="AS_UNIQUEID" val="3006"/>
</p:tagLst>
</file>

<file path=ppt/tags/tag408.xml><?xml version="1.0" encoding="utf-8"?>
<p:tagLst xmlns:p="http://schemas.openxmlformats.org/presentationml/2006/main">
  <p:tag name="AS_UNIQUEID" val="3007"/>
</p:tagLst>
</file>

<file path=ppt/tags/tag409.xml><?xml version="1.0" encoding="utf-8"?>
<p:tagLst xmlns:p="http://schemas.openxmlformats.org/presentationml/2006/main">
  <p:tag name="AS_UNIQUEID" val="3008"/>
</p:tagLst>
</file>

<file path=ppt/tags/tag41.xml><?xml version="1.0" encoding="utf-8"?>
<p:tagLst xmlns:p="http://schemas.openxmlformats.org/presentationml/2006/main">
  <p:tag name="AS_UNIQUEID" val="2152"/>
</p:tagLst>
</file>

<file path=ppt/tags/tag410.xml><?xml version="1.0" encoding="utf-8"?>
<p:tagLst xmlns:p="http://schemas.openxmlformats.org/presentationml/2006/main">
  <p:tag name="AS_UNIQUEID" val="3009"/>
</p:tagLst>
</file>

<file path=ppt/tags/tag411.xml><?xml version="1.0" encoding="utf-8"?>
<p:tagLst xmlns:p="http://schemas.openxmlformats.org/presentationml/2006/main">
  <p:tag name="AS_UNIQUEID" val="3010"/>
</p:tagLst>
</file>

<file path=ppt/tags/tag412.xml><?xml version="1.0" encoding="utf-8"?>
<p:tagLst xmlns:p="http://schemas.openxmlformats.org/presentationml/2006/main">
  <p:tag name="AS_UNIQUEID" val="3011"/>
</p:tagLst>
</file>

<file path=ppt/tags/tag413.xml><?xml version="1.0" encoding="utf-8"?>
<p:tagLst xmlns:p="http://schemas.openxmlformats.org/presentationml/2006/main">
  <p:tag name="AS_UNIQUEID" val="3012"/>
</p:tagLst>
</file>

<file path=ppt/tags/tag414.xml><?xml version="1.0" encoding="utf-8"?>
<p:tagLst xmlns:p="http://schemas.openxmlformats.org/presentationml/2006/main">
  <p:tag name="AS_UNIQUEID" val="3013"/>
</p:tagLst>
</file>

<file path=ppt/tags/tag415.xml><?xml version="1.0" encoding="utf-8"?>
<p:tagLst xmlns:p="http://schemas.openxmlformats.org/presentationml/2006/main">
  <p:tag name="AS_UNIQUEID" val="3014"/>
</p:tagLst>
</file>

<file path=ppt/tags/tag416.xml><?xml version="1.0" encoding="utf-8"?>
<p:tagLst xmlns:p="http://schemas.openxmlformats.org/presentationml/2006/main">
  <p:tag name="AS_UNIQUEID" val="3015"/>
</p:tagLst>
</file>

<file path=ppt/tags/tag417.xml><?xml version="1.0" encoding="utf-8"?>
<p:tagLst xmlns:p="http://schemas.openxmlformats.org/presentationml/2006/main">
  <p:tag name="AS_UNIQUEID" val="3016"/>
</p:tagLst>
</file>

<file path=ppt/tags/tag418.xml><?xml version="1.0" encoding="utf-8"?>
<p:tagLst xmlns:p="http://schemas.openxmlformats.org/presentationml/2006/main">
  <p:tag name="AS_UNIQUEID" val="3017"/>
</p:tagLst>
</file>

<file path=ppt/tags/tag419.xml><?xml version="1.0" encoding="utf-8"?>
<p:tagLst xmlns:p="http://schemas.openxmlformats.org/presentationml/2006/main">
  <p:tag name="AS_UNIQUEID" val="3018"/>
</p:tagLst>
</file>

<file path=ppt/tags/tag42.xml><?xml version="1.0" encoding="utf-8"?>
<p:tagLst xmlns:p="http://schemas.openxmlformats.org/presentationml/2006/main">
  <p:tag name="AS_UNIQUEID" val="2153"/>
</p:tagLst>
</file>

<file path=ppt/tags/tag420.xml><?xml version="1.0" encoding="utf-8"?>
<p:tagLst xmlns:p="http://schemas.openxmlformats.org/presentationml/2006/main">
  <p:tag name="AS_UNIQUEID" val="2305"/>
</p:tagLst>
</file>

<file path=ppt/tags/tag421.xml><?xml version="1.0" encoding="utf-8"?>
<p:tagLst xmlns:p="http://schemas.openxmlformats.org/presentationml/2006/main">
  <p:tag name="AS_UNIQUEID" val="2306"/>
</p:tagLst>
</file>

<file path=ppt/tags/tag422.xml><?xml version="1.0" encoding="utf-8"?>
<p:tagLst xmlns:p="http://schemas.openxmlformats.org/presentationml/2006/main">
  <p:tag name="AS_UNIQUEID" val="2307"/>
</p:tagLst>
</file>

<file path=ppt/tags/tag423.xml><?xml version="1.0" encoding="utf-8"?>
<p:tagLst xmlns:p="http://schemas.openxmlformats.org/presentationml/2006/main">
  <p:tag name="AS_UNIQUEID" val="3019"/>
</p:tagLst>
</file>

<file path=ppt/tags/tag424.xml><?xml version="1.0" encoding="utf-8"?>
<p:tagLst xmlns:p="http://schemas.openxmlformats.org/presentationml/2006/main">
  <p:tag name="AS_UNIQUEID" val="852"/>
</p:tagLst>
</file>

<file path=ppt/tags/tag425.xml><?xml version="1.0" encoding="utf-8"?>
<p:tagLst xmlns:p="http://schemas.openxmlformats.org/presentationml/2006/main">
  <p:tag name="AS_UNIQUEID" val="2309"/>
</p:tagLst>
</file>

<file path=ppt/tags/tag426.xml><?xml version="1.0" encoding="utf-8"?>
<p:tagLst xmlns:p="http://schemas.openxmlformats.org/presentationml/2006/main">
  <p:tag name="AS_UNIQUEID" val="2310"/>
</p:tagLst>
</file>

<file path=ppt/tags/tag427.xml><?xml version="1.0" encoding="utf-8"?>
<p:tagLst xmlns:p="http://schemas.openxmlformats.org/presentationml/2006/main">
  <p:tag name="AS_UNIQUEID" val="2311"/>
</p:tagLst>
</file>

<file path=ppt/tags/tag428.xml><?xml version="1.0" encoding="utf-8"?>
<p:tagLst xmlns:p="http://schemas.openxmlformats.org/presentationml/2006/main">
  <p:tag name="AS_UNIQUEID" val="2312"/>
</p:tagLst>
</file>

<file path=ppt/tags/tag429.xml><?xml version="1.0" encoding="utf-8"?>
<p:tagLst xmlns:p="http://schemas.openxmlformats.org/presentationml/2006/main">
  <p:tag name="AS_UNIQUEID" val="2313"/>
</p:tagLst>
</file>

<file path=ppt/tags/tag43.xml><?xml version="1.0" encoding="utf-8"?>
<p:tagLst xmlns:p="http://schemas.openxmlformats.org/presentationml/2006/main">
  <p:tag name="AS_UNIQUEID" val="2154"/>
</p:tagLst>
</file>

<file path=ppt/tags/tag430.xml><?xml version="1.0" encoding="utf-8"?>
<p:tagLst xmlns:p="http://schemas.openxmlformats.org/presentationml/2006/main">
  <p:tag name="AS_UNIQUEID" val="2314"/>
</p:tagLst>
</file>

<file path=ppt/tags/tag431.xml><?xml version="1.0" encoding="utf-8"?>
<p:tagLst xmlns:p="http://schemas.openxmlformats.org/presentationml/2006/main">
  <p:tag name="AS_UNIQUEID" val="2041"/>
</p:tagLst>
</file>

<file path=ppt/tags/tag432.xml><?xml version="1.0" encoding="utf-8"?>
<p:tagLst xmlns:p="http://schemas.openxmlformats.org/presentationml/2006/main">
  <p:tag name="AS_UNIQUEID" val="3020"/>
</p:tagLst>
</file>

<file path=ppt/tags/tag433.xml><?xml version="1.0" encoding="utf-8"?>
<p:tagLst xmlns:p="http://schemas.openxmlformats.org/presentationml/2006/main">
  <p:tag name="AS_UNIQUEID" val="3021"/>
</p:tagLst>
</file>

<file path=ppt/tags/tag434.xml><?xml version="1.0" encoding="utf-8"?>
<p:tagLst xmlns:p="http://schemas.openxmlformats.org/presentationml/2006/main">
  <p:tag name="AS_UNIQUEID" val="3022"/>
</p:tagLst>
</file>

<file path=ppt/tags/tag435.xml><?xml version="1.0" encoding="utf-8"?>
<p:tagLst xmlns:p="http://schemas.openxmlformats.org/presentationml/2006/main">
  <p:tag name="AS_UNIQUEID" val="3023"/>
</p:tagLst>
</file>

<file path=ppt/tags/tag436.xml><?xml version="1.0" encoding="utf-8"?>
<p:tagLst xmlns:p="http://schemas.openxmlformats.org/presentationml/2006/main">
  <p:tag name="AS_UNIQUEID" val="3024"/>
</p:tagLst>
</file>

<file path=ppt/tags/tag437.xml><?xml version="1.0" encoding="utf-8"?>
<p:tagLst xmlns:p="http://schemas.openxmlformats.org/presentationml/2006/main">
  <p:tag name="AS_UNIQUEID" val="3025"/>
</p:tagLst>
</file>

<file path=ppt/tags/tag438.xml><?xml version="1.0" encoding="utf-8"?>
<p:tagLst xmlns:p="http://schemas.openxmlformats.org/presentationml/2006/main">
  <p:tag name="AS_UNIQUEID" val="3026"/>
</p:tagLst>
</file>

<file path=ppt/tags/tag439.xml><?xml version="1.0" encoding="utf-8"?>
<p:tagLst xmlns:p="http://schemas.openxmlformats.org/presentationml/2006/main">
  <p:tag name="AS_UNIQUEID" val="3027"/>
</p:tagLst>
</file>

<file path=ppt/tags/tag44.xml><?xml version="1.0" encoding="utf-8"?>
<p:tagLst xmlns:p="http://schemas.openxmlformats.org/presentationml/2006/main">
  <p:tag name="AS_UNIQUEID" val="2759"/>
</p:tagLst>
</file>

<file path=ppt/tags/tag440.xml><?xml version="1.0" encoding="utf-8"?>
<p:tagLst xmlns:p="http://schemas.openxmlformats.org/presentationml/2006/main">
  <p:tag name="AS_UNIQUEID" val="3028"/>
</p:tagLst>
</file>

<file path=ppt/tags/tag441.xml><?xml version="1.0" encoding="utf-8"?>
<p:tagLst xmlns:p="http://schemas.openxmlformats.org/presentationml/2006/main">
  <p:tag name="AS_UNIQUEID" val="3029"/>
</p:tagLst>
</file>

<file path=ppt/tags/tag442.xml><?xml version="1.0" encoding="utf-8"?>
<p:tagLst xmlns:p="http://schemas.openxmlformats.org/presentationml/2006/main">
  <p:tag name="AS_UNIQUEID" val="3030"/>
</p:tagLst>
</file>

<file path=ppt/tags/tag443.xml><?xml version="1.0" encoding="utf-8"?>
<p:tagLst xmlns:p="http://schemas.openxmlformats.org/presentationml/2006/main">
  <p:tag name="AS_UNIQUEID" val="3031"/>
</p:tagLst>
</file>

<file path=ppt/tags/tag444.xml><?xml version="1.0" encoding="utf-8"?>
<p:tagLst xmlns:p="http://schemas.openxmlformats.org/presentationml/2006/main">
  <p:tag name="AS_UNIQUEID" val="3032"/>
</p:tagLst>
</file>

<file path=ppt/tags/tag445.xml><?xml version="1.0" encoding="utf-8"?>
<p:tagLst xmlns:p="http://schemas.openxmlformats.org/presentationml/2006/main">
  <p:tag name="AS_UNIQUEID" val="3033"/>
</p:tagLst>
</file>

<file path=ppt/tags/tag446.xml><?xml version="1.0" encoding="utf-8"?>
<p:tagLst xmlns:p="http://schemas.openxmlformats.org/presentationml/2006/main">
  <p:tag name="AS_UNIQUEID" val="3034"/>
</p:tagLst>
</file>

<file path=ppt/tags/tag447.xml><?xml version="1.0" encoding="utf-8"?>
<p:tagLst xmlns:p="http://schemas.openxmlformats.org/presentationml/2006/main">
  <p:tag name="AS_UNIQUEID" val="3035"/>
</p:tagLst>
</file>

<file path=ppt/tags/tag448.xml><?xml version="1.0" encoding="utf-8"?>
<p:tagLst xmlns:p="http://schemas.openxmlformats.org/presentationml/2006/main">
  <p:tag name="AS_UNIQUEID" val="3036"/>
</p:tagLst>
</file>

<file path=ppt/tags/tag449.xml><?xml version="1.0" encoding="utf-8"?>
<p:tagLst xmlns:p="http://schemas.openxmlformats.org/presentationml/2006/main">
  <p:tag name="AS_UNIQUEID" val="3037"/>
</p:tagLst>
</file>

<file path=ppt/tags/tag45.xml><?xml version="1.0" encoding="utf-8"?>
<p:tagLst xmlns:p="http://schemas.openxmlformats.org/presentationml/2006/main">
  <p:tag name="AS_UNIQUEID" val="2156"/>
</p:tagLst>
</file>

<file path=ppt/tags/tag450.xml><?xml version="1.0" encoding="utf-8"?>
<p:tagLst xmlns:p="http://schemas.openxmlformats.org/presentationml/2006/main">
  <p:tag name="AS_UNIQUEID" val="3038"/>
</p:tagLst>
</file>

<file path=ppt/tags/tag451.xml><?xml version="1.0" encoding="utf-8"?>
<p:tagLst xmlns:p="http://schemas.openxmlformats.org/presentationml/2006/main">
  <p:tag name="AS_UNIQUEID" val="3039"/>
</p:tagLst>
</file>

<file path=ppt/tags/tag452.xml><?xml version="1.0" encoding="utf-8"?>
<p:tagLst xmlns:p="http://schemas.openxmlformats.org/presentationml/2006/main">
  <p:tag name="AS_UNIQUEID" val="3040"/>
</p:tagLst>
</file>

<file path=ppt/tags/tag453.xml><?xml version="1.0" encoding="utf-8"?>
<p:tagLst xmlns:p="http://schemas.openxmlformats.org/presentationml/2006/main">
  <p:tag name="AS_UNIQUEID" val="3041"/>
</p:tagLst>
</file>

<file path=ppt/tags/tag454.xml><?xml version="1.0" encoding="utf-8"?>
<p:tagLst xmlns:p="http://schemas.openxmlformats.org/presentationml/2006/main">
  <p:tag name="AS_UNIQUEID" val="3042"/>
</p:tagLst>
</file>

<file path=ppt/tags/tag455.xml><?xml version="1.0" encoding="utf-8"?>
<p:tagLst xmlns:p="http://schemas.openxmlformats.org/presentationml/2006/main">
  <p:tag name="AS_UNIQUEID" val="3043"/>
</p:tagLst>
</file>

<file path=ppt/tags/tag456.xml><?xml version="1.0" encoding="utf-8"?>
<p:tagLst xmlns:p="http://schemas.openxmlformats.org/presentationml/2006/main">
  <p:tag name="AS_UNIQUEID" val="3044"/>
</p:tagLst>
</file>

<file path=ppt/tags/tag457.xml><?xml version="1.0" encoding="utf-8"?>
<p:tagLst xmlns:p="http://schemas.openxmlformats.org/presentationml/2006/main">
  <p:tag name="AS_UNIQUEID" val="2432"/>
</p:tagLst>
</file>

<file path=ppt/tags/tag458.xml><?xml version="1.0" encoding="utf-8"?>
<p:tagLst xmlns:p="http://schemas.openxmlformats.org/presentationml/2006/main">
  <p:tag name="AS_UNIQUEID" val="2433"/>
</p:tagLst>
</file>

<file path=ppt/tags/tag459.xml><?xml version="1.0" encoding="utf-8"?>
<p:tagLst xmlns:p="http://schemas.openxmlformats.org/presentationml/2006/main">
  <p:tag name="AS_UNIQUEID" val="2434"/>
</p:tagLst>
</file>

<file path=ppt/tags/tag46.xml><?xml version="1.0" encoding="utf-8"?>
<p:tagLst xmlns:p="http://schemas.openxmlformats.org/presentationml/2006/main">
  <p:tag name="AS_UNIQUEID" val="2157"/>
</p:tagLst>
</file>

<file path=ppt/tags/tag460.xml><?xml version="1.0" encoding="utf-8"?>
<p:tagLst xmlns:p="http://schemas.openxmlformats.org/presentationml/2006/main">
  <p:tag name="AS_UNIQUEID" val="2435"/>
</p:tagLst>
</file>

<file path=ppt/tags/tag461.xml><?xml version="1.0" encoding="utf-8"?>
<p:tagLst xmlns:p="http://schemas.openxmlformats.org/presentationml/2006/main">
  <p:tag name="AS_UNIQUEID" val="2436"/>
</p:tagLst>
</file>

<file path=ppt/tags/tag462.xml><?xml version="1.0" encoding="utf-8"?>
<p:tagLst xmlns:p="http://schemas.openxmlformats.org/presentationml/2006/main">
  <p:tag name="AS_UNIQUEID" val="2437"/>
</p:tagLst>
</file>

<file path=ppt/tags/tag463.xml><?xml version="1.0" encoding="utf-8"?>
<p:tagLst xmlns:p="http://schemas.openxmlformats.org/presentationml/2006/main">
  <p:tag name="AS_UNIQUEID" val="3045"/>
</p:tagLst>
</file>

<file path=ppt/tags/tag464.xml><?xml version="1.0" encoding="utf-8"?>
<p:tagLst xmlns:p="http://schemas.openxmlformats.org/presentationml/2006/main">
  <p:tag name="AS_UNIQUEID" val="3046"/>
</p:tagLst>
</file>

<file path=ppt/tags/tag465.xml><?xml version="1.0" encoding="utf-8"?>
<p:tagLst xmlns:p="http://schemas.openxmlformats.org/presentationml/2006/main">
  <p:tag name="AS_UNIQUEID" val="212"/>
</p:tagLst>
</file>

<file path=ppt/tags/tag466.xml><?xml version="1.0" encoding="utf-8"?>
<p:tagLst xmlns:p="http://schemas.openxmlformats.org/presentationml/2006/main">
  <p:tag name="AS_UNIQUEID" val="213"/>
</p:tagLst>
</file>

<file path=ppt/tags/tag467.xml><?xml version="1.0" encoding="utf-8"?>
<p:tagLst xmlns:p="http://schemas.openxmlformats.org/presentationml/2006/main">
  <p:tag name="AS_UNIQUEID" val="214"/>
</p:tagLst>
</file>

<file path=ppt/tags/tag468.xml><?xml version="1.0" encoding="utf-8"?>
<p:tagLst xmlns:p="http://schemas.openxmlformats.org/presentationml/2006/main">
  <p:tag name="AS_UNIQUEID" val="215"/>
</p:tagLst>
</file>

<file path=ppt/tags/tag469.xml><?xml version="1.0" encoding="utf-8"?>
<p:tagLst xmlns:p="http://schemas.openxmlformats.org/presentationml/2006/main">
  <p:tag name="AS_UNIQUEID" val="3047"/>
</p:tagLst>
</file>

<file path=ppt/tags/tag47.xml><?xml version="1.0" encoding="utf-8"?>
<p:tagLst xmlns:p="http://schemas.openxmlformats.org/presentationml/2006/main">
  <p:tag name="AS_UNIQUEID" val="2158"/>
</p:tagLst>
</file>

<file path=ppt/tags/tag470.xml><?xml version="1.0" encoding="utf-8"?>
<p:tagLst xmlns:p="http://schemas.openxmlformats.org/presentationml/2006/main">
  <p:tag name="AS_UNIQUEID" val="3048"/>
</p:tagLst>
</file>

<file path=ppt/tags/tag471.xml><?xml version="1.0" encoding="utf-8"?>
<p:tagLst xmlns:p="http://schemas.openxmlformats.org/presentationml/2006/main">
  <p:tag name="AS_UNIQUEID" val="2266"/>
</p:tagLst>
</file>

<file path=ppt/tags/tag472.xml><?xml version="1.0" encoding="utf-8"?>
<p:tagLst xmlns:p="http://schemas.openxmlformats.org/presentationml/2006/main">
  <p:tag name="AS_UNIQUEID" val="3049"/>
</p:tagLst>
</file>

<file path=ppt/tags/tag473.xml><?xml version="1.0" encoding="utf-8"?>
<p:tagLst xmlns:p="http://schemas.openxmlformats.org/presentationml/2006/main">
  <p:tag name="AS_UNIQUEID" val="2268"/>
</p:tagLst>
</file>

<file path=ppt/tags/tag474.xml><?xml version="1.0" encoding="utf-8"?>
<p:tagLst xmlns:p="http://schemas.openxmlformats.org/presentationml/2006/main">
  <p:tag name="AS_UNIQUEID" val="2270"/>
</p:tagLst>
</file>

<file path=ppt/tags/tag475.xml><?xml version="1.0" encoding="utf-8"?>
<p:tagLst xmlns:p="http://schemas.openxmlformats.org/presentationml/2006/main">
  <p:tag name="AS_UNIQUEID" val="2271"/>
</p:tagLst>
</file>

<file path=ppt/tags/tag476.xml><?xml version="1.0" encoding="utf-8"?>
<p:tagLst xmlns:p="http://schemas.openxmlformats.org/presentationml/2006/main">
  <p:tag name="AS_UNIQUEID" val="2269"/>
</p:tagLst>
</file>

<file path=ppt/tags/tag477.xml><?xml version="1.0" encoding="utf-8"?>
<p:tagLst xmlns:p="http://schemas.openxmlformats.org/presentationml/2006/main">
  <p:tag name="AS_UNIQUEID" val="2272"/>
</p:tagLst>
</file>

<file path=ppt/tags/tag478.xml><?xml version="1.0" encoding="utf-8"?>
<p:tagLst xmlns:p="http://schemas.openxmlformats.org/presentationml/2006/main">
  <p:tag name="AS_UNIQUEID" val="2272"/>
</p:tagLst>
</file>

<file path=ppt/tags/tag479.xml><?xml version="1.0" encoding="utf-8"?>
<p:tagLst xmlns:p="http://schemas.openxmlformats.org/presentationml/2006/main">
  <p:tag name="AS_UNIQUEID" val="3050"/>
</p:tagLst>
</file>

<file path=ppt/tags/tag48.xml><?xml version="1.0" encoding="utf-8"?>
<p:tagLst xmlns:p="http://schemas.openxmlformats.org/presentationml/2006/main">
  <p:tag name="AS_UNIQUEID" val="2159"/>
</p:tagLst>
</file>

<file path=ppt/tags/tag480.xml><?xml version="1.0" encoding="utf-8"?>
<p:tagLst xmlns:p="http://schemas.openxmlformats.org/presentationml/2006/main">
  <p:tag name="AS_UNIQUEID" val="3051"/>
</p:tagLst>
</file>

<file path=ppt/tags/tag481.xml><?xml version="1.0" encoding="utf-8"?>
<p:tagLst xmlns:p="http://schemas.openxmlformats.org/presentationml/2006/main">
  <p:tag name="AS_UNIQUEID" val="2269"/>
</p:tagLst>
</file>

<file path=ppt/tags/tag482.xml><?xml version="1.0" encoding="utf-8"?>
<p:tagLst xmlns:p="http://schemas.openxmlformats.org/presentationml/2006/main">
  <p:tag name="AS_UNIQUEID" val="2268"/>
</p:tagLst>
</file>

<file path=ppt/tags/tag483.xml><?xml version="1.0" encoding="utf-8"?>
<p:tagLst xmlns:p="http://schemas.openxmlformats.org/presentationml/2006/main">
  <p:tag name="AS_UNIQUEID" val="2272"/>
</p:tagLst>
</file>

<file path=ppt/tags/tag484.xml><?xml version="1.0" encoding="utf-8"?>
<p:tagLst xmlns:p="http://schemas.openxmlformats.org/presentationml/2006/main">
  <p:tag name="AS_UNIQUEID" val="3052"/>
</p:tagLst>
</file>

<file path=ppt/tags/tag485.xml><?xml version="1.0" encoding="utf-8"?>
<p:tagLst xmlns:p="http://schemas.openxmlformats.org/presentationml/2006/main">
  <p:tag name="AS_UNIQUEID" val="3053"/>
</p:tagLst>
</file>

<file path=ppt/tags/tag486.xml><?xml version="1.0" encoding="utf-8"?>
<p:tagLst xmlns:p="http://schemas.openxmlformats.org/presentationml/2006/main">
  <p:tag name="AS_UNIQUEID" val="3054"/>
</p:tagLst>
</file>

<file path=ppt/tags/tag487.xml><?xml version="1.0" encoding="utf-8"?>
<p:tagLst xmlns:p="http://schemas.openxmlformats.org/presentationml/2006/main">
  <p:tag name="AS_UNIQUEID" val="3055"/>
</p:tagLst>
</file>

<file path=ppt/tags/tag488.xml><?xml version="1.0" encoding="utf-8"?>
<p:tagLst xmlns:p="http://schemas.openxmlformats.org/presentationml/2006/main">
  <p:tag name="AS_UNIQUEID" val="3056"/>
</p:tagLst>
</file>

<file path=ppt/tags/tag489.xml><?xml version="1.0" encoding="utf-8"?>
<p:tagLst xmlns:p="http://schemas.openxmlformats.org/presentationml/2006/main">
  <p:tag name="AS_UNIQUEID" val="3057"/>
</p:tagLst>
</file>

<file path=ppt/tags/tag49.xml><?xml version="1.0" encoding="utf-8"?>
<p:tagLst xmlns:p="http://schemas.openxmlformats.org/presentationml/2006/main">
  <p:tag name="AS_UNIQUEID" val="2160"/>
</p:tagLst>
</file>

<file path=ppt/tags/tag490.xml><?xml version="1.0" encoding="utf-8"?>
<p:tagLst xmlns:p="http://schemas.openxmlformats.org/presentationml/2006/main">
  <p:tag name="AS_UNIQUEID" val="2436"/>
</p:tagLst>
</file>

<file path=ppt/tags/tag491.xml><?xml version="1.0" encoding="utf-8"?>
<p:tagLst xmlns:p="http://schemas.openxmlformats.org/presentationml/2006/main">
  <p:tag name="AS_UNIQUEID" val="3058"/>
</p:tagLst>
</file>

<file path=ppt/tags/tag492.xml><?xml version="1.0" encoding="utf-8"?>
<p:tagLst xmlns:p="http://schemas.openxmlformats.org/presentationml/2006/main">
  <p:tag name="AS_UNIQUEID" val="3059"/>
</p:tagLst>
</file>

<file path=ppt/tags/tag493.xml><?xml version="1.0" encoding="utf-8"?>
<p:tagLst xmlns:p="http://schemas.openxmlformats.org/presentationml/2006/main">
  <p:tag name="AS_UNIQUEID" val="3060"/>
</p:tagLst>
</file>

<file path=ppt/tags/tag494.xml><?xml version="1.0" encoding="utf-8"?>
<p:tagLst xmlns:p="http://schemas.openxmlformats.org/presentationml/2006/main">
  <p:tag name="AS_UNIQUEID" val="3061"/>
</p:tagLst>
</file>

<file path=ppt/tags/tag495.xml><?xml version="1.0" encoding="utf-8"?>
<p:tagLst xmlns:p="http://schemas.openxmlformats.org/presentationml/2006/main">
  <p:tag name="AS_UNIQUEID" val="3062"/>
</p:tagLst>
</file>

<file path=ppt/tags/tag496.xml><?xml version="1.0" encoding="utf-8"?>
<p:tagLst xmlns:p="http://schemas.openxmlformats.org/presentationml/2006/main">
  <p:tag name="AS_UNIQUEID" val="3063"/>
</p:tagLst>
</file>

<file path=ppt/tags/tag497.xml><?xml version="1.0" encoding="utf-8"?>
<p:tagLst xmlns:p="http://schemas.openxmlformats.org/presentationml/2006/main">
  <p:tag name="AS_UNIQUEID" val="3064"/>
</p:tagLst>
</file>

<file path=ppt/tags/tag498.xml><?xml version="1.0" encoding="utf-8"?>
<p:tagLst xmlns:p="http://schemas.openxmlformats.org/presentationml/2006/main">
  <p:tag name="AS_UNIQUEID" val="3065"/>
</p:tagLst>
</file>

<file path=ppt/tags/tag499.xml><?xml version="1.0" encoding="utf-8"?>
<p:tagLst xmlns:p="http://schemas.openxmlformats.org/presentationml/2006/main">
  <p:tag name="AS_UNIQUEID" val="3066"/>
</p:tagLst>
</file>

<file path=ppt/tags/tag5.xml><?xml version="1.0" encoding="utf-8"?>
<p:tagLst xmlns:p="http://schemas.openxmlformats.org/presentationml/2006/main">
  <p:tag name="AS_UNIQUEID" val="2116"/>
</p:tagLst>
</file>

<file path=ppt/tags/tag50.xml><?xml version="1.0" encoding="utf-8"?>
<p:tagLst xmlns:p="http://schemas.openxmlformats.org/presentationml/2006/main">
  <p:tag name="AS_UNIQUEID" val="2161"/>
</p:tagLst>
</file>

<file path=ppt/tags/tag500.xml><?xml version="1.0" encoding="utf-8"?>
<p:tagLst xmlns:p="http://schemas.openxmlformats.org/presentationml/2006/main">
  <p:tag name="AS_UNIQUEID" val="3067"/>
</p:tagLst>
</file>

<file path=ppt/tags/tag501.xml><?xml version="1.0" encoding="utf-8"?>
<p:tagLst xmlns:p="http://schemas.openxmlformats.org/presentationml/2006/main">
  <p:tag name="AS_UNIQUEID" val="3068"/>
</p:tagLst>
</file>

<file path=ppt/tags/tag502.xml><?xml version="1.0" encoding="utf-8"?>
<p:tagLst xmlns:p="http://schemas.openxmlformats.org/presentationml/2006/main">
  <p:tag name="AS_UNIQUEID" val="3069"/>
</p:tagLst>
</file>

<file path=ppt/tags/tag503.xml><?xml version="1.0" encoding="utf-8"?>
<p:tagLst xmlns:p="http://schemas.openxmlformats.org/presentationml/2006/main">
  <p:tag name="AS_UNIQUEID" val="3070"/>
</p:tagLst>
</file>

<file path=ppt/tags/tag504.xml><?xml version="1.0" encoding="utf-8"?>
<p:tagLst xmlns:p="http://schemas.openxmlformats.org/presentationml/2006/main">
  <p:tag name="AS_UNIQUEID" val="3071"/>
</p:tagLst>
</file>

<file path=ppt/tags/tag505.xml><?xml version="1.0" encoding="utf-8"?>
<p:tagLst xmlns:p="http://schemas.openxmlformats.org/presentationml/2006/main">
  <p:tag name="AS_UNIQUEID" val="3072"/>
</p:tagLst>
</file>

<file path=ppt/tags/tag506.xml><?xml version="1.0" encoding="utf-8"?>
<p:tagLst xmlns:p="http://schemas.openxmlformats.org/presentationml/2006/main">
  <p:tag name="AS_UNIQUEID" val="3073"/>
</p:tagLst>
</file>

<file path=ppt/tags/tag507.xml><?xml version="1.0" encoding="utf-8"?>
<p:tagLst xmlns:p="http://schemas.openxmlformats.org/presentationml/2006/main">
  <p:tag name="AS_UNIQUEID" val="3074"/>
</p:tagLst>
</file>

<file path=ppt/tags/tag508.xml><?xml version="1.0" encoding="utf-8"?>
<p:tagLst xmlns:p="http://schemas.openxmlformats.org/presentationml/2006/main">
  <p:tag name="AS_UNIQUEID" val="3075"/>
</p:tagLst>
</file>

<file path=ppt/tags/tag509.xml><?xml version="1.0" encoding="utf-8"?>
<p:tagLst xmlns:p="http://schemas.openxmlformats.org/presentationml/2006/main">
  <p:tag name="AS_UNIQUEID" val="3076"/>
</p:tagLst>
</file>

<file path=ppt/tags/tag51.xml><?xml version="1.0" encoding="utf-8"?>
<p:tagLst xmlns:p="http://schemas.openxmlformats.org/presentationml/2006/main">
  <p:tag name="AS_UNIQUEID" val="2760"/>
</p:tagLst>
</file>

<file path=ppt/tags/tag510.xml><?xml version="1.0" encoding="utf-8"?>
<p:tagLst xmlns:p="http://schemas.openxmlformats.org/presentationml/2006/main">
  <p:tag name="AS_UNIQUEID" val="2012"/>
  <p:tag name="KSO_WM_UNIT_TABLE_BEAUTIFY" val="smartTable{b1dbe68b-0267-4d79-8701-a0e294d9d9b3}"/>
  <p:tag name="TABLE_ENDDRAG_ORIGIN_RECT" val="846*239"/>
  <p:tag name="TABLE_ENDDRAG_RECT" val="31*120*846*239"/>
</p:tagLst>
</file>

<file path=ppt/tags/tag511.xml><?xml version="1.0" encoding="utf-8"?>
<p:tagLst xmlns:p="http://schemas.openxmlformats.org/presentationml/2006/main">
  <p:tag name="AS_UNIQUEID" val="3077"/>
</p:tagLst>
</file>

<file path=ppt/tags/tag512.xml><?xml version="1.0" encoding="utf-8"?>
<p:tagLst xmlns:p="http://schemas.openxmlformats.org/presentationml/2006/main">
  <p:tag name="AS_UNIQUEID" val="3078"/>
</p:tagLst>
</file>

<file path=ppt/tags/tag513.xml><?xml version="1.0" encoding="utf-8"?>
<p:tagLst xmlns:p="http://schemas.openxmlformats.org/presentationml/2006/main">
  <p:tag name="AS_UNIQUEID" val="3079"/>
</p:tagLst>
</file>

<file path=ppt/tags/tag514.xml><?xml version="1.0" encoding="utf-8"?>
<p:tagLst xmlns:p="http://schemas.openxmlformats.org/presentationml/2006/main">
  <p:tag name="AS_UNIQUEID" val="3080"/>
</p:tagLst>
</file>

<file path=ppt/tags/tag515.xml><?xml version="1.0" encoding="utf-8"?>
<p:tagLst xmlns:p="http://schemas.openxmlformats.org/presentationml/2006/main">
  <p:tag name="AS_UNIQUEID" val="3081"/>
</p:tagLst>
</file>

<file path=ppt/tags/tag516.xml><?xml version="1.0" encoding="utf-8"?>
<p:tagLst xmlns:p="http://schemas.openxmlformats.org/presentationml/2006/main">
  <p:tag name="AS_UNIQUEID" val="3082"/>
</p:tagLst>
</file>

<file path=ppt/tags/tag517.xml><?xml version="1.0" encoding="utf-8"?>
<p:tagLst xmlns:p="http://schemas.openxmlformats.org/presentationml/2006/main">
  <p:tag name="AS_UNIQUEID" val="3083"/>
</p:tagLst>
</file>

<file path=ppt/tags/tag518.xml><?xml version="1.0" encoding="utf-8"?>
<p:tagLst xmlns:p="http://schemas.openxmlformats.org/presentationml/2006/main">
  <p:tag name="AS_UNIQUEID" val="3084"/>
</p:tagLst>
</file>

<file path=ppt/tags/tag519.xml><?xml version="1.0" encoding="utf-8"?>
<p:tagLst xmlns:p="http://schemas.openxmlformats.org/presentationml/2006/main">
  <p:tag name="KSO_WM_BEAUTIFY_FLAG" val="#wm#"/>
  <p:tag name="KSO_WM_TEMPLATE_CATEGORY" val="custom"/>
  <p:tag name="KSO_WM_TEMPLATE_INDEX" val="20202824"/>
</p:tagLst>
</file>

<file path=ppt/tags/tag52.xml><?xml version="1.0" encoding="utf-8"?>
<p:tagLst xmlns:p="http://schemas.openxmlformats.org/presentationml/2006/main">
  <p:tag name="AS_UNIQUEID" val="2163"/>
</p:tagLst>
</file>

<file path=ppt/tags/tag520.xml><?xml version="1.0" encoding="utf-8"?>
<p:tagLst xmlns:p="http://schemas.openxmlformats.org/presentationml/2006/main">
  <p:tag name="AS_UNIQUEID" val="3085"/>
</p:tagLst>
</file>

<file path=ppt/tags/tag521.xml><?xml version="1.0" encoding="utf-8"?>
<p:tagLst xmlns:p="http://schemas.openxmlformats.org/presentationml/2006/main">
  <p:tag name="AS_UNIQUEID" val="2493"/>
</p:tagLst>
</file>

<file path=ppt/tags/tag522.xml><?xml version="1.0" encoding="utf-8"?>
<p:tagLst xmlns:p="http://schemas.openxmlformats.org/presentationml/2006/main">
  <p:tag name="AS_UNIQUEID" val="2494"/>
</p:tagLst>
</file>

<file path=ppt/tags/tag523.xml><?xml version="1.0" encoding="utf-8"?>
<p:tagLst xmlns:p="http://schemas.openxmlformats.org/presentationml/2006/main">
  <p:tag name="AS_UNIQUEID" val="3086"/>
</p:tagLst>
</file>

<file path=ppt/tags/tag524.xml><?xml version="1.0" encoding="utf-8"?>
<p:tagLst xmlns:p="http://schemas.openxmlformats.org/presentationml/2006/main">
  <p:tag name="AS_UNIQUEID" val="3087"/>
</p:tagLst>
</file>

<file path=ppt/tags/tag525.xml><?xml version="1.0" encoding="utf-8"?>
<p:tagLst xmlns:p="http://schemas.openxmlformats.org/presentationml/2006/main">
  <p:tag name="AS_UNIQUEID" val="3088"/>
</p:tagLst>
</file>

<file path=ppt/tags/tag526.xml><?xml version="1.0" encoding="utf-8"?>
<p:tagLst xmlns:p="http://schemas.openxmlformats.org/presentationml/2006/main">
  <p:tag name="AS_UNIQUEID" val="3089"/>
</p:tagLst>
</file>

<file path=ppt/tags/tag527.xml><?xml version="1.0" encoding="utf-8"?>
<p:tagLst xmlns:p="http://schemas.openxmlformats.org/presentationml/2006/main">
  <p:tag name="AS_UNIQUEID" val="3090"/>
</p:tagLst>
</file>

<file path=ppt/tags/tag528.xml><?xml version="1.0" encoding="utf-8"?>
<p:tagLst xmlns:p="http://schemas.openxmlformats.org/presentationml/2006/main">
  <p:tag name="AS_UNIQUEID" val="3091"/>
</p:tagLst>
</file>

<file path=ppt/tags/tag529.xml><?xml version="1.0" encoding="utf-8"?>
<p:tagLst xmlns:p="http://schemas.openxmlformats.org/presentationml/2006/main">
  <p:tag name="AS_UNIQUEID" val="3092"/>
</p:tagLst>
</file>

<file path=ppt/tags/tag53.xml><?xml version="1.0" encoding="utf-8"?>
<p:tagLst xmlns:p="http://schemas.openxmlformats.org/presentationml/2006/main">
  <p:tag name="AS_UNIQUEID" val="2164"/>
</p:tagLst>
</file>

<file path=ppt/tags/tag530.xml><?xml version="1.0" encoding="utf-8"?>
<p:tagLst xmlns:p="http://schemas.openxmlformats.org/presentationml/2006/main">
  <p:tag name="AS_UNIQUEID" val="3093"/>
</p:tagLst>
</file>

<file path=ppt/tags/tag531.xml><?xml version="1.0" encoding="utf-8"?>
<p:tagLst xmlns:p="http://schemas.openxmlformats.org/presentationml/2006/main">
  <p:tag name="AS_UNIQUEID" val="3094"/>
</p:tagLst>
</file>

<file path=ppt/tags/tag532.xml><?xml version="1.0" encoding="utf-8"?>
<p:tagLst xmlns:p="http://schemas.openxmlformats.org/presentationml/2006/main">
  <p:tag name="AS_UNIQUEID" val="3095"/>
</p:tagLst>
</file>

<file path=ppt/tags/tag533.xml><?xml version="1.0" encoding="utf-8"?>
<p:tagLst xmlns:p="http://schemas.openxmlformats.org/presentationml/2006/main">
  <p:tag name="AS_UNIQUEID" val="3096"/>
</p:tagLst>
</file>

<file path=ppt/tags/tag534.xml><?xml version="1.0" encoding="utf-8"?>
<p:tagLst xmlns:p="http://schemas.openxmlformats.org/presentationml/2006/main">
  <p:tag name="AS_UNIQUEID" val="3097"/>
</p:tagLst>
</file>

<file path=ppt/tags/tag535.xml><?xml version="1.0" encoding="utf-8"?>
<p:tagLst xmlns:p="http://schemas.openxmlformats.org/presentationml/2006/main">
  <p:tag name="AS_UNIQUEID" val="3098"/>
</p:tagLst>
</file>

<file path=ppt/tags/tag536.xml><?xml version="1.0" encoding="utf-8"?>
<p:tagLst xmlns:p="http://schemas.openxmlformats.org/presentationml/2006/main">
  <p:tag name="AS_UNIQUEID" val="3099"/>
</p:tagLst>
</file>

<file path=ppt/tags/tag537.xml><?xml version="1.0" encoding="utf-8"?>
<p:tagLst xmlns:p="http://schemas.openxmlformats.org/presentationml/2006/main">
  <p:tag name="AS_UNIQUEID" val="3100"/>
</p:tagLst>
</file>

<file path=ppt/tags/tag538.xml><?xml version="1.0" encoding="utf-8"?>
<p:tagLst xmlns:p="http://schemas.openxmlformats.org/presentationml/2006/main">
  <p:tag name="AS_UNIQUEID" val="2493"/>
</p:tagLst>
</file>

<file path=ppt/tags/tag539.xml><?xml version="1.0" encoding="utf-8"?>
<p:tagLst xmlns:p="http://schemas.openxmlformats.org/presentationml/2006/main">
  <p:tag name="AS_UNIQUEID" val="2494"/>
</p:tagLst>
</file>

<file path=ppt/tags/tag54.xml><?xml version="1.0" encoding="utf-8"?>
<p:tagLst xmlns:p="http://schemas.openxmlformats.org/presentationml/2006/main">
  <p:tag name="AS_UNIQUEID" val="2165"/>
</p:tagLst>
</file>

<file path=ppt/tags/tag540.xml><?xml version="1.0" encoding="utf-8"?>
<p:tagLst xmlns:p="http://schemas.openxmlformats.org/presentationml/2006/main">
  <p:tag name="AS_UNIQUEID" val="3101"/>
</p:tagLst>
</file>

<file path=ppt/tags/tag541.xml><?xml version="1.0" encoding="utf-8"?>
<p:tagLst xmlns:p="http://schemas.openxmlformats.org/presentationml/2006/main">
  <p:tag name="AS_UNIQUEID" val="3102"/>
</p:tagLst>
</file>

<file path=ppt/tags/tag542.xml><?xml version="1.0" encoding="utf-8"?>
<p:tagLst xmlns:p="http://schemas.openxmlformats.org/presentationml/2006/main">
  <p:tag name="AS_UNIQUEID" val="3103"/>
</p:tagLst>
</file>

<file path=ppt/tags/tag543.xml><?xml version="1.0" encoding="utf-8"?>
<p:tagLst xmlns:p="http://schemas.openxmlformats.org/presentationml/2006/main">
  <p:tag name="AS_UNIQUEID" val="3104"/>
</p:tagLst>
</file>

<file path=ppt/tags/tag544.xml><?xml version="1.0" encoding="utf-8"?>
<p:tagLst xmlns:p="http://schemas.openxmlformats.org/presentationml/2006/main">
  <p:tag name="AS_UNIQUEID" val="2493"/>
</p:tagLst>
</file>

<file path=ppt/tags/tag545.xml><?xml version="1.0" encoding="utf-8"?>
<p:tagLst xmlns:p="http://schemas.openxmlformats.org/presentationml/2006/main">
  <p:tag name="AS_UNIQUEID" val="2494"/>
</p:tagLst>
</file>

<file path=ppt/tags/tag546.xml><?xml version="1.0" encoding="utf-8"?>
<p:tagLst xmlns:p="http://schemas.openxmlformats.org/presentationml/2006/main">
  <p:tag name="AS_UNIQUEID" val="3105"/>
</p:tagLst>
</file>

<file path=ppt/tags/tag547.xml><?xml version="1.0" encoding="utf-8"?>
<p:tagLst xmlns:p="http://schemas.openxmlformats.org/presentationml/2006/main">
  <p:tag name="AS_UNIQUEID" val="3106"/>
</p:tagLst>
</file>

<file path=ppt/tags/tag548.xml><?xml version="1.0" encoding="utf-8"?>
<p:tagLst xmlns:p="http://schemas.openxmlformats.org/presentationml/2006/main">
  <p:tag name="AS_UNIQUEID" val="3107"/>
</p:tagLst>
</file>

<file path=ppt/tags/tag549.xml><?xml version="1.0" encoding="utf-8"?>
<p:tagLst xmlns:p="http://schemas.openxmlformats.org/presentationml/2006/main">
  <p:tag name="AS_UNIQUEID" val="3108"/>
</p:tagLst>
</file>

<file path=ppt/tags/tag55.xml><?xml version="1.0" encoding="utf-8"?>
<p:tagLst xmlns:p="http://schemas.openxmlformats.org/presentationml/2006/main">
  <p:tag name="AS_UNIQUEID" val="2166"/>
</p:tagLst>
</file>

<file path=ppt/tags/tag550.xml><?xml version="1.0" encoding="utf-8"?>
<p:tagLst xmlns:p="http://schemas.openxmlformats.org/presentationml/2006/main">
  <p:tag name="AS_UNIQUEID" val="2493"/>
</p:tagLst>
</file>

<file path=ppt/tags/tag551.xml><?xml version="1.0" encoding="utf-8"?>
<p:tagLst xmlns:p="http://schemas.openxmlformats.org/presentationml/2006/main">
  <p:tag name="AS_UNIQUEID" val="2494"/>
</p:tagLst>
</file>

<file path=ppt/tags/tag552.xml><?xml version="1.0" encoding="utf-8"?>
<p:tagLst xmlns:p="http://schemas.openxmlformats.org/presentationml/2006/main">
  <p:tag name="AS_UNIQUEID" val="3109"/>
</p:tagLst>
</file>

<file path=ppt/tags/tag553.xml><?xml version="1.0" encoding="utf-8"?>
<p:tagLst xmlns:p="http://schemas.openxmlformats.org/presentationml/2006/main">
  <p:tag name="AS_UNIQUEID" val="3110"/>
</p:tagLst>
</file>

<file path=ppt/tags/tag554.xml><?xml version="1.0" encoding="utf-8"?>
<p:tagLst xmlns:p="http://schemas.openxmlformats.org/presentationml/2006/main">
  <p:tag name="AS_UNIQUEID" val="3111"/>
</p:tagLst>
</file>

<file path=ppt/tags/tag555.xml><?xml version="1.0" encoding="utf-8"?>
<p:tagLst xmlns:p="http://schemas.openxmlformats.org/presentationml/2006/main">
  <p:tag name="AS_UNIQUEID" val="3112"/>
</p:tagLst>
</file>

<file path=ppt/tags/tag556.xml><?xml version="1.0" encoding="utf-8"?>
<p:tagLst xmlns:p="http://schemas.openxmlformats.org/presentationml/2006/main">
  <p:tag name="AS_UNIQUEID" val="3113"/>
</p:tagLst>
</file>

<file path=ppt/tags/tag557.xml><?xml version="1.0" encoding="utf-8"?>
<p:tagLst xmlns:p="http://schemas.openxmlformats.org/presentationml/2006/main">
  <p:tag name="AS_UNIQUEID" val="3114"/>
</p:tagLst>
</file>

<file path=ppt/tags/tag558.xml><?xml version="1.0" encoding="utf-8"?>
<p:tagLst xmlns:p="http://schemas.openxmlformats.org/presentationml/2006/main">
  <p:tag name="AS_UNIQUEID" val="3115"/>
</p:tagLst>
</file>

<file path=ppt/tags/tag559.xml><?xml version="1.0" encoding="utf-8"?>
<p:tagLst xmlns:p="http://schemas.openxmlformats.org/presentationml/2006/main">
  <p:tag name="AS_UNIQUEID" val="3116"/>
</p:tagLst>
</file>

<file path=ppt/tags/tag56.xml><?xml version="1.0" encoding="utf-8"?>
<p:tagLst xmlns:p="http://schemas.openxmlformats.org/presentationml/2006/main">
  <p:tag name="AS_UNIQUEID" val="2167"/>
</p:tagLst>
</file>

<file path=ppt/tags/tag560.xml><?xml version="1.0" encoding="utf-8"?>
<p:tagLst xmlns:p="http://schemas.openxmlformats.org/presentationml/2006/main">
  <p:tag name="AS_UNIQUEID" val="3117"/>
</p:tagLst>
</file>

<file path=ppt/tags/tag561.xml><?xml version="1.0" encoding="utf-8"?>
<p:tagLst xmlns:p="http://schemas.openxmlformats.org/presentationml/2006/main">
  <p:tag name="AS_UNIQUEID" val="3118"/>
</p:tagLst>
</file>

<file path=ppt/tags/tag562.xml><?xml version="1.0" encoding="utf-8"?>
<p:tagLst xmlns:p="http://schemas.openxmlformats.org/presentationml/2006/main">
  <p:tag name="AS_UNIQUEID" val="3119"/>
</p:tagLst>
</file>

<file path=ppt/tags/tag563.xml><?xml version="1.0" encoding="utf-8"?>
<p:tagLst xmlns:p="http://schemas.openxmlformats.org/presentationml/2006/main">
  <p:tag name="AS_UNIQUEID" val="3120"/>
</p:tagLst>
</file>

<file path=ppt/tags/tag564.xml><?xml version="1.0" encoding="utf-8"?>
<p:tagLst xmlns:p="http://schemas.openxmlformats.org/presentationml/2006/main">
  <p:tag name="AS_UNIQUEID" val="3121"/>
</p:tagLst>
</file>

<file path=ppt/tags/tag565.xml><?xml version="1.0" encoding="utf-8"?>
<p:tagLst xmlns:p="http://schemas.openxmlformats.org/presentationml/2006/main">
  <p:tag name="AS_UNIQUEID" val="3122"/>
</p:tagLst>
</file>

<file path=ppt/tags/tag566.xml><?xml version="1.0" encoding="utf-8"?>
<p:tagLst xmlns:p="http://schemas.openxmlformats.org/presentationml/2006/main">
  <p:tag name="AS_UNIQUEID" val="3123"/>
</p:tagLst>
</file>

<file path=ppt/tags/tag567.xml><?xml version="1.0" encoding="utf-8"?>
<p:tagLst xmlns:p="http://schemas.openxmlformats.org/presentationml/2006/main">
  <p:tag name="AS_UNIQUEID" val="3124"/>
</p:tagLst>
</file>

<file path=ppt/tags/tag568.xml><?xml version="1.0" encoding="utf-8"?>
<p:tagLst xmlns:p="http://schemas.openxmlformats.org/presentationml/2006/main">
  <p:tag name="AS_UNIQUEID" val="2493"/>
</p:tagLst>
</file>

<file path=ppt/tags/tag569.xml><?xml version="1.0" encoding="utf-8"?>
<p:tagLst xmlns:p="http://schemas.openxmlformats.org/presentationml/2006/main">
  <p:tag name="AS_UNIQUEID" val="2494"/>
</p:tagLst>
</file>

<file path=ppt/tags/tag57.xml><?xml version="1.0" encoding="utf-8"?>
<p:tagLst xmlns:p="http://schemas.openxmlformats.org/presentationml/2006/main">
  <p:tag name="AS_UNIQUEID" val="2168"/>
</p:tagLst>
</file>

<file path=ppt/tags/tag570.xml><?xml version="1.0" encoding="utf-8"?>
<p:tagLst xmlns:p="http://schemas.openxmlformats.org/presentationml/2006/main">
  <p:tag name="AS_UNIQUEID" val="3125"/>
</p:tagLst>
</file>

<file path=ppt/tags/tag571.xml><?xml version="1.0" encoding="utf-8"?>
<p:tagLst xmlns:p="http://schemas.openxmlformats.org/presentationml/2006/main">
  <p:tag name="AS_UNIQUEID" val="3126"/>
</p:tagLst>
</file>

<file path=ppt/tags/tag572.xml><?xml version="1.0" encoding="utf-8"?>
<p:tagLst xmlns:p="http://schemas.openxmlformats.org/presentationml/2006/main">
  <p:tag name="AS_UNIQUEID" val="3127"/>
</p:tagLst>
</file>

<file path=ppt/tags/tag573.xml><?xml version="1.0" encoding="utf-8"?>
<p:tagLst xmlns:p="http://schemas.openxmlformats.org/presentationml/2006/main">
  <p:tag name="AS_UNIQUEID" val="3128"/>
</p:tagLst>
</file>

<file path=ppt/tags/tag574.xml><?xml version="1.0" encoding="utf-8"?>
<p:tagLst xmlns:p="http://schemas.openxmlformats.org/presentationml/2006/main">
  <p:tag name="AS_UNIQUEID" val="3129"/>
</p:tagLst>
</file>

<file path=ppt/tags/tag575.xml><?xml version="1.0" encoding="utf-8"?>
<p:tagLst xmlns:p="http://schemas.openxmlformats.org/presentationml/2006/main">
  <p:tag name="AS_UNIQUEID" val="3130"/>
</p:tagLst>
</file>

<file path=ppt/tags/tag576.xml><?xml version="1.0" encoding="utf-8"?>
<p:tagLst xmlns:p="http://schemas.openxmlformats.org/presentationml/2006/main">
  <p:tag name="AS_UNIQUEID" val="3131"/>
</p:tagLst>
</file>

<file path=ppt/tags/tag577.xml><?xml version="1.0" encoding="utf-8"?>
<p:tagLst xmlns:p="http://schemas.openxmlformats.org/presentationml/2006/main">
  <p:tag name="AS_UNIQUEID" val="3132"/>
</p:tagLst>
</file>

<file path=ppt/tags/tag578.xml><?xml version="1.0" encoding="utf-8"?>
<p:tagLst xmlns:p="http://schemas.openxmlformats.org/presentationml/2006/main">
  <p:tag name="AS_UNIQUEID" val="3133"/>
</p:tagLst>
</file>

<file path=ppt/tags/tag579.xml><?xml version="1.0" encoding="utf-8"?>
<p:tagLst xmlns:p="http://schemas.openxmlformats.org/presentationml/2006/main">
  <p:tag name="AS_UNIQUEID" val="3134"/>
</p:tagLst>
</file>

<file path=ppt/tags/tag58.xml><?xml version="1.0" encoding="utf-8"?>
<p:tagLst xmlns:p="http://schemas.openxmlformats.org/presentationml/2006/main">
  <p:tag name="AS_UNIQUEID" val="2761"/>
</p:tagLst>
</file>

<file path=ppt/tags/tag580.xml><?xml version="1.0" encoding="utf-8"?>
<p:tagLst xmlns:p="http://schemas.openxmlformats.org/presentationml/2006/main">
  <p:tag name="AS_UNIQUEID" val="3135"/>
</p:tagLst>
</file>

<file path=ppt/tags/tag581.xml><?xml version="1.0" encoding="utf-8"?>
<p:tagLst xmlns:p="http://schemas.openxmlformats.org/presentationml/2006/main">
  <p:tag name="AS_UNIQUEID" val="3136"/>
</p:tagLst>
</file>

<file path=ppt/tags/tag582.xml><?xml version="1.0" encoding="utf-8"?>
<p:tagLst xmlns:p="http://schemas.openxmlformats.org/presentationml/2006/main">
  <p:tag name="AS_UNIQUEID" val="3137"/>
</p:tagLst>
</file>

<file path=ppt/tags/tag583.xml><?xml version="1.0" encoding="utf-8"?>
<p:tagLst xmlns:p="http://schemas.openxmlformats.org/presentationml/2006/main">
  <p:tag name="AS_UNIQUEID" val="3138"/>
</p:tagLst>
</file>

<file path=ppt/tags/tag584.xml><?xml version="1.0" encoding="utf-8"?>
<p:tagLst xmlns:p="http://schemas.openxmlformats.org/presentationml/2006/main">
  <p:tag name="AS_UNIQUEID" val="3139"/>
</p:tagLst>
</file>

<file path=ppt/tags/tag585.xml><?xml version="1.0" encoding="utf-8"?>
<p:tagLst xmlns:p="http://schemas.openxmlformats.org/presentationml/2006/main">
  <p:tag name="AS_UNIQUEID" val="3140"/>
</p:tagLst>
</file>

<file path=ppt/tags/tag586.xml><?xml version="1.0" encoding="utf-8"?>
<p:tagLst xmlns:p="http://schemas.openxmlformats.org/presentationml/2006/main">
  <p:tag name="AS_UNIQUEID" val="3141"/>
</p:tagLst>
</file>

<file path=ppt/tags/tag587.xml><?xml version="1.0" encoding="utf-8"?>
<p:tagLst xmlns:p="http://schemas.openxmlformats.org/presentationml/2006/main">
  <p:tag name="AS_UNIQUEID" val="3142"/>
</p:tagLst>
</file>

<file path=ppt/tags/tag588.xml><?xml version="1.0" encoding="utf-8"?>
<p:tagLst xmlns:p="http://schemas.openxmlformats.org/presentationml/2006/main">
  <p:tag name="AS_UNIQUEID" val="3143"/>
</p:tagLst>
</file>

<file path=ppt/tags/tag589.xml><?xml version="1.0" encoding="utf-8"?>
<p:tagLst xmlns:p="http://schemas.openxmlformats.org/presentationml/2006/main">
  <p:tag name="AS_UNIQUEID" val="3144"/>
</p:tagLst>
</file>

<file path=ppt/tags/tag59.xml><?xml version="1.0" encoding="utf-8"?>
<p:tagLst xmlns:p="http://schemas.openxmlformats.org/presentationml/2006/main">
  <p:tag name="AS_UNIQUEID" val="2170"/>
</p:tagLst>
</file>

<file path=ppt/tags/tag590.xml><?xml version="1.0" encoding="utf-8"?>
<p:tagLst xmlns:p="http://schemas.openxmlformats.org/presentationml/2006/main">
  <p:tag name="AS_UNIQUEID" val="3145"/>
</p:tagLst>
</file>

<file path=ppt/tags/tag591.xml><?xml version="1.0" encoding="utf-8"?>
<p:tagLst xmlns:p="http://schemas.openxmlformats.org/presentationml/2006/main">
  <p:tag name="AS_UNIQUEID" val="3146"/>
</p:tagLst>
</file>

<file path=ppt/tags/tag592.xml><?xml version="1.0" encoding="utf-8"?>
<p:tagLst xmlns:p="http://schemas.openxmlformats.org/presentationml/2006/main">
  <p:tag name="AS_UNIQUEID" val="3147"/>
</p:tagLst>
</file>

<file path=ppt/tags/tag593.xml><?xml version="1.0" encoding="utf-8"?>
<p:tagLst xmlns:p="http://schemas.openxmlformats.org/presentationml/2006/main">
  <p:tag name="AS_UNIQUEID" val="3148"/>
</p:tagLst>
</file>

<file path=ppt/tags/tag594.xml><?xml version="1.0" encoding="utf-8"?>
<p:tagLst xmlns:p="http://schemas.openxmlformats.org/presentationml/2006/main">
  <p:tag name="AS_UNIQUEID" val="3149"/>
</p:tagLst>
</file>

<file path=ppt/tags/tag595.xml><?xml version="1.0" encoding="utf-8"?>
<p:tagLst xmlns:p="http://schemas.openxmlformats.org/presentationml/2006/main">
  <p:tag name="AS_UNIQUEID" val="3150"/>
</p:tagLst>
</file>

<file path=ppt/tags/tag596.xml><?xml version="1.0" encoding="utf-8"?>
<p:tagLst xmlns:p="http://schemas.openxmlformats.org/presentationml/2006/main">
  <p:tag name="AS_UNIQUEID" val="3151"/>
</p:tagLst>
</file>

<file path=ppt/tags/tag597.xml><?xml version="1.0" encoding="utf-8"?>
<p:tagLst xmlns:p="http://schemas.openxmlformats.org/presentationml/2006/main">
  <p:tag name="AS_UNIQUEID" val="3152"/>
</p:tagLst>
</file>

<file path=ppt/tags/tag598.xml><?xml version="1.0" encoding="utf-8"?>
<p:tagLst xmlns:p="http://schemas.openxmlformats.org/presentationml/2006/main">
  <p:tag name="AS_UNIQUEID" val="3153"/>
</p:tagLst>
</file>

<file path=ppt/tags/tag599.xml><?xml version="1.0" encoding="utf-8"?>
<p:tagLst xmlns:p="http://schemas.openxmlformats.org/presentationml/2006/main">
  <p:tag name="AS_UNIQUEID" val="3154"/>
</p:tagLst>
</file>

<file path=ppt/tags/tag6.xml><?xml version="1.0" encoding="utf-8"?>
<p:tagLst xmlns:p="http://schemas.openxmlformats.org/presentationml/2006/main">
  <p:tag name="AS_UNIQUEID" val="2117"/>
</p:tagLst>
</file>

<file path=ppt/tags/tag60.xml><?xml version="1.0" encoding="utf-8"?>
<p:tagLst xmlns:p="http://schemas.openxmlformats.org/presentationml/2006/main">
  <p:tag name="AS_UNIQUEID" val="2171"/>
</p:tagLst>
</file>

<file path=ppt/tags/tag600.xml><?xml version="1.0" encoding="utf-8"?>
<p:tagLst xmlns:p="http://schemas.openxmlformats.org/presentationml/2006/main">
  <p:tag name="AS_UNIQUEID" val="3155"/>
</p:tagLst>
</file>

<file path=ppt/tags/tag601.xml><?xml version="1.0" encoding="utf-8"?>
<p:tagLst xmlns:p="http://schemas.openxmlformats.org/presentationml/2006/main">
  <p:tag name="AS_UNIQUEID" val="3156"/>
</p:tagLst>
</file>

<file path=ppt/tags/tag602.xml><?xml version="1.0" encoding="utf-8"?>
<p:tagLst xmlns:p="http://schemas.openxmlformats.org/presentationml/2006/main">
  <p:tag name="AS_UNIQUEID" val="3157"/>
</p:tagLst>
</file>

<file path=ppt/tags/tag603.xml><?xml version="1.0" encoding="utf-8"?>
<p:tagLst xmlns:p="http://schemas.openxmlformats.org/presentationml/2006/main">
  <p:tag name="AS_UNIQUEID" val="3158"/>
</p:tagLst>
</file>

<file path=ppt/tags/tag604.xml><?xml version="1.0" encoding="utf-8"?>
<p:tagLst xmlns:p="http://schemas.openxmlformats.org/presentationml/2006/main">
  <p:tag name="AS_UNIQUEID" val="3159"/>
</p:tagLst>
</file>

<file path=ppt/tags/tag605.xml><?xml version="1.0" encoding="utf-8"?>
<p:tagLst xmlns:p="http://schemas.openxmlformats.org/presentationml/2006/main">
  <p:tag name="AS_UNIQUEID" val="3160"/>
</p:tagLst>
</file>

<file path=ppt/tags/tag606.xml><?xml version="1.0" encoding="utf-8"?>
<p:tagLst xmlns:p="http://schemas.openxmlformats.org/presentationml/2006/main">
  <p:tag name="AS_UNIQUEID" val="3161"/>
</p:tagLst>
</file>

<file path=ppt/tags/tag607.xml><?xml version="1.0" encoding="utf-8"?>
<p:tagLst xmlns:p="http://schemas.openxmlformats.org/presentationml/2006/main">
  <p:tag name="AS_UNIQUEID" val="3162"/>
</p:tagLst>
</file>

<file path=ppt/tags/tag608.xml><?xml version="1.0" encoding="utf-8"?>
<p:tagLst xmlns:p="http://schemas.openxmlformats.org/presentationml/2006/main">
  <p:tag name="AS_UNIQUEID" val="3163"/>
</p:tagLst>
</file>

<file path=ppt/tags/tag609.xml><?xml version="1.0" encoding="utf-8"?>
<p:tagLst xmlns:p="http://schemas.openxmlformats.org/presentationml/2006/main">
  <p:tag name="AS_UNIQUEID" val="3164"/>
</p:tagLst>
</file>

<file path=ppt/tags/tag61.xml><?xml version="1.0" encoding="utf-8"?>
<p:tagLst xmlns:p="http://schemas.openxmlformats.org/presentationml/2006/main">
  <p:tag name="AS_UNIQUEID" val="2172"/>
</p:tagLst>
</file>

<file path=ppt/tags/tag610.xml><?xml version="1.0" encoding="utf-8"?>
<p:tagLst xmlns:p="http://schemas.openxmlformats.org/presentationml/2006/main">
  <p:tag name="AS_UNIQUEID" val="3165"/>
</p:tagLst>
</file>

<file path=ppt/tags/tag611.xml><?xml version="1.0" encoding="utf-8"?>
<p:tagLst xmlns:p="http://schemas.openxmlformats.org/presentationml/2006/main">
  <p:tag name="AS_UNIQUEID" val="3166"/>
</p:tagLst>
</file>

<file path=ppt/tags/tag612.xml><?xml version="1.0" encoding="utf-8"?>
<p:tagLst xmlns:p="http://schemas.openxmlformats.org/presentationml/2006/main">
  <p:tag name="AS_UNIQUEID" val="3167"/>
</p:tagLst>
</file>

<file path=ppt/tags/tag613.xml><?xml version="1.0" encoding="utf-8"?>
<p:tagLst xmlns:p="http://schemas.openxmlformats.org/presentationml/2006/main">
  <p:tag name="AS_UNIQUEID" val="3168"/>
</p:tagLst>
</file>

<file path=ppt/tags/tag614.xml><?xml version="1.0" encoding="utf-8"?>
<p:tagLst xmlns:p="http://schemas.openxmlformats.org/presentationml/2006/main">
  <p:tag name="AS_UNIQUEID" val="3169"/>
</p:tagLst>
</file>

<file path=ppt/tags/tag615.xml><?xml version="1.0" encoding="utf-8"?>
<p:tagLst xmlns:p="http://schemas.openxmlformats.org/presentationml/2006/main">
  <p:tag name="AS_UNIQUEID" val="3170"/>
</p:tagLst>
</file>

<file path=ppt/tags/tag616.xml><?xml version="1.0" encoding="utf-8"?>
<p:tagLst xmlns:p="http://schemas.openxmlformats.org/presentationml/2006/main">
  <p:tag name="AS_UNIQUEID" val="3171"/>
</p:tagLst>
</file>

<file path=ppt/tags/tag617.xml><?xml version="1.0" encoding="utf-8"?>
<p:tagLst xmlns:p="http://schemas.openxmlformats.org/presentationml/2006/main">
  <p:tag name="AS_UNIQUEID" val="3172"/>
</p:tagLst>
</file>

<file path=ppt/tags/tag618.xml><?xml version="1.0" encoding="utf-8"?>
<p:tagLst xmlns:p="http://schemas.openxmlformats.org/presentationml/2006/main">
  <p:tag name="AS_UNIQUEID" val="3173"/>
</p:tagLst>
</file>

<file path=ppt/tags/tag619.xml><?xml version="1.0" encoding="utf-8"?>
<p:tagLst xmlns:p="http://schemas.openxmlformats.org/presentationml/2006/main">
  <p:tag name="AS_UNIQUEID" val="3174"/>
</p:tagLst>
</file>

<file path=ppt/tags/tag62.xml><?xml version="1.0" encoding="utf-8"?>
<p:tagLst xmlns:p="http://schemas.openxmlformats.org/presentationml/2006/main">
  <p:tag name="AS_UNIQUEID" val="2173"/>
</p:tagLst>
</file>

<file path=ppt/tags/tag620.xml><?xml version="1.0" encoding="utf-8"?>
<p:tagLst xmlns:p="http://schemas.openxmlformats.org/presentationml/2006/main">
  <p:tag name="AS_UNIQUEID" val="3175"/>
</p:tagLst>
</file>

<file path=ppt/tags/tag621.xml><?xml version="1.0" encoding="utf-8"?>
<p:tagLst xmlns:p="http://schemas.openxmlformats.org/presentationml/2006/main">
  <p:tag name="AS_UNIQUEID" val="3176"/>
</p:tagLst>
</file>

<file path=ppt/tags/tag622.xml><?xml version="1.0" encoding="utf-8"?>
<p:tagLst xmlns:p="http://schemas.openxmlformats.org/presentationml/2006/main">
  <p:tag name="AS_UNIQUEID" val="3177"/>
</p:tagLst>
</file>

<file path=ppt/tags/tag623.xml><?xml version="1.0" encoding="utf-8"?>
<p:tagLst xmlns:p="http://schemas.openxmlformats.org/presentationml/2006/main">
  <p:tag name="AS_UNIQUEID" val="3178"/>
</p:tagLst>
</file>

<file path=ppt/tags/tag624.xml><?xml version="1.0" encoding="utf-8"?>
<p:tagLst xmlns:p="http://schemas.openxmlformats.org/presentationml/2006/main">
  <p:tag name="AS_UNIQUEID" val="3179"/>
</p:tagLst>
</file>

<file path=ppt/tags/tag625.xml><?xml version="1.0" encoding="utf-8"?>
<p:tagLst xmlns:p="http://schemas.openxmlformats.org/presentationml/2006/main">
  <p:tag name="AS_UNIQUEID" val="3180"/>
</p:tagLst>
</file>

<file path=ppt/tags/tag626.xml><?xml version="1.0" encoding="utf-8"?>
<p:tagLst xmlns:p="http://schemas.openxmlformats.org/presentationml/2006/main">
  <p:tag name="AS_UNIQUEID" val="3181"/>
</p:tagLst>
</file>

<file path=ppt/tags/tag627.xml><?xml version="1.0" encoding="utf-8"?>
<p:tagLst xmlns:p="http://schemas.openxmlformats.org/presentationml/2006/main">
  <p:tag name="AS_UNIQUEID" val="3182"/>
</p:tagLst>
</file>

<file path=ppt/tags/tag628.xml><?xml version="1.0" encoding="utf-8"?>
<p:tagLst xmlns:p="http://schemas.openxmlformats.org/presentationml/2006/main">
  <p:tag name="AS_UNIQUEID" val="3183"/>
</p:tagLst>
</file>

<file path=ppt/tags/tag629.xml><?xml version="1.0" encoding="utf-8"?>
<p:tagLst xmlns:p="http://schemas.openxmlformats.org/presentationml/2006/main">
  <p:tag name="AS_UNIQUEID" val="3184"/>
</p:tagLst>
</file>

<file path=ppt/tags/tag63.xml><?xml version="1.0" encoding="utf-8"?>
<p:tagLst xmlns:p="http://schemas.openxmlformats.org/presentationml/2006/main">
  <p:tag name="AS_UNIQUEID" val="2174"/>
</p:tagLst>
</file>

<file path=ppt/tags/tag630.xml><?xml version="1.0" encoding="utf-8"?>
<p:tagLst xmlns:p="http://schemas.openxmlformats.org/presentationml/2006/main">
  <p:tag name="AS_UNIQUEID" val="3185"/>
</p:tagLst>
</file>

<file path=ppt/tags/tag631.xml><?xml version="1.0" encoding="utf-8"?>
<p:tagLst xmlns:p="http://schemas.openxmlformats.org/presentationml/2006/main">
  <p:tag name="AS_UNIQUEID" val="3186"/>
</p:tagLst>
</file>

<file path=ppt/tags/tag632.xml><?xml version="1.0" encoding="utf-8"?>
<p:tagLst xmlns:p="http://schemas.openxmlformats.org/presentationml/2006/main">
  <p:tag name="AS_UNIQUEID" val="3187"/>
</p:tagLst>
</file>

<file path=ppt/tags/tag633.xml><?xml version="1.0" encoding="utf-8"?>
<p:tagLst xmlns:p="http://schemas.openxmlformats.org/presentationml/2006/main">
  <p:tag name="AS_UNIQUEID" val="3188"/>
</p:tagLst>
</file>

<file path=ppt/tags/tag634.xml><?xml version="1.0" encoding="utf-8"?>
<p:tagLst xmlns:p="http://schemas.openxmlformats.org/presentationml/2006/main">
  <p:tag name="AS_UNIQUEID" val="3189"/>
</p:tagLst>
</file>

<file path=ppt/tags/tag635.xml><?xml version="1.0" encoding="utf-8"?>
<p:tagLst xmlns:p="http://schemas.openxmlformats.org/presentationml/2006/main">
  <p:tag name="AS_UNIQUEID" val="3190"/>
</p:tagLst>
</file>

<file path=ppt/tags/tag636.xml><?xml version="1.0" encoding="utf-8"?>
<p:tagLst xmlns:p="http://schemas.openxmlformats.org/presentationml/2006/main">
  <p:tag name="AS_UNIQUEID" val="3191"/>
</p:tagLst>
</file>

<file path=ppt/tags/tag637.xml><?xml version="1.0" encoding="utf-8"?>
<p:tagLst xmlns:p="http://schemas.openxmlformats.org/presentationml/2006/main">
  <p:tag name="AS_UNIQUEID" val="3192"/>
</p:tagLst>
</file>

<file path=ppt/tags/tag638.xml><?xml version="1.0" encoding="utf-8"?>
<p:tagLst xmlns:p="http://schemas.openxmlformats.org/presentationml/2006/main">
  <p:tag name="AS_UNIQUEID" val="3193"/>
</p:tagLst>
</file>

<file path=ppt/tags/tag639.xml><?xml version="1.0" encoding="utf-8"?>
<p:tagLst xmlns:p="http://schemas.openxmlformats.org/presentationml/2006/main">
  <p:tag name="AS_UNIQUEID" val="3194"/>
</p:tagLst>
</file>

<file path=ppt/tags/tag64.xml><?xml version="1.0" encoding="utf-8"?>
<p:tagLst xmlns:p="http://schemas.openxmlformats.org/presentationml/2006/main">
  <p:tag name="AS_UNIQUEID" val="2762"/>
</p:tagLst>
</file>

<file path=ppt/tags/tag640.xml><?xml version="1.0" encoding="utf-8"?>
<p:tagLst xmlns:p="http://schemas.openxmlformats.org/presentationml/2006/main">
  <p:tag name="AS_UNIQUEID" val="3195"/>
</p:tagLst>
</file>

<file path=ppt/tags/tag641.xml><?xml version="1.0" encoding="utf-8"?>
<p:tagLst xmlns:p="http://schemas.openxmlformats.org/presentationml/2006/main">
  <p:tag name="AS_UNIQUEID" val="3196"/>
</p:tagLst>
</file>

<file path=ppt/tags/tag642.xml><?xml version="1.0" encoding="utf-8"?>
<p:tagLst xmlns:p="http://schemas.openxmlformats.org/presentationml/2006/main">
  <p:tag name="AS_UNIQUEID" val="3197"/>
</p:tagLst>
</file>

<file path=ppt/tags/tag643.xml><?xml version="1.0" encoding="utf-8"?>
<p:tagLst xmlns:p="http://schemas.openxmlformats.org/presentationml/2006/main">
  <p:tag name="AS_UNIQUEID" val="3198"/>
</p:tagLst>
</file>

<file path=ppt/tags/tag644.xml><?xml version="1.0" encoding="utf-8"?>
<p:tagLst xmlns:p="http://schemas.openxmlformats.org/presentationml/2006/main">
  <p:tag name="AS_UNIQUEID" val="3199"/>
</p:tagLst>
</file>

<file path=ppt/tags/tag645.xml><?xml version="1.0" encoding="utf-8"?>
<p:tagLst xmlns:p="http://schemas.openxmlformats.org/presentationml/2006/main">
  <p:tag name="AS_UNIQUEID" val="3200"/>
</p:tagLst>
</file>

<file path=ppt/tags/tag646.xml><?xml version="1.0" encoding="utf-8"?>
<p:tagLst xmlns:p="http://schemas.openxmlformats.org/presentationml/2006/main">
  <p:tag name="AS_UNIQUEID" val="3201"/>
</p:tagLst>
</file>

<file path=ppt/tags/tag647.xml><?xml version="1.0" encoding="utf-8"?>
<p:tagLst xmlns:p="http://schemas.openxmlformats.org/presentationml/2006/main">
  <p:tag name="AS_UNIQUEID" val="3202"/>
</p:tagLst>
</file>

<file path=ppt/tags/tag648.xml><?xml version="1.0" encoding="utf-8"?>
<p:tagLst xmlns:p="http://schemas.openxmlformats.org/presentationml/2006/main">
  <p:tag name="AS_UNIQUEID" val="3203"/>
</p:tagLst>
</file>

<file path=ppt/tags/tag649.xml><?xml version="1.0" encoding="utf-8"?>
<p:tagLst xmlns:p="http://schemas.openxmlformats.org/presentationml/2006/main">
  <p:tag name="AS_UNIQUEID" val="3204"/>
</p:tagLst>
</file>

<file path=ppt/tags/tag65.xml><?xml version="1.0" encoding="utf-8"?>
<p:tagLst xmlns:p="http://schemas.openxmlformats.org/presentationml/2006/main">
  <p:tag name="AS_UNIQUEID" val="2176"/>
</p:tagLst>
</file>

<file path=ppt/tags/tag650.xml><?xml version="1.0" encoding="utf-8"?>
<p:tagLst xmlns:p="http://schemas.openxmlformats.org/presentationml/2006/main">
  <p:tag name="AS_UNIQUEID" val="3205"/>
</p:tagLst>
</file>

<file path=ppt/tags/tag651.xml><?xml version="1.0" encoding="utf-8"?>
<p:tagLst xmlns:p="http://schemas.openxmlformats.org/presentationml/2006/main">
  <p:tag name="AS_UNIQUEID" val="3206"/>
</p:tagLst>
</file>

<file path=ppt/tags/tag652.xml><?xml version="1.0" encoding="utf-8"?>
<p:tagLst xmlns:p="http://schemas.openxmlformats.org/presentationml/2006/main">
  <p:tag name="AS_UNIQUEID" val="3207"/>
</p:tagLst>
</file>

<file path=ppt/tags/tag653.xml><?xml version="1.0" encoding="utf-8"?>
<p:tagLst xmlns:p="http://schemas.openxmlformats.org/presentationml/2006/main">
  <p:tag name="AS_UNIQUEID" val="3208"/>
</p:tagLst>
</file>

<file path=ppt/tags/tag654.xml><?xml version="1.0" encoding="utf-8"?>
<p:tagLst xmlns:p="http://schemas.openxmlformats.org/presentationml/2006/main">
  <p:tag name="AS_UNIQUEID" val="3209"/>
</p:tagLst>
</file>

<file path=ppt/tags/tag655.xml><?xml version="1.0" encoding="utf-8"?>
<p:tagLst xmlns:p="http://schemas.openxmlformats.org/presentationml/2006/main">
  <p:tag name="AS_UNIQUEID" val="3210"/>
</p:tagLst>
</file>

<file path=ppt/tags/tag656.xml><?xml version="1.0" encoding="utf-8"?>
<p:tagLst xmlns:p="http://schemas.openxmlformats.org/presentationml/2006/main">
  <p:tag name="AS_UNIQUEID" val="3211"/>
</p:tagLst>
</file>

<file path=ppt/tags/tag657.xml><?xml version="1.0" encoding="utf-8"?>
<p:tagLst xmlns:p="http://schemas.openxmlformats.org/presentationml/2006/main">
  <p:tag name="AS_UNIQUEID" val="3212"/>
</p:tagLst>
</file>

<file path=ppt/tags/tag658.xml><?xml version="1.0" encoding="utf-8"?>
<p:tagLst xmlns:p="http://schemas.openxmlformats.org/presentationml/2006/main">
  <p:tag name="AS_UNIQUEID" val="3213"/>
</p:tagLst>
</file>

<file path=ppt/tags/tag659.xml><?xml version="1.0" encoding="utf-8"?>
<p:tagLst xmlns:p="http://schemas.openxmlformats.org/presentationml/2006/main">
  <p:tag name="AS_UNIQUEID" val="3214"/>
</p:tagLst>
</file>

<file path=ppt/tags/tag66.xml><?xml version="1.0" encoding="utf-8"?>
<p:tagLst xmlns:p="http://schemas.openxmlformats.org/presentationml/2006/main">
  <p:tag name="AS_UNIQUEID" val="2177"/>
</p:tagLst>
</file>

<file path=ppt/tags/tag660.xml><?xml version="1.0" encoding="utf-8"?>
<p:tagLst xmlns:p="http://schemas.openxmlformats.org/presentationml/2006/main">
  <p:tag name="AS_UNIQUEID" val="3215"/>
</p:tagLst>
</file>

<file path=ppt/tags/tag661.xml><?xml version="1.0" encoding="utf-8"?>
<p:tagLst xmlns:p="http://schemas.openxmlformats.org/presentationml/2006/main">
  <p:tag name="AS_UNIQUEID" val="3216"/>
</p:tagLst>
</file>

<file path=ppt/tags/tag662.xml><?xml version="1.0" encoding="utf-8"?>
<p:tagLst xmlns:p="http://schemas.openxmlformats.org/presentationml/2006/main">
  <p:tag name="AS_UNIQUEID" val="3217"/>
</p:tagLst>
</file>

<file path=ppt/tags/tag663.xml><?xml version="1.0" encoding="utf-8"?>
<p:tagLst xmlns:p="http://schemas.openxmlformats.org/presentationml/2006/main">
  <p:tag name="AS_UNIQUEID" val="3218"/>
</p:tagLst>
</file>

<file path=ppt/tags/tag664.xml><?xml version="1.0" encoding="utf-8"?>
<p:tagLst xmlns:p="http://schemas.openxmlformats.org/presentationml/2006/main">
  <p:tag name="AS_UNIQUEID" val="3219"/>
</p:tagLst>
</file>

<file path=ppt/tags/tag665.xml><?xml version="1.0" encoding="utf-8"?>
<p:tagLst xmlns:p="http://schemas.openxmlformats.org/presentationml/2006/main">
  <p:tag name="AS_UNIQUEID" val="3220"/>
</p:tagLst>
</file>

<file path=ppt/tags/tag666.xml><?xml version="1.0" encoding="utf-8"?>
<p:tagLst xmlns:p="http://schemas.openxmlformats.org/presentationml/2006/main">
  <p:tag name="AS_UNIQUEID" val="3221"/>
</p:tagLst>
</file>

<file path=ppt/tags/tag667.xml><?xml version="1.0" encoding="utf-8"?>
<p:tagLst xmlns:p="http://schemas.openxmlformats.org/presentationml/2006/main">
  <p:tag name="AS_UNIQUEID" val="3222"/>
</p:tagLst>
</file>

<file path=ppt/tags/tag668.xml><?xml version="1.0" encoding="utf-8"?>
<p:tagLst xmlns:p="http://schemas.openxmlformats.org/presentationml/2006/main">
  <p:tag name="AS_UNIQUEID" val="3223"/>
</p:tagLst>
</file>

<file path=ppt/tags/tag669.xml><?xml version="1.0" encoding="utf-8"?>
<p:tagLst xmlns:p="http://schemas.openxmlformats.org/presentationml/2006/main">
  <p:tag name="AS_UNIQUEID" val="3224"/>
</p:tagLst>
</file>

<file path=ppt/tags/tag67.xml><?xml version="1.0" encoding="utf-8"?>
<p:tagLst xmlns:p="http://schemas.openxmlformats.org/presentationml/2006/main">
  <p:tag name="AS_UNIQUEID" val="2178"/>
</p:tagLst>
</file>

<file path=ppt/tags/tag670.xml><?xml version="1.0" encoding="utf-8"?>
<p:tagLst xmlns:p="http://schemas.openxmlformats.org/presentationml/2006/main">
  <p:tag name="AS_UNIQUEID" val="3225"/>
</p:tagLst>
</file>

<file path=ppt/tags/tag671.xml><?xml version="1.0" encoding="utf-8"?>
<p:tagLst xmlns:p="http://schemas.openxmlformats.org/presentationml/2006/main">
  <p:tag name="AS_UNIQUEID" val="3226"/>
</p:tagLst>
</file>

<file path=ppt/tags/tag672.xml><?xml version="1.0" encoding="utf-8"?>
<p:tagLst xmlns:p="http://schemas.openxmlformats.org/presentationml/2006/main">
  <p:tag name="AS_UNIQUEID" val="3227"/>
</p:tagLst>
</file>

<file path=ppt/tags/tag673.xml><?xml version="1.0" encoding="utf-8"?>
<p:tagLst xmlns:p="http://schemas.openxmlformats.org/presentationml/2006/main">
  <p:tag name="AS_UNIQUEID" val="3228"/>
</p:tagLst>
</file>

<file path=ppt/tags/tag674.xml><?xml version="1.0" encoding="utf-8"?>
<p:tagLst xmlns:p="http://schemas.openxmlformats.org/presentationml/2006/main">
  <p:tag name="AS_UNIQUEID" val="3229"/>
</p:tagLst>
</file>

<file path=ppt/tags/tag675.xml><?xml version="1.0" encoding="utf-8"?>
<p:tagLst xmlns:p="http://schemas.openxmlformats.org/presentationml/2006/main">
  <p:tag name="AS_UNIQUEID" val="3230"/>
</p:tagLst>
</file>

<file path=ppt/tags/tag676.xml><?xml version="1.0" encoding="utf-8"?>
<p:tagLst xmlns:p="http://schemas.openxmlformats.org/presentationml/2006/main">
  <p:tag name="AS_UNIQUEID" val="3231"/>
</p:tagLst>
</file>

<file path=ppt/tags/tag677.xml><?xml version="1.0" encoding="utf-8"?>
<p:tagLst xmlns:p="http://schemas.openxmlformats.org/presentationml/2006/main">
  <p:tag name="AS_UNIQUEID" val="3232"/>
</p:tagLst>
</file>

<file path=ppt/tags/tag678.xml><?xml version="1.0" encoding="utf-8"?>
<p:tagLst xmlns:p="http://schemas.openxmlformats.org/presentationml/2006/main">
  <p:tag name="AS_UNIQUEID" val="3233"/>
</p:tagLst>
</file>

<file path=ppt/tags/tag679.xml><?xml version="1.0" encoding="utf-8"?>
<p:tagLst xmlns:p="http://schemas.openxmlformats.org/presentationml/2006/main">
  <p:tag name="AS_UNIQUEID" val="3234"/>
</p:tagLst>
</file>

<file path=ppt/tags/tag68.xml><?xml version="1.0" encoding="utf-8"?>
<p:tagLst xmlns:p="http://schemas.openxmlformats.org/presentationml/2006/main">
  <p:tag name="AS_UNIQUEID" val="2179"/>
</p:tagLst>
</file>

<file path=ppt/tags/tag680.xml><?xml version="1.0" encoding="utf-8"?>
<p:tagLst xmlns:p="http://schemas.openxmlformats.org/presentationml/2006/main">
  <p:tag name="AS_UNIQUEID" val="3235"/>
</p:tagLst>
</file>

<file path=ppt/tags/tag681.xml><?xml version="1.0" encoding="utf-8"?>
<p:tagLst xmlns:p="http://schemas.openxmlformats.org/presentationml/2006/main">
  <p:tag name="AS_UNIQUEID" val="3236"/>
</p:tagLst>
</file>

<file path=ppt/tags/tag682.xml><?xml version="1.0" encoding="utf-8"?>
<p:tagLst xmlns:p="http://schemas.openxmlformats.org/presentationml/2006/main">
  <p:tag name="AS_UNIQUEID" val="3237"/>
</p:tagLst>
</file>

<file path=ppt/tags/tag683.xml><?xml version="1.0" encoding="utf-8"?>
<p:tagLst xmlns:p="http://schemas.openxmlformats.org/presentationml/2006/main">
  <p:tag name="AS_UNIQUEID" val="3238"/>
</p:tagLst>
</file>

<file path=ppt/tags/tag684.xml><?xml version="1.0" encoding="utf-8"?>
<p:tagLst xmlns:p="http://schemas.openxmlformats.org/presentationml/2006/main">
  <p:tag name="AS_UNIQUEID" val="3239"/>
</p:tagLst>
</file>

<file path=ppt/tags/tag685.xml><?xml version="1.0" encoding="utf-8"?>
<p:tagLst xmlns:p="http://schemas.openxmlformats.org/presentationml/2006/main">
  <p:tag name="AS_UNIQUEID" val="3240"/>
</p:tagLst>
</file>

<file path=ppt/tags/tag686.xml><?xml version="1.0" encoding="utf-8"?>
<p:tagLst xmlns:p="http://schemas.openxmlformats.org/presentationml/2006/main">
  <p:tag name="AS_UNIQUEID" val="3241"/>
</p:tagLst>
</file>

<file path=ppt/tags/tag687.xml><?xml version="1.0" encoding="utf-8"?>
<p:tagLst xmlns:p="http://schemas.openxmlformats.org/presentationml/2006/main">
  <p:tag name="AS_UNIQUEID" val="3242"/>
</p:tagLst>
</file>

<file path=ppt/tags/tag688.xml><?xml version="1.0" encoding="utf-8"?>
<p:tagLst xmlns:p="http://schemas.openxmlformats.org/presentationml/2006/main">
  <p:tag name="AS_UNIQUEID" val="3243"/>
</p:tagLst>
</file>

<file path=ppt/tags/tag689.xml><?xml version="1.0" encoding="utf-8"?>
<p:tagLst xmlns:p="http://schemas.openxmlformats.org/presentationml/2006/main">
  <p:tag name="AS_UNIQUEID" val="3244"/>
</p:tagLst>
</file>

<file path=ppt/tags/tag69.xml><?xml version="1.0" encoding="utf-8"?>
<p:tagLst xmlns:p="http://schemas.openxmlformats.org/presentationml/2006/main">
  <p:tag name="AS_UNIQUEID" val="2180"/>
</p:tagLst>
</file>

<file path=ppt/tags/tag690.xml><?xml version="1.0" encoding="utf-8"?>
<p:tagLst xmlns:p="http://schemas.openxmlformats.org/presentationml/2006/main">
  <p:tag name="AS_UNIQUEID" val="3245"/>
</p:tagLst>
</file>

<file path=ppt/tags/tag691.xml><?xml version="1.0" encoding="utf-8"?>
<p:tagLst xmlns:p="http://schemas.openxmlformats.org/presentationml/2006/main">
  <p:tag name="AS_UNIQUEID" val="3246"/>
</p:tagLst>
</file>

<file path=ppt/tags/tag692.xml><?xml version="1.0" encoding="utf-8"?>
<p:tagLst xmlns:p="http://schemas.openxmlformats.org/presentationml/2006/main">
  <p:tag name="AS_UNIQUEID" val="3247"/>
</p:tagLst>
</file>

<file path=ppt/tags/tag693.xml><?xml version="1.0" encoding="utf-8"?>
<p:tagLst xmlns:p="http://schemas.openxmlformats.org/presentationml/2006/main">
  <p:tag name="AS_UNIQUEID" val="3248"/>
</p:tagLst>
</file>

<file path=ppt/tags/tag694.xml><?xml version="1.0" encoding="utf-8"?>
<p:tagLst xmlns:p="http://schemas.openxmlformats.org/presentationml/2006/main">
  <p:tag name="AS_UNIQUEID" val="3249"/>
</p:tagLst>
</file>

<file path=ppt/tags/tag695.xml><?xml version="1.0" encoding="utf-8"?>
<p:tagLst xmlns:p="http://schemas.openxmlformats.org/presentationml/2006/main">
  <p:tag name="AS_UNIQUEID" val="3250"/>
</p:tagLst>
</file>

<file path=ppt/tags/tag696.xml><?xml version="1.0" encoding="utf-8"?>
<p:tagLst xmlns:p="http://schemas.openxmlformats.org/presentationml/2006/main">
  <p:tag name="AS_UNIQUEID" val="3251"/>
</p:tagLst>
</file>

<file path=ppt/tags/tag697.xml><?xml version="1.0" encoding="utf-8"?>
<p:tagLst xmlns:p="http://schemas.openxmlformats.org/presentationml/2006/main">
  <p:tag name="AS_UNIQUEID" val="3252"/>
</p:tagLst>
</file>

<file path=ppt/tags/tag698.xml><?xml version="1.0" encoding="utf-8"?>
<p:tagLst xmlns:p="http://schemas.openxmlformats.org/presentationml/2006/main">
  <p:tag name="AS_UNIQUEID" val="3253"/>
</p:tagLst>
</file>

<file path=ppt/tags/tag699.xml><?xml version="1.0" encoding="utf-8"?>
<p:tagLst xmlns:p="http://schemas.openxmlformats.org/presentationml/2006/main">
  <p:tag name="AS_UNIQUEID" val="3254"/>
</p:tagLst>
</file>

<file path=ppt/tags/tag7.xml><?xml version="1.0" encoding="utf-8"?>
<p:tagLst xmlns:p="http://schemas.openxmlformats.org/presentationml/2006/main">
  <p:tag name="AS_UNIQUEID" val="2753"/>
</p:tagLst>
</file>

<file path=ppt/tags/tag70.xml><?xml version="1.0" encoding="utf-8"?>
<p:tagLst xmlns:p="http://schemas.openxmlformats.org/presentationml/2006/main">
  <p:tag name="AS_UNIQUEID" val="2763"/>
</p:tagLst>
</file>

<file path=ppt/tags/tag700.xml><?xml version="1.0" encoding="utf-8"?>
<p:tagLst xmlns:p="http://schemas.openxmlformats.org/presentationml/2006/main">
  <p:tag name="AS_UNIQUEID" val="3255"/>
</p:tagLst>
</file>

<file path=ppt/tags/tag701.xml><?xml version="1.0" encoding="utf-8"?>
<p:tagLst xmlns:p="http://schemas.openxmlformats.org/presentationml/2006/main">
  <p:tag name="AS_UNIQUEID" val="3256"/>
</p:tagLst>
</file>

<file path=ppt/tags/tag702.xml><?xml version="1.0" encoding="utf-8"?>
<p:tagLst xmlns:p="http://schemas.openxmlformats.org/presentationml/2006/main">
  <p:tag name="AS_UNIQUEID" val="3257"/>
</p:tagLst>
</file>

<file path=ppt/tags/tag703.xml><?xml version="1.0" encoding="utf-8"?>
<p:tagLst xmlns:p="http://schemas.openxmlformats.org/presentationml/2006/main">
  <p:tag name="AS_UNIQUEID" val="3258"/>
</p:tagLst>
</file>

<file path=ppt/tags/tag704.xml><?xml version="1.0" encoding="utf-8"?>
<p:tagLst xmlns:p="http://schemas.openxmlformats.org/presentationml/2006/main">
  <p:tag name="AS_UNIQUEID" val="3259"/>
</p:tagLst>
</file>

<file path=ppt/tags/tag705.xml><?xml version="1.0" encoding="utf-8"?>
<p:tagLst xmlns:p="http://schemas.openxmlformats.org/presentationml/2006/main">
  <p:tag name="AS_UNIQUEID" val="3260"/>
</p:tagLst>
</file>

<file path=ppt/tags/tag706.xml><?xml version="1.0" encoding="utf-8"?>
<p:tagLst xmlns:p="http://schemas.openxmlformats.org/presentationml/2006/main">
  <p:tag name="AS_UNIQUEID" val="3261"/>
</p:tagLst>
</file>

<file path=ppt/tags/tag707.xml><?xml version="1.0" encoding="utf-8"?>
<p:tagLst xmlns:p="http://schemas.openxmlformats.org/presentationml/2006/main">
  <p:tag name="AS_UNIQUEID" val="3262"/>
</p:tagLst>
</file>

<file path=ppt/tags/tag708.xml><?xml version="1.0" encoding="utf-8"?>
<p:tagLst xmlns:p="http://schemas.openxmlformats.org/presentationml/2006/main">
  <p:tag name="AS_UNIQUEID" val="3263"/>
</p:tagLst>
</file>

<file path=ppt/tags/tag709.xml><?xml version="1.0" encoding="utf-8"?>
<p:tagLst xmlns:p="http://schemas.openxmlformats.org/presentationml/2006/main">
  <p:tag name="AS_UNIQUEID" val="3264"/>
</p:tagLst>
</file>

<file path=ppt/tags/tag71.xml><?xml version="1.0" encoding="utf-8"?>
<p:tagLst xmlns:p="http://schemas.openxmlformats.org/presentationml/2006/main">
  <p:tag name="AS_UNIQUEID" val="2764"/>
</p:tagLst>
</file>

<file path=ppt/tags/tag710.xml><?xml version="1.0" encoding="utf-8"?>
<p:tagLst xmlns:p="http://schemas.openxmlformats.org/presentationml/2006/main">
  <p:tag name="AS_UNIQUEID" val="3265"/>
</p:tagLst>
</file>

<file path=ppt/tags/tag711.xml><?xml version="1.0" encoding="utf-8"?>
<p:tagLst xmlns:p="http://schemas.openxmlformats.org/presentationml/2006/main">
  <p:tag name="AS_UNIQUEID" val="3266"/>
</p:tagLst>
</file>

<file path=ppt/tags/tag712.xml><?xml version="1.0" encoding="utf-8"?>
<p:tagLst xmlns:p="http://schemas.openxmlformats.org/presentationml/2006/main">
  <p:tag name="AS_UNIQUEID" val="3267"/>
</p:tagLst>
</file>

<file path=ppt/tags/tag713.xml><?xml version="1.0" encoding="utf-8"?>
<p:tagLst xmlns:p="http://schemas.openxmlformats.org/presentationml/2006/main">
  <p:tag name="AS_UNIQUEID" val="3268"/>
</p:tagLst>
</file>

<file path=ppt/tags/tag714.xml><?xml version="1.0" encoding="utf-8"?>
<p:tagLst xmlns:p="http://schemas.openxmlformats.org/presentationml/2006/main">
  <p:tag name="AS_UNIQUEID" val="3269"/>
</p:tagLst>
</file>

<file path=ppt/tags/tag715.xml><?xml version="1.0" encoding="utf-8"?>
<p:tagLst xmlns:p="http://schemas.openxmlformats.org/presentationml/2006/main">
  <p:tag name="AS_UNIQUEID" val="3270"/>
</p:tagLst>
</file>

<file path=ppt/tags/tag716.xml><?xml version="1.0" encoding="utf-8"?>
<p:tagLst xmlns:p="http://schemas.openxmlformats.org/presentationml/2006/main">
  <p:tag name="AS_UNIQUEID" val="3271"/>
</p:tagLst>
</file>

<file path=ppt/tags/tag717.xml><?xml version="1.0" encoding="utf-8"?>
<p:tagLst xmlns:p="http://schemas.openxmlformats.org/presentationml/2006/main">
  <p:tag name="AS_UNIQUEID" val="3272"/>
</p:tagLst>
</file>

<file path=ppt/tags/tag718.xml><?xml version="1.0" encoding="utf-8"?>
<p:tagLst xmlns:p="http://schemas.openxmlformats.org/presentationml/2006/main">
  <p:tag name="AS_UNIQUEID" val="3273"/>
</p:tagLst>
</file>

<file path=ppt/tags/tag719.xml><?xml version="1.0" encoding="utf-8"?>
<p:tagLst xmlns:p="http://schemas.openxmlformats.org/presentationml/2006/main">
  <p:tag name="AS_UNIQUEID" val="3274"/>
</p:tagLst>
</file>

<file path=ppt/tags/tag72.xml><?xml version="1.0" encoding="utf-8"?>
<p:tagLst xmlns:p="http://schemas.openxmlformats.org/presentationml/2006/main">
  <p:tag name="AS_UNIQUEID" val="2765"/>
</p:tagLst>
</file>

<file path=ppt/tags/tag720.xml><?xml version="1.0" encoding="utf-8"?>
<p:tagLst xmlns:p="http://schemas.openxmlformats.org/presentationml/2006/main">
  <p:tag name="AS_UNIQUEID" val="3275"/>
</p:tagLst>
</file>

<file path=ppt/tags/tag721.xml><?xml version="1.0" encoding="utf-8"?>
<p:tagLst xmlns:p="http://schemas.openxmlformats.org/presentationml/2006/main">
  <p:tag name="AS_UNIQUEID" val="3276"/>
</p:tagLst>
</file>

<file path=ppt/tags/tag722.xml><?xml version="1.0" encoding="utf-8"?>
<p:tagLst xmlns:p="http://schemas.openxmlformats.org/presentationml/2006/main">
  <p:tag name="AS_UNIQUEID" val="3277"/>
</p:tagLst>
</file>

<file path=ppt/tags/tag723.xml><?xml version="1.0" encoding="utf-8"?>
<p:tagLst xmlns:p="http://schemas.openxmlformats.org/presentationml/2006/main">
  <p:tag name="AS_UNIQUEID" val="3278"/>
</p:tagLst>
</file>

<file path=ppt/tags/tag724.xml><?xml version="1.0" encoding="utf-8"?>
<p:tagLst xmlns:p="http://schemas.openxmlformats.org/presentationml/2006/main">
  <p:tag name="AS_UNIQUEID" val="3279"/>
</p:tagLst>
</file>

<file path=ppt/tags/tag725.xml><?xml version="1.0" encoding="utf-8"?>
<p:tagLst xmlns:p="http://schemas.openxmlformats.org/presentationml/2006/main">
  <p:tag name="AS_UNIQUEID" val="3280"/>
</p:tagLst>
</file>

<file path=ppt/tags/tag726.xml><?xml version="1.0" encoding="utf-8"?>
<p:tagLst xmlns:p="http://schemas.openxmlformats.org/presentationml/2006/main">
  <p:tag name="AS_UNIQUEID" val="3281"/>
</p:tagLst>
</file>

<file path=ppt/tags/tag727.xml><?xml version="1.0" encoding="utf-8"?>
<p:tagLst xmlns:p="http://schemas.openxmlformats.org/presentationml/2006/main">
  <p:tag name="AS_UNIQUEID" val="3282"/>
</p:tagLst>
</file>

<file path=ppt/tags/tag728.xml><?xml version="1.0" encoding="utf-8"?>
<p:tagLst xmlns:p="http://schemas.openxmlformats.org/presentationml/2006/main">
  <p:tag name="AS_UNIQUEID" val="3283"/>
</p:tagLst>
</file>

<file path=ppt/tags/tag729.xml><?xml version="1.0" encoding="utf-8"?>
<p:tagLst xmlns:p="http://schemas.openxmlformats.org/presentationml/2006/main">
  <p:tag name="AS_UNIQUEID" val="3284"/>
</p:tagLst>
</file>

<file path=ppt/tags/tag73.xml><?xml version="1.0" encoding="utf-8"?>
<p:tagLst xmlns:p="http://schemas.openxmlformats.org/presentationml/2006/main">
  <p:tag name="AS_UNIQUEID" val="2766"/>
</p:tagLst>
</file>

<file path=ppt/tags/tag730.xml><?xml version="1.0" encoding="utf-8"?>
<p:tagLst xmlns:p="http://schemas.openxmlformats.org/presentationml/2006/main">
  <p:tag name="AS_UNIQUEID" val="3285"/>
</p:tagLst>
</file>

<file path=ppt/tags/tag731.xml><?xml version="1.0" encoding="utf-8"?>
<p:tagLst xmlns:p="http://schemas.openxmlformats.org/presentationml/2006/main">
  <p:tag name="AS_UNIQUEID" val="3286"/>
</p:tagLst>
</file>

<file path=ppt/tags/tag732.xml><?xml version="1.0" encoding="utf-8"?>
<p:tagLst xmlns:p="http://schemas.openxmlformats.org/presentationml/2006/main">
  <p:tag name="AS_UNIQUEID" val="3287"/>
</p:tagLst>
</file>

<file path=ppt/tags/tag733.xml><?xml version="1.0" encoding="utf-8"?>
<p:tagLst xmlns:p="http://schemas.openxmlformats.org/presentationml/2006/main">
  <p:tag name="AS_UNIQUEID" val="3288"/>
</p:tagLst>
</file>

<file path=ppt/tags/tag734.xml><?xml version="1.0" encoding="utf-8"?>
<p:tagLst xmlns:p="http://schemas.openxmlformats.org/presentationml/2006/main">
  <p:tag name="AS_UNIQUEID" val="3289"/>
</p:tagLst>
</file>

<file path=ppt/tags/tag735.xml><?xml version="1.0" encoding="utf-8"?>
<p:tagLst xmlns:p="http://schemas.openxmlformats.org/presentationml/2006/main">
  <p:tag name="AS_UNIQUEID" val="3290"/>
</p:tagLst>
</file>

<file path=ppt/tags/tag736.xml><?xml version="1.0" encoding="utf-8"?>
<p:tagLst xmlns:p="http://schemas.openxmlformats.org/presentationml/2006/main">
  <p:tag name="AS_UNIQUEID" val="3291"/>
</p:tagLst>
</file>

<file path=ppt/tags/tag737.xml><?xml version="1.0" encoding="utf-8"?>
<p:tagLst xmlns:p="http://schemas.openxmlformats.org/presentationml/2006/main">
  <p:tag name="AS_UNIQUEID" val="3292"/>
</p:tagLst>
</file>

<file path=ppt/tags/tag738.xml><?xml version="1.0" encoding="utf-8"?>
<p:tagLst xmlns:p="http://schemas.openxmlformats.org/presentationml/2006/main">
  <p:tag name="AS_UNIQUEID" val="3293"/>
</p:tagLst>
</file>

<file path=ppt/tags/tag739.xml><?xml version="1.0" encoding="utf-8"?>
<p:tagLst xmlns:p="http://schemas.openxmlformats.org/presentationml/2006/main">
  <p:tag name="AS_UNIQUEID" val="3294"/>
</p:tagLst>
</file>

<file path=ppt/tags/tag74.xml><?xml version="1.0" encoding="utf-8"?>
<p:tagLst xmlns:p="http://schemas.openxmlformats.org/presentationml/2006/main">
  <p:tag name="AS_UNIQUEID" val="2182"/>
</p:tagLst>
</file>

<file path=ppt/tags/tag740.xml><?xml version="1.0" encoding="utf-8"?>
<p:tagLst xmlns:p="http://schemas.openxmlformats.org/presentationml/2006/main">
  <p:tag name="AS_UNIQUEID" val="3295"/>
</p:tagLst>
</file>

<file path=ppt/tags/tag741.xml><?xml version="1.0" encoding="utf-8"?>
<p:tagLst xmlns:p="http://schemas.openxmlformats.org/presentationml/2006/main">
  <p:tag name="AS_UNIQUEID" val="3296"/>
</p:tagLst>
</file>

<file path=ppt/tags/tag742.xml><?xml version="1.0" encoding="utf-8"?>
<p:tagLst xmlns:p="http://schemas.openxmlformats.org/presentationml/2006/main">
  <p:tag name="AS_UNIQUEID" val="3297"/>
</p:tagLst>
</file>

<file path=ppt/tags/tag743.xml><?xml version="1.0" encoding="utf-8"?>
<p:tagLst xmlns:p="http://schemas.openxmlformats.org/presentationml/2006/main">
  <p:tag name="AS_UNIQUEID" val="3298"/>
</p:tagLst>
</file>

<file path=ppt/tags/tag744.xml><?xml version="1.0" encoding="utf-8"?>
<p:tagLst xmlns:p="http://schemas.openxmlformats.org/presentationml/2006/main">
  <p:tag name="AS_UNIQUEID" val="3299"/>
</p:tagLst>
</file>

<file path=ppt/tags/tag745.xml><?xml version="1.0" encoding="utf-8"?>
<p:tagLst xmlns:p="http://schemas.openxmlformats.org/presentationml/2006/main">
  <p:tag name="AS_UNIQUEID" val="3300"/>
</p:tagLst>
</file>

<file path=ppt/tags/tag746.xml><?xml version="1.0" encoding="utf-8"?>
<p:tagLst xmlns:p="http://schemas.openxmlformats.org/presentationml/2006/main">
  <p:tag name="AS_UNIQUEID" val="3301"/>
</p:tagLst>
</file>

<file path=ppt/tags/tag747.xml><?xml version="1.0" encoding="utf-8"?>
<p:tagLst xmlns:p="http://schemas.openxmlformats.org/presentationml/2006/main">
  <p:tag name="AS_UNIQUEID" val="3302"/>
</p:tagLst>
</file>

<file path=ppt/tags/tag748.xml><?xml version="1.0" encoding="utf-8"?>
<p:tagLst xmlns:p="http://schemas.openxmlformats.org/presentationml/2006/main">
  <p:tag name="AS_UNIQUEID" val="3303"/>
</p:tagLst>
</file>

<file path=ppt/tags/tag749.xml><?xml version="1.0" encoding="utf-8"?>
<p:tagLst xmlns:p="http://schemas.openxmlformats.org/presentationml/2006/main">
  <p:tag name="AS_UNIQUEID" val="3304"/>
</p:tagLst>
</file>

<file path=ppt/tags/tag75.xml><?xml version="1.0" encoding="utf-8"?>
<p:tagLst xmlns:p="http://schemas.openxmlformats.org/presentationml/2006/main">
  <p:tag name="AS_UNIQUEID" val="2183"/>
</p:tagLst>
</file>

<file path=ppt/tags/tag750.xml><?xml version="1.0" encoding="utf-8"?>
<p:tagLst xmlns:p="http://schemas.openxmlformats.org/presentationml/2006/main">
  <p:tag name="AS_UNIQUEID" val="3305"/>
</p:tagLst>
</file>

<file path=ppt/tags/tag751.xml><?xml version="1.0" encoding="utf-8"?>
<p:tagLst xmlns:p="http://schemas.openxmlformats.org/presentationml/2006/main">
  <p:tag name="AS_UNIQUEID" val="3306"/>
</p:tagLst>
</file>

<file path=ppt/tags/tag752.xml><?xml version="1.0" encoding="utf-8"?>
<p:tagLst xmlns:p="http://schemas.openxmlformats.org/presentationml/2006/main">
  <p:tag name="AS_UNIQUEID" val="3307"/>
</p:tagLst>
</file>

<file path=ppt/tags/tag753.xml><?xml version="1.0" encoding="utf-8"?>
<p:tagLst xmlns:p="http://schemas.openxmlformats.org/presentationml/2006/main">
  <p:tag name="AS_UNIQUEID" val="3308"/>
</p:tagLst>
</file>

<file path=ppt/tags/tag754.xml><?xml version="1.0" encoding="utf-8"?>
<p:tagLst xmlns:p="http://schemas.openxmlformats.org/presentationml/2006/main">
  <p:tag name="AS_UNIQUEID" val="3309"/>
</p:tagLst>
</file>

<file path=ppt/tags/tag755.xml><?xml version="1.0" encoding="utf-8"?>
<p:tagLst xmlns:p="http://schemas.openxmlformats.org/presentationml/2006/main">
  <p:tag name="AS_UNIQUEID" val="3310"/>
</p:tagLst>
</file>

<file path=ppt/tags/tag756.xml><?xml version="1.0" encoding="utf-8"?>
<p:tagLst xmlns:p="http://schemas.openxmlformats.org/presentationml/2006/main">
  <p:tag name="AS_UNIQUEID" val="3311"/>
</p:tagLst>
</file>

<file path=ppt/tags/tag757.xml><?xml version="1.0" encoding="utf-8"?>
<p:tagLst xmlns:p="http://schemas.openxmlformats.org/presentationml/2006/main">
  <p:tag name="AS_UNIQUEID" val="3312"/>
</p:tagLst>
</file>

<file path=ppt/tags/tag758.xml><?xml version="1.0" encoding="utf-8"?>
<p:tagLst xmlns:p="http://schemas.openxmlformats.org/presentationml/2006/main">
  <p:tag name="AS_UNIQUEID" val="3313"/>
</p:tagLst>
</file>

<file path=ppt/tags/tag759.xml><?xml version="1.0" encoding="utf-8"?>
<p:tagLst xmlns:p="http://schemas.openxmlformats.org/presentationml/2006/main">
  <p:tag name="AS_UNIQUEID" val="3314"/>
</p:tagLst>
</file>

<file path=ppt/tags/tag76.xml><?xml version="1.0" encoding="utf-8"?>
<p:tagLst xmlns:p="http://schemas.openxmlformats.org/presentationml/2006/main">
  <p:tag name="AS_UNIQUEID" val="2184"/>
</p:tagLst>
</file>

<file path=ppt/tags/tag760.xml><?xml version="1.0" encoding="utf-8"?>
<p:tagLst xmlns:p="http://schemas.openxmlformats.org/presentationml/2006/main">
  <p:tag name="AS_UNIQUEID" val="3315"/>
</p:tagLst>
</file>

<file path=ppt/tags/tag761.xml><?xml version="1.0" encoding="utf-8"?>
<p:tagLst xmlns:p="http://schemas.openxmlformats.org/presentationml/2006/main">
  <p:tag name="AS_UNIQUEID" val="3316"/>
</p:tagLst>
</file>

<file path=ppt/tags/tag762.xml><?xml version="1.0" encoding="utf-8"?>
<p:tagLst xmlns:p="http://schemas.openxmlformats.org/presentationml/2006/main">
  <p:tag name="AS_UNIQUEID" val="3317"/>
</p:tagLst>
</file>

<file path=ppt/tags/tag763.xml><?xml version="1.0" encoding="utf-8"?>
<p:tagLst xmlns:p="http://schemas.openxmlformats.org/presentationml/2006/main">
  <p:tag name="AS_UNIQUEID" val="3318"/>
</p:tagLst>
</file>

<file path=ppt/tags/tag764.xml><?xml version="1.0" encoding="utf-8"?>
<p:tagLst xmlns:p="http://schemas.openxmlformats.org/presentationml/2006/main">
  <p:tag name="AS_UNIQUEID" val="3319"/>
</p:tagLst>
</file>

<file path=ppt/tags/tag765.xml><?xml version="1.0" encoding="utf-8"?>
<p:tagLst xmlns:p="http://schemas.openxmlformats.org/presentationml/2006/main">
  <p:tag name="AS_UNIQUEID" val="3320"/>
</p:tagLst>
</file>

<file path=ppt/tags/tag766.xml><?xml version="1.0" encoding="utf-8"?>
<p:tagLst xmlns:p="http://schemas.openxmlformats.org/presentationml/2006/main">
  <p:tag name="AS_UNIQUEID" val="3321"/>
</p:tagLst>
</file>

<file path=ppt/tags/tag767.xml><?xml version="1.0" encoding="utf-8"?>
<p:tagLst xmlns:p="http://schemas.openxmlformats.org/presentationml/2006/main">
  <p:tag name="AS_UNIQUEID" val="3322"/>
</p:tagLst>
</file>

<file path=ppt/tags/tag768.xml><?xml version="1.0" encoding="utf-8"?>
<p:tagLst xmlns:p="http://schemas.openxmlformats.org/presentationml/2006/main">
  <p:tag name="AS_UNIQUEID" val="3323"/>
</p:tagLst>
</file>

<file path=ppt/tags/tag769.xml><?xml version="1.0" encoding="utf-8"?>
<p:tagLst xmlns:p="http://schemas.openxmlformats.org/presentationml/2006/main">
  <p:tag name="AS_UNIQUEID" val="3324"/>
</p:tagLst>
</file>

<file path=ppt/tags/tag77.xml><?xml version="1.0" encoding="utf-8"?>
<p:tagLst xmlns:p="http://schemas.openxmlformats.org/presentationml/2006/main">
  <p:tag name="AS_UNIQUEID" val="2185"/>
</p:tagLst>
</file>

<file path=ppt/tags/tag770.xml><?xml version="1.0" encoding="utf-8"?>
<p:tagLst xmlns:p="http://schemas.openxmlformats.org/presentationml/2006/main">
  <p:tag name="AS_UNIQUEID" val="3325"/>
</p:tagLst>
</file>

<file path=ppt/tags/tag771.xml><?xml version="1.0" encoding="utf-8"?>
<p:tagLst xmlns:p="http://schemas.openxmlformats.org/presentationml/2006/main">
  <p:tag name="AS_UNIQUEID" val="3326"/>
</p:tagLst>
</file>

<file path=ppt/tags/tag772.xml><?xml version="1.0" encoding="utf-8"?>
<p:tagLst xmlns:p="http://schemas.openxmlformats.org/presentationml/2006/main">
  <p:tag name="AS_UNIQUEID" val="3327"/>
</p:tagLst>
</file>

<file path=ppt/tags/tag773.xml><?xml version="1.0" encoding="utf-8"?>
<p:tagLst xmlns:p="http://schemas.openxmlformats.org/presentationml/2006/main">
  <p:tag name="AS_UNIQUEID" val="3328"/>
</p:tagLst>
</file>

<file path=ppt/tags/tag774.xml><?xml version="1.0" encoding="utf-8"?>
<p:tagLst xmlns:p="http://schemas.openxmlformats.org/presentationml/2006/main">
  <p:tag name="AS_UNIQUEID" val="3329"/>
</p:tagLst>
</file>

<file path=ppt/tags/tag775.xml><?xml version="1.0" encoding="utf-8"?>
<p:tagLst xmlns:p="http://schemas.openxmlformats.org/presentationml/2006/main">
  <p:tag name="AS_UNIQUEID" val="3330"/>
</p:tagLst>
</file>

<file path=ppt/tags/tag776.xml><?xml version="1.0" encoding="utf-8"?>
<p:tagLst xmlns:p="http://schemas.openxmlformats.org/presentationml/2006/main">
  <p:tag name="AS_UNIQUEID" val="3331"/>
</p:tagLst>
</file>

<file path=ppt/tags/tag777.xml><?xml version="1.0" encoding="utf-8"?>
<p:tagLst xmlns:p="http://schemas.openxmlformats.org/presentationml/2006/main">
  <p:tag name="AS_UNIQUEID" val="3332"/>
</p:tagLst>
</file>

<file path=ppt/tags/tag778.xml><?xml version="1.0" encoding="utf-8"?>
<p:tagLst xmlns:p="http://schemas.openxmlformats.org/presentationml/2006/main">
  <p:tag name="AS_UNIQUEID" val="3333"/>
</p:tagLst>
</file>

<file path=ppt/tags/tag779.xml><?xml version="1.0" encoding="utf-8"?>
<p:tagLst xmlns:p="http://schemas.openxmlformats.org/presentationml/2006/main">
  <p:tag name="AS_UNIQUEID" val="3334"/>
</p:tagLst>
</file>

<file path=ppt/tags/tag78.xml><?xml version="1.0" encoding="utf-8"?>
<p:tagLst xmlns:p="http://schemas.openxmlformats.org/presentationml/2006/main">
  <p:tag name="AS_UNIQUEID" val="2186"/>
</p:tagLst>
</file>

<file path=ppt/tags/tag780.xml><?xml version="1.0" encoding="utf-8"?>
<p:tagLst xmlns:p="http://schemas.openxmlformats.org/presentationml/2006/main">
  <p:tag name="AS_UNIQUEID" val="3335"/>
</p:tagLst>
</file>

<file path=ppt/tags/tag781.xml><?xml version="1.0" encoding="utf-8"?>
<p:tagLst xmlns:p="http://schemas.openxmlformats.org/presentationml/2006/main">
  <p:tag name="AS_UNIQUEID" val="3336"/>
</p:tagLst>
</file>

<file path=ppt/tags/tag782.xml><?xml version="1.0" encoding="utf-8"?>
<p:tagLst xmlns:p="http://schemas.openxmlformats.org/presentationml/2006/main">
  <p:tag name="AS_UNIQUEID" val="3337"/>
</p:tagLst>
</file>

<file path=ppt/tags/tag783.xml><?xml version="1.0" encoding="utf-8"?>
<p:tagLst xmlns:p="http://schemas.openxmlformats.org/presentationml/2006/main">
  <p:tag name="AS_UNIQUEID" val="3338"/>
</p:tagLst>
</file>

<file path=ppt/tags/tag784.xml><?xml version="1.0" encoding="utf-8"?>
<p:tagLst xmlns:p="http://schemas.openxmlformats.org/presentationml/2006/main">
  <p:tag name="AS_UNIQUEID" val="3339"/>
</p:tagLst>
</file>

<file path=ppt/tags/tag785.xml><?xml version="1.0" encoding="utf-8"?>
<p:tagLst xmlns:p="http://schemas.openxmlformats.org/presentationml/2006/main">
  <p:tag name="AS_UNIQUEID" val="3340"/>
</p:tagLst>
</file>

<file path=ppt/tags/tag786.xml><?xml version="1.0" encoding="utf-8"?>
<p:tagLst xmlns:p="http://schemas.openxmlformats.org/presentationml/2006/main">
  <p:tag name="AS_UNIQUEID" val="3341"/>
</p:tagLst>
</file>

<file path=ppt/tags/tag787.xml><?xml version="1.0" encoding="utf-8"?>
<p:tagLst xmlns:p="http://schemas.openxmlformats.org/presentationml/2006/main">
  <p:tag name="AS_UNIQUEID" val="3342"/>
</p:tagLst>
</file>

<file path=ppt/tags/tag788.xml><?xml version="1.0" encoding="utf-8"?>
<p:tagLst xmlns:p="http://schemas.openxmlformats.org/presentationml/2006/main">
  <p:tag name="AS_UNIQUEID" val="3343"/>
</p:tagLst>
</file>

<file path=ppt/tags/tag789.xml><?xml version="1.0" encoding="utf-8"?>
<p:tagLst xmlns:p="http://schemas.openxmlformats.org/presentationml/2006/main">
  <p:tag name="AS_UNIQUEID" val="3344"/>
</p:tagLst>
</file>

<file path=ppt/tags/tag79.xml><?xml version="1.0" encoding="utf-8"?>
<p:tagLst xmlns:p="http://schemas.openxmlformats.org/presentationml/2006/main">
  <p:tag name="AS_UNIQUEID" val="2767"/>
</p:tagLst>
</file>

<file path=ppt/tags/tag790.xml><?xml version="1.0" encoding="utf-8"?>
<p:tagLst xmlns:p="http://schemas.openxmlformats.org/presentationml/2006/main">
  <p:tag name="AS_UNIQUEID" val="3345"/>
</p:tagLst>
</file>

<file path=ppt/tags/tag791.xml><?xml version="1.0" encoding="utf-8"?>
<p:tagLst xmlns:p="http://schemas.openxmlformats.org/presentationml/2006/main">
  <p:tag name="AS_UNIQUEID" val="3346"/>
</p:tagLst>
</file>

<file path=ppt/tags/tag792.xml><?xml version="1.0" encoding="utf-8"?>
<p:tagLst xmlns:p="http://schemas.openxmlformats.org/presentationml/2006/main">
  <p:tag name="AS_UNIQUEID" val="3347"/>
</p:tagLst>
</file>

<file path=ppt/tags/tag793.xml><?xml version="1.0" encoding="utf-8"?>
<p:tagLst xmlns:p="http://schemas.openxmlformats.org/presentationml/2006/main">
  <p:tag name="AS_UNIQUEID" val="3348"/>
</p:tagLst>
</file>

<file path=ppt/tags/tag794.xml><?xml version="1.0" encoding="utf-8"?>
<p:tagLst xmlns:p="http://schemas.openxmlformats.org/presentationml/2006/main">
  <p:tag name="AS_UNIQUEID" val="3349"/>
</p:tagLst>
</file>

<file path=ppt/tags/tag795.xml><?xml version="1.0" encoding="utf-8"?>
<p:tagLst xmlns:p="http://schemas.openxmlformats.org/presentationml/2006/main">
  <p:tag name="AS_UNIQUEID" val="3350"/>
</p:tagLst>
</file>

<file path=ppt/tags/tag796.xml><?xml version="1.0" encoding="utf-8"?>
<p:tagLst xmlns:p="http://schemas.openxmlformats.org/presentationml/2006/main">
  <p:tag name="AS_UNIQUEID" val="3351"/>
</p:tagLst>
</file>

<file path=ppt/tags/tag797.xml><?xml version="1.0" encoding="utf-8"?>
<p:tagLst xmlns:p="http://schemas.openxmlformats.org/presentationml/2006/main">
  <p:tag name="AS_UNIQUEID" val="3352"/>
</p:tagLst>
</file>

<file path=ppt/tags/tag798.xml><?xml version="1.0" encoding="utf-8"?>
<p:tagLst xmlns:p="http://schemas.openxmlformats.org/presentationml/2006/main">
  <p:tag name="AS_UNIQUEID" val="3353"/>
</p:tagLst>
</file>

<file path=ppt/tags/tag799.xml><?xml version="1.0" encoding="utf-8"?>
<p:tagLst xmlns:p="http://schemas.openxmlformats.org/presentationml/2006/main">
  <p:tag name="AS_UNIQUEID" val="3354"/>
</p:tagLst>
</file>

<file path=ppt/tags/tag8.xml><?xml version="1.0" encoding="utf-8"?>
<p:tagLst xmlns:p="http://schemas.openxmlformats.org/presentationml/2006/main">
  <p:tag name="AS_UNIQUEID" val="2119"/>
</p:tagLst>
</file>

<file path=ppt/tags/tag80.xml><?xml version="1.0" encoding="utf-8"?>
<p:tagLst xmlns:p="http://schemas.openxmlformats.org/presentationml/2006/main">
  <p:tag name="AS_UNIQUEID" val="2768"/>
</p:tagLst>
</file>

<file path=ppt/tags/tag800.xml><?xml version="1.0" encoding="utf-8"?>
<p:tagLst xmlns:p="http://schemas.openxmlformats.org/presentationml/2006/main">
  <p:tag name="AS_UNIQUEID" val="3355"/>
</p:tagLst>
</file>

<file path=ppt/tags/tag801.xml><?xml version="1.0" encoding="utf-8"?>
<p:tagLst xmlns:p="http://schemas.openxmlformats.org/presentationml/2006/main">
  <p:tag name="AS_UNIQUEID" val="3356"/>
</p:tagLst>
</file>

<file path=ppt/tags/tag802.xml><?xml version="1.0" encoding="utf-8"?>
<p:tagLst xmlns:p="http://schemas.openxmlformats.org/presentationml/2006/main">
  <p:tag name="AS_UNIQUEID" val="3357"/>
</p:tagLst>
</file>

<file path=ppt/tags/tag803.xml><?xml version="1.0" encoding="utf-8"?>
<p:tagLst xmlns:p="http://schemas.openxmlformats.org/presentationml/2006/main">
  <p:tag name="AS_UNIQUEID" val="3358"/>
</p:tagLst>
</file>

<file path=ppt/tags/tag804.xml><?xml version="1.0" encoding="utf-8"?>
<p:tagLst xmlns:p="http://schemas.openxmlformats.org/presentationml/2006/main">
  <p:tag name="AS_UNIQUEID" val="3359"/>
</p:tagLst>
</file>

<file path=ppt/tags/tag805.xml><?xml version="1.0" encoding="utf-8"?>
<p:tagLst xmlns:p="http://schemas.openxmlformats.org/presentationml/2006/main">
  <p:tag name="AS_UNIQUEID" val="3360"/>
</p:tagLst>
</file>

<file path=ppt/tags/tag806.xml><?xml version="1.0" encoding="utf-8"?>
<p:tagLst xmlns:p="http://schemas.openxmlformats.org/presentationml/2006/main">
  <p:tag name="AS_UNIQUEID" val="3361"/>
</p:tagLst>
</file>

<file path=ppt/tags/tag807.xml><?xml version="1.0" encoding="utf-8"?>
<p:tagLst xmlns:p="http://schemas.openxmlformats.org/presentationml/2006/main">
  <p:tag name="AS_UNIQUEID" val="3362"/>
</p:tagLst>
</file>

<file path=ppt/tags/tag808.xml><?xml version="1.0" encoding="utf-8"?>
<p:tagLst xmlns:p="http://schemas.openxmlformats.org/presentationml/2006/main">
  <p:tag name="AS_UNIQUEID" val="3363"/>
</p:tagLst>
</file>

<file path=ppt/tags/tag809.xml><?xml version="1.0" encoding="utf-8"?>
<p:tagLst xmlns:p="http://schemas.openxmlformats.org/presentationml/2006/main">
  <p:tag name="AS_UNIQUEID" val="3364"/>
</p:tagLst>
</file>

<file path=ppt/tags/tag81.xml><?xml version="1.0" encoding="utf-8"?>
<p:tagLst xmlns:p="http://schemas.openxmlformats.org/presentationml/2006/main">
  <p:tag name="AS_UNIQUEID" val="2769"/>
</p:tagLst>
</file>

<file path=ppt/tags/tag810.xml><?xml version="1.0" encoding="utf-8"?>
<p:tagLst xmlns:p="http://schemas.openxmlformats.org/presentationml/2006/main">
  <p:tag name="AS_UNIQUEID" val="3365"/>
</p:tagLst>
</file>

<file path=ppt/tags/tag811.xml><?xml version="1.0" encoding="utf-8"?>
<p:tagLst xmlns:p="http://schemas.openxmlformats.org/presentationml/2006/main">
  <p:tag name="AS_UNIQUEID" val="3366"/>
</p:tagLst>
</file>

<file path=ppt/tags/tag812.xml><?xml version="1.0" encoding="utf-8"?>
<p:tagLst xmlns:p="http://schemas.openxmlformats.org/presentationml/2006/main">
  <p:tag name="AS_UNIQUEID" val="3367"/>
</p:tagLst>
</file>

<file path=ppt/tags/tag813.xml><?xml version="1.0" encoding="utf-8"?>
<p:tagLst xmlns:p="http://schemas.openxmlformats.org/presentationml/2006/main">
  <p:tag name="AS_UNIQUEID" val="3368"/>
</p:tagLst>
</file>

<file path=ppt/tags/tag814.xml><?xml version="1.0" encoding="utf-8"?>
<p:tagLst xmlns:p="http://schemas.openxmlformats.org/presentationml/2006/main">
  <p:tag name="AS_UNIQUEID" val="3369"/>
</p:tagLst>
</file>

<file path=ppt/tags/tag815.xml><?xml version="1.0" encoding="utf-8"?>
<p:tagLst xmlns:p="http://schemas.openxmlformats.org/presentationml/2006/main">
  <p:tag name="AS_UNIQUEID" val="3370"/>
</p:tagLst>
</file>

<file path=ppt/tags/tag816.xml><?xml version="1.0" encoding="utf-8"?>
<p:tagLst xmlns:p="http://schemas.openxmlformats.org/presentationml/2006/main">
  <p:tag name="AS_UNIQUEID" val="3371"/>
</p:tagLst>
</file>

<file path=ppt/tags/tag817.xml><?xml version="1.0" encoding="utf-8"?>
<p:tagLst xmlns:p="http://schemas.openxmlformats.org/presentationml/2006/main">
  <p:tag name="AS_UNIQUEID" val="3372"/>
</p:tagLst>
</file>

<file path=ppt/tags/tag818.xml><?xml version="1.0" encoding="utf-8"?>
<p:tagLst xmlns:p="http://schemas.openxmlformats.org/presentationml/2006/main">
  <p:tag name="AS_UNIQUEID" val="3373"/>
</p:tagLst>
</file>

<file path=ppt/tags/tag819.xml><?xml version="1.0" encoding="utf-8"?>
<p:tagLst xmlns:p="http://schemas.openxmlformats.org/presentationml/2006/main">
  <p:tag name="AS_UNIQUEID" val="3374"/>
</p:tagLst>
</file>

<file path=ppt/tags/tag82.xml><?xml version="1.0" encoding="utf-8"?>
<p:tagLst xmlns:p="http://schemas.openxmlformats.org/presentationml/2006/main">
  <p:tag name="AS_UNIQUEID" val="2770"/>
</p:tagLst>
</file>

<file path=ppt/tags/tag820.xml><?xml version="1.0" encoding="utf-8"?>
<p:tagLst xmlns:p="http://schemas.openxmlformats.org/presentationml/2006/main">
  <p:tag name="AS_UNIQUEID" val="3375"/>
</p:tagLst>
</file>

<file path=ppt/tags/tag821.xml><?xml version="1.0" encoding="utf-8"?>
<p:tagLst xmlns:p="http://schemas.openxmlformats.org/presentationml/2006/main">
  <p:tag name="AS_UNIQUEID" val="3376"/>
</p:tagLst>
</file>

<file path=ppt/tags/tag822.xml><?xml version="1.0" encoding="utf-8"?>
<p:tagLst xmlns:p="http://schemas.openxmlformats.org/presentationml/2006/main">
  <p:tag name="AS_UNIQUEID" val="3377"/>
</p:tagLst>
</file>

<file path=ppt/tags/tag823.xml><?xml version="1.0" encoding="utf-8"?>
<p:tagLst xmlns:p="http://schemas.openxmlformats.org/presentationml/2006/main">
  <p:tag name="AS_UNIQUEID" val="3378"/>
</p:tagLst>
</file>

<file path=ppt/tags/tag824.xml><?xml version="1.0" encoding="utf-8"?>
<p:tagLst xmlns:p="http://schemas.openxmlformats.org/presentationml/2006/main">
  <p:tag name="AS_UNIQUEID" val="387"/>
  <p:tag name="KSO_WM_UNIT_PLACING_PICTURE_USER_VIEWPORT" val="{&quot;height&quot;:15405,&quot;width&quot;:11520}"/>
</p:tagLst>
</file>

<file path=ppt/tags/tag825.xml><?xml version="1.0" encoding="utf-8"?>
<p:tagLst xmlns:p="http://schemas.openxmlformats.org/presentationml/2006/main">
  <p:tag name="AS_UNIQUEID" val="3379"/>
</p:tagLst>
</file>

<file path=ppt/tags/tag826.xml><?xml version="1.0" encoding="utf-8"?>
<p:tagLst xmlns:p="http://schemas.openxmlformats.org/presentationml/2006/main">
  <p:tag name="AS_UNIQUEID" val="3380"/>
</p:tagLst>
</file>

<file path=ppt/tags/tag827.xml><?xml version="1.0" encoding="utf-8"?>
<p:tagLst xmlns:p="http://schemas.openxmlformats.org/presentationml/2006/main">
  <p:tag name="AS_UNIQUEID" val="3381"/>
</p:tagLst>
</file>

<file path=ppt/tags/tag828.xml><?xml version="1.0" encoding="utf-8"?>
<p:tagLst xmlns:p="http://schemas.openxmlformats.org/presentationml/2006/main">
  <p:tag name="AS_UNIQUEID" val="3382"/>
</p:tagLst>
</file>

<file path=ppt/tags/tag829.xml><?xml version="1.0" encoding="utf-8"?>
<p:tagLst xmlns:p="http://schemas.openxmlformats.org/presentationml/2006/main">
  <p:tag name="AS_UNIQUEID" val="3383"/>
</p:tagLst>
</file>

<file path=ppt/tags/tag83.xml><?xml version="1.0" encoding="utf-8"?>
<p:tagLst xmlns:p="http://schemas.openxmlformats.org/presentationml/2006/main">
  <p:tag name="AS_UNIQUEID" val="2771"/>
</p:tagLst>
</file>

<file path=ppt/tags/tag830.xml><?xml version="1.0" encoding="utf-8"?>
<p:tagLst xmlns:p="http://schemas.openxmlformats.org/presentationml/2006/main">
  <p:tag name="AS_UNIQUEID" val="3384"/>
</p:tagLst>
</file>

<file path=ppt/tags/tag831.xml><?xml version="1.0" encoding="utf-8"?>
<p:tagLst xmlns:p="http://schemas.openxmlformats.org/presentationml/2006/main">
  <p:tag name="AS_UNIQUEID" val="387"/>
  <p:tag name="KSO_WM_UNIT_PLACING_PICTURE_USER_VIEWPORT" val="{&quot;height&quot;:15405,&quot;width&quot;:11520}"/>
</p:tagLst>
</file>

<file path=ppt/tags/tag832.xml><?xml version="1.0" encoding="utf-8"?>
<p:tagLst xmlns:p="http://schemas.openxmlformats.org/presentationml/2006/main">
  <p:tag name="AS_UNIQUEID" val="3385"/>
</p:tagLst>
</file>

<file path=ppt/tags/tag833.xml><?xml version="1.0" encoding="utf-8"?>
<p:tagLst xmlns:p="http://schemas.openxmlformats.org/presentationml/2006/main">
  <p:tag name="AS_UNIQUEID" val="3386"/>
</p:tagLst>
</file>

<file path=ppt/tags/tag834.xml><?xml version="1.0" encoding="utf-8"?>
<p:tagLst xmlns:p="http://schemas.openxmlformats.org/presentationml/2006/main">
  <p:tag name="AS_UNIQUEID" val="391"/>
</p:tagLst>
</file>

<file path=ppt/tags/tag835.xml><?xml version="1.0" encoding="utf-8"?>
<p:tagLst xmlns:p="http://schemas.openxmlformats.org/presentationml/2006/main">
  <p:tag name="AS_UNIQUEID" val="3387"/>
</p:tagLst>
</file>

<file path=ppt/tags/tag836.xml><?xml version="1.0" encoding="utf-8"?>
<p:tagLst xmlns:p="http://schemas.openxmlformats.org/presentationml/2006/main">
  <p:tag name="AS_UNIQUEID" val="3388"/>
</p:tagLst>
</file>

<file path=ppt/tags/tag837.xml><?xml version="1.0" encoding="utf-8"?>
<p:tagLst xmlns:p="http://schemas.openxmlformats.org/presentationml/2006/main">
  <p:tag name="AS_UNIQUEID" val="3389"/>
</p:tagLst>
</file>

<file path=ppt/tags/tag838.xml><?xml version="1.0" encoding="utf-8"?>
<p:tagLst xmlns:p="http://schemas.openxmlformats.org/presentationml/2006/main">
  <p:tag name="AS_UNIQUEID" val="3390"/>
</p:tagLst>
</file>

<file path=ppt/tags/tag839.xml><?xml version="1.0" encoding="utf-8"?>
<p:tagLst xmlns:p="http://schemas.openxmlformats.org/presentationml/2006/main">
  <p:tag name="AS_UNIQUEID" val="3391"/>
</p:tagLst>
</file>

<file path=ppt/tags/tag84.xml><?xml version="1.0" encoding="utf-8"?>
<p:tagLst xmlns:p="http://schemas.openxmlformats.org/presentationml/2006/main">
  <p:tag name="AS_UNIQUEID" val="2772"/>
</p:tagLst>
</file>

<file path=ppt/tags/tag840.xml><?xml version="1.0" encoding="utf-8"?>
<p:tagLst xmlns:p="http://schemas.openxmlformats.org/presentationml/2006/main">
  <p:tag name="AS_UNIQUEID" val="3392"/>
</p:tagLst>
</file>

<file path=ppt/tags/tag841.xml><?xml version="1.0" encoding="utf-8"?>
<p:tagLst xmlns:p="http://schemas.openxmlformats.org/presentationml/2006/main">
  <p:tag name="AS_UNIQUEID" val="3393"/>
</p:tagLst>
</file>

<file path=ppt/tags/tag842.xml><?xml version="1.0" encoding="utf-8"?>
<p:tagLst xmlns:p="http://schemas.openxmlformats.org/presentationml/2006/main">
  <p:tag name="AS_UNIQUEID" val="3394"/>
</p:tagLst>
</file>

<file path=ppt/tags/tag843.xml><?xml version="1.0" encoding="utf-8"?>
<p:tagLst xmlns:p="http://schemas.openxmlformats.org/presentationml/2006/main">
  <p:tag name="AS_UNIQUEID" val="3395"/>
</p:tagLst>
</file>

<file path=ppt/tags/tag844.xml><?xml version="1.0" encoding="utf-8"?>
<p:tagLst xmlns:p="http://schemas.openxmlformats.org/presentationml/2006/main">
  <p:tag name="AS_UNIQUEID" val="3396"/>
</p:tagLst>
</file>

<file path=ppt/tags/tag845.xml><?xml version="1.0" encoding="utf-8"?>
<p:tagLst xmlns:p="http://schemas.openxmlformats.org/presentationml/2006/main">
  <p:tag name="AS_UNIQUEID" val="3397"/>
</p:tagLst>
</file>

<file path=ppt/tags/tag846.xml><?xml version="1.0" encoding="utf-8"?>
<p:tagLst xmlns:p="http://schemas.openxmlformats.org/presentationml/2006/main">
  <p:tag name="AS_UNIQUEID" val="3398"/>
</p:tagLst>
</file>

<file path=ppt/tags/tag847.xml><?xml version="1.0" encoding="utf-8"?>
<p:tagLst xmlns:p="http://schemas.openxmlformats.org/presentationml/2006/main">
  <p:tag name="AS_UNIQUEID" val="3399"/>
</p:tagLst>
</file>

<file path=ppt/tags/tag848.xml><?xml version="1.0" encoding="utf-8"?>
<p:tagLst xmlns:p="http://schemas.openxmlformats.org/presentationml/2006/main">
  <p:tag name="AS_UNIQUEID" val="3400"/>
</p:tagLst>
</file>

<file path=ppt/tags/tag849.xml><?xml version="1.0" encoding="utf-8"?>
<p:tagLst xmlns:p="http://schemas.openxmlformats.org/presentationml/2006/main">
  <p:tag name="AS_UNIQUEID" val="3401"/>
</p:tagLst>
</file>

<file path=ppt/tags/tag85.xml><?xml version="1.0" encoding="utf-8"?>
<p:tagLst xmlns:p="http://schemas.openxmlformats.org/presentationml/2006/main">
  <p:tag name="AS_UNIQUEID" val="2773"/>
</p:tagLst>
</file>

<file path=ppt/tags/tag850.xml><?xml version="1.0" encoding="utf-8"?>
<p:tagLst xmlns:p="http://schemas.openxmlformats.org/presentationml/2006/main">
  <p:tag name="AS_UNIQUEID" val="3402"/>
</p:tagLst>
</file>

<file path=ppt/tags/tag851.xml><?xml version="1.0" encoding="utf-8"?>
<p:tagLst xmlns:p="http://schemas.openxmlformats.org/presentationml/2006/main">
  <p:tag name="AS_UNIQUEID" val="3403"/>
</p:tagLst>
</file>

<file path=ppt/tags/tag852.xml><?xml version="1.0" encoding="utf-8"?>
<p:tagLst xmlns:p="http://schemas.openxmlformats.org/presentationml/2006/main">
  <p:tag name="AS_UNIQUEID" val="3404"/>
</p:tagLst>
</file>

<file path=ppt/tags/tag853.xml><?xml version="1.0" encoding="utf-8"?>
<p:tagLst xmlns:p="http://schemas.openxmlformats.org/presentationml/2006/main">
  <p:tag name="AS_UNIQUEID" val="3405"/>
</p:tagLst>
</file>

<file path=ppt/tags/tag854.xml><?xml version="1.0" encoding="utf-8"?>
<p:tagLst xmlns:p="http://schemas.openxmlformats.org/presentationml/2006/main">
  <p:tag name="AS_UNIQUEID" val="3406"/>
</p:tagLst>
</file>

<file path=ppt/tags/tag855.xml><?xml version="1.0" encoding="utf-8"?>
<p:tagLst xmlns:p="http://schemas.openxmlformats.org/presentationml/2006/main">
  <p:tag name="AS_UNIQUEID" val="3407"/>
</p:tagLst>
</file>

<file path=ppt/tags/tag856.xml><?xml version="1.0" encoding="utf-8"?>
<p:tagLst xmlns:p="http://schemas.openxmlformats.org/presentationml/2006/main">
  <p:tag name="AS_UNIQUEID" val="3408"/>
</p:tagLst>
</file>

<file path=ppt/tags/tag857.xml><?xml version="1.0" encoding="utf-8"?>
<p:tagLst xmlns:p="http://schemas.openxmlformats.org/presentationml/2006/main">
  <p:tag name="AS_UNIQUEID" val="3409"/>
</p:tagLst>
</file>

<file path=ppt/tags/tag858.xml><?xml version="1.0" encoding="utf-8"?>
<p:tagLst xmlns:p="http://schemas.openxmlformats.org/presentationml/2006/main">
  <p:tag name="AS_UNIQUEID" val="391"/>
</p:tagLst>
</file>

<file path=ppt/tags/tag859.xml><?xml version="1.0" encoding="utf-8"?>
<p:tagLst xmlns:p="http://schemas.openxmlformats.org/presentationml/2006/main">
  <p:tag name="AS_UNIQUEID" val="3410"/>
</p:tagLst>
</file>

<file path=ppt/tags/tag86.xml><?xml version="1.0" encoding="utf-8"?>
<p:tagLst xmlns:p="http://schemas.openxmlformats.org/presentationml/2006/main">
  <p:tag name="AS_UNIQUEID" val="2774"/>
</p:tagLst>
</file>

<file path=ppt/tags/tag860.xml><?xml version="1.0" encoding="utf-8"?>
<p:tagLst xmlns:p="http://schemas.openxmlformats.org/presentationml/2006/main">
  <p:tag name="AS_UNIQUEID" val="3411"/>
</p:tagLst>
</file>

<file path=ppt/tags/tag861.xml><?xml version="1.0" encoding="utf-8"?>
<p:tagLst xmlns:p="http://schemas.openxmlformats.org/presentationml/2006/main">
  <p:tag name="AS_UNIQUEID" val="3412"/>
</p:tagLst>
</file>

<file path=ppt/tags/tag862.xml><?xml version="1.0" encoding="utf-8"?>
<p:tagLst xmlns:p="http://schemas.openxmlformats.org/presentationml/2006/main">
  <p:tag name="AS_UNIQUEID" val="3413"/>
</p:tagLst>
</file>

<file path=ppt/tags/tag863.xml><?xml version="1.0" encoding="utf-8"?>
<p:tagLst xmlns:p="http://schemas.openxmlformats.org/presentationml/2006/main">
  <p:tag name="AS_UNIQUEID" val="3414"/>
</p:tagLst>
</file>

<file path=ppt/tags/tag864.xml><?xml version="1.0" encoding="utf-8"?>
<p:tagLst xmlns:p="http://schemas.openxmlformats.org/presentationml/2006/main">
  <p:tag name="AS_UNIQUEID" val="3415"/>
</p:tagLst>
</file>

<file path=ppt/tags/tag865.xml><?xml version="1.0" encoding="utf-8"?>
<p:tagLst xmlns:p="http://schemas.openxmlformats.org/presentationml/2006/main">
  <p:tag name="AS_UNIQUEID" val="3416"/>
</p:tagLst>
</file>

<file path=ppt/tags/tag866.xml><?xml version="1.0" encoding="utf-8"?>
<p:tagLst xmlns:p="http://schemas.openxmlformats.org/presentationml/2006/main">
  <p:tag name="AS_UNIQUEID" val="3417"/>
</p:tagLst>
</file>

<file path=ppt/tags/tag867.xml><?xml version="1.0" encoding="utf-8"?>
<p:tagLst xmlns:p="http://schemas.openxmlformats.org/presentationml/2006/main">
  <p:tag name="AS_UNIQUEID" val="3418"/>
</p:tagLst>
</file>

<file path=ppt/tags/tag868.xml><?xml version="1.0" encoding="utf-8"?>
<p:tagLst xmlns:p="http://schemas.openxmlformats.org/presentationml/2006/main">
  <p:tag name="AS_UNIQUEID" val="3419"/>
</p:tagLst>
</file>

<file path=ppt/tags/tag869.xml><?xml version="1.0" encoding="utf-8"?>
<p:tagLst xmlns:p="http://schemas.openxmlformats.org/presentationml/2006/main">
  <p:tag name="AS_UNIQUEID" val="3420"/>
</p:tagLst>
</file>

<file path=ppt/tags/tag87.xml><?xml version="1.0" encoding="utf-8"?>
<p:tagLst xmlns:p="http://schemas.openxmlformats.org/presentationml/2006/main">
  <p:tag name="AS_UNIQUEID" val="2775"/>
</p:tagLst>
</file>

<file path=ppt/tags/tag870.xml><?xml version="1.0" encoding="utf-8"?>
<p:tagLst xmlns:p="http://schemas.openxmlformats.org/presentationml/2006/main">
  <p:tag name="AS_UNIQUEID" val="3421"/>
</p:tagLst>
</file>

<file path=ppt/tags/tag871.xml><?xml version="1.0" encoding="utf-8"?>
<p:tagLst xmlns:p="http://schemas.openxmlformats.org/presentationml/2006/main">
  <p:tag name="AS_UNIQUEID" val="3422"/>
</p:tagLst>
</file>

<file path=ppt/tags/tag872.xml><?xml version="1.0" encoding="utf-8"?>
<p:tagLst xmlns:p="http://schemas.openxmlformats.org/presentationml/2006/main">
  <p:tag name="AS_UNIQUEID" val="3423"/>
</p:tagLst>
</file>

<file path=ppt/tags/tag873.xml><?xml version="1.0" encoding="utf-8"?>
<p:tagLst xmlns:p="http://schemas.openxmlformats.org/presentationml/2006/main">
  <p:tag name="AS_UNIQUEID" val="3424"/>
</p:tagLst>
</file>

<file path=ppt/tags/tag874.xml><?xml version="1.0" encoding="utf-8"?>
<p:tagLst xmlns:p="http://schemas.openxmlformats.org/presentationml/2006/main">
  <p:tag name="AS_UNIQUEID" val="3425"/>
</p:tagLst>
</file>

<file path=ppt/tags/tag875.xml><?xml version="1.0" encoding="utf-8"?>
<p:tagLst xmlns:p="http://schemas.openxmlformats.org/presentationml/2006/main">
  <p:tag name="AS_UNIQUEID" val="3426"/>
</p:tagLst>
</file>

<file path=ppt/tags/tag876.xml><?xml version="1.0" encoding="utf-8"?>
<p:tagLst xmlns:p="http://schemas.openxmlformats.org/presentationml/2006/main">
  <p:tag name="AS_UNIQUEID" val="3427"/>
</p:tagLst>
</file>

<file path=ppt/tags/tag877.xml><?xml version="1.0" encoding="utf-8"?>
<p:tagLst xmlns:p="http://schemas.openxmlformats.org/presentationml/2006/main">
  <p:tag name="AS_UNIQUEID" val="3428"/>
</p:tagLst>
</file>

<file path=ppt/tags/tag878.xml><?xml version="1.0" encoding="utf-8"?>
<p:tagLst xmlns:p="http://schemas.openxmlformats.org/presentationml/2006/main">
  <p:tag name="AS_UNIQUEID" val="3429"/>
</p:tagLst>
</file>

<file path=ppt/tags/tag879.xml><?xml version="1.0" encoding="utf-8"?>
<p:tagLst xmlns:p="http://schemas.openxmlformats.org/presentationml/2006/main">
  <p:tag name="AS_UNIQUEID" val="3430"/>
</p:tagLst>
</file>

<file path=ppt/tags/tag88.xml><?xml version="1.0" encoding="utf-8"?>
<p:tagLst xmlns:p="http://schemas.openxmlformats.org/presentationml/2006/main">
  <p:tag name="AS_UNIQUEID" val="2776"/>
</p:tagLst>
</file>

<file path=ppt/tags/tag880.xml><?xml version="1.0" encoding="utf-8"?>
<p:tagLst xmlns:p="http://schemas.openxmlformats.org/presentationml/2006/main">
  <p:tag name="AS_UNIQUEID" val="3431"/>
</p:tagLst>
</file>

<file path=ppt/tags/tag881.xml><?xml version="1.0" encoding="utf-8"?>
<p:tagLst xmlns:p="http://schemas.openxmlformats.org/presentationml/2006/main">
  <p:tag name="AS_UNIQUEID" val="3432"/>
</p:tagLst>
</file>

<file path=ppt/tags/tag882.xml><?xml version="1.0" encoding="utf-8"?>
<p:tagLst xmlns:p="http://schemas.openxmlformats.org/presentationml/2006/main">
  <p:tag name="AS_UNIQUEID" val="3433"/>
</p:tagLst>
</file>

<file path=ppt/tags/tag883.xml><?xml version="1.0" encoding="utf-8"?>
<p:tagLst xmlns:p="http://schemas.openxmlformats.org/presentationml/2006/main">
  <p:tag name="AS_UNIQUEID" val="3434"/>
</p:tagLst>
</file>

<file path=ppt/tags/tag884.xml><?xml version="1.0" encoding="utf-8"?>
<p:tagLst xmlns:p="http://schemas.openxmlformats.org/presentationml/2006/main">
  <p:tag name="AS_UNIQUEID" val="3435"/>
</p:tagLst>
</file>

<file path=ppt/tags/tag885.xml><?xml version="1.0" encoding="utf-8"?>
<p:tagLst xmlns:p="http://schemas.openxmlformats.org/presentationml/2006/main">
  <p:tag name="AS_UNIQUEID" val="3436"/>
</p:tagLst>
</file>

<file path=ppt/tags/tag886.xml><?xml version="1.0" encoding="utf-8"?>
<p:tagLst xmlns:p="http://schemas.openxmlformats.org/presentationml/2006/main">
  <p:tag name="AS_UNIQUEID" val="3437"/>
</p:tagLst>
</file>

<file path=ppt/tags/tag887.xml><?xml version="1.0" encoding="utf-8"?>
<p:tagLst xmlns:p="http://schemas.openxmlformats.org/presentationml/2006/main">
  <p:tag name="AS_UNIQUEID" val="3438"/>
</p:tagLst>
</file>

<file path=ppt/tags/tag888.xml><?xml version="1.0" encoding="utf-8"?>
<p:tagLst xmlns:p="http://schemas.openxmlformats.org/presentationml/2006/main">
  <p:tag name="AS_UNIQUEID" val="3439"/>
</p:tagLst>
</file>

<file path=ppt/tags/tag889.xml><?xml version="1.0" encoding="utf-8"?>
<p:tagLst xmlns:p="http://schemas.openxmlformats.org/presentationml/2006/main">
  <p:tag name="AS_UNIQUEID" val="3440"/>
</p:tagLst>
</file>

<file path=ppt/tags/tag89.xml><?xml version="1.0" encoding="utf-8"?>
<p:tagLst xmlns:p="http://schemas.openxmlformats.org/presentationml/2006/main">
  <p:tag name="AS_UNIQUEID" val="2777"/>
</p:tagLst>
</file>

<file path=ppt/tags/tag890.xml><?xml version="1.0" encoding="utf-8"?>
<p:tagLst xmlns:p="http://schemas.openxmlformats.org/presentationml/2006/main">
  <p:tag name="AS_UNIQUEID" val="3441"/>
</p:tagLst>
</file>

<file path=ppt/tags/tag891.xml><?xml version="1.0" encoding="utf-8"?>
<p:tagLst xmlns:p="http://schemas.openxmlformats.org/presentationml/2006/main">
  <p:tag name="AS_UNIQUEID" val="3442"/>
</p:tagLst>
</file>

<file path=ppt/tags/tag892.xml><?xml version="1.0" encoding="utf-8"?>
<p:tagLst xmlns:p="http://schemas.openxmlformats.org/presentationml/2006/main">
  <p:tag name="AS_UNIQUEID" val="3443"/>
</p:tagLst>
</file>

<file path=ppt/tags/tag893.xml><?xml version="1.0" encoding="utf-8"?>
<p:tagLst xmlns:p="http://schemas.openxmlformats.org/presentationml/2006/main">
  <p:tag name="AS_UNIQUEID" val="3444"/>
</p:tagLst>
</file>

<file path=ppt/tags/tag894.xml><?xml version="1.0" encoding="utf-8"?>
<p:tagLst xmlns:p="http://schemas.openxmlformats.org/presentationml/2006/main">
  <p:tag name="AS_UNIQUEID" val="3445"/>
</p:tagLst>
</file>

<file path=ppt/tags/tag895.xml><?xml version="1.0" encoding="utf-8"?>
<p:tagLst xmlns:p="http://schemas.openxmlformats.org/presentationml/2006/main">
  <p:tag name="AS_UNIQUEID" val="3446"/>
</p:tagLst>
</file>

<file path=ppt/tags/tag896.xml><?xml version="1.0" encoding="utf-8"?>
<p:tagLst xmlns:p="http://schemas.openxmlformats.org/presentationml/2006/main">
  <p:tag name="AS_UNIQUEID" val="3447"/>
</p:tagLst>
</file>

<file path=ppt/tags/tag897.xml><?xml version="1.0" encoding="utf-8"?>
<p:tagLst xmlns:p="http://schemas.openxmlformats.org/presentationml/2006/main">
  <p:tag name="AS_UNIQUEID" val="3448"/>
</p:tagLst>
</file>

<file path=ppt/tags/tag898.xml><?xml version="1.0" encoding="utf-8"?>
<p:tagLst xmlns:p="http://schemas.openxmlformats.org/presentationml/2006/main">
  <p:tag name="AS_UNIQUEID" val="3449"/>
</p:tagLst>
</file>

<file path=ppt/tags/tag899.xml><?xml version="1.0" encoding="utf-8"?>
<p:tagLst xmlns:p="http://schemas.openxmlformats.org/presentationml/2006/main">
  <p:tag name="AS_UNIQUEID" val="3450"/>
</p:tagLst>
</file>

<file path=ppt/tags/tag9.xml><?xml version="1.0" encoding="utf-8"?>
<p:tagLst xmlns:p="http://schemas.openxmlformats.org/presentationml/2006/main">
  <p:tag name="AS_UNIQUEID" val="2120"/>
</p:tagLst>
</file>

<file path=ppt/tags/tag90.xml><?xml version="1.0" encoding="utf-8"?>
<p:tagLst xmlns:p="http://schemas.openxmlformats.org/presentationml/2006/main">
  <p:tag name="AS_UNIQUEID" val="2778"/>
</p:tagLst>
</file>

<file path=ppt/tags/tag900.xml><?xml version="1.0" encoding="utf-8"?>
<p:tagLst xmlns:p="http://schemas.openxmlformats.org/presentationml/2006/main">
  <p:tag name="AS_UNIQUEID" val="3451"/>
</p:tagLst>
</file>

<file path=ppt/tags/tag901.xml><?xml version="1.0" encoding="utf-8"?>
<p:tagLst xmlns:p="http://schemas.openxmlformats.org/presentationml/2006/main">
  <p:tag name="AS_UNIQUEID" val="3452"/>
</p:tagLst>
</file>

<file path=ppt/tags/tag902.xml><?xml version="1.0" encoding="utf-8"?>
<p:tagLst xmlns:p="http://schemas.openxmlformats.org/presentationml/2006/main">
  <p:tag name="AS_UNIQUEID" val="3453"/>
</p:tagLst>
</file>

<file path=ppt/tags/tag903.xml><?xml version="1.0" encoding="utf-8"?>
<p:tagLst xmlns:p="http://schemas.openxmlformats.org/presentationml/2006/main">
  <p:tag name="AS_UNIQUEID" val="3454"/>
</p:tagLst>
</file>

<file path=ppt/tags/tag904.xml><?xml version="1.0" encoding="utf-8"?>
<p:tagLst xmlns:p="http://schemas.openxmlformats.org/presentationml/2006/main">
  <p:tag name="AS_UNIQUEID" val="3455"/>
</p:tagLst>
</file>

<file path=ppt/tags/tag905.xml><?xml version="1.0" encoding="utf-8"?>
<p:tagLst xmlns:p="http://schemas.openxmlformats.org/presentationml/2006/main">
  <p:tag name="AS_UNIQUEID" val="3456"/>
</p:tagLst>
</file>

<file path=ppt/tags/tag906.xml><?xml version="1.0" encoding="utf-8"?>
<p:tagLst xmlns:p="http://schemas.openxmlformats.org/presentationml/2006/main">
  <p:tag name="AS_UNIQUEID" val="3457"/>
</p:tagLst>
</file>

<file path=ppt/tags/tag907.xml><?xml version="1.0" encoding="utf-8"?>
<p:tagLst xmlns:p="http://schemas.openxmlformats.org/presentationml/2006/main">
  <p:tag name="AS_UNIQUEID" val="3458"/>
</p:tagLst>
</file>

<file path=ppt/tags/tag908.xml><?xml version="1.0" encoding="utf-8"?>
<p:tagLst xmlns:p="http://schemas.openxmlformats.org/presentationml/2006/main">
  <p:tag name="AS_UNIQUEID" val="3459"/>
</p:tagLst>
</file>

<file path=ppt/tags/tag909.xml><?xml version="1.0" encoding="utf-8"?>
<p:tagLst xmlns:p="http://schemas.openxmlformats.org/presentationml/2006/main">
  <p:tag name="AS_UNIQUEID" val="3460"/>
</p:tagLst>
</file>

<file path=ppt/tags/tag91.xml><?xml version="1.0" encoding="utf-8"?>
<p:tagLst xmlns:p="http://schemas.openxmlformats.org/presentationml/2006/main">
  <p:tag name="AS_UNIQUEID" val="2779"/>
</p:tagLst>
</file>

<file path=ppt/tags/tag910.xml><?xml version="1.0" encoding="utf-8"?>
<p:tagLst xmlns:p="http://schemas.openxmlformats.org/presentationml/2006/main">
  <p:tag name="AS_UNIQUEID" val="3461"/>
</p:tagLst>
</file>

<file path=ppt/tags/tag911.xml><?xml version="1.0" encoding="utf-8"?>
<p:tagLst xmlns:p="http://schemas.openxmlformats.org/presentationml/2006/main">
  <p:tag name="AS_UNIQUEID" val="3462"/>
</p:tagLst>
</file>

<file path=ppt/tags/tag912.xml><?xml version="1.0" encoding="utf-8"?>
<p:tagLst xmlns:p="http://schemas.openxmlformats.org/presentationml/2006/main">
  <p:tag name="AS_UNIQUEID" val="3463"/>
</p:tagLst>
</file>

<file path=ppt/tags/tag913.xml><?xml version="1.0" encoding="utf-8"?>
<p:tagLst xmlns:p="http://schemas.openxmlformats.org/presentationml/2006/main">
  <p:tag name="AS_UNIQUEID" val="3464"/>
</p:tagLst>
</file>

<file path=ppt/tags/tag914.xml><?xml version="1.0" encoding="utf-8"?>
<p:tagLst xmlns:p="http://schemas.openxmlformats.org/presentationml/2006/main">
  <p:tag name="AS_UNIQUEID" val="3465"/>
</p:tagLst>
</file>

<file path=ppt/tags/tag915.xml><?xml version="1.0" encoding="utf-8"?>
<p:tagLst xmlns:p="http://schemas.openxmlformats.org/presentationml/2006/main">
  <p:tag name="AS_UNIQUEID" val="3466"/>
</p:tagLst>
</file>

<file path=ppt/tags/tag916.xml><?xml version="1.0" encoding="utf-8"?>
<p:tagLst xmlns:p="http://schemas.openxmlformats.org/presentationml/2006/main">
  <p:tag name="AS_UNIQUEID" val="3467"/>
</p:tagLst>
</file>

<file path=ppt/tags/tag917.xml><?xml version="1.0" encoding="utf-8"?>
<p:tagLst xmlns:p="http://schemas.openxmlformats.org/presentationml/2006/main">
  <p:tag name="AS_UNIQUEID" val="3468"/>
</p:tagLst>
</file>

<file path=ppt/tags/tag918.xml><?xml version="1.0" encoding="utf-8"?>
<p:tagLst xmlns:p="http://schemas.openxmlformats.org/presentationml/2006/main">
  <p:tag name="AS_UNIQUEID" val="3469"/>
</p:tagLst>
</file>

<file path=ppt/tags/tag919.xml><?xml version="1.0" encoding="utf-8"?>
<p:tagLst xmlns:p="http://schemas.openxmlformats.org/presentationml/2006/main">
  <p:tag name="AS_UNIQUEID" val="3470"/>
</p:tagLst>
</file>

<file path=ppt/tags/tag92.xml><?xml version="1.0" encoding="utf-8"?>
<p:tagLst xmlns:p="http://schemas.openxmlformats.org/presentationml/2006/main">
  <p:tag name="AS_UNIQUEID" val="2780"/>
</p:tagLst>
</file>

<file path=ppt/tags/tag920.xml><?xml version="1.0" encoding="utf-8"?>
<p:tagLst xmlns:p="http://schemas.openxmlformats.org/presentationml/2006/main">
  <p:tag name="AS_UNIQUEID" val="3471"/>
</p:tagLst>
</file>

<file path=ppt/tags/tag921.xml><?xml version="1.0" encoding="utf-8"?>
<p:tagLst xmlns:p="http://schemas.openxmlformats.org/presentationml/2006/main">
  <p:tag name="AS_UNIQUEID" val="3472"/>
</p:tagLst>
</file>

<file path=ppt/tags/tag922.xml><?xml version="1.0" encoding="utf-8"?>
<p:tagLst xmlns:p="http://schemas.openxmlformats.org/presentationml/2006/main">
  <p:tag name="AS_UNIQUEID" val="3473"/>
</p:tagLst>
</file>

<file path=ppt/tags/tag923.xml><?xml version="1.0" encoding="utf-8"?>
<p:tagLst xmlns:p="http://schemas.openxmlformats.org/presentationml/2006/main">
  <p:tag name="AS_UNIQUEID" val="3474"/>
</p:tagLst>
</file>

<file path=ppt/tags/tag924.xml><?xml version="1.0" encoding="utf-8"?>
<p:tagLst xmlns:p="http://schemas.openxmlformats.org/presentationml/2006/main">
  <p:tag name="AS_UNIQUEID" val="3475"/>
</p:tagLst>
</file>

<file path=ppt/tags/tag925.xml><?xml version="1.0" encoding="utf-8"?>
<p:tagLst xmlns:p="http://schemas.openxmlformats.org/presentationml/2006/main">
  <p:tag name="AS_UNIQUEID" val="3476"/>
</p:tagLst>
</file>

<file path=ppt/tags/tag926.xml><?xml version="1.0" encoding="utf-8"?>
<p:tagLst xmlns:p="http://schemas.openxmlformats.org/presentationml/2006/main">
  <p:tag name="AS_UNIQUEID" val="3477"/>
</p:tagLst>
</file>

<file path=ppt/tags/tag927.xml><?xml version="1.0" encoding="utf-8"?>
<p:tagLst xmlns:p="http://schemas.openxmlformats.org/presentationml/2006/main">
  <p:tag name="AS_UNIQUEID" val="3478"/>
</p:tagLst>
</file>

<file path=ppt/tags/tag928.xml><?xml version="1.0" encoding="utf-8"?>
<p:tagLst xmlns:p="http://schemas.openxmlformats.org/presentationml/2006/main">
  <p:tag name="AS_UNIQUEID" val="3479"/>
</p:tagLst>
</file>

<file path=ppt/tags/tag929.xml><?xml version="1.0" encoding="utf-8"?>
<p:tagLst xmlns:p="http://schemas.openxmlformats.org/presentationml/2006/main">
  <p:tag name="AS_UNIQUEID" val="3480"/>
</p:tagLst>
</file>

<file path=ppt/tags/tag93.xml><?xml version="1.0" encoding="utf-8"?>
<p:tagLst xmlns:p="http://schemas.openxmlformats.org/presentationml/2006/main">
  <p:tag name="AS_UNIQUEID" val="2781"/>
</p:tagLst>
</file>

<file path=ppt/tags/tag930.xml><?xml version="1.0" encoding="utf-8"?>
<p:tagLst xmlns:p="http://schemas.openxmlformats.org/presentationml/2006/main">
  <p:tag name="AS_UNIQUEID" val="3481"/>
</p:tagLst>
</file>

<file path=ppt/tags/tag931.xml><?xml version="1.0" encoding="utf-8"?>
<p:tagLst xmlns:p="http://schemas.openxmlformats.org/presentationml/2006/main">
  <p:tag name="AS_UNIQUEID" val="3482"/>
</p:tagLst>
</file>

<file path=ppt/tags/tag932.xml><?xml version="1.0" encoding="utf-8"?>
<p:tagLst xmlns:p="http://schemas.openxmlformats.org/presentationml/2006/main">
  <p:tag name="AS_UNIQUEID" val="3483"/>
</p:tagLst>
</file>

<file path=ppt/tags/tag933.xml><?xml version="1.0" encoding="utf-8"?>
<p:tagLst xmlns:p="http://schemas.openxmlformats.org/presentationml/2006/main">
  <p:tag name="AS_UNIQUEID" val="3484"/>
</p:tagLst>
</file>

<file path=ppt/tags/tag934.xml><?xml version="1.0" encoding="utf-8"?>
<p:tagLst xmlns:p="http://schemas.openxmlformats.org/presentationml/2006/main">
  <p:tag name="AS_UNIQUEID" val="3485"/>
</p:tagLst>
</file>

<file path=ppt/tags/tag935.xml><?xml version="1.0" encoding="utf-8"?>
<p:tagLst xmlns:p="http://schemas.openxmlformats.org/presentationml/2006/main">
  <p:tag name="AS_UNIQUEID" val="3486"/>
</p:tagLst>
</file>

<file path=ppt/tags/tag936.xml><?xml version="1.0" encoding="utf-8"?>
<p:tagLst xmlns:p="http://schemas.openxmlformats.org/presentationml/2006/main">
  <p:tag name="AS_UNIQUEID" val="3487"/>
</p:tagLst>
</file>

<file path=ppt/tags/tag937.xml><?xml version="1.0" encoding="utf-8"?>
<p:tagLst xmlns:p="http://schemas.openxmlformats.org/presentationml/2006/main">
  <p:tag name="AS_UNIQUEID" val="3488"/>
</p:tagLst>
</file>

<file path=ppt/tags/tag938.xml><?xml version="1.0" encoding="utf-8"?>
<p:tagLst xmlns:p="http://schemas.openxmlformats.org/presentationml/2006/main">
  <p:tag name="AS_UNIQUEID" val="3489"/>
</p:tagLst>
</file>

<file path=ppt/tags/tag939.xml><?xml version="1.0" encoding="utf-8"?>
<p:tagLst xmlns:p="http://schemas.openxmlformats.org/presentationml/2006/main">
  <p:tag name="AS_UNIQUEID" val="3490"/>
</p:tagLst>
</file>

<file path=ppt/tags/tag94.xml><?xml version="1.0" encoding="utf-8"?>
<p:tagLst xmlns:p="http://schemas.openxmlformats.org/presentationml/2006/main">
  <p:tag name="AS_UNIQUEID" val="2782"/>
</p:tagLst>
</file>

<file path=ppt/tags/tag940.xml><?xml version="1.0" encoding="utf-8"?>
<p:tagLst xmlns:p="http://schemas.openxmlformats.org/presentationml/2006/main">
  <p:tag name="AS_UNIQUEID" val="3491"/>
</p:tagLst>
</file>

<file path=ppt/tags/tag941.xml><?xml version="1.0" encoding="utf-8"?>
<p:tagLst xmlns:p="http://schemas.openxmlformats.org/presentationml/2006/main">
  <p:tag name="AS_UNIQUEID" val="3492"/>
</p:tagLst>
</file>

<file path=ppt/tags/tag942.xml><?xml version="1.0" encoding="utf-8"?>
<p:tagLst xmlns:p="http://schemas.openxmlformats.org/presentationml/2006/main">
  <p:tag name="AS_UNIQUEID" val="3493"/>
</p:tagLst>
</file>

<file path=ppt/tags/tag943.xml><?xml version="1.0" encoding="utf-8"?>
<p:tagLst xmlns:p="http://schemas.openxmlformats.org/presentationml/2006/main">
  <p:tag name="AS_UNIQUEID" val="3494"/>
</p:tagLst>
</file>

<file path=ppt/tags/tag944.xml><?xml version="1.0" encoding="utf-8"?>
<p:tagLst xmlns:p="http://schemas.openxmlformats.org/presentationml/2006/main">
  <p:tag name="AS_UNIQUEID" val="3495"/>
</p:tagLst>
</file>

<file path=ppt/tags/tag945.xml><?xml version="1.0" encoding="utf-8"?>
<p:tagLst xmlns:p="http://schemas.openxmlformats.org/presentationml/2006/main">
  <p:tag name="AS_UNIQUEID" val="3496"/>
</p:tagLst>
</file>

<file path=ppt/tags/tag946.xml><?xml version="1.0" encoding="utf-8"?>
<p:tagLst xmlns:p="http://schemas.openxmlformats.org/presentationml/2006/main">
  <p:tag name="AS_UNIQUEID" val="3497"/>
</p:tagLst>
</file>

<file path=ppt/tags/tag947.xml><?xml version="1.0" encoding="utf-8"?>
<p:tagLst xmlns:p="http://schemas.openxmlformats.org/presentationml/2006/main">
  <p:tag name="AS_UNIQUEID" val="3498"/>
</p:tagLst>
</file>

<file path=ppt/tags/tag948.xml><?xml version="1.0" encoding="utf-8"?>
<p:tagLst xmlns:p="http://schemas.openxmlformats.org/presentationml/2006/main">
  <p:tag name="AS_UNIQUEID" val="3499"/>
</p:tagLst>
</file>

<file path=ppt/tags/tag949.xml><?xml version="1.0" encoding="utf-8"?>
<p:tagLst xmlns:p="http://schemas.openxmlformats.org/presentationml/2006/main">
  <p:tag name="AS_UNIQUEID" val="3500"/>
</p:tagLst>
</file>

<file path=ppt/tags/tag95.xml><?xml version="1.0" encoding="utf-8"?>
<p:tagLst xmlns:p="http://schemas.openxmlformats.org/presentationml/2006/main">
  <p:tag name="AS_UNIQUEID" val="2783"/>
</p:tagLst>
</file>

<file path=ppt/tags/tag950.xml><?xml version="1.0" encoding="utf-8"?>
<p:tagLst xmlns:p="http://schemas.openxmlformats.org/presentationml/2006/main">
  <p:tag name="AS_UNIQUEID" val="3501"/>
</p:tagLst>
</file>

<file path=ppt/tags/tag951.xml><?xml version="1.0" encoding="utf-8"?>
<p:tagLst xmlns:p="http://schemas.openxmlformats.org/presentationml/2006/main">
  <p:tag name="AS_UNIQUEID" val="3502"/>
</p:tagLst>
</file>

<file path=ppt/tags/tag952.xml><?xml version="1.0" encoding="utf-8"?>
<p:tagLst xmlns:p="http://schemas.openxmlformats.org/presentationml/2006/main">
  <p:tag name="AS_UNIQUEID" val="3503"/>
</p:tagLst>
</file>

<file path=ppt/tags/tag953.xml><?xml version="1.0" encoding="utf-8"?>
<p:tagLst xmlns:p="http://schemas.openxmlformats.org/presentationml/2006/main">
  <p:tag name="AS_UNIQUEID" val="3504"/>
</p:tagLst>
</file>

<file path=ppt/tags/tag954.xml><?xml version="1.0" encoding="utf-8"?>
<p:tagLst xmlns:p="http://schemas.openxmlformats.org/presentationml/2006/main">
  <p:tag name="AS_UNIQUEID" val="3505"/>
</p:tagLst>
</file>

<file path=ppt/tags/tag955.xml><?xml version="1.0" encoding="utf-8"?>
<p:tagLst xmlns:p="http://schemas.openxmlformats.org/presentationml/2006/main">
  <p:tag name="AS_UNIQUEID" val="3506"/>
</p:tagLst>
</file>

<file path=ppt/tags/tag956.xml><?xml version="1.0" encoding="utf-8"?>
<p:tagLst xmlns:p="http://schemas.openxmlformats.org/presentationml/2006/main">
  <p:tag name="AS_UNIQUEID" val="3507"/>
</p:tagLst>
</file>

<file path=ppt/tags/tag957.xml><?xml version="1.0" encoding="utf-8"?>
<p:tagLst xmlns:p="http://schemas.openxmlformats.org/presentationml/2006/main">
  <p:tag name="AS_UNIQUEID" val="3508"/>
</p:tagLst>
</file>

<file path=ppt/tags/tag958.xml><?xml version="1.0" encoding="utf-8"?>
<p:tagLst xmlns:p="http://schemas.openxmlformats.org/presentationml/2006/main">
  <p:tag name="AS_UNIQUEID" val="3509"/>
</p:tagLst>
</file>

<file path=ppt/tags/tag959.xml><?xml version="1.0" encoding="utf-8"?>
<p:tagLst xmlns:p="http://schemas.openxmlformats.org/presentationml/2006/main">
  <p:tag name="AS_UNIQUEID" val="3510"/>
</p:tagLst>
</file>

<file path=ppt/tags/tag96.xml><?xml version="1.0" encoding="utf-8"?>
<p:tagLst xmlns:p="http://schemas.openxmlformats.org/presentationml/2006/main">
  <p:tag name="AS_UNIQUEID" val="2784"/>
</p:tagLst>
</file>

<file path=ppt/tags/tag960.xml><?xml version="1.0" encoding="utf-8"?>
<p:tagLst xmlns:p="http://schemas.openxmlformats.org/presentationml/2006/main">
  <p:tag name="AS_UNIQUEID" val="3511"/>
</p:tagLst>
</file>

<file path=ppt/tags/tag961.xml><?xml version="1.0" encoding="utf-8"?>
<p:tagLst xmlns:p="http://schemas.openxmlformats.org/presentationml/2006/main">
  <p:tag name="AS_UNIQUEID" val="3512"/>
</p:tagLst>
</file>

<file path=ppt/tags/tag962.xml><?xml version="1.0" encoding="utf-8"?>
<p:tagLst xmlns:p="http://schemas.openxmlformats.org/presentationml/2006/main">
  <p:tag name="AS_UNIQUEID" val="3513"/>
</p:tagLst>
</file>

<file path=ppt/tags/tag963.xml><?xml version="1.0" encoding="utf-8"?>
<p:tagLst xmlns:p="http://schemas.openxmlformats.org/presentationml/2006/main">
  <p:tag name="AS_UNIQUEID" val="3514"/>
</p:tagLst>
</file>

<file path=ppt/tags/tag964.xml><?xml version="1.0" encoding="utf-8"?>
<p:tagLst xmlns:p="http://schemas.openxmlformats.org/presentationml/2006/main">
  <p:tag name="AS_UNIQUEID" val="3515"/>
</p:tagLst>
</file>

<file path=ppt/tags/tag965.xml><?xml version="1.0" encoding="utf-8"?>
<p:tagLst xmlns:p="http://schemas.openxmlformats.org/presentationml/2006/main">
  <p:tag name="AS_UNIQUEID" val="3516"/>
</p:tagLst>
</file>

<file path=ppt/tags/tag966.xml><?xml version="1.0" encoding="utf-8"?>
<p:tagLst xmlns:p="http://schemas.openxmlformats.org/presentationml/2006/main">
  <p:tag name="AS_UNIQUEID" val="3517"/>
</p:tagLst>
</file>

<file path=ppt/tags/tag967.xml><?xml version="1.0" encoding="utf-8"?>
<p:tagLst xmlns:p="http://schemas.openxmlformats.org/presentationml/2006/main">
  <p:tag name="AS_UNIQUEID" val="391"/>
</p:tagLst>
</file>

<file path=ppt/tags/tag968.xml><?xml version="1.0" encoding="utf-8"?>
<p:tagLst xmlns:p="http://schemas.openxmlformats.org/presentationml/2006/main">
  <p:tag name="AS_UNIQUEID" val="3518"/>
</p:tagLst>
</file>

<file path=ppt/tags/tag969.xml><?xml version="1.0" encoding="utf-8"?>
<p:tagLst xmlns:p="http://schemas.openxmlformats.org/presentationml/2006/main">
  <p:tag name="AS_UNIQUEID" val="3519"/>
</p:tagLst>
</file>

<file path=ppt/tags/tag97.xml><?xml version="1.0" encoding="utf-8"?>
<p:tagLst xmlns:p="http://schemas.openxmlformats.org/presentationml/2006/main">
  <p:tag name="AS_UNIQUEID" val="2785"/>
</p:tagLst>
</file>

<file path=ppt/tags/tag970.xml><?xml version="1.0" encoding="utf-8"?>
<p:tagLst xmlns:p="http://schemas.openxmlformats.org/presentationml/2006/main">
  <p:tag name="AS_UNIQUEID" val="3520"/>
</p:tagLst>
</file>

<file path=ppt/tags/tag971.xml><?xml version="1.0" encoding="utf-8"?>
<p:tagLst xmlns:p="http://schemas.openxmlformats.org/presentationml/2006/main">
  <p:tag name="AS_UNIQUEID" val="3521"/>
</p:tagLst>
</file>

<file path=ppt/tags/tag972.xml><?xml version="1.0" encoding="utf-8"?>
<p:tagLst xmlns:p="http://schemas.openxmlformats.org/presentationml/2006/main">
  <p:tag name="AS_UNIQUEID" val="3522"/>
</p:tagLst>
</file>

<file path=ppt/tags/tag973.xml><?xml version="1.0" encoding="utf-8"?>
<p:tagLst xmlns:p="http://schemas.openxmlformats.org/presentationml/2006/main">
  <p:tag name="AS_UNIQUEID" val="3523"/>
</p:tagLst>
</file>

<file path=ppt/tags/tag974.xml><?xml version="1.0" encoding="utf-8"?>
<p:tagLst xmlns:p="http://schemas.openxmlformats.org/presentationml/2006/main">
  <p:tag name="AS_UNIQUEID" val="3524"/>
</p:tagLst>
</file>

<file path=ppt/tags/tag975.xml><?xml version="1.0" encoding="utf-8"?>
<p:tagLst xmlns:p="http://schemas.openxmlformats.org/presentationml/2006/main">
  <p:tag name="AS_UNIQUEID" val="3525"/>
</p:tagLst>
</file>

<file path=ppt/tags/tag976.xml><?xml version="1.0" encoding="utf-8"?>
<p:tagLst xmlns:p="http://schemas.openxmlformats.org/presentationml/2006/main">
  <p:tag name="AS_UNIQUEID" val="3526"/>
</p:tagLst>
</file>

<file path=ppt/tags/tag977.xml><?xml version="1.0" encoding="utf-8"?>
<p:tagLst xmlns:p="http://schemas.openxmlformats.org/presentationml/2006/main">
  <p:tag name="AS_UNIQUEID" val="3527"/>
</p:tagLst>
</file>

<file path=ppt/tags/tag978.xml><?xml version="1.0" encoding="utf-8"?>
<p:tagLst xmlns:p="http://schemas.openxmlformats.org/presentationml/2006/main">
  <p:tag name="AS_UNIQUEID" val="3528"/>
</p:tagLst>
</file>

<file path=ppt/tags/tag979.xml><?xml version="1.0" encoding="utf-8"?>
<p:tagLst xmlns:p="http://schemas.openxmlformats.org/presentationml/2006/main">
  <p:tag name="AS_UNIQUEID" val="3529"/>
</p:tagLst>
</file>

<file path=ppt/tags/tag98.xml><?xml version="1.0" encoding="utf-8"?>
<p:tagLst xmlns:p="http://schemas.openxmlformats.org/presentationml/2006/main">
  <p:tag name="AS_UNIQUEID" val="2786"/>
</p:tagLst>
</file>

<file path=ppt/tags/tag980.xml><?xml version="1.0" encoding="utf-8"?>
<p:tagLst xmlns:p="http://schemas.openxmlformats.org/presentationml/2006/main">
  <p:tag name="AS_UNIQUEID" val="3530"/>
</p:tagLst>
</file>

<file path=ppt/tags/tag981.xml><?xml version="1.0" encoding="utf-8"?>
<p:tagLst xmlns:p="http://schemas.openxmlformats.org/presentationml/2006/main">
  <p:tag name="AS_UNIQUEID" val="3531"/>
</p:tagLst>
</file>

<file path=ppt/tags/tag982.xml><?xml version="1.0" encoding="utf-8"?>
<p:tagLst xmlns:p="http://schemas.openxmlformats.org/presentationml/2006/main">
  <p:tag name="AS_UNIQUEID" val="3532"/>
</p:tagLst>
</file>

<file path=ppt/tags/tag983.xml><?xml version="1.0" encoding="utf-8"?>
<p:tagLst xmlns:p="http://schemas.openxmlformats.org/presentationml/2006/main">
  <p:tag name="AS_UNIQUEID" val="3533"/>
</p:tagLst>
</file>

<file path=ppt/tags/tag984.xml><?xml version="1.0" encoding="utf-8"?>
<p:tagLst xmlns:p="http://schemas.openxmlformats.org/presentationml/2006/main">
  <p:tag name="AS_UNIQUEID" val="3534"/>
</p:tagLst>
</file>

<file path=ppt/tags/tag985.xml><?xml version="1.0" encoding="utf-8"?>
<p:tagLst xmlns:p="http://schemas.openxmlformats.org/presentationml/2006/main">
  <p:tag name="AS_UNIQUEID" val="3535"/>
</p:tagLst>
</file>

<file path=ppt/tags/tag986.xml><?xml version="1.0" encoding="utf-8"?>
<p:tagLst xmlns:p="http://schemas.openxmlformats.org/presentationml/2006/main">
  <p:tag name="AS_UNIQUEID" val="3536"/>
</p:tagLst>
</file>

<file path=ppt/tags/tag987.xml><?xml version="1.0" encoding="utf-8"?>
<p:tagLst xmlns:p="http://schemas.openxmlformats.org/presentationml/2006/main">
  <p:tag name="AS_UNIQUEID" val="3537"/>
</p:tagLst>
</file>

<file path=ppt/tags/tag988.xml><?xml version="1.0" encoding="utf-8"?>
<p:tagLst xmlns:p="http://schemas.openxmlformats.org/presentationml/2006/main">
  <p:tag name="AS_UNIQUEID" val="391"/>
</p:tagLst>
</file>

<file path=ppt/tags/tag989.xml><?xml version="1.0" encoding="utf-8"?>
<p:tagLst xmlns:p="http://schemas.openxmlformats.org/presentationml/2006/main">
  <p:tag name="AS_UNIQUEID" val="3538"/>
</p:tagLst>
</file>

<file path=ppt/tags/tag99.xml><?xml version="1.0" encoding="utf-8"?>
<p:tagLst xmlns:p="http://schemas.openxmlformats.org/presentationml/2006/main">
  <p:tag name="AS_UNIQUEID" val="2787"/>
</p:tagLst>
</file>

<file path=ppt/tags/tag990.xml><?xml version="1.0" encoding="utf-8"?>
<p:tagLst xmlns:p="http://schemas.openxmlformats.org/presentationml/2006/main">
  <p:tag name="AS_UNIQUEID" val="3539"/>
</p:tagLst>
</file>

<file path=ppt/tags/tag991.xml><?xml version="1.0" encoding="utf-8"?>
<p:tagLst xmlns:p="http://schemas.openxmlformats.org/presentationml/2006/main">
  <p:tag name="AS_UNIQUEID" val="3540"/>
</p:tagLst>
</file>

<file path=ppt/tags/tag992.xml><?xml version="1.0" encoding="utf-8"?>
<p:tagLst xmlns:p="http://schemas.openxmlformats.org/presentationml/2006/main">
  <p:tag name="AS_UNIQUEID" val="3541"/>
</p:tagLst>
</file>

<file path=ppt/tags/tag993.xml><?xml version="1.0" encoding="utf-8"?>
<p:tagLst xmlns:p="http://schemas.openxmlformats.org/presentationml/2006/main">
  <p:tag name="AS_UNIQUEID" val="2739"/>
</p:tagLst>
</file>

<file path=ppt/tags/tag994.xml><?xml version="1.0" encoding="utf-8"?>
<p:tagLst xmlns:p="http://schemas.openxmlformats.org/presentationml/2006/main">
  <p:tag name="AS_UNIQUEID" val="2740"/>
</p:tagLst>
</file>

<file path=ppt/tags/tag995.xml><?xml version="1.0" encoding="utf-8"?>
<p:tagLst xmlns:p="http://schemas.openxmlformats.org/presentationml/2006/main">
  <p:tag name="AS_UNIQUEID" val="2741"/>
</p:tagLst>
</file>

<file path=ppt/tags/tag996.xml><?xml version="1.0" encoding="utf-8"?>
<p:tagLst xmlns:p="http://schemas.openxmlformats.org/presentationml/2006/main">
  <p:tag name="AS_UNIQUEID" val="2742"/>
</p:tagLst>
</file>

<file path=ppt/tags/tag997.xml><?xml version="1.0" encoding="utf-8"?>
<p:tagLst xmlns:p="http://schemas.openxmlformats.org/presentationml/2006/main">
  <p:tag name="AS_UNIQUEID" val="3542"/>
</p:tagLst>
</file>

<file path=ppt/tags/tag998.xml><?xml version="1.0" encoding="utf-8"?>
<p:tagLst xmlns:p="http://schemas.openxmlformats.org/presentationml/2006/main">
  <p:tag name="AS_UNIQUEID" val="2744"/>
</p:tagLst>
</file>

<file path=ppt/tags/tag999.xml><?xml version="1.0" encoding="utf-8"?>
<p:tagLst xmlns:p="http://schemas.openxmlformats.org/presentationml/2006/main">
  <p:tag name="AS_UNIQUEID" val="274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蛋破壳">
  <a:themeElements>
    <a:clrScheme name="自定义 246">
      <a:dk1>
        <a:sysClr val="windowText" lastClr="000000"/>
      </a:dk1>
      <a:lt1>
        <a:sysClr val="window" lastClr="FFFFFF"/>
      </a:lt1>
      <a:dk2>
        <a:srgbClr val="44546A"/>
      </a:dk2>
      <a:lt2>
        <a:srgbClr val="E7E6E6"/>
      </a:lt2>
      <a:accent1>
        <a:srgbClr val="D7B158"/>
      </a:accent1>
      <a:accent2>
        <a:srgbClr val="A97E5C"/>
      </a:accent2>
      <a:accent3>
        <a:srgbClr val="D7B158"/>
      </a:accent3>
      <a:accent4>
        <a:srgbClr val="A97E5C"/>
      </a:accent4>
      <a:accent5>
        <a:srgbClr val="D7B158"/>
      </a:accent5>
      <a:accent6>
        <a:srgbClr val="A97E5C"/>
      </a:accent6>
      <a:hlink>
        <a:srgbClr val="D7B158"/>
      </a:hlink>
      <a:folHlink>
        <a:srgbClr val="A97E5C"/>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蛋破壳">
  <a:themeElements>
    <a:clrScheme name="自定义 345">
      <a:dk1>
        <a:sysClr val="windowText" lastClr="000000"/>
      </a:dk1>
      <a:lt1>
        <a:sysClr val="window" lastClr="FFFFFF"/>
      </a:lt1>
      <a:dk2>
        <a:srgbClr val="44546A"/>
      </a:dk2>
      <a:lt2>
        <a:srgbClr val="E7E6E6"/>
      </a:lt2>
      <a:accent1>
        <a:srgbClr val="354456"/>
      </a:accent1>
      <a:accent2>
        <a:srgbClr val="889EB6"/>
      </a:accent2>
      <a:accent3>
        <a:srgbClr val="354456"/>
      </a:accent3>
      <a:accent4>
        <a:srgbClr val="889EB6"/>
      </a:accent4>
      <a:accent5>
        <a:srgbClr val="354456"/>
      </a:accent5>
      <a:accent6>
        <a:srgbClr val="889EB6"/>
      </a:accent6>
      <a:hlink>
        <a:srgbClr val="354456"/>
      </a:hlink>
      <a:folHlink>
        <a:srgbClr val="889EB6"/>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蛋破壳">
  <a:themeElements>
    <a:clrScheme name="自定义 345">
      <a:dk1>
        <a:sysClr val="windowText" lastClr="000000"/>
      </a:dk1>
      <a:lt1>
        <a:sysClr val="window" lastClr="FFFFFF"/>
      </a:lt1>
      <a:dk2>
        <a:srgbClr val="44546A"/>
      </a:dk2>
      <a:lt2>
        <a:srgbClr val="E7E6E6"/>
      </a:lt2>
      <a:accent1>
        <a:srgbClr val="354456"/>
      </a:accent1>
      <a:accent2>
        <a:srgbClr val="889EB6"/>
      </a:accent2>
      <a:accent3>
        <a:srgbClr val="354456"/>
      </a:accent3>
      <a:accent4>
        <a:srgbClr val="889EB6"/>
      </a:accent4>
      <a:accent5>
        <a:srgbClr val="354456"/>
      </a:accent5>
      <a:accent6>
        <a:srgbClr val="889EB6"/>
      </a:accent6>
      <a:hlink>
        <a:srgbClr val="354456"/>
      </a:hlink>
      <a:folHlink>
        <a:srgbClr val="889EB6"/>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685</Paragraphs>
  <Slides>143</Slides>
  <Notes>95</Notes>
  <TotalTime>0</TotalTime>
  <HiddenSlides>0</HiddenSlides>
  <MMClips>1</MMClips>
  <ScaleCrop>0</ScaleCrop>
  <HeadingPairs>
    <vt:vector baseType="variant" size="6">
      <vt:variant>
        <vt:lpstr>Fonts used</vt:lpstr>
      </vt:variant>
      <vt:variant>
        <vt:i4>20</vt:i4>
      </vt:variant>
      <vt:variant>
        <vt:lpstr>Theme</vt:lpstr>
      </vt:variant>
      <vt:variant>
        <vt:i4>1</vt:i4>
      </vt:variant>
      <vt:variant>
        <vt:lpstr>Slide Titles</vt:lpstr>
      </vt:variant>
      <vt:variant>
        <vt:i4>143</vt:i4>
      </vt:variant>
    </vt:vector>
  </HeadingPairs>
  <TitlesOfParts>
    <vt:vector baseType="lpstr" size="164">
      <vt:lpstr>Arial</vt:lpstr>
      <vt:lpstr>Calibri</vt:lpstr>
      <vt:lpstr>微软雅黑</vt:lpstr>
      <vt:lpstr>华文楷体</vt:lpstr>
      <vt:lpstr>Calibri Light</vt:lpstr>
      <vt:lpstr>华文中宋</vt:lpstr>
      <vt:lpstr>字魂71号-御守锦书</vt:lpstr>
      <vt:lpstr>楷体</vt:lpstr>
      <vt:lpstr>黑体</vt:lpstr>
      <vt:lpstr>Times New Roman</vt:lpstr>
      <vt:lpstr>宋体</vt:lpstr>
      <vt:lpstr>华文行楷</vt:lpstr>
      <vt:lpstr>隶书</vt:lpstr>
      <vt:lpstr>Wingdings</vt:lpstr>
      <vt:lpstr>Open Sans</vt:lpstr>
      <vt:lpstr>STIXGeneral-Bold</vt:lpstr>
      <vt:lpstr>仿宋</vt:lpstr>
      <vt:lpstr>汉仪昌黎宋刻本(原版)W</vt:lpstr>
      <vt:lpstr>华文新魏</vt:lpstr>
      <vt:lpstr>Constantia</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活动一：我来复述成长故事（节选）</vt:lpstr>
      <vt:lpstr>按情节划分：</vt:lpstr>
      <vt:lpstr>PowerPoint Presentation</vt:lpstr>
      <vt:lpstr>PowerPoint Presentation</vt:lpstr>
      <vt:lpstr>活动二：米考伯夫妇的形象与典型意义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叙事人称及其作用</vt:lpstr>
      <vt:lpstr>叙事方式及其作用</vt:lpstr>
      <vt:lpstr>叙事方式及其作用</vt:lpstr>
      <vt:lpstr>其他叙事角度</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思维导图示范</vt:lpstr>
      <vt:lpstr>PowerPoint Presentation</vt:lpstr>
      <vt:lpstr>思维导图展示</vt:lpstr>
      <vt:lpstr>PowerPoint Presentation</vt:lpstr>
      <vt:lpstr>PowerPoint Presentation</vt:lpstr>
      <vt:lpstr>PowerPoint Presentation</vt:lpstr>
      <vt:lpstr>PowerPoint Presentation</vt:lpstr>
      <vt:lpstr>思维导图展示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2022-03-05T08:12:44.595</cp:lastPrinted>
  <dcterms:created xsi:type="dcterms:W3CDTF">2022-03-05T08:12:44Z</dcterms:created>
  <dcterms:modified xsi:type="dcterms:W3CDTF">2022-03-05T00:12:55Z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