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2.xml" ContentType="application/vnd.openxmlformats-officedocument.them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1.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2"/>
  </p:notesMasterIdLst>
  <p:sldIdLst>
    <p:sldId id="372" r:id="rId2"/>
    <p:sldId id="373" r:id="rId3"/>
    <p:sldId id="374" r:id="rId4"/>
    <p:sldId id="375" r:id="rId5"/>
    <p:sldId id="376" r:id="rId6"/>
    <p:sldId id="377" r:id="rId7"/>
    <p:sldId id="256" r:id="rId8"/>
    <p:sldId id="276" r:id="rId9"/>
    <p:sldId id="308" r:id="rId10"/>
    <p:sldId id="304" r:id="rId11"/>
    <p:sldId id="307" r:id="rId12"/>
    <p:sldId id="306" r:id="rId13"/>
    <p:sldId id="309" r:id="rId14"/>
    <p:sldId id="257" r:id="rId15"/>
    <p:sldId id="359" r:id="rId16"/>
    <p:sldId id="343" r:id="rId17"/>
    <p:sldId id="344" r:id="rId18"/>
    <p:sldId id="345" r:id="rId19"/>
    <p:sldId id="346" r:id="rId20"/>
    <p:sldId id="347" r:id="rId21"/>
    <p:sldId id="348" r:id="rId22"/>
    <p:sldId id="349" r:id="rId23"/>
    <p:sldId id="350" r:id="rId24"/>
    <p:sldId id="352" r:id="rId25"/>
    <p:sldId id="353" r:id="rId26"/>
    <p:sldId id="354" r:id="rId27"/>
    <p:sldId id="355" r:id="rId28"/>
    <p:sldId id="356" r:id="rId29"/>
    <p:sldId id="357" r:id="rId30"/>
    <p:sldId id="358" r:id="rId31"/>
    <p:sldId id="360" r:id="rId32"/>
    <p:sldId id="361" r:id="rId33"/>
    <p:sldId id="363" r:id="rId34"/>
    <p:sldId id="364" r:id="rId35"/>
    <p:sldId id="365" r:id="rId36"/>
    <p:sldId id="366" r:id="rId37"/>
    <p:sldId id="367" r:id="rId38"/>
    <p:sldId id="368" r:id="rId39"/>
    <p:sldId id="369" r:id="rId40"/>
    <p:sldId id="370" r:id="rId41"/>
    <p:sldId id="371" r:id="rId42"/>
    <p:sldId id="310" r:id="rId43"/>
    <p:sldId id="312" r:id="rId44"/>
    <p:sldId id="313" r:id="rId45"/>
    <p:sldId id="314" r:id="rId46"/>
    <p:sldId id="315" r:id="rId47"/>
    <p:sldId id="311" r:id="rId48"/>
    <p:sldId id="316" r:id="rId49"/>
    <p:sldId id="317" r:id="rId50"/>
    <p:sldId id="318" r:id="rId51"/>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73">
          <p15:clr>
            <a:srgbClr val="A4A3A4"/>
          </p15:clr>
        </p15:guide>
        <p15:guide id="2" pos="289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0000CC"/>
    <a:srgbClr val="00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9744" autoAdjust="0"/>
  </p:normalViewPr>
  <p:slideViewPr>
    <p:cSldViewPr showGuides="1">
      <p:cViewPr varScale="1">
        <p:scale>
          <a:sx n="65" d="100"/>
          <a:sy n="65" d="100"/>
        </p:scale>
        <p:origin x="1536" y="72"/>
      </p:cViewPr>
      <p:guideLst>
        <p:guide orient="horz" pos="2173"/>
        <p:guide pos="2892"/>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2019/1/12</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幻灯片图像占位符 1"/>
          <p:cNvSpPr>
            <a:spLocks noGrp="1" noRot="1" noChangeAspect="1" noTextEdit="1"/>
          </p:cNvSpPr>
          <p:nvPr>
            <p:ph type="sldImg"/>
          </p:nvPr>
        </p:nvSpPr>
        <p:spPr>
          <a:ln>
            <a:solidFill>
              <a:srgbClr val="000000">
                <a:alpha val="100000"/>
              </a:srgbClr>
            </a:solidFill>
            <a:miter lim="800000"/>
          </a:ln>
        </p:spPr>
      </p:sp>
      <p:sp>
        <p:nvSpPr>
          <p:cNvPr id="3686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36868"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spcBef>
                <a:spcPct val="0"/>
              </a:spcBef>
            </a:pPr>
            <a:fld id="{9A0DB2DC-4C9A-4742-B13C-FB6460FD3503}" type="slidenum">
              <a:rPr lang="zh-CN" altLang="en-US" dirty="0">
                <a:latin typeface="Arial" panose="020B0604020202020204" pitchFamily="34" charset="0"/>
              </a:rPr>
              <a:t>20</a:t>
            </a:fld>
            <a:endParaRPr lang="zh-CN" altLang="en-US" dirty="0">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9801" name="副标题 2"/>
          <p:cNvSpPr>
            <a:spLocks noGrp="1"/>
          </p:cNvSpPr>
          <p:nvPr>
            <p:ph type="subTitle" idx="1"/>
          </p:nvPr>
        </p:nvSpPr>
        <p:spPr>
          <a:xfrm>
            <a:off x="502444" y="2318125"/>
            <a:ext cx="3328138" cy="558799"/>
          </a:xfrm>
        </p:spPr>
        <p:txBody>
          <a:bodyPr anchor="ctr">
            <a:normAutofit/>
          </a:bodyPr>
          <a:lstStyle>
            <a:lvl1pPr marL="0" indent="0" algn="l">
              <a:buNone/>
              <a:defRPr sz="15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endParaRPr lang="zh-CN" altLang="en-US" dirty="0"/>
          </a:p>
        </p:txBody>
      </p:sp>
      <p:sp>
        <p:nvSpPr>
          <p:cNvPr id="12" name="文本占位符 13"/>
          <p:cNvSpPr>
            <a:spLocks noGrp="1"/>
          </p:cNvSpPr>
          <p:nvPr>
            <p:ph type="body" sz="quarter" idx="10" hasCustomPrompt="1"/>
          </p:nvPr>
        </p:nvSpPr>
        <p:spPr>
          <a:xfrm>
            <a:off x="502444" y="3289255"/>
            <a:ext cx="1533858" cy="248371"/>
          </a:xfrm>
        </p:spPr>
        <p:txBody>
          <a:bodyPr anchor="ctr">
            <a:noAutofit/>
          </a:bodyPr>
          <a:lstStyle>
            <a:lvl1pPr marL="0" indent="0" algn="l">
              <a:buNone/>
              <a:defRPr sz="1125" b="0">
                <a:solidFill>
                  <a:schemeClr val="tx1"/>
                </a:solidFill>
              </a:defRPr>
            </a:lvl1pPr>
            <a:lvl2pPr marL="342900" indent="0">
              <a:buNone/>
              <a:defRPr/>
            </a:lvl2pPr>
            <a:lvl3pPr marL="685800" indent="0">
              <a:buNone/>
              <a:defRPr/>
            </a:lvl3pPr>
            <a:lvl4pPr marL="1028700" indent="0">
              <a:buNone/>
              <a:defRPr/>
            </a:lvl4pPr>
            <a:lvl5pPr marL="1371600" indent="0">
              <a:buNone/>
              <a:defRPr/>
            </a:lvl5pPr>
          </a:lstStyle>
          <a:p>
            <a:pPr lvl="0"/>
            <a:r>
              <a:rPr lang="zh-CN" altLang="en-US" dirty="0"/>
              <a:t>署名</a:t>
            </a:r>
          </a:p>
        </p:txBody>
      </p:sp>
      <p:sp>
        <p:nvSpPr>
          <p:cNvPr id="13" name="文本占位符 13"/>
          <p:cNvSpPr>
            <a:spLocks noGrp="1"/>
          </p:cNvSpPr>
          <p:nvPr>
            <p:ph type="body" sz="quarter" idx="11" hasCustomPrompt="1"/>
          </p:nvPr>
        </p:nvSpPr>
        <p:spPr>
          <a:xfrm>
            <a:off x="502444" y="3596508"/>
            <a:ext cx="1533858" cy="248371"/>
          </a:xfrm>
        </p:spPr>
        <p:txBody>
          <a:bodyPr anchor="ctr">
            <a:noAutofit/>
          </a:bodyPr>
          <a:lstStyle>
            <a:lvl1pPr marL="0" indent="0" algn="l">
              <a:buNone/>
              <a:defRPr sz="1125" b="0">
                <a:solidFill>
                  <a:schemeClr val="tx1"/>
                </a:solidFill>
              </a:defRPr>
            </a:lvl1pPr>
            <a:lvl2pPr marL="342900" indent="0">
              <a:buNone/>
              <a:defRPr/>
            </a:lvl2pPr>
            <a:lvl3pPr marL="685800" indent="0">
              <a:buNone/>
              <a:defRPr/>
            </a:lvl3pPr>
            <a:lvl4pPr marL="1028700" indent="0">
              <a:buNone/>
              <a:defRPr/>
            </a:lvl4pPr>
            <a:lvl5pPr marL="1371600" indent="0">
              <a:buNone/>
              <a:defRPr/>
            </a:lvl5pPr>
          </a:lstStyle>
          <a:p>
            <a:pPr lvl="0"/>
            <a:r>
              <a:rPr lang="zh-CN" altLang="en-US" dirty="0"/>
              <a:t>日期</a:t>
            </a:r>
          </a:p>
        </p:txBody>
      </p:sp>
      <p:grpSp>
        <p:nvGrpSpPr>
          <p:cNvPr id="156" name="组合 155"/>
          <p:cNvGrpSpPr/>
          <p:nvPr/>
        </p:nvGrpSpPr>
        <p:grpSpPr>
          <a:xfrm>
            <a:off x="2588621" y="3429000"/>
            <a:ext cx="6412504" cy="3450879"/>
            <a:chOff x="5275263" y="2190750"/>
            <a:chExt cx="6599238" cy="3109913"/>
          </a:xfrm>
        </p:grpSpPr>
        <p:sp>
          <p:nvSpPr>
            <p:cNvPr id="157" name="Freeform 5"/>
            <p:cNvSpPr/>
            <p:nvPr/>
          </p:nvSpPr>
          <p:spPr bwMode="auto">
            <a:xfrm>
              <a:off x="8628063" y="4195763"/>
              <a:ext cx="890588" cy="977900"/>
            </a:xfrm>
            <a:custGeom>
              <a:avLst/>
              <a:gdLst>
                <a:gd name="T0" fmla="*/ 244 w 479"/>
                <a:gd name="T1" fmla="*/ 12 h 525"/>
                <a:gd name="T2" fmla="*/ 33 w 479"/>
                <a:gd name="T3" fmla="*/ 121 h 525"/>
                <a:gd name="T4" fmla="*/ 12 w 479"/>
                <a:gd name="T5" fmla="*/ 186 h 525"/>
                <a:gd name="T6" fmla="*/ 15 w 479"/>
                <a:gd name="T7" fmla="*/ 191 h 525"/>
                <a:gd name="T8" fmla="*/ 32 w 479"/>
                <a:gd name="T9" fmla="*/ 225 h 525"/>
                <a:gd name="T10" fmla="*/ 150 w 479"/>
                <a:gd name="T11" fmla="*/ 453 h 525"/>
                <a:gd name="T12" fmla="*/ 167 w 479"/>
                <a:gd name="T13" fmla="*/ 487 h 525"/>
                <a:gd name="T14" fmla="*/ 170 w 479"/>
                <a:gd name="T15" fmla="*/ 492 h 525"/>
                <a:gd name="T16" fmla="*/ 235 w 479"/>
                <a:gd name="T17" fmla="*/ 513 h 525"/>
                <a:gd name="T18" fmla="*/ 446 w 479"/>
                <a:gd name="T19" fmla="*/ 404 h 525"/>
                <a:gd name="T20" fmla="*/ 467 w 479"/>
                <a:gd name="T21" fmla="*/ 339 h 525"/>
                <a:gd name="T22" fmla="*/ 464 w 479"/>
                <a:gd name="T23" fmla="*/ 334 h 525"/>
                <a:gd name="T24" fmla="*/ 447 w 479"/>
                <a:gd name="T25" fmla="*/ 300 h 525"/>
                <a:gd name="T26" fmla="*/ 329 w 479"/>
                <a:gd name="T27" fmla="*/ 72 h 525"/>
                <a:gd name="T28" fmla="*/ 312 w 479"/>
                <a:gd name="T29" fmla="*/ 38 h 525"/>
                <a:gd name="T30" fmla="*/ 309 w 479"/>
                <a:gd name="T31" fmla="*/ 33 h 525"/>
                <a:gd name="T32" fmla="*/ 244 w 479"/>
                <a:gd name="T33" fmla="*/ 1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79" h="525">
                  <a:moveTo>
                    <a:pt x="244" y="12"/>
                  </a:moveTo>
                  <a:cubicBezTo>
                    <a:pt x="33" y="121"/>
                    <a:pt x="33" y="121"/>
                    <a:pt x="33" y="121"/>
                  </a:cubicBezTo>
                  <a:cubicBezTo>
                    <a:pt x="9" y="133"/>
                    <a:pt x="0" y="162"/>
                    <a:pt x="12" y="186"/>
                  </a:cubicBezTo>
                  <a:cubicBezTo>
                    <a:pt x="15" y="191"/>
                    <a:pt x="15" y="191"/>
                    <a:pt x="15" y="191"/>
                  </a:cubicBezTo>
                  <a:cubicBezTo>
                    <a:pt x="32" y="225"/>
                    <a:pt x="32" y="225"/>
                    <a:pt x="32" y="225"/>
                  </a:cubicBezTo>
                  <a:cubicBezTo>
                    <a:pt x="150" y="453"/>
                    <a:pt x="150" y="453"/>
                    <a:pt x="150" y="453"/>
                  </a:cubicBezTo>
                  <a:cubicBezTo>
                    <a:pt x="167" y="487"/>
                    <a:pt x="167" y="487"/>
                    <a:pt x="167" y="487"/>
                  </a:cubicBezTo>
                  <a:cubicBezTo>
                    <a:pt x="170" y="492"/>
                    <a:pt x="170" y="492"/>
                    <a:pt x="170" y="492"/>
                  </a:cubicBezTo>
                  <a:cubicBezTo>
                    <a:pt x="182" y="516"/>
                    <a:pt x="211" y="525"/>
                    <a:pt x="235" y="513"/>
                  </a:cubicBezTo>
                  <a:cubicBezTo>
                    <a:pt x="446" y="404"/>
                    <a:pt x="446" y="404"/>
                    <a:pt x="446" y="404"/>
                  </a:cubicBezTo>
                  <a:cubicBezTo>
                    <a:pt x="470" y="392"/>
                    <a:pt x="479" y="363"/>
                    <a:pt x="467" y="339"/>
                  </a:cubicBezTo>
                  <a:cubicBezTo>
                    <a:pt x="464" y="334"/>
                    <a:pt x="464" y="334"/>
                    <a:pt x="464" y="334"/>
                  </a:cubicBezTo>
                  <a:cubicBezTo>
                    <a:pt x="447" y="300"/>
                    <a:pt x="447" y="300"/>
                    <a:pt x="447" y="300"/>
                  </a:cubicBezTo>
                  <a:cubicBezTo>
                    <a:pt x="329" y="72"/>
                    <a:pt x="329" y="72"/>
                    <a:pt x="329" y="72"/>
                  </a:cubicBezTo>
                  <a:cubicBezTo>
                    <a:pt x="312" y="38"/>
                    <a:pt x="312" y="38"/>
                    <a:pt x="312" y="38"/>
                  </a:cubicBezTo>
                  <a:cubicBezTo>
                    <a:pt x="309" y="33"/>
                    <a:pt x="309" y="33"/>
                    <a:pt x="309" y="33"/>
                  </a:cubicBezTo>
                  <a:cubicBezTo>
                    <a:pt x="297" y="10"/>
                    <a:pt x="268" y="0"/>
                    <a:pt x="244" y="12"/>
                  </a:cubicBezTo>
                  <a:close/>
                </a:path>
              </a:pathLst>
            </a:custGeom>
            <a:solidFill>
              <a:schemeClr val="accent1"/>
            </a:solidFill>
            <a:ln>
              <a:noFill/>
            </a:ln>
          </p:spPr>
          <p:txBody>
            <a:bodyPr vert="horz" wrap="square" lIns="91440" tIns="45720" rIns="91440" bIns="45720" numCol="1" anchor="t" anchorCtr="0" compatLnSpc="1"/>
            <a:lstStyle/>
            <a:p>
              <a:endParaRPr lang="zh-CN" altLang="en-US" sz="1350"/>
            </a:p>
          </p:txBody>
        </p:sp>
        <p:sp>
          <p:nvSpPr>
            <p:cNvPr id="158" name="Freeform 6"/>
            <p:cNvSpPr/>
            <p:nvPr/>
          </p:nvSpPr>
          <p:spPr bwMode="auto">
            <a:xfrm>
              <a:off x="8596313" y="4133850"/>
              <a:ext cx="922338" cy="1039813"/>
            </a:xfrm>
            <a:custGeom>
              <a:avLst/>
              <a:gdLst>
                <a:gd name="T0" fmla="*/ 244 w 496"/>
                <a:gd name="T1" fmla="*/ 12 h 558"/>
                <a:gd name="T2" fmla="*/ 33 w 496"/>
                <a:gd name="T3" fmla="*/ 121 h 558"/>
                <a:gd name="T4" fmla="*/ 12 w 496"/>
                <a:gd name="T5" fmla="*/ 186 h 558"/>
                <a:gd name="T6" fmla="*/ 187 w 496"/>
                <a:gd name="T7" fmla="*/ 525 h 558"/>
                <a:gd name="T8" fmla="*/ 252 w 496"/>
                <a:gd name="T9" fmla="*/ 546 h 558"/>
                <a:gd name="T10" fmla="*/ 463 w 496"/>
                <a:gd name="T11" fmla="*/ 437 h 558"/>
                <a:gd name="T12" fmla="*/ 484 w 496"/>
                <a:gd name="T13" fmla="*/ 372 h 558"/>
                <a:gd name="T14" fmla="*/ 309 w 496"/>
                <a:gd name="T15" fmla="*/ 33 h 558"/>
                <a:gd name="T16" fmla="*/ 244 w 496"/>
                <a:gd name="T17" fmla="*/ 12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6" h="558">
                  <a:moveTo>
                    <a:pt x="244" y="12"/>
                  </a:moveTo>
                  <a:cubicBezTo>
                    <a:pt x="33" y="121"/>
                    <a:pt x="33" y="121"/>
                    <a:pt x="33" y="121"/>
                  </a:cubicBezTo>
                  <a:cubicBezTo>
                    <a:pt x="9" y="133"/>
                    <a:pt x="0" y="162"/>
                    <a:pt x="12" y="186"/>
                  </a:cubicBezTo>
                  <a:cubicBezTo>
                    <a:pt x="187" y="525"/>
                    <a:pt x="187" y="525"/>
                    <a:pt x="187" y="525"/>
                  </a:cubicBezTo>
                  <a:cubicBezTo>
                    <a:pt x="199" y="549"/>
                    <a:pt x="228" y="558"/>
                    <a:pt x="252" y="546"/>
                  </a:cubicBezTo>
                  <a:cubicBezTo>
                    <a:pt x="463" y="437"/>
                    <a:pt x="463" y="437"/>
                    <a:pt x="463" y="437"/>
                  </a:cubicBezTo>
                  <a:cubicBezTo>
                    <a:pt x="487" y="425"/>
                    <a:pt x="496" y="396"/>
                    <a:pt x="484" y="372"/>
                  </a:cubicBezTo>
                  <a:cubicBezTo>
                    <a:pt x="309" y="33"/>
                    <a:pt x="309" y="33"/>
                    <a:pt x="309" y="33"/>
                  </a:cubicBezTo>
                  <a:cubicBezTo>
                    <a:pt x="297" y="9"/>
                    <a:pt x="268" y="0"/>
                    <a:pt x="244" y="12"/>
                  </a:cubicBezTo>
                  <a:close/>
                </a:path>
              </a:pathLst>
            </a:custGeom>
            <a:noFill/>
            <a:ln w="22225" cap="rnd">
              <a:solidFill>
                <a:srgbClr val="33333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sz="1350"/>
            </a:p>
          </p:txBody>
        </p:sp>
        <p:sp>
          <p:nvSpPr>
            <p:cNvPr id="159" name="Freeform 7"/>
            <p:cNvSpPr/>
            <p:nvPr/>
          </p:nvSpPr>
          <p:spPr bwMode="auto">
            <a:xfrm>
              <a:off x="8655050" y="4265613"/>
              <a:ext cx="804863" cy="773113"/>
            </a:xfrm>
            <a:custGeom>
              <a:avLst/>
              <a:gdLst>
                <a:gd name="T0" fmla="*/ 507 w 507"/>
                <a:gd name="T1" fmla="*/ 308 h 487"/>
                <a:gd name="T2" fmla="*/ 159 w 507"/>
                <a:gd name="T3" fmla="*/ 487 h 487"/>
                <a:gd name="T4" fmla="*/ 0 w 507"/>
                <a:gd name="T5" fmla="*/ 180 h 487"/>
                <a:gd name="T6" fmla="*/ 348 w 507"/>
                <a:gd name="T7" fmla="*/ 0 h 487"/>
                <a:gd name="T8" fmla="*/ 507 w 507"/>
                <a:gd name="T9" fmla="*/ 308 h 487"/>
              </a:gdLst>
              <a:ahLst/>
              <a:cxnLst>
                <a:cxn ang="0">
                  <a:pos x="T0" y="T1"/>
                </a:cxn>
                <a:cxn ang="0">
                  <a:pos x="T2" y="T3"/>
                </a:cxn>
                <a:cxn ang="0">
                  <a:pos x="T4" y="T5"/>
                </a:cxn>
                <a:cxn ang="0">
                  <a:pos x="T6" y="T7"/>
                </a:cxn>
                <a:cxn ang="0">
                  <a:pos x="T8" y="T9"/>
                </a:cxn>
              </a:cxnLst>
              <a:rect l="0" t="0" r="r" b="b"/>
              <a:pathLst>
                <a:path w="507" h="487">
                  <a:moveTo>
                    <a:pt x="507" y="308"/>
                  </a:moveTo>
                  <a:lnTo>
                    <a:pt x="159" y="487"/>
                  </a:lnTo>
                  <a:lnTo>
                    <a:pt x="0" y="180"/>
                  </a:lnTo>
                  <a:lnTo>
                    <a:pt x="348" y="0"/>
                  </a:lnTo>
                  <a:lnTo>
                    <a:pt x="507" y="308"/>
                  </a:lnTo>
                  <a:close/>
                </a:path>
              </a:pathLst>
            </a:custGeom>
            <a:solidFill>
              <a:srgbClr val="FFFFFF"/>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160" name="Freeform 8"/>
            <p:cNvSpPr/>
            <p:nvPr/>
          </p:nvSpPr>
          <p:spPr bwMode="auto">
            <a:xfrm>
              <a:off x="9169400" y="4929188"/>
              <a:ext cx="84138" cy="85725"/>
            </a:xfrm>
            <a:custGeom>
              <a:avLst/>
              <a:gdLst>
                <a:gd name="T0" fmla="*/ 5 w 45"/>
                <a:gd name="T1" fmla="*/ 32 h 46"/>
                <a:gd name="T2" fmla="*/ 14 w 45"/>
                <a:gd name="T3" fmla="*/ 5 h 46"/>
                <a:gd name="T4" fmla="*/ 40 w 45"/>
                <a:gd name="T5" fmla="*/ 14 h 46"/>
                <a:gd name="T6" fmla="*/ 32 w 45"/>
                <a:gd name="T7" fmla="*/ 41 h 46"/>
                <a:gd name="T8" fmla="*/ 5 w 45"/>
                <a:gd name="T9" fmla="*/ 32 h 46"/>
              </a:gdLst>
              <a:ahLst/>
              <a:cxnLst>
                <a:cxn ang="0">
                  <a:pos x="T0" y="T1"/>
                </a:cxn>
                <a:cxn ang="0">
                  <a:pos x="T2" y="T3"/>
                </a:cxn>
                <a:cxn ang="0">
                  <a:pos x="T4" y="T5"/>
                </a:cxn>
                <a:cxn ang="0">
                  <a:pos x="T6" y="T7"/>
                </a:cxn>
                <a:cxn ang="0">
                  <a:pos x="T8" y="T9"/>
                </a:cxn>
              </a:cxnLst>
              <a:rect l="0" t="0" r="r" b="b"/>
              <a:pathLst>
                <a:path w="45" h="46">
                  <a:moveTo>
                    <a:pt x="5" y="32"/>
                  </a:moveTo>
                  <a:cubicBezTo>
                    <a:pt x="0" y="22"/>
                    <a:pt x="4" y="10"/>
                    <a:pt x="14" y="5"/>
                  </a:cubicBezTo>
                  <a:cubicBezTo>
                    <a:pt x="23" y="0"/>
                    <a:pt x="35" y="4"/>
                    <a:pt x="40" y="14"/>
                  </a:cubicBezTo>
                  <a:cubicBezTo>
                    <a:pt x="45" y="24"/>
                    <a:pt x="42" y="36"/>
                    <a:pt x="32" y="41"/>
                  </a:cubicBezTo>
                  <a:cubicBezTo>
                    <a:pt x="22" y="46"/>
                    <a:pt x="10" y="42"/>
                    <a:pt x="5" y="32"/>
                  </a:cubicBezTo>
                  <a:close/>
                </a:path>
              </a:pathLst>
            </a:custGeom>
            <a:solidFill>
              <a:srgbClr val="FFFFFF"/>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161" name="Freeform 9"/>
            <p:cNvSpPr/>
            <p:nvPr/>
          </p:nvSpPr>
          <p:spPr bwMode="auto">
            <a:xfrm>
              <a:off x="9012238" y="4225925"/>
              <a:ext cx="52388" cy="49213"/>
            </a:xfrm>
            <a:custGeom>
              <a:avLst/>
              <a:gdLst>
                <a:gd name="T0" fmla="*/ 3 w 28"/>
                <a:gd name="T1" fmla="*/ 19 h 27"/>
                <a:gd name="T2" fmla="*/ 9 w 28"/>
                <a:gd name="T3" fmla="*/ 3 h 27"/>
                <a:gd name="T4" fmla="*/ 25 w 28"/>
                <a:gd name="T5" fmla="*/ 8 h 27"/>
                <a:gd name="T6" fmla="*/ 19 w 28"/>
                <a:gd name="T7" fmla="*/ 24 h 27"/>
                <a:gd name="T8" fmla="*/ 3 w 28"/>
                <a:gd name="T9" fmla="*/ 19 h 27"/>
              </a:gdLst>
              <a:ahLst/>
              <a:cxnLst>
                <a:cxn ang="0">
                  <a:pos x="T0" y="T1"/>
                </a:cxn>
                <a:cxn ang="0">
                  <a:pos x="T2" y="T3"/>
                </a:cxn>
                <a:cxn ang="0">
                  <a:pos x="T4" y="T5"/>
                </a:cxn>
                <a:cxn ang="0">
                  <a:pos x="T6" y="T7"/>
                </a:cxn>
                <a:cxn ang="0">
                  <a:pos x="T8" y="T9"/>
                </a:cxn>
              </a:cxnLst>
              <a:rect l="0" t="0" r="r" b="b"/>
              <a:pathLst>
                <a:path w="28" h="27">
                  <a:moveTo>
                    <a:pt x="3" y="19"/>
                  </a:moveTo>
                  <a:cubicBezTo>
                    <a:pt x="0" y="13"/>
                    <a:pt x="3" y="6"/>
                    <a:pt x="9" y="3"/>
                  </a:cubicBezTo>
                  <a:cubicBezTo>
                    <a:pt x="14" y="0"/>
                    <a:pt x="22" y="2"/>
                    <a:pt x="25" y="8"/>
                  </a:cubicBezTo>
                  <a:cubicBezTo>
                    <a:pt x="28" y="14"/>
                    <a:pt x="25" y="21"/>
                    <a:pt x="19" y="24"/>
                  </a:cubicBezTo>
                  <a:cubicBezTo>
                    <a:pt x="14" y="27"/>
                    <a:pt x="6" y="25"/>
                    <a:pt x="3" y="19"/>
                  </a:cubicBezTo>
                  <a:close/>
                </a:path>
              </a:pathLst>
            </a:custGeom>
            <a:solidFill>
              <a:srgbClr val="3333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p>
          </p:txBody>
        </p:sp>
        <p:sp>
          <p:nvSpPr>
            <p:cNvPr id="162" name="Freeform 10"/>
            <p:cNvSpPr/>
            <p:nvPr/>
          </p:nvSpPr>
          <p:spPr bwMode="auto">
            <a:xfrm>
              <a:off x="8770938" y="4259263"/>
              <a:ext cx="223838" cy="144463"/>
            </a:xfrm>
            <a:custGeom>
              <a:avLst/>
              <a:gdLst>
                <a:gd name="T0" fmla="*/ 110 w 120"/>
                <a:gd name="T1" fmla="*/ 30 h 78"/>
                <a:gd name="T2" fmla="*/ 23 w 120"/>
                <a:gd name="T3" fmla="*/ 75 h 78"/>
                <a:gd name="T4" fmla="*/ 3 w 120"/>
                <a:gd name="T5" fmla="*/ 68 h 78"/>
                <a:gd name="T6" fmla="*/ 3 w 120"/>
                <a:gd name="T7" fmla="*/ 68 h 78"/>
                <a:gd name="T8" fmla="*/ 10 w 120"/>
                <a:gd name="T9" fmla="*/ 48 h 78"/>
                <a:gd name="T10" fmla="*/ 96 w 120"/>
                <a:gd name="T11" fmla="*/ 4 h 78"/>
                <a:gd name="T12" fmla="*/ 116 w 120"/>
                <a:gd name="T13" fmla="*/ 10 h 78"/>
                <a:gd name="T14" fmla="*/ 116 w 120"/>
                <a:gd name="T15" fmla="*/ 10 h 78"/>
                <a:gd name="T16" fmla="*/ 110 w 120"/>
                <a:gd name="T17" fmla="*/ 3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78">
                  <a:moveTo>
                    <a:pt x="110" y="30"/>
                  </a:moveTo>
                  <a:cubicBezTo>
                    <a:pt x="23" y="75"/>
                    <a:pt x="23" y="75"/>
                    <a:pt x="23" y="75"/>
                  </a:cubicBezTo>
                  <a:cubicBezTo>
                    <a:pt x="16" y="78"/>
                    <a:pt x="7" y="75"/>
                    <a:pt x="3" y="68"/>
                  </a:cubicBezTo>
                  <a:cubicBezTo>
                    <a:pt x="3" y="68"/>
                    <a:pt x="3" y="68"/>
                    <a:pt x="3" y="68"/>
                  </a:cubicBezTo>
                  <a:cubicBezTo>
                    <a:pt x="0" y="61"/>
                    <a:pt x="2" y="52"/>
                    <a:pt x="10" y="48"/>
                  </a:cubicBezTo>
                  <a:cubicBezTo>
                    <a:pt x="96" y="4"/>
                    <a:pt x="96" y="4"/>
                    <a:pt x="96" y="4"/>
                  </a:cubicBezTo>
                  <a:cubicBezTo>
                    <a:pt x="104" y="0"/>
                    <a:pt x="112" y="3"/>
                    <a:pt x="116" y="10"/>
                  </a:cubicBezTo>
                  <a:cubicBezTo>
                    <a:pt x="116" y="10"/>
                    <a:pt x="116" y="10"/>
                    <a:pt x="116" y="10"/>
                  </a:cubicBezTo>
                  <a:cubicBezTo>
                    <a:pt x="120" y="17"/>
                    <a:pt x="117" y="26"/>
                    <a:pt x="110" y="30"/>
                  </a:cubicBezTo>
                  <a:close/>
                </a:path>
              </a:pathLst>
            </a:custGeom>
            <a:solidFill>
              <a:srgbClr val="3333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p>
          </p:txBody>
        </p:sp>
        <p:sp>
          <p:nvSpPr>
            <p:cNvPr id="163" name="Rectangle 11"/>
            <p:cNvSpPr>
              <a:spLocks noChangeArrowheads="1"/>
            </p:cNvSpPr>
            <p:nvPr/>
          </p:nvSpPr>
          <p:spPr bwMode="auto">
            <a:xfrm rot="19920000">
              <a:off x="8968678" y="4538682"/>
              <a:ext cx="223647" cy="15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685800" rtl="0" eaLnBrk="0" fontAlgn="base" latinLnBrk="0" hangingPunct="0">
                <a:lnSpc>
                  <a:spcPct val="100000"/>
                </a:lnSpc>
                <a:spcBef>
                  <a:spcPct val="0"/>
                </a:spcBef>
                <a:spcAft>
                  <a:spcPct val="0"/>
                </a:spcAft>
                <a:buClrTx/>
                <a:buSzTx/>
                <a:buFontTx/>
                <a:buNone/>
              </a:pPr>
              <a:r>
                <a:rPr kumimoji="0" lang="zh-CN" altLang="zh-CN" sz="1275" b="0" i="0" u="none" strike="noStrike" cap="none" normalizeH="0" baseline="0">
                  <a:ln>
                    <a:noFill/>
                  </a:ln>
                  <a:solidFill>
                    <a:srgbClr val="8F959E"/>
                  </a:solidFill>
                  <a:effectLst/>
                  <a:latin typeface="Times New Roman" panose="02020603050405020304" pitchFamily="18" charset="0"/>
                </a:rPr>
                <a:t>A+</a:t>
              </a:r>
              <a:endParaRPr kumimoji="0" lang="zh-CN" altLang="zh-CN" sz="1350" b="0" i="0" u="none" strike="noStrike" cap="none" normalizeH="0" baseline="0">
                <a:ln>
                  <a:noFill/>
                </a:ln>
                <a:solidFill>
                  <a:schemeClr val="tx1"/>
                </a:solidFill>
                <a:effectLst/>
                <a:latin typeface="Arial" panose="020B0604020202020204" pitchFamily="34" charset="0"/>
              </a:endParaRPr>
            </a:p>
          </p:txBody>
        </p:sp>
        <p:sp>
          <p:nvSpPr>
            <p:cNvPr id="164" name="Freeform 12"/>
            <p:cNvSpPr/>
            <p:nvPr/>
          </p:nvSpPr>
          <p:spPr bwMode="auto">
            <a:xfrm>
              <a:off x="9217025" y="4270375"/>
              <a:ext cx="63500" cy="76200"/>
            </a:xfrm>
            <a:custGeom>
              <a:avLst/>
              <a:gdLst>
                <a:gd name="T0" fmla="*/ 40 w 40"/>
                <a:gd name="T1" fmla="*/ 39 h 48"/>
                <a:gd name="T2" fmla="*/ 20 w 40"/>
                <a:gd name="T3" fmla="*/ 48 h 48"/>
                <a:gd name="T4" fmla="*/ 0 w 40"/>
                <a:gd name="T5" fmla="*/ 10 h 48"/>
                <a:gd name="T6" fmla="*/ 20 w 40"/>
                <a:gd name="T7" fmla="*/ 0 h 48"/>
                <a:gd name="T8" fmla="*/ 40 w 40"/>
                <a:gd name="T9" fmla="*/ 39 h 48"/>
              </a:gdLst>
              <a:ahLst/>
              <a:cxnLst>
                <a:cxn ang="0">
                  <a:pos x="T0" y="T1"/>
                </a:cxn>
                <a:cxn ang="0">
                  <a:pos x="T2" y="T3"/>
                </a:cxn>
                <a:cxn ang="0">
                  <a:pos x="T4" y="T5"/>
                </a:cxn>
                <a:cxn ang="0">
                  <a:pos x="T6" y="T7"/>
                </a:cxn>
                <a:cxn ang="0">
                  <a:pos x="T8" y="T9"/>
                </a:cxn>
              </a:cxnLst>
              <a:rect l="0" t="0" r="r" b="b"/>
              <a:pathLst>
                <a:path w="40" h="48">
                  <a:moveTo>
                    <a:pt x="40" y="39"/>
                  </a:moveTo>
                  <a:lnTo>
                    <a:pt x="20" y="48"/>
                  </a:lnTo>
                  <a:lnTo>
                    <a:pt x="0" y="10"/>
                  </a:lnTo>
                  <a:lnTo>
                    <a:pt x="20" y="0"/>
                  </a:lnTo>
                  <a:lnTo>
                    <a:pt x="40" y="39"/>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165" name="Freeform 13"/>
            <p:cNvSpPr/>
            <p:nvPr/>
          </p:nvSpPr>
          <p:spPr bwMode="auto">
            <a:xfrm>
              <a:off x="9267825" y="4368800"/>
              <a:ext cx="63500" cy="76200"/>
            </a:xfrm>
            <a:custGeom>
              <a:avLst/>
              <a:gdLst>
                <a:gd name="T0" fmla="*/ 40 w 40"/>
                <a:gd name="T1" fmla="*/ 38 h 48"/>
                <a:gd name="T2" fmla="*/ 20 w 40"/>
                <a:gd name="T3" fmla="*/ 48 h 48"/>
                <a:gd name="T4" fmla="*/ 0 w 40"/>
                <a:gd name="T5" fmla="*/ 9 h 48"/>
                <a:gd name="T6" fmla="*/ 20 w 40"/>
                <a:gd name="T7" fmla="*/ 0 h 48"/>
                <a:gd name="T8" fmla="*/ 40 w 40"/>
                <a:gd name="T9" fmla="*/ 38 h 48"/>
              </a:gdLst>
              <a:ahLst/>
              <a:cxnLst>
                <a:cxn ang="0">
                  <a:pos x="T0" y="T1"/>
                </a:cxn>
                <a:cxn ang="0">
                  <a:pos x="T2" y="T3"/>
                </a:cxn>
                <a:cxn ang="0">
                  <a:pos x="T4" y="T5"/>
                </a:cxn>
                <a:cxn ang="0">
                  <a:pos x="T6" y="T7"/>
                </a:cxn>
                <a:cxn ang="0">
                  <a:pos x="T8" y="T9"/>
                </a:cxn>
              </a:cxnLst>
              <a:rect l="0" t="0" r="r" b="b"/>
              <a:pathLst>
                <a:path w="40" h="48">
                  <a:moveTo>
                    <a:pt x="40" y="38"/>
                  </a:moveTo>
                  <a:lnTo>
                    <a:pt x="20" y="48"/>
                  </a:lnTo>
                  <a:lnTo>
                    <a:pt x="0" y="9"/>
                  </a:lnTo>
                  <a:lnTo>
                    <a:pt x="20" y="0"/>
                  </a:lnTo>
                  <a:lnTo>
                    <a:pt x="40" y="38"/>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166" name="Freeform 14"/>
            <p:cNvSpPr/>
            <p:nvPr/>
          </p:nvSpPr>
          <p:spPr bwMode="auto">
            <a:xfrm>
              <a:off x="8805863" y="4905375"/>
              <a:ext cx="61913" cy="76200"/>
            </a:xfrm>
            <a:custGeom>
              <a:avLst/>
              <a:gdLst>
                <a:gd name="T0" fmla="*/ 39 w 39"/>
                <a:gd name="T1" fmla="*/ 37 h 48"/>
                <a:gd name="T2" fmla="*/ 20 w 39"/>
                <a:gd name="T3" fmla="*/ 48 h 48"/>
                <a:gd name="T4" fmla="*/ 0 w 39"/>
                <a:gd name="T5" fmla="*/ 9 h 48"/>
                <a:gd name="T6" fmla="*/ 20 w 39"/>
                <a:gd name="T7" fmla="*/ 0 h 48"/>
                <a:gd name="T8" fmla="*/ 39 w 39"/>
                <a:gd name="T9" fmla="*/ 37 h 48"/>
              </a:gdLst>
              <a:ahLst/>
              <a:cxnLst>
                <a:cxn ang="0">
                  <a:pos x="T0" y="T1"/>
                </a:cxn>
                <a:cxn ang="0">
                  <a:pos x="T2" y="T3"/>
                </a:cxn>
                <a:cxn ang="0">
                  <a:pos x="T4" y="T5"/>
                </a:cxn>
                <a:cxn ang="0">
                  <a:pos x="T6" y="T7"/>
                </a:cxn>
                <a:cxn ang="0">
                  <a:pos x="T8" y="T9"/>
                </a:cxn>
              </a:cxnLst>
              <a:rect l="0" t="0" r="r" b="b"/>
              <a:pathLst>
                <a:path w="39" h="48">
                  <a:moveTo>
                    <a:pt x="39" y="37"/>
                  </a:moveTo>
                  <a:lnTo>
                    <a:pt x="20" y="48"/>
                  </a:lnTo>
                  <a:lnTo>
                    <a:pt x="0" y="9"/>
                  </a:lnTo>
                  <a:lnTo>
                    <a:pt x="20" y="0"/>
                  </a:lnTo>
                  <a:lnTo>
                    <a:pt x="39" y="37"/>
                  </a:lnTo>
                  <a:close/>
                </a:path>
              </a:pathLst>
            </a:custGeom>
            <a:solidFill>
              <a:srgbClr val="8F959E"/>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167" name="Freeform 15"/>
            <p:cNvSpPr/>
            <p:nvPr/>
          </p:nvSpPr>
          <p:spPr bwMode="auto">
            <a:xfrm>
              <a:off x="7207250" y="4945063"/>
              <a:ext cx="341313" cy="274638"/>
            </a:xfrm>
            <a:custGeom>
              <a:avLst/>
              <a:gdLst>
                <a:gd name="T0" fmla="*/ 90 w 184"/>
                <a:gd name="T1" fmla="*/ 143 h 148"/>
                <a:gd name="T2" fmla="*/ 54 w 184"/>
                <a:gd name="T3" fmla="*/ 137 h 148"/>
                <a:gd name="T4" fmla="*/ 6 w 184"/>
                <a:gd name="T5" fmla="*/ 68 h 148"/>
                <a:gd name="T6" fmla="*/ 10 w 184"/>
                <a:gd name="T7" fmla="*/ 44 h 148"/>
                <a:gd name="T8" fmla="*/ 38 w 184"/>
                <a:gd name="T9" fmla="*/ 12 h 148"/>
                <a:gd name="T10" fmla="*/ 53 w 184"/>
                <a:gd name="T11" fmla="*/ 8 h 148"/>
                <a:gd name="T12" fmla="*/ 132 w 184"/>
                <a:gd name="T13" fmla="*/ 14 h 148"/>
                <a:gd name="T14" fmla="*/ 155 w 184"/>
                <a:gd name="T15" fmla="*/ 25 h 148"/>
                <a:gd name="T16" fmla="*/ 175 w 184"/>
                <a:gd name="T17" fmla="*/ 77 h 148"/>
                <a:gd name="T18" fmla="*/ 164 w 184"/>
                <a:gd name="T19" fmla="*/ 102 h 148"/>
                <a:gd name="T20" fmla="*/ 90 w 184"/>
                <a:gd name="T21" fmla="*/ 143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4" h="148">
                  <a:moveTo>
                    <a:pt x="90" y="143"/>
                  </a:moveTo>
                  <a:cubicBezTo>
                    <a:pt x="54" y="137"/>
                    <a:pt x="54" y="137"/>
                    <a:pt x="54" y="137"/>
                  </a:cubicBezTo>
                  <a:cubicBezTo>
                    <a:pt x="22" y="131"/>
                    <a:pt x="0" y="100"/>
                    <a:pt x="6" y="68"/>
                  </a:cubicBezTo>
                  <a:cubicBezTo>
                    <a:pt x="10" y="44"/>
                    <a:pt x="10" y="44"/>
                    <a:pt x="10" y="44"/>
                  </a:cubicBezTo>
                  <a:cubicBezTo>
                    <a:pt x="12" y="29"/>
                    <a:pt x="23" y="17"/>
                    <a:pt x="38" y="12"/>
                  </a:cubicBezTo>
                  <a:cubicBezTo>
                    <a:pt x="53" y="8"/>
                    <a:pt x="53" y="8"/>
                    <a:pt x="53" y="8"/>
                  </a:cubicBezTo>
                  <a:cubicBezTo>
                    <a:pt x="79" y="0"/>
                    <a:pt x="107" y="3"/>
                    <a:pt x="132" y="14"/>
                  </a:cubicBezTo>
                  <a:cubicBezTo>
                    <a:pt x="155" y="25"/>
                    <a:pt x="155" y="25"/>
                    <a:pt x="155" y="25"/>
                  </a:cubicBezTo>
                  <a:cubicBezTo>
                    <a:pt x="175" y="34"/>
                    <a:pt x="184" y="57"/>
                    <a:pt x="175" y="77"/>
                  </a:cubicBezTo>
                  <a:cubicBezTo>
                    <a:pt x="164" y="102"/>
                    <a:pt x="164" y="102"/>
                    <a:pt x="164" y="102"/>
                  </a:cubicBezTo>
                  <a:cubicBezTo>
                    <a:pt x="152" y="132"/>
                    <a:pt x="121" y="148"/>
                    <a:pt x="90" y="143"/>
                  </a:cubicBez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168" name="Line 16"/>
            <p:cNvSpPr>
              <a:spLocks noChangeShapeType="1"/>
            </p:cNvSpPr>
            <p:nvPr/>
          </p:nvSpPr>
          <p:spPr bwMode="auto">
            <a:xfrm flipH="1" flipV="1">
              <a:off x="7164388" y="5014913"/>
              <a:ext cx="60325" cy="11113"/>
            </a:xfrm>
            <a:prstGeom prst="line">
              <a:avLst/>
            </a:prstGeom>
            <a:noFill/>
            <a:ln w="22225" cap="rnd">
              <a:solidFill>
                <a:srgbClr val="33333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1350"/>
            </a:p>
          </p:txBody>
        </p:sp>
        <p:sp>
          <p:nvSpPr>
            <p:cNvPr id="169" name="Freeform 17"/>
            <p:cNvSpPr/>
            <p:nvPr/>
          </p:nvSpPr>
          <p:spPr bwMode="auto">
            <a:xfrm>
              <a:off x="7651750" y="5021263"/>
              <a:ext cx="317500" cy="279400"/>
            </a:xfrm>
            <a:custGeom>
              <a:avLst/>
              <a:gdLst>
                <a:gd name="T0" fmla="*/ 60 w 171"/>
                <a:gd name="T1" fmla="*/ 138 h 150"/>
                <a:gd name="T2" fmla="*/ 96 w 171"/>
                <a:gd name="T3" fmla="*/ 144 h 150"/>
                <a:gd name="T4" fmla="*/ 165 w 171"/>
                <a:gd name="T5" fmla="*/ 95 h 150"/>
                <a:gd name="T6" fmla="*/ 169 w 171"/>
                <a:gd name="T7" fmla="*/ 71 h 150"/>
                <a:gd name="T8" fmla="*/ 153 w 171"/>
                <a:gd name="T9" fmla="*/ 32 h 150"/>
                <a:gd name="T10" fmla="*/ 140 w 171"/>
                <a:gd name="T11" fmla="*/ 23 h 150"/>
                <a:gd name="T12" fmla="*/ 63 w 171"/>
                <a:gd name="T13" fmla="*/ 2 h 150"/>
                <a:gd name="T14" fmla="*/ 38 w 171"/>
                <a:gd name="T15" fmla="*/ 5 h 150"/>
                <a:gd name="T16" fmla="*/ 2 w 171"/>
                <a:gd name="T17" fmla="*/ 47 h 150"/>
                <a:gd name="T18" fmla="*/ 4 w 171"/>
                <a:gd name="T19" fmla="*/ 75 h 150"/>
                <a:gd name="T20" fmla="*/ 60 w 171"/>
                <a:gd name="T21" fmla="*/ 138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1" h="150">
                  <a:moveTo>
                    <a:pt x="60" y="138"/>
                  </a:moveTo>
                  <a:cubicBezTo>
                    <a:pt x="96" y="144"/>
                    <a:pt x="96" y="144"/>
                    <a:pt x="96" y="144"/>
                  </a:cubicBezTo>
                  <a:cubicBezTo>
                    <a:pt x="128" y="150"/>
                    <a:pt x="159" y="128"/>
                    <a:pt x="165" y="95"/>
                  </a:cubicBezTo>
                  <a:cubicBezTo>
                    <a:pt x="169" y="71"/>
                    <a:pt x="169" y="71"/>
                    <a:pt x="169" y="71"/>
                  </a:cubicBezTo>
                  <a:cubicBezTo>
                    <a:pt x="171" y="56"/>
                    <a:pt x="165" y="41"/>
                    <a:pt x="153" y="32"/>
                  </a:cubicBezTo>
                  <a:cubicBezTo>
                    <a:pt x="140" y="23"/>
                    <a:pt x="140" y="23"/>
                    <a:pt x="140" y="23"/>
                  </a:cubicBezTo>
                  <a:cubicBezTo>
                    <a:pt x="118" y="7"/>
                    <a:pt x="90" y="0"/>
                    <a:pt x="63" y="2"/>
                  </a:cubicBezTo>
                  <a:cubicBezTo>
                    <a:pt x="38" y="5"/>
                    <a:pt x="38" y="5"/>
                    <a:pt x="38" y="5"/>
                  </a:cubicBezTo>
                  <a:cubicBezTo>
                    <a:pt x="16" y="7"/>
                    <a:pt x="0" y="26"/>
                    <a:pt x="2" y="47"/>
                  </a:cubicBezTo>
                  <a:cubicBezTo>
                    <a:pt x="4" y="75"/>
                    <a:pt x="4" y="75"/>
                    <a:pt x="4" y="75"/>
                  </a:cubicBezTo>
                  <a:cubicBezTo>
                    <a:pt x="6" y="107"/>
                    <a:pt x="29" y="133"/>
                    <a:pt x="60" y="138"/>
                  </a:cubicBez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170" name="Line 18"/>
            <p:cNvSpPr>
              <a:spLocks noChangeShapeType="1"/>
            </p:cNvSpPr>
            <p:nvPr/>
          </p:nvSpPr>
          <p:spPr bwMode="auto">
            <a:xfrm>
              <a:off x="7966075" y="5153025"/>
              <a:ext cx="60325" cy="11113"/>
            </a:xfrm>
            <a:prstGeom prst="line">
              <a:avLst/>
            </a:prstGeom>
            <a:noFill/>
            <a:ln w="22225" cap="rnd">
              <a:solidFill>
                <a:srgbClr val="33333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1350"/>
            </a:p>
          </p:txBody>
        </p:sp>
        <p:sp>
          <p:nvSpPr>
            <p:cNvPr id="171" name="Freeform 19"/>
            <p:cNvSpPr/>
            <p:nvPr/>
          </p:nvSpPr>
          <p:spPr bwMode="auto">
            <a:xfrm>
              <a:off x="7535863" y="4991100"/>
              <a:ext cx="123825" cy="69850"/>
            </a:xfrm>
            <a:custGeom>
              <a:avLst/>
              <a:gdLst>
                <a:gd name="T0" fmla="*/ 0 w 67"/>
                <a:gd name="T1" fmla="*/ 26 h 38"/>
                <a:gd name="T2" fmla="*/ 67 w 67"/>
                <a:gd name="T3" fmla="*/ 38 h 38"/>
              </a:gdLst>
              <a:ahLst/>
              <a:cxnLst>
                <a:cxn ang="0">
                  <a:pos x="T0" y="T1"/>
                </a:cxn>
                <a:cxn ang="0">
                  <a:pos x="T2" y="T3"/>
                </a:cxn>
              </a:cxnLst>
              <a:rect l="0" t="0" r="r" b="b"/>
              <a:pathLst>
                <a:path w="67" h="38">
                  <a:moveTo>
                    <a:pt x="0" y="26"/>
                  </a:moveTo>
                  <a:cubicBezTo>
                    <a:pt x="0" y="26"/>
                    <a:pt x="40" y="0"/>
                    <a:pt x="67" y="38"/>
                  </a:cubicBezTo>
                </a:path>
              </a:pathLst>
            </a:custGeom>
            <a:noFill/>
            <a:ln w="22225" cap="rnd">
              <a:solidFill>
                <a:srgbClr val="33333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sz="1350"/>
            </a:p>
          </p:txBody>
        </p:sp>
        <p:sp>
          <p:nvSpPr>
            <p:cNvPr id="172" name="Freeform 20"/>
            <p:cNvSpPr/>
            <p:nvPr/>
          </p:nvSpPr>
          <p:spPr bwMode="auto">
            <a:xfrm>
              <a:off x="7666038" y="5035550"/>
              <a:ext cx="220663" cy="84138"/>
            </a:xfrm>
            <a:custGeom>
              <a:avLst/>
              <a:gdLst>
                <a:gd name="T0" fmla="*/ 1 w 119"/>
                <a:gd name="T1" fmla="*/ 39 h 45"/>
                <a:gd name="T2" fmla="*/ 1 w 119"/>
                <a:gd name="T3" fmla="*/ 44 h 45"/>
                <a:gd name="T4" fmla="*/ 119 w 119"/>
                <a:gd name="T5" fmla="*/ 15 h 45"/>
                <a:gd name="T6" fmla="*/ 84 w 119"/>
                <a:gd name="T7" fmla="*/ 2 h 45"/>
                <a:gd name="T8" fmla="*/ 56 w 119"/>
                <a:gd name="T9" fmla="*/ 1 h 45"/>
                <a:gd name="T10" fmla="*/ 30 w 119"/>
                <a:gd name="T11" fmla="*/ 4 h 45"/>
                <a:gd name="T12" fmla="*/ 1 w 119"/>
                <a:gd name="T13" fmla="*/ 39 h 45"/>
              </a:gdLst>
              <a:ahLst/>
              <a:cxnLst>
                <a:cxn ang="0">
                  <a:pos x="T0" y="T1"/>
                </a:cxn>
                <a:cxn ang="0">
                  <a:pos x="T2" y="T3"/>
                </a:cxn>
                <a:cxn ang="0">
                  <a:pos x="T4" y="T5"/>
                </a:cxn>
                <a:cxn ang="0">
                  <a:pos x="T6" y="T7"/>
                </a:cxn>
                <a:cxn ang="0">
                  <a:pos x="T8" y="T9"/>
                </a:cxn>
                <a:cxn ang="0">
                  <a:pos x="T10" y="T11"/>
                </a:cxn>
                <a:cxn ang="0">
                  <a:pos x="T12" y="T13"/>
                </a:cxn>
              </a:cxnLst>
              <a:rect l="0" t="0" r="r" b="b"/>
              <a:pathLst>
                <a:path w="119" h="45">
                  <a:moveTo>
                    <a:pt x="1" y="39"/>
                  </a:moveTo>
                  <a:cubicBezTo>
                    <a:pt x="1" y="44"/>
                    <a:pt x="1" y="44"/>
                    <a:pt x="1" y="44"/>
                  </a:cubicBezTo>
                  <a:cubicBezTo>
                    <a:pt x="48" y="45"/>
                    <a:pt x="91" y="34"/>
                    <a:pt x="119" y="15"/>
                  </a:cubicBezTo>
                  <a:cubicBezTo>
                    <a:pt x="108" y="9"/>
                    <a:pt x="96" y="5"/>
                    <a:pt x="84" y="2"/>
                  </a:cubicBezTo>
                  <a:cubicBezTo>
                    <a:pt x="75" y="1"/>
                    <a:pt x="65" y="0"/>
                    <a:pt x="56" y="1"/>
                  </a:cubicBezTo>
                  <a:cubicBezTo>
                    <a:pt x="30" y="4"/>
                    <a:pt x="30" y="4"/>
                    <a:pt x="30" y="4"/>
                  </a:cubicBezTo>
                  <a:cubicBezTo>
                    <a:pt x="13" y="6"/>
                    <a:pt x="0" y="21"/>
                    <a:pt x="1" y="3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p>
          </p:txBody>
        </p:sp>
        <p:sp>
          <p:nvSpPr>
            <p:cNvPr id="173" name="Freeform 21"/>
            <p:cNvSpPr/>
            <p:nvPr/>
          </p:nvSpPr>
          <p:spPr bwMode="auto">
            <a:xfrm>
              <a:off x="7321550" y="4959350"/>
              <a:ext cx="212725" cy="131763"/>
            </a:xfrm>
            <a:custGeom>
              <a:avLst/>
              <a:gdLst>
                <a:gd name="T0" fmla="*/ 105 w 114"/>
                <a:gd name="T1" fmla="*/ 71 h 71"/>
                <a:gd name="T2" fmla="*/ 107 w 114"/>
                <a:gd name="T3" fmla="*/ 66 h 71"/>
                <a:gd name="T4" fmla="*/ 90 w 114"/>
                <a:gd name="T5" fmla="*/ 23 h 71"/>
                <a:gd name="T6" fmla="*/ 90 w 114"/>
                <a:gd name="T7" fmla="*/ 23 h 71"/>
                <a:gd name="T8" fmla="*/ 67 w 114"/>
                <a:gd name="T9" fmla="*/ 13 h 71"/>
                <a:gd name="T10" fmla="*/ 0 w 114"/>
                <a:gd name="T11" fmla="*/ 5 h 71"/>
                <a:gd name="T12" fmla="*/ 105 w 114"/>
                <a:gd name="T13" fmla="*/ 71 h 71"/>
              </a:gdLst>
              <a:ahLst/>
              <a:cxnLst>
                <a:cxn ang="0">
                  <a:pos x="T0" y="T1"/>
                </a:cxn>
                <a:cxn ang="0">
                  <a:pos x="T2" y="T3"/>
                </a:cxn>
                <a:cxn ang="0">
                  <a:pos x="T4" y="T5"/>
                </a:cxn>
                <a:cxn ang="0">
                  <a:pos x="T6" y="T7"/>
                </a:cxn>
                <a:cxn ang="0">
                  <a:pos x="T8" y="T9"/>
                </a:cxn>
                <a:cxn ang="0">
                  <a:pos x="T10" y="T11"/>
                </a:cxn>
                <a:cxn ang="0">
                  <a:pos x="T12" y="T13"/>
                </a:cxn>
              </a:cxnLst>
              <a:rect l="0" t="0" r="r" b="b"/>
              <a:pathLst>
                <a:path w="114" h="71">
                  <a:moveTo>
                    <a:pt x="105" y="71"/>
                  </a:moveTo>
                  <a:cubicBezTo>
                    <a:pt x="107" y="66"/>
                    <a:pt x="107" y="66"/>
                    <a:pt x="107" y="66"/>
                  </a:cubicBezTo>
                  <a:cubicBezTo>
                    <a:pt x="114" y="50"/>
                    <a:pt x="107" y="31"/>
                    <a:pt x="90" y="23"/>
                  </a:cubicBezTo>
                  <a:cubicBezTo>
                    <a:pt x="90" y="23"/>
                    <a:pt x="90" y="23"/>
                    <a:pt x="90" y="23"/>
                  </a:cubicBezTo>
                  <a:cubicBezTo>
                    <a:pt x="67" y="13"/>
                    <a:pt x="67" y="13"/>
                    <a:pt x="67" y="13"/>
                  </a:cubicBezTo>
                  <a:cubicBezTo>
                    <a:pt x="46" y="3"/>
                    <a:pt x="23" y="0"/>
                    <a:pt x="0" y="5"/>
                  </a:cubicBezTo>
                  <a:cubicBezTo>
                    <a:pt x="21" y="33"/>
                    <a:pt x="59" y="57"/>
                    <a:pt x="105" y="7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p>
          </p:txBody>
        </p:sp>
        <p:sp>
          <p:nvSpPr>
            <p:cNvPr id="174" name="Oval 22"/>
            <p:cNvSpPr>
              <a:spLocks noChangeArrowheads="1"/>
            </p:cNvSpPr>
            <p:nvPr/>
          </p:nvSpPr>
          <p:spPr bwMode="auto">
            <a:xfrm>
              <a:off x="6424613" y="3767138"/>
              <a:ext cx="758825" cy="758825"/>
            </a:xfrm>
            <a:prstGeom prst="ellipse">
              <a:avLst/>
            </a:prstGeom>
            <a:solidFill>
              <a:srgbClr val="FFFFFF"/>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175" name="Freeform 23"/>
            <p:cNvSpPr/>
            <p:nvPr/>
          </p:nvSpPr>
          <p:spPr bwMode="auto">
            <a:xfrm>
              <a:off x="6530975" y="3871913"/>
              <a:ext cx="717550" cy="549275"/>
            </a:xfrm>
            <a:custGeom>
              <a:avLst/>
              <a:gdLst>
                <a:gd name="T0" fmla="*/ 365 w 386"/>
                <a:gd name="T1" fmla="*/ 126 h 295"/>
                <a:gd name="T2" fmla="*/ 293 w 386"/>
                <a:gd name="T3" fmla="*/ 126 h 295"/>
                <a:gd name="T4" fmla="*/ 147 w 386"/>
                <a:gd name="T5" fmla="*/ 0 h 295"/>
                <a:gd name="T6" fmla="*/ 0 w 386"/>
                <a:gd name="T7" fmla="*/ 148 h 295"/>
                <a:gd name="T8" fmla="*/ 147 w 386"/>
                <a:gd name="T9" fmla="*/ 295 h 295"/>
                <a:gd name="T10" fmla="*/ 293 w 386"/>
                <a:gd name="T11" fmla="*/ 169 h 295"/>
                <a:gd name="T12" fmla="*/ 365 w 386"/>
                <a:gd name="T13" fmla="*/ 169 h 295"/>
                <a:gd name="T14" fmla="*/ 386 w 386"/>
                <a:gd name="T15" fmla="*/ 148 h 295"/>
                <a:gd name="T16" fmla="*/ 365 w 386"/>
                <a:gd name="T17" fmla="*/ 126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6" h="295">
                  <a:moveTo>
                    <a:pt x="365" y="126"/>
                  </a:moveTo>
                  <a:cubicBezTo>
                    <a:pt x="293" y="126"/>
                    <a:pt x="293" y="126"/>
                    <a:pt x="293" y="126"/>
                  </a:cubicBezTo>
                  <a:cubicBezTo>
                    <a:pt x="283" y="55"/>
                    <a:pt x="221" y="0"/>
                    <a:pt x="147" y="0"/>
                  </a:cubicBezTo>
                  <a:cubicBezTo>
                    <a:pt x="66" y="0"/>
                    <a:pt x="0" y="66"/>
                    <a:pt x="0" y="148"/>
                  </a:cubicBezTo>
                  <a:cubicBezTo>
                    <a:pt x="0" y="229"/>
                    <a:pt x="66" y="295"/>
                    <a:pt x="147" y="295"/>
                  </a:cubicBezTo>
                  <a:cubicBezTo>
                    <a:pt x="221" y="295"/>
                    <a:pt x="283" y="240"/>
                    <a:pt x="293" y="169"/>
                  </a:cubicBezTo>
                  <a:cubicBezTo>
                    <a:pt x="365" y="169"/>
                    <a:pt x="365" y="169"/>
                    <a:pt x="365" y="169"/>
                  </a:cubicBezTo>
                  <a:cubicBezTo>
                    <a:pt x="377" y="169"/>
                    <a:pt x="386" y="159"/>
                    <a:pt x="386" y="148"/>
                  </a:cubicBezTo>
                  <a:cubicBezTo>
                    <a:pt x="386" y="136"/>
                    <a:pt x="377" y="126"/>
                    <a:pt x="365" y="126"/>
                  </a:cubicBezTo>
                  <a:close/>
                </a:path>
              </a:pathLst>
            </a:custGeom>
            <a:solidFill>
              <a:srgbClr val="FFFFFF"/>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176" name="Oval 24"/>
            <p:cNvSpPr>
              <a:spLocks noChangeArrowheads="1"/>
            </p:cNvSpPr>
            <p:nvPr/>
          </p:nvSpPr>
          <p:spPr bwMode="auto">
            <a:xfrm>
              <a:off x="6586538" y="3929063"/>
              <a:ext cx="436563" cy="433388"/>
            </a:xfrm>
            <a:prstGeom prst="ellipse">
              <a:avLst/>
            </a:pr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177" name="Freeform 25"/>
            <p:cNvSpPr/>
            <p:nvPr/>
          </p:nvSpPr>
          <p:spPr bwMode="auto">
            <a:xfrm>
              <a:off x="6599238" y="3941763"/>
              <a:ext cx="344488" cy="342900"/>
            </a:xfrm>
            <a:custGeom>
              <a:avLst/>
              <a:gdLst>
                <a:gd name="T0" fmla="*/ 185 w 185"/>
                <a:gd name="T1" fmla="*/ 29 h 184"/>
                <a:gd name="T2" fmla="*/ 110 w 185"/>
                <a:gd name="T3" fmla="*/ 0 h 184"/>
                <a:gd name="T4" fmla="*/ 0 w 185"/>
                <a:gd name="T5" fmla="*/ 110 h 184"/>
                <a:gd name="T6" fmla="*/ 29 w 185"/>
                <a:gd name="T7" fmla="*/ 184 h 184"/>
                <a:gd name="T8" fmla="*/ 24 w 185"/>
                <a:gd name="T9" fmla="*/ 147 h 184"/>
                <a:gd name="T10" fmla="*/ 148 w 185"/>
                <a:gd name="T11" fmla="*/ 23 h 184"/>
                <a:gd name="T12" fmla="*/ 185 w 185"/>
                <a:gd name="T13" fmla="*/ 29 h 184"/>
              </a:gdLst>
              <a:ahLst/>
              <a:cxnLst>
                <a:cxn ang="0">
                  <a:pos x="T0" y="T1"/>
                </a:cxn>
                <a:cxn ang="0">
                  <a:pos x="T2" y="T3"/>
                </a:cxn>
                <a:cxn ang="0">
                  <a:pos x="T4" y="T5"/>
                </a:cxn>
                <a:cxn ang="0">
                  <a:pos x="T6" y="T7"/>
                </a:cxn>
                <a:cxn ang="0">
                  <a:pos x="T8" y="T9"/>
                </a:cxn>
                <a:cxn ang="0">
                  <a:pos x="T10" y="T11"/>
                </a:cxn>
                <a:cxn ang="0">
                  <a:pos x="T12" y="T13"/>
                </a:cxn>
              </a:cxnLst>
              <a:rect l="0" t="0" r="r" b="b"/>
              <a:pathLst>
                <a:path w="185" h="184">
                  <a:moveTo>
                    <a:pt x="185" y="29"/>
                  </a:moveTo>
                  <a:cubicBezTo>
                    <a:pt x="165" y="10"/>
                    <a:pt x="138" y="0"/>
                    <a:pt x="110" y="0"/>
                  </a:cubicBezTo>
                  <a:cubicBezTo>
                    <a:pt x="50" y="0"/>
                    <a:pt x="0" y="49"/>
                    <a:pt x="0" y="110"/>
                  </a:cubicBezTo>
                  <a:cubicBezTo>
                    <a:pt x="0" y="138"/>
                    <a:pt x="11" y="164"/>
                    <a:pt x="29" y="184"/>
                  </a:cubicBezTo>
                  <a:cubicBezTo>
                    <a:pt x="26" y="172"/>
                    <a:pt x="24" y="160"/>
                    <a:pt x="24" y="147"/>
                  </a:cubicBezTo>
                  <a:cubicBezTo>
                    <a:pt x="24" y="79"/>
                    <a:pt x="79" y="23"/>
                    <a:pt x="148" y="23"/>
                  </a:cubicBezTo>
                  <a:cubicBezTo>
                    <a:pt x="160" y="23"/>
                    <a:pt x="173" y="25"/>
                    <a:pt x="185" y="2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p>
          </p:txBody>
        </p:sp>
        <p:sp>
          <p:nvSpPr>
            <p:cNvPr id="178" name="Freeform 26"/>
            <p:cNvSpPr/>
            <p:nvPr/>
          </p:nvSpPr>
          <p:spPr bwMode="auto">
            <a:xfrm>
              <a:off x="8605838" y="2489200"/>
              <a:ext cx="2268538" cy="1836738"/>
            </a:xfrm>
            <a:custGeom>
              <a:avLst/>
              <a:gdLst>
                <a:gd name="T0" fmla="*/ 932 w 1220"/>
                <a:gd name="T1" fmla="*/ 975 h 986"/>
                <a:gd name="T2" fmla="*/ 41 w 1220"/>
                <a:gd name="T3" fmla="*/ 627 h 986"/>
                <a:gd name="T4" fmla="*/ 11 w 1220"/>
                <a:gd name="T5" fmla="*/ 557 h 986"/>
                <a:gd name="T6" fmla="*/ 228 w 1220"/>
                <a:gd name="T7" fmla="*/ 0 h 986"/>
                <a:gd name="T8" fmla="*/ 1220 w 1220"/>
                <a:gd name="T9" fmla="*/ 388 h 986"/>
                <a:gd name="T10" fmla="*/ 1002 w 1220"/>
                <a:gd name="T11" fmla="*/ 944 h 986"/>
                <a:gd name="T12" fmla="*/ 932 w 1220"/>
                <a:gd name="T13" fmla="*/ 975 h 986"/>
              </a:gdLst>
              <a:ahLst/>
              <a:cxnLst>
                <a:cxn ang="0">
                  <a:pos x="T0" y="T1"/>
                </a:cxn>
                <a:cxn ang="0">
                  <a:pos x="T2" y="T3"/>
                </a:cxn>
                <a:cxn ang="0">
                  <a:pos x="T4" y="T5"/>
                </a:cxn>
                <a:cxn ang="0">
                  <a:pos x="T6" y="T7"/>
                </a:cxn>
                <a:cxn ang="0">
                  <a:pos x="T8" y="T9"/>
                </a:cxn>
                <a:cxn ang="0">
                  <a:pos x="T10" y="T11"/>
                </a:cxn>
                <a:cxn ang="0">
                  <a:pos x="T12" y="T13"/>
                </a:cxn>
              </a:cxnLst>
              <a:rect l="0" t="0" r="r" b="b"/>
              <a:pathLst>
                <a:path w="1220" h="986">
                  <a:moveTo>
                    <a:pt x="932" y="975"/>
                  </a:moveTo>
                  <a:cubicBezTo>
                    <a:pt x="41" y="627"/>
                    <a:pt x="41" y="627"/>
                    <a:pt x="41" y="627"/>
                  </a:cubicBezTo>
                  <a:cubicBezTo>
                    <a:pt x="13" y="616"/>
                    <a:pt x="0" y="585"/>
                    <a:pt x="11" y="557"/>
                  </a:cubicBezTo>
                  <a:cubicBezTo>
                    <a:pt x="228" y="0"/>
                    <a:pt x="228" y="0"/>
                    <a:pt x="228" y="0"/>
                  </a:cubicBezTo>
                  <a:cubicBezTo>
                    <a:pt x="1220" y="388"/>
                    <a:pt x="1220" y="388"/>
                    <a:pt x="1220" y="388"/>
                  </a:cubicBezTo>
                  <a:cubicBezTo>
                    <a:pt x="1002" y="944"/>
                    <a:pt x="1002" y="944"/>
                    <a:pt x="1002" y="944"/>
                  </a:cubicBezTo>
                  <a:cubicBezTo>
                    <a:pt x="991" y="972"/>
                    <a:pt x="960" y="986"/>
                    <a:pt x="932" y="975"/>
                  </a:cubicBezTo>
                  <a:close/>
                </a:path>
              </a:pathLst>
            </a:custGeom>
            <a:solidFill>
              <a:srgbClr val="FFFFFF"/>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179" name="Freeform 27"/>
            <p:cNvSpPr/>
            <p:nvPr/>
          </p:nvSpPr>
          <p:spPr bwMode="auto">
            <a:xfrm>
              <a:off x="9017000" y="2273300"/>
              <a:ext cx="2014538" cy="938213"/>
            </a:xfrm>
            <a:custGeom>
              <a:avLst/>
              <a:gdLst>
                <a:gd name="T0" fmla="*/ 1170 w 1269"/>
                <a:gd name="T1" fmla="*/ 591 h 591"/>
                <a:gd name="T2" fmla="*/ 8 w 1269"/>
                <a:gd name="T3" fmla="*/ 136 h 591"/>
                <a:gd name="T4" fmla="*/ 0 w 1269"/>
                <a:gd name="T5" fmla="*/ 0 h 591"/>
                <a:gd name="T6" fmla="*/ 1269 w 1269"/>
                <a:gd name="T7" fmla="*/ 498 h 591"/>
                <a:gd name="T8" fmla="*/ 1170 w 1269"/>
                <a:gd name="T9" fmla="*/ 591 h 591"/>
              </a:gdLst>
              <a:ahLst/>
              <a:cxnLst>
                <a:cxn ang="0">
                  <a:pos x="T0" y="T1"/>
                </a:cxn>
                <a:cxn ang="0">
                  <a:pos x="T2" y="T3"/>
                </a:cxn>
                <a:cxn ang="0">
                  <a:pos x="T4" y="T5"/>
                </a:cxn>
                <a:cxn ang="0">
                  <a:pos x="T6" y="T7"/>
                </a:cxn>
                <a:cxn ang="0">
                  <a:pos x="T8" y="T9"/>
                </a:cxn>
              </a:cxnLst>
              <a:rect l="0" t="0" r="r" b="b"/>
              <a:pathLst>
                <a:path w="1269" h="591">
                  <a:moveTo>
                    <a:pt x="1170" y="591"/>
                  </a:moveTo>
                  <a:lnTo>
                    <a:pt x="8" y="136"/>
                  </a:lnTo>
                  <a:lnTo>
                    <a:pt x="0" y="0"/>
                  </a:lnTo>
                  <a:lnTo>
                    <a:pt x="1269" y="498"/>
                  </a:lnTo>
                  <a:lnTo>
                    <a:pt x="1170" y="591"/>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180" name="Freeform 28"/>
            <p:cNvSpPr/>
            <p:nvPr/>
          </p:nvSpPr>
          <p:spPr bwMode="auto">
            <a:xfrm>
              <a:off x="9017000" y="2190750"/>
              <a:ext cx="2035175" cy="873125"/>
            </a:xfrm>
            <a:custGeom>
              <a:avLst/>
              <a:gdLst>
                <a:gd name="T0" fmla="*/ 1050 w 1094"/>
                <a:gd name="T1" fmla="*/ 392 h 468"/>
                <a:gd name="T2" fmla="*/ 75 w 1094"/>
                <a:gd name="T3" fmla="*/ 12 h 468"/>
                <a:gd name="T4" fmla="*/ 0 w 1094"/>
                <a:gd name="T5" fmla="*/ 44 h 468"/>
                <a:gd name="T6" fmla="*/ 0 w 1094"/>
                <a:gd name="T7" fmla="*/ 44 h 468"/>
                <a:gd name="T8" fmla="*/ 1083 w 1094"/>
                <a:gd name="T9" fmla="*/ 468 h 468"/>
                <a:gd name="T10" fmla="*/ 1083 w 1094"/>
                <a:gd name="T11" fmla="*/ 468 h 468"/>
                <a:gd name="T12" fmla="*/ 1050 w 1094"/>
                <a:gd name="T13" fmla="*/ 392 h 468"/>
              </a:gdLst>
              <a:ahLst/>
              <a:cxnLst>
                <a:cxn ang="0">
                  <a:pos x="T0" y="T1"/>
                </a:cxn>
                <a:cxn ang="0">
                  <a:pos x="T2" y="T3"/>
                </a:cxn>
                <a:cxn ang="0">
                  <a:pos x="T4" y="T5"/>
                </a:cxn>
                <a:cxn ang="0">
                  <a:pos x="T6" y="T7"/>
                </a:cxn>
                <a:cxn ang="0">
                  <a:pos x="T8" y="T9"/>
                </a:cxn>
                <a:cxn ang="0">
                  <a:pos x="T10" y="T11"/>
                </a:cxn>
                <a:cxn ang="0">
                  <a:pos x="T12" y="T13"/>
                </a:cxn>
              </a:cxnLst>
              <a:rect l="0" t="0" r="r" b="b"/>
              <a:pathLst>
                <a:path w="1094" h="468">
                  <a:moveTo>
                    <a:pt x="1050" y="392"/>
                  </a:moveTo>
                  <a:cubicBezTo>
                    <a:pt x="75" y="12"/>
                    <a:pt x="75" y="12"/>
                    <a:pt x="75" y="12"/>
                  </a:cubicBezTo>
                  <a:cubicBezTo>
                    <a:pt x="45" y="0"/>
                    <a:pt x="11" y="15"/>
                    <a:pt x="0" y="44"/>
                  </a:cubicBezTo>
                  <a:cubicBezTo>
                    <a:pt x="0" y="44"/>
                    <a:pt x="0" y="44"/>
                    <a:pt x="0" y="44"/>
                  </a:cubicBezTo>
                  <a:cubicBezTo>
                    <a:pt x="1083" y="468"/>
                    <a:pt x="1083" y="468"/>
                    <a:pt x="1083" y="468"/>
                  </a:cubicBezTo>
                  <a:cubicBezTo>
                    <a:pt x="1083" y="468"/>
                    <a:pt x="1083" y="468"/>
                    <a:pt x="1083" y="468"/>
                  </a:cubicBezTo>
                  <a:cubicBezTo>
                    <a:pt x="1094" y="438"/>
                    <a:pt x="1080" y="404"/>
                    <a:pt x="1050" y="392"/>
                  </a:cubicBezTo>
                  <a:close/>
                </a:path>
              </a:pathLst>
            </a:custGeom>
            <a:solidFill>
              <a:srgbClr val="FFFFFF"/>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181" name="Freeform 29"/>
            <p:cNvSpPr/>
            <p:nvPr/>
          </p:nvSpPr>
          <p:spPr bwMode="auto">
            <a:xfrm>
              <a:off x="9093200" y="2379663"/>
              <a:ext cx="1809750" cy="750888"/>
            </a:xfrm>
            <a:custGeom>
              <a:avLst/>
              <a:gdLst>
                <a:gd name="T0" fmla="*/ 2 w 1140"/>
                <a:gd name="T1" fmla="*/ 39 h 473"/>
                <a:gd name="T2" fmla="*/ 0 w 1140"/>
                <a:gd name="T3" fmla="*/ 0 h 473"/>
                <a:gd name="T4" fmla="*/ 1140 w 1140"/>
                <a:gd name="T5" fmla="*/ 446 h 473"/>
                <a:gd name="T6" fmla="*/ 1112 w 1140"/>
                <a:gd name="T7" fmla="*/ 473 h 473"/>
                <a:gd name="T8" fmla="*/ 2 w 1140"/>
                <a:gd name="T9" fmla="*/ 39 h 473"/>
              </a:gdLst>
              <a:ahLst/>
              <a:cxnLst>
                <a:cxn ang="0">
                  <a:pos x="T0" y="T1"/>
                </a:cxn>
                <a:cxn ang="0">
                  <a:pos x="T2" y="T3"/>
                </a:cxn>
                <a:cxn ang="0">
                  <a:pos x="T4" y="T5"/>
                </a:cxn>
                <a:cxn ang="0">
                  <a:pos x="T6" y="T7"/>
                </a:cxn>
                <a:cxn ang="0">
                  <a:pos x="T8" y="T9"/>
                </a:cxn>
              </a:cxnLst>
              <a:rect l="0" t="0" r="r" b="b"/>
              <a:pathLst>
                <a:path w="1140" h="473">
                  <a:moveTo>
                    <a:pt x="2" y="39"/>
                  </a:moveTo>
                  <a:lnTo>
                    <a:pt x="0" y="0"/>
                  </a:lnTo>
                  <a:lnTo>
                    <a:pt x="1140" y="446"/>
                  </a:lnTo>
                  <a:lnTo>
                    <a:pt x="1112" y="473"/>
                  </a:lnTo>
                  <a:lnTo>
                    <a:pt x="2" y="39"/>
                  </a:lnTo>
                  <a:close/>
                </a:path>
              </a:pathLst>
            </a:custGeom>
            <a:solidFill>
              <a:srgbClr val="FFFFFF"/>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182" name="Freeform 30"/>
            <p:cNvSpPr/>
            <p:nvPr/>
          </p:nvSpPr>
          <p:spPr bwMode="auto">
            <a:xfrm>
              <a:off x="9093200" y="2379663"/>
              <a:ext cx="1809750" cy="750888"/>
            </a:xfrm>
            <a:custGeom>
              <a:avLst/>
              <a:gdLst>
                <a:gd name="T0" fmla="*/ 2 w 1140"/>
                <a:gd name="T1" fmla="*/ 39 h 473"/>
                <a:gd name="T2" fmla="*/ 0 w 1140"/>
                <a:gd name="T3" fmla="*/ 0 h 473"/>
                <a:gd name="T4" fmla="*/ 1140 w 1140"/>
                <a:gd name="T5" fmla="*/ 446 h 473"/>
                <a:gd name="T6" fmla="*/ 1112 w 1140"/>
                <a:gd name="T7" fmla="*/ 473 h 473"/>
                <a:gd name="T8" fmla="*/ 2 w 1140"/>
                <a:gd name="T9" fmla="*/ 39 h 473"/>
              </a:gdLst>
              <a:ahLst/>
              <a:cxnLst>
                <a:cxn ang="0">
                  <a:pos x="T0" y="T1"/>
                </a:cxn>
                <a:cxn ang="0">
                  <a:pos x="T2" y="T3"/>
                </a:cxn>
                <a:cxn ang="0">
                  <a:pos x="T4" y="T5"/>
                </a:cxn>
                <a:cxn ang="0">
                  <a:pos x="T6" y="T7"/>
                </a:cxn>
                <a:cxn ang="0">
                  <a:pos x="T8" y="T9"/>
                </a:cxn>
              </a:cxnLst>
              <a:rect l="0" t="0" r="r" b="b"/>
              <a:pathLst>
                <a:path w="1140" h="473">
                  <a:moveTo>
                    <a:pt x="2" y="39"/>
                  </a:moveTo>
                  <a:lnTo>
                    <a:pt x="0" y="0"/>
                  </a:lnTo>
                  <a:lnTo>
                    <a:pt x="1140" y="446"/>
                  </a:lnTo>
                  <a:lnTo>
                    <a:pt x="1112" y="473"/>
                  </a:lnTo>
                  <a:lnTo>
                    <a:pt x="2" y="39"/>
                  </a:lnTo>
                  <a:close/>
                </a:path>
              </a:pathLst>
            </a:custGeom>
            <a:solidFill>
              <a:srgbClr val="FFFFFF"/>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183" name="Freeform 31"/>
            <p:cNvSpPr/>
            <p:nvPr/>
          </p:nvSpPr>
          <p:spPr bwMode="auto">
            <a:xfrm>
              <a:off x="9307513" y="3581400"/>
              <a:ext cx="560388" cy="407988"/>
            </a:xfrm>
            <a:custGeom>
              <a:avLst/>
              <a:gdLst>
                <a:gd name="T0" fmla="*/ 353 w 353"/>
                <a:gd name="T1" fmla="*/ 116 h 257"/>
                <a:gd name="T2" fmla="*/ 55 w 353"/>
                <a:gd name="T3" fmla="*/ 0 h 257"/>
                <a:gd name="T4" fmla="*/ 0 w 353"/>
                <a:gd name="T5" fmla="*/ 139 h 257"/>
                <a:gd name="T6" fmla="*/ 298 w 353"/>
                <a:gd name="T7" fmla="*/ 257 h 257"/>
                <a:gd name="T8" fmla="*/ 353 w 353"/>
                <a:gd name="T9" fmla="*/ 116 h 257"/>
              </a:gdLst>
              <a:ahLst/>
              <a:cxnLst>
                <a:cxn ang="0">
                  <a:pos x="T0" y="T1"/>
                </a:cxn>
                <a:cxn ang="0">
                  <a:pos x="T2" y="T3"/>
                </a:cxn>
                <a:cxn ang="0">
                  <a:pos x="T4" y="T5"/>
                </a:cxn>
                <a:cxn ang="0">
                  <a:pos x="T6" y="T7"/>
                </a:cxn>
                <a:cxn ang="0">
                  <a:pos x="T8" y="T9"/>
                </a:cxn>
              </a:cxnLst>
              <a:rect l="0" t="0" r="r" b="b"/>
              <a:pathLst>
                <a:path w="353" h="257">
                  <a:moveTo>
                    <a:pt x="353" y="116"/>
                  </a:moveTo>
                  <a:lnTo>
                    <a:pt x="55" y="0"/>
                  </a:lnTo>
                  <a:lnTo>
                    <a:pt x="0" y="139"/>
                  </a:lnTo>
                  <a:lnTo>
                    <a:pt x="298" y="257"/>
                  </a:lnTo>
                  <a:lnTo>
                    <a:pt x="353" y="116"/>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184" name="Freeform 32"/>
            <p:cNvSpPr/>
            <p:nvPr/>
          </p:nvSpPr>
          <p:spPr bwMode="auto">
            <a:xfrm>
              <a:off x="9334500" y="3733800"/>
              <a:ext cx="153988" cy="61913"/>
            </a:xfrm>
            <a:custGeom>
              <a:avLst/>
              <a:gdLst>
                <a:gd name="T0" fmla="*/ 0 w 97"/>
                <a:gd name="T1" fmla="*/ 0 h 39"/>
                <a:gd name="T2" fmla="*/ 97 w 97"/>
                <a:gd name="T3" fmla="*/ 39 h 39"/>
                <a:gd name="T4" fmla="*/ 0 w 97"/>
                <a:gd name="T5" fmla="*/ 0 h 39"/>
              </a:gdLst>
              <a:ahLst/>
              <a:cxnLst>
                <a:cxn ang="0">
                  <a:pos x="T0" y="T1"/>
                </a:cxn>
                <a:cxn ang="0">
                  <a:pos x="T2" y="T3"/>
                </a:cxn>
                <a:cxn ang="0">
                  <a:pos x="T4" y="T5"/>
                </a:cxn>
              </a:cxnLst>
              <a:rect l="0" t="0" r="r" b="b"/>
              <a:pathLst>
                <a:path w="97" h="39">
                  <a:moveTo>
                    <a:pt x="0" y="0"/>
                  </a:moveTo>
                  <a:lnTo>
                    <a:pt x="97" y="39"/>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p>
          </p:txBody>
        </p:sp>
        <p:sp>
          <p:nvSpPr>
            <p:cNvPr id="185" name="Line 33"/>
            <p:cNvSpPr>
              <a:spLocks noChangeShapeType="1"/>
            </p:cNvSpPr>
            <p:nvPr/>
          </p:nvSpPr>
          <p:spPr bwMode="auto">
            <a:xfrm>
              <a:off x="9334500" y="3733800"/>
              <a:ext cx="153988" cy="61913"/>
            </a:xfrm>
            <a:prstGeom prst="line">
              <a:avLst/>
            </a:prstGeom>
            <a:noFill/>
            <a:ln w="22225" cap="rnd">
              <a:solidFill>
                <a:srgbClr val="33333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1350"/>
            </a:p>
          </p:txBody>
        </p:sp>
        <p:sp>
          <p:nvSpPr>
            <p:cNvPr id="186" name="Freeform 34"/>
            <p:cNvSpPr/>
            <p:nvPr/>
          </p:nvSpPr>
          <p:spPr bwMode="auto">
            <a:xfrm>
              <a:off x="9653588" y="3859213"/>
              <a:ext cx="153988" cy="58738"/>
            </a:xfrm>
            <a:custGeom>
              <a:avLst/>
              <a:gdLst>
                <a:gd name="T0" fmla="*/ 0 w 97"/>
                <a:gd name="T1" fmla="*/ 0 h 37"/>
                <a:gd name="T2" fmla="*/ 97 w 97"/>
                <a:gd name="T3" fmla="*/ 37 h 37"/>
                <a:gd name="T4" fmla="*/ 0 w 97"/>
                <a:gd name="T5" fmla="*/ 0 h 37"/>
              </a:gdLst>
              <a:ahLst/>
              <a:cxnLst>
                <a:cxn ang="0">
                  <a:pos x="T0" y="T1"/>
                </a:cxn>
                <a:cxn ang="0">
                  <a:pos x="T2" y="T3"/>
                </a:cxn>
                <a:cxn ang="0">
                  <a:pos x="T4" y="T5"/>
                </a:cxn>
              </a:cxnLst>
              <a:rect l="0" t="0" r="r" b="b"/>
              <a:pathLst>
                <a:path w="97" h="37">
                  <a:moveTo>
                    <a:pt x="0" y="0"/>
                  </a:moveTo>
                  <a:lnTo>
                    <a:pt x="97" y="37"/>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p>
          </p:txBody>
        </p:sp>
        <p:sp>
          <p:nvSpPr>
            <p:cNvPr id="187" name="Line 35"/>
            <p:cNvSpPr>
              <a:spLocks noChangeShapeType="1"/>
            </p:cNvSpPr>
            <p:nvPr/>
          </p:nvSpPr>
          <p:spPr bwMode="auto">
            <a:xfrm>
              <a:off x="9653588" y="3859213"/>
              <a:ext cx="153988" cy="58738"/>
            </a:xfrm>
            <a:prstGeom prst="line">
              <a:avLst/>
            </a:prstGeom>
            <a:noFill/>
            <a:ln w="22225" cap="rnd">
              <a:solidFill>
                <a:srgbClr val="33333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1350"/>
            </a:p>
          </p:txBody>
        </p:sp>
        <p:sp>
          <p:nvSpPr>
            <p:cNvPr id="188" name="Freeform 36"/>
            <p:cNvSpPr/>
            <p:nvPr/>
          </p:nvSpPr>
          <p:spPr bwMode="auto">
            <a:xfrm>
              <a:off x="8890000" y="3206750"/>
              <a:ext cx="130175" cy="128588"/>
            </a:xfrm>
            <a:custGeom>
              <a:avLst/>
              <a:gdLst>
                <a:gd name="T0" fmla="*/ 82 w 82"/>
                <a:gd name="T1" fmla="*/ 22 h 81"/>
                <a:gd name="T2" fmla="*/ 24 w 82"/>
                <a:gd name="T3" fmla="*/ 0 h 81"/>
                <a:gd name="T4" fmla="*/ 0 w 82"/>
                <a:gd name="T5" fmla="*/ 59 h 81"/>
                <a:gd name="T6" fmla="*/ 59 w 82"/>
                <a:gd name="T7" fmla="*/ 81 h 81"/>
                <a:gd name="T8" fmla="*/ 82 w 82"/>
                <a:gd name="T9" fmla="*/ 22 h 81"/>
              </a:gdLst>
              <a:ahLst/>
              <a:cxnLst>
                <a:cxn ang="0">
                  <a:pos x="T0" y="T1"/>
                </a:cxn>
                <a:cxn ang="0">
                  <a:pos x="T2" y="T3"/>
                </a:cxn>
                <a:cxn ang="0">
                  <a:pos x="T4" y="T5"/>
                </a:cxn>
                <a:cxn ang="0">
                  <a:pos x="T6" y="T7"/>
                </a:cxn>
                <a:cxn ang="0">
                  <a:pos x="T8" y="T9"/>
                </a:cxn>
              </a:cxnLst>
              <a:rect l="0" t="0" r="r" b="b"/>
              <a:pathLst>
                <a:path w="82" h="81">
                  <a:moveTo>
                    <a:pt x="82" y="22"/>
                  </a:moveTo>
                  <a:lnTo>
                    <a:pt x="24" y="0"/>
                  </a:lnTo>
                  <a:lnTo>
                    <a:pt x="0" y="59"/>
                  </a:lnTo>
                  <a:lnTo>
                    <a:pt x="59" y="81"/>
                  </a:lnTo>
                  <a:lnTo>
                    <a:pt x="82" y="22"/>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189" name="Freeform 37"/>
            <p:cNvSpPr/>
            <p:nvPr/>
          </p:nvSpPr>
          <p:spPr bwMode="auto">
            <a:xfrm>
              <a:off x="9048750" y="3268663"/>
              <a:ext cx="128588" cy="128588"/>
            </a:xfrm>
            <a:custGeom>
              <a:avLst/>
              <a:gdLst>
                <a:gd name="T0" fmla="*/ 81 w 81"/>
                <a:gd name="T1" fmla="*/ 23 h 81"/>
                <a:gd name="T2" fmla="*/ 23 w 81"/>
                <a:gd name="T3" fmla="*/ 0 h 81"/>
                <a:gd name="T4" fmla="*/ 0 w 81"/>
                <a:gd name="T5" fmla="*/ 58 h 81"/>
                <a:gd name="T6" fmla="*/ 58 w 81"/>
                <a:gd name="T7" fmla="*/ 81 h 81"/>
                <a:gd name="T8" fmla="*/ 81 w 81"/>
                <a:gd name="T9" fmla="*/ 23 h 81"/>
              </a:gdLst>
              <a:ahLst/>
              <a:cxnLst>
                <a:cxn ang="0">
                  <a:pos x="T0" y="T1"/>
                </a:cxn>
                <a:cxn ang="0">
                  <a:pos x="T2" y="T3"/>
                </a:cxn>
                <a:cxn ang="0">
                  <a:pos x="T4" y="T5"/>
                </a:cxn>
                <a:cxn ang="0">
                  <a:pos x="T6" y="T7"/>
                </a:cxn>
                <a:cxn ang="0">
                  <a:pos x="T8" y="T9"/>
                </a:cxn>
              </a:cxnLst>
              <a:rect l="0" t="0" r="r" b="b"/>
              <a:pathLst>
                <a:path w="81" h="81">
                  <a:moveTo>
                    <a:pt x="81" y="23"/>
                  </a:moveTo>
                  <a:lnTo>
                    <a:pt x="23" y="0"/>
                  </a:lnTo>
                  <a:lnTo>
                    <a:pt x="0" y="58"/>
                  </a:lnTo>
                  <a:lnTo>
                    <a:pt x="58" y="81"/>
                  </a:lnTo>
                  <a:lnTo>
                    <a:pt x="81" y="23"/>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190" name="Freeform 38"/>
            <p:cNvSpPr/>
            <p:nvPr/>
          </p:nvSpPr>
          <p:spPr bwMode="auto">
            <a:xfrm>
              <a:off x="9205913" y="3328988"/>
              <a:ext cx="758825" cy="376238"/>
            </a:xfrm>
            <a:custGeom>
              <a:avLst/>
              <a:gdLst>
                <a:gd name="T0" fmla="*/ 420 w 478"/>
                <a:gd name="T1" fmla="*/ 156 h 237"/>
                <a:gd name="T2" fmla="*/ 23 w 478"/>
                <a:gd name="T3" fmla="*/ 0 h 237"/>
                <a:gd name="T4" fmla="*/ 0 w 478"/>
                <a:gd name="T5" fmla="*/ 59 h 237"/>
                <a:gd name="T6" fmla="*/ 398 w 478"/>
                <a:gd name="T7" fmla="*/ 215 h 237"/>
                <a:gd name="T8" fmla="*/ 456 w 478"/>
                <a:gd name="T9" fmla="*/ 237 h 237"/>
                <a:gd name="T10" fmla="*/ 478 w 478"/>
                <a:gd name="T11" fmla="*/ 179 h 237"/>
                <a:gd name="T12" fmla="*/ 420 w 478"/>
                <a:gd name="T13" fmla="*/ 156 h 237"/>
              </a:gdLst>
              <a:ahLst/>
              <a:cxnLst>
                <a:cxn ang="0">
                  <a:pos x="T0" y="T1"/>
                </a:cxn>
                <a:cxn ang="0">
                  <a:pos x="T2" y="T3"/>
                </a:cxn>
                <a:cxn ang="0">
                  <a:pos x="T4" y="T5"/>
                </a:cxn>
                <a:cxn ang="0">
                  <a:pos x="T6" y="T7"/>
                </a:cxn>
                <a:cxn ang="0">
                  <a:pos x="T8" y="T9"/>
                </a:cxn>
                <a:cxn ang="0">
                  <a:pos x="T10" y="T11"/>
                </a:cxn>
                <a:cxn ang="0">
                  <a:pos x="T12" y="T13"/>
                </a:cxn>
              </a:cxnLst>
              <a:rect l="0" t="0" r="r" b="b"/>
              <a:pathLst>
                <a:path w="478" h="237">
                  <a:moveTo>
                    <a:pt x="420" y="156"/>
                  </a:moveTo>
                  <a:lnTo>
                    <a:pt x="23" y="0"/>
                  </a:lnTo>
                  <a:lnTo>
                    <a:pt x="0" y="59"/>
                  </a:lnTo>
                  <a:lnTo>
                    <a:pt x="398" y="215"/>
                  </a:lnTo>
                  <a:lnTo>
                    <a:pt x="456" y="237"/>
                  </a:lnTo>
                  <a:lnTo>
                    <a:pt x="478" y="179"/>
                  </a:lnTo>
                  <a:lnTo>
                    <a:pt x="420" y="156"/>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191" name="Freeform 39"/>
            <p:cNvSpPr/>
            <p:nvPr/>
          </p:nvSpPr>
          <p:spPr bwMode="auto">
            <a:xfrm>
              <a:off x="9994900" y="3638550"/>
              <a:ext cx="128588" cy="128588"/>
            </a:xfrm>
            <a:custGeom>
              <a:avLst/>
              <a:gdLst>
                <a:gd name="T0" fmla="*/ 81 w 81"/>
                <a:gd name="T1" fmla="*/ 22 h 81"/>
                <a:gd name="T2" fmla="*/ 22 w 81"/>
                <a:gd name="T3" fmla="*/ 0 h 81"/>
                <a:gd name="T4" fmla="*/ 0 w 81"/>
                <a:gd name="T5" fmla="*/ 59 h 81"/>
                <a:gd name="T6" fmla="*/ 59 w 81"/>
                <a:gd name="T7" fmla="*/ 81 h 81"/>
                <a:gd name="T8" fmla="*/ 81 w 81"/>
                <a:gd name="T9" fmla="*/ 22 h 81"/>
              </a:gdLst>
              <a:ahLst/>
              <a:cxnLst>
                <a:cxn ang="0">
                  <a:pos x="T0" y="T1"/>
                </a:cxn>
                <a:cxn ang="0">
                  <a:pos x="T2" y="T3"/>
                </a:cxn>
                <a:cxn ang="0">
                  <a:pos x="T4" y="T5"/>
                </a:cxn>
                <a:cxn ang="0">
                  <a:pos x="T6" y="T7"/>
                </a:cxn>
                <a:cxn ang="0">
                  <a:pos x="T8" y="T9"/>
                </a:cxn>
              </a:cxnLst>
              <a:rect l="0" t="0" r="r" b="b"/>
              <a:pathLst>
                <a:path w="81" h="81">
                  <a:moveTo>
                    <a:pt x="81" y="22"/>
                  </a:moveTo>
                  <a:lnTo>
                    <a:pt x="22" y="0"/>
                  </a:lnTo>
                  <a:lnTo>
                    <a:pt x="0" y="59"/>
                  </a:lnTo>
                  <a:lnTo>
                    <a:pt x="59" y="81"/>
                  </a:lnTo>
                  <a:lnTo>
                    <a:pt x="81" y="22"/>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192" name="Freeform 40"/>
            <p:cNvSpPr/>
            <p:nvPr/>
          </p:nvSpPr>
          <p:spPr bwMode="auto">
            <a:xfrm>
              <a:off x="10153650" y="3700463"/>
              <a:ext cx="128588" cy="128588"/>
            </a:xfrm>
            <a:custGeom>
              <a:avLst/>
              <a:gdLst>
                <a:gd name="T0" fmla="*/ 81 w 81"/>
                <a:gd name="T1" fmla="*/ 22 h 81"/>
                <a:gd name="T2" fmla="*/ 22 w 81"/>
                <a:gd name="T3" fmla="*/ 0 h 81"/>
                <a:gd name="T4" fmla="*/ 0 w 81"/>
                <a:gd name="T5" fmla="*/ 58 h 81"/>
                <a:gd name="T6" fmla="*/ 57 w 81"/>
                <a:gd name="T7" fmla="*/ 81 h 81"/>
                <a:gd name="T8" fmla="*/ 81 w 81"/>
                <a:gd name="T9" fmla="*/ 22 h 81"/>
              </a:gdLst>
              <a:ahLst/>
              <a:cxnLst>
                <a:cxn ang="0">
                  <a:pos x="T0" y="T1"/>
                </a:cxn>
                <a:cxn ang="0">
                  <a:pos x="T2" y="T3"/>
                </a:cxn>
                <a:cxn ang="0">
                  <a:pos x="T4" y="T5"/>
                </a:cxn>
                <a:cxn ang="0">
                  <a:pos x="T6" y="T7"/>
                </a:cxn>
                <a:cxn ang="0">
                  <a:pos x="T8" y="T9"/>
                </a:cxn>
              </a:cxnLst>
              <a:rect l="0" t="0" r="r" b="b"/>
              <a:pathLst>
                <a:path w="81" h="81">
                  <a:moveTo>
                    <a:pt x="81" y="22"/>
                  </a:moveTo>
                  <a:lnTo>
                    <a:pt x="22" y="0"/>
                  </a:lnTo>
                  <a:lnTo>
                    <a:pt x="0" y="58"/>
                  </a:lnTo>
                  <a:lnTo>
                    <a:pt x="57" y="81"/>
                  </a:lnTo>
                  <a:lnTo>
                    <a:pt x="81" y="22"/>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193" name="Freeform 41"/>
            <p:cNvSpPr/>
            <p:nvPr/>
          </p:nvSpPr>
          <p:spPr bwMode="auto">
            <a:xfrm>
              <a:off x="8945563" y="3065463"/>
              <a:ext cx="287338" cy="188913"/>
            </a:xfrm>
            <a:custGeom>
              <a:avLst/>
              <a:gdLst>
                <a:gd name="T0" fmla="*/ 122 w 181"/>
                <a:gd name="T1" fmla="*/ 38 h 119"/>
                <a:gd name="T2" fmla="*/ 24 w 181"/>
                <a:gd name="T3" fmla="*/ 0 h 119"/>
                <a:gd name="T4" fmla="*/ 0 w 181"/>
                <a:gd name="T5" fmla="*/ 57 h 119"/>
                <a:gd name="T6" fmla="*/ 100 w 181"/>
                <a:gd name="T7" fmla="*/ 97 h 119"/>
                <a:gd name="T8" fmla="*/ 158 w 181"/>
                <a:gd name="T9" fmla="*/ 119 h 119"/>
                <a:gd name="T10" fmla="*/ 181 w 181"/>
                <a:gd name="T11" fmla="*/ 61 h 119"/>
                <a:gd name="T12" fmla="*/ 122 w 181"/>
                <a:gd name="T13" fmla="*/ 38 h 119"/>
              </a:gdLst>
              <a:ahLst/>
              <a:cxnLst>
                <a:cxn ang="0">
                  <a:pos x="T0" y="T1"/>
                </a:cxn>
                <a:cxn ang="0">
                  <a:pos x="T2" y="T3"/>
                </a:cxn>
                <a:cxn ang="0">
                  <a:pos x="T4" y="T5"/>
                </a:cxn>
                <a:cxn ang="0">
                  <a:pos x="T6" y="T7"/>
                </a:cxn>
                <a:cxn ang="0">
                  <a:pos x="T8" y="T9"/>
                </a:cxn>
                <a:cxn ang="0">
                  <a:pos x="T10" y="T11"/>
                </a:cxn>
                <a:cxn ang="0">
                  <a:pos x="T12" y="T13"/>
                </a:cxn>
              </a:cxnLst>
              <a:rect l="0" t="0" r="r" b="b"/>
              <a:pathLst>
                <a:path w="181" h="119">
                  <a:moveTo>
                    <a:pt x="122" y="38"/>
                  </a:moveTo>
                  <a:lnTo>
                    <a:pt x="24" y="0"/>
                  </a:lnTo>
                  <a:lnTo>
                    <a:pt x="0" y="57"/>
                  </a:lnTo>
                  <a:lnTo>
                    <a:pt x="100" y="97"/>
                  </a:lnTo>
                  <a:lnTo>
                    <a:pt x="158" y="119"/>
                  </a:lnTo>
                  <a:lnTo>
                    <a:pt x="181" y="61"/>
                  </a:lnTo>
                  <a:lnTo>
                    <a:pt x="122" y="38"/>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194" name="Freeform 42"/>
            <p:cNvSpPr/>
            <p:nvPr/>
          </p:nvSpPr>
          <p:spPr bwMode="auto">
            <a:xfrm>
              <a:off x="9261475" y="3187700"/>
              <a:ext cx="128588" cy="128588"/>
            </a:xfrm>
            <a:custGeom>
              <a:avLst/>
              <a:gdLst>
                <a:gd name="T0" fmla="*/ 81 w 81"/>
                <a:gd name="T1" fmla="*/ 22 h 81"/>
                <a:gd name="T2" fmla="*/ 23 w 81"/>
                <a:gd name="T3" fmla="*/ 0 h 81"/>
                <a:gd name="T4" fmla="*/ 0 w 81"/>
                <a:gd name="T5" fmla="*/ 59 h 81"/>
                <a:gd name="T6" fmla="*/ 59 w 81"/>
                <a:gd name="T7" fmla="*/ 81 h 81"/>
                <a:gd name="T8" fmla="*/ 81 w 81"/>
                <a:gd name="T9" fmla="*/ 22 h 81"/>
              </a:gdLst>
              <a:ahLst/>
              <a:cxnLst>
                <a:cxn ang="0">
                  <a:pos x="T0" y="T1"/>
                </a:cxn>
                <a:cxn ang="0">
                  <a:pos x="T2" y="T3"/>
                </a:cxn>
                <a:cxn ang="0">
                  <a:pos x="T4" y="T5"/>
                </a:cxn>
                <a:cxn ang="0">
                  <a:pos x="T6" y="T7"/>
                </a:cxn>
                <a:cxn ang="0">
                  <a:pos x="T8" y="T9"/>
                </a:cxn>
              </a:cxnLst>
              <a:rect l="0" t="0" r="r" b="b"/>
              <a:pathLst>
                <a:path w="81" h="81">
                  <a:moveTo>
                    <a:pt x="81" y="22"/>
                  </a:moveTo>
                  <a:lnTo>
                    <a:pt x="23" y="0"/>
                  </a:lnTo>
                  <a:lnTo>
                    <a:pt x="0" y="59"/>
                  </a:lnTo>
                  <a:lnTo>
                    <a:pt x="59" y="81"/>
                  </a:lnTo>
                  <a:lnTo>
                    <a:pt x="81" y="22"/>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195" name="Freeform 43"/>
            <p:cNvSpPr/>
            <p:nvPr/>
          </p:nvSpPr>
          <p:spPr bwMode="auto">
            <a:xfrm>
              <a:off x="9418638" y="3249613"/>
              <a:ext cx="130175" cy="128588"/>
            </a:xfrm>
            <a:custGeom>
              <a:avLst/>
              <a:gdLst>
                <a:gd name="T0" fmla="*/ 82 w 82"/>
                <a:gd name="T1" fmla="*/ 22 h 81"/>
                <a:gd name="T2" fmla="*/ 23 w 82"/>
                <a:gd name="T3" fmla="*/ 0 h 81"/>
                <a:gd name="T4" fmla="*/ 0 w 82"/>
                <a:gd name="T5" fmla="*/ 59 h 81"/>
                <a:gd name="T6" fmla="*/ 58 w 82"/>
                <a:gd name="T7" fmla="*/ 81 h 81"/>
                <a:gd name="T8" fmla="*/ 82 w 82"/>
                <a:gd name="T9" fmla="*/ 22 h 81"/>
              </a:gdLst>
              <a:ahLst/>
              <a:cxnLst>
                <a:cxn ang="0">
                  <a:pos x="T0" y="T1"/>
                </a:cxn>
                <a:cxn ang="0">
                  <a:pos x="T2" y="T3"/>
                </a:cxn>
                <a:cxn ang="0">
                  <a:pos x="T4" y="T5"/>
                </a:cxn>
                <a:cxn ang="0">
                  <a:pos x="T6" y="T7"/>
                </a:cxn>
                <a:cxn ang="0">
                  <a:pos x="T8" y="T9"/>
                </a:cxn>
              </a:cxnLst>
              <a:rect l="0" t="0" r="r" b="b"/>
              <a:pathLst>
                <a:path w="82" h="81">
                  <a:moveTo>
                    <a:pt x="82" y="22"/>
                  </a:moveTo>
                  <a:lnTo>
                    <a:pt x="23" y="0"/>
                  </a:lnTo>
                  <a:lnTo>
                    <a:pt x="0" y="59"/>
                  </a:lnTo>
                  <a:lnTo>
                    <a:pt x="58" y="81"/>
                  </a:lnTo>
                  <a:lnTo>
                    <a:pt x="82" y="22"/>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196" name="Freeform 44"/>
            <p:cNvSpPr/>
            <p:nvPr/>
          </p:nvSpPr>
          <p:spPr bwMode="auto">
            <a:xfrm>
              <a:off x="9577388" y="3311525"/>
              <a:ext cx="130175" cy="128588"/>
            </a:xfrm>
            <a:custGeom>
              <a:avLst/>
              <a:gdLst>
                <a:gd name="T0" fmla="*/ 82 w 82"/>
                <a:gd name="T1" fmla="*/ 23 h 81"/>
                <a:gd name="T2" fmla="*/ 23 w 82"/>
                <a:gd name="T3" fmla="*/ 0 h 81"/>
                <a:gd name="T4" fmla="*/ 0 w 82"/>
                <a:gd name="T5" fmla="*/ 58 h 81"/>
                <a:gd name="T6" fmla="*/ 58 w 82"/>
                <a:gd name="T7" fmla="*/ 81 h 81"/>
                <a:gd name="T8" fmla="*/ 82 w 82"/>
                <a:gd name="T9" fmla="*/ 23 h 81"/>
              </a:gdLst>
              <a:ahLst/>
              <a:cxnLst>
                <a:cxn ang="0">
                  <a:pos x="T0" y="T1"/>
                </a:cxn>
                <a:cxn ang="0">
                  <a:pos x="T2" y="T3"/>
                </a:cxn>
                <a:cxn ang="0">
                  <a:pos x="T4" y="T5"/>
                </a:cxn>
                <a:cxn ang="0">
                  <a:pos x="T6" y="T7"/>
                </a:cxn>
                <a:cxn ang="0">
                  <a:pos x="T8" y="T9"/>
                </a:cxn>
              </a:cxnLst>
              <a:rect l="0" t="0" r="r" b="b"/>
              <a:pathLst>
                <a:path w="82" h="81">
                  <a:moveTo>
                    <a:pt x="82" y="23"/>
                  </a:moveTo>
                  <a:lnTo>
                    <a:pt x="23" y="0"/>
                  </a:lnTo>
                  <a:lnTo>
                    <a:pt x="0" y="58"/>
                  </a:lnTo>
                  <a:lnTo>
                    <a:pt x="58" y="81"/>
                  </a:lnTo>
                  <a:lnTo>
                    <a:pt x="82" y="23"/>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197" name="Freeform 45"/>
            <p:cNvSpPr/>
            <p:nvPr/>
          </p:nvSpPr>
          <p:spPr bwMode="auto">
            <a:xfrm>
              <a:off x="10050463" y="3495675"/>
              <a:ext cx="128588" cy="130175"/>
            </a:xfrm>
            <a:custGeom>
              <a:avLst/>
              <a:gdLst>
                <a:gd name="T0" fmla="*/ 81 w 81"/>
                <a:gd name="T1" fmla="*/ 23 h 82"/>
                <a:gd name="T2" fmla="*/ 23 w 81"/>
                <a:gd name="T3" fmla="*/ 0 h 82"/>
                <a:gd name="T4" fmla="*/ 0 w 81"/>
                <a:gd name="T5" fmla="*/ 58 h 82"/>
                <a:gd name="T6" fmla="*/ 58 w 81"/>
                <a:gd name="T7" fmla="*/ 82 h 82"/>
                <a:gd name="T8" fmla="*/ 81 w 81"/>
                <a:gd name="T9" fmla="*/ 23 h 82"/>
              </a:gdLst>
              <a:ahLst/>
              <a:cxnLst>
                <a:cxn ang="0">
                  <a:pos x="T0" y="T1"/>
                </a:cxn>
                <a:cxn ang="0">
                  <a:pos x="T2" y="T3"/>
                </a:cxn>
                <a:cxn ang="0">
                  <a:pos x="T4" y="T5"/>
                </a:cxn>
                <a:cxn ang="0">
                  <a:pos x="T6" y="T7"/>
                </a:cxn>
                <a:cxn ang="0">
                  <a:pos x="T8" y="T9"/>
                </a:cxn>
              </a:cxnLst>
              <a:rect l="0" t="0" r="r" b="b"/>
              <a:pathLst>
                <a:path w="81" h="82">
                  <a:moveTo>
                    <a:pt x="81" y="23"/>
                  </a:moveTo>
                  <a:lnTo>
                    <a:pt x="23" y="0"/>
                  </a:lnTo>
                  <a:lnTo>
                    <a:pt x="0" y="58"/>
                  </a:lnTo>
                  <a:lnTo>
                    <a:pt x="58" y="82"/>
                  </a:lnTo>
                  <a:lnTo>
                    <a:pt x="81" y="23"/>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198" name="Freeform 46"/>
            <p:cNvSpPr/>
            <p:nvPr/>
          </p:nvSpPr>
          <p:spPr bwMode="auto">
            <a:xfrm>
              <a:off x="10207625" y="3559175"/>
              <a:ext cx="130175" cy="128588"/>
            </a:xfrm>
            <a:custGeom>
              <a:avLst/>
              <a:gdLst>
                <a:gd name="T0" fmla="*/ 82 w 82"/>
                <a:gd name="T1" fmla="*/ 22 h 81"/>
                <a:gd name="T2" fmla="*/ 23 w 82"/>
                <a:gd name="T3" fmla="*/ 0 h 81"/>
                <a:gd name="T4" fmla="*/ 0 w 82"/>
                <a:gd name="T5" fmla="*/ 57 h 81"/>
                <a:gd name="T6" fmla="*/ 58 w 82"/>
                <a:gd name="T7" fmla="*/ 81 h 81"/>
                <a:gd name="T8" fmla="*/ 82 w 82"/>
                <a:gd name="T9" fmla="*/ 22 h 81"/>
              </a:gdLst>
              <a:ahLst/>
              <a:cxnLst>
                <a:cxn ang="0">
                  <a:pos x="T0" y="T1"/>
                </a:cxn>
                <a:cxn ang="0">
                  <a:pos x="T2" y="T3"/>
                </a:cxn>
                <a:cxn ang="0">
                  <a:pos x="T4" y="T5"/>
                </a:cxn>
                <a:cxn ang="0">
                  <a:pos x="T6" y="T7"/>
                </a:cxn>
                <a:cxn ang="0">
                  <a:pos x="T8" y="T9"/>
                </a:cxn>
              </a:cxnLst>
              <a:rect l="0" t="0" r="r" b="b"/>
              <a:pathLst>
                <a:path w="82" h="81">
                  <a:moveTo>
                    <a:pt x="82" y="22"/>
                  </a:moveTo>
                  <a:lnTo>
                    <a:pt x="23" y="0"/>
                  </a:lnTo>
                  <a:lnTo>
                    <a:pt x="0" y="57"/>
                  </a:lnTo>
                  <a:lnTo>
                    <a:pt x="58" y="81"/>
                  </a:lnTo>
                  <a:lnTo>
                    <a:pt x="82" y="22"/>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199" name="Freeform 47"/>
            <p:cNvSpPr/>
            <p:nvPr/>
          </p:nvSpPr>
          <p:spPr bwMode="auto">
            <a:xfrm>
              <a:off x="10309225" y="3619500"/>
              <a:ext cx="185738" cy="269875"/>
            </a:xfrm>
            <a:custGeom>
              <a:avLst/>
              <a:gdLst>
                <a:gd name="T0" fmla="*/ 59 w 117"/>
                <a:gd name="T1" fmla="*/ 0 h 170"/>
                <a:gd name="T2" fmla="*/ 35 w 117"/>
                <a:gd name="T3" fmla="*/ 59 h 170"/>
                <a:gd name="T4" fmla="*/ 0 w 117"/>
                <a:gd name="T5" fmla="*/ 148 h 170"/>
                <a:gd name="T6" fmla="*/ 59 w 117"/>
                <a:gd name="T7" fmla="*/ 170 h 170"/>
                <a:gd name="T8" fmla="*/ 94 w 117"/>
                <a:gd name="T9" fmla="*/ 81 h 170"/>
                <a:gd name="T10" fmla="*/ 117 w 117"/>
                <a:gd name="T11" fmla="*/ 23 h 170"/>
                <a:gd name="T12" fmla="*/ 59 w 117"/>
                <a:gd name="T13" fmla="*/ 0 h 170"/>
              </a:gdLst>
              <a:ahLst/>
              <a:cxnLst>
                <a:cxn ang="0">
                  <a:pos x="T0" y="T1"/>
                </a:cxn>
                <a:cxn ang="0">
                  <a:pos x="T2" y="T3"/>
                </a:cxn>
                <a:cxn ang="0">
                  <a:pos x="T4" y="T5"/>
                </a:cxn>
                <a:cxn ang="0">
                  <a:pos x="T6" y="T7"/>
                </a:cxn>
                <a:cxn ang="0">
                  <a:pos x="T8" y="T9"/>
                </a:cxn>
                <a:cxn ang="0">
                  <a:pos x="T10" y="T11"/>
                </a:cxn>
                <a:cxn ang="0">
                  <a:pos x="T12" y="T13"/>
                </a:cxn>
              </a:cxnLst>
              <a:rect l="0" t="0" r="r" b="b"/>
              <a:pathLst>
                <a:path w="117" h="170">
                  <a:moveTo>
                    <a:pt x="59" y="0"/>
                  </a:moveTo>
                  <a:lnTo>
                    <a:pt x="35" y="59"/>
                  </a:lnTo>
                  <a:lnTo>
                    <a:pt x="0" y="148"/>
                  </a:lnTo>
                  <a:lnTo>
                    <a:pt x="59" y="170"/>
                  </a:lnTo>
                  <a:lnTo>
                    <a:pt x="94" y="81"/>
                  </a:lnTo>
                  <a:lnTo>
                    <a:pt x="117" y="23"/>
                  </a:lnTo>
                  <a:lnTo>
                    <a:pt x="59" y="0"/>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00" name="Freeform 48"/>
            <p:cNvSpPr/>
            <p:nvPr/>
          </p:nvSpPr>
          <p:spPr bwMode="auto">
            <a:xfrm>
              <a:off x="9001125" y="2921000"/>
              <a:ext cx="128588" cy="128588"/>
            </a:xfrm>
            <a:custGeom>
              <a:avLst/>
              <a:gdLst>
                <a:gd name="T0" fmla="*/ 81 w 81"/>
                <a:gd name="T1" fmla="*/ 24 h 81"/>
                <a:gd name="T2" fmla="*/ 23 w 81"/>
                <a:gd name="T3" fmla="*/ 0 h 81"/>
                <a:gd name="T4" fmla="*/ 0 w 81"/>
                <a:gd name="T5" fmla="*/ 59 h 81"/>
                <a:gd name="T6" fmla="*/ 59 w 81"/>
                <a:gd name="T7" fmla="*/ 81 h 81"/>
                <a:gd name="T8" fmla="*/ 81 w 81"/>
                <a:gd name="T9" fmla="*/ 24 h 81"/>
              </a:gdLst>
              <a:ahLst/>
              <a:cxnLst>
                <a:cxn ang="0">
                  <a:pos x="T0" y="T1"/>
                </a:cxn>
                <a:cxn ang="0">
                  <a:pos x="T2" y="T3"/>
                </a:cxn>
                <a:cxn ang="0">
                  <a:pos x="T4" y="T5"/>
                </a:cxn>
                <a:cxn ang="0">
                  <a:pos x="T6" y="T7"/>
                </a:cxn>
                <a:cxn ang="0">
                  <a:pos x="T8" y="T9"/>
                </a:cxn>
              </a:cxnLst>
              <a:rect l="0" t="0" r="r" b="b"/>
              <a:pathLst>
                <a:path w="81" h="81">
                  <a:moveTo>
                    <a:pt x="81" y="24"/>
                  </a:moveTo>
                  <a:lnTo>
                    <a:pt x="23" y="0"/>
                  </a:lnTo>
                  <a:lnTo>
                    <a:pt x="0" y="59"/>
                  </a:lnTo>
                  <a:lnTo>
                    <a:pt x="59" y="81"/>
                  </a:lnTo>
                  <a:lnTo>
                    <a:pt x="81" y="24"/>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01" name="Freeform 49"/>
            <p:cNvSpPr/>
            <p:nvPr/>
          </p:nvSpPr>
          <p:spPr bwMode="auto">
            <a:xfrm>
              <a:off x="9159875" y="2982913"/>
              <a:ext cx="128588" cy="130175"/>
            </a:xfrm>
            <a:custGeom>
              <a:avLst/>
              <a:gdLst>
                <a:gd name="T0" fmla="*/ 81 w 81"/>
                <a:gd name="T1" fmla="*/ 24 h 82"/>
                <a:gd name="T2" fmla="*/ 22 w 81"/>
                <a:gd name="T3" fmla="*/ 0 h 82"/>
                <a:gd name="T4" fmla="*/ 0 w 81"/>
                <a:gd name="T5" fmla="*/ 59 h 82"/>
                <a:gd name="T6" fmla="*/ 59 w 81"/>
                <a:gd name="T7" fmla="*/ 82 h 82"/>
                <a:gd name="T8" fmla="*/ 81 w 81"/>
                <a:gd name="T9" fmla="*/ 24 h 82"/>
              </a:gdLst>
              <a:ahLst/>
              <a:cxnLst>
                <a:cxn ang="0">
                  <a:pos x="T0" y="T1"/>
                </a:cxn>
                <a:cxn ang="0">
                  <a:pos x="T2" y="T3"/>
                </a:cxn>
                <a:cxn ang="0">
                  <a:pos x="T4" y="T5"/>
                </a:cxn>
                <a:cxn ang="0">
                  <a:pos x="T6" y="T7"/>
                </a:cxn>
                <a:cxn ang="0">
                  <a:pos x="T8" y="T9"/>
                </a:cxn>
              </a:cxnLst>
              <a:rect l="0" t="0" r="r" b="b"/>
              <a:pathLst>
                <a:path w="81" h="82">
                  <a:moveTo>
                    <a:pt x="81" y="24"/>
                  </a:moveTo>
                  <a:lnTo>
                    <a:pt x="22" y="0"/>
                  </a:lnTo>
                  <a:lnTo>
                    <a:pt x="0" y="59"/>
                  </a:lnTo>
                  <a:lnTo>
                    <a:pt x="59" y="82"/>
                  </a:lnTo>
                  <a:lnTo>
                    <a:pt x="81" y="24"/>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02" name="Freeform 50"/>
            <p:cNvSpPr/>
            <p:nvPr/>
          </p:nvSpPr>
          <p:spPr bwMode="auto">
            <a:xfrm>
              <a:off x="9318625" y="3044825"/>
              <a:ext cx="127000" cy="130175"/>
            </a:xfrm>
            <a:custGeom>
              <a:avLst/>
              <a:gdLst>
                <a:gd name="T0" fmla="*/ 80 w 80"/>
                <a:gd name="T1" fmla="*/ 23 h 82"/>
                <a:gd name="T2" fmla="*/ 22 w 80"/>
                <a:gd name="T3" fmla="*/ 0 h 82"/>
                <a:gd name="T4" fmla="*/ 0 w 80"/>
                <a:gd name="T5" fmla="*/ 58 h 82"/>
                <a:gd name="T6" fmla="*/ 57 w 80"/>
                <a:gd name="T7" fmla="*/ 82 h 82"/>
                <a:gd name="T8" fmla="*/ 80 w 80"/>
                <a:gd name="T9" fmla="*/ 23 h 82"/>
              </a:gdLst>
              <a:ahLst/>
              <a:cxnLst>
                <a:cxn ang="0">
                  <a:pos x="T0" y="T1"/>
                </a:cxn>
                <a:cxn ang="0">
                  <a:pos x="T2" y="T3"/>
                </a:cxn>
                <a:cxn ang="0">
                  <a:pos x="T4" y="T5"/>
                </a:cxn>
                <a:cxn ang="0">
                  <a:pos x="T6" y="T7"/>
                </a:cxn>
                <a:cxn ang="0">
                  <a:pos x="T8" y="T9"/>
                </a:cxn>
              </a:cxnLst>
              <a:rect l="0" t="0" r="r" b="b"/>
              <a:pathLst>
                <a:path w="80" h="82">
                  <a:moveTo>
                    <a:pt x="80" y="23"/>
                  </a:moveTo>
                  <a:lnTo>
                    <a:pt x="22" y="0"/>
                  </a:lnTo>
                  <a:lnTo>
                    <a:pt x="0" y="58"/>
                  </a:lnTo>
                  <a:lnTo>
                    <a:pt x="57" y="82"/>
                  </a:lnTo>
                  <a:lnTo>
                    <a:pt x="80" y="23"/>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03" name="Freeform 51"/>
            <p:cNvSpPr/>
            <p:nvPr/>
          </p:nvSpPr>
          <p:spPr bwMode="auto">
            <a:xfrm>
              <a:off x="9474200" y="3106738"/>
              <a:ext cx="130175" cy="130175"/>
            </a:xfrm>
            <a:custGeom>
              <a:avLst/>
              <a:gdLst>
                <a:gd name="T0" fmla="*/ 82 w 82"/>
                <a:gd name="T1" fmla="*/ 23 h 82"/>
                <a:gd name="T2" fmla="*/ 23 w 82"/>
                <a:gd name="T3" fmla="*/ 0 h 82"/>
                <a:gd name="T4" fmla="*/ 0 w 82"/>
                <a:gd name="T5" fmla="*/ 58 h 82"/>
                <a:gd name="T6" fmla="*/ 59 w 82"/>
                <a:gd name="T7" fmla="*/ 82 h 82"/>
                <a:gd name="T8" fmla="*/ 82 w 82"/>
                <a:gd name="T9" fmla="*/ 23 h 82"/>
              </a:gdLst>
              <a:ahLst/>
              <a:cxnLst>
                <a:cxn ang="0">
                  <a:pos x="T0" y="T1"/>
                </a:cxn>
                <a:cxn ang="0">
                  <a:pos x="T2" y="T3"/>
                </a:cxn>
                <a:cxn ang="0">
                  <a:pos x="T4" y="T5"/>
                </a:cxn>
                <a:cxn ang="0">
                  <a:pos x="T6" y="T7"/>
                </a:cxn>
                <a:cxn ang="0">
                  <a:pos x="T8" y="T9"/>
                </a:cxn>
              </a:cxnLst>
              <a:rect l="0" t="0" r="r" b="b"/>
              <a:pathLst>
                <a:path w="82" h="82">
                  <a:moveTo>
                    <a:pt x="82" y="23"/>
                  </a:moveTo>
                  <a:lnTo>
                    <a:pt x="23" y="0"/>
                  </a:lnTo>
                  <a:lnTo>
                    <a:pt x="0" y="58"/>
                  </a:lnTo>
                  <a:lnTo>
                    <a:pt x="59" y="82"/>
                  </a:lnTo>
                  <a:lnTo>
                    <a:pt x="82" y="23"/>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04" name="Freeform 52"/>
            <p:cNvSpPr/>
            <p:nvPr/>
          </p:nvSpPr>
          <p:spPr bwMode="auto">
            <a:xfrm>
              <a:off x="9632950" y="3168650"/>
              <a:ext cx="128588" cy="128588"/>
            </a:xfrm>
            <a:custGeom>
              <a:avLst/>
              <a:gdLst>
                <a:gd name="T0" fmla="*/ 81 w 81"/>
                <a:gd name="T1" fmla="*/ 23 h 81"/>
                <a:gd name="T2" fmla="*/ 23 w 81"/>
                <a:gd name="T3" fmla="*/ 0 h 81"/>
                <a:gd name="T4" fmla="*/ 0 w 81"/>
                <a:gd name="T5" fmla="*/ 58 h 81"/>
                <a:gd name="T6" fmla="*/ 58 w 81"/>
                <a:gd name="T7" fmla="*/ 81 h 81"/>
                <a:gd name="T8" fmla="*/ 81 w 81"/>
                <a:gd name="T9" fmla="*/ 23 h 81"/>
              </a:gdLst>
              <a:ahLst/>
              <a:cxnLst>
                <a:cxn ang="0">
                  <a:pos x="T0" y="T1"/>
                </a:cxn>
                <a:cxn ang="0">
                  <a:pos x="T2" y="T3"/>
                </a:cxn>
                <a:cxn ang="0">
                  <a:pos x="T4" y="T5"/>
                </a:cxn>
                <a:cxn ang="0">
                  <a:pos x="T6" y="T7"/>
                </a:cxn>
                <a:cxn ang="0">
                  <a:pos x="T8" y="T9"/>
                </a:cxn>
              </a:cxnLst>
              <a:rect l="0" t="0" r="r" b="b"/>
              <a:pathLst>
                <a:path w="81" h="81">
                  <a:moveTo>
                    <a:pt x="81" y="23"/>
                  </a:moveTo>
                  <a:lnTo>
                    <a:pt x="23" y="0"/>
                  </a:lnTo>
                  <a:lnTo>
                    <a:pt x="0" y="58"/>
                  </a:lnTo>
                  <a:lnTo>
                    <a:pt x="58" y="81"/>
                  </a:lnTo>
                  <a:lnTo>
                    <a:pt x="81" y="23"/>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05" name="Freeform 53"/>
            <p:cNvSpPr/>
            <p:nvPr/>
          </p:nvSpPr>
          <p:spPr bwMode="auto">
            <a:xfrm>
              <a:off x="9790113" y="3230563"/>
              <a:ext cx="128588" cy="128588"/>
            </a:xfrm>
            <a:custGeom>
              <a:avLst/>
              <a:gdLst>
                <a:gd name="T0" fmla="*/ 81 w 81"/>
                <a:gd name="T1" fmla="*/ 22 h 81"/>
                <a:gd name="T2" fmla="*/ 23 w 81"/>
                <a:gd name="T3" fmla="*/ 0 h 81"/>
                <a:gd name="T4" fmla="*/ 0 w 81"/>
                <a:gd name="T5" fmla="*/ 59 h 81"/>
                <a:gd name="T6" fmla="*/ 59 w 81"/>
                <a:gd name="T7" fmla="*/ 81 h 81"/>
                <a:gd name="T8" fmla="*/ 81 w 81"/>
                <a:gd name="T9" fmla="*/ 22 h 81"/>
              </a:gdLst>
              <a:ahLst/>
              <a:cxnLst>
                <a:cxn ang="0">
                  <a:pos x="T0" y="T1"/>
                </a:cxn>
                <a:cxn ang="0">
                  <a:pos x="T2" y="T3"/>
                </a:cxn>
                <a:cxn ang="0">
                  <a:pos x="T4" y="T5"/>
                </a:cxn>
                <a:cxn ang="0">
                  <a:pos x="T6" y="T7"/>
                </a:cxn>
                <a:cxn ang="0">
                  <a:pos x="T8" y="T9"/>
                </a:cxn>
              </a:cxnLst>
              <a:rect l="0" t="0" r="r" b="b"/>
              <a:pathLst>
                <a:path w="81" h="81">
                  <a:moveTo>
                    <a:pt x="81" y="22"/>
                  </a:moveTo>
                  <a:lnTo>
                    <a:pt x="23" y="0"/>
                  </a:lnTo>
                  <a:lnTo>
                    <a:pt x="0" y="59"/>
                  </a:lnTo>
                  <a:lnTo>
                    <a:pt x="59" y="81"/>
                  </a:lnTo>
                  <a:lnTo>
                    <a:pt x="81" y="22"/>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06" name="Freeform 54"/>
            <p:cNvSpPr/>
            <p:nvPr/>
          </p:nvSpPr>
          <p:spPr bwMode="auto">
            <a:xfrm>
              <a:off x="9734550" y="3292475"/>
              <a:ext cx="342900" cy="271463"/>
            </a:xfrm>
            <a:custGeom>
              <a:avLst/>
              <a:gdLst>
                <a:gd name="T0" fmla="*/ 157 w 216"/>
                <a:gd name="T1" fmla="*/ 0 h 171"/>
                <a:gd name="T2" fmla="*/ 122 w 216"/>
                <a:gd name="T3" fmla="*/ 89 h 171"/>
                <a:gd name="T4" fmla="*/ 81 w 216"/>
                <a:gd name="T5" fmla="*/ 74 h 171"/>
                <a:gd name="T6" fmla="*/ 24 w 216"/>
                <a:gd name="T7" fmla="*/ 50 h 171"/>
                <a:gd name="T8" fmla="*/ 0 w 216"/>
                <a:gd name="T9" fmla="*/ 109 h 171"/>
                <a:gd name="T10" fmla="*/ 59 w 216"/>
                <a:gd name="T11" fmla="*/ 132 h 171"/>
                <a:gd name="T12" fmla="*/ 100 w 216"/>
                <a:gd name="T13" fmla="*/ 148 h 171"/>
                <a:gd name="T14" fmla="*/ 158 w 216"/>
                <a:gd name="T15" fmla="*/ 171 h 171"/>
                <a:gd name="T16" fmla="*/ 181 w 216"/>
                <a:gd name="T17" fmla="*/ 112 h 171"/>
                <a:gd name="T18" fmla="*/ 216 w 216"/>
                <a:gd name="T19" fmla="*/ 22 h 171"/>
                <a:gd name="T20" fmla="*/ 157 w 216"/>
                <a:gd name="T21" fmla="*/ 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6" h="171">
                  <a:moveTo>
                    <a:pt x="157" y="0"/>
                  </a:moveTo>
                  <a:lnTo>
                    <a:pt x="122" y="89"/>
                  </a:lnTo>
                  <a:lnTo>
                    <a:pt x="81" y="74"/>
                  </a:lnTo>
                  <a:lnTo>
                    <a:pt x="24" y="50"/>
                  </a:lnTo>
                  <a:lnTo>
                    <a:pt x="0" y="109"/>
                  </a:lnTo>
                  <a:lnTo>
                    <a:pt x="59" y="132"/>
                  </a:lnTo>
                  <a:lnTo>
                    <a:pt x="100" y="148"/>
                  </a:lnTo>
                  <a:lnTo>
                    <a:pt x="158" y="171"/>
                  </a:lnTo>
                  <a:lnTo>
                    <a:pt x="181" y="112"/>
                  </a:lnTo>
                  <a:lnTo>
                    <a:pt x="216" y="22"/>
                  </a:lnTo>
                  <a:lnTo>
                    <a:pt x="157" y="0"/>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07" name="Freeform 55"/>
            <p:cNvSpPr/>
            <p:nvPr/>
          </p:nvSpPr>
          <p:spPr bwMode="auto">
            <a:xfrm>
              <a:off x="10104438" y="3354388"/>
              <a:ext cx="130175" cy="128588"/>
            </a:xfrm>
            <a:custGeom>
              <a:avLst/>
              <a:gdLst>
                <a:gd name="T0" fmla="*/ 82 w 82"/>
                <a:gd name="T1" fmla="*/ 22 h 81"/>
                <a:gd name="T2" fmla="*/ 24 w 82"/>
                <a:gd name="T3" fmla="*/ 0 h 81"/>
                <a:gd name="T4" fmla="*/ 0 w 82"/>
                <a:gd name="T5" fmla="*/ 58 h 81"/>
                <a:gd name="T6" fmla="*/ 59 w 82"/>
                <a:gd name="T7" fmla="*/ 81 h 81"/>
                <a:gd name="T8" fmla="*/ 82 w 82"/>
                <a:gd name="T9" fmla="*/ 22 h 81"/>
              </a:gdLst>
              <a:ahLst/>
              <a:cxnLst>
                <a:cxn ang="0">
                  <a:pos x="T0" y="T1"/>
                </a:cxn>
                <a:cxn ang="0">
                  <a:pos x="T2" y="T3"/>
                </a:cxn>
                <a:cxn ang="0">
                  <a:pos x="T4" y="T5"/>
                </a:cxn>
                <a:cxn ang="0">
                  <a:pos x="T6" y="T7"/>
                </a:cxn>
                <a:cxn ang="0">
                  <a:pos x="T8" y="T9"/>
                </a:cxn>
              </a:cxnLst>
              <a:rect l="0" t="0" r="r" b="b"/>
              <a:pathLst>
                <a:path w="82" h="81">
                  <a:moveTo>
                    <a:pt x="82" y="22"/>
                  </a:moveTo>
                  <a:lnTo>
                    <a:pt x="24" y="0"/>
                  </a:lnTo>
                  <a:lnTo>
                    <a:pt x="0" y="58"/>
                  </a:lnTo>
                  <a:lnTo>
                    <a:pt x="59" y="81"/>
                  </a:lnTo>
                  <a:lnTo>
                    <a:pt x="82" y="22"/>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08" name="Freeform 56"/>
            <p:cNvSpPr/>
            <p:nvPr/>
          </p:nvSpPr>
          <p:spPr bwMode="auto">
            <a:xfrm>
              <a:off x="10263188" y="3414713"/>
              <a:ext cx="130175" cy="128588"/>
            </a:xfrm>
            <a:custGeom>
              <a:avLst/>
              <a:gdLst>
                <a:gd name="T0" fmla="*/ 82 w 82"/>
                <a:gd name="T1" fmla="*/ 24 h 81"/>
                <a:gd name="T2" fmla="*/ 23 w 82"/>
                <a:gd name="T3" fmla="*/ 0 h 81"/>
                <a:gd name="T4" fmla="*/ 0 w 82"/>
                <a:gd name="T5" fmla="*/ 59 h 81"/>
                <a:gd name="T6" fmla="*/ 59 w 82"/>
                <a:gd name="T7" fmla="*/ 81 h 81"/>
                <a:gd name="T8" fmla="*/ 82 w 82"/>
                <a:gd name="T9" fmla="*/ 24 h 81"/>
              </a:gdLst>
              <a:ahLst/>
              <a:cxnLst>
                <a:cxn ang="0">
                  <a:pos x="T0" y="T1"/>
                </a:cxn>
                <a:cxn ang="0">
                  <a:pos x="T2" y="T3"/>
                </a:cxn>
                <a:cxn ang="0">
                  <a:pos x="T4" y="T5"/>
                </a:cxn>
                <a:cxn ang="0">
                  <a:pos x="T6" y="T7"/>
                </a:cxn>
                <a:cxn ang="0">
                  <a:pos x="T8" y="T9"/>
                </a:cxn>
              </a:cxnLst>
              <a:rect l="0" t="0" r="r" b="b"/>
              <a:pathLst>
                <a:path w="82" h="81">
                  <a:moveTo>
                    <a:pt x="82" y="24"/>
                  </a:moveTo>
                  <a:lnTo>
                    <a:pt x="23" y="0"/>
                  </a:lnTo>
                  <a:lnTo>
                    <a:pt x="0" y="59"/>
                  </a:lnTo>
                  <a:lnTo>
                    <a:pt x="59" y="81"/>
                  </a:lnTo>
                  <a:lnTo>
                    <a:pt x="82" y="24"/>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09" name="Freeform 57"/>
            <p:cNvSpPr/>
            <p:nvPr/>
          </p:nvSpPr>
          <p:spPr bwMode="auto">
            <a:xfrm>
              <a:off x="10421938" y="3476625"/>
              <a:ext cx="127000" cy="130175"/>
            </a:xfrm>
            <a:custGeom>
              <a:avLst/>
              <a:gdLst>
                <a:gd name="T0" fmla="*/ 80 w 80"/>
                <a:gd name="T1" fmla="*/ 23 h 82"/>
                <a:gd name="T2" fmla="*/ 23 w 80"/>
                <a:gd name="T3" fmla="*/ 0 h 82"/>
                <a:gd name="T4" fmla="*/ 0 w 80"/>
                <a:gd name="T5" fmla="*/ 59 h 82"/>
                <a:gd name="T6" fmla="*/ 58 w 80"/>
                <a:gd name="T7" fmla="*/ 82 h 82"/>
                <a:gd name="T8" fmla="*/ 80 w 80"/>
                <a:gd name="T9" fmla="*/ 23 h 82"/>
              </a:gdLst>
              <a:ahLst/>
              <a:cxnLst>
                <a:cxn ang="0">
                  <a:pos x="T0" y="T1"/>
                </a:cxn>
                <a:cxn ang="0">
                  <a:pos x="T2" y="T3"/>
                </a:cxn>
                <a:cxn ang="0">
                  <a:pos x="T4" y="T5"/>
                </a:cxn>
                <a:cxn ang="0">
                  <a:pos x="T6" y="T7"/>
                </a:cxn>
                <a:cxn ang="0">
                  <a:pos x="T8" y="T9"/>
                </a:cxn>
              </a:cxnLst>
              <a:rect l="0" t="0" r="r" b="b"/>
              <a:pathLst>
                <a:path w="80" h="82">
                  <a:moveTo>
                    <a:pt x="80" y="23"/>
                  </a:moveTo>
                  <a:lnTo>
                    <a:pt x="23" y="0"/>
                  </a:lnTo>
                  <a:lnTo>
                    <a:pt x="0" y="59"/>
                  </a:lnTo>
                  <a:lnTo>
                    <a:pt x="58" y="82"/>
                  </a:lnTo>
                  <a:lnTo>
                    <a:pt x="80" y="23"/>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10" name="Freeform 58"/>
            <p:cNvSpPr/>
            <p:nvPr/>
          </p:nvSpPr>
          <p:spPr bwMode="auto">
            <a:xfrm>
              <a:off x="9058275" y="2779713"/>
              <a:ext cx="285750" cy="190500"/>
            </a:xfrm>
            <a:custGeom>
              <a:avLst/>
              <a:gdLst>
                <a:gd name="T0" fmla="*/ 121 w 180"/>
                <a:gd name="T1" fmla="*/ 39 h 120"/>
                <a:gd name="T2" fmla="*/ 22 w 180"/>
                <a:gd name="T3" fmla="*/ 0 h 120"/>
                <a:gd name="T4" fmla="*/ 0 w 180"/>
                <a:gd name="T5" fmla="*/ 58 h 120"/>
                <a:gd name="T6" fmla="*/ 99 w 180"/>
                <a:gd name="T7" fmla="*/ 98 h 120"/>
                <a:gd name="T8" fmla="*/ 158 w 180"/>
                <a:gd name="T9" fmla="*/ 120 h 120"/>
                <a:gd name="T10" fmla="*/ 180 w 180"/>
                <a:gd name="T11" fmla="*/ 61 h 120"/>
                <a:gd name="T12" fmla="*/ 121 w 180"/>
                <a:gd name="T13" fmla="*/ 39 h 120"/>
              </a:gdLst>
              <a:ahLst/>
              <a:cxnLst>
                <a:cxn ang="0">
                  <a:pos x="T0" y="T1"/>
                </a:cxn>
                <a:cxn ang="0">
                  <a:pos x="T2" y="T3"/>
                </a:cxn>
                <a:cxn ang="0">
                  <a:pos x="T4" y="T5"/>
                </a:cxn>
                <a:cxn ang="0">
                  <a:pos x="T6" y="T7"/>
                </a:cxn>
                <a:cxn ang="0">
                  <a:pos x="T8" y="T9"/>
                </a:cxn>
                <a:cxn ang="0">
                  <a:pos x="T10" y="T11"/>
                </a:cxn>
                <a:cxn ang="0">
                  <a:pos x="T12" y="T13"/>
                </a:cxn>
              </a:cxnLst>
              <a:rect l="0" t="0" r="r" b="b"/>
              <a:pathLst>
                <a:path w="180" h="120">
                  <a:moveTo>
                    <a:pt x="121" y="39"/>
                  </a:moveTo>
                  <a:lnTo>
                    <a:pt x="22" y="0"/>
                  </a:lnTo>
                  <a:lnTo>
                    <a:pt x="0" y="58"/>
                  </a:lnTo>
                  <a:lnTo>
                    <a:pt x="99" y="98"/>
                  </a:lnTo>
                  <a:lnTo>
                    <a:pt x="158" y="120"/>
                  </a:lnTo>
                  <a:lnTo>
                    <a:pt x="180" y="61"/>
                  </a:lnTo>
                  <a:lnTo>
                    <a:pt x="121" y="39"/>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11" name="Freeform 59"/>
            <p:cNvSpPr/>
            <p:nvPr/>
          </p:nvSpPr>
          <p:spPr bwMode="auto">
            <a:xfrm>
              <a:off x="9372600" y="2903538"/>
              <a:ext cx="130175" cy="128588"/>
            </a:xfrm>
            <a:custGeom>
              <a:avLst/>
              <a:gdLst>
                <a:gd name="T0" fmla="*/ 82 w 82"/>
                <a:gd name="T1" fmla="*/ 22 h 81"/>
                <a:gd name="T2" fmla="*/ 23 w 82"/>
                <a:gd name="T3" fmla="*/ 0 h 81"/>
                <a:gd name="T4" fmla="*/ 0 w 82"/>
                <a:gd name="T5" fmla="*/ 58 h 81"/>
                <a:gd name="T6" fmla="*/ 58 w 82"/>
                <a:gd name="T7" fmla="*/ 81 h 81"/>
                <a:gd name="T8" fmla="*/ 82 w 82"/>
                <a:gd name="T9" fmla="*/ 22 h 81"/>
              </a:gdLst>
              <a:ahLst/>
              <a:cxnLst>
                <a:cxn ang="0">
                  <a:pos x="T0" y="T1"/>
                </a:cxn>
                <a:cxn ang="0">
                  <a:pos x="T2" y="T3"/>
                </a:cxn>
                <a:cxn ang="0">
                  <a:pos x="T4" y="T5"/>
                </a:cxn>
                <a:cxn ang="0">
                  <a:pos x="T6" y="T7"/>
                </a:cxn>
                <a:cxn ang="0">
                  <a:pos x="T8" y="T9"/>
                </a:cxn>
              </a:cxnLst>
              <a:rect l="0" t="0" r="r" b="b"/>
              <a:pathLst>
                <a:path w="82" h="81">
                  <a:moveTo>
                    <a:pt x="82" y="22"/>
                  </a:moveTo>
                  <a:lnTo>
                    <a:pt x="23" y="0"/>
                  </a:lnTo>
                  <a:lnTo>
                    <a:pt x="0" y="58"/>
                  </a:lnTo>
                  <a:lnTo>
                    <a:pt x="58" y="81"/>
                  </a:lnTo>
                  <a:lnTo>
                    <a:pt x="82" y="22"/>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12" name="Freeform 60"/>
            <p:cNvSpPr/>
            <p:nvPr/>
          </p:nvSpPr>
          <p:spPr bwMode="auto">
            <a:xfrm>
              <a:off x="9529763" y="2963863"/>
              <a:ext cx="130175" cy="128588"/>
            </a:xfrm>
            <a:custGeom>
              <a:avLst/>
              <a:gdLst>
                <a:gd name="T0" fmla="*/ 82 w 82"/>
                <a:gd name="T1" fmla="*/ 23 h 81"/>
                <a:gd name="T2" fmla="*/ 24 w 82"/>
                <a:gd name="T3" fmla="*/ 0 h 81"/>
                <a:gd name="T4" fmla="*/ 0 w 82"/>
                <a:gd name="T5" fmla="*/ 59 h 81"/>
                <a:gd name="T6" fmla="*/ 59 w 82"/>
                <a:gd name="T7" fmla="*/ 81 h 81"/>
                <a:gd name="T8" fmla="*/ 82 w 82"/>
                <a:gd name="T9" fmla="*/ 23 h 81"/>
              </a:gdLst>
              <a:ahLst/>
              <a:cxnLst>
                <a:cxn ang="0">
                  <a:pos x="T0" y="T1"/>
                </a:cxn>
                <a:cxn ang="0">
                  <a:pos x="T2" y="T3"/>
                </a:cxn>
                <a:cxn ang="0">
                  <a:pos x="T4" y="T5"/>
                </a:cxn>
                <a:cxn ang="0">
                  <a:pos x="T6" y="T7"/>
                </a:cxn>
                <a:cxn ang="0">
                  <a:pos x="T8" y="T9"/>
                </a:cxn>
              </a:cxnLst>
              <a:rect l="0" t="0" r="r" b="b"/>
              <a:pathLst>
                <a:path w="82" h="81">
                  <a:moveTo>
                    <a:pt x="82" y="23"/>
                  </a:moveTo>
                  <a:lnTo>
                    <a:pt x="24" y="0"/>
                  </a:lnTo>
                  <a:lnTo>
                    <a:pt x="0" y="59"/>
                  </a:lnTo>
                  <a:lnTo>
                    <a:pt x="59" y="81"/>
                  </a:lnTo>
                  <a:lnTo>
                    <a:pt x="82" y="23"/>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13" name="Freeform 61"/>
            <p:cNvSpPr/>
            <p:nvPr/>
          </p:nvSpPr>
          <p:spPr bwMode="auto">
            <a:xfrm>
              <a:off x="9688513" y="3025775"/>
              <a:ext cx="128588" cy="128588"/>
            </a:xfrm>
            <a:custGeom>
              <a:avLst/>
              <a:gdLst>
                <a:gd name="T0" fmla="*/ 81 w 81"/>
                <a:gd name="T1" fmla="*/ 24 h 81"/>
                <a:gd name="T2" fmla="*/ 22 w 81"/>
                <a:gd name="T3" fmla="*/ 0 h 81"/>
                <a:gd name="T4" fmla="*/ 0 w 81"/>
                <a:gd name="T5" fmla="*/ 59 h 81"/>
                <a:gd name="T6" fmla="*/ 58 w 81"/>
                <a:gd name="T7" fmla="*/ 81 h 81"/>
                <a:gd name="T8" fmla="*/ 81 w 81"/>
                <a:gd name="T9" fmla="*/ 24 h 81"/>
              </a:gdLst>
              <a:ahLst/>
              <a:cxnLst>
                <a:cxn ang="0">
                  <a:pos x="T0" y="T1"/>
                </a:cxn>
                <a:cxn ang="0">
                  <a:pos x="T2" y="T3"/>
                </a:cxn>
                <a:cxn ang="0">
                  <a:pos x="T4" y="T5"/>
                </a:cxn>
                <a:cxn ang="0">
                  <a:pos x="T6" y="T7"/>
                </a:cxn>
                <a:cxn ang="0">
                  <a:pos x="T8" y="T9"/>
                </a:cxn>
              </a:cxnLst>
              <a:rect l="0" t="0" r="r" b="b"/>
              <a:pathLst>
                <a:path w="81" h="81">
                  <a:moveTo>
                    <a:pt x="81" y="24"/>
                  </a:moveTo>
                  <a:lnTo>
                    <a:pt x="22" y="0"/>
                  </a:lnTo>
                  <a:lnTo>
                    <a:pt x="0" y="59"/>
                  </a:lnTo>
                  <a:lnTo>
                    <a:pt x="58" y="81"/>
                  </a:lnTo>
                  <a:lnTo>
                    <a:pt x="81" y="24"/>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14" name="Freeform 62"/>
            <p:cNvSpPr/>
            <p:nvPr/>
          </p:nvSpPr>
          <p:spPr bwMode="auto">
            <a:xfrm>
              <a:off x="9845675" y="3087688"/>
              <a:ext cx="128588" cy="130175"/>
            </a:xfrm>
            <a:custGeom>
              <a:avLst/>
              <a:gdLst>
                <a:gd name="T0" fmla="*/ 81 w 81"/>
                <a:gd name="T1" fmla="*/ 23 h 82"/>
                <a:gd name="T2" fmla="*/ 23 w 81"/>
                <a:gd name="T3" fmla="*/ 0 h 82"/>
                <a:gd name="T4" fmla="*/ 0 w 81"/>
                <a:gd name="T5" fmla="*/ 58 h 82"/>
                <a:gd name="T6" fmla="*/ 59 w 81"/>
                <a:gd name="T7" fmla="*/ 82 h 82"/>
                <a:gd name="T8" fmla="*/ 81 w 81"/>
                <a:gd name="T9" fmla="*/ 23 h 82"/>
              </a:gdLst>
              <a:ahLst/>
              <a:cxnLst>
                <a:cxn ang="0">
                  <a:pos x="T0" y="T1"/>
                </a:cxn>
                <a:cxn ang="0">
                  <a:pos x="T2" y="T3"/>
                </a:cxn>
                <a:cxn ang="0">
                  <a:pos x="T4" y="T5"/>
                </a:cxn>
                <a:cxn ang="0">
                  <a:pos x="T6" y="T7"/>
                </a:cxn>
                <a:cxn ang="0">
                  <a:pos x="T8" y="T9"/>
                </a:cxn>
              </a:cxnLst>
              <a:rect l="0" t="0" r="r" b="b"/>
              <a:pathLst>
                <a:path w="81" h="82">
                  <a:moveTo>
                    <a:pt x="81" y="23"/>
                  </a:moveTo>
                  <a:lnTo>
                    <a:pt x="23" y="0"/>
                  </a:lnTo>
                  <a:lnTo>
                    <a:pt x="0" y="58"/>
                  </a:lnTo>
                  <a:lnTo>
                    <a:pt x="59" y="82"/>
                  </a:lnTo>
                  <a:lnTo>
                    <a:pt x="81" y="23"/>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15" name="Freeform 63"/>
            <p:cNvSpPr/>
            <p:nvPr/>
          </p:nvSpPr>
          <p:spPr bwMode="auto">
            <a:xfrm>
              <a:off x="10004425" y="3149600"/>
              <a:ext cx="128588" cy="130175"/>
            </a:xfrm>
            <a:custGeom>
              <a:avLst/>
              <a:gdLst>
                <a:gd name="T0" fmla="*/ 81 w 81"/>
                <a:gd name="T1" fmla="*/ 23 h 82"/>
                <a:gd name="T2" fmla="*/ 22 w 81"/>
                <a:gd name="T3" fmla="*/ 0 h 82"/>
                <a:gd name="T4" fmla="*/ 0 w 81"/>
                <a:gd name="T5" fmla="*/ 58 h 82"/>
                <a:gd name="T6" fmla="*/ 57 w 81"/>
                <a:gd name="T7" fmla="*/ 82 h 82"/>
                <a:gd name="T8" fmla="*/ 81 w 81"/>
                <a:gd name="T9" fmla="*/ 23 h 82"/>
              </a:gdLst>
              <a:ahLst/>
              <a:cxnLst>
                <a:cxn ang="0">
                  <a:pos x="T0" y="T1"/>
                </a:cxn>
                <a:cxn ang="0">
                  <a:pos x="T2" y="T3"/>
                </a:cxn>
                <a:cxn ang="0">
                  <a:pos x="T4" y="T5"/>
                </a:cxn>
                <a:cxn ang="0">
                  <a:pos x="T6" y="T7"/>
                </a:cxn>
                <a:cxn ang="0">
                  <a:pos x="T8" y="T9"/>
                </a:cxn>
              </a:cxnLst>
              <a:rect l="0" t="0" r="r" b="b"/>
              <a:pathLst>
                <a:path w="81" h="82">
                  <a:moveTo>
                    <a:pt x="81" y="23"/>
                  </a:moveTo>
                  <a:lnTo>
                    <a:pt x="22" y="0"/>
                  </a:lnTo>
                  <a:lnTo>
                    <a:pt x="0" y="58"/>
                  </a:lnTo>
                  <a:lnTo>
                    <a:pt x="57" y="82"/>
                  </a:lnTo>
                  <a:lnTo>
                    <a:pt x="81" y="23"/>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16" name="Freeform 64"/>
            <p:cNvSpPr/>
            <p:nvPr/>
          </p:nvSpPr>
          <p:spPr bwMode="auto">
            <a:xfrm>
              <a:off x="10160000" y="3209925"/>
              <a:ext cx="131763" cy="130175"/>
            </a:xfrm>
            <a:custGeom>
              <a:avLst/>
              <a:gdLst>
                <a:gd name="T0" fmla="*/ 83 w 83"/>
                <a:gd name="T1" fmla="*/ 24 h 82"/>
                <a:gd name="T2" fmla="*/ 24 w 83"/>
                <a:gd name="T3" fmla="*/ 0 h 82"/>
                <a:gd name="T4" fmla="*/ 0 w 83"/>
                <a:gd name="T5" fmla="*/ 59 h 82"/>
                <a:gd name="T6" fmla="*/ 59 w 83"/>
                <a:gd name="T7" fmla="*/ 82 h 82"/>
                <a:gd name="T8" fmla="*/ 83 w 83"/>
                <a:gd name="T9" fmla="*/ 24 h 82"/>
              </a:gdLst>
              <a:ahLst/>
              <a:cxnLst>
                <a:cxn ang="0">
                  <a:pos x="T0" y="T1"/>
                </a:cxn>
                <a:cxn ang="0">
                  <a:pos x="T2" y="T3"/>
                </a:cxn>
                <a:cxn ang="0">
                  <a:pos x="T4" y="T5"/>
                </a:cxn>
                <a:cxn ang="0">
                  <a:pos x="T6" y="T7"/>
                </a:cxn>
                <a:cxn ang="0">
                  <a:pos x="T8" y="T9"/>
                </a:cxn>
              </a:cxnLst>
              <a:rect l="0" t="0" r="r" b="b"/>
              <a:pathLst>
                <a:path w="83" h="82">
                  <a:moveTo>
                    <a:pt x="83" y="24"/>
                  </a:moveTo>
                  <a:lnTo>
                    <a:pt x="24" y="0"/>
                  </a:lnTo>
                  <a:lnTo>
                    <a:pt x="0" y="59"/>
                  </a:lnTo>
                  <a:lnTo>
                    <a:pt x="59" y="82"/>
                  </a:lnTo>
                  <a:lnTo>
                    <a:pt x="83" y="24"/>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17" name="Freeform 65"/>
            <p:cNvSpPr/>
            <p:nvPr/>
          </p:nvSpPr>
          <p:spPr bwMode="auto">
            <a:xfrm>
              <a:off x="10318750" y="3273425"/>
              <a:ext cx="128588" cy="128588"/>
            </a:xfrm>
            <a:custGeom>
              <a:avLst/>
              <a:gdLst>
                <a:gd name="T0" fmla="*/ 81 w 81"/>
                <a:gd name="T1" fmla="*/ 22 h 81"/>
                <a:gd name="T2" fmla="*/ 24 w 81"/>
                <a:gd name="T3" fmla="*/ 0 h 81"/>
                <a:gd name="T4" fmla="*/ 0 w 81"/>
                <a:gd name="T5" fmla="*/ 58 h 81"/>
                <a:gd name="T6" fmla="*/ 59 w 81"/>
                <a:gd name="T7" fmla="*/ 81 h 81"/>
                <a:gd name="T8" fmla="*/ 81 w 81"/>
                <a:gd name="T9" fmla="*/ 22 h 81"/>
              </a:gdLst>
              <a:ahLst/>
              <a:cxnLst>
                <a:cxn ang="0">
                  <a:pos x="T0" y="T1"/>
                </a:cxn>
                <a:cxn ang="0">
                  <a:pos x="T2" y="T3"/>
                </a:cxn>
                <a:cxn ang="0">
                  <a:pos x="T4" y="T5"/>
                </a:cxn>
                <a:cxn ang="0">
                  <a:pos x="T6" y="T7"/>
                </a:cxn>
                <a:cxn ang="0">
                  <a:pos x="T8" y="T9"/>
                </a:cxn>
              </a:cxnLst>
              <a:rect l="0" t="0" r="r" b="b"/>
              <a:pathLst>
                <a:path w="81" h="81">
                  <a:moveTo>
                    <a:pt x="81" y="22"/>
                  </a:moveTo>
                  <a:lnTo>
                    <a:pt x="24" y="0"/>
                  </a:lnTo>
                  <a:lnTo>
                    <a:pt x="0" y="58"/>
                  </a:lnTo>
                  <a:lnTo>
                    <a:pt x="59" y="81"/>
                  </a:lnTo>
                  <a:lnTo>
                    <a:pt x="81" y="22"/>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18" name="Freeform 66"/>
            <p:cNvSpPr/>
            <p:nvPr/>
          </p:nvSpPr>
          <p:spPr bwMode="auto">
            <a:xfrm>
              <a:off x="10477500" y="3335338"/>
              <a:ext cx="128588" cy="128588"/>
            </a:xfrm>
            <a:custGeom>
              <a:avLst/>
              <a:gdLst>
                <a:gd name="T0" fmla="*/ 81 w 81"/>
                <a:gd name="T1" fmla="*/ 22 h 81"/>
                <a:gd name="T2" fmla="*/ 22 w 81"/>
                <a:gd name="T3" fmla="*/ 0 h 81"/>
                <a:gd name="T4" fmla="*/ 0 w 81"/>
                <a:gd name="T5" fmla="*/ 59 h 81"/>
                <a:gd name="T6" fmla="*/ 58 w 81"/>
                <a:gd name="T7" fmla="*/ 81 h 81"/>
                <a:gd name="T8" fmla="*/ 81 w 81"/>
                <a:gd name="T9" fmla="*/ 22 h 81"/>
              </a:gdLst>
              <a:ahLst/>
              <a:cxnLst>
                <a:cxn ang="0">
                  <a:pos x="T0" y="T1"/>
                </a:cxn>
                <a:cxn ang="0">
                  <a:pos x="T2" y="T3"/>
                </a:cxn>
                <a:cxn ang="0">
                  <a:pos x="T4" y="T5"/>
                </a:cxn>
                <a:cxn ang="0">
                  <a:pos x="T6" y="T7"/>
                </a:cxn>
                <a:cxn ang="0">
                  <a:pos x="T8" y="T9"/>
                </a:cxn>
              </a:cxnLst>
              <a:rect l="0" t="0" r="r" b="b"/>
              <a:pathLst>
                <a:path w="81" h="81">
                  <a:moveTo>
                    <a:pt x="81" y="22"/>
                  </a:moveTo>
                  <a:lnTo>
                    <a:pt x="22" y="0"/>
                  </a:lnTo>
                  <a:lnTo>
                    <a:pt x="0" y="59"/>
                  </a:lnTo>
                  <a:lnTo>
                    <a:pt x="58" y="81"/>
                  </a:lnTo>
                  <a:lnTo>
                    <a:pt x="81" y="22"/>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19" name="Freeform 67"/>
            <p:cNvSpPr/>
            <p:nvPr/>
          </p:nvSpPr>
          <p:spPr bwMode="auto">
            <a:xfrm>
              <a:off x="9113838" y="2636838"/>
              <a:ext cx="128588" cy="128588"/>
            </a:xfrm>
            <a:custGeom>
              <a:avLst/>
              <a:gdLst>
                <a:gd name="T0" fmla="*/ 81 w 81"/>
                <a:gd name="T1" fmla="*/ 23 h 81"/>
                <a:gd name="T2" fmla="*/ 22 w 81"/>
                <a:gd name="T3" fmla="*/ 0 h 81"/>
                <a:gd name="T4" fmla="*/ 0 w 81"/>
                <a:gd name="T5" fmla="*/ 59 h 81"/>
                <a:gd name="T6" fmla="*/ 58 w 81"/>
                <a:gd name="T7" fmla="*/ 81 h 81"/>
                <a:gd name="T8" fmla="*/ 81 w 81"/>
                <a:gd name="T9" fmla="*/ 23 h 81"/>
              </a:gdLst>
              <a:ahLst/>
              <a:cxnLst>
                <a:cxn ang="0">
                  <a:pos x="T0" y="T1"/>
                </a:cxn>
                <a:cxn ang="0">
                  <a:pos x="T2" y="T3"/>
                </a:cxn>
                <a:cxn ang="0">
                  <a:pos x="T4" y="T5"/>
                </a:cxn>
                <a:cxn ang="0">
                  <a:pos x="T6" y="T7"/>
                </a:cxn>
                <a:cxn ang="0">
                  <a:pos x="T8" y="T9"/>
                </a:cxn>
              </a:cxnLst>
              <a:rect l="0" t="0" r="r" b="b"/>
              <a:pathLst>
                <a:path w="81" h="81">
                  <a:moveTo>
                    <a:pt x="81" y="23"/>
                  </a:moveTo>
                  <a:lnTo>
                    <a:pt x="22" y="0"/>
                  </a:lnTo>
                  <a:lnTo>
                    <a:pt x="0" y="59"/>
                  </a:lnTo>
                  <a:lnTo>
                    <a:pt x="58" y="81"/>
                  </a:lnTo>
                  <a:lnTo>
                    <a:pt x="81" y="23"/>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20" name="Freeform 68"/>
            <p:cNvSpPr/>
            <p:nvPr/>
          </p:nvSpPr>
          <p:spPr bwMode="auto">
            <a:xfrm>
              <a:off x="9271000" y="2698750"/>
              <a:ext cx="128588" cy="130175"/>
            </a:xfrm>
            <a:custGeom>
              <a:avLst/>
              <a:gdLst>
                <a:gd name="T0" fmla="*/ 81 w 81"/>
                <a:gd name="T1" fmla="*/ 23 h 82"/>
                <a:gd name="T2" fmla="*/ 23 w 81"/>
                <a:gd name="T3" fmla="*/ 0 h 82"/>
                <a:gd name="T4" fmla="*/ 0 w 81"/>
                <a:gd name="T5" fmla="*/ 58 h 82"/>
                <a:gd name="T6" fmla="*/ 58 w 81"/>
                <a:gd name="T7" fmla="*/ 82 h 82"/>
                <a:gd name="T8" fmla="*/ 81 w 81"/>
                <a:gd name="T9" fmla="*/ 23 h 82"/>
              </a:gdLst>
              <a:ahLst/>
              <a:cxnLst>
                <a:cxn ang="0">
                  <a:pos x="T0" y="T1"/>
                </a:cxn>
                <a:cxn ang="0">
                  <a:pos x="T2" y="T3"/>
                </a:cxn>
                <a:cxn ang="0">
                  <a:pos x="T4" y="T5"/>
                </a:cxn>
                <a:cxn ang="0">
                  <a:pos x="T6" y="T7"/>
                </a:cxn>
                <a:cxn ang="0">
                  <a:pos x="T8" y="T9"/>
                </a:cxn>
              </a:cxnLst>
              <a:rect l="0" t="0" r="r" b="b"/>
              <a:pathLst>
                <a:path w="81" h="82">
                  <a:moveTo>
                    <a:pt x="81" y="23"/>
                  </a:moveTo>
                  <a:lnTo>
                    <a:pt x="23" y="0"/>
                  </a:lnTo>
                  <a:lnTo>
                    <a:pt x="0" y="58"/>
                  </a:lnTo>
                  <a:lnTo>
                    <a:pt x="58" y="82"/>
                  </a:lnTo>
                  <a:lnTo>
                    <a:pt x="81" y="23"/>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21" name="Freeform 69"/>
            <p:cNvSpPr/>
            <p:nvPr/>
          </p:nvSpPr>
          <p:spPr bwMode="auto">
            <a:xfrm>
              <a:off x="9428163" y="2759075"/>
              <a:ext cx="130175" cy="130175"/>
            </a:xfrm>
            <a:custGeom>
              <a:avLst/>
              <a:gdLst>
                <a:gd name="T0" fmla="*/ 82 w 82"/>
                <a:gd name="T1" fmla="*/ 24 h 82"/>
                <a:gd name="T2" fmla="*/ 23 w 82"/>
                <a:gd name="T3" fmla="*/ 0 h 82"/>
                <a:gd name="T4" fmla="*/ 0 w 82"/>
                <a:gd name="T5" fmla="*/ 59 h 82"/>
                <a:gd name="T6" fmla="*/ 58 w 82"/>
                <a:gd name="T7" fmla="*/ 82 h 82"/>
                <a:gd name="T8" fmla="*/ 82 w 82"/>
                <a:gd name="T9" fmla="*/ 24 h 82"/>
              </a:gdLst>
              <a:ahLst/>
              <a:cxnLst>
                <a:cxn ang="0">
                  <a:pos x="T0" y="T1"/>
                </a:cxn>
                <a:cxn ang="0">
                  <a:pos x="T2" y="T3"/>
                </a:cxn>
                <a:cxn ang="0">
                  <a:pos x="T4" y="T5"/>
                </a:cxn>
                <a:cxn ang="0">
                  <a:pos x="T6" y="T7"/>
                </a:cxn>
                <a:cxn ang="0">
                  <a:pos x="T8" y="T9"/>
                </a:cxn>
              </a:cxnLst>
              <a:rect l="0" t="0" r="r" b="b"/>
              <a:pathLst>
                <a:path w="82" h="82">
                  <a:moveTo>
                    <a:pt x="82" y="24"/>
                  </a:moveTo>
                  <a:lnTo>
                    <a:pt x="23" y="0"/>
                  </a:lnTo>
                  <a:lnTo>
                    <a:pt x="0" y="59"/>
                  </a:lnTo>
                  <a:lnTo>
                    <a:pt x="58" y="82"/>
                  </a:lnTo>
                  <a:lnTo>
                    <a:pt x="82" y="24"/>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22" name="Freeform 70"/>
            <p:cNvSpPr/>
            <p:nvPr/>
          </p:nvSpPr>
          <p:spPr bwMode="auto">
            <a:xfrm>
              <a:off x="9585325" y="2820988"/>
              <a:ext cx="128588" cy="130175"/>
            </a:xfrm>
            <a:custGeom>
              <a:avLst/>
              <a:gdLst>
                <a:gd name="T0" fmla="*/ 81 w 81"/>
                <a:gd name="T1" fmla="*/ 23 h 82"/>
                <a:gd name="T2" fmla="*/ 24 w 81"/>
                <a:gd name="T3" fmla="*/ 0 h 82"/>
                <a:gd name="T4" fmla="*/ 0 w 81"/>
                <a:gd name="T5" fmla="*/ 59 h 82"/>
                <a:gd name="T6" fmla="*/ 59 w 81"/>
                <a:gd name="T7" fmla="*/ 82 h 82"/>
                <a:gd name="T8" fmla="*/ 81 w 81"/>
                <a:gd name="T9" fmla="*/ 23 h 82"/>
              </a:gdLst>
              <a:ahLst/>
              <a:cxnLst>
                <a:cxn ang="0">
                  <a:pos x="T0" y="T1"/>
                </a:cxn>
                <a:cxn ang="0">
                  <a:pos x="T2" y="T3"/>
                </a:cxn>
                <a:cxn ang="0">
                  <a:pos x="T4" y="T5"/>
                </a:cxn>
                <a:cxn ang="0">
                  <a:pos x="T6" y="T7"/>
                </a:cxn>
                <a:cxn ang="0">
                  <a:pos x="T8" y="T9"/>
                </a:cxn>
              </a:cxnLst>
              <a:rect l="0" t="0" r="r" b="b"/>
              <a:pathLst>
                <a:path w="81" h="82">
                  <a:moveTo>
                    <a:pt x="81" y="23"/>
                  </a:moveTo>
                  <a:lnTo>
                    <a:pt x="24" y="0"/>
                  </a:lnTo>
                  <a:lnTo>
                    <a:pt x="0" y="59"/>
                  </a:lnTo>
                  <a:lnTo>
                    <a:pt x="59" y="82"/>
                  </a:lnTo>
                  <a:lnTo>
                    <a:pt x="81" y="23"/>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23" name="Freeform 71"/>
            <p:cNvSpPr/>
            <p:nvPr/>
          </p:nvSpPr>
          <p:spPr bwMode="auto">
            <a:xfrm>
              <a:off x="9744075" y="2884488"/>
              <a:ext cx="128588" cy="128588"/>
            </a:xfrm>
            <a:custGeom>
              <a:avLst/>
              <a:gdLst>
                <a:gd name="T0" fmla="*/ 81 w 81"/>
                <a:gd name="T1" fmla="*/ 22 h 81"/>
                <a:gd name="T2" fmla="*/ 22 w 81"/>
                <a:gd name="T3" fmla="*/ 0 h 81"/>
                <a:gd name="T4" fmla="*/ 0 w 81"/>
                <a:gd name="T5" fmla="*/ 57 h 81"/>
                <a:gd name="T6" fmla="*/ 59 w 81"/>
                <a:gd name="T7" fmla="*/ 81 h 81"/>
                <a:gd name="T8" fmla="*/ 81 w 81"/>
                <a:gd name="T9" fmla="*/ 22 h 81"/>
              </a:gdLst>
              <a:ahLst/>
              <a:cxnLst>
                <a:cxn ang="0">
                  <a:pos x="T0" y="T1"/>
                </a:cxn>
                <a:cxn ang="0">
                  <a:pos x="T2" y="T3"/>
                </a:cxn>
                <a:cxn ang="0">
                  <a:pos x="T4" y="T5"/>
                </a:cxn>
                <a:cxn ang="0">
                  <a:pos x="T6" y="T7"/>
                </a:cxn>
                <a:cxn ang="0">
                  <a:pos x="T8" y="T9"/>
                </a:cxn>
              </a:cxnLst>
              <a:rect l="0" t="0" r="r" b="b"/>
              <a:pathLst>
                <a:path w="81" h="81">
                  <a:moveTo>
                    <a:pt x="81" y="22"/>
                  </a:moveTo>
                  <a:lnTo>
                    <a:pt x="22" y="0"/>
                  </a:lnTo>
                  <a:lnTo>
                    <a:pt x="0" y="57"/>
                  </a:lnTo>
                  <a:lnTo>
                    <a:pt x="59" y="81"/>
                  </a:lnTo>
                  <a:lnTo>
                    <a:pt x="81" y="22"/>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24" name="Freeform 72"/>
            <p:cNvSpPr/>
            <p:nvPr/>
          </p:nvSpPr>
          <p:spPr bwMode="auto">
            <a:xfrm>
              <a:off x="9902825" y="2946400"/>
              <a:ext cx="127000" cy="128588"/>
            </a:xfrm>
            <a:custGeom>
              <a:avLst/>
              <a:gdLst>
                <a:gd name="T0" fmla="*/ 80 w 80"/>
                <a:gd name="T1" fmla="*/ 22 h 81"/>
                <a:gd name="T2" fmla="*/ 22 w 80"/>
                <a:gd name="T3" fmla="*/ 0 h 81"/>
                <a:gd name="T4" fmla="*/ 0 w 80"/>
                <a:gd name="T5" fmla="*/ 58 h 81"/>
                <a:gd name="T6" fmla="*/ 58 w 80"/>
                <a:gd name="T7" fmla="*/ 81 h 81"/>
                <a:gd name="T8" fmla="*/ 80 w 80"/>
                <a:gd name="T9" fmla="*/ 22 h 81"/>
              </a:gdLst>
              <a:ahLst/>
              <a:cxnLst>
                <a:cxn ang="0">
                  <a:pos x="T0" y="T1"/>
                </a:cxn>
                <a:cxn ang="0">
                  <a:pos x="T2" y="T3"/>
                </a:cxn>
                <a:cxn ang="0">
                  <a:pos x="T4" y="T5"/>
                </a:cxn>
                <a:cxn ang="0">
                  <a:pos x="T6" y="T7"/>
                </a:cxn>
                <a:cxn ang="0">
                  <a:pos x="T8" y="T9"/>
                </a:cxn>
              </a:cxnLst>
              <a:rect l="0" t="0" r="r" b="b"/>
              <a:pathLst>
                <a:path w="80" h="81">
                  <a:moveTo>
                    <a:pt x="80" y="22"/>
                  </a:moveTo>
                  <a:lnTo>
                    <a:pt x="22" y="0"/>
                  </a:lnTo>
                  <a:lnTo>
                    <a:pt x="0" y="58"/>
                  </a:lnTo>
                  <a:lnTo>
                    <a:pt x="58" y="81"/>
                  </a:lnTo>
                  <a:lnTo>
                    <a:pt x="80" y="22"/>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25" name="Freeform 73"/>
            <p:cNvSpPr/>
            <p:nvPr/>
          </p:nvSpPr>
          <p:spPr bwMode="auto">
            <a:xfrm>
              <a:off x="10058400" y="3006725"/>
              <a:ext cx="130175" cy="128588"/>
            </a:xfrm>
            <a:custGeom>
              <a:avLst/>
              <a:gdLst>
                <a:gd name="T0" fmla="*/ 82 w 82"/>
                <a:gd name="T1" fmla="*/ 23 h 81"/>
                <a:gd name="T2" fmla="*/ 23 w 82"/>
                <a:gd name="T3" fmla="*/ 0 h 81"/>
                <a:gd name="T4" fmla="*/ 0 w 82"/>
                <a:gd name="T5" fmla="*/ 59 h 81"/>
                <a:gd name="T6" fmla="*/ 59 w 82"/>
                <a:gd name="T7" fmla="*/ 81 h 81"/>
                <a:gd name="T8" fmla="*/ 82 w 82"/>
                <a:gd name="T9" fmla="*/ 23 h 81"/>
              </a:gdLst>
              <a:ahLst/>
              <a:cxnLst>
                <a:cxn ang="0">
                  <a:pos x="T0" y="T1"/>
                </a:cxn>
                <a:cxn ang="0">
                  <a:pos x="T2" y="T3"/>
                </a:cxn>
                <a:cxn ang="0">
                  <a:pos x="T4" y="T5"/>
                </a:cxn>
                <a:cxn ang="0">
                  <a:pos x="T6" y="T7"/>
                </a:cxn>
                <a:cxn ang="0">
                  <a:pos x="T8" y="T9"/>
                </a:cxn>
              </a:cxnLst>
              <a:rect l="0" t="0" r="r" b="b"/>
              <a:pathLst>
                <a:path w="82" h="81">
                  <a:moveTo>
                    <a:pt x="82" y="23"/>
                  </a:moveTo>
                  <a:lnTo>
                    <a:pt x="23" y="0"/>
                  </a:lnTo>
                  <a:lnTo>
                    <a:pt x="0" y="59"/>
                  </a:lnTo>
                  <a:lnTo>
                    <a:pt x="59" y="81"/>
                  </a:lnTo>
                  <a:lnTo>
                    <a:pt x="82" y="23"/>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26" name="Freeform 74"/>
            <p:cNvSpPr/>
            <p:nvPr/>
          </p:nvSpPr>
          <p:spPr bwMode="auto">
            <a:xfrm>
              <a:off x="10217150" y="3068638"/>
              <a:ext cx="130175" cy="128588"/>
            </a:xfrm>
            <a:custGeom>
              <a:avLst/>
              <a:gdLst>
                <a:gd name="T0" fmla="*/ 82 w 82"/>
                <a:gd name="T1" fmla="*/ 22 h 81"/>
                <a:gd name="T2" fmla="*/ 23 w 82"/>
                <a:gd name="T3" fmla="*/ 0 h 81"/>
                <a:gd name="T4" fmla="*/ 0 w 82"/>
                <a:gd name="T5" fmla="*/ 59 h 81"/>
                <a:gd name="T6" fmla="*/ 58 w 82"/>
                <a:gd name="T7" fmla="*/ 81 h 81"/>
                <a:gd name="T8" fmla="*/ 82 w 82"/>
                <a:gd name="T9" fmla="*/ 22 h 81"/>
              </a:gdLst>
              <a:ahLst/>
              <a:cxnLst>
                <a:cxn ang="0">
                  <a:pos x="T0" y="T1"/>
                </a:cxn>
                <a:cxn ang="0">
                  <a:pos x="T2" y="T3"/>
                </a:cxn>
                <a:cxn ang="0">
                  <a:pos x="T4" y="T5"/>
                </a:cxn>
                <a:cxn ang="0">
                  <a:pos x="T6" y="T7"/>
                </a:cxn>
                <a:cxn ang="0">
                  <a:pos x="T8" y="T9"/>
                </a:cxn>
              </a:cxnLst>
              <a:rect l="0" t="0" r="r" b="b"/>
              <a:pathLst>
                <a:path w="82" h="81">
                  <a:moveTo>
                    <a:pt x="82" y="22"/>
                  </a:moveTo>
                  <a:lnTo>
                    <a:pt x="23" y="0"/>
                  </a:lnTo>
                  <a:lnTo>
                    <a:pt x="0" y="59"/>
                  </a:lnTo>
                  <a:lnTo>
                    <a:pt x="58" y="81"/>
                  </a:lnTo>
                  <a:lnTo>
                    <a:pt x="82" y="22"/>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27" name="Freeform 75"/>
            <p:cNvSpPr/>
            <p:nvPr/>
          </p:nvSpPr>
          <p:spPr bwMode="auto">
            <a:xfrm>
              <a:off x="10374313" y="3130550"/>
              <a:ext cx="128588" cy="128588"/>
            </a:xfrm>
            <a:custGeom>
              <a:avLst/>
              <a:gdLst>
                <a:gd name="T0" fmla="*/ 81 w 81"/>
                <a:gd name="T1" fmla="*/ 23 h 81"/>
                <a:gd name="T2" fmla="*/ 24 w 81"/>
                <a:gd name="T3" fmla="*/ 0 h 81"/>
                <a:gd name="T4" fmla="*/ 0 w 81"/>
                <a:gd name="T5" fmla="*/ 58 h 81"/>
                <a:gd name="T6" fmla="*/ 59 w 81"/>
                <a:gd name="T7" fmla="*/ 81 h 81"/>
                <a:gd name="T8" fmla="*/ 81 w 81"/>
                <a:gd name="T9" fmla="*/ 23 h 81"/>
              </a:gdLst>
              <a:ahLst/>
              <a:cxnLst>
                <a:cxn ang="0">
                  <a:pos x="T0" y="T1"/>
                </a:cxn>
                <a:cxn ang="0">
                  <a:pos x="T2" y="T3"/>
                </a:cxn>
                <a:cxn ang="0">
                  <a:pos x="T4" y="T5"/>
                </a:cxn>
                <a:cxn ang="0">
                  <a:pos x="T6" y="T7"/>
                </a:cxn>
                <a:cxn ang="0">
                  <a:pos x="T8" y="T9"/>
                </a:cxn>
              </a:cxnLst>
              <a:rect l="0" t="0" r="r" b="b"/>
              <a:pathLst>
                <a:path w="81" h="81">
                  <a:moveTo>
                    <a:pt x="81" y="23"/>
                  </a:moveTo>
                  <a:lnTo>
                    <a:pt x="24" y="0"/>
                  </a:lnTo>
                  <a:lnTo>
                    <a:pt x="0" y="58"/>
                  </a:lnTo>
                  <a:lnTo>
                    <a:pt x="59" y="81"/>
                  </a:lnTo>
                  <a:lnTo>
                    <a:pt x="81" y="23"/>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28" name="Freeform 76"/>
            <p:cNvSpPr/>
            <p:nvPr/>
          </p:nvSpPr>
          <p:spPr bwMode="auto">
            <a:xfrm>
              <a:off x="10533063" y="3190875"/>
              <a:ext cx="128588" cy="131763"/>
            </a:xfrm>
            <a:custGeom>
              <a:avLst/>
              <a:gdLst>
                <a:gd name="T0" fmla="*/ 81 w 81"/>
                <a:gd name="T1" fmla="*/ 24 h 83"/>
                <a:gd name="T2" fmla="*/ 22 w 81"/>
                <a:gd name="T3" fmla="*/ 0 h 83"/>
                <a:gd name="T4" fmla="*/ 0 w 81"/>
                <a:gd name="T5" fmla="*/ 59 h 83"/>
                <a:gd name="T6" fmla="*/ 58 w 81"/>
                <a:gd name="T7" fmla="*/ 83 h 83"/>
                <a:gd name="T8" fmla="*/ 81 w 81"/>
                <a:gd name="T9" fmla="*/ 24 h 83"/>
              </a:gdLst>
              <a:ahLst/>
              <a:cxnLst>
                <a:cxn ang="0">
                  <a:pos x="T0" y="T1"/>
                </a:cxn>
                <a:cxn ang="0">
                  <a:pos x="T2" y="T3"/>
                </a:cxn>
                <a:cxn ang="0">
                  <a:pos x="T4" y="T5"/>
                </a:cxn>
                <a:cxn ang="0">
                  <a:pos x="T6" y="T7"/>
                </a:cxn>
                <a:cxn ang="0">
                  <a:pos x="T8" y="T9"/>
                </a:cxn>
              </a:cxnLst>
              <a:rect l="0" t="0" r="r" b="b"/>
              <a:pathLst>
                <a:path w="81" h="83">
                  <a:moveTo>
                    <a:pt x="81" y="24"/>
                  </a:moveTo>
                  <a:lnTo>
                    <a:pt x="22" y="0"/>
                  </a:lnTo>
                  <a:lnTo>
                    <a:pt x="0" y="59"/>
                  </a:lnTo>
                  <a:lnTo>
                    <a:pt x="58" y="83"/>
                  </a:lnTo>
                  <a:lnTo>
                    <a:pt x="81" y="24"/>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29" name="Freeform 77"/>
            <p:cNvSpPr/>
            <p:nvPr/>
          </p:nvSpPr>
          <p:spPr bwMode="auto">
            <a:xfrm>
              <a:off x="7364413" y="2389188"/>
              <a:ext cx="641350" cy="223838"/>
            </a:xfrm>
            <a:custGeom>
              <a:avLst/>
              <a:gdLst>
                <a:gd name="T0" fmla="*/ 20 w 345"/>
                <a:gd name="T1" fmla="*/ 106 h 120"/>
                <a:gd name="T2" fmla="*/ 0 w 345"/>
                <a:gd name="T3" fmla="*/ 120 h 120"/>
                <a:gd name="T4" fmla="*/ 345 w 345"/>
                <a:gd name="T5" fmla="*/ 4 h 120"/>
                <a:gd name="T6" fmla="*/ 330 w 345"/>
                <a:gd name="T7" fmla="*/ 2 h 120"/>
                <a:gd name="T8" fmla="*/ 20 w 345"/>
                <a:gd name="T9" fmla="*/ 106 h 120"/>
              </a:gdLst>
              <a:ahLst/>
              <a:cxnLst>
                <a:cxn ang="0">
                  <a:pos x="T0" y="T1"/>
                </a:cxn>
                <a:cxn ang="0">
                  <a:pos x="T2" y="T3"/>
                </a:cxn>
                <a:cxn ang="0">
                  <a:pos x="T4" y="T5"/>
                </a:cxn>
                <a:cxn ang="0">
                  <a:pos x="T6" y="T7"/>
                </a:cxn>
                <a:cxn ang="0">
                  <a:pos x="T8" y="T9"/>
                </a:cxn>
              </a:cxnLst>
              <a:rect l="0" t="0" r="r" b="b"/>
              <a:pathLst>
                <a:path w="345" h="120">
                  <a:moveTo>
                    <a:pt x="20" y="106"/>
                  </a:moveTo>
                  <a:cubicBezTo>
                    <a:pt x="0" y="120"/>
                    <a:pt x="0" y="120"/>
                    <a:pt x="0" y="120"/>
                  </a:cubicBezTo>
                  <a:cubicBezTo>
                    <a:pt x="345" y="4"/>
                    <a:pt x="345" y="4"/>
                    <a:pt x="345" y="4"/>
                  </a:cubicBezTo>
                  <a:cubicBezTo>
                    <a:pt x="340" y="1"/>
                    <a:pt x="335" y="0"/>
                    <a:pt x="330" y="2"/>
                  </a:cubicBezTo>
                  <a:lnTo>
                    <a:pt x="20" y="106"/>
                  </a:lnTo>
                  <a:close/>
                </a:path>
              </a:pathLst>
            </a:custGeom>
            <a:solidFill>
              <a:srgbClr val="8F959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p>
          </p:txBody>
        </p:sp>
        <p:sp>
          <p:nvSpPr>
            <p:cNvPr id="230" name="Freeform 78"/>
            <p:cNvSpPr/>
            <p:nvPr/>
          </p:nvSpPr>
          <p:spPr bwMode="auto">
            <a:xfrm>
              <a:off x="7396163" y="2400300"/>
              <a:ext cx="544513" cy="260350"/>
            </a:xfrm>
            <a:custGeom>
              <a:avLst/>
              <a:gdLst>
                <a:gd name="T0" fmla="*/ 326 w 343"/>
                <a:gd name="T1" fmla="*/ 0 h 164"/>
                <a:gd name="T2" fmla="*/ 0 w 343"/>
                <a:gd name="T3" fmla="*/ 110 h 164"/>
                <a:gd name="T4" fmla="*/ 18 w 343"/>
                <a:gd name="T5" fmla="*/ 164 h 164"/>
                <a:gd name="T6" fmla="*/ 343 w 343"/>
                <a:gd name="T7" fmla="*/ 55 h 164"/>
                <a:gd name="T8" fmla="*/ 326 w 343"/>
                <a:gd name="T9" fmla="*/ 0 h 164"/>
              </a:gdLst>
              <a:ahLst/>
              <a:cxnLst>
                <a:cxn ang="0">
                  <a:pos x="T0" y="T1"/>
                </a:cxn>
                <a:cxn ang="0">
                  <a:pos x="T2" y="T3"/>
                </a:cxn>
                <a:cxn ang="0">
                  <a:pos x="T4" y="T5"/>
                </a:cxn>
                <a:cxn ang="0">
                  <a:pos x="T6" y="T7"/>
                </a:cxn>
                <a:cxn ang="0">
                  <a:pos x="T8" y="T9"/>
                </a:cxn>
              </a:cxnLst>
              <a:rect l="0" t="0" r="r" b="b"/>
              <a:pathLst>
                <a:path w="343" h="164">
                  <a:moveTo>
                    <a:pt x="326" y="0"/>
                  </a:moveTo>
                  <a:lnTo>
                    <a:pt x="0" y="110"/>
                  </a:lnTo>
                  <a:lnTo>
                    <a:pt x="18" y="164"/>
                  </a:lnTo>
                  <a:lnTo>
                    <a:pt x="343" y="55"/>
                  </a:lnTo>
                  <a:lnTo>
                    <a:pt x="326" y="0"/>
                  </a:lnTo>
                  <a:close/>
                </a:path>
              </a:pathLst>
            </a:custGeom>
            <a:noFill/>
            <a:ln w="22225" cap="rnd">
              <a:solidFill>
                <a:srgbClr val="33333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sz="1350"/>
            </a:p>
          </p:txBody>
        </p:sp>
        <p:sp>
          <p:nvSpPr>
            <p:cNvPr id="231" name="Freeform 79"/>
            <p:cNvSpPr/>
            <p:nvPr/>
          </p:nvSpPr>
          <p:spPr bwMode="auto">
            <a:xfrm>
              <a:off x="7913688" y="2371725"/>
              <a:ext cx="127000" cy="115888"/>
            </a:xfrm>
            <a:custGeom>
              <a:avLst/>
              <a:gdLst>
                <a:gd name="T0" fmla="*/ 32 w 68"/>
                <a:gd name="T1" fmla="*/ 4 h 62"/>
                <a:gd name="T2" fmla="*/ 0 w 68"/>
                <a:gd name="T3" fmla="*/ 15 h 62"/>
                <a:gd name="T4" fmla="*/ 15 w 68"/>
                <a:gd name="T5" fmla="*/ 62 h 62"/>
                <a:gd name="T6" fmla="*/ 48 w 68"/>
                <a:gd name="T7" fmla="*/ 51 h 62"/>
                <a:gd name="T8" fmla="*/ 63 w 68"/>
                <a:gd name="T9" fmla="*/ 20 h 62"/>
                <a:gd name="T10" fmla="*/ 63 w 68"/>
                <a:gd name="T11" fmla="*/ 20 h 62"/>
                <a:gd name="T12" fmla="*/ 32 w 68"/>
                <a:gd name="T13" fmla="*/ 4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32" y="4"/>
                  </a:moveTo>
                  <a:cubicBezTo>
                    <a:pt x="0" y="15"/>
                    <a:pt x="0" y="15"/>
                    <a:pt x="0" y="15"/>
                  </a:cubicBezTo>
                  <a:cubicBezTo>
                    <a:pt x="15" y="62"/>
                    <a:pt x="15" y="62"/>
                    <a:pt x="15" y="62"/>
                  </a:cubicBezTo>
                  <a:cubicBezTo>
                    <a:pt x="48" y="51"/>
                    <a:pt x="48" y="51"/>
                    <a:pt x="48" y="51"/>
                  </a:cubicBezTo>
                  <a:cubicBezTo>
                    <a:pt x="61" y="47"/>
                    <a:pt x="68" y="33"/>
                    <a:pt x="63" y="20"/>
                  </a:cubicBezTo>
                  <a:cubicBezTo>
                    <a:pt x="63" y="20"/>
                    <a:pt x="63" y="20"/>
                    <a:pt x="63" y="20"/>
                  </a:cubicBezTo>
                  <a:cubicBezTo>
                    <a:pt x="59" y="7"/>
                    <a:pt x="45" y="0"/>
                    <a:pt x="32" y="4"/>
                  </a:cubicBez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32" name="Freeform 80"/>
            <p:cNvSpPr/>
            <p:nvPr/>
          </p:nvSpPr>
          <p:spPr bwMode="auto">
            <a:xfrm>
              <a:off x="7256463" y="2574925"/>
              <a:ext cx="168275" cy="93663"/>
            </a:xfrm>
            <a:custGeom>
              <a:avLst/>
              <a:gdLst>
                <a:gd name="T0" fmla="*/ 0 w 106"/>
                <a:gd name="T1" fmla="*/ 59 h 59"/>
                <a:gd name="T2" fmla="*/ 106 w 106"/>
                <a:gd name="T3" fmla="*/ 54 h 59"/>
                <a:gd name="T4" fmla="*/ 88 w 106"/>
                <a:gd name="T5" fmla="*/ 0 h 59"/>
                <a:gd name="T6" fmla="*/ 0 w 106"/>
                <a:gd name="T7" fmla="*/ 59 h 59"/>
              </a:gdLst>
              <a:ahLst/>
              <a:cxnLst>
                <a:cxn ang="0">
                  <a:pos x="T0" y="T1"/>
                </a:cxn>
                <a:cxn ang="0">
                  <a:pos x="T2" y="T3"/>
                </a:cxn>
                <a:cxn ang="0">
                  <a:pos x="T4" y="T5"/>
                </a:cxn>
                <a:cxn ang="0">
                  <a:pos x="T6" y="T7"/>
                </a:cxn>
              </a:cxnLst>
              <a:rect l="0" t="0" r="r" b="b"/>
              <a:pathLst>
                <a:path w="106" h="59">
                  <a:moveTo>
                    <a:pt x="0" y="59"/>
                  </a:moveTo>
                  <a:lnTo>
                    <a:pt x="106" y="54"/>
                  </a:lnTo>
                  <a:lnTo>
                    <a:pt x="88" y="0"/>
                  </a:lnTo>
                  <a:lnTo>
                    <a:pt x="0" y="59"/>
                  </a:lnTo>
                  <a:close/>
                </a:path>
              </a:pathLst>
            </a:custGeom>
            <a:noFill/>
            <a:ln w="22225" cap="rnd">
              <a:solidFill>
                <a:srgbClr val="33333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sz="1350"/>
            </a:p>
          </p:txBody>
        </p:sp>
        <p:sp>
          <p:nvSpPr>
            <p:cNvPr id="233" name="Line 81"/>
            <p:cNvSpPr>
              <a:spLocks noChangeShapeType="1"/>
            </p:cNvSpPr>
            <p:nvPr/>
          </p:nvSpPr>
          <p:spPr bwMode="auto">
            <a:xfrm>
              <a:off x="7337425" y="2614613"/>
              <a:ext cx="15875" cy="49213"/>
            </a:xfrm>
            <a:prstGeom prst="line">
              <a:avLst/>
            </a:prstGeom>
            <a:noFill/>
            <a:ln w="22225" cap="rnd">
              <a:solidFill>
                <a:srgbClr val="33333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1350"/>
            </a:p>
          </p:txBody>
        </p:sp>
        <p:sp>
          <p:nvSpPr>
            <p:cNvPr id="234" name="Freeform 82"/>
            <p:cNvSpPr/>
            <p:nvPr/>
          </p:nvSpPr>
          <p:spPr bwMode="auto">
            <a:xfrm>
              <a:off x="6905625" y="2573338"/>
              <a:ext cx="1460500" cy="1100138"/>
            </a:xfrm>
            <a:custGeom>
              <a:avLst/>
              <a:gdLst>
                <a:gd name="T0" fmla="*/ 920 w 920"/>
                <a:gd name="T1" fmla="*/ 433 h 693"/>
                <a:gd name="T2" fmla="*/ 144 w 920"/>
                <a:gd name="T3" fmla="*/ 693 h 693"/>
                <a:gd name="T4" fmla="*/ 0 w 920"/>
                <a:gd name="T5" fmla="*/ 260 h 693"/>
                <a:gd name="T6" fmla="*/ 774 w 920"/>
                <a:gd name="T7" fmla="*/ 0 h 693"/>
                <a:gd name="T8" fmla="*/ 920 w 920"/>
                <a:gd name="T9" fmla="*/ 433 h 693"/>
              </a:gdLst>
              <a:ahLst/>
              <a:cxnLst>
                <a:cxn ang="0">
                  <a:pos x="T0" y="T1"/>
                </a:cxn>
                <a:cxn ang="0">
                  <a:pos x="T2" y="T3"/>
                </a:cxn>
                <a:cxn ang="0">
                  <a:pos x="T4" y="T5"/>
                </a:cxn>
                <a:cxn ang="0">
                  <a:pos x="T6" y="T7"/>
                </a:cxn>
                <a:cxn ang="0">
                  <a:pos x="T8" y="T9"/>
                </a:cxn>
              </a:cxnLst>
              <a:rect l="0" t="0" r="r" b="b"/>
              <a:pathLst>
                <a:path w="920" h="693">
                  <a:moveTo>
                    <a:pt x="920" y="433"/>
                  </a:moveTo>
                  <a:lnTo>
                    <a:pt x="144" y="693"/>
                  </a:lnTo>
                  <a:lnTo>
                    <a:pt x="0" y="260"/>
                  </a:lnTo>
                  <a:lnTo>
                    <a:pt x="774" y="0"/>
                  </a:lnTo>
                  <a:lnTo>
                    <a:pt x="920" y="433"/>
                  </a:lnTo>
                  <a:close/>
                </a:path>
              </a:pathLst>
            </a:custGeom>
            <a:solidFill>
              <a:srgbClr val="FFFFFF"/>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35" name="Freeform 83"/>
            <p:cNvSpPr/>
            <p:nvPr/>
          </p:nvSpPr>
          <p:spPr bwMode="auto">
            <a:xfrm>
              <a:off x="7034213" y="2679700"/>
              <a:ext cx="1314450" cy="949325"/>
            </a:xfrm>
            <a:custGeom>
              <a:avLst/>
              <a:gdLst>
                <a:gd name="T0" fmla="*/ 828 w 828"/>
                <a:gd name="T1" fmla="*/ 360 h 598"/>
                <a:gd name="T2" fmla="*/ 707 w 828"/>
                <a:gd name="T3" fmla="*/ 0 h 598"/>
                <a:gd name="T4" fmla="*/ 0 w 828"/>
                <a:gd name="T5" fmla="*/ 237 h 598"/>
                <a:gd name="T6" fmla="*/ 120 w 828"/>
                <a:gd name="T7" fmla="*/ 598 h 598"/>
                <a:gd name="T8" fmla="*/ 828 w 828"/>
                <a:gd name="T9" fmla="*/ 360 h 598"/>
              </a:gdLst>
              <a:ahLst/>
              <a:cxnLst>
                <a:cxn ang="0">
                  <a:pos x="T0" y="T1"/>
                </a:cxn>
                <a:cxn ang="0">
                  <a:pos x="T2" y="T3"/>
                </a:cxn>
                <a:cxn ang="0">
                  <a:pos x="T4" y="T5"/>
                </a:cxn>
                <a:cxn ang="0">
                  <a:pos x="T6" y="T7"/>
                </a:cxn>
                <a:cxn ang="0">
                  <a:pos x="T8" y="T9"/>
                </a:cxn>
              </a:cxnLst>
              <a:rect l="0" t="0" r="r" b="b"/>
              <a:pathLst>
                <a:path w="828" h="598">
                  <a:moveTo>
                    <a:pt x="828" y="360"/>
                  </a:moveTo>
                  <a:lnTo>
                    <a:pt x="707" y="0"/>
                  </a:lnTo>
                  <a:lnTo>
                    <a:pt x="0" y="237"/>
                  </a:lnTo>
                  <a:lnTo>
                    <a:pt x="120" y="598"/>
                  </a:lnTo>
                  <a:lnTo>
                    <a:pt x="828" y="360"/>
                  </a:lnTo>
                  <a:close/>
                </a:path>
              </a:pathLst>
            </a:custGeom>
            <a:solidFill>
              <a:schemeClr val="accent1"/>
            </a:solidFill>
            <a:ln>
              <a:noFill/>
            </a:ln>
          </p:spPr>
          <p:txBody>
            <a:bodyPr vert="horz" wrap="square" lIns="91440" tIns="45720" rIns="91440" bIns="45720" numCol="1" anchor="t" anchorCtr="0" compatLnSpc="1"/>
            <a:lstStyle/>
            <a:p>
              <a:endParaRPr lang="zh-CN" altLang="en-US" sz="1350"/>
            </a:p>
          </p:txBody>
        </p:sp>
        <p:sp>
          <p:nvSpPr>
            <p:cNvPr id="236" name="Line 84"/>
            <p:cNvSpPr>
              <a:spLocks noChangeShapeType="1"/>
            </p:cNvSpPr>
            <p:nvPr/>
          </p:nvSpPr>
          <p:spPr bwMode="auto">
            <a:xfrm>
              <a:off x="7112000" y="2917825"/>
              <a:ext cx="228600" cy="687388"/>
            </a:xfrm>
            <a:prstGeom prst="line">
              <a:avLst/>
            </a:prstGeom>
            <a:noFill/>
            <a:ln w="22225" cap="rnd">
              <a:solidFill>
                <a:srgbClr val="33333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1350"/>
            </a:p>
          </p:txBody>
        </p:sp>
        <p:sp>
          <p:nvSpPr>
            <p:cNvPr id="237" name="Line 85"/>
            <p:cNvSpPr>
              <a:spLocks noChangeShapeType="1"/>
            </p:cNvSpPr>
            <p:nvPr/>
          </p:nvSpPr>
          <p:spPr bwMode="auto">
            <a:xfrm>
              <a:off x="8031163" y="2608263"/>
              <a:ext cx="230188" cy="687388"/>
            </a:xfrm>
            <a:prstGeom prst="line">
              <a:avLst/>
            </a:prstGeom>
            <a:noFill/>
            <a:ln w="22225" cap="rnd">
              <a:solidFill>
                <a:srgbClr val="33333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1350"/>
            </a:p>
          </p:txBody>
        </p:sp>
        <p:sp>
          <p:nvSpPr>
            <p:cNvPr id="238" name="Line 86"/>
            <p:cNvSpPr>
              <a:spLocks noChangeShapeType="1"/>
            </p:cNvSpPr>
            <p:nvPr/>
          </p:nvSpPr>
          <p:spPr bwMode="auto">
            <a:xfrm flipV="1">
              <a:off x="7135813" y="2681288"/>
              <a:ext cx="919163" cy="309563"/>
            </a:xfrm>
            <a:prstGeom prst="line">
              <a:avLst/>
            </a:prstGeom>
            <a:noFill/>
            <a:ln w="22225" cap="rnd">
              <a:solidFill>
                <a:srgbClr val="33333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1350"/>
            </a:p>
          </p:txBody>
        </p:sp>
        <p:sp>
          <p:nvSpPr>
            <p:cNvPr id="239" name="Line 87"/>
            <p:cNvSpPr>
              <a:spLocks noChangeShapeType="1"/>
            </p:cNvSpPr>
            <p:nvPr/>
          </p:nvSpPr>
          <p:spPr bwMode="auto">
            <a:xfrm flipV="1">
              <a:off x="7316788" y="3222625"/>
              <a:ext cx="920750" cy="309563"/>
            </a:xfrm>
            <a:prstGeom prst="line">
              <a:avLst/>
            </a:prstGeom>
            <a:noFill/>
            <a:ln w="22225" cap="rnd">
              <a:solidFill>
                <a:srgbClr val="33333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1350"/>
            </a:p>
          </p:txBody>
        </p:sp>
        <p:sp>
          <p:nvSpPr>
            <p:cNvPr id="240" name="Line 88"/>
            <p:cNvSpPr>
              <a:spLocks noChangeShapeType="1"/>
            </p:cNvSpPr>
            <p:nvPr/>
          </p:nvSpPr>
          <p:spPr bwMode="auto">
            <a:xfrm flipH="1">
              <a:off x="7278688" y="3370263"/>
              <a:ext cx="147638" cy="49213"/>
            </a:xfrm>
            <a:prstGeom prst="line">
              <a:avLst/>
            </a:prstGeom>
            <a:noFill/>
            <a:ln w="22225" cap="rnd">
              <a:solidFill>
                <a:srgbClr val="33333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1350"/>
            </a:p>
          </p:txBody>
        </p:sp>
        <p:sp>
          <p:nvSpPr>
            <p:cNvPr id="241" name="Line 89"/>
            <p:cNvSpPr>
              <a:spLocks noChangeShapeType="1"/>
            </p:cNvSpPr>
            <p:nvPr/>
          </p:nvSpPr>
          <p:spPr bwMode="auto">
            <a:xfrm flipH="1">
              <a:off x="7243763" y="3263900"/>
              <a:ext cx="147638" cy="50800"/>
            </a:xfrm>
            <a:prstGeom prst="line">
              <a:avLst/>
            </a:prstGeom>
            <a:noFill/>
            <a:ln w="22225" cap="rnd">
              <a:solidFill>
                <a:srgbClr val="33333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1350"/>
            </a:p>
          </p:txBody>
        </p:sp>
        <p:sp>
          <p:nvSpPr>
            <p:cNvPr id="242" name="Line 90"/>
            <p:cNvSpPr>
              <a:spLocks noChangeShapeType="1"/>
            </p:cNvSpPr>
            <p:nvPr/>
          </p:nvSpPr>
          <p:spPr bwMode="auto">
            <a:xfrm flipH="1">
              <a:off x="7208838" y="3157538"/>
              <a:ext cx="146050" cy="50800"/>
            </a:xfrm>
            <a:prstGeom prst="line">
              <a:avLst/>
            </a:prstGeom>
            <a:noFill/>
            <a:ln w="22225" cap="rnd">
              <a:solidFill>
                <a:srgbClr val="33333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1350"/>
            </a:p>
          </p:txBody>
        </p:sp>
        <p:sp>
          <p:nvSpPr>
            <p:cNvPr id="243" name="Line 91"/>
            <p:cNvSpPr>
              <a:spLocks noChangeShapeType="1"/>
            </p:cNvSpPr>
            <p:nvPr/>
          </p:nvSpPr>
          <p:spPr bwMode="auto">
            <a:xfrm flipH="1">
              <a:off x="7172325" y="3054350"/>
              <a:ext cx="147638" cy="47625"/>
            </a:xfrm>
            <a:prstGeom prst="line">
              <a:avLst/>
            </a:prstGeom>
            <a:noFill/>
            <a:ln w="22225" cap="rnd">
              <a:solidFill>
                <a:srgbClr val="33333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1350"/>
            </a:p>
          </p:txBody>
        </p:sp>
        <p:sp>
          <p:nvSpPr>
            <p:cNvPr id="244" name="Freeform 92"/>
            <p:cNvSpPr/>
            <p:nvPr/>
          </p:nvSpPr>
          <p:spPr bwMode="auto">
            <a:xfrm>
              <a:off x="7062788" y="3232150"/>
              <a:ext cx="125413" cy="125413"/>
            </a:xfrm>
            <a:custGeom>
              <a:avLst/>
              <a:gdLst>
                <a:gd name="T0" fmla="*/ 5 w 67"/>
                <a:gd name="T1" fmla="*/ 43 h 67"/>
                <a:gd name="T2" fmla="*/ 24 w 67"/>
                <a:gd name="T3" fmla="*/ 5 h 67"/>
                <a:gd name="T4" fmla="*/ 61 w 67"/>
                <a:gd name="T5" fmla="*/ 24 h 67"/>
                <a:gd name="T6" fmla="*/ 43 w 67"/>
                <a:gd name="T7" fmla="*/ 62 h 67"/>
                <a:gd name="T8" fmla="*/ 5 w 67"/>
                <a:gd name="T9" fmla="*/ 43 h 67"/>
              </a:gdLst>
              <a:ahLst/>
              <a:cxnLst>
                <a:cxn ang="0">
                  <a:pos x="T0" y="T1"/>
                </a:cxn>
                <a:cxn ang="0">
                  <a:pos x="T2" y="T3"/>
                </a:cxn>
                <a:cxn ang="0">
                  <a:pos x="T4" y="T5"/>
                </a:cxn>
                <a:cxn ang="0">
                  <a:pos x="T6" y="T7"/>
                </a:cxn>
                <a:cxn ang="0">
                  <a:pos x="T8" y="T9"/>
                </a:cxn>
              </a:cxnLst>
              <a:rect l="0" t="0" r="r" b="b"/>
              <a:pathLst>
                <a:path w="67" h="67">
                  <a:moveTo>
                    <a:pt x="5" y="43"/>
                  </a:moveTo>
                  <a:cubicBezTo>
                    <a:pt x="0" y="27"/>
                    <a:pt x="8" y="11"/>
                    <a:pt x="24" y="5"/>
                  </a:cubicBezTo>
                  <a:cubicBezTo>
                    <a:pt x="39" y="0"/>
                    <a:pt x="56" y="8"/>
                    <a:pt x="61" y="24"/>
                  </a:cubicBezTo>
                  <a:cubicBezTo>
                    <a:pt x="67" y="40"/>
                    <a:pt x="58" y="57"/>
                    <a:pt x="43" y="62"/>
                  </a:cubicBezTo>
                  <a:cubicBezTo>
                    <a:pt x="27" y="67"/>
                    <a:pt x="10" y="59"/>
                    <a:pt x="5" y="43"/>
                  </a:cubicBezTo>
                  <a:close/>
                </a:path>
              </a:pathLst>
            </a:custGeom>
            <a:noFill/>
            <a:ln w="22225" cap="rnd">
              <a:solidFill>
                <a:srgbClr val="33333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sz="1350"/>
            </a:p>
          </p:txBody>
        </p:sp>
        <p:sp>
          <p:nvSpPr>
            <p:cNvPr id="245" name="Freeform 93"/>
            <p:cNvSpPr/>
            <p:nvPr/>
          </p:nvSpPr>
          <p:spPr bwMode="auto">
            <a:xfrm>
              <a:off x="8228013" y="2827338"/>
              <a:ext cx="109538" cy="158750"/>
            </a:xfrm>
            <a:custGeom>
              <a:avLst/>
              <a:gdLst>
                <a:gd name="T0" fmla="*/ 69 w 69"/>
                <a:gd name="T1" fmla="*/ 86 h 100"/>
                <a:gd name="T2" fmla="*/ 29 w 69"/>
                <a:gd name="T3" fmla="*/ 100 h 100"/>
                <a:gd name="T4" fmla="*/ 0 w 69"/>
                <a:gd name="T5" fmla="*/ 14 h 100"/>
                <a:gd name="T6" fmla="*/ 40 w 69"/>
                <a:gd name="T7" fmla="*/ 0 h 100"/>
                <a:gd name="T8" fmla="*/ 69 w 69"/>
                <a:gd name="T9" fmla="*/ 86 h 100"/>
              </a:gdLst>
              <a:ahLst/>
              <a:cxnLst>
                <a:cxn ang="0">
                  <a:pos x="T0" y="T1"/>
                </a:cxn>
                <a:cxn ang="0">
                  <a:pos x="T2" y="T3"/>
                </a:cxn>
                <a:cxn ang="0">
                  <a:pos x="T4" y="T5"/>
                </a:cxn>
                <a:cxn ang="0">
                  <a:pos x="T6" y="T7"/>
                </a:cxn>
                <a:cxn ang="0">
                  <a:pos x="T8" y="T9"/>
                </a:cxn>
              </a:cxnLst>
              <a:rect l="0" t="0" r="r" b="b"/>
              <a:pathLst>
                <a:path w="69" h="100">
                  <a:moveTo>
                    <a:pt x="69" y="86"/>
                  </a:moveTo>
                  <a:lnTo>
                    <a:pt x="29" y="100"/>
                  </a:lnTo>
                  <a:lnTo>
                    <a:pt x="0" y="14"/>
                  </a:lnTo>
                  <a:lnTo>
                    <a:pt x="40" y="0"/>
                  </a:lnTo>
                  <a:lnTo>
                    <a:pt x="69" y="86"/>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46" name="Freeform 94"/>
            <p:cNvSpPr/>
            <p:nvPr/>
          </p:nvSpPr>
          <p:spPr bwMode="auto">
            <a:xfrm>
              <a:off x="7469188" y="3703638"/>
              <a:ext cx="963613" cy="1171575"/>
            </a:xfrm>
            <a:custGeom>
              <a:avLst/>
              <a:gdLst>
                <a:gd name="T0" fmla="*/ 461 w 607"/>
                <a:gd name="T1" fmla="*/ 738 h 738"/>
                <a:gd name="T2" fmla="*/ 0 w 607"/>
                <a:gd name="T3" fmla="*/ 633 h 738"/>
                <a:gd name="T4" fmla="*/ 145 w 607"/>
                <a:gd name="T5" fmla="*/ 0 h 738"/>
                <a:gd name="T6" fmla="*/ 607 w 607"/>
                <a:gd name="T7" fmla="*/ 106 h 738"/>
                <a:gd name="T8" fmla="*/ 461 w 607"/>
                <a:gd name="T9" fmla="*/ 738 h 738"/>
              </a:gdLst>
              <a:ahLst/>
              <a:cxnLst>
                <a:cxn ang="0">
                  <a:pos x="T0" y="T1"/>
                </a:cxn>
                <a:cxn ang="0">
                  <a:pos x="T2" y="T3"/>
                </a:cxn>
                <a:cxn ang="0">
                  <a:pos x="T4" y="T5"/>
                </a:cxn>
                <a:cxn ang="0">
                  <a:pos x="T6" y="T7"/>
                </a:cxn>
                <a:cxn ang="0">
                  <a:pos x="T8" y="T9"/>
                </a:cxn>
              </a:cxnLst>
              <a:rect l="0" t="0" r="r" b="b"/>
              <a:pathLst>
                <a:path w="607" h="738">
                  <a:moveTo>
                    <a:pt x="461" y="738"/>
                  </a:moveTo>
                  <a:lnTo>
                    <a:pt x="0" y="633"/>
                  </a:lnTo>
                  <a:lnTo>
                    <a:pt x="145" y="0"/>
                  </a:lnTo>
                  <a:lnTo>
                    <a:pt x="607" y="106"/>
                  </a:lnTo>
                  <a:lnTo>
                    <a:pt x="461" y="738"/>
                  </a:lnTo>
                  <a:close/>
                </a:path>
              </a:pathLst>
            </a:custGeom>
            <a:solidFill>
              <a:srgbClr val="FFFFFF"/>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47" name="Freeform 95"/>
            <p:cNvSpPr/>
            <p:nvPr/>
          </p:nvSpPr>
          <p:spPr bwMode="auto">
            <a:xfrm>
              <a:off x="7781925" y="3913188"/>
              <a:ext cx="190500" cy="190500"/>
            </a:xfrm>
            <a:custGeom>
              <a:avLst/>
              <a:gdLst>
                <a:gd name="T0" fmla="*/ 98 w 120"/>
                <a:gd name="T1" fmla="*/ 120 h 120"/>
                <a:gd name="T2" fmla="*/ 0 w 120"/>
                <a:gd name="T3" fmla="*/ 98 h 120"/>
                <a:gd name="T4" fmla="*/ 22 w 120"/>
                <a:gd name="T5" fmla="*/ 0 h 120"/>
                <a:gd name="T6" fmla="*/ 120 w 120"/>
                <a:gd name="T7" fmla="*/ 22 h 120"/>
                <a:gd name="T8" fmla="*/ 98 w 120"/>
                <a:gd name="T9" fmla="*/ 120 h 120"/>
              </a:gdLst>
              <a:ahLst/>
              <a:cxnLst>
                <a:cxn ang="0">
                  <a:pos x="T0" y="T1"/>
                </a:cxn>
                <a:cxn ang="0">
                  <a:pos x="T2" y="T3"/>
                </a:cxn>
                <a:cxn ang="0">
                  <a:pos x="T4" y="T5"/>
                </a:cxn>
                <a:cxn ang="0">
                  <a:pos x="T6" y="T7"/>
                </a:cxn>
                <a:cxn ang="0">
                  <a:pos x="T8" y="T9"/>
                </a:cxn>
              </a:cxnLst>
              <a:rect l="0" t="0" r="r" b="b"/>
              <a:pathLst>
                <a:path w="120" h="120">
                  <a:moveTo>
                    <a:pt x="98" y="120"/>
                  </a:moveTo>
                  <a:lnTo>
                    <a:pt x="0" y="98"/>
                  </a:lnTo>
                  <a:lnTo>
                    <a:pt x="22" y="0"/>
                  </a:lnTo>
                  <a:lnTo>
                    <a:pt x="120" y="22"/>
                  </a:lnTo>
                  <a:lnTo>
                    <a:pt x="98" y="120"/>
                  </a:lnTo>
                  <a:close/>
                </a:path>
              </a:pathLst>
            </a:custGeom>
            <a:solidFill>
              <a:srgbClr val="FFFFFF"/>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48" name="Line 96"/>
            <p:cNvSpPr>
              <a:spLocks noChangeShapeType="1"/>
            </p:cNvSpPr>
            <p:nvPr/>
          </p:nvSpPr>
          <p:spPr bwMode="auto">
            <a:xfrm>
              <a:off x="7753350" y="4197350"/>
              <a:ext cx="414338" cy="95250"/>
            </a:xfrm>
            <a:prstGeom prst="line">
              <a:avLst/>
            </a:prstGeom>
            <a:noFill/>
            <a:ln w="22225" cap="rnd">
              <a:solidFill>
                <a:srgbClr val="33333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1350"/>
            </a:p>
          </p:txBody>
        </p:sp>
        <p:sp>
          <p:nvSpPr>
            <p:cNvPr id="249" name="Line 97"/>
            <p:cNvSpPr>
              <a:spLocks noChangeShapeType="1"/>
            </p:cNvSpPr>
            <p:nvPr/>
          </p:nvSpPr>
          <p:spPr bwMode="auto">
            <a:xfrm>
              <a:off x="7731125" y="4291013"/>
              <a:ext cx="417513" cy="95250"/>
            </a:xfrm>
            <a:prstGeom prst="line">
              <a:avLst/>
            </a:prstGeom>
            <a:noFill/>
            <a:ln w="22225" cap="rnd">
              <a:solidFill>
                <a:srgbClr val="33333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1350"/>
            </a:p>
          </p:txBody>
        </p:sp>
        <p:sp>
          <p:nvSpPr>
            <p:cNvPr id="250" name="Line 98"/>
            <p:cNvSpPr>
              <a:spLocks noChangeShapeType="1"/>
            </p:cNvSpPr>
            <p:nvPr/>
          </p:nvSpPr>
          <p:spPr bwMode="auto">
            <a:xfrm>
              <a:off x="7710488" y="4383088"/>
              <a:ext cx="414338" cy="96838"/>
            </a:xfrm>
            <a:prstGeom prst="line">
              <a:avLst/>
            </a:prstGeom>
            <a:noFill/>
            <a:ln w="22225" cap="rnd">
              <a:solidFill>
                <a:srgbClr val="33333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1350"/>
            </a:p>
          </p:txBody>
        </p:sp>
        <p:sp>
          <p:nvSpPr>
            <p:cNvPr id="251" name="Line 99"/>
            <p:cNvSpPr>
              <a:spLocks noChangeShapeType="1"/>
            </p:cNvSpPr>
            <p:nvPr/>
          </p:nvSpPr>
          <p:spPr bwMode="auto">
            <a:xfrm>
              <a:off x="7688263" y="4478338"/>
              <a:ext cx="417513" cy="95250"/>
            </a:xfrm>
            <a:prstGeom prst="line">
              <a:avLst/>
            </a:prstGeom>
            <a:noFill/>
            <a:ln w="22225" cap="rnd">
              <a:solidFill>
                <a:srgbClr val="33333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1350"/>
            </a:p>
          </p:txBody>
        </p:sp>
        <p:sp>
          <p:nvSpPr>
            <p:cNvPr id="252" name="Line 100"/>
            <p:cNvSpPr>
              <a:spLocks noChangeShapeType="1"/>
            </p:cNvSpPr>
            <p:nvPr/>
          </p:nvSpPr>
          <p:spPr bwMode="auto">
            <a:xfrm>
              <a:off x="7667625" y="4572000"/>
              <a:ext cx="414338" cy="95250"/>
            </a:xfrm>
            <a:prstGeom prst="line">
              <a:avLst/>
            </a:prstGeom>
            <a:noFill/>
            <a:ln w="22225" cap="rnd">
              <a:solidFill>
                <a:srgbClr val="33333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1350"/>
            </a:p>
          </p:txBody>
        </p:sp>
        <p:sp>
          <p:nvSpPr>
            <p:cNvPr id="253" name="Freeform 101"/>
            <p:cNvSpPr/>
            <p:nvPr/>
          </p:nvSpPr>
          <p:spPr bwMode="auto">
            <a:xfrm>
              <a:off x="10609263" y="3883025"/>
              <a:ext cx="1265238" cy="1344613"/>
            </a:xfrm>
            <a:custGeom>
              <a:avLst/>
              <a:gdLst>
                <a:gd name="T0" fmla="*/ 494 w 797"/>
                <a:gd name="T1" fmla="*/ 847 h 847"/>
                <a:gd name="T2" fmla="*/ 0 w 797"/>
                <a:gd name="T3" fmla="*/ 597 h 847"/>
                <a:gd name="T4" fmla="*/ 302 w 797"/>
                <a:gd name="T5" fmla="*/ 0 h 847"/>
                <a:gd name="T6" fmla="*/ 797 w 797"/>
                <a:gd name="T7" fmla="*/ 250 h 847"/>
                <a:gd name="T8" fmla="*/ 494 w 797"/>
                <a:gd name="T9" fmla="*/ 847 h 847"/>
              </a:gdLst>
              <a:ahLst/>
              <a:cxnLst>
                <a:cxn ang="0">
                  <a:pos x="T0" y="T1"/>
                </a:cxn>
                <a:cxn ang="0">
                  <a:pos x="T2" y="T3"/>
                </a:cxn>
                <a:cxn ang="0">
                  <a:pos x="T4" y="T5"/>
                </a:cxn>
                <a:cxn ang="0">
                  <a:pos x="T6" y="T7"/>
                </a:cxn>
                <a:cxn ang="0">
                  <a:pos x="T8" y="T9"/>
                </a:cxn>
              </a:cxnLst>
              <a:rect l="0" t="0" r="r" b="b"/>
              <a:pathLst>
                <a:path w="797" h="847">
                  <a:moveTo>
                    <a:pt x="494" y="847"/>
                  </a:moveTo>
                  <a:lnTo>
                    <a:pt x="0" y="597"/>
                  </a:lnTo>
                  <a:lnTo>
                    <a:pt x="302" y="0"/>
                  </a:lnTo>
                  <a:lnTo>
                    <a:pt x="797" y="250"/>
                  </a:lnTo>
                  <a:lnTo>
                    <a:pt x="494" y="847"/>
                  </a:lnTo>
                  <a:close/>
                </a:path>
              </a:pathLst>
            </a:custGeom>
            <a:solidFill>
              <a:srgbClr val="FFFFFF"/>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54" name="Freeform 102"/>
            <p:cNvSpPr/>
            <p:nvPr/>
          </p:nvSpPr>
          <p:spPr bwMode="auto">
            <a:xfrm>
              <a:off x="10529888" y="3803650"/>
              <a:ext cx="1311275" cy="1443038"/>
            </a:xfrm>
            <a:custGeom>
              <a:avLst/>
              <a:gdLst>
                <a:gd name="T0" fmla="*/ 493 w 826"/>
                <a:gd name="T1" fmla="*/ 909 h 909"/>
                <a:gd name="T2" fmla="*/ 0 w 826"/>
                <a:gd name="T3" fmla="*/ 659 h 909"/>
                <a:gd name="T4" fmla="*/ 331 w 826"/>
                <a:gd name="T5" fmla="*/ 0 h 909"/>
                <a:gd name="T6" fmla="*/ 826 w 826"/>
                <a:gd name="T7" fmla="*/ 252 h 909"/>
                <a:gd name="T8" fmla="*/ 493 w 826"/>
                <a:gd name="T9" fmla="*/ 909 h 909"/>
              </a:gdLst>
              <a:ahLst/>
              <a:cxnLst>
                <a:cxn ang="0">
                  <a:pos x="T0" y="T1"/>
                </a:cxn>
                <a:cxn ang="0">
                  <a:pos x="T2" y="T3"/>
                </a:cxn>
                <a:cxn ang="0">
                  <a:pos x="T4" y="T5"/>
                </a:cxn>
                <a:cxn ang="0">
                  <a:pos x="T6" y="T7"/>
                </a:cxn>
                <a:cxn ang="0">
                  <a:pos x="T8" y="T9"/>
                </a:cxn>
              </a:cxnLst>
              <a:rect l="0" t="0" r="r" b="b"/>
              <a:pathLst>
                <a:path w="826" h="909">
                  <a:moveTo>
                    <a:pt x="493" y="909"/>
                  </a:moveTo>
                  <a:lnTo>
                    <a:pt x="0" y="659"/>
                  </a:lnTo>
                  <a:lnTo>
                    <a:pt x="331" y="0"/>
                  </a:lnTo>
                  <a:lnTo>
                    <a:pt x="826" y="252"/>
                  </a:lnTo>
                  <a:lnTo>
                    <a:pt x="493" y="909"/>
                  </a:lnTo>
                  <a:close/>
                </a:path>
              </a:pathLst>
            </a:custGeom>
            <a:solidFill>
              <a:srgbClr val="FFFFFF"/>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55" name="Freeform 103"/>
            <p:cNvSpPr/>
            <p:nvPr/>
          </p:nvSpPr>
          <p:spPr bwMode="auto">
            <a:xfrm>
              <a:off x="10547350" y="3822700"/>
              <a:ext cx="1195388" cy="1365250"/>
            </a:xfrm>
            <a:custGeom>
              <a:avLst/>
              <a:gdLst>
                <a:gd name="T0" fmla="*/ 428 w 753"/>
                <a:gd name="T1" fmla="*/ 860 h 860"/>
                <a:gd name="T2" fmla="*/ 753 w 753"/>
                <a:gd name="T3" fmla="*/ 217 h 860"/>
                <a:gd name="T4" fmla="*/ 325 w 753"/>
                <a:gd name="T5" fmla="*/ 0 h 860"/>
                <a:gd name="T6" fmla="*/ 0 w 753"/>
                <a:gd name="T7" fmla="*/ 643 h 860"/>
                <a:gd name="T8" fmla="*/ 428 w 753"/>
                <a:gd name="T9" fmla="*/ 860 h 860"/>
              </a:gdLst>
              <a:ahLst/>
              <a:cxnLst>
                <a:cxn ang="0">
                  <a:pos x="T0" y="T1"/>
                </a:cxn>
                <a:cxn ang="0">
                  <a:pos x="T2" y="T3"/>
                </a:cxn>
                <a:cxn ang="0">
                  <a:pos x="T4" y="T5"/>
                </a:cxn>
                <a:cxn ang="0">
                  <a:pos x="T6" y="T7"/>
                </a:cxn>
                <a:cxn ang="0">
                  <a:pos x="T8" y="T9"/>
                </a:cxn>
              </a:cxnLst>
              <a:rect l="0" t="0" r="r" b="b"/>
              <a:pathLst>
                <a:path w="753" h="860">
                  <a:moveTo>
                    <a:pt x="428" y="860"/>
                  </a:moveTo>
                  <a:lnTo>
                    <a:pt x="753" y="217"/>
                  </a:lnTo>
                  <a:lnTo>
                    <a:pt x="325" y="0"/>
                  </a:lnTo>
                  <a:lnTo>
                    <a:pt x="0" y="643"/>
                  </a:lnTo>
                  <a:lnTo>
                    <a:pt x="428" y="860"/>
                  </a:lnTo>
                  <a:close/>
                </a:path>
              </a:pathLst>
            </a:custGeom>
            <a:solidFill>
              <a:schemeClr val="accent1"/>
            </a:solidFill>
            <a:ln>
              <a:noFill/>
            </a:ln>
          </p:spPr>
          <p:txBody>
            <a:bodyPr vert="horz" wrap="square" lIns="91440" tIns="45720" rIns="91440" bIns="45720" numCol="1" anchor="t" anchorCtr="0" compatLnSpc="1"/>
            <a:lstStyle/>
            <a:p>
              <a:endParaRPr lang="zh-CN" altLang="en-US" sz="1350"/>
            </a:p>
          </p:txBody>
        </p:sp>
        <p:sp>
          <p:nvSpPr>
            <p:cNvPr id="256" name="Freeform 104"/>
            <p:cNvSpPr/>
            <p:nvPr/>
          </p:nvSpPr>
          <p:spPr bwMode="auto">
            <a:xfrm>
              <a:off x="11137900" y="4403725"/>
              <a:ext cx="493713" cy="385763"/>
            </a:xfrm>
            <a:custGeom>
              <a:avLst/>
              <a:gdLst>
                <a:gd name="T0" fmla="*/ 254 w 311"/>
                <a:gd name="T1" fmla="*/ 243 h 243"/>
                <a:gd name="T2" fmla="*/ 0 w 311"/>
                <a:gd name="T3" fmla="*/ 114 h 243"/>
                <a:gd name="T4" fmla="*/ 57 w 311"/>
                <a:gd name="T5" fmla="*/ 0 h 243"/>
                <a:gd name="T6" fmla="*/ 311 w 311"/>
                <a:gd name="T7" fmla="*/ 129 h 243"/>
                <a:gd name="T8" fmla="*/ 254 w 311"/>
                <a:gd name="T9" fmla="*/ 243 h 243"/>
              </a:gdLst>
              <a:ahLst/>
              <a:cxnLst>
                <a:cxn ang="0">
                  <a:pos x="T0" y="T1"/>
                </a:cxn>
                <a:cxn ang="0">
                  <a:pos x="T2" y="T3"/>
                </a:cxn>
                <a:cxn ang="0">
                  <a:pos x="T4" y="T5"/>
                </a:cxn>
                <a:cxn ang="0">
                  <a:pos x="T6" y="T7"/>
                </a:cxn>
                <a:cxn ang="0">
                  <a:pos x="T8" y="T9"/>
                </a:cxn>
              </a:cxnLst>
              <a:rect l="0" t="0" r="r" b="b"/>
              <a:pathLst>
                <a:path w="311" h="243">
                  <a:moveTo>
                    <a:pt x="254" y="243"/>
                  </a:moveTo>
                  <a:lnTo>
                    <a:pt x="0" y="114"/>
                  </a:lnTo>
                  <a:lnTo>
                    <a:pt x="57" y="0"/>
                  </a:lnTo>
                  <a:lnTo>
                    <a:pt x="311" y="129"/>
                  </a:lnTo>
                  <a:lnTo>
                    <a:pt x="254" y="243"/>
                  </a:lnTo>
                  <a:close/>
                </a:path>
              </a:pathLst>
            </a:custGeom>
            <a:solidFill>
              <a:srgbClr val="FFFFFF"/>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57" name="Freeform 105"/>
            <p:cNvSpPr/>
            <p:nvPr/>
          </p:nvSpPr>
          <p:spPr bwMode="auto">
            <a:xfrm>
              <a:off x="11564938" y="4075113"/>
              <a:ext cx="215900" cy="231775"/>
            </a:xfrm>
            <a:custGeom>
              <a:avLst/>
              <a:gdLst>
                <a:gd name="T0" fmla="*/ 83 w 136"/>
                <a:gd name="T1" fmla="*/ 146 h 146"/>
                <a:gd name="T2" fmla="*/ 52 w 136"/>
                <a:gd name="T3" fmla="*/ 106 h 146"/>
                <a:gd name="T4" fmla="*/ 0 w 136"/>
                <a:gd name="T5" fmla="*/ 104 h 146"/>
                <a:gd name="T6" fmla="*/ 53 w 136"/>
                <a:gd name="T7" fmla="*/ 0 h 146"/>
                <a:gd name="T8" fmla="*/ 136 w 136"/>
                <a:gd name="T9" fmla="*/ 42 h 146"/>
                <a:gd name="T10" fmla="*/ 83 w 136"/>
                <a:gd name="T11" fmla="*/ 146 h 146"/>
              </a:gdLst>
              <a:ahLst/>
              <a:cxnLst>
                <a:cxn ang="0">
                  <a:pos x="T0" y="T1"/>
                </a:cxn>
                <a:cxn ang="0">
                  <a:pos x="T2" y="T3"/>
                </a:cxn>
                <a:cxn ang="0">
                  <a:pos x="T4" y="T5"/>
                </a:cxn>
                <a:cxn ang="0">
                  <a:pos x="T6" y="T7"/>
                </a:cxn>
                <a:cxn ang="0">
                  <a:pos x="T8" y="T9"/>
                </a:cxn>
                <a:cxn ang="0">
                  <a:pos x="T10" y="T11"/>
                </a:cxn>
              </a:cxnLst>
              <a:rect l="0" t="0" r="r" b="b"/>
              <a:pathLst>
                <a:path w="136" h="146">
                  <a:moveTo>
                    <a:pt x="83" y="146"/>
                  </a:moveTo>
                  <a:lnTo>
                    <a:pt x="52" y="106"/>
                  </a:lnTo>
                  <a:lnTo>
                    <a:pt x="0" y="104"/>
                  </a:lnTo>
                  <a:lnTo>
                    <a:pt x="53" y="0"/>
                  </a:lnTo>
                  <a:lnTo>
                    <a:pt x="136" y="42"/>
                  </a:lnTo>
                  <a:lnTo>
                    <a:pt x="83" y="146"/>
                  </a:lnTo>
                  <a:close/>
                </a:path>
              </a:pathLst>
            </a:custGeom>
            <a:solidFill>
              <a:srgbClr val="FFFFFF"/>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58" name="Freeform 106"/>
            <p:cNvSpPr/>
            <p:nvPr/>
          </p:nvSpPr>
          <p:spPr bwMode="auto">
            <a:xfrm>
              <a:off x="10529888" y="3803650"/>
              <a:ext cx="633413" cy="1100138"/>
            </a:xfrm>
            <a:custGeom>
              <a:avLst/>
              <a:gdLst>
                <a:gd name="T0" fmla="*/ 66 w 399"/>
                <a:gd name="T1" fmla="*/ 693 h 693"/>
                <a:gd name="T2" fmla="*/ 0 w 399"/>
                <a:gd name="T3" fmla="*/ 659 h 693"/>
                <a:gd name="T4" fmla="*/ 331 w 399"/>
                <a:gd name="T5" fmla="*/ 0 h 693"/>
                <a:gd name="T6" fmla="*/ 399 w 399"/>
                <a:gd name="T7" fmla="*/ 36 h 693"/>
                <a:gd name="T8" fmla="*/ 66 w 399"/>
                <a:gd name="T9" fmla="*/ 693 h 693"/>
              </a:gdLst>
              <a:ahLst/>
              <a:cxnLst>
                <a:cxn ang="0">
                  <a:pos x="T0" y="T1"/>
                </a:cxn>
                <a:cxn ang="0">
                  <a:pos x="T2" y="T3"/>
                </a:cxn>
                <a:cxn ang="0">
                  <a:pos x="T4" y="T5"/>
                </a:cxn>
                <a:cxn ang="0">
                  <a:pos x="T6" y="T7"/>
                </a:cxn>
                <a:cxn ang="0">
                  <a:pos x="T8" y="T9"/>
                </a:cxn>
              </a:cxnLst>
              <a:rect l="0" t="0" r="r" b="b"/>
              <a:pathLst>
                <a:path w="399" h="693">
                  <a:moveTo>
                    <a:pt x="66" y="693"/>
                  </a:moveTo>
                  <a:lnTo>
                    <a:pt x="0" y="659"/>
                  </a:lnTo>
                  <a:lnTo>
                    <a:pt x="331" y="0"/>
                  </a:lnTo>
                  <a:lnTo>
                    <a:pt x="399" y="36"/>
                  </a:lnTo>
                  <a:lnTo>
                    <a:pt x="66" y="693"/>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59" name="Freeform 107"/>
            <p:cNvSpPr/>
            <p:nvPr/>
          </p:nvSpPr>
          <p:spPr bwMode="auto">
            <a:xfrm>
              <a:off x="9744075" y="4465638"/>
              <a:ext cx="292100" cy="587375"/>
            </a:xfrm>
            <a:custGeom>
              <a:avLst/>
              <a:gdLst>
                <a:gd name="T0" fmla="*/ 62 w 184"/>
                <a:gd name="T1" fmla="*/ 370 h 370"/>
                <a:gd name="T2" fmla="*/ 0 w 184"/>
                <a:gd name="T3" fmla="*/ 348 h 370"/>
                <a:gd name="T4" fmla="*/ 122 w 184"/>
                <a:gd name="T5" fmla="*/ 0 h 370"/>
                <a:gd name="T6" fmla="*/ 184 w 184"/>
                <a:gd name="T7" fmla="*/ 21 h 370"/>
                <a:gd name="T8" fmla="*/ 62 w 184"/>
                <a:gd name="T9" fmla="*/ 370 h 370"/>
              </a:gdLst>
              <a:ahLst/>
              <a:cxnLst>
                <a:cxn ang="0">
                  <a:pos x="T0" y="T1"/>
                </a:cxn>
                <a:cxn ang="0">
                  <a:pos x="T2" y="T3"/>
                </a:cxn>
                <a:cxn ang="0">
                  <a:pos x="T4" y="T5"/>
                </a:cxn>
                <a:cxn ang="0">
                  <a:pos x="T6" y="T7"/>
                </a:cxn>
                <a:cxn ang="0">
                  <a:pos x="T8" y="T9"/>
                </a:cxn>
              </a:cxnLst>
              <a:rect l="0" t="0" r="r" b="b"/>
              <a:pathLst>
                <a:path w="184" h="370">
                  <a:moveTo>
                    <a:pt x="62" y="370"/>
                  </a:moveTo>
                  <a:lnTo>
                    <a:pt x="0" y="348"/>
                  </a:lnTo>
                  <a:lnTo>
                    <a:pt x="122" y="0"/>
                  </a:lnTo>
                  <a:lnTo>
                    <a:pt x="184" y="21"/>
                  </a:lnTo>
                  <a:lnTo>
                    <a:pt x="62" y="370"/>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60" name="Freeform 108"/>
            <p:cNvSpPr/>
            <p:nvPr/>
          </p:nvSpPr>
          <p:spPr bwMode="auto">
            <a:xfrm>
              <a:off x="9958388" y="4365625"/>
              <a:ext cx="95250" cy="128588"/>
            </a:xfrm>
            <a:custGeom>
              <a:avLst/>
              <a:gdLst>
                <a:gd name="T0" fmla="*/ 37 w 51"/>
                <a:gd name="T1" fmla="*/ 3 h 69"/>
                <a:gd name="T2" fmla="*/ 37 w 51"/>
                <a:gd name="T3" fmla="*/ 3 h 69"/>
                <a:gd name="T4" fmla="*/ 15 w 51"/>
                <a:gd name="T5" fmla="*/ 13 h 69"/>
                <a:gd name="T6" fmla="*/ 0 w 51"/>
                <a:gd name="T7" fmla="*/ 57 h 69"/>
                <a:gd name="T8" fmla="*/ 32 w 51"/>
                <a:gd name="T9" fmla="*/ 69 h 69"/>
                <a:gd name="T10" fmla="*/ 47 w 51"/>
                <a:gd name="T11" fmla="*/ 24 h 69"/>
                <a:gd name="T12" fmla="*/ 37 w 51"/>
                <a:gd name="T13" fmla="*/ 3 h 69"/>
              </a:gdLst>
              <a:ahLst/>
              <a:cxnLst>
                <a:cxn ang="0">
                  <a:pos x="T0" y="T1"/>
                </a:cxn>
                <a:cxn ang="0">
                  <a:pos x="T2" y="T3"/>
                </a:cxn>
                <a:cxn ang="0">
                  <a:pos x="T4" y="T5"/>
                </a:cxn>
                <a:cxn ang="0">
                  <a:pos x="T6" y="T7"/>
                </a:cxn>
                <a:cxn ang="0">
                  <a:pos x="T8" y="T9"/>
                </a:cxn>
                <a:cxn ang="0">
                  <a:pos x="T10" y="T11"/>
                </a:cxn>
                <a:cxn ang="0">
                  <a:pos x="T12" y="T13"/>
                </a:cxn>
              </a:cxnLst>
              <a:rect l="0" t="0" r="r" b="b"/>
              <a:pathLst>
                <a:path w="51" h="69">
                  <a:moveTo>
                    <a:pt x="37" y="3"/>
                  </a:moveTo>
                  <a:cubicBezTo>
                    <a:pt x="37" y="3"/>
                    <a:pt x="37" y="3"/>
                    <a:pt x="37" y="3"/>
                  </a:cubicBezTo>
                  <a:cubicBezTo>
                    <a:pt x="28" y="0"/>
                    <a:pt x="18" y="4"/>
                    <a:pt x="15" y="13"/>
                  </a:cubicBezTo>
                  <a:cubicBezTo>
                    <a:pt x="0" y="57"/>
                    <a:pt x="0" y="57"/>
                    <a:pt x="0" y="57"/>
                  </a:cubicBezTo>
                  <a:cubicBezTo>
                    <a:pt x="32" y="69"/>
                    <a:pt x="32" y="69"/>
                    <a:pt x="32" y="69"/>
                  </a:cubicBezTo>
                  <a:cubicBezTo>
                    <a:pt x="47" y="24"/>
                    <a:pt x="47" y="24"/>
                    <a:pt x="47" y="24"/>
                  </a:cubicBezTo>
                  <a:cubicBezTo>
                    <a:pt x="51" y="16"/>
                    <a:pt x="46" y="6"/>
                    <a:pt x="37" y="3"/>
                  </a:cubicBez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61" name="Freeform 109"/>
            <p:cNvSpPr/>
            <p:nvPr/>
          </p:nvSpPr>
          <p:spPr bwMode="auto">
            <a:xfrm>
              <a:off x="9744075" y="5018088"/>
              <a:ext cx="98425" cy="106363"/>
            </a:xfrm>
            <a:custGeom>
              <a:avLst/>
              <a:gdLst>
                <a:gd name="T0" fmla="*/ 0 w 53"/>
                <a:gd name="T1" fmla="*/ 0 h 57"/>
                <a:gd name="T2" fmla="*/ 4 w 53"/>
                <a:gd name="T3" fmla="*/ 43 h 57"/>
                <a:gd name="T4" fmla="*/ 23 w 53"/>
                <a:gd name="T5" fmla="*/ 50 h 57"/>
                <a:gd name="T6" fmla="*/ 53 w 53"/>
                <a:gd name="T7" fmla="*/ 18 h 57"/>
                <a:gd name="T8" fmla="*/ 0 w 53"/>
                <a:gd name="T9" fmla="*/ 0 h 57"/>
              </a:gdLst>
              <a:ahLst/>
              <a:cxnLst>
                <a:cxn ang="0">
                  <a:pos x="T0" y="T1"/>
                </a:cxn>
                <a:cxn ang="0">
                  <a:pos x="T2" y="T3"/>
                </a:cxn>
                <a:cxn ang="0">
                  <a:pos x="T4" y="T5"/>
                </a:cxn>
                <a:cxn ang="0">
                  <a:pos x="T6" y="T7"/>
                </a:cxn>
                <a:cxn ang="0">
                  <a:pos x="T8" y="T9"/>
                </a:cxn>
              </a:cxnLst>
              <a:rect l="0" t="0" r="r" b="b"/>
              <a:pathLst>
                <a:path w="53" h="57">
                  <a:moveTo>
                    <a:pt x="0" y="0"/>
                  </a:moveTo>
                  <a:cubicBezTo>
                    <a:pt x="4" y="43"/>
                    <a:pt x="4" y="43"/>
                    <a:pt x="4" y="43"/>
                  </a:cubicBezTo>
                  <a:cubicBezTo>
                    <a:pt x="5" y="53"/>
                    <a:pt x="16" y="57"/>
                    <a:pt x="23" y="50"/>
                  </a:cubicBezTo>
                  <a:cubicBezTo>
                    <a:pt x="53" y="18"/>
                    <a:pt x="53" y="18"/>
                    <a:pt x="53" y="18"/>
                  </a:cubicBezTo>
                  <a:lnTo>
                    <a:pt x="0" y="0"/>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62" name="Freeform 110"/>
            <p:cNvSpPr/>
            <p:nvPr/>
          </p:nvSpPr>
          <p:spPr bwMode="auto">
            <a:xfrm>
              <a:off x="9744075" y="4886325"/>
              <a:ext cx="144463" cy="166688"/>
            </a:xfrm>
            <a:custGeom>
              <a:avLst/>
              <a:gdLst>
                <a:gd name="T0" fmla="*/ 91 w 91"/>
                <a:gd name="T1" fmla="*/ 21 h 105"/>
                <a:gd name="T2" fmla="*/ 29 w 91"/>
                <a:gd name="T3" fmla="*/ 0 h 105"/>
                <a:gd name="T4" fmla="*/ 0 w 91"/>
                <a:gd name="T5" fmla="*/ 83 h 105"/>
                <a:gd name="T6" fmla="*/ 62 w 91"/>
                <a:gd name="T7" fmla="*/ 105 h 105"/>
                <a:gd name="T8" fmla="*/ 91 w 91"/>
                <a:gd name="T9" fmla="*/ 21 h 105"/>
              </a:gdLst>
              <a:ahLst/>
              <a:cxnLst>
                <a:cxn ang="0">
                  <a:pos x="T0" y="T1"/>
                </a:cxn>
                <a:cxn ang="0">
                  <a:pos x="T2" y="T3"/>
                </a:cxn>
                <a:cxn ang="0">
                  <a:pos x="T4" y="T5"/>
                </a:cxn>
                <a:cxn ang="0">
                  <a:pos x="T6" y="T7"/>
                </a:cxn>
                <a:cxn ang="0">
                  <a:pos x="T8" y="T9"/>
                </a:cxn>
              </a:cxnLst>
              <a:rect l="0" t="0" r="r" b="b"/>
              <a:pathLst>
                <a:path w="91" h="105">
                  <a:moveTo>
                    <a:pt x="91" y="21"/>
                  </a:moveTo>
                  <a:lnTo>
                    <a:pt x="29" y="0"/>
                  </a:lnTo>
                  <a:lnTo>
                    <a:pt x="0" y="83"/>
                  </a:lnTo>
                  <a:lnTo>
                    <a:pt x="62" y="105"/>
                  </a:lnTo>
                  <a:lnTo>
                    <a:pt x="91" y="21"/>
                  </a:lnTo>
                  <a:close/>
                </a:path>
              </a:pathLst>
            </a:custGeom>
            <a:solidFill>
              <a:srgbClr val="FFFFFF"/>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63" name="Freeform 111"/>
            <p:cNvSpPr/>
            <p:nvPr/>
          </p:nvSpPr>
          <p:spPr bwMode="auto">
            <a:xfrm>
              <a:off x="9918700" y="4518025"/>
              <a:ext cx="149225" cy="293688"/>
            </a:xfrm>
            <a:custGeom>
              <a:avLst/>
              <a:gdLst>
                <a:gd name="T0" fmla="*/ 0 w 94"/>
                <a:gd name="T1" fmla="*/ 0 h 185"/>
                <a:gd name="T2" fmla="*/ 94 w 94"/>
                <a:gd name="T3" fmla="*/ 33 h 185"/>
                <a:gd name="T4" fmla="*/ 40 w 94"/>
                <a:gd name="T5" fmla="*/ 185 h 185"/>
              </a:gdLst>
              <a:ahLst/>
              <a:cxnLst>
                <a:cxn ang="0">
                  <a:pos x="T0" y="T1"/>
                </a:cxn>
                <a:cxn ang="0">
                  <a:pos x="T2" y="T3"/>
                </a:cxn>
                <a:cxn ang="0">
                  <a:pos x="T4" y="T5"/>
                </a:cxn>
              </a:cxnLst>
              <a:rect l="0" t="0" r="r" b="b"/>
              <a:pathLst>
                <a:path w="94" h="185">
                  <a:moveTo>
                    <a:pt x="0" y="0"/>
                  </a:moveTo>
                  <a:lnTo>
                    <a:pt x="94" y="33"/>
                  </a:lnTo>
                  <a:lnTo>
                    <a:pt x="40" y="185"/>
                  </a:lnTo>
                </a:path>
              </a:pathLst>
            </a:custGeom>
            <a:noFill/>
            <a:ln w="22225" cap="rnd">
              <a:solidFill>
                <a:srgbClr val="33333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sz="1350"/>
            </a:p>
          </p:txBody>
        </p:sp>
        <p:sp>
          <p:nvSpPr>
            <p:cNvPr id="264" name="Freeform 112"/>
            <p:cNvSpPr/>
            <p:nvPr/>
          </p:nvSpPr>
          <p:spPr bwMode="auto">
            <a:xfrm>
              <a:off x="5275263" y="3221038"/>
              <a:ext cx="819150" cy="904875"/>
            </a:xfrm>
            <a:custGeom>
              <a:avLst/>
              <a:gdLst>
                <a:gd name="T0" fmla="*/ 409 w 440"/>
                <a:gd name="T1" fmla="*/ 398 h 486"/>
                <a:gd name="T2" fmla="*/ 158 w 440"/>
                <a:gd name="T3" fmla="*/ 479 h 486"/>
                <a:gd name="T4" fmla="*/ 110 w 440"/>
                <a:gd name="T5" fmla="*/ 455 h 486"/>
                <a:gd name="T6" fmla="*/ 7 w 440"/>
                <a:gd name="T7" fmla="*/ 136 h 486"/>
                <a:gd name="T8" fmla="*/ 31 w 440"/>
                <a:gd name="T9" fmla="*/ 88 h 486"/>
                <a:gd name="T10" fmla="*/ 283 w 440"/>
                <a:gd name="T11" fmla="*/ 6 h 486"/>
                <a:gd name="T12" fmla="*/ 331 w 440"/>
                <a:gd name="T13" fmla="*/ 31 h 486"/>
                <a:gd name="T14" fmla="*/ 434 w 440"/>
                <a:gd name="T15" fmla="*/ 350 h 486"/>
                <a:gd name="T16" fmla="*/ 409 w 440"/>
                <a:gd name="T17" fmla="*/ 398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0" h="486">
                  <a:moveTo>
                    <a:pt x="409" y="398"/>
                  </a:moveTo>
                  <a:cubicBezTo>
                    <a:pt x="158" y="479"/>
                    <a:pt x="158" y="479"/>
                    <a:pt x="158" y="479"/>
                  </a:cubicBezTo>
                  <a:cubicBezTo>
                    <a:pt x="138" y="486"/>
                    <a:pt x="117" y="475"/>
                    <a:pt x="110" y="455"/>
                  </a:cubicBezTo>
                  <a:cubicBezTo>
                    <a:pt x="7" y="136"/>
                    <a:pt x="7" y="136"/>
                    <a:pt x="7" y="136"/>
                  </a:cubicBezTo>
                  <a:cubicBezTo>
                    <a:pt x="0" y="116"/>
                    <a:pt x="11" y="94"/>
                    <a:pt x="31" y="88"/>
                  </a:cubicBezTo>
                  <a:cubicBezTo>
                    <a:pt x="283" y="6"/>
                    <a:pt x="283" y="6"/>
                    <a:pt x="283" y="6"/>
                  </a:cubicBezTo>
                  <a:cubicBezTo>
                    <a:pt x="303" y="0"/>
                    <a:pt x="324" y="11"/>
                    <a:pt x="331" y="31"/>
                  </a:cubicBezTo>
                  <a:cubicBezTo>
                    <a:pt x="434" y="350"/>
                    <a:pt x="434" y="350"/>
                    <a:pt x="434" y="350"/>
                  </a:cubicBezTo>
                  <a:cubicBezTo>
                    <a:pt x="440" y="370"/>
                    <a:pt x="429" y="391"/>
                    <a:pt x="409" y="398"/>
                  </a:cubicBezTo>
                  <a:close/>
                </a:path>
              </a:pathLst>
            </a:custGeom>
            <a:solidFill>
              <a:srgbClr val="FFFFFF"/>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65" name="Freeform 113"/>
            <p:cNvSpPr/>
            <p:nvPr/>
          </p:nvSpPr>
          <p:spPr bwMode="auto">
            <a:xfrm>
              <a:off x="5370513" y="3324225"/>
              <a:ext cx="487363" cy="263525"/>
            </a:xfrm>
            <a:custGeom>
              <a:avLst/>
              <a:gdLst>
                <a:gd name="T0" fmla="*/ 307 w 307"/>
                <a:gd name="T1" fmla="*/ 74 h 166"/>
                <a:gd name="T2" fmla="*/ 24 w 307"/>
                <a:gd name="T3" fmla="*/ 166 h 166"/>
                <a:gd name="T4" fmla="*/ 0 w 307"/>
                <a:gd name="T5" fmla="*/ 91 h 166"/>
                <a:gd name="T6" fmla="*/ 282 w 307"/>
                <a:gd name="T7" fmla="*/ 0 h 166"/>
                <a:gd name="T8" fmla="*/ 307 w 307"/>
                <a:gd name="T9" fmla="*/ 74 h 166"/>
              </a:gdLst>
              <a:ahLst/>
              <a:cxnLst>
                <a:cxn ang="0">
                  <a:pos x="T0" y="T1"/>
                </a:cxn>
                <a:cxn ang="0">
                  <a:pos x="T2" y="T3"/>
                </a:cxn>
                <a:cxn ang="0">
                  <a:pos x="T4" y="T5"/>
                </a:cxn>
                <a:cxn ang="0">
                  <a:pos x="T6" y="T7"/>
                </a:cxn>
                <a:cxn ang="0">
                  <a:pos x="T8" y="T9"/>
                </a:cxn>
              </a:cxnLst>
              <a:rect l="0" t="0" r="r" b="b"/>
              <a:pathLst>
                <a:path w="307" h="166">
                  <a:moveTo>
                    <a:pt x="307" y="74"/>
                  </a:moveTo>
                  <a:lnTo>
                    <a:pt x="24" y="166"/>
                  </a:lnTo>
                  <a:lnTo>
                    <a:pt x="0" y="91"/>
                  </a:lnTo>
                  <a:lnTo>
                    <a:pt x="282" y="0"/>
                  </a:lnTo>
                  <a:lnTo>
                    <a:pt x="307" y="74"/>
                  </a:lnTo>
                  <a:close/>
                </a:path>
              </a:pathLst>
            </a:custGeom>
            <a:solidFill>
              <a:srgbClr val="FFFFFF"/>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66" name="Freeform 114"/>
            <p:cNvSpPr/>
            <p:nvPr/>
          </p:nvSpPr>
          <p:spPr bwMode="auto">
            <a:xfrm>
              <a:off x="5437188" y="3370263"/>
              <a:ext cx="401638" cy="185738"/>
            </a:xfrm>
            <a:custGeom>
              <a:avLst/>
              <a:gdLst>
                <a:gd name="T0" fmla="*/ 253 w 253"/>
                <a:gd name="T1" fmla="*/ 40 h 117"/>
                <a:gd name="T2" fmla="*/ 241 w 253"/>
                <a:gd name="T3" fmla="*/ 0 h 117"/>
                <a:gd name="T4" fmla="*/ 0 w 253"/>
                <a:gd name="T5" fmla="*/ 78 h 117"/>
                <a:gd name="T6" fmla="*/ 13 w 253"/>
                <a:gd name="T7" fmla="*/ 117 h 117"/>
                <a:gd name="T8" fmla="*/ 253 w 253"/>
                <a:gd name="T9" fmla="*/ 40 h 117"/>
              </a:gdLst>
              <a:ahLst/>
              <a:cxnLst>
                <a:cxn ang="0">
                  <a:pos x="T0" y="T1"/>
                </a:cxn>
                <a:cxn ang="0">
                  <a:pos x="T2" y="T3"/>
                </a:cxn>
                <a:cxn ang="0">
                  <a:pos x="T4" y="T5"/>
                </a:cxn>
                <a:cxn ang="0">
                  <a:pos x="T6" y="T7"/>
                </a:cxn>
                <a:cxn ang="0">
                  <a:pos x="T8" y="T9"/>
                </a:cxn>
              </a:cxnLst>
              <a:rect l="0" t="0" r="r" b="b"/>
              <a:pathLst>
                <a:path w="253" h="117">
                  <a:moveTo>
                    <a:pt x="253" y="40"/>
                  </a:moveTo>
                  <a:lnTo>
                    <a:pt x="241" y="0"/>
                  </a:lnTo>
                  <a:lnTo>
                    <a:pt x="0" y="78"/>
                  </a:lnTo>
                  <a:lnTo>
                    <a:pt x="13" y="117"/>
                  </a:lnTo>
                  <a:lnTo>
                    <a:pt x="253" y="40"/>
                  </a:lnTo>
                  <a:close/>
                </a:path>
              </a:pathLst>
            </a:custGeom>
            <a:solidFill>
              <a:schemeClr val="accent1"/>
            </a:solidFill>
            <a:ln>
              <a:noFill/>
            </a:ln>
          </p:spPr>
          <p:txBody>
            <a:bodyPr vert="horz" wrap="square" lIns="91440" tIns="45720" rIns="91440" bIns="45720" numCol="1" anchor="t" anchorCtr="0" compatLnSpc="1"/>
            <a:lstStyle/>
            <a:p>
              <a:endParaRPr lang="zh-CN" altLang="en-US" sz="1350"/>
            </a:p>
          </p:txBody>
        </p:sp>
        <p:sp>
          <p:nvSpPr>
            <p:cNvPr id="267" name="Freeform 115"/>
            <p:cNvSpPr/>
            <p:nvPr/>
          </p:nvSpPr>
          <p:spPr bwMode="auto">
            <a:xfrm>
              <a:off x="5429250" y="3616325"/>
              <a:ext cx="122238" cy="76200"/>
            </a:xfrm>
            <a:custGeom>
              <a:avLst/>
              <a:gdLst>
                <a:gd name="T0" fmla="*/ 77 w 77"/>
                <a:gd name="T1" fmla="*/ 26 h 48"/>
                <a:gd name="T2" fmla="*/ 9 w 77"/>
                <a:gd name="T3" fmla="*/ 48 h 48"/>
                <a:gd name="T4" fmla="*/ 0 w 77"/>
                <a:gd name="T5" fmla="*/ 22 h 48"/>
                <a:gd name="T6" fmla="*/ 68 w 77"/>
                <a:gd name="T7" fmla="*/ 0 h 48"/>
                <a:gd name="T8" fmla="*/ 77 w 77"/>
                <a:gd name="T9" fmla="*/ 26 h 48"/>
              </a:gdLst>
              <a:ahLst/>
              <a:cxnLst>
                <a:cxn ang="0">
                  <a:pos x="T0" y="T1"/>
                </a:cxn>
                <a:cxn ang="0">
                  <a:pos x="T2" y="T3"/>
                </a:cxn>
                <a:cxn ang="0">
                  <a:pos x="T4" y="T5"/>
                </a:cxn>
                <a:cxn ang="0">
                  <a:pos x="T6" y="T7"/>
                </a:cxn>
                <a:cxn ang="0">
                  <a:pos x="T8" y="T9"/>
                </a:cxn>
              </a:cxnLst>
              <a:rect l="0" t="0" r="r" b="b"/>
              <a:pathLst>
                <a:path w="77" h="48">
                  <a:moveTo>
                    <a:pt x="77" y="26"/>
                  </a:moveTo>
                  <a:lnTo>
                    <a:pt x="9" y="48"/>
                  </a:lnTo>
                  <a:lnTo>
                    <a:pt x="0" y="22"/>
                  </a:lnTo>
                  <a:lnTo>
                    <a:pt x="68" y="0"/>
                  </a:lnTo>
                  <a:lnTo>
                    <a:pt x="77" y="26"/>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68" name="Freeform 116"/>
            <p:cNvSpPr/>
            <p:nvPr/>
          </p:nvSpPr>
          <p:spPr bwMode="auto">
            <a:xfrm>
              <a:off x="5599113" y="3562350"/>
              <a:ext cx="122238" cy="76200"/>
            </a:xfrm>
            <a:custGeom>
              <a:avLst/>
              <a:gdLst>
                <a:gd name="T0" fmla="*/ 77 w 77"/>
                <a:gd name="T1" fmla="*/ 26 h 48"/>
                <a:gd name="T2" fmla="*/ 9 w 77"/>
                <a:gd name="T3" fmla="*/ 48 h 48"/>
                <a:gd name="T4" fmla="*/ 0 w 77"/>
                <a:gd name="T5" fmla="*/ 22 h 48"/>
                <a:gd name="T6" fmla="*/ 69 w 77"/>
                <a:gd name="T7" fmla="*/ 0 h 48"/>
                <a:gd name="T8" fmla="*/ 77 w 77"/>
                <a:gd name="T9" fmla="*/ 26 h 48"/>
              </a:gdLst>
              <a:ahLst/>
              <a:cxnLst>
                <a:cxn ang="0">
                  <a:pos x="T0" y="T1"/>
                </a:cxn>
                <a:cxn ang="0">
                  <a:pos x="T2" y="T3"/>
                </a:cxn>
                <a:cxn ang="0">
                  <a:pos x="T4" y="T5"/>
                </a:cxn>
                <a:cxn ang="0">
                  <a:pos x="T6" y="T7"/>
                </a:cxn>
                <a:cxn ang="0">
                  <a:pos x="T8" y="T9"/>
                </a:cxn>
              </a:cxnLst>
              <a:rect l="0" t="0" r="r" b="b"/>
              <a:pathLst>
                <a:path w="77" h="48">
                  <a:moveTo>
                    <a:pt x="77" y="26"/>
                  </a:moveTo>
                  <a:lnTo>
                    <a:pt x="9" y="48"/>
                  </a:lnTo>
                  <a:lnTo>
                    <a:pt x="0" y="22"/>
                  </a:lnTo>
                  <a:lnTo>
                    <a:pt x="69" y="0"/>
                  </a:lnTo>
                  <a:lnTo>
                    <a:pt x="77" y="26"/>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69" name="Freeform 117"/>
            <p:cNvSpPr/>
            <p:nvPr/>
          </p:nvSpPr>
          <p:spPr bwMode="auto">
            <a:xfrm>
              <a:off x="5770563" y="3506788"/>
              <a:ext cx="120650" cy="76200"/>
            </a:xfrm>
            <a:custGeom>
              <a:avLst/>
              <a:gdLst>
                <a:gd name="T0" fmla="*/ 76 w 76"/>
                <a:gd name="T1" fmla="*/ 26 h 48"/>
                <a:gd name="T2" fmla="*/ 8 w 76"/>
                <a:gd name="T3" fmla="*/ 48 h 48"/>
                <a:gd name="T4" fmla="*/ 0 w 76"/>
                <a:gd name="T5" fmla="*/ 22 h 48"/>
                <a:gd name="T6" fmla="*/ 68 w 76"/>
                <a:gd name="T7" fmla="*/ 0 h 48"/>
                <a:gd name="T8" fmla="*/ 76 w 76"/>
                <a:gd name="T9" fmla="*/ 26 h 48"/>
              </a:gdLst>
              <a:ahLst/>
              <a:cxnLst>
                <a:cxn ang="0">
                  <a:pos x="T0" y="T1"/>
                </a:cxn>
                <a:cxn ang="0">
                  <a:pos x="T2" y="T3"/>
                </a:cxn>
                <a:cxn ang="0">
                  <a:pos x="T4" y="T5"/>
                </a:cxn>
                <a:cxn ang="0">
                  <a:pos x="T6" y="T7"/>
                </a:cxn>
                <a:cxn ang="0">
                  <a:pos x="T8" y="T9"/>
                </a:cxn>
              </a:cxnLst>
              <a:rect l="0" t="0" r="r" b="b"/>
              <a:pathLst>
                <a:path w="76" h="48">
                  <a:moveTo>
                    <a:pt x="76" y="26"/>
                  </a:moveTo>
                  <a:lnTo>
                    <a:pt x="8" y="48"/>
                  </a:lnTo>
                  <a:lnTo>
                    <a:pt x="0" y="22"/>
                  </a:lnTo>
                  <a:lnTo>
                    <a:pt x="68" y="0"/>
                  </a:lnTo>
                  <a:lnTo>
                    <a:pt x="76" y="26"/>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70" name="Freeform 118"/>
            <p:cNvSpPr/>
            <p:nvPr/>
          </p:nvSpPr>
          <p:spPr bwMode="auto">
            <a:xfrm>
              <a:off x="5470525" y="3741738"/>
              <a:ext cx="127000" cy="90488"/>
            </a:xfrm>
            <a:custGeom>
              <a:avLst/>
              <a:gdLst>
                <a:gd name="T0" fmla="*/ 80 w 80"/>
                <a:gd name="T1" fmla="*/ 36 h 57"/>
                <a:gd name="T2" fmla="*/ 11 w 80"/>
                <a:gd name="T3" fmla="*/ 57 h 57"/>
                <a:gd name="T4" fmla="*/ 0 w 80"/>
                <a:gd name="T5" fmla="*/ 22 h 57"/>
                <a:gd name="T6" fmla="*/ 68 w 80"/>
                <a:gd name="T7" fmla="*/ 0 h 57"/>
                <a:gd name="T8" fmla="*/ 80 w 80"/>
                <a:gd name="T9" fmla="*/ 36 h 57"/>
              </a:gdLst>
              <a:ahLst/>
              <a:cxnLst>
                <a:cxn ang="0">
                  <a:pos x="T0" y="T1"/>
                </a:cxn>
                <a:cxn ang="0">
                  <a:pos x="T2" y="T3"/>
                </a:cxn>
                <a:cxn ang="0">
                  <a:pos x="T4" y="T5"/>
                </a:cxn>
                <a:cxn ang="0">
                  <a:pos x="T6" y="T7"/>
                </a:cxn>
                <a:cxn ang="0">
                  <a:pos x="T8" y="T9"/>
                </a:cxn>
              </a:cxnLst>
              <a:rect l="0" t="0" r="r" b="b"/>
              <a:pathLst>
                <a:path w="80" h="57">
                  <a:moveTo>
                    <a:pt x="80" y="36"/>
                  </a:moveTo>
                  <a:lnTo>
                    <a:pt x="11" y="57"/>
                  </a:lnTo>
                  <a:lnTo>
                    <a:pt x="0" y="22"/>
                  </a:lnTo>
                  <a:lnTo>
                    <a:pt x="68" y="0"/>
                  </a:lnTo>
                  <a:lnTo>
                    <a:pt x="80" y="36"/>
                  </a:lnTo>
                  <a:close/>
                </a:path>
              </a:pathLst>
            </a:custGeom>
            <a:solidFill>
              <a:srgbClr val="FFFFFF"/>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71" name="Freeform 119"/>
            <p:cNvSpPr/>
            <p:nvPr/>
          </p:nvSpPr>
          <p:spPr bwMode="auto">
            <a:xfrm>
              <a:off x="5640388" y="3687763"/>
              <a:ext cx="125413" cy="90488"/>
            </a:xfrm>
            <a:custGeom>
              <a:avLst/>
              <a:gdLst>
                <a:gd name="T0" fmla="*/ 79 w 79"/>
                <a:gd name="T1" fmla="*/ 35 h 57"/>
                <a:gd name="T2" fmla="*/ 12 w 79"/>
                <a:gd name="T3" fmla="*/ 57 h 57"/>
                <a:gd name="T4" fmla="*/ 0 w 79"/>
                <a:gd name="T5" fmla="*/ 22 h 57"/>
                <a:gd name="T6" fmla="*/ 68 w 79"/>
                <a:gd name="T7" fmla="*/ 0 h 57"/>
                <a:gd name="T8" fmla="*/ 79 w 79"/>
                <a:gd name="T9" fmla="*/ 35 h 57"/>
              </a:gdLst>
              <a:ahLst/>
              <a:cxnLst>
                <a:cxn ang="0">
                  <a:pos x="T0" y="T1"/>
                </a:cxn>
                <a:cxn ang="0">
                  <a:pos x="T2" y="T3"/>
                </a:cxn>
                <a:cxn ang="0">
                  <a:pos x="T4" y="T5"/>
                </a:cxn>
                <a:cxn ang="0">
                  <a:pos x="T6" y="T7"/>
                </a:cxn>
                <a:cxn ang="0">
                  <a:pos x="T8" y="T9"/>
                </a:cxn>
              </a:cxnLst>
              <a:rect l="0" t="0" r="r" b="b"/>
              <a:pathLst>
                <a:path w="79" h="57">
                  <a:moveTo>
                    <a:pt x="79" y="35"/>
                  </a:moveTo>
                  <a:lnTo>
                    <a:pt x="12" y="57"/>
                  </a:lnTo>
                  <a:lnTo>
                    <a:pt x="0" y="22"/>
                  </a:lnTo>
                  <a:lnTo>
                    <a:pt x="68" y="0"/>
                  </a:lnTo>
                  <a:lnTo>
                    <a:pt x="79" y="35"/>
                  </a:lnTo>
                  <a:close/>
                </a:path>
              </a:pathLst>
            </a:custGeom>
            <a:solidFill>
              <a:srgbClr val="FFFFFF"/>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72" name="Freeform 120"/>
            <p:cNvSpPr/>
            <p:nvPr/>
          </p:nvSpPr>
          <p:spPr bwMode="auto">
            <a:xfrm>
              <a:off x="5808663" y="3630613"/>
              <a:ext cx="128588" cy="92075"/>
            </a:xfrm>
            <a:custGeom>
              <a:avLst/>
              <a:gdLst>
                <a:gd name="T0" fmla="*/ 81 w 81"/>
                <a:gd name="T1" fmla="*/ 36 h 58"/>
                <a:gd name="T2" fmla="*/ 12 w 81"/>
                <a:gd name="T3" fmla="*/ 58 h 58"/>
                <a:gd name="T4" fmla="*/ 0 w 81"/>
                <a:gd name="T5" fmla="*/ 23 h 58"/>
                <a:gd name="T6" fmla="*/ 70 w 81"/>
                <a:gd name="T7" fmla="*/ 0 h 58"/>
                <a:gd name="T8" fmla="*/ 81 w 81"/>
                <a:gd name="T9" fmla="*/ 36 h 58"/>
              </a:gdLst>
              <a:ahLst/>
              <a:cxnLst>
                <a:cxn ang="0">
                  <a:pos x="T0" y="T1"/>
                </a:cxn>
                <a:cxn ang="0">
                  <a:pos x="T2" y="T3"/>
                </a:cxn>
                <a:cxn ang="0">
                  <a:pos x="T4" y="T5"/>
                </a:cxn>
                <a:cxn ang="0">
                  <a:pos x="T6" y="T7"/>
                </a:cxn>
                <a:cxn ang="0">
                  <a:pos x="T8" y="T9"/>
                </a:cxn>
              </a:cxnLst>
              <a:rect l="0" t="0" r="r" b="b"/>
              <a:pathLst>
                <a:path w="81" h="58">
                  <a:moveTo>
                    <a:pt x="81" y="36"/>
                  </a:moveTo>
                  <a:lnTo>
                    <a:pt x="12" y="58"/>
                  </a:lnTo>
                  <a:lnTo>
                    <a:pt x="0" y="23"/>
                  </a:lnTo>
                  <a:lnTo>
                    <a:pt x="70" y="0"/>
                  </a:lnTo>
                  <a:lnTo>
                    <a:pt x="81" y="36"/>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73" name="Freeform 121"/>
            <p:cNvSpPr/>
            <p:nvPr/>
          </p:nvSpPr>
          <p:spPr bwMode="auto">
            <a:xfrm>
              <a:off x="5502275" y="3843338"/>
              <a:ext cx="127000" cy="92075"/>
            </a:xfrm>
            <a:custGeom>
              <a:avLst/>
              <a:gdLst>
                <a:gd name="T0" fmla="*/ 80 w 80"/>
                <a:gd name="T1" fmla="*/ 35 h 58"/>
                <a:gd name="T2" fmla="*/ 12 w 80"/>
                <a:gd name="T3" fmla="*/ 58 h 58"/>
                <a:gd name="T4" fmla="*/ 0 w 80"/>
                <a:gd name="T5" fmla="*/ 21 h 58"/>
                <a:gd name="T6" fmla="*/ 69 w 80"/>
                <a:gd name="T7" fmla="*/ 0 h 58"/>
                <a:gd name="T8" fmla="*/ 80 w 80"/>
                <a:gd name="T9" fmla="*/ 35 h 58"/>
              </a:gdLst>
              <a:ahLst/>
              <a:cxnLst>
                <a:cxn ang="0">
                  <a:pos x="T0" y="T1"/>
                </a:cxn>
                <a:cxn ang="0">
                  <a:pos x="T2" y="T3"/>
                </a:cxn>
                <a:cxn ang="0">
                  <a:pos x="T4" y="T5"/>
                </a:cxn>
                <a:cxn ang="0">
                  <a:pos x="T6" y="T7"/>
                </a:cxn>
                <a:cxn ang="0">
                  <a:pos x="T8" y="T9"/>
                </a:cxn>
              </a:cxnLst>
              <a:rect l="0" t="0" r="r" b="b"/>
              <a:pathLst>
                <a:path w="80" h="58">
                  <a:moveTo>
                    <a:pt x="80" y="35"/>
                  </a:moveTo>
                  <a:lnTo>
                    <a:pt x="12" y="58"/>
                  </a:lnTo>
                  <a:lnTo>
                    <a:pt x="0" y="21"/>
                  </a:lnTo>
                  <a:lnTo>
                    <a:pt x="69" y="0"/>
                  </a:lnTo>
                  <a:lnTo>
                    <a:pt x="80" y="35"/>
                  </a:lnTo>
                  <a:close/>
                </a:path>
              </a:pathLst>
            </a:custGeom>
            <a:solidFill>
              <a:srgbClr val="FFFFFF"/>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74" name="Freeform 122"/>
            <p:cNvSpPr/>
            <p:nvPr/>
          </p:nvSpPr>
          <p:spPr bwMode="auto">
            <a:xfrm>
              <a:off x="5673725" y="3787775"/>
              <a:ext cx="127000" cy="90488"/>
            </a:xfrm>
            <a:custGeom>
              <a:avLst/>
              <a:gdLst>
                <a:gd name="T0" fmla="*/ 80 w 80"/>
                <a:gd name="T1" fmla="*/ 35 h 57"/>
                <a:gd name="T2" fmla="*/ 10 w 80"/>
                <a:gd name="T3" fmla="*/ 57 h 57"/>
                <a:gd name="T4" fmla="*/ 0 w 80"/>
                <a:gd name="T5" fmla="*/ 22 h 57"/>
                <a:gd name="T6" fmla="*/ 68 w 80"/>
                <a:gd name="T7" fmla="*/ 0 h 57"/>
                <a:gd name="T8" fmla="*/ 80 w 80"/>
                <a:gd name="T9" fmla="*/ 35 h 57"/>
              </a:gdLst>
              <a:ahLst/>
              <a:cxnLst>
                <a:cxn ang="0">
                  <a:pos x="T0" y="T1"/>
                </a:cxn>
                <a:cxn ang="0">
                  <a:pos x="T2" y="T3"/>
                </a:cxn>
                <a:cxn ang="0">
                  <a:pos x="T4" y="T5"/>
                </a:cxn>
                <a:cxn ang="0">
                  <a:pos x="T6" y="T7"/>
                </a:cxn>
                <a:cxn ang="0">
                  <a:pos x="T8" y="T9"/>
                </a:cxn>
              </a:cxnLst>
              <a:rect l="0" t="0" r="r" b="b"/>
              <a:pathLst>
                <a:path w="80" h="57">
                  <a:moveTo>
                    <a:pt x="80" y="35"/>
                  </a:moveTo>
                  <a:lnTo>
                    <a:pt x="10" y="57"/>
                  </a:lnTo>
                  <a:lnTo>
                    <a:pt x="0" y="22"/>
                  </a:lnTo>
                  <a:lnTo>
                    <a:pt x="68" y="0"/>
                  </a:lnTo>
                  <a:lnTo>
                    <a:pt x="80" y="35"/>
                  </a:lnTo>
                  <a:close/>
                </a:path>
              </a:pathLst>
            </a:custGeom>
            <a:solidFill>
              <a:srgbClr val="FFFFFF"/>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75" name="Freeform 123"/>
            <p:cNvSpPr/>
            <p:nvPr/>
          </p:nvSpPr>
          <p:spPr bwMode="auto">
            <a:xfrm>
              <a:off x="5843588" y="3732213"/>
              <a:ext cx="125413" cy="90488"/>
            </a:xfrm>
            <a:custGeom>
              <a:avLst/>
              <a:gdLst>
                <a:gd name="T0" fmla="*/ 79 w 79"/>
                <a:gd name="T1" fmla="*/ 36 h 57"/>
                <a:gd name="T2" fmla="*/ 11 w 79"/>
                <a:gd name="T3" fmla="*/ 57 h 57"/>
                <a:gd name="T4" fmla="*/ 0 w 79"/>
                <a:gd name="T5" fmla="*/ 22 h 57"/>
                <a:gd name="T6" fmla="*/ 68 w 79"/>
                <a:gd name="T7" fmla="*/ 0 h 57"/>
                <a:gd name="T8" fmla="*/ 79 w 79"/>
                <a:gd name="T9" fmla="*/ 36 h 57"/>
              </a:gdLst>
              <a:ahLst/>
              <a:cxnLst>
                <a:cxn ang="0">
                  <a:pos x="T0" y="T1"/>
                </a:cxn>
                <a:cxn ang="0">
                  <a:pos x="T2" y="T3"/>
                </a:cxn>
                <a:cxn ang="0">
                  <a:pos x="T4" y="T5"/>
                </a:cxn>
                <a:cxn ang="0">
                  <a:pos x="T6" y="T7"/>
                </a:cxn>
                <a:cxn ang="0">
                  <a:pos x="T8" y="T9"/>
                </a:cxn>
              </a:cxnLst>
              <a:rect l="0" t="0" r="r" b="b"/>
              <a:pathLst>
                <a:path w="79" h="57">
                  <a:moveTo>
                    <a:pt x="79" y="36"/>
                  </a:moveTo>
                  <a:lnTo>
                    <a:pt x="11" y="57"/>
                  </a:lnTo>
                  <a:lnTo>
                    <a:pt x="0" y="22"/>
                  </a:lnTo>
                  <a:lnTo>
                    <a:pt x="68" y="0"/>
                  </a:lnTo>
                  <a:lnTo>
                    <a:pt x="79" y="36"/>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76" name="Freeform 124"/>
            <p:cNvSpPr/>
            <p:nvPr/>
          </p:nvSpPr>
          <p:spPr bwMode="auto">
            <a:xfrm>
              <a:off x="5535613" y="3943350"/>
              <a:ext cx="127000" cy="92075"/>
            </a:xfrm>
            <a:custGeom>
              <a:avLst/>
              <a:gdLst>
                <a:gd name="T0" fmla="*/ 80 w 80"/>
                <a:gd name="T1" fmla="*/ 36 h 58"/>
                <a:gd name="T2" fmla="*/ 12 w 80"/>
                <a:gd name="T3" fmla="*/ 58 h 58"/>
                <a:gd name="T4" fmla="*/ 0 w 80"/>
                <a:gd name="T5" fmla="*/ 23 h 58"/>
                <a:gd name="T6" fmla="*/ 68 w 80"/>
                <a:gd name="T7" fmla="*/ 0 h 58"/>
                <a:gd name="T8" fmla="*/ 80 w 80"/>
                <a:gd name="T9" fmla="*/ 36 h 58"/>
              </a:gdLst>
              <a:ahLst/>
              <a:cxnLst>
                <a:cxn ang="0">
                  <a:pos x="T0" y="T1"/>
                </a:cxn>
                <a:cxn ang="0">
                  <a:pos x="T2" y="T3"/>
                </a:cxn>
                <a:cxn ang="0">
                  <a:pos x="T4" y="T5"/>
                </a:cxn>
                <a:cxn ang="0">
                  <a:pos x="T6" y="T7"/>
                </a:cxn>
                <a:cxn ang="0">
                  <a:pos x="T8" y="T9"/>
                </a:cxn>
              </a:cxnLst>
              <a:rect l="0" t="0" r="r" b="b"/>
              <a:pathLst>
                <a:path w="80" h="58">
                  <a:moveTo>
                    <a:pt x="80" y="36"/>
                  </a:moveTo>
                  <a:lnTo>
                    <a:pt x="12" y="58"/>
                  </a:lnTo>
                  <a:lnTo>
                    <a:pt x="0" y="23"/>
                  </a:lnTo>
                  <a:lnTo>
                    <a:pt x="68" y="0"/>
                  </a:lnTo>
                  <a:lnTo>
                    <a:pt x="80" y="36"/>
                  </a:lnTo>
                  <a:close/>
                </a:path>
              </a:pathLst>
            </a:custGeom>
            <a:solidFill>
              <a:srgbClr val="FFFFFF"/>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77" name="Freeform 125"/>
            <p:cNvSpPr/>
            <p:nvPr/>
          </p:nvSpPr>
          <p:spPr bwMode="auto">
            <a:xfrm>
              <a:off x="5705475" y="3887788"/>
              <a:ext cx="127000" cy="92075"/>
            </a:xfrm>
            <a:custGeom>
              <a:avLst/>
              <a:gdLst>
                <a:gd name="T0" fmla="*/ 80 w 80"/>
                <a:gd name="T1" fmla="*/ 35 h 58"/>
                <a:gd name="T2" fmla="*/ 12 w 80"/>
                <a:gd name="T3" fmla="*/ 58 h 58"/>
                <a:gd name="T4" fmla="*/ 0 w 80"/>
                <a:gd name="T5" fmla="*/ 23 h 58"/>
                <a:gd name="T6" fmla="*/ 68 w 80"/>
                <a:gd name="T7" fmla="*/ 0 h 58"/>
                <a:gd name="T8" fmla="*/ 80 w 80"/>
                <a:gd name="T9" fmla="*/ 35 h 58"/>
              </a:gdLst>
              <a:ahLst/>
              <a:cxnLst>
                <a:cxn ang="0">
                  <a:pos x="T0" y="T1"/>
                </a:cxn>
                <a:cxn ang="0">
                  <a:pos x="T2" y="T3"/>
                </a:cxn>
                <a:cxn ang="0">
                  <a:pos x="T4" y="T5"/>
                </a:cxn>
                <a:cxn ang="0">
                  <a:pos x="T6" y="T7"/>
                </a:cxn>
                <a:cxn ang="0">
                  <a:pos x="T8" y="T9"/>
                </a:cxn>
              </a:cxnLst>
              <a:rect l="0" t="0" r="r" b="b"/>
              <a:pathLst>
                <a:path w="80" h="58">
                  <a:moveTo>
                    <a:pt x="80" y="35"/>
                  </a:moveTo>
                  <a:lnTo>
                    <a:pt x="12" y="58"/>
                  </a:lnTo>
                  <a:lnTo>
                    <a:pt x="0" y="23"/>
                  </a:lnTo>
                  <a:lnTo>
                    <a:pt x="68" y="0"/>
                  </a:lnTo>
                  <a:lnTo>
                    <a:pt x="80" y="35"/>
                  </a:lnTo>
                  <a:close/>
                </a:path>
              </a:pathLst>
            </a:custGeom>
            <a:solidFill>
              <a:srgbClr val="FFFFFF"/>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78" name="Freeform 126"/>
            <p:cNvSpPr/>
            <p:nvPr/>
          </p:nvSpPr>
          <p:spPr bwMode="auto">
            <a:xfrm>
              <a:off x="5876925" y="3833813"/>
              <a:ext cx="125413" cy="92075"/>
            </a:xfrm>
            <a:custGeom>
              <a:avLst/>
              <a:gdLst>
                <a:gd name="T0" fmla="*/ 79 w 79"/>
                <a:gd name="T1" fmla="*/ 35 h 58"/>
                <a:gd name="T2" fmla="*/ 10 w 79"/>
                <a:gd name="T3" fmla="*/ 58 h 58"/>
                <a:gd name="T4" fmla="*/ 0 w 79"/>
                <a:gd name="T5" fmla="*/ 21 h 58"/>
                <a:gd name="T6" fmla="*/ 68 w 79"/>
                <a:gd name="T7" fmla="*/ 0 h 58"/>
                <a:gd name="T8" fmla="*/ 79 w 79"/>
                <a:gd name="T9" fmla="*/ 35 h 58"/>
              </a:gdLst>
              <a:ahLst/>
              <a:cxnLst>
                <a:cxn ang="0">
                  <a:pos x="T0" y="T1"/>
                </a:cxn>
                <a:cxn ang="0">
                  <a:pos x="T2" y="T3"/>
                </a:cxn>
                <a:cxn ang="0">
                  <a:pos x="T4" y="T5"/>
                </a:cxn>
                <a:cxn ang="0">
                  <a:pos x="T6" y="T7"/>
                </a:cxn>
                <a:cxn ang="0">
                  <a:pos x="T8" y="T9"/>
                </a:cxn>
              </a:cxnLst>
              <a:rect l="0" t="0" r="r" b="b"/>
              <a:pathLst>
                <a:path w="79" h="58">
                  <a:moveTo>
                    <a:pt x="79" y="35"/>
                  </a:moveTo>
                  <a:lnTo>
                    <a:pt x="10" y="58"/>
                  </a:lnTo>
                  <a:lnTo>
                    <a:pt x="0" y="21"/>
                  </a:lnTo>
                  <a:lnTo>
                    <a:pt x="68" y="0"/>
                  </a:lnTo>
                  <a:lnTo>
                    <a:pt x="79" y="35"/>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79" name="Freeform 127"/>
            <p:cNvSpPr/>
            <p:nvPr/>
          </p:nvSpPr>
          <p:spPr bwMode="auto">
            <a:xfrm>
              <a:off x="6218238" y="3122613"/>
              <a:ext cx="549275" cy="496888"/>
            </a:xfrm>
            <a:custGeom>
              <a:avLst/>
              <a:gdLst>
                <a:gd name="T0" fmla="*/ 117 w 346"/>
                <a:gd name="T1" fmla="*/ 0 h 313"/>
                <a:gd name="T2" fmla="*/ 0 w 346"/>
                <a:gd name="T3" fmla="*/ 228 h 313"/>
                <a:gd name="T4" fmla="*/ 167 w 346"/>
                <a:gd name="T5" fmla="*/ 313 h 313"/>
                <a:gd name="T6" fmla="*/ 198 w 346"/>
                <a:gd name="T7" fmla="*/ 251 h 313"/>
                <a:gd name="T8" fmla="*/ 260 w 346"/>
                <a:gd name="T9" fmla="*/ 284 h 313"/>
                <a:gd name="T10" fmla="*/ 346 w 346"/>
                <a:gd name="T11" fmla="*/ 117 h 313"/>
                <a:gd name="T12" fmla="*/ 117 w 346"/>
                <a:gd name="T13" fmla="*/ 0 h 313"/>
              </a:gdLst>
              <a:ahLst/>
              <a:cxnLst>
                <a:cxn ang="0">
                  <a:pos x="T0" y="T1"/>
                </a:cxn>
                <a:cxn ang="0">
                  <a:pos x="T2" y="T3"/>
                </a:cxn>
                <a:cxn ang="0">
                  <a:pos x="T4" y="T5"/>
                </a:cxn>
                <a:cxn ang="0">
                  <a:pos x="T6" y="T7"/>
                </a:cxn>
                <a:cxn ang="0">
                  <a:pos x="T8" y="T9"/>
                </a:cxn>
                <a:cxn ang="0">
                  <a:pos x="T10" y="T11"/>
                </a:cxn>
                <a:cxn ang="0">
                  <a:pos x="T12" y="T13"/>
                </a:cxn>
              </a:cxnLst>
              <a:rect l="0" t="0" r="r" b="b"/>
              <a:pathLst>
                <a:path w="346" h="313">
                  <a:moveTo>
                    <a:pt x="117" y="0"/>
                  </a:moveTo>
                  <a:lnTo>
                    <a:pt x="0" y="228"/>
                  </a:lnTo>
                  <a:lnTo>
                    <a:pt x="167" y="313"/>
                  </a:lnTo>
                  <a:lnTo>
                    <a:pt x="198" y="251"/>
                  </a:lnTo>
                  <a:lnTo>
                    <a:pt x="260" y="284"/>
                  </a:lnTo>
                  <a:lnTo>
                    <a:pt x="346" y="117"/>
                  </a:lnTo>
                  <a:lnTo>
                    <a:pt x="117" y="0"/>
                  </a:lnTo>
                  <a:close/>
                </a:path>
              </a:pathLst>
            </a:custGeom>
            <a:solidFill>
              <a:srgbClr val="FFFFFF"/>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80" name="Freeform 128"/>
            <p:cNvSpPr/>
            <p:nvPr/>
          </p:nvSpPr>
          <p:spPr bwMode="auto">
            <a:xfrm>
              <a:off x="6483350" y="3521075"/>
              <a:ext cx="147638" cy="98425"/>
            </a:xfrm>
            <a:custGeom>
              <a:avLst/>
              <a:gdLst>
                <a:gd name="T0" fmla="*/ 0 w 93"/>
                <a:gd name="T1" fmla="*/ 62 h 62"/>
                <a:gd name="T2" fmla="*/ 93 w 93"/>
                <a:gd name="T3" fmla="*/ 33 h 62"/>
                <a:gd name="T4" fmla="*/ 31 w 93"/>
                <a:gd name="T5" fmla="*/ 0 h 62"/>
                <a:gd name="T6" fmla="*/ 0 w 93"/>
                <a:gd name="T7" fmla="*/ 62 h 62"/>
              </a:gdLst>
              <a:ahLst/>
              <a:cxnLst>
                <a:cxn ang="0">
                  <a:pos x="T0" y="T1"/>
                </a:cxn>
                <a:cxn ang="0">
                  <a:pos x="T2" y="T3"/>
                </a:cxn>
                <a:cxn ang="0">
                  <a:pos x="T4" y="T5"/>
                </a:cxn>
                <a:cxn ang="0">
                  <a:pos x="T6" y="T7"/>
                </a:cxn>
              </a:cxnLst>
              <a:rect l="0" t="0" r="r" b="b"/>
              <a:pathLst>
                <a:path w="93" h="62">
                  <a:moveTo>
                    <a:pt x="0" y="62"/>
                  </a:moveTo>
                  <a:lnTo>
                    <a:pt x="93" y="33"/>
                  </a:lnTo>
                  <a:lnTo>
                    <a:pt x="31" y="0"/>
                  </a:lnTo>
                  <a:lnTo>
                    <a:pt x="0" y="62"/>
                  </a:lnTo>
                  <a:close/>
                </a:path>
              </a:pathLst>
            </a:custGeom>
            <a:solidFill>
              <a:srgbClr val="FFFFFF"/>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81" name="Freeform 129"/>
            <p:cNvSpPr/>
            <p:nvPr/>
          </p:nvSpPr>
          <p:spPr bwMode="auto">
            <a:xfrm>
              <a:off x="6369050" y="3190875"/>
              <a:ext cx="88900" cy="46038"/>
            </a:xfrm>
            <a:custGeom>
              <a:avLst/>
              <a:gdLst>
                <a:gd name="T0" fmla="*/ 0 w 56"/>
                <a:gd name="T1" fmla="*/ 0 h 29"/>
                <a:gd name="T2" fmla="*/ 56 w 56"/>
                <a:gd name="T3" fmla="*/ 29 h 29"/>
                <a:gd name="T4" fmla="*/ 0 w 56"/>
                <a:gd name="T5" fmla="*/ 0 h 29"/>
              </a:gdLst>
              <a:ahLst/>
              <a:cxnLst>
                <a:cxn ang="0">
                  <a:pos x="T0" y="T1"/>
                </a:cxn>
                <a:cxn ang="0">
                  <a:pos x="T2" y="T3"/>
                </a:cxn>
                <a:cxn ang="0">
                  <a:pos x="T4" y="T5"/>
                </a:cxn>
              </a:cxnLst>
              <a:rect l="0" t="0" r="r" b="b"/>
              <a:pathLst>
                <a:path w="56" h="29">
                  <a:moveTo>
                    <a:pt x="0" y="0"/>
                  </a:moveTo>
                  <a:lnTo>
                    <a:pt x="56" y="29"/>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p>
          </p:txBody>
        </p:sp>
        <p:sp>
          <p:nvSpPr>
            <p:cNvPr id="282" name="Line 130"/>
            <p:cNvSpPr>
              <a:spLocks noChangeShapeType="1"/>
            </p:cNvSpPr>
            <p:nvPr/>
          </p:nvSpPr>
          <p:spPr bwMode="auto">
            <a:xfrm>
              <a:off x="6369050" y="3190875"/>
              <a:ext cx="88900" cy="46038"/>
            </a:xfrm>
            <a:prstGeom prst="line">
              <a:avLst/>
            </a:prstGeom>
            <a:noFill/>
            <a:ln w="22225" cap="rnd">
              <a:solidFill>
                <a:srgbClr val="33333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1350"/>
            </a:p>
          </p:txBody>
        </p:sp>
        <p:sp>
          <p:nvSpPr>
            <p:cNvPr id="283" name="Freeform 131"/>
            <p:cNvSpPr/>
            <p:nvPr/>
          </p:nvSpPr>
          <p:spPr bwMode="auto">
            <a:xfrm>
              <a:off x="6529388" y="3273425"/>
              <a:ext cx="203200" cy="104775"/>
            </a:xfrm>
            <a:custGeom>
              <a:avLst/>
              <a:gdLst>
                <a:gd name="T0" fmla="*/ 0 w 128"/>
                <a:gd name="T1" fmla="*/ 0 h 66"/>
                <a:gd name="T2" fmla="*/ 128 w 128"/>
                <a:gd name="T3" fmla="*/ 66 h 66"/>
                <a:gd name="T4" fmla="*/ 0 w 128"/>
                <a:gd name="T5" fmla="*/ 0 h 66"/>
              </a:gdLst>
              <a:ahLst/>
              <a:cxnLst>
                <a:cxn ang="0">
                  <a:pos x="T0" y="T1"/>
                </a:cxn>
                <a:cxn ang="0">
                  <a:pos x="T2" y="T3"/>
                </a:cxn>
                <a:cxn ang="0">
                  <a:pos x="T4" y="T5"/>
                </a:cxn>
              </a:cxnLst>
              <a:rect l="0" t="0" r="r" b="b"/>
              <a:pathLst>
                <a:path w="128" h="66">
                  <a:moveTo>
                    <a:pt x="0" y="0"/>
                  </a:moveTo>
                  <a:lnTo>
                    <a:pt x="128" y="66"/>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p>
          </p:txBody>
        </p:sp>
        <p:sp>
          <p:nvSpPr>
            <p:cNvPr id="284" name="Line 132"/>
            <p:cNvSpPr>
              <a:spLocks noChangeShapeType="1"/>
            </p:cNvSpPr>
            <p:nvPr/>
          </p:nvSpPr>
          <p:spPr bwMode="auto">
            <a:xfrm>
              <a:off x="6529388" y="3273425"/>
              <a:ext cx="203200" cy="104775"/>
            </a:xfrm>
            <a:prstGeom prst="line">
              <a:avLst/>
            </a:prstGeom>
            <a:noFill/>
            <a:ln w="22225" cap="rnd">
              <a:solidFill>
                <a:srgbClr val="33333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1350"/>
            </a:p>
          </p:txBody>
        </p:sp>
        <p:sp>
          <p:nvSpPr>
            <p:cNvPr id="285" name="Freeform 133"/>
            <p:cNvSpPr/>
            <p:nvPr/>
          </p:nvSpPr>
          <p:spPr bwMode="auto">
            <a:xfrm>
              <a:off x="6022975" y="2373313"/>
              <a:ext cx="581025" cy="581025"/>
            </a:xfrm>
            <a:custGeom>
              <a:avLst/>
              <a:gdLst>
                <a:gd name="T0" fmla="*/ 285 w 312"/>
                <a:gd name="T1" fmla="*/ 106 h 312"/>
                <a:gd name="T2" fmla="*/ 206 w 312"/>
                <a:gd name="T3" fmla="*/ 284 h 312"/>
                <a:gd name="T4" fmla="*/ 28 w 312"/>
                <a:gd name="T5" fmla="*/ 206 h 312"/>
                <a:gd name="T6" fmla="*/ 107 w 312"/>
                <a:gd name="T7" fmla="*/ 27 h 312"/>
                <a:gd name="T8" fmla="*/ 285 w 312"/>
                <a:gd name="T9" fmla="*/ 106 h 312"/>
              </a:gdLst>
              <a:ahLst/>
              <a:cxnLst>
                <a:cxn ang="0">
                  <a:pos x="T0" y="T1"/>
                </a:cxn>
                <a:cxn ang="0">
                  <a:pos x="T2" y="T3"/>
                </a:cxn>
                <a:cxn ang="0">
                  <a:pos x="T4" y="T5"/>
                </a:cxn>
                <a:cxn ang="0">
                  <a:pos x="T6" y="T7"/>
                </a:cxn>
                <a:cxn ang="0">
                  <a:pos x="T8" y="T9"/>
                </a:cxn>
              </a:cxnLst>
              <a:rect l="0" t="0" r="r" b="b"/>
              <a:pathLst>
                <a:path w="312" h="312">
                  <a:moveTo>
                    <a:pt x="285" y="106"/>
                  </a:moveTo>
                  <a:cubicBezTo>
                    <a:pt x="312" y="177"/>
                    <a:pt x="277" y="257"/>
                    <a:pt x="206" y="284"/>
                  </a:cubicBezTo>
                  <a:cubicBezTo>
                    <a:pt x="135" y="312"/>
                    <a:pt x="55" y="277"/>
                    <a:pt x="28" y="206"/>
                  </a:cubicBezTo>
                  <a:cubicBezTo>
                    <a:pt x="0" y="135"/>
                    <a:pt x="36" y="55"/>
                    <a:pt x="107" y="27"/>
                  </a:cubicBezTo>
                  <a:cubicBezTo>
                    <a:pt x="177" y="0"/>
                    <a:pt x="257" y="35"/>
                    <a:pt x="285" y="106"/>
                  </a:cubicBezTo>
                  <a:close/>
                </a:path>
              </a:pathLst>
            </a:custGeom>
            <a:solidFill>
              <a:srgbClr val="FFFFFF"/>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86" name="Freeform 134"/>
            <p:cNvSpPr/>
            <p:nvPr/>
          </p:nvSpPr>
          <p:spPr bwMode="auto">
            <a:xfrm>
              <a:off x="6602413" y="2295525"/>
              <a:ext cx="550863" cy="279400"/>
            </a:xfrm>
            <a:custGeom>
              <a:avLst/>
              <a:gdLst>
                <a:gd name="T0" fmla="*/ 0 w 296"/>
                <a:gd name="T1" fmla="*/ 121 h 150"/>
                <a:gd name="T2" fmla="*/ 235 w 296"/>
                <a:gd name="T3" fmla="*/ 5 h 150"/>
                <a:gd name="T4" fmla="*/ 269 w 296"/>
                <a:gd name="T5" fmla="*/ 5 h 150"/>
                <a:gd name="T6" fmla="*/ 269 w 296"/>
                <a:gd name="T7" fmla="*/ 5 h 150"/>
                <a:gd name="T8" fmla="*/ 288 w 296"/>
                <a:gd name="T9" fmla="*/ 55 h 150"/>
                <a:gd name="T10" fmla="*/ 288 w 296"/>
                <a:gd name="T11" fmla="*/ 55 h 150"/>
                <a:gd name="T12" fmla="*/ 263 w 296"/>
                <a:gd name="T13" fmla="*/ 78 h 150"/>
                <a:gd name="T14" fmla="*/ 11 w 296"/>
                <a:gd name="T15" fmla="*/ 150 h 150"/>
                <a:gd name="T16" fmla="*/ 0 w 296"/>
                <a:gd name="T17" fmla="*/ 121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6" h="150">
                  <a:moveTo>
                    <a:pt x="0" y="121"/>
                  </a:moveTo>
                  <a:cubicBezTo>
                    <a:pt x="235" y="5"/>
                    <a:pt x="235" y="5"/>
                    <a:pt x="235" y="5"/>
                  </a:cubicBezTo>
                  <a:cubicBezTo>
                    <a:pt x="246" y="0"/>
                    <a:pt x="258" y="0"/>
                    <a:pt x="269" y="5"/>
                  </a:cubicBezTo>
                  <a:cubicBezTo>
                    <a:pt x="269" y="5"/>
                    <a:pt x="269" y="5"/>
                    <a:pt x="269" y="5"/>
                  </a:cubicBezTo>
                  <a:cubicBezTo>
                    <a:pt x="288" y="14"/>
                    <a:pt x="296" y="36"/>
                    <a:pt x="288" y="55"/>
                  </a:cubicBezTo>
                  <a:cubicBezTo>
                    <a:pt x="288" y="55"/>
                    <a:pt x="288" y="55"/>
                    <a:pt x="288" y="55"/>
                  </a:cubicBezTo>
                  <a:cubicBezTo>
                    <a:pt x="284" y="66"/>
                    <a:pt x="275" y="74"/>
                    <a:pt x="263" y="78"/>
                  </a:cubicBezTo>
                  <a:cubicBezTo>
                    <a:pt x="11" y="150"/>
                    <a:pt x="11" y="150"/>
                    <a:pt x="11" y="150"/>
                  </a:cubicBezTo>
                  <a:lnTo>
                    <a:pt x="0" y="121"/>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87" name="Freeform 135"/>
            <p:cNvSpPr/>
            <p:nvPr/>
          </p:nvSpPr>
          <p:spPr bwMode="auto">
            <a:xfrm>
              <a:off x="6530975" y="2505075"/>
              <a:ext cx="98425" cy="111125"/>
            </a:xfrm>
            <a:custGeom>
              <a:avLst/>
              <a:gdLst>
                <a:gd name="T0" fmla="*/ 12 w 53"/>
                <a:gd name="T1" fmla="*/ 36 h 60"/>
                <a:gd name="T2" fmla="*/ 19 w 53"/>
                <a:gd name="T3" fmla="*/ 60 h 60"/>
                <a:gd name="T4" fmla="*/ 53 w 53"/>
                <a:gd name="T5" fmla="*/ 47 h 60"/>
                <a:gd name="T6" fmla="*/ 34 w 53"/>
                <a:gd name="T7" fmla="*/ 0 h 60"/>
                <a:gd name="T8" fmla="*/ 0 w 53"/>
                <a:gd name="T9" fmla="*/ 13 h 60"/>
                <a:gd name="T10" fmla="*/ 12 w 53"/>
                <a:gd name="T11" fmla="*/ 36 h 60"/>
              </a:gdLst>
              <a:ahLst/>
              <a:cxnLst>
                <a:cxn ang="0">
                  <a:pos x="T0" y="T1"/>
                </a:cxn>
                <a:cxn ang="0">
                  <a:pos x="T2" y="T3"/>
                </a:cxn>
                <a:cxn ang="0">
                  <a:pos x="T4" y="T5"/>
                </a:cxn>
                <a:cxn ang="0">
                  <a:pos x="T6" y="T7"/>
                </a:cxn>
                <a:cxn ang="0">
                  <a:pos x="T8" y="T9"/>
                </a:cxn>
                <a:cxn ang="0">
                  <a:pos x="T10" y="T11"/>
                </a:cxn>
              </a:cxnLst>
              <a:rect l="0" t="0" r="r" b="b"/>
              <a:pathLst>
                <a:path w="53" h="60">
                  <a:moveTo>
                    <a:pt x="12" y="36"/>
                  </a:moveTo>
                  <a:cubicBezTo>
                    <a:pt x="15" y="44"/>
                    <a:pt x="17" y="52"/>
                    <a:pt x="19" y="60"/>
                  </a:cubicBezTo>
                  <a:cubicBezTo>
                    <a:pt x="53" y="47"/>
                    <a:pt x="53" y="47"/>
                    <a:pt x="53" y="47"/>
                  </a:cubicBezTo>
                  <a:cubicBezTo>
                    <a:pt x="34" y="0"/>
                    <a:pt x="34" y="0"/>
                    <a:pt x="34" y="0"/>
                  </a:cubicBezTo>
                  <a:cubicBezTo>
                    <a:pt x="0" y="13"/>
                    <a:pt x="0" y="13"/>
                    <a:pt x="0" y="13"/>
                  </a:cubicBezTo>
                  <a:cubicBezTo>
                    <a:pt x="5" y="21"/>
                    <a:pt x="9" y="28"/>
                    <a:pt x="12" y="36"/>
                  </a:cubicBezTo>
                  <a:close/>
                </a:path>
              </a:pathLst>
            </a:custGeom>
            <a:solidFill>
              <a:srgbClr val="FFFFFF"/>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88" name="Freeform 136"/>
            <p:cNvSpPr/>
            <p:nvPr/>
          </p:nvSpPr>
          <p:spPr bwMode="auto">
            <a:xfrm>
              <a:off x="6099175" y="2451100"/>
              <a:ext cx="430213" cy="427038"/>
            </a:xfrm>
            <a:custGeom>
              <a:avLst/>
              <a:gdLst>
                <a:gd name="T0" fmla="*/ 210 w 231"/>
                <a:gd name="T1" fmla="*/ 78 h 230"/>
                <a:gd name="T2" fmla="*/ 152 w 231"/>
                <a:gd name="T3" fmla="*/ 210 h 230"/>
                <a:gd name="T4" fmla="*/ 20 w 231"/>
                <a:gd name="T5" fmla="*/ 152 h 230"/>
                <a:gd name="T6" fmla="*/ 78 w 231"/>
                <a:gd name="T7" fmla="*/ 20 h 230"/>
                <a:gd name="T8" fmla="*/ 210 w 231"/>
                <a:gd name="T9" fmla="*/ 78 h 230"/>
              </a:gdLst>
              <a:ahLst/>
              <a:cxnLst>
                <a:cxn ang="0">
                  <a:pos x="T0" y="T1"/>
                </a:cxn>
                <a:cxn ang="0">
                  <a:pos x="T2" y="T3"/>
                </a:cxn>
                <a:cxn ang="0">
                  <a:pos x="T4" y="T5"/>
                </a:cxn>
                <a:cxn ang="0">
                  <a:pos x="T6" y="T7"/>
                </a:cxn>
                <a:cxn ang="0">
                  <a:pos x="T8" y="T9"/>
                </a:cxn>
              </a:cxnLst>
              <a:rect l="0" t="0" r="r" b="b"/>
              <a:pathLst>
                <a:path w="231" h="230">
                  <a:moveTo>
                    <a:pt x="210" y="78"/>
                  </a:moveTo>
                  <a:cubicBezTo>
                    <a:pt x="231" y="131"/>
                    <a:pt x="205" y="190"/>
                    <a:pt x="152" y="210"/>
                  </a:cubicBezTo>
                  <a:cubicBezTo>
                    <a:pt x="100" y="230"/>
                    <a:pt x="41" y="204"/>
                    <a:pt x="20" y="152"/>
                  </a:cubicBezTo>
                  <a:cubicBezTo>
                    <a:pt x="0" y="99"/>
                    <a:pt x="26" y="40"/>
                    <a:pt x="78" y="20"/>
                  </a:cubicBezTo>
                  <a:cubicBezTo>
                    <a:pt x="131" y="0"/>
                    <a:pt x="190" y="26"/>
                    <a:pt x="210" y="78"/>
                  </a:cubicBezTo>
                  <a:close/>
                </a:path>
              </a:pathLst>
            </a:custGeom>
            <a:solidFill>
              <a:srgbClr val="FFFFFF"/>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89" name="Freeform 137"/>
            <p:cNvSpPr/>
            <p:nvPr/>
          </p:nvSpPr>
          <p:spPr bwMode="auto">
            <a:xfrm>
              <a:off x="6162675" y="2465388"/>
              <a:ext cx="331788" cy="336550"/>
            </a:xfrm>
            <a:custGeom>
              <a:avLst/>
              <a:gdLst>
                <a:gd name="T0" fmla="*/ 130 w 178"/>
                <a:gd name="T1" fmla="*/ 162 h 181"/>
                <a:gd name="T2" fmla="*/ 173 w 178"/>
                <a:gd name="T3" fmla="*/ 128 h 181"/>
                <a:gd name="T4" fmla="*/ 169 w 178"/>
                <a:gd name="T5" fmla="*/ 73 h 181"/>
                <a:gd name="T6" fmla="*/ 47 w 178"/>
                <a:gd name="T7" fmla="*/ 19 h 181"/>
                <a:gd name="T8" fmla="*/ 4 w 178"/>
                <a:gd name="T9" fmla="*/ 53 h 181"/>
                <a:gd name="T10" fmla="*/ 8 w 178"/>
                <a:gd name="T11" fmla="*/ 108 h 181"/>
                <a:gd name="T12" fmla="*/ 130 w 178"/>
                <a:gd name="T13" fmla="*/ 162 h 181"/>
              </a:gdLst>
              <a:ahLst/>
              <a:cxnLst>
                <a:cxn ang="0">
                  <a:pos x="T0" y="T1"/>
                </a:cxn>
                <a:cxn ang="0">
                  <a:pos x="T2" y="T3"/>
                </a:cxn>
                <a:cxn ang="0">
                  <a:pos x="T4" y="T5"/>
                </a:cxn>
                <a:cxn ang="0">
                  <a:pos x="T6" y="T7"/>
                </a:cxn>
                <a:cxn ang="0">
                  <a:pos x="T8" y="T9"/>
                </a:cxn>
                <a:cxn ang="0">
                  <a:pos x="T10" y="T11"/>
                </a:cxn>
                <a:cxn ang="0">
                  <a:pos x="T12" y="T13"/>
                </a:cxn>
              </a:cxnLst>
              <a:rect l="0" t="0" r="r" b="b"/>
              <a:pathLst>
                <a:path w="178" h="181">
                  <a:moveTo>
                    <a:pt x="130" y="162"/>
                  </a:moveTo>
                  <a:cubicBezTo>
                    <a:pt x="148" y="155"/>
                    <a:pt x="163" y="143"/>
                    <a:pt x="173" y="128"/>
                  </a:cubicBezTo>
                  <a:cubicBezTo>
                    <a:pt x="178" y="109"/>
                    <a:pt x="176" y="90"/>
                    <a:pt x="169" y="73"/>
                  </a:cubicBezTo>
                  <a:cubicBezTo>
                    <a:pt x="151" y="24"/>
                    <a:pt x="96" y="0"/>
                    <a:pt x="47" y="19"/>
                  </a:cubicBezTo>
                  <a:cubicBezTo>
                    <a:pt x="30" y="26"/>
                    <a:pt x="15" y="37"/>
                    <a:pt x="4" y="53"/>
                  </a:cubicBezTo>
                  <a:cubicBezTo>
                    <a:pt x="0" y="71"/>
                    <a:pt x="1" y="90"/>
                    <a:pt x="8" y="108"/>
                  </a:cubicBezTo>
                  <a:cubicBezTo>
                    <a:pt x="27" y="157"/>
                    <a:pt x="81" y="181"/>
                    <a:pt x="130" y="162"/>
                  </a:cubicBezTo>
                  <a:close/>
                </a:path>
              </a:pathLst>
            </a:custGeom>
            <a:solidFill>
              <a:schemeClr val="accent1"/>
            </a:solidFill>
            <a:ln>
              <a:noFill/>
            </a:ln>
          </p:spPr>
          <p:txBody>
            <a:bodyPr vert="horz" wrap="square" lIns="91440" tIns="45720" rIns="91440" bIns="45720" numCol="1" anchor="t" anchorCtr="0" compatLnSpc="1"/>
            <a:lstStyle/>
            <a:p>
              <a:endParaRPr lang="zh-CN" altLang="en-US" sz="1350"/>
            </a:p>
          </p:txBody>
        </p:sp>
        <p:sp>
          <p:nvSpPr>
            <p:cNvPr id="290" name="Freeform 138"/>
            <p:cNvSpPr/>
            <p:nvPr/>
          </p:nvSpPr>
          <p:spPr bwMode="auto">
            <a:xfrm>
              <a:off x="7038975" y="2305050"/>
              <a:ext cx="52388" cy="136525"/>
            </a:xfrm>
            <a:custGeom>
              <a:avLst/>
              <a:gdLst>
                <a:gd name="T0" fmla="*/ 33 w 33"/>
                <a:gd name="T1" fmla="*/ 86 h 86"/>
                <a:gd name="T2" fmla="*/ 0 w 33"/>
                <a:gd name="T3" fmla="*/ 0 h 86"/>
                <a:gd name="T4" fmla="*/ 33 w 33"/>
                <a:gd name="T5" fmla="*/ 86 h 86"/>
              </a:gdLst>
              <a:ahLst/>
              <a:cxnLst>
                <a:cxn ang="0">
                  <a:pos x="T0" y="T1"/>
                </a:cxn>
                <a:cxn ang="0">
                  <a:pos x="T2" y="T3"/>
                </a:cxn>
                <a:cxn ang="0">
                  <a:pos x="T4" y="T5"/>
                </a:cxn>
              </a:cxnLst>
              <a:rect l="0" t="0" r="r" b="b"/>
              <a:pathLst>
                <a:path w="33" h="86">
                  <a:moveTo>
                    <a:pt x="33" y="86"/>
                  </a:moveTo>
                  <a:lnTo>
                    <a:pt x="0" y="0"/>
                  </a:lnTo>
                  <a:lnTo>
                    <a:pt x="33" y="86"/>
                  </a:lnTo>
                  <a:close/>
                </a:path>
              </a:pathLst>
            </a:custGeom>
            <a:solidFill>
              <a:srgbClr val="8F959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p>
          </p:txBody>
        </p:sp>
        <p:sp>
          <p:nvSpPr>
            <p:cNvPr id="291" name="Line 139"/>
            <p:cNvSpPr>
              <a:spLocks noChangeShapeType="1"/>
            </p:cNvSpPr>
            <p:nvPr/>
          </p:nvSpPr>
          <p:spPr bwMode="auto">
            <a:xfrm flipH="1" flipV="1">
              <a:off x="7038975" y="2305050"/>
              <a:ext cx="52388" cy="136525"/>
            </a:xfrm>
            <a:prstGeom prst="line">
              <a:avLst/>
            </a:prstGeom>
            <a:noFill/>
            <a:ln w="22225" cap="rnd">
              <a:solidFill>
                <a:srgbClr val="33333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1350"/>
            </a:p>
          </p:txBody>
        </p:sp>
        <p:sp>
          <p:nvSpPr>
            <p:cNvPr id="292" name="Freeform 140"/>
            <p:cNvSpPr/>
            <p:nvPr/>
          </p:nvSpPr>
          <p:spPr bwMode="auto">
            <a:xfrm>
              <a:off x="5437188" y="2524125"/>
              <a:ext cx="392113" cy="233363"/>
            </a:xfrm>
            <a:custGeom>
              <a:avLst/>
              <a:gdLst>
                <a:gd name="T0" fmla="*/ 180 w 211"/>
                <a:gd name="T1" fmla="*/ 38 h 125"/>
                <a:gd name="T2" fmla="*/ 55 w 211"/>
                <a:gd name="T3" fmla="*/ 5 h 125"/>
                <a:gd name="T4" fmla="*/ 11 w 211"/>
                <a:gd name="T5" fmla="*/ 31 h 125"/>
                <a:gd name="T6" fmla="*/ 0 w 211"/>
                <a:gd name="T7" fmla="*/ 75 h 125"/>
                <a:gd name="T8" fmla="*/ 194 w 211"/>
                <a:gd name="T9" fmla="*/ 125 h 125"/>
                <a:gd name="T10" fmla="*/ 206 w 211"/>
                <a:gd name="T11" fmla="*/ 82 h 125"/>
                <a:gd name="T12" fmla="*/ 180 w 211"/>
                <a:gd name="T13" fmla="*/ 38 h 125"/>
              </a:gdLst>
              <a:ahLst/>
              <a:cxnLst>
                <a:cxn ang="0">
                  <a:pos x="T0" y="T1"/>
                </a:cxn>
                <a:cxn ang="0">
                  <a:pos x="T2" y="T3"/>
                </a:cxn>
                <a:cxn ang="0">
                  <a:pos x="T4" y="T5"/>
                </a:cxn>
                <a:cxn ang="0">
                  <a:pos x="T6" y="T7"/>
                </a:cxn>
                <a:cxn ang="0">
                  <a:pos x="T8" y="T9"/>
                </a:cxn>
                <a:cxn ang="0">
                  <a:pos x="T10" y="T11"/>
                </a:cxn>
                <a:cxn ang="0">
                  <a:pos x="T12" y="T13"/>
                </a:cxn>
              </a:cxnLst>
              <a:rect l="0" t="0" r="r" b="b"/>
              <a:pathLst>
                <a:path w="211" h="125">
                  <a:moveTo>
                    <a:pt x="180" y="38"/>
                  </a:moveTo>
                  <a:cubicBezTo>
                    <a:pt x="55" y="5"/>
                    <a:pt x="55" y="5"/>
                    <a:pt x="55" y="5"/>
                  </a:cubicBezTo>
                  <a:cubicBezTo>
                    <a:pt x="36" y="0"/>
                    <a:pt x="16" y="12"/>
                    <a:pt x="11" y="31"/>
                  </a:cubicBezTo>
                  <a:cubicBezTo>
                    <a:pt x="0" y="75"/>
                    <a:pt x="0" y="75"/>
                    <a:pt x="0" y="75"/>
                  </a:cubicBezTo>
                  <a:cubicBezTo>
                    <a:pt x="194" y="125"/>
                    <a:pt x="194" y="125"/>
                    <a:pt x="194" y="125"/>
                  </a:cubicBezTo>
                  <a:cubicBezTo>
                    <a:pt x="206" y="82"/>
                    <a:pt x="206" y="82"/>
                    <a:pt x="206" y="82"/>
                  </a:cubicBezTo>
                  <a:cubicBezTo>
                    <a:pt x="211" y="62"/>
                    <a:pt x="199" y="43"/>
                    <a:pt x="180" y="38"/>
                  </a:cubicBez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93" name="Freeform 141"/>
            <p:cNvSpPr/>
            <p:nvPr/>
          </p:nvSpPr>
          <p:spPr bwMode="auto">
            <a:xfrm>
              <a:off x="5616575" y="2281238"/>
              <a:ext cx="174625" cy="293688"/>
            </a:xfrm>
            <a:custGeom>
              <a:avLst/>
              <a:gdLst>
                <a:gd name="T0" fmla="*/ 82 w 94"/>
                <a:gd name="T1" fmla="*/ 69 h 158"/>
                <a:gd name="T2" fmla="*/ 89 w 94"/>
                <a:gd name="T3" fmla="*/ 56 h 158"/>
                <a:gd name="T4" fmla="*/ 59 w 94"/>
                <a:gd name="T5" fmla="*/ 6 h 158"/>
                <a:gd name="T6" fmla="*/ 10 w 94"/>
                <a:gd name="T7" fmla="*/ 35 h 158"/>
                <a:gd name="T8" fmla="*/ 9 w 94"/>
                <a:gd name="T9" fmla="*/ 39 h 158"/>
                <a:gd name="T10" fmla="*/ 9 w 94"/>
                <a:gd name="T11" fmla="*/ 40 h 158"/>
                <a:gd name="T12" fmla="*/ 0 w 94"/>
                <a:gd name="T13" fmla="*/ 147 h 158"/>
                <a:gd name="T14" fmla="*/ 21 w 94"/>
                <a:gd name="T15" fmla="*/ 152 h 158"/>
                <a:gd name="T16" fmla="*/ 21 w 94"/>
                <a:gd name="T17" fmla="*/ 152 h 158"/>
                <a:gd name="T18" fmla="*/ 42 w 94"/>
                <a:gd name="T19" fmla="*/ 158 h 158"/>
                <a:gd name="T20" fmla="*/ 82 w 94"/>
                <a:gd name="T21" fmla="*/ 69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4" h="158">
                  <a:moveTo>
                    <a:pt x="82" y="69"/>
                  </a:moveTo>
                  <a:cubicBezTo>
                    <a:pt x="85" y="65"/>
                    <a:pt x="87" y="61"/>
                    <a:pt x="89" y="56"/>
                  </a:cubicBezTo>
                  <a:cubicBezTo>
                    <a:pt x="94" y="34"/>
                    <a:pt x="81" y="12"/>
                    <a:pt x="59" y="6"/>
                  </a:cubicBezTo>
                  <a:cubicBezTo>
                    <a:pt x="38" y="0"/>
                    <a:pt x="15" y="14"/>
                    <a:pt x="10" y="35"/>
                  </a:cubicBezTo>
                  <a:cubicBezTo>
                    <a:pt x="9" y="36"/>
                    <a:pt x="9" y="38"/>
                    <a:pt x="9" y="39"/>
                  </a:cubicBezTo>
                  <a:cubicBezTo>
                    <a:pt x="9" y="39"/>
                    <a:pt x="9" y="40"/>
                    <a:pt x="9" y="40"/>
                  </a:cubicBezTo>
                  <a:cubicBezTo>
                    <a:pt x="4" y="72"/>
                    <a:pt x="25" y="132"/>
                    <a:pt x="0" y="147"/>
                  </a:cubicBezTo>
                  <a:cubicBezTo>
                    <a:pt x="21" y="152"/>
                    <a:pt x="21" y="152"/>
                    <a:pt x="21" y="152"/>
                  </a:cubicBezTo>
                  <a:cubicBezTo>
                    <a:pt x="21" y="152"/>
                    <a:pt x="21" y="152"/>
                    <a:pt x="21" y="152"/>
                  </a:cubicBezTo>
                  <a:cubicBezTo>
                    <a:pt x="42" y="158"/>
                    <a:pt x="42" y="158"/>
                    <a:pt x="42" y="158"/>
                  </a:cubicBezTo>
                  <a:cubicBezTo>
                    <a:pt x="29" y="135"/>
                    <a:pt x="67" y="98"/>
                    <a:pt x="82" y="69"/>
                  </a:cubicBez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94" name="Freeform 142"/>
            <p:cNvSpPr/>
            <p:nvPr/>
          </p:nvSpPr>
          <p:spPr bwMode="auto">
            <a:xfrm>
              <a:off x="5446713" y="2670175"/>
              <a:ext cx="331788" cy="122238"/>
            </a:xfrm>
            <a:custGeom>
              <a:avLst/>
              <a:gdLst>
                <a:gd name="T0" fmla="*/ 203 w 209"/>
                <a:gd name="T1" fmla="*/ 77 h 77"/>
                <a:gd name="T2" fmla="*/ 0 w 209"/>
                <a:gd name="T3" fmla="*/ 25 h 77"/>
                <a:gd name="T4" fmla="*/ 7 w 209"/>
                <a:gd name="T5" fmla="*/ 0 h 77"/>
                <a:gd name="T6" fmla="*/ 209 w 209"/>
                <a:gd name="T7" fmla="*/ 52 h 77"/>
                <a:gd name="T8" fmla="*/ 203 w 209"/>
                <a:gd name="T9" fmla="*/ 77 h 77"/>
              </a:gdLst>
              <a:ahLst/>
              <a:cxnLst>
                <a:cxn ang="0">
                  <a:pos x="T0" y="T1"/>
                </a:cxn>
                <a:cxn ang="0">
                  <a:pos x="T2" y="T3"/>
                </a:cxn>
                <a:cxn ang="0">
                  <a:pos x="T4" y="T5"/>
                </a:cxn>
                <a:cxn ang="0">
                  <a:pos x="T6" y="T7"/>
                </a:cxn>
                <a:cxn ang="0">
                  <a:pos x="T8" y="T9"/>
                </a:cxn>
              </a:cxnLst>
              <a:rect l="0" t="0" r="r" b="b"/>
              <a:pathLst>
                <a:path w="209" h="77">
                  <a:moveTo>
                    <a:pt x="203" y="77"/>
                  </a:moveTo>
                  <a:lnTo>
                    <a:pt x="0" y="25"/>
                  </a:lnTo>
                  <a:lnTo>
                    <a:pt x="7" y="0"/>
                  </a:lnTo>
                  <a:lnTo>
                    <a:pt x="209" y="52"/>
                  </a:lnTo>
                  <a:lnTo>
                    <a:pt x="203" y="77"/>
                  </a:lnTo>
                  <a:close/>
                </a:path>
              </a:pathLst>
            </a:custGeom>
            <a:solidFill>
              <a:srgbClr val="FFFFFF"/>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95" name="Line 143"/>
            <p:cNvSpPr>
              <a:spLocks noChangeShapeType="1"/>
            </p:cNvSpPr>
            <p:nvPr/>
          </p:nvSpPr>
          <p:spPr bwMode="auto">
            <a:xfrm>
              <a:off x="5448300" y="2619375"/>
              <a:ext cx="127000" cy="31750"/>
            </a:xfrm>
            <a:prstGeom prst="line">
              <a:avLst/>
            </a:prstGeom>
            <a:noFill/>
            <a:ln w="22225" cap="rnd">
              <a:solidFill>
                <a:srgbClr val="33333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1350"/>
            </a:p>
          </p:txBody>
        </p:sp>
      </p:grpSp>
      <p:cxnSp>
        <p:nvCxnSpPr>
          <p:cNvPr id="297" name="直接连接符 296"/>
          <p:cNvCxnSpPr/>
          <p:nvPr/>
        </p:nvCxnSpPr>
        <p:spPr>
          <a:xfrm>
            <a:off x="5143095" y="462853"/>
            <a:ext cx="4000905" cy="2454519"/>
          </a:xfrm>
          <a:prstGeom prst="line">
            <a:avLst/>
          </a:prstGeom>
          <a:ln w="158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98" name="任意多边形: 形状 297"/>
          <p:cNvSpPr/>
          <p:nvPr/>
        </p:nvSpPr>
        <p:spPr>
          <a:xfrm>
            <a:off x="4704847" y="1"/>
            <a:ext cx="4439153" cy="2704140"/>
          </a:xfrm>
          <a:custGeom>
            <a:avLst/>
            <a:gdLst>
              <a:gd name="connsiteX0" fmla="*/ 0 w 6570490"/>
              <a:gd name="connsiteY0" fmla="*/ 0 h 2798314"/>
              <a:gd name="connsiteX1" fmla="*/ 6570490 w 6570490"/>
              <a:gd name="connsiteY1" fmla="*/ 0 h 2798314"/>
              <a:gd name="connsiteX2" fmla="*/ 6570490 w 6570490"/>
              <a:gd name="connsiteY2" fmla="*/ 2798314 h 2798314"/>
            </a:gdLst>
            <a:ahLst/>
            <a:cxnLst>
              <a:cxn ang="0">
                <a:pos x="connsiteX0" y="connsiteY0"/>
              </a:cxn>
              <a:cxn ang="0">
                <a:pos x="connsiteX1" y="connsiteY1"/>
              </a:cxn>
              <a:cxn ang="0">
                <a:pos x="connsiteX2" y="connsiteY2"/>
              </a:cxn>
            </a:cxnLst>
            <a:rect l="l" t="t" r="r" b="b"/>
            <a:pathLst>
              <a:path w="6570490" h="2798314">
                <a:moveTo>
                  <a:pt x="0" y="0"/>
                </a:moveTo>
                <a:lnTo>
                  <a:pt x="6570490" y="0"/>
                </a:lnTo>
                <a:lnTo>
                  <a:pt x="6570490" y="279831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99" name="直接连接符 298"/>
          <p:cNvCxnSpPr/>
          <p:nvPr/>
        </p:nvCxnSpPr>
        <p:spPr>
          <a:xfrm>
            <a:off x="4397829" y="1"/>
            <a:ext cx="578563" cy="354943"/>
          </a:xfrm>
          <a:prstGeom prst="line">
            <a:avLst/>
          </a:prstGeom>
          <a:ln w="158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300" name="组合 299"/>
          <p:cNvGrpSpPr/>
          <p:nvPr/>
        </p:nvGrpSpPr>
        <p:grpSpPr>
          <a:xfrm flipH="1" flipV="1">
            <a:off x="-1" y="4876800"/>
            <a:ext cx="2492828" cy="1981199"/>
            <a:chOff x="5167085" y="0"/>
            <a:chExt cx="7024915" cy="3018971"/>
          </a:xfrm>
        </p:grpSpPr>
        <p:cxnSp>
          <p:nvCxnSpPr>
            <p:cNvPr id="301" name="直接连接符 300"/>
            <p:cNvCxnSpPr/>
            <p:nvPr/>
          </p:nvCxnSpPr>
          <p:spPr>
            <a:xfrm>
              <a:off x="6270172" y="478972"/>
              <a:ext cx="5921828" cy="2539999"/>
            </a:xfrm>
            <a:prstGeom prst="line">
              <a:avLst/>
            </a:prstGeom>
            <a:ln w="158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302" name="任意多边形: 形状 301"/>
            <p:cNvSpPr/>
            <p:nvPr/>
          </p:nvSpPr>
          <p:spPr>
            <a:xfrm>
              <a:off x="5621510" y="1"/>
              <a:ext cx="6570490" cy="2798314"/>
            </a:xfrm>
            <a:custGeom>
              <a:avLst/>
              <a:gdLst>
                <a:gd name="connsiteX0" fmla="*/ 0 w 6570490"/>
                <a:gd name="connsiteY0" fmla="*/ 0 h 2798314"/>
                <a:gd name="connsiteX1" fmla="*/ 6570490 w 6570490"/>
                <a:gd name="connsiteY1" fmla="*/ 0 h 2798314"/>
                <a:gd name="connsiteX2" fmla="*/ 6570490 w 6570490"/>
                <a:gd name="connsiteY2" fmla="*/ 2798314 h 2798314"/>
              </a:gdLst>
              <a:ahLst/>
              <a:cxnLst>
                <a:cxn ang="0">
                  <a:pos x="connsiteX0" y="connsiteY0"/>
                </a:cxn>
                <a:cxn ang="0">
                  <a:pos x="connsiteX1" y="connsiteY1"/>
                </a:cxn>
                <a:cxn ang="0">
                  <a:pos x="connsiteX2" y="connsiteY2"/>
                </a:cxn>
              </a:cxnLst>
              <a:rect l="l" t="t" r="r" b="b"/>
              <a:pathLst>
                <a:path w="6570490" h="2798314">
                  <a:moveTo>
                    <a:pt x="0" y="0"/>
                  </a:moveTo>
                  <a:lnTo>
                    <a:pt x="6570490" y="0"/>
                  </a:lnTo>
                  <a:lnTo>
                    <a:pt x="6570490" y="279831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303" name="直接连接符 302"/>
            <p:cNvCxnSpPr/>
            <p:nvPr/>
          </p:nvCxnSpPr>
          <p:spPr>
            <a:xfrm>
              <a:off x="5167085" y="0"/>
              <a:ext cx="856344" cy="367304"/>
            </a:xfrm>
            <a:prstGeom prst="line">
              <a:avLst/>
            </a:prstGeom>
            <a:ln w="158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sp>
        <p:nvSpPr>
          <p:cNvPr id="9802" name="标题 1"/>
          <p:cNvSpPr>
            <a:spLocks noGrp="1"/>
          </p:cNvSpPr>
          <p:nvPr>
            <p:ph type="ctrTitle"/>
          </p:nvPr>
        </p:nvSpPr>
        <p:spPr>
          <a:xfrm>
            <a:off x="502444" y="1467588"/>
            <a:ext cx="3328138" cy="698591"/>
          </a:xfrm>
        </p:spPr>
        <p:txBody>
          <a:bodyPr anchor="ctr">
            <a:normAutofit/>
          </a:bodyPr>
          <a:lstStyle>
            <a:lvl1pPr algn="l">
              <a:defRPr sz="3000">
                <a:solidFill>
                  <a:schemeClr val="accent2"/>
                </a:solidFill>
              </a:defRPr>
            </a:lvl1pPr>
          </a:lstStyle>
          <a:p>
            <a:endParaRPr lang="zh-CN" altLang="en-US" dirty="0"/>
          </a:p>
        </p:txBody>
      </p:sp>
      <p:cxnSp>
        <p:nvCxnSpPr>
          <p:cNvPr id="309" name="直接连接符 308"/>
          <p:cNvCxnSpPr/>
          <p:nvPr/>
        </p:nvCxnSpPr>
        <p:spPr>
          <a:xfrm>
            <a:off x="5878286" y="0"/>
            <a:ext cx="2815363" cy="172720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1" name="直接连接符 310"/>
          <p:cNvCxnSpPr/>
          <p:nvPr/>
        </p:nvCxnSpPr>
        <p:spPr>
          <a:xfrm>
            <a:off x="8055429" y="1553030"/>
            <a:ext cx="1088572" cy="66782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
        <p:nvSpPr>
          <p:cNvPr id="20" name="标题 1"/>
          <p:cNvSpPr>
            <a:spLocks noGrp="1"/>
          </p:cNvSpPr>
          <p:nvPr>
            <p:ph type="title" hasCustomPrompt="1"/>
          </p:nvPr>
        </p:nvSpPr>
        <p:spPr>
          <a:xfrm>
            <a:off x="881063" y="2070997"/>
            <a:ext cx="3401291" cy="656792"/>
          </a:xfrm>
        </p:spPr>
        <p:txBody>
          <a:bodyPr anchor="ctr">
            <a:normAutofit/>
          </a:bodyPr>
          <a:lstStyle>
            <a:lvl1pPr algn="l">
              <a:defRPr sz="1800" b="1">
                <a:solidFill>
                  <a:schemeClr val="tx1"/>
                </a:solidFill>
              </a:defRPr>
            </a:lvl1pPr>
          </a:lstStyle>
          <a:p>
            <a:r>
              <a:rPr lang="zh-CN" altLang="en-US" dirty="0"/>
              <a:t>单击此处添加幻灯片章节标题</a:t>
            </a:r>
          </a:p>
        </p:txBody>
      </p:sp>
      <p:sp>
        <p:nvSpPr>
          <p:cNvPr id="21" name="文本占位符 2"/>
          <p:cNvSpPr>
            <a:spLocks noGrp="1"/>
          </p:cNvSpPr>
          <p:nvPr>
            <p:ph type="body" idx="1"/>
          </p:nvPr>
        </p:nvSpPr>
        <p:spPr>
          <a:xfrm>
            <a:off x="881063" y="2962934"/>
            <a:ext cx="3409950" cy="1015623"/>
          </a:xfrm>
        </p:spPr>
        <p:txBody>
          <a:bodyPr anchor="t">
            <a:normAutofit/>
          </a:bodyPr>
          <a:lstStyle>
            <a:lvl1pPr marL="0" indent="0" algn="l">
              <a:buNone/>
              <a:defRPr sz="825">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cxnSp>
        <p:nvCxnSpPr>
          <p:cNvPr id="13" name="直接连接符 12"/>
          <p:cNvCxnSpPr/>
          <p:nvPr/>
        </p:nvCxnSpPr>
        <p:spPr>
          <a:xfrm>
            <a:off x="5143095" y="462853"/>
            <a:ext cx="4000905" cy="2454519"/>
          </a:xfrm>
          <a:prstGeom prst="line">
            <a:avLst/>
          </a:prstGeom>
          <a:ln w="158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4" name="任意多边形: 形状 13"/>
          <p:cNvSpPr/>
          <p:nvPr/>
        </p:nvSpPr>
        <p:spPr>
          <a:xfrm>
            <a:off x="4704847" y="1"/>
            <a:ext cx="4439153" cy="2704140"/>
          </a:xfrm>
          <a:custGeom>
            <a:avLst/>
            <a:gdLst>
              <a:gd name="connsiteX0" fmla="*/ 0 w 6570490"/>
              <a:gd name="connsiteY0" fmla="*/ 0 h 2798314"/>
              <a:gd name="connsiteX1" fmla="*/ 6570490 w 6570490"/>
              <a:gd name="connsiteY1" fmla="*/ 0 h 2798314"/>
              <a:gd name="connsiteX2" fmla="*/ 6570490 w 6570490"/>
              <a:gd name="connsiteY2" fmla="*/ 2798314 h 2798314"/>
            </a:gdLst>
            <a:ahLst/>
            <a:cxnLst>
              <a:cxn ang="0">
                <a:pos x="connsiteX0" y="connsiteY0"/>
              </a:cxn>
              <a:cxn ang="0">
                <a:pos x="connsiteX1" y="connsiteY1"/>
              </a:cxn>
              <a:cxn ang="0">
                <a:pos x="connsiteX2" y="connsiteY2"/>
              </a:cxn>
            </a:cxnLst>
            <a:rect l="l" t="t" r="r" b="b"/>
            <a:pathLst>
              <a:path w="6570490" h="2798314">
                <a:moveTo>
                  <a:pt x="0" y="0"/>
                </a:moveTo>
                <a:lnTo>
                  <a:pt x="6570490" y="0"/>
                </a:lnTo>
                <a:lnTo>
                  <a:pt x="6570490" y="279831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5" name="直接连接符 14"/>
          <p:cNvCxnSpPr/>
          <p:nvPr/>
        </p:nvCxnSpPr>
        <p:spPr>
          <a:xfrm>
            <a:off x="4397829" y="1"/>
            <a:ext cx="578563" cy="354943"/>
          </a:xfrm>
          <a:prstGeom prst="line">
            <a:avLst/>
          </a:prstGeom>
          <a:ln w="158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5878286" y="0"/>
            <a:ext cx="2815363" cy="172720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8055429" y="1553030"/>
            <a:ext cx="1088572" cy="66782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8" name="组合 17"/>
          <p:cNvGrpSpPr/>
          <p:nvPr/>
        </p:nvGrpSpPr>
        <p:grpSpPr>
          <a:xfrm flipH="1" flipV="1">
            <a:off x="-1" y="4876800"/>
            <a:ext cx="2492828" cy="1981199"/>
            <a:chOff x="5167085" y="0"/>
            <a:chExt cx="7024915" cy="3018971"/>
          </a:xfrm>
        </p:grpSpPr>
        <p:cxnSp>
          <p:nvCxnSpPr>
            <p:cNvPr id="19" name="直接连接符 18"/>
            <p:cNvCxnSpPr/>
            <p:nvPr/>
          </p:nvCxnSpPr>
          <p:spPr>
            <a:xfrm>
              <a:off x="6270171" y="478971"/>
              <a:ext cx="5921829" cy="2540000"/>
            </a:xfrm>
            <a:prstGeom prst="line">
              <a:avLst/>
            </a:prstGeom>
            <a:ln w="158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2" name="任意多边形: 形状 21"/>
            <p:cNvSpPr/>
            <p:nvPr/>
          </p:nvSpPr>
          <p:spPr>
            <a:xfrm>
              <a:off x="5621510" y="1"/>
              <a:ext cx="6570490" cy="2798314"/>
            </a:xfrm>
            <a:custGeom>
              <a:avLst/>
              <a:gdLst>
                <a:gd name="connsiteX0" fmla="*/ 0 w 6570490"/>
                <a:gd name="connsiteY0" fmla="*/ 0 h 2798314"/>
                <a:gd name="connsiteX1" fmla="*/ 6570490 w 6570490"/>
                <a:gd name="connsiteY1" fmla="*/ 0 h 2798314"/>
                <a:gd name="connsiteX2" fmla="*/ 6570490 w 6570490"/>
                <a:gd name="connsiteY2" fmla="*/ 2798314 h 2798314"/>
              </a:gdLst>
              <a:ahLst/>
              <a:cxnLst>
                <a:cxn ang="0">
                  <a:pos x="connsiteX0" y="connsiteY0"/>
                </a:cxn>
                <a:cxn ang="0">
                  <a:pos x="connsiteX1" y="connsiteY1"/>
                </a:cxn>
                <a:cxn ang="0">
                  <a:pos x="connsiteX2" y="connsiteY2"/>
                </a:cxn>
              </a:cxnLst>
              <a:rect l="l" t="t" r="r" b="b"/>
              <a:pathLst>
                <a:path w="6570490" h="2798314">
                  <a:moveTo>
                    <a:pt x="0" y="0"/>
                  </a:moveTo>
                  <a:lnTo>
                    <a:pt x="6570490" y="0"/>
                  </a:lnTo>
                  <a:lnTo>
                    <a:pt x="6570490" y="279831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3" name="直接连接符 22"/>
            <p:cNvCxnSpPr/>
            <p:nvPr/>
          </p:nvCxnSpPr>
          <p:spPr>
            <a:xfrm>
              <a:off x="5167085" y="0"/>
              <a:ext cx="856344" cy="367304"/>
            </a:xfrm>
            <a:prstGeom prst="line">
              <a:avLst/>
            </a:prstGeom>
            <a:ln w="158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dirty="0"/>
          </a:p>
        </p:txBody>
      </p:sp>
      <p:sp>
        <p:nvSpPr>
          <p:cNvPr id="6" name="灯片编号占位符 5"/>
          <p:cNvSpPr>
            <a:spLocks noGrp="1"/>
          </p:cNvSpPr>
          <p:nvPr>
            <p:ph type="sldNum" sz="quarter" idx="12"/>
          </p:nvPr>
        </p:nvSpPr>
        <p:spPr/>
        <p:txBody>
          <a:bodyPr/>
          <a:lstStyle/>
          <a:p>
            <a:fld id="{5DD3DB80-B894-403A-B48E-6FDC1A72010E}"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5DD3DB80-B894-403A-B48E-6FDC1A72010E}"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末尾幻灯片">
    <p:spTree>
      <p:nvGrpSpPr>
        <p:cNvPr id="1" name=""/>
        <p:cNvGrpSpPr/>
        <p:nvPr/>
      </p:nvGrpSpPr>
      <p:grpSpPr>
        <a:xfrm>
          <a:off x="0" y="0"/>
          <a:ext cx="0" cy="0"/>
          <a:chOff x="0" y="0"/>
          <a:chExt cx="0" cy="0"/>
        </a:xfrm>
      </p:grpSpPr>
      <p:cxnSp>
        <p:nvCxnSpPr>
          <p:cNvPr id="146" name="直接连接符 145"/>
          <p:cNvCxnSpPr/>
          <p:nvPr/>
        </p:nvCxnSpPr>
        <p:spPr>
          <a:xfrm>
            <a:off x="4743450" y="1480513"/>
            <a:ext cx="0" cy="614363"/>
          </a:xfrm>
          <a:prstGeom prst="line">
            <a:avLst/>
          </a:prstGeom>
          <a:ln w="127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67" name="组合 166"/>
          <p:cNvGrpSpPr/>
          <p:nvPr/>
        </p:nvGrpSpPr>
        <p:grpSpPr>
          <a:xfrm>
            <a:off x="2588619" y="3118129"/>
            <a:ext cx="6412506" cy="3450880"/>
            <a:chOff x="5275263" y="2190750"/>
            <a:chExt cx="6599238" cy="3109913"/>
          </a:xfrm>
        </p:grpSpPr>
        <p:sp>
          <p:nvSpPr>
            <p:cNvPr id="168" name="Freeform 5"/>
            <p:cNvSpPr/>
            <p:nvPr/>
          </p:nvSpPr>
          <p:spPr bwMode="auto">
            <a:xfrm>
              <a:off x="8628063" y="4195763"/>
              <a:ext cx="890588" cy="977900"/>
            </a:xfrm>
            <a:custGeom>
              <a:avLst/>
              <a:gdLst>
                <a:gd name="T0" fmla="*/ 244 w 479"/>
                <a:gd name="T1" fmla="*/ 12 h 525"/>
                <a:gd name="T2" fmla="*/ 33 w 479"/>
                <a:gd name="T3" fmla="*/ 121 h 525"/>
                <a:gd name="T4" fmla="*/ 12 w 479"/>
                <a:gd name="T5" fmla="*/ 186 h 525"/>
                <a:gd name="T6" fmla="*/ 15 w 479"/>
                <a:gd name="T7" fmla="*/ 191 h 525"/>
                <a:gd name="T8" fmla="*/ 32 w 479"/>
                <a:gd name="T9" fmla="*/ 225 h 525"/>
                <a:gd name="T10" fmla="*/ 150 w 479"/>
                <a:gd name="T11" fmla="*/ 453 h 525"/>
                <a:gd name="T12" fmla="*/ 167 w 479"/>
                <a:gd name="T13" fmla="*/ 487 h 525"/>
                <a:gd name="T14" fmla="*/ 170 w 479"/>
                <a:gd name="T15" fmla="*/ 492 h 525"/>
                <a:gd name="T16" fmla="*/ 235 w 479"/>
                <a:gd name="T17" fmla="*/ 513 h 525"/>
                <a:gd name="T18" fmla="*/ 446 w 479"/>
                <a:gd name="T19" fmla="*/ 404 h 525"/>
                <a:gd name="T20" fmla="*/ 467 w 479"/>
                <a:gd name="T21" fmla="*/ 339 h 525"/>
                <a:gd name="T22" fmla="*/ 464 w 479"/>
                <a:gd name="T23" fmla="*/ 334 h 525"/>
                <a:gd name="T24" fmla="*/ 447 w 479"/>
                <a:gd name="T25" fmla="*/ 300 h 525"/>
                <a:gd name="T26" fmla="*/ 329 w 479"/>
                <a:gd name="T27" fmla="*/ 72 h 525"/>
                <a:gd name="T28" fmla="*/ 312 w 479"/>
                <a:gd name="T29" fmla="*/ 38 h 525"/>
                <a:gd name="T30" fmla="*/ 309 w 479"/>
                <a:gd name="T31" fmla="*/ 33 h 525"/>
                <a:gd name="T32" fmla="*/ 244 w 479"/>
                <a:gd name="T33" fmla="*/ 1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79" h="525">
                  <a:moveTo>
                    <a:pt x="244" y="12"/>
                  </a:moveTo>
                  <a:cubicBezTo>
                    <a:pt x="33" y="121"/>
                    <a:pt x="33" y="121"/>
                    <a:pt x="33" y="121"/>
                  </a:cubicBezTo>
                  <a:cubicBezTo>
                    <a:pt x="9" y="133"/>
                    <a:pt x="0" y="162"/>
                    <a:pt x="12" y="186"/>
                  </a:cubicBezTo>
                  <a:cubicBezTo>
                    <a:pt x="15" y="191"/>
                    <a:pt x="15" y="191"/>
                    <a:pt x="15" y="191"/>
                  </a:cubicBezTo>
                  <a:cubicBezTo>
                    <a:pt x="32" y="225"/>
                    <a:pt x="32" y="225"/>
                    <a:pt x="32" y="225"/>
                  </a:cubicBezTo>
                  <a:cubicBezTo>
                    <a:pt x="150" y="453"/>
                    <a:pt x="150" y="453"/>
                    <a:pt x="150" y="453"/>
                  </a:cubicBezTo>
                  <a:cubicBezTo>
                    <a:pt x="167" y="487"/>
                    <a:pt x="167" y="487"/>
                    <a:pt x="167" y="487"/>
                  </a:cubicBezTo>
                  <a:cubicBezTo>
                    <a:pt x="170" y="492"/>
                    <a:pt x="170" y="492"/>
                    <a:pt x="170" y="492"/>
                  </a:cubicBezTo>
                  <a:cubicBezTo>
                    <a:pt x="182" y="516"/>
                    <a:pt x="211" y="525"/>
                    <a:pt x="235" y="513"/>
                  </a:cubicBezTo>
                  <a:cubicBezTo>
                    <a:pt x="446" y="404"/>
                    <a:pt x="446" y="404"/>
                    <a:pt x="446" y="404"/>
                  </a:cubicBezTo>
                  <a:cubicBezTo>
                    <a:pt x="470" y="392"/>
                    <a:pt x="479" y="363"/>
                    <a:pt x="467" y="339"/>
                  </a:cubicBezTo>
                  <a:cubicBezTo>
                    <a:pt x="464" y="334"/>
                    <a:pt x="464" y="334"/>
                    <a:pt x="464" y="334"/>
                  </a:cubicBezTo>
                  <a:cubicBezTo>
                    <a:pt x="447" y="300"/>
                    <a:pt x="447" y="300"/>
                    <a:pt x="447" y="300"/>
                  </a:cubicBezTo>
                  <a:cubicBezTo>
                    <a:pt x="329" y="72"/>
                    <a:pt x="329" y="72"/>
                    <a:pt x="329" y="72"/>
                  </a:cubicBezTo>
                  <a:cubicBezTo>
                    <a:pt x="312" y="38"/>
                    <a:pt x="312" y="38"/>
                    <a:pt x="312" y="38"/>
                  </a:cubicBezTo>
                  <a:cubicBezTo>
                    <a:pt x="309" y="33"/>
                    <a:pt x="309" y="33"/>
                    <a:pt x="309" y="33"/>
                  </a:cubicBezTo>
                  <a:cubicBezTo>
                    <a:pt x="297" y="10"/>
                    <a:pt x="268" y="0"/>
                    <a:pt x="244" y="12"/>
                  </a:cubicBezTo>
                  <a:close/>
                </a:path>
              </a:pathLst>
            </a:custGeom>
            <a:solidFill>
              <a:schemeClr val="accent1"/>
            </a:solidFill>
            <a:ln>
              <a:noFill/>
            </a:ln>
          </p:spPr>
          <p:txBody>
            <a:bodyPr vert="horz" wrap="square" lIns="91440" tIns="45720" rIns="91440" bIns="45720" numCol="1" anchor="t" anchorCtr="0" compatLnSpc="1"/>
            <a:lstStyle/>
            <a:p>
              <a:endParaRPr lang="zh-CN" altLang="en-US" sz="1350"/>
            </a:p>
          </p:txBody>
        </p:sp>
        <p:sp>
          <p:nvSpPr>
            <p:cNvPr id="169" name="Freeform 6"/>
            <p:cNvSpPr/>
            <p:nvPr/>
          </p:nvSpPr>
          <p:spPr bwMode="auto">
            <a:xfrm>
              <a:off x="8596313" y="4133850"/>
              <a:ext cx="922338" cy="1039813"/>
            </a:xfrm>
            <a:custGeom>
              <a:avLst/>
              <a:gdLst>
                <a:gd name="T0" fmla="*/ 244 w 496"/>
                <a:gd name="T1" fmla="*/ 12 h 558"/>
                <a:gd name="T2" fmla="*/ 33 w 496"/>
                <a:gd name="T3" fmla="*/ 121 h 558"/>
                <a:gd name="T4" fmla="*/ 12 w 496"/>
                <a:gd name="T5" fmla="*/ 186 h 558"/>
                <a:gd name="T6" fmla="*/ 187 w 496"/>
                <a:gd name="T7" fmla="*/ 525 h 558"/>
                <a:gd name="T8" fmla="*/ 252 w 496"/>
                <a:gd name="T9" fmla="*/ 546 h 558"/>
                <a:gd name="T10" fmla="*/ 463 w 496"/>
                <a:gd name="T11" fmla="*/ 437 h 558"/>
                <a:gd name="T12" fmla="*/ 484 w 496"/>
                <a:gd name="T13" fmla="*/ 372 h 558"/>
                <a:gd name="T14" fmla="*/ 309 w 496"/>
                <a:gd name="T15" fmla="*/ 33 h 558"/>
                <a:gd name="T16" fmla="*/ 244 w 496"/>
                <a:gd name="T17" fmla="*/ 12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6" h="558">
                  <a:moveTo>
                    <a:pt x="244" y="12"/>
                  </a:moveTo>
                  <a:cubicBezTo>
                    <a:pt x="33" y="121"/>
                    <a:pt x="33" y="121"/>
                    <a:pt x="33" y="121"/>
                  </a:cubicBezTo>
                  <a:cubicBezTo>
                    <a:pt x="9" y="133"/>
                    <a:pt x="0" y="162"/>
                    <a:pt x="12" y="186"/>
                  </a:cubicBezTo>
                  <a:cubicBezTo>
                    <a:pt x="187" y="525"/>
                    <a:pt x="187" y="525"/>
                    <a:pt x="187" y="525"/>
                  </a:cubicBezTo>
                  <a:cubicBezTo>
                    <a:pt x="199" y="549"/>
                    <a:pt x="228" y="558"/>
                    <a:pt x="252" y="546"/>
                  </a:cubicBezTo>
                  <a:cubicBezTo>
                    <a:pt x="463" y="437"/>
                    <a:pt x="463" y="437"/>
                    <a:pt x="463" y="437"/>
                  </a:cubicBezTo>
                  <a:cubicBezTo>
                    <a:pt x="487" y="425"/>
                    <a:pt x="496" y="396"/>
                    <a:pt x="484" y="372"/>
                  </a:cubicBezTo>
                  <a:cubicBezTo>
                    <a:pt x="309" y="33"/>
                    <a:pt x="309" y="33"/>
                    <a:pt x="309" y="33"/>
                  </a:cubicBezTo>
                  <a:cubicBezTo>
                    <a:pt x="297" y="9"/>
                    <a:pt x="268" y="0"/>
                    <a:pt x="244" y="12"/>
                  </a:cubicBezTo>
                  <a:close/>
                </a:path>
              </a:pathLst>
            </a:custGeom>
            <a:noFill/>
            <a:ln w="22225" cap="rnd">
              <a:solidFill>
                <a:srgbClr val="33333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sz="1350"/>
            </a:p>
          </p:txBody>
        </p:sp>
        <p:sp>
          <p:nvSpPr>
            <p:cNvPr id="170" name="Freeform 7"/>
            <p:cNvSpPr/>
            <p:nvPr/>
          </p:nvSpPr>
          <p:spPr bwMode="auto">
            <a:xfrm>
              <a:off x="8655050" y="4265613"/>
              <a:ext cx="804863" cy="773113"/>
            </a:xfrm>
            <a:custGeom>
              <a:avLst/>
              <a:gdLst>
                <a:gd name="T0" fmla="*/ 507 w 507"/>
                <a:gd name="T1" fmla="*/ 308 h 487"/>
                <a:gd name="T2" fmla="*/ 159 w 507"/>
                <a:gd name="T3" fmla="*/ 487 h 487"/>
                <a:gd name="T4" fmla="*/ 0 w 507"/>
                <a:gd name="T5" fmla="*/ 180 h 487"/>
                <a:gd name="T6" fmla="*/ 348 w 507"/>
                <a:gd name="T7" fmla="*/ 0 h 487"/>
                <a:gd name="T8" fmla="*/ 507 w 507"/>
                <a:gd name="T9" fmla="*/ 308 h 487"/>
              </a:gdLst>
              <a:ahLst/>
              <a:cxnLst>
                <a:cxn ang="0">
                  <a:pos x="T0" y="T1"/>
                </a:cxn>
                <a:cxn ang="0">
                  <a:pos x="T2" y="T3"/>
                </a:cxn>
                <a:cxn ang="0">
                  <a:pos x="T4" y="T5"/>
                </a:cxn>
                <a:cxn ang="0">
                  <a:pos x="T6" y="T7"/>
                </a:cxn>
                <a:cxn ang="0">
                  <a:pos x="T8" y="T9"/>
                </a:cxn>
              </a:cxnLst>
              <a:rect l="0" t="0" r="r" b="b"/>
              <a:pathLst>
                <a:path w="507" h="487">
                  <a:moveTo>
                    <a:pt x="507" y="308"/>
                  </a:moveTo>
                  <a:lnTo>
                    <a:pt x="159" y="487"/>
                  </a:lnTo>
                  <a:lnTo>
                    <a:pt x="0" y="180"/>
                  </a:lnTo>
                  <a:lnTo>
                    <a:pt x="348" y="0"/>
                  </a:lnTo>
                  <a:lnTo>
                    <a:pt x="507" y="308"/>
                  </a:lnTo>
                  <a:close/>
                </a:path>
              </a:pathLst>
            </a:custGeom>
            <a:solidFill>
              <a:srgbClr val="FFFFFF"/>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171" name="Freeform 8"/>
            <p:cNvSpPr/>
            <p:nvPr/>
          </p:nvSpPr>
          <p:spPr bwMode="auto">
            <a:xfrm>
              <a:off x="9169400" y="4929188"/>
              <a:ext cx="84138" cy="85725"/>
            </a:xfrm>
            <a:custGeom>
              <a:avLst/>
              <a:gdLst>
                <a:gd name="T0" fmla="*/ 5 w 45"/>
                <a:gd name="T1" fmla="*/ 32 h 46"/>
                <a:gd name="T2" fmla="*/ 14 w 45"/>
                <a:gd name="T3" fmla="*/ 5 h 46"/>
                <a:gd name="T4" fmla="*/ 40 w 45"/>
                <a:gd name="T5" fmla="*/ 14 h 46"/>
                <a:gd name="T6" fmla="*/ 32 w 45"/>
                <a:gd name="T7" fmla="*/ 41 h 46"/>
                <a:gd name="T8" fmla="*/ 5 w 45"/>
                <a:gd name="T9" fmla="*/ 32 h 46"/>
              </a:gdLst>
              <a:ahLst/>
              <a:cxnLst>
                <a:cxn ang="0">
                  <a:pos x="T0" y="T1"/>
                </a:cxn>
                <a:cxn ang="0">
                  <a:pos x="T2" y="T3"/>
                </a:cxn>
                <a:cxn ang="0">
                  <a:pos x="T4" y="T5"/>
                </a:cxn>
                <a:cxn ang="0">
                  <a:pos x="T6" y="T7"/>
                </a:cxn>
                <a:cxn ang="0">
                  <a:pos x="T8" y="T9"/>
                </a:cxn>
              </a:cxnLst>
              <a:rect l="0" t="0" r="r" b="b"/>
              <a:pathLst>
                <a:path w="45" h="46">
                  <a:moveTo>
                    <a:pt x="5" y="32"/>
                  </a:moveTo>
                  <a:cubicBezTo>
                    <a:pt x="0" y="22"/>
                    <a:pt x="4" y="10"/>
                    <a:pt x="14" y="5"/>
                  </a:cubicBezTo>
                  <a:cubicBezTo>
                    <a:pt x="23" y="0"/>
                    <a:pt x="35" y="4"/>
                    <a:pt x="40" y="14"/>
                  </a:cubicBezTo>
                  <a:cubicBezTo>
                    <a:pt x="45" y="24"/>
                    <a:pt x="42" y="36"/>
                    <a:pt x="32" y="41"/>
                  </a:cubicBezTo>
                  <a:cubicBezTo>
                    <a:pt x="22" y="46"/>
                    <a:pt x="10" y="42"/>
                    <a:pt x="5" y="32"/>
                  </a:cubicBezTo>
                  <a:close/>
                </a:path>
              </a:pathLst>
            </a:custGeom>
            <a:solidFill>
              <a:srgbClr val="FFFFFF"/>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172" name="Freeform 9"/>
            <p:cNvSpPr/>
            <p:nvPr/>
          </p:nvSpPr>
          <p:spPr bwMode="auto">
            <a:xfrm>
              <a:off x="9012238" y="4225925"/>
              <a:ext cx="52388" cy="49213"/>
            </a:xfrm>
            <a:custGeom>
              <a:avLst/>
              <a:gdLst>
                <a:gd name="T0" fmla="*/ 3 w 28"/>
                <a:gd name="T1" fmla="*/ 19 h 27"/>
                <a:gd name="T2" fmla="*/ 9 w 28"/>
                <a:gd name="T3" fmla="*/ 3 h 27"/>
                <a:gd name="T4" fmla="*/ 25 w 28"/>
                <a:gd name="T5" fmla="*/ 8 h 27"/>
                <a:gd name="T6" fmla="*/ 19 w 28"/>
                <a:gd name="T7" fmla="*/ 24 h 27"/>
                <a:gd name="T8" fmla="*/ 3 w 28"/>
                <a:gd name="T9" fmla="*/ 19 h 27"/>
              </a:gdLst>
              <a:ahLst/>
              <a:cxnLst>
                <a:cxn ang="0">
                  <a:pos x="T0" y="T1"/>
                </a:cxn>
                <a:cxn ang="0">
                  <a:pos x="T2" y="T3"/>
                </a:cxn>
                <a:cxn ang="0">
                  <a:pos x="T4" y="T5"/>
                </a:cxn>
                <a:cxn ang="0">
                  <a:pos x="T6" y="T7"/>
                </a:cxn>
                <a:cxn ang="0">
                  <a:pos x="T8" y="T9"/>
                </a:cxn>
              </a:cxnLst>
              <a:rect l="0" t="0" r="r" b="b"/>
              <a:pathLst>
                <a:path w="28" h="27">
                  <a:moveTo>
                    <a:pt x="3" y="19"/>
                  </a:moveTo>
                  <a:cubicBezTo>
                    <a:pt x="0" y="13"/>
                    <a:pt x="3" y="6"/>
                    <a:pt x="9" y="3"/>
                  </a:cubicBezTo>
                  <a:cubicBezTo>
                    <a:pt x="14" y="0"/>
                    <a:pt x="22" y="2"/>
                    <a:pt x="25" y="8"/>
                  </a:cubicBezTo>
                  <a:cubicBezTo>
                    <a:pt x="28" y="14"/>
                    <a:pt x="25" y="21"/>
                    <a:pt x="19" y="24"/>
                  </a:cubicBezTo>
                  <a:cubicBezTo>
                    <a:pt x="14" y="27"/>
                    <a:pt x="6" y="25"/>
                    <a:pt x="3" y="19"/>
                  </a:cubicBezTo>
                  <a:close/>
                </a:path>
              </a:pathLst>
            </a:custGeom>
            <a:solidFill>
              <a:srgbClr val="3333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p>
          </p:txBody>
        </p:sp>
        <p:sp>
          <p:nvSpPr>
            <p:cNvPr id="173" name="Freeform 10"/>
            <p:cNvSpPr/>
            <p:nvPr/>
          </p:nvSpPr>
          <p:spPr bwMode="auto">
            <a:xfrm>
              <a:off x="8770938" y="4259263"/>
              <a:ext cx="223838" cy="144463"/>
            </a:xfrm>
            <a:custGeom>
              <a:avLst/>
              <a:gdLst>
                <a:gd name="T0" fmla="*/ 110 w 120"/>
                <a:gd name="T1" fmla="*/ 30 h 78"/>
                <a:gd name="T2" fmla="*/ 23 w 120"/>
                <a:gd name="T3" fmla="*/ 75 h 78"/>
                <a:gd name="T4" fmla="*/ 3 w 120"/>
                <a:gd name="T5" fmla="*/ 68 h 78"/>
                <a:gd name="T6" fmla="*/ 3 w 120"/>
                <a:gd name="T7" fmla="*/ 68 h 78"/>
                <a:gd name="T8" fmla="*/ 10 w 120"/>
                <a:gd name="T9" fmla="*/ 48 h 78"/>
                <a:gd name="T10" fmla="*/ 96 w 120"/>
                <a:gd name="T11" fmla="*/ 4 h 78"/>
                <a:gd name="T12" fmla="*/ 116 w 120"/>
                <a:gd name="T13" fmla="*/ 10 h 78"/>
                <a:gd name="T14" fmla="*/ 116 w 120"/>
                <a:gd name="T15" fmla="*/ 10 h 78"/>
                <a:gd name="T16" fmla="*/ 110 w 120"/>
                <a:gd name="T17" fmla="*/ 3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78">
                  <a:moveTo>
                    <a:pt x="110" y="30"/>
                  </a:moveTo>
                  <a:cubicBezTo>
                    <a:pt x="23" y="75"/>
                    <a:pt x="23" y="75"/>
                    <a:pt x="23" y="75"/>
                  </a:cubicBezTo>
                  <a:cubicBezTo>
                    <a:pt x="16" y="78"/>
                    <a:pt x="7" y="75"/>
                    <a:pt x="3" y="68"/>
                  </a:cubicBezTo>
                  <a:cubicBezTo>
                    <a:pt x="3" y="68"/>
                    <a:pt x="3" y="68"/>
                    <a:pt x="3" y="68"/>
                  </a:cubicBezTo>
                  <a:cubicBezTo>
                    <a:pt x="0" y="61"/>
                    <a:pt x="2" y="52"/>
                    <a:pt x="10" y="48"/>
                  </a:cubicBezTo>
                  <a:cubicBezTo>
                    <a:pt x="96" y="4"/>
                    <a:pt x="96" y="4"/>
                    <a:pt x="96" y="4"/>
                  </a:cubicBezTo>
                  <a:cubicBezTo>
                    <a:pt x="104" y="0"/>
                    <a:pt x="112" y="3"/>
                    <a:pt x="116" y="10"/>
                  </a:cubicBezTo>
                  <a:cubicBezTo>
                    <a:pt x="116" y="10"/>
                    <a:pt x="116" y="10"/>
                    <a:pt x="116" y="10"/>
                  </a:cubicBezTo>
                  <a:cubicBezTo>
                    <a:pt x="120" y="17"/>
                    <a:pt x="117" y="26"/>
                    <a:pt x="110" y="30"/>
                  </a:cubicBezTo>
                  <a:close/>
                </a:path>
              </a:pathLst>
            </a:custGeom>
            <a:solidFill>
              <a:srgbClr val="3333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p>
          </p:txBody>
        </p:sp>
        <p:sp>
          <p:nvSpPr>
            <p:cNvPr id="174" name="Rectangle 11"/>
            <p:cNvSpPr>
              <a:spLocks noChangeArrowheads="1"/>
            </p:cNvSpPr>
            <p:nvPr/>
          </p:nvSpPr>
          <p:spPr bwMode="auto">
            <a:xfrm rot="19920000">
              <a:off x="8968678" y="4538682"/>
              <a:ext cx="223647" cy="15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685800" rtl="0" eaLnBrk="0" fontAlgn="base" latinLnBrk="0" hangingPunct="0">
                <a:lnSpc>
                  <a:spcPct val="100000"/>
                </a:lnSpc>
                <a:spcBef>
                  <a:spcPct val="0"/>
                </a:spcBef>
                <a:spcAft>
                  <a:spcPct val="0"/>
                </a:spcAft>
                <a:buClrTx/>
                <a:buSzTx/>
                <a:buFontTx/>
                <a:buNone/>
              </a:pPr>
              <a:r>
                <a:rPr kumimoji="0" lang="zh-CN" altLang="zh-CN" sz="1275" b="0" i="0" u="none" strike="noStrike" cap="none" normalizeH="0" baseline="0">
                  <a:ln>
                    <a:noFill/>
                  </a:ln>
                  <a:solidFill>
                    <a:srgbClr val="8F959E"/>
                  </a:solidFill>
                  <a:effectLst/>
                  <a:latin typeface="Times New Roman" panose="02020603050405020304" pitchFamily="18" charset="0"/>
                </a:rPr>
                <a:t>A+</a:t>
              </a:r>
              <a:endParaRPr kumimoji="0" lang="zh-CN" altLang="zh-CN" sz="1350" b="0" i="0" u="none" strike="noStrike" cap="none" normalizeH="0" baseline="0">
                <a:ln>
                  <a:noFill/>
                </a:ln>
                <a:solidFill>
                  <a:schemeClr val="tx1"/>
                </a:solidFill>
                <a:effectLst/>
                <a:latin typeface="Arial" panose="020B0604020202020204" pitchFamily="34" charset="0"/>
              </a:endParaRPr>
            </a:p>
          </p:txBody>
        </p:sp>
        <p:sp>
          <p:nvSpPr>
            <p:cNvPr id="175" name="Freeform 12"/>
            <p:cNvSpPr/>
            <p:nvPr/>
          </p:nvSpPr>
          <p:spPr bwMode="auto">
            <a:xfrm>
              <a:off x="9217025" y="4270375"/>
              <a:ext cx="63500" cy="76200"/>
            </a:xfrm>
            <a:custGeom>
              <a:avLst/>
              <a:gdLst>
                <a:gd name="T0" fmla="*/ 40 w 40"/>
                <a:gd name="T1" fmla="*/ 39 h 48"/>
                <a:gd name="T2" fmla="*/ 20 w 40"/>
                <a:gd name="T3" fmla="*/ 48 h 48"/>
                <a:gd name="T4" fmla="*/ 0 w 40"/>
                <a:gd name="T5" fmla="*/ 10 h 48"/>
                <a:gd name="T6" fmla="*/ 20 w 40"/>
                <a:gd name="T7" fmla="*/ 0 h 48"/>
                <a:gd name="T8" fmla="*/ 40 w 40"/>
                <a:gd name="T9" fmla="*/ 39 h 48"/>
              </a:gdLst>
              <a:ahLst/>
              <a:cxnLst>
                <a:cxn ang="0">
                  <a:pos x="T0" y="T1"/>
                </a:cxn>
                <a:cxn ang="0">
                  <a:pos x="T2" y="T3"/>
                </a:cxn>
                <a:cxn ang="0">
                  <a:pos x="T4" y="T5"/>
                </a:cxn>
                <a:cxn ang="0">
                  <a:pos x="T6" y="T7"/>
                </a:cxn>
                <a:cxn ang="0">
                  <a:pos x="T8" y="T9"/>
                </a:cxn>
              </a:cxnLst>
              <a:rect l="0" t="0" r="r" b="b"/>
              <a:pathLst>
                <a:path w="40" h="48">
                  <a:moveTo>
                    <a:pt x="40" y="39"/>
                  </a:moveTo>
                  <a:lnTo>
                    <a:pt x="20" y="48"/>
                  </a:lnTo>
                  <a:lnTo>
                    <a:pt x="0" y="10"/>
                  </a:lnTo>
                  <a:lnTo>
                    <a:pt x="20" y="0"/>
                  </a:lnTo>
                  <a:lnTo>
                    <a:pt x="40" y="39"/>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176" name="Freeform 13"/>
            <p:cNvSpPr/>
            <p:nvPr/>
          </p:nvSpPr>
          <p:spPr bwMode="auto">
            <a:xfrm>
              <a:off x="9267825" y="4368800"/>
              <a:ext cx="63500" cy="76200"/>
            </a:xfrm>
            <a:custGeom>
              <a:avLst/>
              <a:gdLst>
                <a:gd name="T0" fmla="*/ 40 w 40"/>
                <a:gd name="T1" fmla="*/ 38 h 48"/>
                <a:gd name="T2" fmla="*/ 20 w 40"/>
                <a:gd name="T3" fmla="*/ 48 h 48"/>
                <a:gd name="T4" fmla="*/ 0 w 40"/>
                <a:gd name="T5" fmla="*/ 9 h 48"/>
                <a:gd name="T6" fmla="*/ 20 w 40"/>
                <a:gd name="T7" fmla="*/ 0 h 48"/>
                <a:gd name="T8" fmla="*/ 40 w 40"/>
                <a:gd name="T9" fmla="*/ 38 h 48"/>
              </a:gdLst>
              <a:ahLst/>
              <a:cxnLst>
                <a:cxn ang="0">
                  <a:pos x="T0" y="T1"/>
                </a:cxn>
                <a:cxn ang="0">
                  <a:pos x="T2" y="T3"/>
                </a:cxn>
                <a:cxn ang="0">
                  <a:pos x="T4" y="T5"/>
                </a:cxn>
                <a:cxn ang="0">
                  <a:pos x="T6" y="T7"/>
                </a:cxn>
                <a:cxn ang="0">
                  <a:pos x="T8" y="T9"/>
                </a:cxn>
              </a:cxnLst>
              <a:rect l="0" t="0" r="r" b="b"/>
              <a:pathLst>
                <a:path w="40" h="48">
                  <a:moveTo>
                    <a:pt x="40" y="38"/>
                  </a:moveTo>
                  <a:lnTo>
                    <a:pt x="20" y="48"/>
                  </a:lnTo>
                  <a:lnTo>
                    <a:pt x="0" y="9"/>
                  </a:lnTo>
                  <a:lnTo>
                    <a:pt x="20" y="0"/>
                  </a:lnTo>
                  <a:lnTo>
                    <a:pt x="40" y="38"/>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177" name="Freeform 14"/>
            <p:cNvSpPr/>
            <p:nvPr/>
          </p:nvSpPr>
          <p:spPr bwMode="auto">
            <a:xfrm>
              <a:off x="8805863" y="4905375"/>
              <a:ext cx="61913" cy="76200"/>
            </a:xfrm>
            <a:custGeom>
              <a:avLst/>
              <a:gdLst>
                <a:gd name="T0" fmla="*/ 39 w 39"/>
                <a:gd name="T1" fmla="*/ 37 h 48"/>
                <a:gd name="T2" fmla="*/ 20 w 39"/>
                <a:gd name="T3" fmla="*/ 48 h 48"/>
                <a:gd name="T4" fmla="*/ 0 w 39"/>
                <a:gd name="T5" fmla="*/ 9 h 48"/>
                <a:gd name="T6" fmla="*/ 20 w 39"/>
                <a:gd name="T7" fmla="*/ 0 h 48"/>
                <a:gd name="T8" fmla="*/ 39 w 39"/>
                <a:gd name="T9" fmla="*/ 37 h 48"/>
              </a:gdLst>
              <a:ahLst/>
              <a:cxnLst>
                <a:cxn ang="0">
                  <a:pos x="T0" y="T1"/>
                </a:cxn>
                <a:cxn ang="0">
                  <a:pos x="T2" y="T3"/>
                </a:cxn>
                <a:cxn ang="0">
                  <a:pos x="T4" y="T5"/>
                </a:cxn>
                <a:cxn ang="0">
                  <a:pos x="T6" y="T7"/>
                </a:cxn>
                <a:cxn ang="0">
                  <a:pos x="T8" y="T9"/>
                </a:cxn>
              </a:cxnLst>
              <a:rect l="0" t="0" r="r" b="b"/>
              <a:pathLst>
                <a:path w="39" h="48">
                  <a:moveTo>
                    <a:pt x="39" y="37"/>
                  </a:moveTo>
                  <a:lnTo>
                    <a:pt x="20" y="48"/>
                  </a:lnTo>
                  <a:lnTo>
                    <a:pt x="0" y="9"/>
                  </a:lnTo>
                  <a:lnTo>
                    <a:pt x="20" y="0"/>
                  </a:lnTo>
                  <a:lnTo>
                    <a:pt x="39" y="37"/>
                  </a:lnTo>
                  <a:close/>
                </a:path>
              </a:pathLst>
            </a:custGeom>
            <a:solidFill>
              <a:srgbClr val="8F959E"/>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178" name="Freeform 15"/>
            <p:cNvSpPr/>
            <p:nvPr/>
          </p:nvSpPr>
          <p:spPr bwMode="auto">
            <a:xfrm>
              <a:off x="7207250" y="4945063"/>
              <a:ext cx="341313" cy="274638"/>
            </a:xfrm>
            <a:custGeom>
              <a:avLst/>
              <a:gdLst>
                <a:gd name="T0" fmla="*/ 90 w 184"/>
                <a:gd name="T1" fmla="*/ 143 h 148"/>
                <a:gd name="T2" fmla="*/ 54 w 184"/>
                <a:gd name="T3" fmla="*/ 137 h 148"/>
                <a:gd name="T4" fmla="*/ 6 w 184"/>
                <a:gd name="T5" fmla="*/ 68 h 148"/>
                <a:gd name="T6" fmla="*/ 10 w 184"/>
                <a:gd name="T7" fmla="*/ 44 h 148"/>
                <a:gd name="T8" fmla="*/ 38 w 184"/>
                <a:gd name="T9" fmla="*/ 12 h 148"/>
                <a:gd name="T10" fmla="*/ 53 w 184"/>
                <a:gd name="T11" fmla="*/ 8 h 148"/>
                <a:gd name="T12" fmla="*/ 132 w 184"/>
                <a:gd name="T13" fmla="*/ 14 h 148"/>
                <a:gd name="T14" fmla="*/ 155 w 184"/>
                <a:gd name="T15" fmla="*/ 25 h 148"/>
                <a:gd name="T16" fmla="*/ 175 w 184"/>
                <a:gd name="T17" fmla="*/ 77 h 148"/>
                <a:gd name="T18" fmla="*/ 164 w 184"/>
                <a:gd name="T19" fmla="*/ 102 h 148"/>
                <a:gd name="T20" fmla="*/ 90 w 184"/>
                <a:gd name="T21" fmla="*/ 143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4" h="148">
                  <a:moveTo>
                    <a:pt x="90" y="143"/>
                  </a:moveTo>
                  <a:cubicBezTo>
                    <a:pt x="54" y="137"/>
                    <a:pt x="54" y="137"/>
                    <a:pt x="54" y="137"/>
                  </a:cubicBezTo>
                  <a:cubicBezTo>
                    <a:pt x="22" y="131"/>
                    <a:pt x="0" y="100"/>
                    <a:pt x="6" y="68"/>
                  </a:cubicBezTo>
                  <a:cubicBezTo>
                    <a:pt x="10" y="44"/>
                    <a:pt x="10" y="44"/>
                    <a:pt x="10" y="44"/>
                  </a:cubicBezTo>
                  <a:cubicBezTo>
                    <a:pt x="12" y="29"/>
                    <a:pt x="23" y="17"/>
                    <a:pt x="38" y="12"/>
                  </a:cubicBezTo>
                  <a:cubicBezTo>
                    <a:pt x="53" y="8"/>
                    <a:pt x="53" y="8"/>
                    <a:pt x="53" y="8"/>
                  </a:cubicBezTo>
                  <a:cubicBezTo>
                    <a:pt x="79" y="0"/>
                    <a:pt x="107" y="3"/>
                    <a:pt x="132" y="14"/>
                  </a:cubicBezTo>
                  <a:cubicBezTo>
                    <a:pt x="155" y="25"/>
                    <a:pt x="155" y="25"/>
                    <a:pt x="155" y="25"/>
                  </a:cubicBezTo>
                  <a:cubicBezTo>
                    <a:pt x="175" y="34"/>
                    <a:pt x="184" y="57"/>
                    <a:pt x="175" y="77"/>
                  </a:cubicBezTo>
                  <a:cubicBezTo>
                    <a:pt x="164" y="102"/>
                    <a:pt x="164" y="102"/>
                    <a:pt x="164" y="102"/>
                  </a:cubicBezTo>
                  <a:cubicBezTo>
                    <a:pt x="152" y="132"/>
                    <a:pt x="121" y="148"/>
                    <a:pt x="90" y="143"/>
                  </a:cubicBez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179" name="Line 16"/>
            <p:cNvSpPr>
              <a:spLocks noChangeShapeType="1"/>
            </p:cNvSpPr>
            <p:nvPr/>
          </p:nvSpPr>
          <p:spPr bwMode="auto">
            <a:xfrm flipH="1" flipV="1">
              <a:off x="7164388" y="5014913"/>
              <a:ext cx="60325" cy="11113"/>
            </a:xfrm>
            <a:prstGeom prst="line">
              <a:avLst/>
            </a:prstGeom>
            <a:noFill/>
            <a:ln w="22225" cap="rnd">
              <a:solidFill>
                <a:srgbClr val="33333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1350"/>
            </a:p>
          </p:txBody>
        </p:sp>
        <p:sp>
          <p:nvSpPr>
            <p:cNvPr id="180" name="Freeform 17"/>
            <p:cNvSpPr/>
            <p:nvPr/>
          </p:nvSpPr>
          <p:spPr bwMode="auto">
            <a:xfrm>
              <a:off x="7651750" y="5021263"/>
              <a:ext cx="317500" cy="279400"/>
            </a:xfrm>
            <a:custGeom>
              <a:avLst/>
              <a:gdLst>
                <a:gd name="T0" fmla="*/ 60 w 171"/>
                <a:gd name="T1" fmla="*/ 138 h 150"/>
                <a:gd name="T2" fmla="*/ 96 w 171"/>
                <a:gd name="T3" fmla="*/ 144 h 150"/>
                <a:gd name="T4" fmla="*/ 165 w 171"/>
                <a:gd name="T5" fmla="*/ 95 h 150"/>
                <a:gd name="T6" fmla="*/ 169 w 171"/>
                <a:gd name="T7" fmla="*/ 71 h 150"/>
                <a:gd name="T8" fmla="*/ 153 w 171"/>
                <a:gd name="T9" fmla="*/ 32 h 150"/>
                <a:gd name="T10" fmla="*/ 140 w 171"/>
                <a:gd name="T11" fmla="*/ 23 h 150"/>
                <a:gd name="T12" fmla="*/ 63 w 171"/>
                <a:gd name="T13" fmla="*/ 2 h 150"/>
                <a:gd name="T14" fmla="*/ 38 w 171"/>
                <a:gd name="T15" fmla="*/ 5 h 150"/>
                <a:gd name="T16" fmla="*/ 2 w 171"/>
                <a:gd name="T17" fmla="*/ 47 h 150"/>
                <a:gd name="T18" fmla="*/ 4 w 171"/>
                <a:gd name="T19" fmla="*/ 75 h 150"/>
                <a:gd name="T20" fmla="*/ 60 w 171"/>
                <a:gd name="T21" fmla="*/ 138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1" h="150">
                  <a:moveTo>
                    <a:pt x="60" y="138"/>
                  </a:moveTo>
                  <a:cubicBezTo>
                    <a:pt x="96" y="144"/>
                    <a:pt x="96" y="144"/>
                    <a:pt x="96" y="144"/>
                  </a:cubicBezTo>
                  <a:cubicBezTo>
                    <a:pt x="128" y="150"/>
                    <a:pt x="159" y="128"/>
                    <a:pt x="165" y="95"/>
                  </a:cubicBezTo>
                  <a:cubicBezTo>
                    <a:pt x="169" y="71"/>
                    <a:pt x="169" y="71"/>
                    <a:pt x="169" y="71"/>
                  </a:cubicBezTo>
                  <a:cubicBezTo>
                    <a:pt x="171" y="56"/>
                    <a:pt x="165" y="41"/>
                    <a:pt x="153" y="32"/>
                  </a:cubicBezTo>
                  <a:cubicBezTo>
                    <a:pt x="140" y="23"/>
                    <a:pt x="140" y="23"/>
                    <a:pt x="140" y="23"/>
                  </a:cubicBezTo>
                  <a:cubicBezTo>
                    <a:pt x="118" y="7"/>
                    <a:pt x="90" y="0"/>
                    <a:pt x="63" y="2"/>
                  </a:cubicBezTo>
                  <a:cubicBezTo>
                    <a:pt x="38" y="5"/>
                    <a:pt x="38" y="5"/>
                    <a:pt x="38" y="5"/>
                  </a:cubicBezTo>
                  <a:cubicBezTo>
                    <a:pt x="16" y="7"/>
                    <a:pt x="0" y="26"/>
                    <a:pt x="2" y="47"/>
                  </a:cubicBezTo>
                  <a:cubicBezTo>
                    <a:pt x="4" y="75"/>
                    <a:pt x="4" y="75"/>
                    <a:pt x="4" y="75"/>
                  </a:cubicBezTo>
                  <a:cubicBezTo>
                    <a:pt x="6" y="107"/>
                    <a:pt x="29" y="133"/>
                    <a:pt x="60" y="138"/>
                  </a:cubicBez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181" name="Line 18"/>
            <p:cNvSpPr>
              <a:spLocks noChangeShapeType="1"/>
            </p:cNvSpPr>
            <p:nvPr/>
          </p:nvSpPr>
          <p:spPr bwMode="auto">
            <a:xfrm>
              <a:off x="7966075" y="5153025"/>
              <a:ext cx="60325" cy="11113"/>
            </a:xfrm>
            <a:prstGeom prst="line">
              <a:avLst/>
            </a:prstGeom>
            <a:noFill/>
            <a:ln w="22225" cap="rnd">
              <a:solidFill>
                <a:srgbClr val="33333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1350"/>
            </a:p>
          </p:txBody>
        </p:sp>
        <p:sp>
          <p:nvSpPr>
            <p:cNvPr id="182" name="Freeform 19"/>
            <p:cNvSpPr/>
            <p:nvPr/>
          </p:nvSpPr>
          <p:spPr bwMode="auto">
            <a:xfrm>
              <a:off x="7535863" y="4991100"/>
              <a:ext cx="123825" cy="69850"/>
            </a:xfrm>
            <a:custGeom>
              <a:avLst/>
              <a:gdLst>
                <a:gd name="T0" fmla="*/ 0 w 67"/>
                <a:gd name="T1" fmla="*/ 26 h 38"/>
                <a:gd name="T2" fmla="*/ 67 w 67"/>
                <a:gd name="T3" fmla="*/ 38 h 38"/>
              </a:gdLst>
              <a:ahLst/>
              <a:cxnLst>
                <a:cxn ang="0">
                  <a:pos x="T0" y="T1"/>
                </a:cxn>
                <a:cxn ang="0">
                  <a:pos x="T2" y="T3"/>
                </a:cxn>
              </a:cxnLst>
              <a:rect l="0" t="0" r="r" b="b"/>
              <a:pathLst>
                <a:path w="67" h="38">
                  <a:moveTo>
                    <a:pt x="0" y="26"/>
                  </a:moveTo>
                  <a:cubicBezTo>
                    <a:pt x="0" y="26"/>
                    <a:pt x="40" y="0"/>
                    <a:pt x="67" y="38"/>
                  </a:cubicBezTo>
                </a:path>
              </a:pathLst>
            </a:custGeom>
            <a:noFill/>
            <a:ln w="22225" cap="rnd">
              <a:solidFill>
                <a:srgbClr val="33333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sz="1350"/>
            </a:p>
          </p:txBody>
        </p:sp>
        <p:sp>
          <p:nvSpPr>
            <p:cNvPr id="183" name="Freeform 20"/>
            <p:cNvSpPr/>
            <p:nvPr/>
          </p:nvSpPr>
          <p:spPr bwMode="auto">
            <a:xfrm>
              <a:off x="7666038" y="5035550"/>
              <a:ext cx="220663" cy="84138"/>
            </a:xfrm>
            <a:custGeom>
              <a:avLst/>
              <a:gdLst>
                <a:gd name="T0" fmla="*/ 1 w 119"/>
                <a:gd name="T1" fmla="*/ 39 h 45"/>
                <a:gd name="T2" fmla="*/ 1 w 119"/>
                <a:gd name="T3" fmla="*/ 44 h 45"/>
                <a:gd name="T4" fmla="*/ 119 w 119"/>
                <a:gd name="T5" fmla="*/ 15 h 45"/>
                <a:gd name="T6" fmla="*/ 84 w 119"/>
                <a:gd name="T7" fmla="*/ 2 h 45"/>
                <a:gd name="T8" fmla="*/ 56 w 119"/>
                <a:gd name="T9" fmla="*/ 1 h 45"/>
                <a:gd name="T10" fmla="*/ 30 w 119"/>
                <a:gd name="T11" fmla="*/ 4 h 45"/>
                <a:gd name="T12" fmla="*/ 1 w 119"/>
                <a:gd name="T13" fmla="*/ 39 h 45"/>
              </a:gdLst>
              <a:ahLst/>
              <a:cxnLst>
                <a:cxn ang="0">
                  <a:pos x="T0" y="T1"/>
                </a:cxn>
                <a:cxn ang="0">
                  <a:pos x="T2" y="T3"/>
                </a:cxn>
                <a:cxn ang="0">
                  <a:pos x="T4" y="T5"/>
                </a:cxn>
                <a:cxn ang="0">
                  <a:pos x="T6" y="T7"/>
                </a:cxn>
                <a:cxn ang="0">
                  <a:pos x="T8" y="T9"/>
                </a:cxn>
                <a:cxn ang="0">
                  <a:pos x="T10" y="T11"/>
                </a:cxn>
                <a:cxn ang="0">
                  <a:pos x="T12" y="T13"/>
                </a:cxn>
              </a:cxnLst>
              <a:rect l="0" t="0" r="r" b="b"/>
              <a:pathLst>
                <a:path w="119" h="45">
                  <a:moveTo>
                    <a:pt x="1" y="39"/>
                  </a:moveTo>
                  <a:cubicBezTo>
                    <a:pt x="1" y="44"/>
                    <a:pt x="1" y="44"/>
                    <a:pt x="1" y="44"/>
                  </a:cubicBezTo>
                  <a:cubicBezTo>
                    <a:pt x="48" y="45"/>
                    <a:pt x="91" y="34"/>
                    <a:pt x="119" y="15"/>
                  </a:cubicBezTo>
                  <a:cubicBezTo>
                    <a:pt x="108" y="9"/>
                    <a:pt x="96" y="5"/>
                    <a:pt x="84" y="2"/>
                  </a:cubicBezTo>
                  <a:cubicBezTo>
                    <a:pt x="75" y="1"/>
                    <a:pt x="65" y="0"/>
                    <a:pt x="56" y="1"/>
                  </a:cubicBezTo>
                  <a:cubicBezTo>
                    <a:pt x="30" y="4"/>
                    <a:pt x="30" y="4"/>
                    <a:pt x="30" y="4"/>
                  </a:cubicBezTo>
                  <a:cubicBezTo>
                    <a:pt x="13" y="6"/>
                    <a:pt x="0" y="21"/>
                    <a:pt x="1" y="3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p>
          </p:txBody>
        </p:sp>
        <p:sp>
          <p:nvSpPr>
            <p:cNvPr id="184" name="Freeform 21"/>
            <p:cNvSpPr/>
            <p:nvPr/>
          </p:nvSpPr>
          <p:spPr bwMode="auto">
            <a:xfrm>
              <a:off x="7321550" y="4959350"/>
              <a:ext cx="212725" cy="131763"/>
            </a:xfrm>
            <a:custGeom>
              <a:avLst/>
              <a:gdLst>
                <a:gd name="T0" fmla="*/ 105 w 114"/>
                <a:gd name="T1" fmla="*/ 71 h 71"/>
                <a:gd name="T2" fmla="*/ 107 w 114"/>
                <a:gd name="T3" fmla="*/ 66 h 71"/>
                <a:gd name="T4" fmla="*/ 90 w 114"/>
                <a:gd name="T5" fmla="*/ 23 h 71"/>
                <a:gd name="T6" fmla="*/ 90 w 114"/>
                <a:gd name="T7" fmla="*/ 23 h 71"/>
                <a:gd name="T8" fmla="*/ 67 w 114"/>
                <a:gd name="T9" fmla="*/ 13 h 71"/>
                <a:gd name="T10" fmla="*/ 0 w 114"/>
                <a:gd name="T11" fmla="*/ 5 h 71"/>
                <a:gd name="T12" fmla="*/ 105 w 114"/>
                <a:gd name="T13" fmla="*/ 71 h 71"/>
              </a:gdLst>
              <a:ahLst/>
              <a:cxnLst>
                <a:cxn ang="0">
                  <a:pos x="T0" y="T1"/>
                </a:cxn>
                <a:cxn ang="0">
                  <a:pos x="T2" y="T3"/>
                </a:cxn>
                <a:cxn ang="0">
                  <a:pos x="T4" y="T5"/>
                </a:cxn>
                <a:cxn ang="0">
                  <a:pos x="T6" y="T7"/>
                </a:cxn>
                <a:cxn ang="0">
                  <a:pos x="T8" y="T9"/>
                </a:cxn>
                <a:cxn ang="0">
                  <a:pos x="T10" y="T11"/>
                </a:cxn>
                <a:cxn ang="0">
                  <a:pos x="T12" y="T13"/>
                </a:cxn>
              </a:cxnLst>
              <a:rect l="0" t="0" r="r" b="b"/>
              <a:pathLst>
                <a:path w="114" h="71">
                  <a:moveTo>
                    <a:pt x="105" y="71"/>
                  </a:moveTo>
                  <a:cubicBezTo>
                    <a:pt x="107" y="66"/>
                    <a:pt x="107" y="66"/>
                    <a:pt x="107" y="66"/>
                  </a:cubicBezTo>
                  <a:cubicBezTo>
                    <a:pt x="114" y="50"/>
                    <a:pt x="107" y="31"/>
                    <a:pt x="90" y="23"/>
                  </a:cubicBezTo>
                  <a:cubicBezTo>
                    <a:pt x="90" y="23"/>
                    <a:pt x="90" y="23"/>
                    <a:pt x="90" y="23"/>
                  </a:cubicBezTo>
                  <a:cubicBezTo>
                    <a:pt x="67" y="13"/>
                    <a:pt x="67" y="13"/>
                    <a:pt x="67" y="13"/>
                  </a:cubicBezTo>
                  <a:cubicBezTo>
                    <a:pt x="46" y="3"/>
                    <a:pt x="23" y="0"/>
                    <a:pt x="0" y="5"/>
                  </a:cubicBezTo>
                  <a:cubicBezTo>
                    <a:pt x="21" y="33"/>
                    <a:pt x="59" y="57"/>
                    <a:pt x="105" y="7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p>
          </p:txBody>
        </p:sp>
        <p:sp>
          <p:nvSpPr>
            <p:cNvPr id="185" name="Oval 22"/>
            <p:cNvSpPr>
              <a:spLocks noChangeArrowheads="1"/>
            </p:cNvSpPr>
            <p:nvPr/>
          </p:nvSpPr>
          <p:spPr bwMode="auto">
            <a:xfrm>
              <a:off x="6424613" y="3767138"/>
              <a:ext cx="758825" cy="758825"/>
            </a:xfrm>
            <a:prstGeom prst="ellipse">
              <a:avLst/>
            </a:prstGeom>
            <a:solidFill>
              <a:srgbClr val="FFFFFF"/>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186" name="Freeform 23"/>
            <p:cNvSpPr/>
            <p:nvPr/>
          </p:nvSpPr>
          <p:spPr bwMode="auto">
            <a:xfrm>
              <a:off x="6530975" y="3871913"/>
              <a:ext cx="717550" cy="549275"/>
            </a:xfrm>
            <a:custGeom>
              <a:avLst/>
              <a:gdLst>
                <a:gd name="T0" fmla="*/ 365 w 386"/>
                <a:gd name="T1" fmla="*/ 126 h 295"/>
                <a:gd name="T2" fmla="*/ 293 w 386"/>
                <a:gd name="T3" fmla="*/ 126 h 295"/>
                <a:gd name="T4" fmla="*/ 147 w 386"/>
                <a:gd name="T5" fmla="*/ 0 h 295"/>
                <a:gd name="T6" fmla="*/ 0 w 386"/>
                <a:gd name="T7" fmla="*/ 148 h 295"/>
                <a:gd name="T8" fmla="*/ 147 w 386"/>
                <a:gd name="T9" fmla="*/ 295 h 295"/>
                <a:gd name="T10" fmla="*/ 293 w 386"/>
                <a:gd name="T11" fmla="*/ 169 h 295"/>
                <a:gd name="T12" fmla="*/ 365 w 386"/>
                <a:gd name="T13" fmla="*/ 169 h 295"/>
                <a:gd name="T14" fmla="*/ 386 w 386"/>
                <a:gd name="T15" fmla="*/ 148 h 295"/>
                <a:gd name="T16" fmla="*/ 365 w 386"/>
                <a:gd name="T17" fmla="*/ 126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6" h="295">
                  <a:moveTo>
                    <a:pt x="365" y="126"/>
                  </a:moveTo>
                  <a:cubicBezTo>
                    <a:pt x="293" y="126"/>
                    <a:pt x="293" y="126"/>
                    <a:pt x="293" y="126"/>
                  </a:cubicBezTo>
                  <a:cubicBezTo>
                    <a:pt x="283" y="55"/>
                    <a:pt x="221" y="0"/>
                    <a:pt x="147" y="0"/>
                  </a:cubicBezTo>
                  <a:cubicBezTo>
                    <a:pt x="66" y="0"/>
                    <a:pt x="0" y="66"/>
                    <a:pt x="0" y="148"/>
                  </a:cubicBezTo>
                  <a:cubicBezTo>
                    <a:pt x="0" y="229"/>
                    <a:pt x="66" y="295"/>
                    <a:pt x="147" y="295"/>
                  </a:cubicBezTo>
                  <a:cubicBezTo>
                    <a:pt x="221" y="295"/>
                    <a:pt x="283" y="240"/>
                    <a:pt x="293" y="169"/>
                  </a:cubicBezTo>
                  <a:cubicBezTo>
                    <a:pt x="365" y="169"/>
                    <a:pt x="365" y="169"/>
                    <a:pt x="365" y="169"/>
                  </a:cubicBezTo>
                  <a:cubicBezTo>
                    <a:pt x="377" y="169"/>
                    <a:pt x="386" y="159"/>
                    <a:pt x="386" y="148"/>
                  </a:cubicBezTo>
                  <a:cubicBezTo>
                    <a:pt x="386" y="136"/>
                    <a:pt x="377" y="126"/>
                    <a:pt x="365" y="126"/>
                  </a:cubicBezTo>
                  <a:close/>
                </a:path>
              </a:pathLst>
            </a:custGeom>
            <a:solidFill>
              <a:srgbClr val="FFFFFF"/>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187" name="Oval 24"/>
            <p:cNvSpPr>
              <a:spLocks noChangeArrowheads="1"/>
            </p:cNvSpPr>
            <p:nvPr/>
          </p:nvSpPr>
          <p:spPr bwMode="auto">
            <a:xfrm>
              <a:off x="6586538" y="3929063"/>
              <a:ext cx="436563" cy="433388"/>
            </a:xfrm>
            <a:prstGeom prst="ellipse">
              <a:avLst/>
            </a:pr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188" name="Freeform 25"/>
            <p:cNvSpPr/>
            <p:nvPr/>
          </p:nvSpPr>
          <p:spPr bwMode="auto">
            <a:xfrm>
              <a:off x="6599238" y="3941763"/>
              <a:ext cx="344488" cy="342900"/>
            </a:xfrm>
            <a:custGeom>
              <a:avLst/>
              <a:gdLst>
                <a:gd name="T0" fmla="*/ 185 w 185"/>
                <a:gd name="T1" fmla="*/ 29 h 184"/>
                <a:gd name="T2" fmla="*/ 110 w 185"/>
                <a:gd name="T3" fmla="*/ 0 h 184"/>
                <a:gd name="T4" fmla="*/ 0 w 185"/>
                <a:gd name="T5" fmla="*/ 110 h 184"/>
                <a:gd name="T6" fmla="*/ 29 w 185"/>
                <a:gd name="T7" fmla="*/ 184 h 184"/>
                <a:gd name="T8" fmla="*/ 24 w 185"/>
                <a:gd name="T9" fmla="*/ 147 h 184"/>
                <a:gd name="T10" fmla="*/ 148 w 185"/>
                <a:gd name="T11" fmla="*/ 23 h 184"/>
                <a:gd name="T12" fmla="*/ 185 w 185"/>
                <a:gd name="T13" fmla="*/ 29 h 184"/>
              </a:gdLst>
              <a:ahLst/>
              <a:cxnLst>
                <a:cxn ang="0">
                  <a:pos x="T0" y="T1"/>
                </a:cxn>
                <a:cxn ang="0">
                  <a:pos x="T2" y="T3"/>
                </a:cxn>
                <a:cxn ang="0">
                  <a:pos x="T4" y="T5"/>
                </a:cxn>
                <a:cxn ang="0">
                  <a:pos x="T6" y="T7"/>
                </a:cxn>
                <a:cxn ang="0">
                  <a:pos x="T8" y="T9"/>
                </a:cxn>
                <a:cxn ang="0">
                  <a:pos x="T10" y="T11"/>
                </a:cxn>
                <a:cxn ang="0">
                  <a:pos x="T12" y="T13"/>
                </a:cxn>
              </a:cxnLst>
              <a:rect l="0" t="0" r="r" b="b"/>
              <a:pathLst>
                <a:path w="185" h="184">
                  <a:moveTo>
                    <a:pt x="185" y="29"/>
                  </a:moveTo>
                  <a:cubicBezTo>
                    <a:pt x="165" y="10"/>
                    <a:pt x="138" y="0"/>
                    <a:pt x="110" y="0"/>
                  </a:cubicBezTo>
                  <a:cubicBezTo>
                    <a:pt x="50" y="0"/>
                    <a:pt x="0" y="49"/>
                    <a:pt x="0" y="110"/>
                  </a:cubicBezTo>
                  <a:cubicBezTo>
                    <a:pt x="0" y="138"/>
                    <a:pt x="11" y="164"/>
                    <a:pt x="29" y="184"/>
                  </a:cubicBezTo>
                  <a:cubicBezTo>
                    <a:pt x="26" y="172"/>
                    <a:pt x="24" y="160"/>
                    <a:pt x="24" y="147"/>
                  </a:cubicBezTo>
                  <a:cubicBezTo>
                    <a:pt x="24" y="79"/>
                    <a:pt x="79" y="23"/>
                    <a:pt x="148" y="23"/>
                  </a:cubicBezTo>
                  <a:cubicBezTo>
                    <a:pt x="160" y="23"/>
                    <a:pt x="173" y="25"/>
                    <a:pt x="185" y="2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p>
          </p:txBody>
        </p:sp>
        <p:sp>
          <p:nvSpPr>
            <p:cNvPr id="189" name="Freeform 26"/>
            <p:cNvSpPr/>
            <p:nvPr/>
          </p:nvSpPr>
          <p:spPr bwMode="auto">
            <a:xfrm>
              <a:off x="8605838" y="2489200"/>
              <a:ext cx="2268538" cy="1836738"/>
            </a:xfrm>
            <a:custGeom>
              <a:avLst/>
              <a:gdLst>
                <a:gd name="T0" fmla="*/ 932 w 1220"/>
                <a:gd name="T1" fmla="*/ 975 h 986"/>
                <a:gd name="T2" fmla="*/ 41 w 1220"/>
                <a:gd name="T3" fmla="*/ 627 h 986"/>
                <a:gd name="T4" fmla="*/ 11 w 1220"/>
                <a:gd name="T5" fmla="*/ 557 h 986"/>
                <a:gd name="T6" fmla="*/ 228 w 1220"/>
                <a:gd name="T7" fmla="*/ 0 h 986"/>
                <a:gd name="T8" fmla="*/ 1220 w 1220"/>
                <a:gd name="T9" fmla="*/ 388 h 986"/>
                <a:gd name="T10" fmla="*/ 1002 w 1220"/>
                <a:gd name="T11" fmla="*/ 944 h 986"/>
                <a:gd name="T12" fmla="*/ 932 w 1220"/>
                <a:gd name="T13" fmla="*/ 975 h 986"/>
              </a:gdLst>
              <a:ahLst/>
              <a:cxnLst>
                <a:cxn ang="0">
                  <a:pos x="T0" y="T1"/>
                </a:cxn>
                <a:cxn ang="0">
                  <a:pos x="T2" y="T3"/>
                </a:cxn>
                <a:cxn ang="0">
                  <a:pos x="T4" y="T5"/>
                </a:cxn>
                <a:cxn ang="0">
                  <a:pos x="T6" y="T7"/>
                </a:cxn>
                <a:cxn ang="0">
                  <a:pos x="T8" y="T9"/>
                </a:cxn>
                <a:cxn ang="0">
                  <a:pos x="T10" y="T11"/>
                </a:cxn>
                <a:cxn ang="0">
                  <a:pos x="T12" y="T13"/>
                </a:cxn>
              </a:cxnLst>
              <a:rect l="0" t="0" r="r" b="b"/>
              <a:pathLst>
                <a:path w="1220" h="986">
                  <a:moveTo>
                    <a:pt x="932" y="975"/>
                  </a:moveTo>
                  <a:cubicBezTo>
                    <a:pt x="41" y="627"/>
                    <a:pt x="41" y="627"/>
                    <a:pt x="41" y="627"/>
                  </a:cubicBezTo>
                  <a:cubicBezTo>
                    <a:pt x="13" y="616"/>
                    <a:pt x="0" y="585"/>
                    <a:pt x="11" y="557"/>
                  </a:cubicBezTo>
                  <a:cubicBezTo>
                    <a:pt x="228" y="0"/>
                    <a:pt x="228" y="0"/>
                    <a:pt x="228" y="0"/>
                  </a:cubicBezTo>
                  <a:cubicBezTo>
                    <a:pt x="1220" y="388"/>
                    <a:pt x="1220" y="388"/>
                    <a:pt x="1220" y="388"/>
                  </a:cubicBezTo>
                  <a:cubicBezTo>
                    <a:pt x="1002" y="944"/>
                    <a:pt x="1002" y="944"/>
                    <a:pt x="1002" y="944"/>
                  </a:cubicBezTo>
                  <a:cubicBezTo>
                    <a:pt x="991" y="972"/>
                    <a:pt x="960" y="986"/>
                    <a:pt x="932" y="975"/>
                  </a:cubicBezTo>
                  <a:close/>
                </a:path>
              </a:pathLst>
            </a:custGeom>
            <a:solidFill>
              <a:srgbClr val="FFFFFF"/>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190" name="Freeform 27"/>
            <p:cNvSpPr/>
            <p:nvPr/>
          </p:nvSpPr>
          <p:spPr bwMode="auto">
            <a:xfrm>
              <a:off x="9017000" y="2273300"/>
              <a:ext cx="2014538" cy="938213"/>
            </a:xfrm>
            <a:custGeom>
              <a:avLst/>
              <a:gdLst>
                <a:gd name="T0" fmla="*/ 1170 w 1269"/>
                <a:gd name="T1" fmla="*/ 591 h 591"/>
                <a:gd name="T2" fmla="*/ 8 w 1269"/>
                <a:gd name="T3" fmla="*/ 136 h 591"/>
                <a:gd name="T4" fmla="*/ 0 w 1269"/>
                <a:gd name="T5" fmla="*/ 0 h 591"/>
                <a:gd name="T6" fmla="*/ 1269 w 1269"/>
                <a:gd name="T7" fmla="*/ 498 h 591"/>
                <a:gd name="T8" fmla="*/ 1170 w 1269"/>
                <a:gd name="T9" fmla="*/ 591 h 591"/>
              </a:gdLst>
              <a:ahLst/>
              <a:cxnLst>
                <a:cxn ang="0">
                  <a:pos x="T0" y="T1"/>
                </a:cxn>
                <a:cxn ang="0">
                  <a:pos x="T2" y="T3"/>
                </a:cxn>
                <a:cxn ang="0">
                  <a:pos x="T4" y="T5"/>
                </a:cxn>
                <a:cxn ang="0">
                  <a:pos x="T6" y="T7"/>
                </a:cxn>
                <a:cxn ang="0">
                  <a:pos x="T8" y="T9"/>
                </a:cxn>
              </a:cxnLst>
              <a:rect l="0" t="0" r="r" b="b"/>
              <a:pathLst>
                <a:path w="1269" h="591">
                  <a:moveTo>
                    <a:pt x="1170" y="591"/>
                  </a:moveTo>
                  <a:lnTo>
                    <a:pt x="8" y="136"/>
                  </a:lnTo>
                  <a:lnTo>
                    <a:pt x="0" y="0"/>
                  </a:lnTo>
                  <a:lnTo>
                    <a:pt x="1269" y="498"/>
                  </a:lnTo>
                  <a:lnTo>
                    <a:pt x="1170" y="591"/>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191" name="Freeform 28"/>
            <p:cNvSpPr/>
            <p:nvPr/>
          </p:nvSpPr>
          <p:spPr bwMode="auto">
            <a:xfrm>
              <a:off x="9017000" y="2190750"/>
              <a:ext cx="2035175" cy="873125"/>
            </a:xfrm>
            <a:custGeom>
              <a:avLst/>
              <a:gdLst>
                <a:gd name="T0" fmla="*/ 1050 w 1094"/>
                <a:gd name="T1" fmla="*/ 392 h 468"/>
                <a:gd name="T2" fmla="*/ 75 w 1094"/>
                <a:gd name="T3" fmla="*/ 12 h 468"/>
                <a:gd name="T4" fmla="*/ 0 w 1094"/>
                <a:gd name="T5" fmla="*/ 44 h 468"/>
                <a:gd name="T6" fmla="*/ 0 w 1094"/>
                <a:gd name="T7" fmla="*/ 44 h 468"/>
                <a:gd name="T8" fmla="*/ 1083 w 1094"/>
                <a:gd name="T9" fmla="*/ 468 h 468"/>
                <a:gd name="T10" fmla="*/ 1083 w 1094"/>
                <a:gd name="T11" fmla="*/ 468 h 468"/>
                <a:gd name="T12" fmla="*/ 1050 w 1094"/>
                <a:gd name="T13" fmla="*/ 392 h 468"/>
              </a:gdLst>
              <a:ahLst/>
              <a:cxnLst>
                <a:cxn ang="0">
                  <a:pos x="T0" y="T1"/>
                </a:cxn>
                <a:cxn ang="0">
                  <a:pos x="T2" y="T3"/>
                </a:cxn>
                <a:cxn ang="0">
                  <a:pos x="T4" y="T5"/>
                </a:cxn>
                <a:cxn ang="0">
                  <a:pos x="T6" y="T7"/>
                </a:cxn>
                <a:cxn ang="0">
                  <a:pos x="T8" y="T9"/>
                </a:cxn>
                <a:cxn ang="0">
                  <a:pos x="T10" y="T11"/>
                </a:cxn>
                <a:cxn ang="0">
                  <a:pos x="T12" y="T13"/>
                </a:cxn>
              </a:cxnLst>
              <a:rect l="0" t="0" r="r" b="b"/>
              <a:pathLst>
                <a:path w="1094" h="468">
                  <a:moveTo>
                    <a:pt x="1050" y="392"/>
                  </a:moveTo>
                  <a:cubicBezTo>
                    <a:pt x="75" y="12"/>
                    <a:pt x="75" y="12"/>
                    <a:pt x="75" y="12"/>
                  </a:cubicBezTo>
                  <a:cubicBezTo>
                    <a:pt x="45" y="0"/>
                    <a:pt x="11" y="15"/>
                    <a:pt x="0" y="44"/>
                  </a:cubicBezTo>
                  <a:cubicBezTo>
                    <a:pt x="0" y="44"/>
                    <a:pt x="0" y="44"/>
                    <a:pt x="0" y="44"/>
                  </a:cubicBezTo>
                  <a:cubicBezTo>
                    <a:pt x="1083" y="468"/>
                    <a:pt x="1083" y="468"/>
                    <a:pt x="1083" y="468"/>
                  </a:cubicBezTo>
                  <a:cubicBezTo>
                    <a:pt x="1083" y="468"/>
                    <a:pt x="1083" y="468"/>
                    <a:pt x="1083" y="468"/>
                  </a:cubicBezTo>
                  <a:cubicBezTo>
                    <a:pt x="1094" y="438"/>
                    <a:pt x="1080" y="404"/>
                    <a:pt x="1050" y="392"/>
                  </a:cubicBezTo>
                  <a:close/>
                </a:path>
              </a:pathLst>
            </a:custGeom>
            <a:solidFill>
              <a:srgbClr val="FFFFFF"/>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192" name="Freeform 29"/>
            <p:cNvSpPr/>
            <p:nvPr/>
          </p:nvSpPr>
          <p:spPr bwMode="auto">
            <a:xfrm>
              <a:off x="9093200" y="2379663"/>
              <a:ext cx="1809750" cy="750888"/>
            </a:xfrm>
            <a:custGeom>
              <a:avLst/>
              <a:gdLst>
                <a:gd name="T0" fmla="*/ 2 w 1140"/>
                <a:gd name="T1" fmla="*/ 39 h 473"/>
                <a:gd name="T2" fmla="*/ 0 w 1140"/>
                <a:gd name="T3" fmla="*/ 0 h 473"/>
                <a:gd name="T4" fmla="*/ 1140 w 1140"/>
                <a:gd name="T5" fmla="*/ 446 h 473"/>
                <a:gd name="T6" fmla="*/ 1112 w 1140"/>
                <a:gd name="T7" fmla="*/ 473 h 473"/>
                <a:gd name="T8" fmla="*/ 2 w 1140"/>
                <a:gd name="T9" fmla="*/ 39 h 473"/>
              </a:gdLst>
              <a:ahLst/>
              <a:cxnLst>
                <a:cxn ang="0">
                  <a:pos x="T0" y="T1"/>
                </a:cxn>
                <a:cxn ang="0">
                  <a:pos x="T2" y="T3"/>
                </a:cxn>
                <a:cxn ang="0">
                  <a:pos x="T4" y="T5"/>
                </a:cxn>
                <a:cxn ang="0">
                  <a:pos x="T6" y="T7"/>
                </a:cxn>
                <a:cxn ang="0">
                  <a:pos x="T8" y="T9"/>
                </a:cxn>
              </a:cxnLst>
              <a:rect l="0" t="0" r="r" b="b"/>
              <a:pathLst>
                <a:path w="1140" h="473">
                  <a:moveTo>
                    <a:pt x="2" y="39"/>
                  </a:moveTo>
                  <a:lnTo>
                    <a:pt x="0" y="0"/>
                  </a:lnTo>
                  <a:lnTo>
                    <a:pt x="1140" y="446"/>
                  </a:lnTo>
                  <a:lnTo>
                    <a:pt x="1112" y="473"/>
                  </a:lnTo>
                  <a:lnTo>
                    <a:pt x="2" y="39"/>
                  </a:lnTo>
                  <a:close/>
                </a:path>
              </a:pathLst>
            </a:custGeom>
            <a:solidFill>
              <a:srgbClr val="FFFFFF"/>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193" name="Freeform 30"/>
            <p:cNvSpPr/>
            <p:nvPr/>
          </p:nvSpPr>
          <p:spPr bwMode="auto">
            <a:xfrm>
              <a:off x="9093200" y="2379663"/>
              <a:ext cx="1809750" cy="750888"/>
            </a:xfrm>
            <a:custGeom>
              <a:avLst/>
              <a:gdLst>
                <a:gd name="T0" fmla="*/ 2 w 1140"/>
                <a:gd name="T1" fmla="*/ 39 h 473"/>
                <a:gd name="T2" fmla="*/ 0 w 1140"/>
                <a:gd name="T3" fmla="*/ 0 h 473"/>
                <a:gd name="T4" fmla="*/ 1140 w 1140"/>
                <a:gd name="T5" fmla="*/ 446 h 473"/>
                <a:gd name="T6" fmla="*/ 1112 w 1140"/>
                <a:gd name="T7" fmla="*/ 473 h 473"/>
                <a:gd name="T8" fmla="*/ 2 w 1140"/>
                <a:gd name="T9" fmla="*/ 39 h 473"/>
              </a:gdLst>
              <a:ahLst/>
              <a:cxnLst>
                <a:cxn ang="0">
                  <a:pos x="T0" y="T1"/>
                </a:cxn>
                <a:cxn ang="0">
                  <a:pos x="T2" y="T3"/>
                </a:cxn>
                <a:cxn ang="0">
                  <a:pos x="T4" y="T5"/>
                </a:cxn>
                <a:cxn ang="0">
                  <a:pos x="T6" y="T7"/>
                </a:cxn>
                <a:cxn ang="0">
                  <a:pos x="T8" y="T9"/>
                </a:cxn>
              </a:cxnLst>
              <a:rect l="0" t="0" r="r" b="b"/>
              <a:pathLst>
                <a:path w="1140" h="473">
                  <a:moveTo>
                    <a:pt x="2" y="39"/>
                  </a:moveTo>
                  <a:lnTo>
                    <a:pt x="0" y="0"/>
                  </a:lnTo>
                  <a:lnTo>
                    <a:pt x="1140" y="446"/>
                  </a:lnTo>
                  <a:lnTo>
                    <a:pt x="1112" y="473"/>
                  </a:lnTo>
                  <a:lnTo>
                    <a:pt x="2" y="39"/>
                  </a:lnTo>
                  <a:close/>
                </a:path>
              </a:pathLst>
            </a:custGeom>
            <a:solidFill>
              <a:srgbClr val="FFFFFF"/>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194" name="Freeform 31"/>
            <p:cNvSpPr/>
            <p:nvPr/>
          </p:nvSpPr>
          <p:spPr bwMode="auto">
            <a:xfrm>
              <a:off x="9307513" y="3581400"/>
              <a:ext cx="560388" cy="407988"/>
            </a:xfrm>
            <a:custGeom>
              <a:avLst/>
              <a:gdLst>
                <a:gd name="T0" fmla="*/ 353 w 353"/>
                <a:gd name="T1" fmla="*/ 116 h 257"/>
                <a:gd name="T2" fmla="*/ 55 w 353"/>
                <a:gd name="T3" fmla="*/ 0 h 257"/>
                <a:gd name="T4" fmla="*/ 0 w 353"/>
                <a:gd name="T5" fmla="*/ 139 h 257"/>
                <a:gd name="T6" fmla="*/ 298 w 353"/>
                <a:gd name="T7" fmla="*/ 257 h 257"/>
                <a:gd name="T8" fmla="*/ 353 w 353"/>
                <a:gd name="T9" fmla="*/ 116 h 257"/>
              </a:gdLst>
              <a:ahLst/>
              <a:cxnLst>
                <a:cxn ang="0">
                  <a:pos x="T0" y="T1"/>
                </a:cxn>
                <a:cxn ang="0">
                  <a:pos x="T2" y="T3"/>
                </a:cxn>
                <a:cxn ang="0">
                  <a:pos x="T4" y="T5"/>
                </a:cxn>
                <a:cxn ang="0">
                  <a:pos x="T6" y="T7"/>
                </a:cxn>
                <a:cxn ang="0">
                  <a:pos x="T8" y="T9"/>
                </a:cxn>
              </a:cxnLst>
              <a:rect l="0" t="0" r="r" b="b"/>
              <a:pathLst>
                <a:path w="353" h="257">
                  <a:moveTo>
                    <a:pt x="353" y="116"/>
                  </a:moveTo>
                  <a:lnTo>
                    <a:pt x="55" y="0"/>
                  </a:lnTo>
                  <a:lnTo>
                    <a:pt x="0" y="139"/>
                  </a:lnTo>
                  <a:lnTo>
                    <a:pt x="298" y="257"/>
                  </a:lnTo>
                  <a:lnTo>
                    <a:pt x="353" y="116"/>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195" name="Freeform 32"/>
            <p:cNvSpPr/>
            <p:nvPr/>
          </p:nvSpPr>
          <p:spPr bwMode="auto">
            <a:xfrm>
              <a:off x="9334500" y="3733800"/>
              <a:ext cx="153988" cy="61913"/>
            </a:xfrm>
            <a:custGeom>
              <a:avLst/>
              <a:gdLst>
                <a:gd name="T0" fmla="*/ 0 w 97"/>
                <a:gd name="T1" fmla="*/ 0 h 39"/>
                <a:gd name="T2" fmla="*/ 97 w 97"/>
                <a:gd name="T3" fmla="*/ 39 h 39"/>
                <a:gd name="T4" fmla="*/ 0 w 97"/>
                <a:gd name="T5" fmla="*/ 0 h 39"/>
              </a:gdLst>
              <a:ahLst/>
              <a:cxnLst>
                <a:cxn ang="0">
                  <a:pos x="T0" y="T1"/>
                </a:cxn>
                <a:cxn ang="0">
                  <a:pos x="T2" y="T3"/>
                </a:cxn>
                <a:cxn ang="0">
                  <a:pos x="T4" y="T5"/>
                </a:cxn>
              </a:cxnLst>
              <a:rect l="0" t="0" r="r" b="b"/>
              <a:pathLst>
                <a:path w="97" h="39">
                  <a:moveTo>
                    <a:pt x="0" y="0"/>
                  </a:moveTo>
                  <a:lnTo>
                    <a:pt x="97" y="39"/>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p>
          </p:txBody>
        </p:sp>
        <p:sp>
          <p:nvSpPr>
            <p:cNvPr id="196" name="Line 33"/>
            <p:cNvSpPr>
              <a:spLocks noChangeShapeType="1"/>
            </p:cNvSpPr>
            <p:nvPr/>
          </p:nvSpPr>
          <p:spPr bwMode="auto">
            <a:xfrm>
              <a:off x="9334500" y="3733800"/>
              <a:ext cx="153988" cy="61913"/>
            </a:xfrm>
            <a:prstGeom prst="line">
              <a:avLst/>
            </a:prstGeom>
            <a:noFill/>
            <a:ln w="22225" cap="rnd">
              <a:solidFill>
                <a:srgbClr val="33333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1350"/>
            </a:p>
          </p:txBody>
        </p:sp>
        <p:sp>
          <p:nvSpPr>
            <p:cNvPr id="197" name="Freeform 34"/>
            <p:cNvSpPr/>
            <p:nvPr/>
          </p:nvSpPr>
          <p:spPr bwMode="auto">
            <a:xfrm>
              <a:off x="9653588" y="3859213"/>
              <a:ext cx="153988" cy="58738"/>
            </a:xfrm>
            <a:custGeom>
              <a:avLst/>
              <a:gdLst>
                <a:gd name="T0" fmla="*/ 0 w 97"/>
                <a:gd name="T1" fmla="*/ 0 h 37"/>
                <a:gd name="T2" fmla="*/ 97 w 97"/>
                <a:gd name="T3" fmla="*/ 37 h 37"/>
                <a:gd name="T4" fmla="*/ 0 w 97"/>
                <a:gd name="T5" fmla="*/ 0 h 37"/>
              </a:gdLst>
              <a:ahLst/>
              <a:cxnLst>
                <a:cxn ang="0">
                  <a:pos x="T0" y="T1"/>
                </a:cxn>
                <a:cxn ang="0">
                  <a:pos x="T2" y="T3"/>
                </a:cxn>
                <a:cxn ang="0">
                  <a:pos x="T4" y="T5"/>
                </a:cxn>
              </a:cxnLst>
              <a:rect l="0" t="0" r="r" b="b"/>
              <a:pathLst>
                <a:path w="97" h="37">
                  <a:moveTo>
                    <a:pt x="0" y="0"/>
                  </a:moveTo>
                  <a:lnTo>
                    <a:pt x="97" y="37"/>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p>
          </p:txBody>
        </p:sp>
        <p:sp>
          <p:nvSpPr>
            <p:cNvPr id="198" name="Line 35"/>
            <p:cNvSpPr>
              <a:spLocks noChangeShapeType="1"/>
            </p:cNvSpPr>
            <p:nvPr/>
          </p:nvSpPr>
          <p:spPr bwMode="auto">
            <a:xfrm>
              <a:off x="9653588" y="3859213"/>
              <a:ext cx="153988" cy="58738"/>
            </a:xfrm>
            <a:prstGeom prst="line">
              <a:avLst/>
            </a:prstGeom>
            <a:noFill/>
            <a:ln w="22225" cap="rnd">
              <a:solidFill>
                <a:srgbClr val="33333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1350"/>
            </a:p>
          </p:txBody>
        </p:sp>
        <p:sp>
          <p:nvSpPr>
            <p:cNvPr id="199" name="Freeform 36"/>
            <p:cNvSpPr/>
            <p:nvPr/>
          </p:nvSpPr>
          <p:spPr bwMode="auto">
            <a:xfrm>
              <a:off x="8890000" y="3206750"/>
              <a:ext cx="130175" cy="128588"/>
            </a:xfrm>
            <a:custGeom>
              <a:avLst/>
              <a:gdLst>
                <a:gd name="T0" fmla="*/ 82 w 82"/>
                <a:gd name="T1" fmla="*/ 22 h 81"/>
                <a:gd name="T2" fmla="*/ 24 w 82"/>
                <a:gd name="T3" fmla="*/ 0 h 81"/>
                <a:gd name="T4" fmla="*/ 0 w 82"/>
                <a:gd name="T5" fmla="*/ 59 h 81"/>
                <a:gd name="T6" fmla="*/ 59 w 82"/>
                <a:gd name="T7" fmla="*/ 81 h 81"/>
                <a:gd name="T8" fmla="*/ 82 w 82"/>
                <a:gd name="T9" fmla="*/ 22 h 81"/>
              </a:gdLst>
              <a:ahLst/>
              <a:cxnLst>
                <a:cxn ang="0">
                  <a:pos x="T0" y="T1"/>
                </a:cxn>
                <a:cxn ang="0">
                  <a:pos x="T2" y="T3"/>
                </a:cxn>
                <a:cxn ang="0">
                  <a:pos x="T4" y="T5"/>
                </a:cxn>
                <a:cxn ang="0">
                  <a:pos x="T6" y="T7"/>
                </a:cxn>
                <a:cxn ang="0">
                  <a:pos x="T8" y="T9"/>
                </a:cxn>
              </a:cxnLst>
              <a:rect l="0" t="0" r="r" b="b"/>
              <a:pathLst>
                <a:path w="82" h="81">
                  <a:moveTo>
                    <a:pt x="82" y="22"/>
                  </a:moveTo>
                  <a:lnTo>
                    <a:pt x="24" y="0"/>
                  </a:lnTo>
                  <a:lnTo>
                    <a:pt x="0" y="59"/>
                  </a:lnTo>
                  <a:lnTo>
                    <a:pt x="59" y="81"/>
                  </a:lnTo>
                  <a:lnTo>
                    <a:pt x="82" y="22"/>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00" name="Freeform 37"/>
            <p:cNvSpPr/>
            <p:nvPr/>
          </p:nvSpPr>
          <p:spPr bwMode="auto">
            <a:xfrm>
              <a:off x="9048750" y="3268663"/>
              <a:ext cx="128588" cy="128588"/>
            </a:xfrm>
            <a:custGeom>
              <a:avLst/>
              <a:gdLst>
                <a:gd name="T0" fmla="*/ 81 w 81"/>
                <a:gd name="T1" fmla="*/ 23 h 81"/>
                <a:gd name="T2" fmla="*/ 23 w 81"/>
                <a:gd name="T3" fmla="*/ 0 h 81"/>
                <a:gd name="T4" fmla="*/ 0 w 81"/>
                <a:gd name="T5" fmla="*/ 58 h 81"/>
                <a:gd name="T6" fmla="*/ 58 w 81"/>
                <a:gd name="T7" fmla="*/ 81 h 81"/>
                <a:gd name="T8" fmla="*/ 81 w 81"/>
                <a:gd name="T9" fmla="*/ 23 h 81"/>
              </a:gdLst>
              <a:ahLst/>
              <a:cxnLst>
                <a:cxn ang="0">
                  <a:pos x="T0" y="T1"/>
                </a:cxn>
                <a:cxn ang="0">
                  <a:pos x="T2" y="T3"/>
                </a:cxn>
                <a:cxn ang="0">
                  <a:pos x="T4" y="T5"/>
                </a:cxn>
                <a:cxn ang="0">
                  <a:pos x="T6" y="T7"/>
                </a:cxn>
                <a:cxn ang="0">
                  <a:pos x="T8" y="T9"/>
                </a:cxn>
              </a:cxnLst>
              <a:rect l="0" t="0" r="r" b="b"/>
              <a:pathLst>
                <a:path w="81" h="81">
                  <a:moveTo>
                    <a:pt x="81" y="23"/>
                  </a:moveTo>
                  <a:lnTo>
                    <a:pt x="23" y="0"/>
                  </a:lnTo>
                  <a:lnTo>
                    <a:pt x="0" y="58"/>
                  </a:lnTo>
                  <a:lnTo>
                    <a:pt x="58" y="81"/>
                  </a:lnTo>
                  <a:lnTo>
                    <a:pt x="81" y="23"/>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01" name="Freeform 38"/>
            <p:cNvSpPr/>
            <p:nvPr/>
          </p:nvSpPr>
          <p:spPr bwMode="auto">
            <a:xfrm>
              <a:off x="9205913" y="3328988"/>
              <a:ext cx="758825" cy="376238"/>
            </a:xfrm>
            <a:custGeom>
              <a:avLst/>
              <a:gdLst>
                <a:gd name="T0" fmla="*/ 420 w 478"/>
                <a:gd name="T1" fmla="*/ 156 h 237"/>
                <a:gd name="T2" fmla="*/ 23 w 478"/>
                <a:gd name="T3" fmla="*/ 0 h 237"/>
                <a:gd name="T4" fmla="*/ 0 w 478"/>
                <a:gd name="T5" fmla="*/ 59 h 237"/>
                <a:gd name="T6" fmla="*/ 398 w 478"/>
                <a:gd name="T7" fmla="*/ 215 h 237"/>
                <a:gd name="T8" fmla="*/ 456 w 478"/>
                <a:gd name="T9" fmla="*/ 237 h 237"/>
                <a:gd name="T10" fmla="*/ 478 w 478"/>
                <a:gd name="T11" fmla="*/ 179 h 237"/>
                <a:gd name="T12" fmla="*/ 420 w 478"/>
                <a:gd name="T13" fmla="*/ 156 h 237"/>
              </a:gdLst>
              <a:ahLst/>
              <a:cxnLst>
                <a:cxn ang="0">
                  <a:pos x="T0" y="T1"/>
                </a:cxn>
                <a:cxn ang="0">
                  <a:pos x="T2" y="T3"/>
                </a:cxn>
                <a:cxn ang="0">
                  <a:pos x="T4" y="T5"/>
                </a:cxn>
                <a:cxn ang="0">
                  <a:pos x="T6" y="T7"/>
                </a:cxn>
                <a:cxn ang="0">
                  <a:pos x="T8" y="T9"/>
                </a:cxn>
                <a:cxn ang="0">
                  <a:pos x="T10" y="T11"/>
                </a:cxn>
                <a:cxn ang="0">
                  <a:pos x="T12" y="T13"/>
                </a:cxn>
              </a:cxnLst>
              <a:rect l="0" t="0" r="r" b="b"/>
              <a:pathLst>
                <a:path w="478" h="237">
                  <a:moveTo>
                    <a:pt x="420" y="156"/>
                  </a:moveTo>
                  <a:lnTo>
                    <a:pt x="23" y="0"/>
                  </a:lnTo>
                  <a:lnTo>
                    <a:pt x="0" y="59"/>
                  </a:lnTo>
                  <a:lnTo>
                    <a:pt x="398" y="215"/>
                  </a:lnTo>
                  <a:lnTo>
                    <a:pt x="456" y="237"/>
                  </a:lnTo>
                  <a:lnTo>
                    <a:pt x="478" y="179"/>
                  </a:lnTo>
                  <a:lnTo>
                    <a:pt x="420" y="156"/>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02" name="Freeform 39"/>
            <p:cNvSpPr/>
            <p:nvPr/>
          </p:nvSpPr>
          <p:spPr bwMode="auto">
            <a:xfrm>
              <a:off x="9994900" y="3638550"/>
              <a:ext cx="128588" cy="128588"/>
            </a:xfrm>
            <a:custGeom>
              <a:avLst/>
              <a:gdLst>
                <a:gd name="T0" fmla="*/ 81 w 81"/>
                <a:gd name="T1" fmla="*/ 22 h 81"/>
                <a:gd name="T2" fmla="*/ 22 w 81"/>
                <a:gd name="T3" fmla="*/ 0 h 81"/>
                <a:gd name="T4" fmla="*/ 0 w 81"/>
                <a:gd name="T5" fmla="*/ 59 h 81"/>
                <a:gd name="T6" fmla="*/ 59 w 81"/>
                <a:gd name="T7" fmla="*/ 81 h 81"/>
                <a:gd name="T8" fmla="*/ 81 w 81"/>
                <a:gd name="T9" fmla="*/ 22 h 81"/>
              </a:gdLst>
              <a:ahLst/>
              <a:cxnLst>
                <a:cxn ang="0">
                  <a:pos x="T0" y="T1"/>
                </a:cxn>
                <a:cxn ang="0">
                  <a:pos x="T2" y="T3"/>
                </a:cxn>
                <a:cxn ang="0">
                  <a:pos x="T4" y="T5"/>
                </a:cxn>
                <a:cxn ang="0">
                  <a:pos x="T6" y="T7"/>
                </a:cxn>
                <a:cxn ang="0">
                  <a:pos x="T8" y="T9"/>
                </a:cxn>
              </a:cxnLst>
              <a:rect l="0" t="0" r="r" b="b"/>
              <a:pathLst>
                <a:path w="81" h="81">
                  <a:moveTo>
                    <a:pt x="81" y="22"/>
                  </a:moveTo>
                  <a:lnTo>
                    <a:pt x="22" y="0"/>
                  </a:lnTo>
                  <a:lnTo>
                    <a:pt x="0" y="59"/>
                  </a:lnTo>
                  <a:lnTo>
                    <a:pt x="59" y="81"/>
                  </a:lnTo>
                  <a:lnTo>
                    <a:pt x="81" y="22"/>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03" name="Freeform 40"/>
            <p:cNvSpPr/>
            <p:nvPr/>
          </p:nvSpPr>
          <p:spPr bwMode="auto">
            <a:xfrm>
              <a:off x="10153650" y="3700463"/>
              <a:ext cx="128588" cy="128588"/>
            </a:xfrm>
            <a:custGeom>
              <a:avLst/>
              <a:gdLst>
                <a:gd name="T0" fmla="*/ 81 w 81"/>
                <a:gd name="T1" fmla="*/ 22 h 81"/>
                <a:gd name="T2" fmla="*/ 22 w 81"/>
                <a:gd name="T3" fmla="*/ 0 h 81"/>
                <a:gd name="T4" fmla="*/ 0 w 81"/>
                <a:gd name="T5" fmla="*/ 58 h 81"/>
                <a:gd name="T6" fmla="*/ 57 w 81"/>
                <a:gd name="T7" fmla="*/ 81 h 81"/>
                <a:gd name="T8" fmla="*/ 81 w 81"/>
                <a:gd name="T9" fmla="*/ 22 h 81"/>
              </a:gdLst>
              <a:ahLst/>
              <a:cxnLst>
                <a:cxn ang="0">
                  <a:pos x="T0" y="T1"/>
                </a:cxn>
                <a:cxn ang="0">
                  <a:pos x="T2" y="T3"/>
                </a:cxn>
                <a:cxn ang="0">
                  <a:pos x="T4" y="T5"/>
                </a:cxn>
                <a:cxn ang="0">
                  <a:pos x="T6" y="T7"/>
                </a:cxn>
                <a:cxn ang="0">
                  <a:pos x="T8" y="T9"/>
                </a:cxn>
              </a:cxnLst>
              <a:rect l="0" t="0" r="r" b="b"/>
              <a:pathLst>
                <a:path w="81" h="81">
                  <a:moveTo>
                    <a:pt x="81" y="22"/>
                  </a:moveTo>
                  <a:lnTo>
                    <a:pt x="22" y="0"/>
                  </a:lnTo>
                  <a:lnTo>
                    <a:pt x="0" y="58"/>
                  </a:lnTo>
                  <a:lnTo>
                    <a:pt x="57" y="81"/>
                  </a:lnTo>
                  <a:lnTo>
                    <a:pt x="81" y="22"/>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04" name="Freeform 41"/>
            <p:cNvSpPr/>
            <p:nvPr/>
          </p:nvSpPr>
          <p:spPr bwMode="auto">
            <a:xfrm>
              <a:off x="8945563" y="3065463"/>
              <a:ext cx="287338" cy="188913"/>
            </a:xfrm>
            <a:custGeom>
              <a:avLst/>
              <a:gdLst>
                <a:gd name="T0" fmla="*/ 122 w 181"/>
                <a:gd name="T1" fmla="*/ 38 h 119"/>
                <a:gd name="T2" fmla="*/ 24 w 181"/>
                <a:gd name="T3" fmla="*/ 0 h 119"/>
                <a:gd name="T4" fmla="*/ 0 w 181"/>
                <a:gd name="T5" fmla="*/ 57 h 119"/>
                <a:gd name="T6" fmla="*/ 100 w 181"/>
                <a:gd name="T7" fmla="*/ 97 h 119"/>
                <a:gd name="T8" fmla="*/ 158 w 181"/>
                <a:gd name="T9" fmla="*/ 119 h 119"/>
                <a:gd name="T10" fmla="*/ 181 w 181"/>
                <a:gd name="T11" fmla="*/ 61 h 119"/>
                <a:gd name="T12" fmla="*/ 122 w 181"/>
                <a:gd name="T13" fmla="*/ 38 h 119"/>
              </a:gdLst>
              <a:ahLst/>
              <a:cxnLst>
                <a:cxn ang="0">
                  <a:pos x="T0" y="T1"/>
                </a:cxn>
                <a:cxn ang="0">
                  <a:pos x="T2" y="T3"/>
                </a:cxn>
                <a:cxn ang="0">
                  <a:pos x="T4" y="T5"/>
                </a:cxn>
                <a:cxn ang="0">
                  <a:pos x="T6" y="T7"/>
                </a:cxn>
                <a:cxn ang="0">
                  <a:pos x="T8" y="T9"/>
                </a:cxn>
                <a:cxn ang="0">
                  <a:pos x="T10" y="T11"/>
                </a:cxn>
                <a:cxn ang="0">
                  <a:pos x="T12" y="T13"/>
                </a:cxn>
              </a:cxnLst>
              <a:rect l="0" t="0" r="r" b="b"/>
              <a:pathLst>
                <a:path w="181" h="119">
                  <a:moveTo>
                    <a:pt x="122" y="38"/>
                  </a:moveTo>
                  <a:lnTo>
                    <a:pt x="24" y="0"/>
                  </a:lnTo>
                  <a:lnTo>
                    <a:pt x="0" y="57"/>
                  </a:lnTo>
                  <a:lnTo>
                    <a:pt x="100" y="97"/>
                  </a:lnTo>
                  <a:lnTo>
                    <a:pt x="158" y="119"/>
                  </a:lnTo>
                  <a:lnTo>
                    <a:pt x="181" y="61"/>
                  </a:lnTo>
                  <a:lnTo>
                    <a:pt x="122" y="38"/>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05" name="Freeform 42"/>
            <p:cNvSpPr/>
            <p:nvPr/>
          </p:nvSpPr>
          <p:spPr bwMode="auto">
            <a:xfrm>
              <a:off x="9261475" y="3187700"/>
              <a:ext cx="128588" cy="128588"/>
            </a:xfrm>
            <a:custGeom>
              <a:avLst/>
              <a:gdLst>
                <a:gd name="T0" fmla="*/ 81 w 81"/>
                <a:gd name="T1" fmla="*/ 22 h 81"/>
                <a:gd name="T2" fmla="*/ 23 w 81"/>
                <a:gd name="T3" fmla="*/ 0 h 81"/>
                <a:gd name="T4" fmla="*/ 0 w 81"/>
                <a:gd name="T5" fmla="*/ 59 h 81"/>
                <a:gd name="T6" fmla="*/ 59 w 81"/>
                <a:gd name="T7" fmla="*/ 81 h 81"/>
                <a:gd name="T8" fmla="*/ 81 w 81"/>
                <a:gd name="T9" fmla="*/ 22 h 81"/>
              </a:gdLst>
              <a:ahLst/>
              <a:cxnLst>
                <a:cxn ang="0">
                  <a:pos x="T0" y="T1"/>
                </a:cxn>
                <a:cxn ang="0">
                  <a:pos x="T2" y="T3"/>
                </a:cxn>
                <a:cxn ang="0">
                  <a:pos x="T4" y="T5"/>
                </a:cxn>
                <a:cxn ang="0">
                  <a:pos x="T6" y="T7"/>
                </a:cxn>
                <a:cxn ang="0">
                  <a:pos x="T8" y="T9"/>
                </a:cxn>
              </a:cxnLst>
              <a:rect l="0" t="0" r="r" b="b"/>
              <a:pathLst>
                <a:path w="81" h="81">
                  <a:moveTo>
                    <a:pt x="81" y="22"/>
                  </a:moveTo>
                  <a:lnTo>
                    <a:pt x="23" y="0"/>
                  </a:lnTo>
                  <a:lnTo>
                    <a:pt x="0" y="59"/>
                  </a:lnTo>
                  <a:lnTo>
                    <a:pt x="59" y="81"/>
                  </a:lnTo>
                  <a:lnTo>
                    <a:pt x="81" y="22"/>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06" name="Freeform 43"/>
            <p:cNvSpPr/>
            <p:nvPr/>
          </p:nvSpPr>
          <p:spPr bwMode="auto">
            <a:xfrm>
              <a:off x="9418638" y="3249613"/>
              <a:ext cx="130175" cy="128588"/>
            </a:xfrm>
            <a:custGeom>
              <a:avLst/>
              <a:gdLst>
                <a:gd name="T0" fmla="*/ 82 w 82"/>
                <a:gd name="T1" fmla="*/ 22 h 81"/>
                <a:gd name="T2" fmla="*/ 23 w 82"/>
                <a:gd name="T3" fmla="*/ 0 h 81"/>
                <a:gd name="T4" fmla="*/ 0 w 82"/>
                <a:gd name="T5" fmla="*/ 59 h 81"/>
                <a:gd name="T6" fmla="*/ 58 w 82"/>
                <a:gd name="T7" fmla="*/ 81 h 81"/>
                <a:gd name="T8" fmla="*/ 82 w 82"/>
                <a:gd name="T9" fmla="*/ 22 h 81"/>
              </a:gdLst>
              <a:ahLst/>
              <a:cxnLst>
                <a:cxn ang="0">
                  <a:pos x="T0" y="T1"/>
                </a:cxn>
                <a:cxn ang="0">
                  <a:pos x="T2" y="T3"/>
                </a:cxn>
                <a:cxn ang="0">
                  <a:pos x="T4" y="T5"/>
                </a:cxn>
                <a:cxn ang="0">
                  <a:pos x="T6" y="T7"/>
                </a:cxn>
                <a:cxn ang="0">
                  <a:pos x="T8" y="T9"/>
                </a:cxn>
              </a:cxnLst>
              <a:rect l="0" t="0" r="r" b="b"/>
              <a:pathLst>
                <a:path w="82" h="81">
                  <a:moveTo>
                    <a:pt x="82" y="22"/>
                  </a:moveTo>
                  <a:lnTo>
                    <a:pt x="23" y="0"/>
                  </a:lnTo>
                  <a:lnTo>
                    <a:pt x="0" y="59"/>
                  </a:lnTo>
                  <a:lnTo>
                    <a:pt x="58" y="81"/>
                  </a:lnTo>
                  <a:lnTo>
                    <a:pt x="82" y="22"/>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07" name="Freeform 44"/>
            <p:cNvSpPr/>
            <p:nvPr/>
          </p:nvSpPr>
          <p:spPr bwMode="auto">
            <a:xfrm>
              <a:off x="9577388" y="3311525"/>
              <a:ext cx="130175" cy="128588"/>
            </a:xfrm>
            <a:custGeom>
              <a:avLst/>
              <a:gdLst>
                <a:gd name="T0" fmla="*/ 82 w 82"/>
                <a:gd name="T1" fmla="*/ 23 h 81"/>
                <a:gd name="T2" fmla="*/ 23 w 82"/>
                <a:gd name="T3" fmla="*/ 0 h 81"/>
                <a:gd name="T4" fmla="*/ 0 w 82"/>
                <a:gd name="T5" fmla="*/ 58 h 81"/>
                <a:gd name="T6" fmla="*/ 58 w 82"/>
                <a:gd name="T7" fmla="*/ 81 h 81"/>
                <a:gd name="T8" fmla="*/ 82 w 82"/>
                <a:gd name="T9" fmla="*/ 23 h 81"/>
              </a:gdLst>
              <a:ahLst/>
              <a:cxnLst>
                <a:cxn ang="0">
                  <a:pos x="T0" y="T1"/>
                </a:cxn>
                <a:cxn ang="0">
                  <a:pos x="T2" y="T3"/>
                </a:cxn>
                <a:cxn ang="0">
                  <a:pos x="T4" y="T5"/>
                </a:cxn>
                <a:cxn ang="0">
                  <a:pos x="T6" y="T7"/>
                </a:cxn>
                <a:cxn ang="0">
                  <a:pos x="T8" y="T9"/>
                </a:cxn>
              </a:cxnLst>
              <a:rect l="0" t="0" r="r" b="b"/>
              <a:pathLst>
                <a:path w="82" h="81">
                  <a:moveTo>
                    <a:pt x="82" y="23"/>
                  </a:moveTo>
                  <a:lnTo>
                    <a:pt x="23" y="0"/>
                  </a:lnTo>
                  <a:lnTo>
                    <a:pt x="0" y="58"/>
                  </a:lnTo>
                  <a:lnTo>
                    <a:pt x="58" y="81"/>
                  </a:lnTo>
                  <a:lnTo>
                    <a:pt x="82" y="23"/>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08" name="Freeform 45"/>
            <p:cNvSpPr/>
            <p:nvPr/>
          </p:nvSpPr>
          <p:spPr bwMode="auto">
            <a:xfrm>
              <a:off x="10050463" y="3495675"/>
              <a:ext cx="128588" cy="130175"/>
            </a:xfrm>
            <a:custGeom>
              <a:avLst/>
              <a:gdLst>
                <a:gd name="T0" fmla="*/ 81 w 81"/>
                <a:gd name="T1" fmla="*/ 23 h 82"/>
                <a:gd name="T2" fmla="*/ 23 w 81"/>
                <a:gd name="T3" fmla="*/ 0 h 82"/>
                <a:gd name="T4" fmla="*/ 0 w 81"/>
                <a:gd name="T5" fmla="*/ 58 h 82"/>
                <a:gd name="T6" fmla="*/ 58 w 81"/>
                <a:gd name="T7" fmla="*/ 82 h 82"/>
                <a:gd name="T8" fmla="*/ 81 w 81"/>
                <a:gd name="T9" fmla="*/ 23 h 82"/>
              </a:gdLst>
              <a:ahLst/>
              <a:cxnLst>
                <a:cxn ang="0">
                  <a:pos x="T0" y="T1"/>
                </a:cxn>
                <a:cxn ang="0">
                  <a:pos x="T2" y="T3"/>
                </a:cxn>
                <a:cxn ang="0">
                  <a:pos x="T4" y="T5"/>
                </a:cxn>
                <a:cxn ang="0">
                  <a:pos x="T6" y="T7"/>
                </a:cxn>
                <a:cxn ang="0">
                  <a:pos x="T8" y="T9"/>
                </a:cxn>
              </a:cxnLst>
              <a:rect l="0" t="0" r="r" b="b"/>
              <a:pathLst>
                <a:path w="81" h="82">
                  <a:moveTo>
                    <a:pt x="81" y="23"/>
                  </a:moveTo>
                  <a:lnTo>
                    <a:pt x="23" y="0"/>
                  </a:lnTo>
                  <a:lnTo>
                    <a:pt x="0" y="58"/>
                  </a:lnTo>
                  <a:lnTo>
                    <a:pt x="58" y="82"/>
                  </a:lnTo>
                  <a:lnTo>
                    <a:pt x="81" y="23"/>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09" name="Freeform 46"/>
            <p:cNvSpPr/>
            <p:nvPr/>
          </p:nvSpPr>
          <p:spPr bwMode="auto">
            <a:xfrm>
              <a:off x="10207625" y="3559175"/>
              <a:ext cx="130175" cy="128588"/>
            </a:xfrm>
            <a:custGeom>
              <a:avLst/>
              <a:gdLst>
                <a:gd name="T0" fmla="*/ 82 w 82"/>
                <a:gd name="T1" fmla="*/ 22 h 81"/>
                <a:gd name="T2" fmla="*/ 23 w 82"/>
                <a:gd name="T3" fmla="*/ 0 h 81"/>
                <a:gd name="T4" fmla="*/ 0 w 82"/>
                <a:gd name="T5" fmla="*/ 57 h 81"/>
                <a:gd name="T6" fmla="*/ 58 w 82"/>
                <a:gd name="T7" fmla="*/ 81 h 81"/>
                <a:gd name="T8" fmla="*/ 82 w 82"/>
                <a:gd name="T9" fmla="*/ 22 h 81"/>
              </a:gdLst>
              <a:ahLst/>
              <a:cxnLst>
                <a:cxn ang="0">
                  <a:pos x="T0" y="T1"/>
                </a:cxn>
                <a:cxn ang="0">
                  <a:pos x="T2" y="T3"/>
                </a:cxn>
                <a:cxn ang="0">
                  <a:pos x="T4" y="T5"/>
                </a:cxn>
                <a:cxn ang="0">
                  <a:pos x="T6" y="T7"/>
                </a:cxn>
                <a:cxn ang="0">
                  <a:pos x="T8" y="T9"/>
                </a:cxn>
              </a:cxnLst>
              <a:rect l="0" t="0" r="r" b="b"/>
              <a:pathLst>
                <a:path w="82" h="81">
                  <a:moveTo>
                    <a:pt x="82" y="22"/>
                  </a:moveTo>
                  <a:lnTo>
                    <a:pt x="23" y="0"/>
                  </a:lnTo>
                  <a:lnTo>
                    <a:pt x="0" y="57"/>
                  </a:lnTo>
                  <a:lnTo>
                    <a:pt x="58" y="81"/>
                  </a:lnTo>
                  <a:lnTo>
                    <a:pt x="82" y="22"/>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10" name="Freeform 47"/>
            <p:cNvSpPr/>
            <p:nvPr/>
          </p:nvSpPr>
          <p:spPr bwMode="auto">
            <a:xfrm>
              <a:off x="10309225" y="3619500"/>
              <a:ext cx="185738" cy="269875"/>
            </a:xfrm>
            <a:custGeom>
              <a:avLst/>
              <a:gdLst>
                <a:gd name="T0" fmla="*/ 59 w 117"/>
                <a:gd name="T1" fmla="*/ 0 h 170"/>
                <a:gd name="T2" fmla="*/ 35 w 117"/>
                <a:gd name="T3" fmla="*/ 59 h 170"/>
                <a:gd name="T4" fmla="*/ 0 w 117"/>
                <a:gd name="T5" fmla="*/ 148 h 170"/>
                <a:gd name="T6" fmla="*/ 59 w 117"/>
                <a:gd name="T7" fmla="*/ 170 h 170"/>
                <a:gd name="T8" fmla="*/ 94 w 117"/>
                <a:gd name="T9" fmla="*/ 81 h 170"/>
                <a:gd name="T10" fmla="*/ 117 w 117"/>
                <a:gd name="T11" fmla="*/ 23 h 170"/>
                <a:gd name="T12" fmla="*/ 59 w 117"/>
                <a:gd name="T13" fmla="*/ 0 h 170"/>
              </a:gdLst>
              <a:ahLst/>
              <a:cxnLst>
                <a:cxn ang="0">
                  <a:pos x="T0" y="T1"/>
                </a:cxn>
                <a:cxn ang="0">
                  <a:pos x="T2" y="T3"/>
                </a:cxn>
                <a:cxn ang="0">
                  <a:pos x="T4" y="T5"/>
                </a:cxn>
                <a:cxn ang="0">
                  <a:pos x="T6" y="T7"/>
                </a:cxn>
                <a:cxn ang="0">
                  <a:pos x="T8" y="T9"/>
                </a:cxn>
                <a:cxn ang="0">
                  <a:pos x="T10" y="T11"/>
                </a:cxn>
                <a:cxn ang="0">
                  <a:pos x="T12" y="T13"/>
                </a:cxn>
              </a:cxnLst>
              <a:rect l="0" t="0" r="r" b="b"/>
              <a:pathLst>
                <a:path w="117" h="170">
                  <a:moveTo>
                    <a:pt x="59" y="0"/>
                  </a:moveTo>
                  <a:lnTo>
                    <a:pt x="35" y="59"/>
                  </a:lnTo>
                  <a:lnTo>
                    <a:pt x="0" y="148"/>
                  </a:lnTo>
                  <a:lnTo>
                    <a:pt x="59" y="170"/>
                  </a:lnTo>
                  <a:lnTo>
                    <a:pt x="94" y="81"/>
                  </a:lnTo>
                  <a:lnTo>
                    <a:pt x="117" y="23"/>
                  </a:lnTo>
                  <a:lnTo>
                    <a:pt x="59" y="0"/>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11" name="Freeform 48"/>
            <p:cNvSpPr/>
            <p:nvPr/>
          </p:nvSpPr>
          <p:spPr bwMode="auto">
            <a:xfrm>
              <a:off x="9001125" y="2921000"/>
              <a:ext cx="128588" cy="128588"/>
            </a:xfrm>
            <a:custGeom>
              <a:avLst/>
              <a:gdLst>
                <a:gd name="T0" fmla="*/ 81 w 81"/>
                <a:gd name="T1" fmla="*/ 24 h 81"/>
                <a:gd name="T2" fmla="*/ 23 w 81"/>
                <a:gd name="T3" fmla="*/ 0 h 81"/>
                <a:gd name="T4" fmla="*/ 0 w 81"/>
                <a:gd name="T5" fmla="*/ 59 h 81"/>
                <a:gd name="T6" fmla="*/ 59 w 81"/>
                <a:gd name="T7" fmla="*/ 81 h 81"/>
                <a:gd name="T8" fmla="*/ 81 w 81"/>
                <a:gd name="T9" fmla="*/ 24 h 81"/>
              </a:gdLst>
              <a:ahLst/>
              <a:cxnLst>
                <a:cxn ang="0">
                  <a:pos x="T0" y="T1"/>
                </a:cxn>
                <a:cxn ang="0">
                  <a:pos x="T2" y="T3"/>
                </a:cxn>
                <a:cxn ang="0">
                  <a:pos x="T4" y="T5"/>
                </a:cxn>
                <a:cxn ang="0">
                  <a:pos x="T6" y="T7"/>
                </a:cxn>
                <a:cxn ang="0">
                  <a:pos x="T8" y="T9"/>
                </a:cxn>
              </a:cxnLst>
              <a:rect l="0" t="0" r="r" b="b"/>
              <a:pathLst>
                <a:path w="81" h="81">
                  <a:moveTo>
                    <a:pt x="81" y="24"/>
                  </a:moveTo>
                  <a:lnTo>
                    <a:pt x="23" y="0"/>
                  </a:lnTo>
                  <a:lnTo>
                    <a:pt x="0" y="59"/>
                  </a:lnTo>
                  <a:lnTo>
                    <a:pt x="59" y="81"/>
                  </a:lnTo>
                  <a:lnTo>
                    <a:pt x="81" y="24"/>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12" name="Freeform 49"/>
            <p:cNvSpPr/>
            <p:nvPr/>
          </p:nvSpPr>
          <p:spPr bwMode="auto">
            <a:xfrm>
              <a:off x="9159875" y="2982913"/>
              <a:ext cx="128588" cy="130175"/>
            </a:xfrm>
            <a:custGeom>
              <a:avLst/>
              <a:gdLst>
                <a:gd name="T0" fmla="*/ 81 w 81"/>
                <a:gd name="T1" fmla="*/ 24 h 82"/>
                <a:gd name="T2" fmla="*/ 22 w 81"/>
                <a:gd name="T3" fmla="*/ 0 h 82"/>
                <a:gd name="T4" fmla="*/ 0 w 81"/>
                <a:gd name="T5" fmla="*/ 59 h 82"/>
                <a:gd name="T6" fmla="*/ 59 w 81"/>
                <a:gd name="T7" fmla="*/ 82 h 82"/>
                <a:gd name="T8" fmla="*/ 81 w 81"/>
                <a:gd name="T9" fmla="*/ 24 h 82"/>
              </a:gdLst>
              <a:ahLst/>
              <a:cxnLst>
                <a:cxn ang="0">
                  <a:pos x="T0" y="T1"/>
                </a:cxn>
                <a:cxn ang="0">
                  <a:pos x="T2" y="T3"/>
                </a:cxn>
                <a:cxn ang="0">
                  <a:pos x="T4" y="T5"/>
                </a:cxn>
                <a:cxn ang="0">
                  <a:pos x="T6" y="T7"/>
                </a:cxn>
                <a:cxn ang="0">
                  <a:pos x="T8" y="T9"/>
                </a:cxn>
              </a:cxnLst>
              <a:rect l="0" t="0" r="r" b="b"/>
              <a:pathLst>
                <a:path w="81" h="82">
                  <a:moveTo>
                    <a:pt x="81" y="24"/>
                  </a:moveTo>
                  <a:lnTo>
                    <a:pt x="22" y="0"/>
                  </a:lnTo>
                  <a:lnTo>
                    <a:pt x="0" y="59"/>
                  </a:lnTo>
                  <a:lnTo>
                    <a:pt x="59" y="82"/>
                  </a:lnTo>
                  <a:lnTo>
                    <a:pt x="81" y="24"/>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13" name="Freeform 50"/>
            <p:cNvSpPr/>
            <p:nvPr/>
          </p:nvSpPr>
          <p:spPr bwMode="auto">
            <a:xfrm>
              <a:off x="9318625" y="3044825"/>
              <a:ext cx="127000" cy="130175"/>
            </a:xfrm>
            <a:custGeom>
              <a:avLst/>
              <a:gdLst>
                <a:gd name="T0" fmla="*/ 80 w 80"/>
                <a:gd name="T1" fmla="*/ 23 h 82"/>
                <a:gd name="T2" fmla="*/ 22 w 80"/>
                <a:gd name="T3" fmla="*/ 0 h 82"/>
                <a:gd name="T4" fmla="*/ 0 w 80"/>
                <a:gd name="T5" fmla="*/ 58 h 82"/>
                <a:gd name="T6" fmla="*/ 57 w 80"/>
                <a:gd name="T7" fmla="*/ 82 h 82"/>
                <a:gd name="T8" fmla="*/ 80 w 80"/>
                <a:gd name="T9" fmla="*/ 23 h 82"/>
              </a:gdLst>
              <a:ahLst/>
              <a:cxnLst>
                <a:cxn ang="0">
                  <a:pos x="T0" y="T1"/>
                </a:cxn>
                <a:cxn ang="0">
                  <a:pos x="T2" y="T3"/>
                </a:cxn>
                <a:cxn ang="0">
                  <a:pos x="T4" y="T5"/>
                </a:cxn>
                <a:cxn ang="0">
                  <a:pos x="T6" y="T7"/>
                </a:cxn>
                <a:cxn ang="0">
                  <a:pos x="T8" y="T9"/>
                </a:cxn>
              </a:cxnLst>
              <a:rect l="0" t="0" r="r" b="b"/>
              <a:pathLst>
                <a:path w="80" h="82">
                  <a:moveTo>
                    <a:pt x="80" y="23"/>
                  </a:moveTo>
                  <a:lnTo>
                    <a:pt x="22" y="0"/>
                  </a:lnTo>
                  <a:lnTo>
                    <a:pt x="0" y="58"/>
                  </a:lnTo>
                  <a:lnTo>
                    <a:pt x="57" y="82"/>
                  </a:lnTo>
                  <a:lnTo>
                    <a:pt x="80" y="23"/>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14" name="Freeform 51"/>
            <p:cNvSpPr/>
            <p:nvPr/>
          </p:nvSpPr>
          <p:spPr bwMode="auto">
            <a:xfrm>
              <a:off x="9474200" y="3106738"/>
              <a:ext cx="130175" cy="130175"/>
            </a:xfrm>
            <a:custGeom>
              <a:avLst/>
              <a:gdLst>
                <a:gd name="T0" fmla="*/ 82 w 82"/>
                <a:gd name="T1" fmla="*/ 23 h 82"/>
                <a:gd name="T2" fmla="*/ 23 w 82"/>
                <a:gd name="T3" fmla="*/ 0 h 82"/>
                <a:gd name="T4" fmla="*/ 0 w 82"/>
                <a:gd name="T5" fmla="*/ 58 h 82"/>
                <a:gd name="T6" fmla="*/ 59 w 82"/>
                <a:gd name="T7" fmla="*/ 82 h 82"/>
                <a:gd name="T8" fmla="*/ 82 w 82"/>
                <a:gd name="T9" fmla="*/ 23 h 82"/>
              </a:gdLst>
              <a:ahLst/>
              <a:cxnLst>
                <a:cxn ang="0">
                  <a:pos x="T0" y="T1"/>
                </a:cxn>
                <a:cxn ang="0">
                  <a:pos x="T2" y="T3"/>
                </a:cxn>
                <a:cxn ang="0">
                  <a:pos x="T4" y="T5"/>
                </a:cxn>
                <a:cxn ang="0">
                  <a:pos x="T6" y="T7"/>
                </a:cxn>
                <a:cxn ang="0">
                  <a:pos x="T8" y="T9"/>
                </a:cxn>
              </a:cxnLst>
              <a:rect l="0" t="0" r="r" b="b"/>
              <a:pathLst>
                <a:path w="82" h="82">
                  <a:moveTo>
                    <a:pt x="82" y="23"/>
                  </a:moveTo>
                  <a:lnTo>
                    <a:pt x="23" y="0"/>
                  </a:lnTo>
                  <a:lnTo>
                    <a:pt x="0" y="58"/>
                  </a:lnTo>
                  <a:lnTo>
                    <a:pt x="59" y="82"/>
                  </a:lnTo>
                  <a:lnTo>
                    <a:pt x="82" y="23"/>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15" name="Freeform 52"/>
            <p:cNvSpPr/>
            <p:nvPr/>
          </p:nvSpPr>
          <p:spPr bwMode="auto">
            <a:xfrm>
              <a:off x="9632950" y="3168650"/>
              <a:ext cx="128588" cy="128588"/>
            </a:xfrm>
            <a:custGeom>
              <a:avLst/>
              <a:gdLst>
                <a:gd name="T0" fmla="*/ 81 w 81"/>
                <a:gd name="T1" fmla="*/ 23 h 81"/>
                <a:gd name="T2" fmla="*/ 23 w 81"/>
                <a:gd name="T3" fmla="*/ 0 h 81"/>
                <a:gd name="T4" fmla="*/ 0 w 81"/>
                <a:gd name="T5" fmla="*/ 58 h 81"/>
                <a:gd name="T6" fmla="*/ 58 w 81"/>
                <a:gd name="T7" fmla="*/ 81 h 81"/>
                <a:gd name="T8" fmla="*/ 81 w 81"/>
                <a:gd name="T9" fmla="*/ 23 h 81"/>
              </a:gdLst>
              <a:ahLst/>
              <a:cxnLst>
                <a:cxn ang="0">
                  <a:pos x="T0" y="T1"/>
                </a:cxn>
                <a:cxn ang="0">
                  <a:pos x="T2" y="T3"/>
                </a:cxn>
                <a:cxn ang="0">
                  <a:pos x="T4" y="T5"/>
                </a:cxn>
                <a:cxn ang="0">
                  <a:pos x="T6" y="T7"/>
                </a:cxn>
                <a:cxn ang="0">
                  <a:pos x="T8" y="T9"/>
                </a:cxn>
              </a:cxnLst>
              <a:rect l="0" t="0" r="r" b="b"/>
              <a:pathLst>
                <a:path w="81" h="81">
                  <a:moveTo>
                    <a:pt x="81" y="23"/>
                  </a:moveTo>
                  <a:lnTo>
                    <a:pt x="23" y="0"/>
                  </a:lnTo>
                  <a:lnTo>
                    <a:pt x="0" y="58"/>
                  </a:lnTo>
                  <a:lnTo>
                    <a:pt x="58" y="81"/>
                  </a:lnTo>
                  <a:lnTo>
                    <a:pt x="81" y="23"/>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16" name="Freeform 53"/>
            <p:cNvSpPr/>
            <p:nvPr/>
          </p:nvSpPr>
          <p:spPr bwMode="auto">
            <a:xfrm>
              <a:off x="9790113" y="3230563"/>
              <a:ext cx="128588" cy="128588"/>
            </a:xfrm>
            <a:custGeom>
              <a:avLst/>
              <a:gdLst>
                <a:gd name="T0" fmla="*/ 81 w 81"/>
                <a:gd name="T1" fmla="*/ 22 h 81"/>
                <a:gd name="T2" fmla="*/ 23 w 81"/>
                <a:gd name="T3" fmla="*/ 0 h 81"/>
                <a:gd name="T4" fmla="*/ 0 w 81"/>
                <a:gd name="T5" fmla="*/ 59 h 81"/>
                <a:gd name="T6" fmla="*/ 59 w 81"/>
                <a:gd name="T7" fmla="*/ 81 h 81"/>
                <a:gd name="T8" fmla="*/ 81 w 81"/>
                <a:gd name="T9" fmla="*/ 22 h 81"/>
              </a:gdLst>
              <a:ahLst/>
              <a:cxnLst>
                <a:cxn ang="0">
                  <a:pos x="T0" y="T1"/>
                </a:cxn>
                <a:cxn ang="0">
                  <a:pos x="T2" y="T3"/>
                </a:cxn>
                <a:cxn ang="0">
                  <a:pos x="T4" y="T5"/>
                </a:cxn>
                <a:cxn ang="0">
                  <a:pos x="T6" y="T7"/>
                </a:cxn>
                <a:cxn ang="0">
                  <a:pos x="T8" y="T9"/>
                </a:cxn>
              </a:cxnLst>
              <a:rect l="0" t="0" r="r" b="b"/>
              <a:pathLst>
                <a:path w="81" h="81">
                  <a:moveTo>
                    <a:pt x="81" y="22"/>
                  </a:moveTo>
                  <a:lnTo>
                    <a:pt x="23" y="0"/>
                  </a:lnTo>
                  <a:lnTo>
                    <a:pt x="0" y="59"/>
                  </a:lnTo>
                  <a:lnTo>
                    <a:pt x="59" y="81"/>
                  </a:lnTo>
                  <a:lnTo>
                    <a:pt x="81" y="22"/>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17" name="Freeform 54"/>
            <p:cNvSpPr/>
            <p:nvPr/>
          </p:nvSpPr>
          <p:spPr bwMode="auto">
            <a:xfrm>
              <a:off x="9734550" y="3292475"/>
              <a:ext cx="342900" cy="271463"/>
            </a:xfrm>
            <a:custGeom>
              <a:avLst/>
              <a:gdLst>
                <a:gd name="T0" fmla="*/ 157 w 216"/>
                <a:gd name="T1" fmla="*/ 0 h 171"/>
                <a:gd name="T2" fmla="*/ 122 w 216"/>
                <a:gd name="T3" fmla="*/ 89 h 171"/>
                <a:gd name="T4" fmla="*/ 81 w 216"/>
                <a:gd name="T5" fmla="*/ 74 h 171"/>
                <a:gd name="T6" fmla="*/ 24 w 216"/>
                <a:gd name="T7" fmla="*/ 50 h 171"/>
                <a:gd name="T8" fmla="*/ 0 w 216"/>
                <a:gd name="T9" fmla="*/ 109 h 171"/>
                <a:gd name="T10" fmla="*/ 59 w 216"/>
                <a:gd name="T11" fmla="*/ 132 h 171"/>
                <a:gd name="T12" fmla="*/ 100 w 216"/>
                <a:gd name="T13" fmla="*/ 148 h 171"/>
                <a:gd name="T14" fmla="*/ 158 w 216"/>
                <a:gd name="T15" fmla="*/ 171 h 171"/>
                <a:gd name="T16" fmla="*/ 181 w 216"/>
                <a:gd name="T17" fmla="*/ 112 h 171"/>
                <a:gd name="T18" fmla="*/ 216 w 216"/>
                <a:gd name="T19" fmla="*/ 22 h 171"/>
                <a:gd name="T20" fmla="*/ 157 w 216"/>
                <a:gd name="T21" fmla="*/ 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6" h="171">
                  <a:moveTo>
                    <a:pt x="157" y="0"/>
                  </a:moveTo>
                  <a:lnTo>
                    <a:pt x="122" y="89"/>
                  </a:lnTo>
                  <a:lnTo>
                    <a:pt x="81" y="74"/>
                  </a:lnTo>
                  <a:lnTo>
                    <a:pt x="24" y="50"/>
                  </a:lnTo>
                  <a:lnTo>
                    <a:pt x="0" y="109"/>
                  </a:lnTo>
                  <a:lnTo>
                    <a:pt x="59" y="132"/>
                  </a:lnTo>
                  <a:lnTo>
                    <a:pt x="100" y="148"/>
                  </a:lnTo>
                  <a:lnTo>
                    <a:pt x="158" y="171"/>
                  </a:lnTo>
                  <a:lnTo>
                    <a:pt x="181" y="112"/>
                  </a:lnTo>
                  <a:lnTo>
                    <a:pt x="216" y="22"/>
                  </a:lnTo>
                  <a:lnTo>
                    <a:pt x="157" y="0"/>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18" name="Freeform 55"/>
            <p:cNvSpPr/>
            <p:nvPr/>
          </p:nvSpPr>
          <p:spPr bwMode="auto">
            <a:xfrm>
              <a:off x="10104438" y="3354388"/>
              <a:ext cx="130175" cy="128588"/>
            </a:xfrm>
            <a:custGeom>
              <a:avLst/>
              <a:gdLst>
                <a:gd name="T0" fmla="*/ 82 w 82"/>
                <a:gd name="T1" fmla="*/ 22 h 81"/>
                <a:gd name="T2" fmla="*/ 24 w 82"/>
                <a:gd name="T3" fmla="*/ 0 h 81"/>
                <a:gd name="T4" fmla="*/ 0 w 82"/>
                <a:gd name="T5" fmla="*/ 58 h 81"/>
                <a:gd name="T6" fmla="*/ 59 w 82"/>
                <a:gd name="T7" fmla="*/ 81 h 81"/>
                <a:gd name="T8" fmla="*/ 82 w 82"/>
                <a:gd name="T9" fmla="*/ 22 h 81"/>
              </a:gdLst>
              <a:ahLst/>
              <a:cxnLst>
                <a:cxn ang="0">
                  <a:pos x="T0" y="T1"/>
                </a:cxn>
                <a:cxn ang="0">
                  <a:pos x="T2" y="T3"/>
                </a:cxn>
                <a:cxn ang="0">
                  <a:pos x="T4" y="T5"/>
                </a:cxn>
                <a:cxn ang="0">
                  <a:pos x="T6" y="T7"/>
                </a:cxn>
                <a:cxn ang="0">
                  <a:pos x="T8" y="T9"/>
                </a:cxn>
              </a:cxnLst>
              <a:rect l="0" t="0" r="r" b="b"/>
              <a:pathLst>
                <a:path w="82" h="81">
                  <a:moveTo>
                    <a:pt x="82" y="22"/>
                  </a:moveTo>
                  <a:lnTo>
                    <a:pt x="24" y="0"/>
                  </a:lnTo>
                  <a:lnTo>
                    <a:pt x="0" y="58"/>
                  </a:lnTo>
                  <a:lnTo>
                    <a:pt x="59" y="81"/>
                  </a:lnTo>
                  <a:lnTo>
                    <a:pt x="82" y="22"/>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19" name="Freeform 56"/>
            <p:cNvSpPr/>
            <p:nvPr/>
          </p:nvSpPr>
          <p:spPr bwMode="auto">
            <a:xfrm>
              <a:off x="10263188" y="3414713"/>
              <a:ext cx="130175" cy="128588"/>
            </a:xfrm>
            <a:custGeom>
              <a:avLst/>
              <a:gdLst>
                <a:gd name="T0" fmla="*/ 82 w 82"/>
                <a:gd name="T1" fmla="*/ 24 h 81"/>
                <a:gd name="T2" fmla="*/ 23 w 82"/>
                <a:gd name="T3" fmla="*/ 0 h 81"/>
                <a:gd name="T4" fmla="*/ 0 w 82"/>
                <a:gd name="T5" fmla="*/ 59 h 81"/>
                <a:gd name="T6" fmla="*/ 59 w 82"/>
                <a:gd name="T7" fmla="*/ 81 h 81"/>
                <a:gd name="T8" fmla="*/ 82 w 82"/>
                <a:gd name="T9" fmla="*/ 24 h 81"/>
              </a:gdLst>
              <a:ahLst/>
              <a:cxnLst>
                <a:cxn ang="0">
                  <a:pos x="T0" y="T1"/>
                </a:cxn>
                <a:cxn ang="0">
                  <a:pos x="T2" y="T3"/>
                </a:cxn>
                <a:cxn ang="0">
                  <a:pos x="T4" y="T5"/>
                </a:cxn>
                <a:cxn ang="0">
                  <a:pos x="T6" y="T7"/>
                </a:cxn>
                <a:cxn ang="0">
                  <a:pos x="T8" y="T9"/>
                </a:cxn>
              </a:cxnLst>
              <a:rect l="0" t="0" r="r" b="b"/>
              <a:pathLst>
                <a:path w="82" h="81">
                  <a:moveTo>
                    <a:pt x="82" y="24"/>
                  </a:moveTo>
                  <a:lnTo>
                    <a:pt x="23" y="0"/>
                  </a:lnTo>
                  <a:lnTo>
                    <a:pt x="0" y="59"/>
                  </a:lnTo>
                  <a:lnTo>
                    <a:pt x="59" y="81"/>
                  </a:lnTo>
                  <a:lnTo>
                    <a:pt x="82" y="24"/>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20" name="Freeform 57"/>
            <p:cNvSpPr/>
            <p:nvPr/>
          </p:nvSpPr>
          <p:spPr bwMode="auto">
            <a:xfrm>
              <a:off x="10421938" y="3476625"/>
              <a:ext cx="127000" cy="130175"/>
            </a:xfrm>
            <a:custGeom>
              <a:avLst/>
              <a:gdLst>
                <a:gd name="T0" fmla="*/ 80 w 80"/>
                <a:gd name="T1" fmla="*/ 23 h 82"/>
                <a:gd name="T2" fmla="*/ 23 w 80"/>
                <a:gd name="T3" fmla="*/ 0 h 82"/>
                <a:gd name="T4" fmla="*/ 0 w 80"/>
                <a:gd name="T5" fmla="*/ 59 h 82"/>
                <a:gd name="T6" fmla="*/ 58 w 80"/>
                <a:gd name="T7" fmla="*/ 82 h 82"/>
                <a:gd name="T8" fmla="*/ 80 w 80"/>
                <a:gd name="T9" fmla="*/ 23 h 82"/>
              </a:gdLst>
              <a:ahLst/>
              <a:cxnLst>
                <a:cxn ang="0">
                  <a:pos x="T0" y="T1"/>
                </a:cxn>
                <a:cxn ang="0">
                  <a:pos x="T2" y="T3"/>
                </a:cxn>
                <a:cxn ang="0">
                  <a:pos x="T4" y="T5"/>
                </a:cxn>
                <a:cxn ang="0">
                  <a:pos x="T6" y="T7"/>
                </a:cxn>
                <a:cxn ang="0">
                  <a:pos x="T8" y="T9"/>
                </a:cxn>
              </a:cxnLst>
              <a:rect l="0" t="0" r="r" b="b"/>
              <a:pathLst>
                <a:path w="80" h="82">
                  <a:moveTo>
                    <a:pt x="80" y="23"/>
                  </a:moveTo>
                  <a:lnTo>
                    <a:pt x="23" y="0"/>
                  </a:lnTo>
                  <a:lnTo>
                    <a:pt x="0" y="59"/>
                  </a:lnTo>
                  <a:lnTo>
                    <a:pt x="58" y="82"/>
                  </a:lnTo>
                  <a:lnTo>
                    <a:pt x="80" y="23"/>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21" name="Freeform 58"/>
            <p:cNvSpPr/>
            <p:nvPr/>
          </p:nvSpPr>
          <p:spPr bwMode="auto">
            <a:xfrm>
              <a:off x="9058275" y="2779713"/>
              <a:ext cx="285750" cy="190500"/>
            </a:xfrm>
            <a:custGeom>
              <a:avLst/>
              <a:gdLst>
                <a:gd name="T0" fmla="*/ 121 w 180"/>
                <a:gd name="T1" fmla="*/ 39 h 120"/>
                <a:gd name="T2" fmla="*/ 22 w 180"/>
                <a:gd name="T3" fmla="*/ 0 h 120"/>
                <a:gd name="T4" fmla="*/ 0 w 180"/>
                <a:gd name="T5" fmla="*/ 58 h 120"/>
                <a:gd name="T6" fmla="*/ 99 w 180"/>
                <a:gd name="T7" fmla="*/ 98 h 120"/>
                <a:gd name="T8" fmla="*/ 158 w 180"/>
                <a:gd name="T9" fmla="*/ 120 h 120"/>
                <a:gd name="T10" fmla="*/ 180 w 180"/>
                <a:gd name="T11" fmla="*/ 61 h 120"/>
                <a:gd name="T12" fmla="*/ 121 w 180"/>
                <a:gd name="T13" fmla="*/ 39 h 120"/>
              </a:gdLst>
              <a:ahLst/>
              <a:cxnLst>
                <a:cxn ang="0">
                  <a:pos x="T0" y="T1"/>
                </a:cxn>
                <a:cxn ang="0">
                  <a:pos x="T2" y="T3"/>
                </a:cxn>
                <a:cxn ang="0">
                  <a:pos x="T4" y="T5"/>
                </a:cxn>
                <a:cxn ang="0">
                  <a:pos x="T6" y="T7"/>
                </a:cxn>
                <a:cxn ang="0">
                  <a:pos x="T8" y="T9"/>
                </a:cxn>
                <a:cxn ang="0">
                  <a:pos x="T10" y="T11"/>
                </a:cxn>
                <a:cxn ang="0">
                  <a:pos x="T12" y="T13"/>
                </a:cxn>
              </a:cxnLst>
              <a:rect l="0" t="0" r="r" b="b"/>
              <a:pathLst>
                <a:path w="180" h="120">
                  <a:moveTo>
                    <a:pt x="121" y="39"/>
                  </a:moveTo>
                  <a:lnTo>
                    <a:pt x="22" y="0"/>
                  </a:lnTo>
                  <a:lnTo>
                    <a:pt x="0" y="58"/>
                  </a:lnTo>
                  <a:lnTo>
                    <a:pt x="99" y="98"/>
                  </a:lnTo>
                  <a:lnTo>
                    <a:pt x="158" y="120"/>
                  </a:lnTo>
                  <a:lnTo>
                    <a:pt x="180" y="61"/>
                  </a:lnTo>
                  <a:lnTo>
                    <a:pt x="121" y="39"/>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22" name="Freeform 59"/>
            <p:cNvSpPr/>
            <p:nvPr/>
          </p:nvSpPr>
          <p:spPr bwMode="auto">
            <a:xfrm>
              <a:off x="9372600" y="2903538"/>
              <a:ext cx="130175" cy="128588"/>
            </a:xfrm>
            <a:custGeom>
              <a:avLst/>
              <a:gdLst>
                <a:gd name="T0" fmla="*/ 82 w 82"/>
                <a:gd name="T1" fmla="*/ 22 h 81"/>
                <a:gd name="T2" fmla="*/ 23 w 82"/>
                <a:gd name="T3" fmla="*/ 0 h 81"/>
                <a:gd name="T4" fmla="*/ 0 w 82"/>
                <a:gd name="T5" fmla="*/ 58 h 81"/>
                <a:gd name="T6" fmla="*/ 58 w 82"/>
                <a:gd name="T7" fmla="*/ 81 h 81"/>
                <a:gd name="T8" fmla="*/ 82 w 82"/>
                <a:gd name="T9" fmla="*/ 22 h 81"/>
              </a:gdLst>
              <a:ahLst/>
              <a:cxnLst>
                <a:cxn ang="0">
                  <a:pos x="T0" y="T1"/>
                </a:cxn>
                <a:cxn ang="0">
                  <a:pos x="T2" y="T3"/>
                </a:cxn>
                <a:cxn ang="0">
                  <a:pos x="T4" y="T5"/>
                </a:cxn>
                <a:cxn ang="0">
                  <a:pos x="T6" y="T7"/>
                </a:cxn>
                <a:cxn ang="0">
                  <a:pos x="T8" y="T9"/>
                </a:cxn>
              </a:cxnLst>
              <a:rect l="0" t="0" r="r" b="b"/>
              <a:pathLst>
                <a:path w="82" h="81">
                  <a:moveTo>
                    <a:pt x="82" y="22"/>
                  </a:moveTo>
                  <a:lnTo>
                    <a:pt x="23" y="0"/>
                  </a:lnTo>
                  <a:lnTo>
                    <a:pt x="0" y="58"/>
                  </a:lnTo>
                  <a:lnTo>
                    <a:pt x="58" y="81"/>
                  </a:lnTo>
                  <a:lnTo>
                    <a:pt x="82" y="22"/>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23" name="Freeform 60"/>
            <p:cNvSpPr/>
            <p:nvPr/>
          </p:nvSpPr>
          <p:spPr bwMode="auto">
            <a:xfrm>
              <a:off x="9529763" y="2963863"/>
              <a:ext cx="130175" cy="128588"/>
            </a:xfrm>
            <a:custGeom>
              <a:avLst/>
              <a:gdLst>
                <a:gd name="T0" fmla="*/ 82 w 82"/>
                <a:gd name="T1" fmla="*/ 23 h 81"/>
                <a:gd name="T2" fmla="*/ 24 w 82"/>
                <a:gd name="T3" fmla="*/ 0 h 81"/>
                <a:gd name="T4" fmla="*/ 0 w 82"/>
                <a:gd name="T5" fmla="*/ 59 h 81"/>
                <a:gd name="T6" fmla="*/ 59 w 82"/>
                <a:gd name="T7" fmla="*/ 81 h 81"/>
                <a:gd name="T8" fmla="*/ 82 w 82"/>
                <a:gd name="T9" fmla="*/ 23 h 81"/>
              </a:gdLst>
              <a:ahLst/>
              <a:cxnLst>
                <a:cxn ang="0">
                  <a:pos x="T0" y="T1"/>
                </a:cxn>
                <a:cxn ang="0">
                  <a:pos x="T2" y="T3"/>
                </a:cxn>
                <a:cxn ang="0">
                  <a:pos x="T4" y="T5"/>
                </a:cxn>
                <a:cxn ang="0">
                  <a:pos x="T6" y="T7"/>
                </a:cxn>
                <a:cxn ang="0">
                  <a:pos x="T8" y="T9"/>
                </a:cxn>
              </a:cxnLst>
              <a:rect l="0" t="0" r="r" b="b"/>
              <a:pathLst>
                <a:path w="82" h="81">
                  <a:moveTo>
                    <a:pt x="82" y="23"/>
                  </a:moveTo>
                  <a:lnTo>
                    <a:pt x="24" y="0"/>
                  </a:lnTo>
                  <a:lnTo>
                    <a:pt x="0" y="59"/>
                  </a:lnTo>
                  <a:lnTo>
                    <a:pt x="59" y="81"/>
                  </a:lnTo>
                  <a:lnTo>
                    <a:pt x="82" y="23"/>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24" name="Freeform 61"/>
            <p:cNvSpPr/>
            <p:nvPr/>
          </p:nvSpPr>
          <p:spPr bwMode="auto">
            <a:xfrm>
              <a:off x="9688513" y="3025775"/>
              <a:ext cx="128588" cy="128588"/>
            </a:xfrm>
            <a:custGeom>
              <a:avLst/>
              <a:gdLst>
                <a:gd name="T0" fmla="*/ 81 w 81"/>
                <a:gd name="T1" fmla="*/ 24 h 81"/>
                <a:gd name="T2" fmla="*/ 22 w 81"/>
                <a:gd name="T3" fmla="*/ 0 h 81"/>
                <a:gd name="T4" fmla="*/ 0 w 81"/>
                <a:gd name="T5" fmla="*/ 59 h 81"/>
                <a:gd name="T6" fmla="*/ 58 w 81"/>
                <a:gd name="T7" fmla="*/ 81 h 81"/>
                <a:gd name="T8" fmla="*/ 81 w 81"/>
                <a:gd name="T9" fmla="*/ 24 h 81"/>
              </a:gdLst>
              <a:ahLst/>
              <a:cxnLst>
                <a:cxn ang="0">
                  <a:pos x="T0" y="T1"/>
                </a:cxn>
                <a:cxn ang="0">
                  <a:pos x="T2" y="T3"/>
                </a:cxn>
                <a:cxn ang="0">
                  <a:pos x="T4" y="T5"/>
                </a:cxn>
                <a:cxn ang="0">
                  <a:pos x="T6" y="T7"/>
                </a:cxn>
                <a:cxn ang="0">
                  <a:pos x="T8" y="T9"/>
                </a:cxn>
              </a:cxnLst>
              <a:rect l="0" t="0" r="r" b="b"/>
              <a:pathLst>
                <a:path w="81" h="81">
                  <a:moveTo>
                    <a:pt x="81" y="24"/>
                  </a:moveTo>
                  <a:lnTo>
                    <a:pt x="22" y="0"/>
                  </a:lnTo>
                  <a:lnTo>
                    <a:pt x="0" y="59"/>
                  </a:lnTo>
                  <a:lnTo>
                    <a:pt x="58" y="81"/>
                  </a:lnTo>
                  <a:lnTo>
                    <a:pt x="81" y="24"/>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25" name="Freeform 62"/>
            <p:cNvSpPr/>
            <p:nvPr/>
          </p:nvSpPr>
          <p:spPr bwMode="auto">
            <a:xfrm>
              <a:off x="9845675" y="3087688"/>
              <a:ext cx="128588" cy="130175"/>
            </a:xfrm>
            <a:custGeom>
              <a:avLst/>
              <a:gdLst>
                <a:gd name="T0" fmla="*/ 81 w 81"/>
                <a:gd name="T1" fmla="*/ 23 h 82"/>
                <a:gd name="T2" fmla="*/ 23 w 81"/>
                <a:gd name="T3" fmla="*/ 0 h 82"/>
                <a:gd name="T4" fmla="*/ 0 w 81"/>
                <a:gd name="T5" fmla="*/ 58 h 82"/>
                <a:gd name="T6" fmla="*/ 59 w 81"/>
                <a:gd name="T7" fmla="*/ 82 h 82"/>
                <a:gd name="T8" fmla="*/ 81 w 81"/>
                <a:gd name="T9" fmla="*/ 23 h 82"/>
              </a:gdLst>
              <a:ahLst/>
              <a:cxnLst>
                <a:cxn ang="0">
                  <a:pos x="T0" y="T1"/>
                </a:cxn>
                <a:cxn ang="0">
                  <a:pos x="T2" y="T3"/>
                </a:cxn>
                <a:cxn ang="0">
                  <a:pos x="T4" y="T5"/>
                </a:cxn>
                <a:cxn ang="0">
                  <a:pos x="T6" y="T7"/>
                </a:cxn>
                <a:cxn ang="0">
                  <a:pos x="T8" y="T9"/>
                </a:cxn>
              </a:cxnLst>
              <a:rect l="0" t="0" r="r" b="b"/>
              <a:pathLst>
                <a:path w="81" h="82">
                  <a:moveTo>
                    <a:pt x="81" y="23"/>
                  </a:moveTo>
                  <a:lnTo>
                    <a:pt x="23" y="0"/>
                  </a:lnTo>
                  <a:lnTo>
                    <a:pt x="0" y="58"/>
                  </a:lnTo>
                  <a:lnTo>
                    <a:pt x="59" y="82"/>
                  </a:lnTo>
                  <a:lnTo>
                    <a:pt x="81" y="23"/>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26" name="Freeform 63"/>
            <p:cNvSpPr/>
            <p:nvPr/>
          </p:nvSpPr>
          <p:spPr bwMode="auto">
            <a:xfrm>
              <a:off x="10004425" y="3149600"/>
              <a:ext cx="128588" cy="130175"/>
            </a:xfrm>
            <a:custGeom>
              <a:avLst/>
              <a:gdLst>
                <a:gd name="T0" fmla="*/ 81 w 81"/>
                <a:gd name="T1" fmla="*/ 23 h 82"/>
                <a:gd name="T2" fmla="*/ 22 w 81"/>
                <a:gd name="T3" fmla="*/ 0 h 82"/>
                <a:gd name="T4" fmla="*/ 0 w 81"/>
                <a:gd name="T5" fmla="*/ 58 h 82"/>
                <a:gd name="T6" fmla="*/ 57 w 81"/>
                <a:gd name="T7" fmla="*/ 82 h 82"/>
                <a:gd name="T8" fmla="*/ 81 w 81"/>
                <a:gd name="T9" fmla="*/ 23 h 82"/>
              </a:gdLst>
              <a:ahLst/>
              <a:cxnLst>
                <a:cxn ang="0">
                  <a:pos x="T0" y="T1"/>
                </a:cxn>
                <a:cxn ang="0">
                  <a:pos x="T2" y="T3"/>
                </a:cxn>
                <a:cxn ang="0">
                  <a:pos x="T4" y="T5"/>
                </a:cxn>
                <a:cxn ang="0">
                  <a:pos x="T6" y="T7"/>
                </a:cxn>
                <a:cxn ang="0">
                  <a:pos x="T8" y="T9"/>
                </a:cxn>
              </a:cxnLst>
              <a:rect l="0" t="0" r="r" b="b"/>
              <a:pathLst>
                <a:path w="81" h="82">
                  <a:moveTo>
                    <a:pt x="81" y="23"/>
                  </a:moveTo>
                  <a:lnTo>
                    <a:pt x="22" y="0"/>
                  </a:lnTo>
                  <a:lnTo>
                    <a:pt x="0" y="58"/>
                  </a:lnTo>
                  <a:lnTo>
                    <a:pt x="57" y="82"/>
                  </a:lnTo>
                  <a:lnTo>
                    <a:pt x="81" y="23"/>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27" name="Freeform 64"/>
            <p:cNvSpPr/>
            <p:nvPr/>
          </p:nvSpPr>
          <p:spPr bwMode="auto">
            <a:xfrm>
              <a:off x="10160000" y="3209925"/>
              <a:ext cx="131763" cy="130175"/>
            </a:xfrm>
            <a:custGeom>
              <a:avLst/>
              <a:gdLst>
                <a:gd name="T0" fmla="*/ 83 w 83"/>
                <a:gd name="T1" fmla="*/ 24 h 82"/>
                <a:gd name="T2" fmla="*/ 24 w 83"/>
                <a:gd name="T3" fmla="*/ 0 h 82"/>
                <a:gd name="T4" fmla="*/ 0 w 83"/>
                <a:gd name="T5" fmla="*/ 59 h 82"/>
                <a:gd name="T6" fmla="*/ 59 w 83"/>
                <a:gd name="T7" fmla="*/ 82 h 82"/>
                <a:gd name="T8" fmla="*/ 83 w 83"/>
                <a:gd name="T9" fmla="*/ 24 h 82"/>
              </a:gdLst>
              <a:ahLst/>
              <a:cxnLst>
                <a:cxn ang="0">
                  <a:pos x="T0" y="T1"/>
                </a:cxn>
                <a:cxn ang="0">
                  <a:pos x="T2" y="T3"/>
                </a:cxn>
                <a:cxn ang="0">
                  <a:pos x="T4" y="T5"/>
                </a:cxn>
                <a:cxn ang="0">
                  <a:pos x="T6" y="T7"/>
                </a:cxn>
                <a:cxn ang="0">
                  <a:pos x="T8" y="T9"/>
                </a:cxn>
              </a:cxnLst>
              <a:rect l="0" t="0" r="r" b="b"/>
              <a:pathLst>
                <a:path w="83" h="82">
                  <a:moveTo>
                    <a:pt x="83" y="24"/>
                  </a:moveTo>
                  <a:lnTo>
                    <a:pt x="24" y="0"/>
                  </a:lnTo>
                  <a:lnTo>
                    <a:pt x="0" y="59"/>
                  </a:lnTo>
                  <a:lnTo>
                    <a:pt x="59" y="82"/>
                  </a:lnTo>
                  <a:lnTo>
                    <a:pt x="83" y="24"/>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28" name="Freeform 65"/>
            <p:cNvSpPr/>
            <p:nvPr/>
          </p:nvSpPr>
          <p:spPr bwMode="auto">
            <a:xfrm>
              <a:off x="10318750" y="3273425"/>
              <a:ext cx="128588" cy="128588"/>
            </a:xfrm>
            <a:custGeom>
              <a:avLst/>
              <a:gdLst>
                <a:gd name="T0" fmla="*/ 81 w 81"/>
                <a:gd name="T1" fmla="*/ 22 h 81"/>
                <a:gd name="T2" fmla="*/ 24 w 81"/>
                <a:gd name="T3" fmla="*/ 0 h 81"/>
                <a:gd name="T4" fmla="*/ 0 w 81"/>
                <a:gd name="T5" fmla="*/ 58 h 81"/>
                <a:gd name="T6" fmla="*/ 59 w 81"/>
                <a:gd name="T7" fmla="*/ 81 h 81"/>
                <a:gd name="T8" fmla="*/ 81 w 81"/>
                <a:gd name="T9" fmla="*/ 22 h 81"/>
              </a:gdLst>
              <a:ahLst/>
              <a:cxnLst>
                <a:cxn ang="0">
                  <a:pos x="T0" y="T1"/>
                </a:cxn>
                <a:cxn ang="0">
                  <a:pos x="T2" y="T3"/>
                </a:cxn>
                <a:cxn ang="0">
                  <a:pos x="T4" y="T5"/>
                </a:cxn>
                <a:cxn ang="0">
                  <a:pos x="T6" y="T7"/>
                </a:cxn>
                <a:cxn ang="0">
                  <a:pos x="T8" y="T9"/>
                </a:cxn>
              </a:cxnLst>
              <a:rect l="0" t="0" r="r" b="b"/>
              <a:pathLst>
                <a:path w="81" h="81">
                  <a:moveTo>
                    <a:pt x="81" y="22"/>
                  </a:moveTo>
                  <a:lnTo>
                    <a:pt x="24" y="0"/>
                  </a:lnTo>
                  <a:lnTo>
                    <a:pt x="0" y="58"/>
                  </a:lnTo>
                  <a:lnTo>
                    <a:pt x="59" y="81"/>
                  </a:lnTo>
                  <a:lnTo>
                    <a:pt x="81" y="22"/>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29" name="Freeform 66"/>
            <p:cNvSpPr/>
            <p:nvPr/>
          </p:nvSpPr>
          <p:spPr bwMode="auto">
            <a:xfrm>
              <a:off x="10477500" y="3335338"/>
              <a:ext cx="128588" cy="128588"/>
            </a:xfrm>
            <a:custGeom>
              <a:avLst/>
              <a:gdLst>
                <a:gd name="T0" fmla="*/ 81 w 81"/>
                <a:gd name="T1" fmla="*/ 22 h 81"/>
                <a:gd name="T2" fmla="*/ 22 w 81"/>
                <a:gd name="T3" fmla="*/ 0 h 81"/>
                <a:gd name="T4" fmla="*/ 0 w 81"/>
                <a:gd name="T5" fmla="*/ 59 h 81"/>
                <a:gd name="T6" fmla="*/ 58 w 81"/>
                <a:gd name="T7" fmla="*/ 81 h 81"/>
                <a:gd name="T8" fmla="*/ 81 w 81"/>
                <a:gd name="T9" fmla="*/ 22 h 81"/>
              </a:gdLst>
              <a:ahLst/>
              <a:cxnLst>
                <a:cxn ang="0">
                  <a:pos x="T0" y="T1"/>
                </a:cxn>
                <a:cxn ang="0">
                  <a:pos x="T2" y="T3"/>
                </a:cxn>
                <a:cxn ang="0">
                  <a:pos x="T4" y="T5"/>
                </a:cxn>
                <a:cxn ang="0">
                  <a:pos x="T6" y="T7"/>
                </a:cxn>
                <a:cxn ang="0">
                  <a:pos x="T8" y="T9"/>
                </a:cxn>
              </a:cxnLst>
              <a:rect l="0" t="0" r="r" b="b"/>
              <a:pathLst>
                <a:path w="81" h="81">
                  <a:moveTo>
                    <a:pt x="81" y="22"/>
                  </a:moveTo>
                  <a:lnTo>
                    <a:pt x="22" y="0"/>
                  </a:lnTo>
                  <a:lnTo>
                    <a:pt x="0" y="59"/>
                  </a:lnTo>
                  <a:lnTo>
                    <a:pt x="58" y="81"/>
                  </a:lnTo>
                  <a:lnTo>
                    <a:pt x="81" y="22"/>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30" name="Freeform 67"/>
            <p:cNvSpPr/>
            <p:nvPr/>
          </p:nvSpPr>
          <p:spPr bwMode="auto">
            <a:xfrm>
              <a:off x="9113838" y="2636838"/>
              <a:ext cx="128588" cy="128588"/>
            </a:xfrm>
            <a:custGeom>
              <a:avLst/>
              <a:gdLst>
                <a:gd name="T0" fmla="*/ 81 w 81"/>
                <a:gd name="T1" fmla="*/ 23 h 81"/>
                <a:gd name="T2" fmla="*/ 22 w 81"/>
                <a:gd name="T3" fmla="*/ 0 h 81"/>
                <a:gd name="T4" fmla="*/ 0 w 81"/>
                <a:gd name="T5" fmla="*/ 59 h 81"/>
                <a:gd name="T6" fmla="*/ 58 w 81"/>
                <a:gd name="T7" fmla="*/ 81 h 81"/>
                <a:gd name="T8" fmla="*/ 81 w 81"/>
                <a:gd name="T9" fmla="*/ 23 h 81"/>
              </a:gdLst>
              <a:ahLst/>
              <a:cxnLst>
                <a:cxn ang="0">
                  <a:pos x="T0" y="T1"/>
                </a:cxn>
                <a:cxn ang="0">
                  <a:pos x="T2" y="T3"/>
                </a:cxn>
                <a:cxn ang="0">
                  <a:pos x="T4" y="T5"/>
                </a:cxn>
                <a:cxn ang="0">
                  <a:pos x="T6" y="T7"/>
                </a:cxn>
                <a:cxn ang="0">
                  <a:pos x="T8" y="T9"/>
                </a:cxn>
              </a:cxnLst>
              <a:rect l="0" t="0" r="r" b="b"/>
              <a:pathLst>
                <a:path w="81" h="81">
                  <a:moveTo>
                    <a:pt x="81" y="23"/>
                  </a:moveTo>
                  <a:lnTo>
                    <a:pt x="22" y="0"/>
                  </a:lnTo>
                  <a:lnTo>
                    <a:pt x="0" y="59"/>
                  </a:lnTo>
                  <a:lnTo>
                    <a:pt x="58" y="81"/>
                  </a:lnTo>
                  <a:lnTo>
                    <a:pt x="81" y="23"/>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31" name="Freeform 68"/>
            <p:cNvSpPr/>
            <p:nvPr/>
          </p:nvSpPr>
          <p:spPr bwMode="auto">
            <a:xfrm>
              <a:off x="9271000" y="2698750"/>
              <a:ext cx="128588" cy="130175"/>
            </a:xfrm>
            <a:custGeom>
              <a:avLst/>
              <a:gdLst>
                <a:gd name="T0" fmla="*/ 81 w 81"/>
                <a:gd name="T1" fmla="*/ 23 h 82"/>
                <a:gd name="T2" fmla="*/ 23 w 81"/>
                <a:gd name="T3" fmla="*/ 0 h 82"/>
                <a:gd name="T4" fmla="*/ 0 w 81"/>
                <a:gd name="T5" fmla="*/ 58 h 82"/>
                <a:gd name="T6" fmla="*/ 58 w 81"/>
                <a:gd name="T7" fmla="*/ 82 h 82"/>
                <a:gd name="T8" fmla="*/ 81 w 81"/>
                <a:gd name="T9" fmla="*/ 23 h 82"/>
              </a:gdLst>
              <a:ahLst/>
              <a:cxnLst>
                <a:cxn ang="0">
                  <a:pos x="T0" y="T1"/>
                </a:cxn>
                <a:cxn ang="0">
                  <a:pos x="T2" y="T3"/>
                </a:cxn>
                <a:cxn ang="0">
                  <a:pos x="T4" y="T5"/>
                </a:cxn>
                <a:cxn ang="0">
                  <a:pos x="T6" y="T7"/>
                </a:cxn>
                <a:cxn ang="0">
                  <a:pos x="T8" y="T9"/>
                </a:cxn>
              </a:cxnLst>
              <a:rect l="0" t="0" r="r" b="b"/>
              <a:pathLst>
                <a:path w="81" h="82">
                  <a:moveTo>
                    <a:pt x="81" y="23"/>
                  </a:moveTo>
                  <a:lnTo>
                    <a:pt x="23" y="0"/>
                  </a:lnTo>
                  <a:lnTo>
                    <a:pt x="0" y="58"/>
                  </a:lnTo>
                  <a:lnTo>
                    <a:pt x="58" y="82"/>
                  </a:lnTo>
                  <a:lnTo>
                    <a:pt x="81" y="23"/>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32" name="Freeform 69"/>
            <p:cNvSpPr/>
            <p:nvPr/>
          </p:nvSpPr>
          <p:spPr bwMode="auto">
            <a:xfrm>
              <a:off x="9428163" y="2759075"/>
              <a:ext cx="130175" cy="130175"/>
            </a:xfrm>
            <a:custGeom>
              <a:avLst/>
              <a:gdLst>
                <a:gd name="T0" fmla="*/ 82 w 82"/>
                <a:gd name="T1" fmla="*/ 24 h 82"/>
                <a:gd name="T2" fmla="*/ 23 w 82"/>
                <a:gd name="T3" fmla="*/ 0 h 82"/>
                <a:gd name="T4" fmla="*/ 0 w 82"/>
                <a:gd name="T5" fmla="*/ 59 h 82"/>
                <a:gd name="T6" fmla="*/ 58 w 82"/>
                <a:gd name="T7" fmla="*/ 82 h 82"/>
                <a:gd name="T8" fmla="*/ 82 w 82"/>
                <a:gd name="T9" fmla="*/ 24 h 82"/>
              </a:gdLst>
              <a:ahLst/>
              <a:cxnLst>
                <a:cxn ang="0">
                  <a:pos x="T0" y="T1"/>
                </a:cxn>
                <a:cxn ang="0">
                  <a:pos x="T2" y="T3"/>
                </a:cxn>
                <a:cxn ang="0">
                  <a:pos x="T4" y="T5"/>
                </a:cxn>
                <a:cxn ang="0">
                  <a:pos x="T6" y="T7"/>
                </a:cxn>
                <a:cxn ang="0">
                  <a:pos x="T8" y="T9"/>
                </a:cxn>
              </a:cxnLst>
              <a:rect l="0" t="0" r="r" b="b"/>
              <a:pathLst>
                <a:path w="82" h="82">
                  <a:moveTo>
                    <a:pt x="82" y="24"/>
                  </a:moveTo>
                  <a:lnTo>
                    <a:pt x="23" y="0"/>
                  </a:lnTo>
                  <a:lnTo>
                    <a:pt x="0" y="59"/>
                  </a:lnTo>
                  <a:lnTo>
                    <a:pt x="58" y="82"/>
                  </a:lnTo>
                  <a:lnTo>
                    <a:pt x="82" y="24"/>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33" name="Freeform 70"/>
            <p:cNvSpPr/>
            <p:nvPr/>
          </p:nvSpPr>
          <p:spPr bwMode="auto">
            <a:xfrm>
              <a:off x="9585325" y="2820988"/>
              <a:ext cx="128588" cy="130175"/>
            </a:xfrm>
            <a:custGeom>
              <a:avLst/>
              <a:gdLst>
                <a:gd name="T0" fmla="*/ 81 w 81"/>
                <a:gd name="T1" fmla="*/ 23 h 82"/>
                <a:gd name="T2" fmla="*/ 24 w 81"/>
                <a:gd name="T3" fmla="*/ 0 h 82"/>
                <a:gd name="T4" fmla="*/ 0 w 81"/>
                <a:gd name="T5" fmla="*/ 59 h 82"/>
                <a:gd name="T6" fmla="*/ 59 w 81"/>
                <a:gd name="T7" fmla="*/ 82 h 82"/>
                <a:gd name="T8" fmla="*/ 81 w 81"/>
                <a:gd name="T9" fmla="*/ 23 h 82"/>
              </a:gdLst>
              <a:ahLst/>
              <a:cxnLst>
                <a:cxn ang="0">
                  <a:pos x="T0" y="T1"/>
                </a:cxn>
                <a:cxn ang="0">
                  <a:pos x="T2" y="T3"/>
                </a:cxn>
                <a:cxn ang="0">
                  <a:pos x="T4" y="T5"/>
                </a:cxn>
                <a:cxn ang="0">
                  <a:pos x="T6" y="T7"/>
                </a:cxn>
                <a:cxn ang="0">
                  <a:pos x="T8" y="T9"/>
                </a:cxn>
              </a:cxnLst>
              <a:rect l="0" t="0" r="r" b="b"/>
              <a:pathLst>
                <a:path w="81" h="82">
                  <a:moveTo>
                    <a:pt x="81" y="23"/>
                  </a:moveTo>
                  <a:lnTo>
                    <a:pt x="24" y="0"/>
                  </a:lnTo>
                  <a:lnTo>
                    <a:pt x="0" y="59"/>
                  </a:lnTo>
                  <a:lnTo>
                    <a:pt x="59" y="82"/>
                  </a:lnTo>
                  <a:lnTo>
                    <a:pt x="81" y="23"/>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34" name="Freeform 71"/>
            <p:cNvSpPr/>
            <p:nvPr/>
          </p:nvSpPr>
          <p:spPr bwMode="auto">
            <a:xfrm>
              <a:off x="9744075" y="2884488"/>
              <a:ext cx="128588" cy="128588"/>
            </a:xfrm>
            <a:custGeom>
              <a:avLst/>
              <a:gdLst>
                <a:gd name="T0" fmla="*/ 81 w 81"/>
                <a:gd name="T1" fmla="*/ 22 h 81"/>
                <a:gd name="T2" fmla="*/ 22 w 81"/>
                <a:gd name="T3" fmla="*/ 0 h 81"/>
                <a:gd name="T4" fmla="*/ 0 w 81"/>
                <a:gd name="T5" fmla="*/ 57 h 81"/>
                <a:gd name="T6" fmla="*/ 59 w 81"/>
                <a:gd name="T7" fmla="*/ 81 h 81"/>
                <a:gd name="T8" fmla="*/ 81 w 81"/>
                <a:gd name="T9" fmla="*/ 22 h 81"/>
              </a:gdLst>
              <a:ahLst/>
              <a:cxnLst>
                <a:cxn ang="0">
                  <a:pos x="T0" y="T1"/>
                </a:cxn>
                <a:cxn ang="0">
                  <a:pos x="T2" y="T3"/>
                </a:cxn>
                <a:cxn ang="0">
                  <a:pos x="T4" y="T5"/>
                </a:cxn>
                <a:cxn ang="0">
                  <a:pos x="T6" y="T7"/>
                </a:cxn>
                <a:cxn ang="0">
                  <a:pos x="T8" y="T9"/>
                </a:cxn>
              </a:cxnLst>
              <a:rect l="0" t="0" r="r" b="b"/>
              <a:pathLst>
                <a:path w="81" h="81">
                  <a:moveTo>
                    <a:pt x="81" y="22"/>
                  </a:moveTo>
                  <a:lnTo>
                    <a:pt x="22" y="0"/>
                  </a:lnTo>
                  <a:lnTo>
                    <a:pt x="0" y="57"/>
                  </a:lnTo>
                  <a:lnTo>
                    <a:pt x="59" y="81"/>
                  </a:lnTo>
                  <a:lnTo>
                    <a:pt x="81" y="22"/>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35" name="Freeform 72"/>
            <p:cNvSpPr/>
            <p:nvPr/>
          </p:nvSpPr>
          <p:spPr bwMode="auto">
            <a:xfrm>
              <a:off x="9902825" y="2946400"/>
              <a:ext cx="127000" cy="128588"/>
            </a:xfrm>
            <a:custGeom>
              <a:avLst/>
              <a:gdLst>
                <a:gd name="T0" fmla="*/ 80 w 80"/>
                <a:gd name="T1" fmla="*/ 22 h 81"/>
                <a:gd name="T2" fmla="*/ 22 w 80"/>
                <a:gd name="T3" fmla="*/ 0 h 81"/>
                <a:gd name="T4" fmla="*/ 0 w 80"/>
                <a:gd name="T5" fmla="*/ 58 h 81"/>
                <a:gd name="T6" fmla="*/ 58 w 80"/>
                <a:gd name="T7" fmla="*/ 81 h 81"/>
                <a:gd name="T8" fmla="*/ 80 w 80"/>
                <a:gd name="T9" fmla="*/ 22 h 81"/>
              </a:gdLst>
              <a:ahLst/>
              <a:cxnLst>
                <a:cxn ang="0">
                  <a:pos x="T0" y="T1"/>
                </a:cxn>
                <a:cxn ang="0">
                  <a:pos x="T2" y="T3"/>
                </a:cxn>
                <a:cxn ang="0">
                  <a:pos x="T4" y="T5"/>
                </a:cxn>
                <a:cxn ang="0">
                  <a:pos x="T6" y="T7"/>
                </a:cxn>
                <a:cxn ang="0">
                  <a:pos x="T8" y="T9"/>
                </a:cxn>
              </a:cxnLst>
              <a:rect l="0" t="0" r="r" b="b"/>
              <a:pathLst>
                <a:path w="80" h="81">
                  <a:moveTo>
                    <a:pt x="80" y="22"/>
                  </a:moveTo>
                  <a:lnTo>
                    <a:pt x="22" y="0"/>
                  </a:lnTo>
                  <a:lnTo>
                    <a:pt x="0" y="58"/>
                  </a:lnTo>
                  <a:lnTo>
                    <a:pt x="58" y="81"/>
                  </a:lnTo>
                  <a:lnTo>
                    <a:pt x="80" y="22"/>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36" name="Freeform 73"/>
            <p:cNvSpPr/>
            <p:nvPr/>
          </p:nvSpPr>
          <p:spPr bwMode="auto">
            <a:xfrm>
              <a:off x="10058400" y="3006725"/>
              <a:ext cx="130175" cy="128588"/>
            </a:xfrm>
            <a:custGeom>
              <a:avLst/>
              <a:gdLst>
                <a:gd name="T0" fmla="*/ 82 w 82"/>
                <a:gd name="T1" fmla="*/ 23 h 81"/>
                <a:gd name="T2" fmla="*/ 23 w 82"/>
                <a:gd name="T3" fmla="*/ 0 h 81"/>
                <a:gd name="T4" fmla="*/ 0 w 82"/>
                <a:gd name="T5" fmla="*/ 59 h 81"/>
                <a:gd name="T6" fmla="*/ 59 w 82"/>
                <a:gd name="T7" fmla="*/ 81 h 81"/>
                <a:gd name="T8" fmla="*/ 82 w 82"/>
                <a:gd name="T9" fmla="*/ 23 h 81"/>
              </a:gdLst>
              <a:ahLst/>
              <a:cxnLst>
                <a:cxn ang="0">
                  <a:pos x="T0" y="T1"/>
                </a:cxn>
                <a:cxn ang="0">
                  <a:pos x="T2" y="T3"/>
                </a:cxn>
                <a:cxn ang="0">
                  <a:pos x="T4" y="T5"/>
                </a:cxn>
                <a:cxn ang="0">
                  <a:pos x="T6" y="T7"/>
                </a:cxn>
                <a:cxn ang="0">
                  <a:pos x="T8" y="T9"/>
                </a:cxn>
              </a:cxnLst>
              <a:rect l="0" t="0" r="r" b="b"/>
              <a:pathLst>
                <a:path w="82" h="81">
                  <a:moveTo>
                    <a:pt x="82" y="23"/>
                  </a:moveTo>
                  <a:lnTo>
                    <a:pt x="23" y="0"/>
                  </a:lnTo>
                  <a:lnTo>
                    <a:pt x="0" y="59"/>
                  </a:lnTo>
                  <a:lnTo>
                    <a:pt x="59" y="81"/>
                  </a:lnTo>
                  <a:lnTo>
                    <a:pt x="82" y="23"/>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37" name="Freeform 74"/>
            <p:cNvSpPr/>
            <p:nvPr/>
          </p:nvSpPr>
          <p:spPr bwMode="auto">
            <a:xfrm>
              <a:off x="10217150" y="3068638"/>
              <a:ext cx="130175" cy="128588"/>
            </a:xfrm>
            <a:custGeom>
              <a:avLst/>
              <a:gdLst>
                <a:gd name="T0" fmla="*/ 82 w 82"/>
                <a:gd name="T1" fmla="*/ 22 h 81"/>
                <a:gd name="T2" fmla="*/ 23 w 82"/>
                <a:gd name="T3" fmla="*/ 0 h 81"/>
                <a:gd name="T4" fmla="*/ 0 w 82"/>
                <a:gd name="T5" fmla="*/ 59 h 81"/>
                <a:gd name="T6" fmla="*/ 58 w 82"/>
                <a:gd name="T7" fmla="*/ 81 h 81"/>
                <a:gd name="T8" fmla="*/ 82 w 82"/>
                <a:gd name="T9" fmla="*/ 22 h 81"/>
              </a:gdLst>
              <a:ahLst/>
              <a:cxnLst>
                <a:cxn ang="0">
                  <a:pos x="T0" y="T1"/>
                </a:cxn>
                <a:cxn ang="0">
                  <a:pos x="T2" y="T3"/>
                </a:cxn>
                <a:cxn ang="0">
                  <a:pos x="T4" y="T5"/>
                </a:cxn>
                <a:cxn ang="0">
                  <a:pos x="T6" y="T7"/>
                </a:cxn>
                <a:cxn ang="0">
                  <a:pos x="T8" y="T9"/>
                </a:cxn>
              </a:cxnLst>
              <a:rect l="0" t="0" r="r" b="b"/>
              <a:pathLst>
                <a:path w="82" h="81">
                  <a:moveTo>
                    <a:pt x="82" y="22"/>
                  </a:moveTo>
                  <a:lnTo>
                    <a:pt x="23" y="0"/>
                  </a:lnTo>
                  <a:lnTo>
                    <a:pt x="0" y="59"/>
                  </a:lnTo>
                  <a:lnTo>
                    <a:pt x="58" y="81"/>
                  </a:lnTo>
                  <a:lnTo>
                    <a:pt x="82" y="22"/>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38" name="Freeform 75"/>
            <p:cNvSpPr/>
            <p:nvPr/>
          </p:nvSpPr>
          <p:spPr bwMode="auto">
            <a:xfrm>
              <a:off x="10374313" y="3130550"/>
              <a:ext cx="128588" cy="128588"/>
            </a:xfrm>
            <a:custGeom>
              <a:avLst/>
              <a:gdLst>
                <a:gd name="T0" fmla="*/ 81 w 81"/>
                <a:gd name="T1" fmla="*/ 23 h 81"/>
                <a:gd name="T2" fmla="*/ 24 w 81"/>
                <a:gd name="T3" fmla="*/ 0 h 81"/>
                <a:gd name="T4" fmla="*/ 0 w 81"/>
                <a:gd name="T5" fmla="*/ 58 h 81"/>
                <a:gd name="T6" fmla="*/ 59 w 81"/>
                <a:gd name="T7" fmla="*/ 81 h 81"/>
                <a:gd name="T8" fmla="*/ 81 w 81"/>
                <a:gd name="T9" fmla="*/ 23 h 81"/>
              </a:gdLst>
              <a:ahLst/>
              <a:cxnLst>
                <a:cxn ang="0">
                  <a:pos x="T0" y="T1"/>
                </a:cxn>
                <a:cxn ang="0">
                  <a:pos x="T2" y="T3"/>
                </a:cxn>
                <a:cxn ang="0">
                  <a:pos x="T4" y="T5"/>
                </a:cxn>
                <a:cxn ang="0">
                  <a:pos x="T6" y="T7"/>
                </a:cxn>
                <a:cxn ang="0">
                  <a:pos x="T8" y="T9"/>
                </a:cxn>
              </a:cxnLst>
              <a:rect l="0" t="0" r="r" b="b"/>
              <a:pathLst>
                <a:path w="81" h="81">
                  <a:moveTo>
                    <a:pt x="81" y="23"/>
                  </a:moveTo>
                  <a:lnTo>
                    <a:pt x="24" y="0"/>
                  </a:lnTo>
                  <a:lnTo>
                    <a:pt x="0" y="58"/>
                  </a:lnTo>
                  <a:lnTo>
                    <a:pt x="59" y="81"/>
                  </a:lnTo>
                  <a:lnTo>
                    <a:pt x="81" y="23"/>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39" name="Freeform 76"/>
            <p:cNvSpPr/>
            <p:nvPr/>
          </p:nvSpPr>
          <p:spPr bwMode="auto">
            <a:xfrm>
              <a:off x="10533063" y="3190875"/>
              <a:ext cx="128588" cy="131763"/>
            </a:xfrm>
            <a:custGeom>
              <a:avLst/>
              <a:gdLst>
                <a:gd name="T0" fmla="*/ 81 w 81"/>
                <a:gd name="T1" fmla="*/ 24 h 83"/>
                <a:gd name="T2" fmla="*/ 22 w 81"/>
                <a:gd name="T3" fmla="*/ 0 h 83"/>
                <a:gd name="T4" fmla="*/ 0 w 81"/>
                <a:gd name="T5" fmla="*/ 59 h 83"/>
                <a:gd name="T6" fmla="*/ 58 w 81"/>
                <a:gd name="T7" fmla="*/ 83 h 83"/>
                <a:gd name="T8" fmla="*/ 81 w 81"/>
                <a:gd name="T9" fmla="*/ 24 h 83"/>
              </a:gdLst>
              <a:ahLst/>
              <a:cxnLst>
                <a:cxn ang="0">
                  <a:pos x="T0" y="T1"/>
                </a:cxn>
                <a:cxn ang="0">
                  <a:pos x="T2" y="T3"/>
                </a:cxn>
                <a:cxn ang="0">
                  <a:pos x="T4" y="T5"/>
                </a:cxn>
                <a:cxn ang="0">
                  <a:pos x="T6" y="T7"/>
                </a:cxn>
                <a:cxn ang="0">
                  <a:pos x="T8" y="T9"/>
                </a:cxn>
              </a:cxnLst>
              <a:rect l="0" t="0" r="r" b="b"/>
              <a:pathLst>
                <a:path w="81" h="83">
                  <a:moveTo>
                    <a:pt x="81" y="24"/>
                  </a:moveTo>
                  <a:lnTo>
                    <a:pt x="22" y="0"/>
                  </a:lnTo>
                  <a:lnTo>
                    <a:pt x="0" y="59"/>
                  </a:lnTo>
                  <a:lnTo>
                    <a:pt x="58" y="83"/>
                  </a:lnTo>
                  <a:lnTo>
                    <a:pt x="81" y="24"/>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40" name="Freeform 77"/>
            <p:cNvSpPr/>
            <p:nvPr/>
          </p:nvSpPr>
          <p:spPr bwMode="auto">
            <a:xfrm>
              <a:off x="7364413" y="2389188"/>
              <a:ext cx="641350" cy="223838"/>
            </a:xfrm>
            <a:custGeom>
              <a:avLst/>
              <a:gdLst>
                <a:gd name="T0" fmla="*/ 20 w 345"/>
                <a:gd name="T1" fmla="*/ 106 h 120"/>
                <a:gd name="T2" fmla="*/ 0 w 345"/>
                <a:gd name="T3" fmla="*/ 120 h 120"/>
                <a:gd name="T4" fmla="*/ 345 w 345"/>
                <a:gd name="T5" fmla="*/ 4 h 120"/>
                <a:gd name="T6" fmla="*/ 330 w 345"/>
                <a:gd name="T7" fmla="*/ 2 h 120"/>
                <a:gd name="T8" fmla="*/ 20 w 345"/>
                <a:gd name="T9" fmla="*/ 106 h 120"/>
              </a:gdLst>
              <a:ahLst/>
              <a:cxnLst>
                <a:cxn ang="0">
                  <a:pos x="T0" y="T1"/>
                </a:cxn>
                <a:cxn ang="0">
                  <a:pos x="T2" y="T3"/>
                </a:cxn>
                <a:cxn ang="0">
                  <a:pos x="T4" y="T5"/>
                </a:cxn>
                <a:cxn ang="0">
                  <a:pos x="T6" y="T7"/>
                </a:cxn>
                <a:cxn ang="0">
                  <a:pos x="T8" y="T9"/>
                </a:cxn>
              </a:cxnLst>
              <a:rect l="0" t="0" r="r" b="b"/>
              <a:pathLst>
                <a:path w="345" h="120">
                  <a:moveTo>
                    <a:pt x="20" y="106"/>
                  </a:moveTo>
                  <a:cubicBezTo>
                    <a:pt x="0" y="120"/>
                    <a:pt x="0" y="120"/>
                    <a:pt x="0" y="120"/>
                  </a:cubicBezTo>
                  <a:cubicBezTo>
                    <a:pt x="345" y="4"/>
                    <a:pt x="345" y="4"/>
                    <a:pt x="345" y="4"/>
                  </a:cubicBezTo>
                  <a:cubicBezTo>
                    <a:pt x="340" y="1"/>
                    <a:pt x="335" y="0"/>
                    <a:pt x="330" y="2"/>
                  </a:cubicBezTo>
                  <a:lnTo>
                    <a:pt x="20" y="106"/>
                  </a:lnTo>
                  <a:close/>
                </a:path>
              </a:pathLst>
            </a:custGeom>
            <a:solidFill>
              <a:srgbClr val="8F959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p>
          </p:txBody>
        </p:sp>
        <p:sp>
          <p:nvSpPr>
            <p:cNvPr id="241" name="Freeform 78"/>
            <p:cNvSpPr/>
            <p:nvPr/>
          </p:nvSpPr>
          <p:spPr bwMode="auto">
            <a:xfrm>
              <a:off x="7396163" y="2400300"/>
              <a:ext cx="544513" cy="260350"/>
            </a:xfrm>
            <a:custGeom>
              <a:avLst/>
              <a:gdLst>
                <a:gd name="T0" fmla="*/ 326 w 343"/>
                <a:gd name="T1" fmla="*/ 0 h 164"/>
                <a:gd name="T2" fmla="*/ 0 w 343"/>
                <a:gd name="T3" fmla="*/ 110 h 164"/>
                <a:gd name="T4" fmla="*/ 18 w 343"/>
                <a:gd name="T5" fmla="*/ 164 h 164"/>
                <a:gd name="T6" fmla="*/ 343 w 343"/>
                <a:gd name="T7" fmla="*/ 55 h 164"/>
                <a:gd name="T8" fmla="*/ 326 w 343"/>
                <a:gd name="T9" fmla="*/ 0 h 164"/>
              </a:gdLst>
              <a:ahLst/>
              <a:cxnLst>
                <a:cxn ang="0">
                  <a:pos x="T0" y="T1"/>
                </a:cxn>
                <a:cxn ang="0">
                  <a:pos x="T2" y="T3"/>
                </a:cxn>
                <a:cxn ang="0">
                  <a:pos x="T4" y="T5"/>
                </a:cxn>
                <a:cxn ang="0">
                  <a:pos x="T6" y="T7"/>
                </a:cxn>
                <a:cxn ang="0">
                  <a:pos x="T8" y="T9"/>
                </a:cxn>
              </a:cxnLst>
              <a:rect l="0" t="0" r="r" b="b"/>
              <a:pathLst>
                <a:path w="343" h="164">
                  <a:moveTo>
                    <a:pt x="326" y="0"/>
                  </a:moveTo>
                  <a:lnTo>
                    <a:pt x="0" y="110"/>
                  </a:lnTo>
                  <a:lnTo>
                    <a:pt x="18" y="164"/>
                  </a:lnTo>
                  <a:lnTo>
                    <a:pt x="343" y="55"/>
                  </a:lnTo>
                  <a:lnTo>
                    <a:pt x="326" y="0"/>
                  </a:lnTo>
                  <a:close/>
                </a:path>
              </a:pathLst>
            </a:custGeom>
            <a:noFill/>
            <a:ln w="22225" cap="rnd">
              <a:solidFill>
                <a:srgbClr val="33333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sz="1350"/>
            </a:p>
          </p:txBody>
        </p:sp>
        <p:sp>
          <p:nvSpPr>
            <p:cNvPr id="242" name="Freeform 79"/>
            <p:cNvSpPr/>
            <p:nvPr/>
          </p:nvSpPr>
          <p:spPr bwMode="auto">
            <a:xfrm>
              <a:off x="7913688" y="2371725"/>
              <a:ext cx="127000" cy="115888"/>
            </a:xfrm>
            <a:custGeom>
              <a:avLst/>
              <a:gdLst>
                <a:gd name="T0" fmla="*/ 32 w 68"/>
                <a:gd name="T1" fmla="*/ 4 h 62"/>
                <a:gd name="T2" fmla="*/ 0 w 68"/>
                <a:gd name="T3" fmla="*/ 15 h 62"/>
                <a:gd name="T4" fmla="*/ 15 w 68"/>
                <a:gd name="T5" fmla="*/ 62 h 62"/>
                <a:gd name="T6" fmla="*/ 48 w 68"/>
                <a:gd name="T7" fmla="*/ 51 h 62"/>
                <a:gd name="T8" fmla="*/ 63 w 68"/>
                <a:gd name="T9" fmla="*/ 20 h 62"/>
                <a:gd name="T10" fmla="*/ 63 w 68"/>
                <a:gd name="T11" fmla="*/ 20 h 62"/>
                <a:gd name="T12" fmla="*/ 32 w 68"/>
                <a:gd name="T13" fmla="*/ 4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32" y="4"/>
                  </a:moveTo>
                  <a:cubicBezTo>
                    <a:pt x="0" y="15"/>
                    <a:pt x="0" y="15"/>
                    <a:pt x="0" y="15"/>
                  </a:cubicBezTo>
                  <a:cubicBezTo>
                    <a:pt x="15" y="62"/>
                    <a:pt x="15" y="62"/>
                    <a:pt x="15" y="62"/>
                  </a:cubicBezTo>
                  <a:cubicBezTo>
                    <a:pt x="48" y="51"/>
                    <a:pt x="48" y="51"/>
                    <a:pt x="48" y="51"/>
                  </a:cubicBezTo>
                  <a:cubicBezTo>
                    <a:pt x="61" y="47"/>
                    <a:pt x="68" y="33"/>
                    <a:pt x="63" y="20"/>
                  </a:cubicBezTo>
                  <a:cubicBezTo>
                    <a:pt x="63" y="20"/>
                    <a:pt x="63" y="20"/>
                    <a:pt x="63" y="20"/>
                  </a:cubicBezTo>
                  <a:cubicBezTo>
                    <a:pt x="59" y="7"/>
                    <a:pt x="45" y="0"/>
                    <a:pt x="32" y="4"/>
                  </a:cubicBez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43" name="Freeform 80"/>
            <p:cNvSpPr/>
            <p:nvPr/>
          </p:nvSpPr>
          <p:spPr bwMode="auto">
            <a:xfrm>
              <a:off x="7256463" y="2574925"/>
              <a:ext cx="168275" cy="93663"/>
            </a:xfrm>
            <a:custGeom>
              <a:avLst/>
              <a:gdLst>
                <a:gd name="T0" fmla="*/ 0 w 106"/>
                <a:gd name="T1" fmla="*/ 59 h 59"/>
                <a:gd name="T2" fmla="*/ 106 w 106"/>
                <a:gd name="T3" fmla="*/ 54 h 59"/>
                <a:gd name="T4" fmla="*/ 88 w 106"/>
                <a:gd name="T5" fmla="*/ 0 h 59"/>
                <a:gd name="T6" fmla="*/ 0 w 106"/>
                <a:gd name="T7" fmla="*/ 59 h 59"/>
              </a:gdLst>
              <a:ahLst/>
              <a:cxnLst>
                <a:cxn ang="0">
                  <a:pos x="T0" y="T1"/>
                </a:cxn>
                <a:cxn ang="0">
                  <a:pos x="T2" y="T3"/>
                </a:cxn>
                <a:cxn ang="0">
                  <a:pos x="T4" y="T5"/>
                </a:cxn>
                <a:cxn ang="0">
                  <a:pos x="T6" y="T7"/>
                </a:cxn>
              </a:cxnLst>
              <a:rect l="0" t="0" r="r" b="b"/>
              <a:pathLst>
                <a:path w="106" h="59">
                  <a:moveTo>
                    <a:pt x="0" y="59"/>
                  </a:moveTo>
                  <a:lnTo>
                    <a:pt x="106" y="54"/>
                  </a:lnTo>
                  <a:lnTo>
                    <a:pt x="88" y="0"/>
                  </a:lnTo>
                  <a:lnTo>
                    <a:pt x="0" y="59"/>
                  </a:lnTo>
                  <a:close/>
                </a:path>
              </a:pathLst>
            </a:custGeom>
            <a:noFill/>
            <a:ln w="22225" cap="rnd">
              <a:solidFill>
                <a:srgbClr val="33333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sz="1350"/>
            </a:p>
          </p:txBody>
        </p:sp>
        <p:sp>
          <p:nvSpPr>
            <p:cNvPr id="244" name="Line 81"/>
            <p:cNvSpPr>
              <a:spLocks noChangeShapeType="1"/>
            </p:cNvSpPr>
            <p:nvPr/>
          </p:nvSpPr>
          <p:spPr bwMode="auto">
            <a:xfrm>
              <a:off x="7337425" y="2614613"/>
              <a:ext cx="15875" cy="49213"/>
            </a:xfrm>
            <a:prstGeom prst="line">
              <a:avLst/>
            </a:prstGeom>
            <a:noFill/>
            <a:ln w="22225" cap="rnd">
              <a:solidFill>
                <a:srgbClr val="33333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1350"/>
            </a:p>
          </p:txBody>
        </p:sp>
        <p:sp>
          <p:nvSpPr>
            <p:cNvPr id="245" name="Freeform 82"/>
            <p:cNvSpPr/>
            <p:nvPr/>
          </p:nvSpPr>
          <p:spPr bwMode="auto">
            <a:xfrm>
              <a:off x="6905625" y="2573338"/>
              <a:ext cx="1460500" cy="1100138"/>
            </a:xfrm>
            <a:custGeom>
              <a:avLst/>
              <a:gdLst>
                <a:gd name="T0" fmla="*/ 920 w 920"/>
                <a:gd name="T1" fmla="*/ 433 h 693"/>
                <a:gd name="T2" fmla="*/ 144 w 920"/>
                <a:gd name="T3" fmla="*/ 693 h 693"/>
                <a:gd name="T4" fmla="*/ 0 w 920"/>
                <a:gd name="T5" fmla="*/ 260 h 693"/>
                <a:gd name="T6" fmla="*/ 774 w 920"/>
                <a:gd name="T7" fmla="*/ 0 h 693"/>
                <a:gd name="T8" fmla="*/ 920 w 920"/>
                <a:gd name="T9" fmla="*/ 433 h 693"/>
              </a:gdLst>
              <a:ahLst/>
              <a:cxnLst>
                <a:cxn ang="0">
                  <a:pos x="T0" y="T1"/>
                </a:cxn>
                <a:cxn ang="0">
                  <a:pos x="T2" y="T3"/>
                </a:cxn>
                <a:cxn ang="0">
                  <a:pos x="T4" y="T5"/>
                </a:cxn>
                <a:cxn ang="0">
                  <a:pos x="T6" y="T7"/>
                </a:cxn>
                <a:cxn ang="0">
                  <a:pos x="T8" y="T9"/>
                </a:cxn>
              </a:cxnLst>
              <a:rect l="0" t="0" r="r" b="b"/>
              <a:pathLst>
                <a:path w="920" h="693">
                  <a:moveTo>
                    <a:pt x="920" y="433"/>
                  </a:moveTo>
                  <a:lnTo>
                    <a:pt x="144" y="693"/>
                  </a:lnTo>
                  <a:lnTo>
                    <a:pt x="0" y="260"/>
                  </a:lnTo>
                  <a:lnTo>
                    <a:pt x="774" y="0"/>
                  </a:lnTo>
                  <a:lnTo>
                    <a:pt x="920" y="433"/>
                  </a:lnTo>
                  <a:close/>
                </a:path>
              </a:pathLst>
            </a:custGeom>
            <a:solidFill>
              <a:srgbClr val="FFFFFF"/>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46" name="Freeform 83"/>
            <p:cNvSpPr/>
            <p:nvPr/>
          </p:nvSpPr>
          <p:spPr bwMode="auto">
            <a:xfrm>
              <a:off x="7034213" y="2679700"/>
              <a:ext cx="1314450" cy="949325"/>
            </a:xfrm>
            <a:custGeom>
              <a:avLst/>
              <a:gdLst>
                <a:gd name="T0" fmla="*/ 828 w 828"/>
                <a:gd name="T1" fmla="*/ 360 h 598"/>
                <a:gd name="T2" fmla="*/ 707 w 828"/>
                <a:gd name="T3" fmla="*/ 0 h 598"/>
                <a:gd name="T4" fmla="*/ 0 w 828"/>
                <a:gd name="T5" fmla="*/ 237 h 598"/>
                <a:gd name="T6" fmla="*/ 120 w 828"/>
                <a:gd name="T7" fmla="*/ 598 h 598"/>
                <a:gd name="T8" fmla="*/ 828 w 828"/>
                <a:gd name="T9" fmla="*/ 360 h 598"/>
              </a:gdLst>
              <a:ahLst/>
              <a:cxnLst>
                <a:cxn ang="0">
                  <a:pos x="T0" y="T1"/>
                </a:cxn>
                <a:cxn ang="0">
                  <a:pos x="T2" y="T3"/>
                </a:cxn>
                <a:cxn ang="0">
                  <a:pos x="T4" y="T5"/>
                </a:cxn>
                <a:cxn ang="0">
                  <a:pos x="T6" y="T7"/>
                </a:cxn>
                <a:cxn ang="0">
                  <a:pos x="T8" y="T9"/>
                </a:cxn>
              </a:cxnLst>
              <a:rect l="0" t="0" r="r" b="b"/>
              <a:pathLst>
                <a:path w="828" h="598">
                  <a:moveTo>
                    <a:pt x="828" y="360"/>
                  </a:moveTo>
                  <a:lnTo>
                    <a:pt x="707" y="0"/>
                  </a:lnTo>
                  <a:lnTo>
                    <a:pt x="0" y="237"/>
                  </a:lnTo>
                  <a:lnTo>
                    <a:pt x="120" y="598"/>
                  </a:lnTo>
                  <a:lnTo>
                    <a:pt x="828" y="360"/>
                  </a:lnTo>
                  <a:close/>
                </a:path>
              </a:pathLst>
            </a:custGeom>
            <a:solidFill>
              <a:schemeClr val="accent1"/>
            </a:solidFill>
            <a:ln>
              <a:noFill/>
            </a:ln>
          </p:spPr>
          <p:txBody>
            <a:bodyPr vert="horz" wrap="square" lIns="91440" tIns="45720" rIns="91440" bIns="45720" numCol="1" anchor="t" anchorCtr="0" compatLnSpc="1"/>
            <a:lstStyle/>
            <a:p>
              <a:endParaRPr lang="zh-CN" altLang="en-US" sz="1350"/>
            </a:p>
          </p:txBody>
        </p:sp>
        <p:sp>
          <p:nvSpPr>
            <p:cNvPr id="247" name="Line 84"/>
            <p:cNvSpPr>
              <a:spLocks noChangeShapeType="1"/>
            </p:cNvSpPr>
            <p:nvPr/>
          </p:nvSpPr>
          <p:spPr bwMode="auto">
            <a:xfrm>
              <a:off x="7112000" y="2917825"/>
              <a:ext cx="228600" cy="687388"/>
            </a:xfrm>
            <a:prstGeom prst="line">
              <a:avLst/>
            </a:prstGeom>
            <a:noFill/>
            <a:ln w="22225" cap="rnd">
              <a:solidFill>
                <a:srgbClr val="33333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1350"/>
            </a:p>
          </p:txBody>
        </p:sp>
        <p:sp>
          <p:nvSpPr>
            <p:cNvPr id="248" name="Line 85"/>
            <p:cNvSpPr>
              <a:spLocks noChangeShapeType="1"/>
            </p:cNvSpPr>
            <p:nvPr/>
          </p:nvSpPr>
          <p:spPr bwMode="auto">
            <a:xfrm>
              <a:off x="8031163" y="2608263"/>
              <a:ext cx="230188" cy="687388"/>
            </a:xfrm>
            <a:prstGeom prst="line">
              <a:avLst/>
            </a:prstGeom>
            <a:noFill/>
            <a:ln w="22225" cap="rnd">
              <a:solidFill>
                <a:srgbClr val="33333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1350"/>
            </a:p>
          </p:txBody>
        </p:sp>
        <p:sp>
          <p:nvSpPr>
            <p:cNvPr id="249" name="Line 86"/>
            <p:cNvSpPr>
              <a:spLocks noChangeShapeType="1"/>
            </p:cNvSpPr>
            <p:nvPr/>
          </p:nvSpPr>
          <p:spPr bwMode="auto">
            <a:xfrm flipV="1">
              <a:off x="7135813" y="2681288"/>
              <a:ext cx="919163" cy="309563"/>
            </a:xfrm>
            <a:prstGeom prst="line">
              <a:avLst/>
            </a:prstGeom>
            <a:noFill/>
            <a:ln w="22225" cap="rnd">
              <a:solidFill>
                <a:srgbClr val="33333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1350"/>
            </a:p>
          </p:txBody>
        </p:sp>
        <p:sp>
          <p:nvSpPr>
            <p:cNvPr id="250" name="Line 87"/>
            <p:cNvSpPr>
              <a:spLocks noChangeShapeType="1"/>
            </p:cNvSpPr>
            <p:nvPr/>
          </p:nvSpPr>
          <p:spPr bwMode="auto">
            <a:xfrm flipV="1">
              <a:off x="7316788" y="3222625"/>
              <a:ext cx="920750" cy="309563"/>
            </a:xfrm>
            <a:prstGeom prst="line">
              <a:avLst/>
            </a:prstGeom>
            <a:noFill/>
            <a:ln w="22225" cap="rnd">
              <a:solidFill>
                <a:srgbClr val="33333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1350"/>
            </a:p>
          </p:txBody>
        </p:sp>
        <p:sp>
          <p:nvSpPr>
            <p:cNvPr id="251" name="Line 88"/>
            <p:cNvSpPr>
              <a:spLocks noChangeShapeType="1"/>
            </p:cNvSpPr>
            <p:nvPr/>
          </p:nvSpPr>
          <p:spPr bwMode="auto">
            <a:xfrm flipH="1">
              <a:off x="7278688" y="3370263"/>
              <a:ext cx="147638" cy="49213"/>
            </a:xfrm>
            <a:prstGeom prst="line">
              <a:avLst/>
            </a:prstGeom>
            <a:noFill/>
            <a:ln w="22225" cap="rnd">
              <a:solidFill>
                <a:srgbClr val="33333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1350"/>
            </a:p>
          </p:txBody>
        </p:sp>
        <p:sp>
          <p:nvSpPr>
            <p:cNvPr id="252" name="Line 89"/>
            <p:cNvSpPr>
              <a:spLocks noChangeShapeType="1"/>
            </p:cNvSpPr>
            <p:nvPr/>
          </p:nvSpPr>
          <p:spPr bwMode="auto">
            <a:xfrm flipH="1">
              <a:off x="7243763" y="3263900"/>
              <a:ext cx="147638" cy="50800"/>
            </a:xfrm>
            <a:prstGeom prst="line">
              <a:avLst/>
            </a:prstGeom>
            <a:noFill/>
            <a:ln w="22225" cap="rnd">
              <a:solidFill>
                <a:srgbClr val="33333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1350"/>
            </a:p>
          </p:txBody>
        </p:sp>
        <p:sp>
          <p:nvSpPr>
            <p:cNvPr id="253" name="Line 90"/>
            <p:cNvSpPr>
              <a:spLocks noChangeShapeType="1"/>
            </p:cNvSpPr>
            <p:nvPr/>
          </p:nvSpPr>
          <p:spPr bwMode="auto">
            <a:xfrm flipH="1">
              <a:off x="7208838" y="3157538"/>
              <a:ext cx="146050" cy="50800"/>
            </a:xfrm>
            <a:prstGeom prst="line">
              <a:avLst/>
            </a:prstGeom>
            <a:noFill/>
            <a:ln w="22225" cap="rnd">
              <a:solidFill>
                <a:srgbClr val="33333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1350"/>
            </a:p>
          </p:txBody>
        </p:sp>
        <p:sp>
          <p:nvSpPr>
            <p:cNvPr id="254" name="Line 91"/>
            <p:cNvSpPr>
              <a:spLocks noChangeShapeType="1"/>
            </p:cNvSpPr>
            <p:nvPr/>
          </p:nvSpPr>
          <p:spPr bwMode="auto">
            <a:xfrm flipH="1">
              <a:off x="7172325" y="3054350"/>
              <a:ext cx="147638" cy="47625"/>
            </a:xfrm>
            <a:prstGeom prst="line">
              <a:avLst/>
            </a:prstGeom>
            <a:noFill/>
            <a:ln w="22225" cap="rnd">
              <a:solidFill>
                <a:srgbClr val="33333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1350"/>
            </a:p>
          </p:txBody>
        </p:sp>
        <p:sp>
          <p:nvSpPr>
            <p:cNvPr id="255" name="Freeform 92"/>
            <p:cNvSpPr/>
            <p:nvPr/>
          </p:nvSpPr>
          <p:spPr bwMode="auto">
            <a:xfrm>
              <a:off x="7062788" y="3232150"/>
              <a:ext cx="125413" cy="125413"/>
            </a:xfrm>
            <a:custGeom>
              <a:avLst/>
              <a:gdLst>
                <a:gd name="T0" fmla="*/ 5 w 67"/>
                <a:gd name="T1" fmla="*/ 43 h 67"/>
                <a:gd name="T2" fmla="*/ 24 w 67"/>
                <a:gd name="T3" fmla="*/ 5 h 67"/>
                <a:gd name="T4" fmla="*/ 61 w 67"/>
                <a:gd name="T5" fmla="*/ 24 h 67"/>
                <a:gd name="T6" fmla="*/ 43 w 67"/>
                <a:gd name="T7" fmla="*/ 62 h 67"/>
                <a:gd name="T8" fmla="*/ 5 w 67"/>
                <a:gd name="T9" fmla="*/ 43 h 67"/>
              </a:gdLst>
              <a:ahLst/>
              <a:cxnLst>
                <a:cxn ang="0">
                  <a:pos x="T0" y="T1"/>
                </a:cxn>
                <a:cxn ang="0">
                  <a:pos x="T2" y="T3"/>
                </a:cxn>
                <a:cxn ang="0">
                  <a:pos x="T4" y="T5"/>
                </a:cxn>
                <a:cxn ang="0">
                  <a:pos x="T6" y="T7"/>
                </a:cxn>
                <a:cxn ang="0">
                  <a:pos x="T8" y="T9"/>
                </a:cxn>
              </a:cxnLst>
              <a:rect l="0" t="0" r="r" b="b"/>
              <a:pathLst>
                <a:path w="67" h="67">
                  <a:moveTo>
                    <a:pt x="5" y="43"/>
                  </a:moveTo>
                  <a:cubicBezTo>
                    <a:pt x="0" y="27"/>
                    <a:pt x="8" y="11"/>
                    <a:pt x="24" y="5"/>
                  </a:cubicBezTo>
                  <a:cubicBezTo>
                    <a:pt x="39" y="0"/>
                    <a:pt x="56" y="8"/>
                    <a:pt x="61" y="24"/>
                  </a:cubicBezTo>
                  <a:cubicBezTo>
                    <a:pt x="67" y="40"/>
                    <a:pt x="58" y="57"/>
                    <a:pt x="43" y="62"/>
                  </a:cubicBezTo>
                  <a:cubicBezTo>
                    <a:pt x="27" y="67"/>
                    <a:pt x="10" y="59"/>
                    <a:pt x="5" y="43"/>
                  </a:cubicBezTo>
                  <a:close/>
                </a:path>
              </a:pathLst>
            </a:custGeom>
            <a:noFill/>
            <a:ln w="22225" cap="rnd">
              <a:solidFill>
                <a:srgbClr val="33333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sz="1350"/>
            </a:p>
          </p:txBody>
        </p:sp>
        <p:sp>
          <p:nvSpPr>
            <p:cNvPr id="256" name="Freeform 93"/>
            <p:cNvSpPr/>
            <p:nvPr/>
          </p:nvSpPr>
          <p:spPr bwMode="auto">
            <a:xfrm>
              <a:off x="8228013" y="2827338"/>
              <a:ext cx="109538" cy="158750"/>
            </a:xfrm>
            <a:custGeom>
              <a:avLst/>
              <a:gdLst>
                <a:gd name="T0" fmla="*/ 69 w 69"/>
                <a:gd name="T1" fmla="*/ 86 h 100"/>
                <a:gd name="T2" fmla="*/ 29 w 69"/>
                <a:gd name="T3" fmla="*/ 100 h 100"/>
                <a:gd name="T4" fmla="*/ 0 w 69"/>
                <a:gd name="T5" fmla="*/ 14 h 100"/>
                <a:gd name="T6" fmla="*/ 40 w 69"/>
                <a:gd name="T7" fmla="*/ 0 h 100"/>
                <a:gd name="T8" fmla="*/ 69 w 69"/>
                <a:gd name="T9" fmla="*/ 86 h 100"/>
              </a:gdLst>
              <a:ahLst/>
              <a:cxnLst>
                <a:cxn ang="0">
                  <a:pos x="T0" y="T1"/>
                </a:cxn>
                <a:cxn ang="0">
                  <a:pos x="T2" y="T3"/>
                </a:cxn>
                <a:cxn ang="0">
                  <a:pos x="T4" y="T5"/>
                </a:cxn>
                <a:cxn ang="0">
                  <a:pos x="T6" y="T7"/>
                </a:cxn>
                <a:cxn ang="0">
                  <a:pos x="T8" y="T9"/>
                </a:cxn>
              </a:cxnLst>
              <a:rect l="0" t="0" r="r" b="b"/>
              <a:pathLst>
                <a:path w="69" h="100">
                  <a:moveTo>
                    <a:pt x="69" y="86"/>
                  </a:moveTo>
                  <a:lnTo>
                    <a:pt x="29" y="100"/>
                  </a:lnTo>
                  <a:lnTo>
                    <a:pt x="0" y="14"/>
                  </a:lnTo>
                  <a:lnTo>
                    <a:pt x="40" y="0"/>
                  </a:lnTo>
                  <a:lnTo>
                    <a:pt x="69" y="86"/>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57" name="Freeform 94"/>
            <p:cNvSpPr/>
            <p:nvPr/>
          </p:nvSpPr>
          <p:spPr bwMode="auto">
            <a:xfrm>
              <a:off x="7469188" y="3703638"/>
              <a:ext cx="963613" cy="1171575"/>
            </a:xfrm>
            <a:custGeom>
              <a:avLst/>
              <a:gdLst>
                <a:gd name="T0" fmla="*/ 461 w 607"/>
                <a:gd name="T1" fmla="*/ 738 h 738"/>
                <a:gd name="T2" fmla="*/ 0 w 607"/>
                <a:gd name="T3" fmla="*/ 633 h 738"/>
                <a:gd name="T4" fmla="*/ 145 w 607"/>
                <a:gd name="T5" fmla="*/ 0 h 738"/>
                <a:gd name="T6" fmla="*/ 607 w 607"/>
                <a:gd name="T7" fmla="*/ 106 h 738"/>
                <a:gd name="T8" fmla="*/ 461 w 607"/>
                <a:gd name="T9" fmla="*/ 738 h 738"/>
              </a:gdLst>
              <a:ahLst/>
              <a:cxnLst>
                <a:cxn ang="0">
                  <a:pos x="T0" y="T1"/>
                </a:cxn>
                <a:cxn ang="0">
                  <a:pos x="T2" y="T3"/>
                </a:cxn>
                <a:cxn ang="0">
                  <a:pos x="T4" y="T5"/>
                </a:cxn>
                <a:cxn ang="0">
                  <a:pos x="T6" y="T7"/>
                </a:cxn>
                <a:cxn ang="0">
                  <a:pos x="T8" y="T9"/>
                </a:cxn>
              </a:cxnLst>
              <a:rect l="0" t="0" r="r" b="b"/>
              <a:pathLst>
                <a:path w="607" h="738">
                  <a:moveTo>
                    <a:pt x="461" y="738"/>
                  </a:moveTo>
                  <a:lnTo>
                    <a:pt x="0" y="633"/>
                  </a:lnTo>
                  <a:lnTo>
                    <a:pt x="145" y="0"/>
                  </a:lnTo>
                  <a:lnTo>
                    <a:pt x="607" y="106"/>
                  </a:lnTo>
                  <a:lnTo>
                    <a:pt x="461" y="738"/>
                  </a:lnTo>
                  <a:close/>
                </a:path>
              </a:pathLst>
            </a:custGeom>
            <a:solidFill>
              <a:srgbClr val="FFFFFF"/>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58" name="Freeform 95"/>
            <p:cNvSpPr/>
            <p:nvPr/>
          </p:nvSpPr>
          <p:spPr bwMode="auto">
            <a:xfrm>
              <a:off x="7781925" y="3913188"/>
              <a:ext cx="190500" cy="190500"/>
            </a:xfrm>
            <a:custGeom>
              <a:avLst/>
              <a:gdLst>
                <a:gd name="T0" fmla="*/ 98 w 120"/>
                <a:gd name="T1" fmla="*/ 120 h 120"/>
                <a:gd name="T2" fmla="*/ 0 w 120"/>
                <a:gd name="T3" fmla="*/ 98 h 120"/>
                <a:gd name="T4" fmla="*/ 22 w 120"/>
                <a:gd name="T5" fmla="*/ 0 h 120"/>
                <a:gd name="T6" fmla="*/ 120 w 120"/>
                <a:gd name="T7" fmla="*/ 22 h 120"/>
                <a:gd name="T8" fmla="*/ 98 w 120"/>
                <a:gd name="T9" fmla="*/ 120 h 120"/>
              </a:gdLst>
              <a:ahLst/>
              <a:cxnLst>
                <a:cxn ang="0">
                  <a:pos x="T0" y="T1"/>
                </a:cxn>
                <a:cxn ang="0">
                  <a:pos x="T2" y="T3"/>
                </a:cxn>
                <a:cxn ang="0">
                  <a:pos x="T4" y="T5"/>
                </a:cxn>
                <a:cxn ang="0">
                  <a:pos x="T6" y="T7"/>
                </a:cxn>
                <a:cxn ang="0">
                  <a:pos x="T8" y="T9"/>
                </a:cxn>
              </a:cxnLst>
              <a:rect l="0" t="0" r="r" b="b"/>
              <a:pathLst>
                <a:path w="120" h="120">
                  <a:moveTo>
                    <a:pt x="98" y="120"/>
                  </a:moveTo>
                  <a:lnTo>
                    <a:pt x="0" y="98"/>
                  </a:lnTo>
                  <a:lnTo>
                    <a:pt x="22" y="0"/>
                  </a:lnTo>
                  <a:lnTo>
                    <a:pt x="120" y="22"/>
                  </a:lnTo>
                  <a:lnTo>
                    <a:pt x="98" y="120"/>
                  </a:lnTo>
                  <a:close/>
                </a:path>
              </a:pathLst>
            </a:custGeom>
            <a:solidFill>
              <a:srgbClr val="FFFFFF"/>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59" name="Line 96"/>
            <p:cNvSpPr>
              <a:spLocks noChangeShapeType="1"/>
            </p:cNvSpPr>
            <p:nvPr/>
          </p:nvSpPr>
          <p:spPr bwMode="auto">
            <a:xfrm>
              <a:off x="7753350" y="4197350"/>
              <a:ext cx="414338" cy="95250"/>
            </a:xfrm>
            <a:prstGeom prst="line">
              <a:avLst/>
            </a:prstGeom>
            <a:noFill/>
            <a:ln w="22225" cap="rnd">
              <a:solidFill>
                <a:srgbClr val="33333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1350"/>
            </a:p>
          </p:txBody>
        </p:sp>
        <p:sp>
          <p:nvSpPr>
            <p:cNvPr id="260" name="Line 97"/>
            <p:cNvSpPr>
              <a:spLocks noChangeShapeType="1"/>
            </p:cNvSpPr>
            <p:nvPr/>
          </p:nvSpPr>
          <p:spPr bwMode="auto">
            <a:xfrm>
              <a:off x="7731125" y="4291013"/>
              <a:ext cx="417513" cy="95250"/>
            </a:xfrm>
            <a:prstGeom prst="line">
              <a:avLst/>
            </a:prstGeom>
            <a:noFill/>
            <a:ln w="22225" cap="rnd">
              <a:solidFill>
                <a:srgbClr val="33333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1350"/>
            </a:p>
          </p:txBody>
        </p:sp>
        <p:sp>
          <p:nvSpPr>
            <p:cNvPr id="261" name="Line 98"/>
            <p:cNvSpPr>
              <a:spLocks noChangeShapeType="1"/>
            </p:cNvSpPr>
            <p:nvPr/>
          </p:nvSpPr>
          <p:spPr bwMode="auto">
            <a:xfrm>
              <a:off x="7710488" y="4383088"/>
              <a:ext cx="414338" cy="96838"/>
            </a:xfrm>
            <a:prstGeom prst="line">
              <a:avLst/>
            </a:prstGeom>
            <a:noFill/>
            <a:ln w="22225" cap="rnd">
              <a:solidFill>
                <a:srgbClr val="33333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1350"/>
            </a:p>
          </p:txBody>
        </p:sp>
        <p:sp>
          <p:nvSpPr>
            <p:cNvPr id="262" name="Line 99"/>
            <p:cNvSpPr>
              <a:spLocks noChangeShapeType="1"/>
            </p:cNvSpPr>
            <p:nvPr/>
          </p:nvSpPr>
          <p:spPr bwMode="auto">
            <a:xfrm>
              <a:off x="7688263" y="4478338"/>
              <a:ext cx="417513" cy="95250"/>
            </a:xfrm>
            <a:prstGeom prst="line">
              <a:avLst/>
            </a:prstGeom>
            <a:noFill/>
            <a:ln w="22225" cap="rnd">
              <a:solidFill>
                <a:srgbClr val="33333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1350"/>
            </a:p>
          </p:txBody>
        </p:sp>
        <p:sp>
          <p:nvSpPr>
            <p:cNvPr id="263" name="Line 100"/>
            <p:cNvSpPr>
              <a:spLocks noChangeShapeType="1"/>
            </p:cNvSpPr>
            <p:nvPr/>
          </p:nvSpPr>
          <p:spPr bwMode="auto">
            <a:xfrm>
              <a:off x="7667625" y="4572000"/>
              <a:ext cx="414338" cy="95250"/>
            </a:xfrm>
            <a:prstGeom prst="line">
              <a:avLst/>
            </a:prstGeom>
            <a:noFill/>
            <a:ln w="22225" cap="rnd">
              <a:solidFill>
                <a:srgbClr val="33333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1350"/>
            </a:p>
          </p:txBody>
        </p:sp>
        <p:sp>
          <p:nvSpPr>
            <p:cNvPr id="264" name="Freeform 101"/>
            <p:cNvSpPr/>
            <p:nvPr/>
          </p:nvSpPr>
          <p:spPr bwMode="auto">
            <a:xfrm>
              <a:off x="10609263" y="3883025"/>
              <a:ext cx="1265238" cy="1344613"/>
            </a:xfrm>
            <a:custGeom>
              <a:avLst/>
              <a:gdLst>
                <a:gd name="T0" fmla="*/ 494 w 797"/>
                <a:gd name="T1" fmla="*/ 847 h 847"/>
                <a:gd name="T2" fmla="*/ 0 w 797"/>
                <a:gd name="T3" fmla="*/ 597 h 847"/>
                <a:gd name="T4" fmla="*/ 302 w 797"/>
                <a:gd name="T5" fmla="*/ 0 h 847"/>
                <a:gd name="T6" fmla="*/ 797 w 797"/>
                <a:gd name="T7" fmla="*/ 250 h 847"/>
                <a:gd name="T8" fmla="*/ 494 w 797"/>
                <a:gd name="T9" fmla="*/ 847 h 847"/>
              </a:gdLst>
              <a:ahLst/>
              <a:cxnLst>
                <a:cxn ang="0">
                  <a:pos x="T0" y="T1"/>
                </a:cxn>
                <a:cxn ang="0">
                  <a:pos x="T2" y="T3"/>
                </a:cxn>
                <a:cxn ang="0">
                  <a:pos x="T4" y="T5"/>
                </a:cxn>
                <a:cxn ang="0">
                  <a:pos x="T6" y="T7"/>
                </a:cxn>
                <a:cxn ang="0">
                  <a:pos x="T8" y="T9"/>
                </a:cxn>
              </a:cxnLst>
              <a:rect l="0" t="0" r="r" b="b"/>
              <a:pathLst>
                <a:path w="797" h="847">
                  <a:moveTo>
                    <a:pt x="494" y="847"/>
                  </a:moveTo>
                  <a:lnTo>
                    <a:pt x="0" y="597"/>
                  </a:lnTo>
                  <a:lnTo>
                    <a:pt x="302" y="0"/>
                  </a:lnTo>
                  <a:lnTo>
                    <a:pt x="797" y="250"/>
                  </a:lnTo>
                  <a:lnTo>
                    <a:pt x="494" y="847"/>
                  </a:lnTo>
                  <a:close/>
                </a:path>
              </a:pathLst>
            </a:custGeom>
            <a:solidFill>
              <a:srgbClr val="FFFFFF"/>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65" name="Freeform 102"/>
            <p:cNvSpPr/>
            <p:nvPr/>
          </p:nvSpPr>
          <p:spPr bwMode="auto">
            <a:xfrm>
              <a:off x="10529888" y="3803650"/>
              <a:ext cx="1311275" cy="1443038"/>
            </a:xfrm>
            <a:custGeom>
              <a:avLst/>
              <a:gdLst>
                <a:gd name="T0" fmla="*/ 493 w 826"/>
                <a:gd name="T1" fmla="*/ 909 h 909"/>
                <a:gd name="T2" fmla="*/ 0 w 826"/>
                <a:gd name="T3" fmla="*/ 659 h 909"/>
                <a:gd name="T4" fmla="*/ 331 w 826"/>
                <a:gd name="T5" fmla="*/ 0 h 909"/>
                <a:gd name="T6" fmla="*/ 826 w 826"/>
                <a:gd name="T7" fmla="*/ 252 h 909"/>
                <a:gd name="T8" fmla="*/ 493 w 826"/>
                <a:gd name="T9" fmla="*/ 909 h 909"/>
              </a:gdLst>
              <a:ahLst/>
              <a:cxnLst>
                <a:cxn ang="0">
                  <a:pos x="T0" y="T1"/>
                </a:cxn>
                <a:cxn ang="0">
                  <a:pos x="T2" y="T3"/>
                </a:cxn>
                <a:cxn ang="0">
                  <a:pos x="T4" y="T5"/>
                </a:cxn>
                <a:cxn ang="0">
                  <a:pos x="T6" y="T7"/>
                </a:cxn>
                <a:cxn ang="0">
                  <a:pos x="T8" y="T9"/>
                </a:cxn>
              </a:cxnLst>
              <a:rect l="0" t="0" r="r" b="b"/>
              <a:pathLst>
                <a:path w="826" h="909">
                  <a:moveTo>
                    <a:pt x="493" y="909"/>
                  </a:moveTo>
                  <a:lnTo>
                    <a:pt x="0" y="659"/>
                  </a:lnTo>
                  <a:lnTo>
                    <a:pt x="331" y="0"/>
                  </a:lnTo>
                  <a:lnTo>
                    <a:pt x="826" y="252"/>
                  </a:lnTo>
                  <a:lnTo>
                    <a:pt x="493" y="909"/>
                  </a:lnTo>
                  <a:close/>
                </a:path>
              </a:pathLst>
            </a:custGeom>
            <a:solidFill>
              <a:srgbClr val="FFFFFF"/>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66" name="Freeform 103"/>
            <p:cNvSpPr/>
            <p:nvPr/>
          </p:nvSpPr>
          <p:spPr bwMode="auto">
            <a:xfrm>
              <a:off x="10547350" y="3822700"/>
              <a:ext cx="1195388" cy="1365250"/>
            </a:xfrm>
            <a:custGeom>
              <a:avLst/>
              <a:gdLst>
                <a:gd name="T0" fmla="*/ 428 w 753"/>
                <a:gd name="T1" fmla="*/ 860 h 860"/>
                <a:gd name="T2" fmla="*/ 753 w 753"/>
                <a:gd name="T3" fmla="*/ 217 h 860"/>
                <a:gd name="T4" fmla="*/ 325 w 753"/>
                <a:gd name="T5" fmla="*/ 0 h 860"/>
                <a:gd name="T6" fmla="*/ 0 w 753"/>
                <a:gd name="T7" fmla="*/ 643 h 860"/>
                <a:gd name="T8" fmla="*/ 428 w 753"/>
                <a:gd name="T9" fmla="*/ 860 h 860"/>
              </a:gdLst>
              <a:ahLst/>
              <a:cxnLst>
                <a:cxn ang="0">
                  <a:pos x="T0" y="T1"/>
                </a:cxn>
                <a:cxn ang="0">
                  <a:pos x="T2" y="T3"/>
                </a:cxn>
                <a:cxn ang="0">
                  <a:pos x="T4" y="T5"/>
                </a:cxn>
                <a:cxn ang="0">
                  <a:pos x="T6" y="T7"/>
                </a:cxn>
                <a:cxn ang="0">
                  <a:pos x="T8" y="T9"/>
                </a:cxn>
              </a:cxnLst>
              <a:rect l="0" t="0" r="r" b="b"/>
              <a:pathLst>
                <a:path w="753" h="860">
                  <a:moveTo>
                    <a:pt x="428" y="860"/>
                  </a:moveTo>
                  <a:lnTo>
                    <a:pt x="753" y="217"/>
                  </a:lnTo>
                  <a:lnTo>
                    <a:pt x="325" y="0"/>
                  </a:lnTo>
                  <a:lnTo>
                    <a:pt x="0" y="643"/>
                  </a:lnTo>
                  <a:lnTo>
                    <a:pt x="428" y="860"/>
                  </a:lnTo>
                  <a:close/>
                </a:path>
              </a:pathLst>
            </a:custGeom>
            <a:solidFill>
              <a:schemeClr val="accent1"/>
            </a:solidFill>
            <a:ln>
              <a:noFill/>
            </a:ln>
          </p:spPr>
          <p:txBody>
            <a:bodyPr vert="horz" wrap="square" lIns="91440" tIns="45720" rIns="91440" bIns="45720" numCol="1" anchor="t" anchorCtr="0" compatLnSpc="1"/>
            <a:lstStyle/>
            <a:p>
              <a:endParaRPr lang="zh-CN" altLang="en-US" sz="1350"/>
            </a:p>
          </p:txBody>
        </p:sp>
        <p:sp>
          <p:nvSpPr>
            <p:cNvPr id="267" name="Freeform 104"/>
            <p:cNvSpPr/>
            <p:nvPr/>
          </p:nvSpPr>
          <p:spPr bwMode="auto">
            <a:xfrm>
              <a:off x="11137900" y="4403725"/>
              <a:ext cx="493713" cy="385763"/>
            </a:xfrm>
            <a:custGeom>
              <a:avLst/>
              <a:gdLst>
                <a:gd name="T0" fmla="*/ 254 w 311"/>
                <a:gd name="T1" fmla="*/ 243 h 243"/>
                <a:gd name="T2" fmla="*/ 0 w 311"/>
                <a:gd name="T3" fmla="*/ 114 h 243"/>
                <a:gd name="T4" fmla="*/ 57 w 311"/>
                <a:gd name="T5" fmla="*/ 0 h 243"/>
                <a:gd name="T6" fmla="*/ 311 w 311"/>
                <a:gd name="T7" fmla="*/ 129 h 243"/>
                <a:gd name="T8" fmla="*/ 254 w 311"/>
                <a:gd name="T9" fmla="*/ 243 h 243"/>
              </a:gdLst>
              <a:ahLst/>
              <a:cxnLst>
                <a:cxn ang="0">
                  <a:pos x="T0" y="T1"/>
                </a:cxn>
                <a:cxn ang="0">
                  <a:pos x="T2" y="T3"/>
                </a:cxn>
                <a:cxn ang="0">
                  <a:pos x="T4" y="T5"/>
                </a:cxn>
                <a:cxn ang="0">
                  <a:pos x="T6" y="T7"/>
                </a:cxn>
                <a:cxn ang="0">
                  <a:pos x="T8" y="T9"/>
                </a:cxn>
              </a:cxnLst>
              <a:rect l="0" t="0" r="r" b="b"/>
              <a:pathLst>
                <a:path w="311" h="243">
                  <a:moveTo>
                    <a:pt x="254" y="243"/>
                  </a:moveTo>
                  <a:lnTo>
                    <a:pt x="0" y="114"/>
                  </a:lnTo>
                  <a:lnTo>
                    <a:pt x="57" y="0"/>
                  </a:lnTo>
                  <a:lnTo>
                    <a:pt x="311" y="129"/>
                  </a:lnTo>
                  <a:lnTo>
                    <a:pt x="254" y="243"/>
                  </a:lnTo>
                  <a:close/>
                </a:path>
              </a:pathLst>
            </a:custGeom>
            <a:solidFill>
              <a:srgbClr val="FFFFFF"/>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68" name="Freeform 105"/>
            <p:cNvSpPr/>
            <p:nvPr/>
          </p:nvSpPr>
          <p:spPr bwMode="auto">
            <a:xfrm>
              <a:off x="11564938" y="4075113"/>
              <a:ext cx="215900" cy="231775"/>
            </a:xfrm>
            <a:custGeom>
              <a:avLst/>
              <a:gdLst>
                <a:gd name="T0" fmla="*/ 83 w 136"/>
                <a:gd name="T1" fmla="*/ 146 h 146"/>
                <a:gd name="T2" fmla="*/ 52 w 136"/>
                <a:gd name="T3" fmla="*/ 106 h 146"/>
                <a:gd name="T4" fmla="*/ 0 w 136"/>
                <a:gd name="T5" fmla="*/ 104 h 146"/>
                <a:gd name="T6" fmla="*/ 53 w 136"/>
                <a:gd name="T7" fmla="*/ 0 h 146"/>
                <a:gd name="T8" fmla="*/ 136 w 136"/>
                <a:gd name="T9" fmla="*/ 42 h 146"/>
                <a:gd name="T10" fmla="*/ 83 w 136"/>
                <a:gd name="T11" fmla="*/ 146 h 146"/>
              </a:gdLst>
              <a:ahLst/>
              <a:cxnLst>
                <a:cxn ang="0">
                  <a:pos x="T0" y="T1"/>
                </a:cxn>
                <a:cxn ang="0">
                  <a:pos x="T2" y="T3"/>
                </a:cxn>
                <a:cxn ang="0">
                  <a:pos x="T4" y="T5"/>
                </a:cxn>
                <a:cxn ang="0">
                  <a:pos x="T6" y="T7"/>
                </a:cxn>
                <a:cxn ang="0">
                  <a:pos x="T8" y="T9"/>
                </a:cxn>
                <a:cxn ang="0">
                  <a:pos x="T10" y="T11"/>
                </a:cxn>
              </a:cxnLst>
              <a:rect l="0" t="0" r="r" b="b"/>
              <a:pathLst>
                <a:path w="136" h="146">
                  <a:moveTo>
                    <a:pt x="83" y="146"/>
                  </a:moveTo>
                  <a:lnTo>
                    <a:pt x="52" y="106"/>
                  </a:lnTo>
                  <a:lnTo>
                    <a:pt x="0" y="104"/>
                  </a:lnTo>
                  <a:lnTo>
                    <a:pt x="53" y="0"/>
                  </a:lnTo>
                  <a:lnTo>
                    <a:pt x="136" y="42"/>
                  </a:lnTo>
                  <a:lnTo>
                    <a:pt x="83" y="146"/>
                  </a:lnTo>
                  <a:close/>
                </a:path>
              </a:pathLst>
            </a:custGeom>
            <a:solidFill>
              <a:srgbClr val="FFFFFF"/>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69" name="Freeform 106"/>
            <p:cNvSpPr/>
            <p:nvPr/>
          </p:nvSpPr>
          <p:spPr bwMode="auto">
            <a:xfrm>
              <a:off x="10529888" y="3803650"/>
              <a:ext cx="633413" cy="1100138"/>
            </a:xfrm>
            <a:custGeom>
              <a:avLst/>
              <a:gdLst>
                <a:gd name="T0" fmla="*/ 66 w 399"/>
                <a:gd name="T1" fmla="*/ 693 h 693"/>
                <a:gd name="T2" fmla="*/ 0 w 399"/>
                <a:gd name="T3" fmla="*/ 659 h 693"/>
                <a:gd name="T4" fmla="*/ 331 w 399"/>
                <a:gd name="T5" fmla="*/ 0 h 693"/>
                <a:gd name="T6" fmla="*/ 399 w 399"/>
                <a:gd name="T7" fmla="*/ 36 h 693"/>
                <a:gd name="T8" fmla="*/ 66 w 399"/>
                <a:gd name="T9" fmla="*/ 693 h 693"/>
              </a:gdLst>
              <a:ahLst/>
              <a:cxnLst>
                <a:cxn ang="0">
                  <a:pos x="T0" y="T1"/>
                </a:cxn>
                <a:cxn ang="0">
                  <a:pos x="T2" y="T3"/>
                </a:cxn>
                <a:cxn ang="0">
                  <a:pos x="T4" y="T5"/>
                </a:cxn>
                <a:cxn ang="0">
                  <a:pos x="T6" y="T7"/>
                </a:cxn>
                <a:cxn ang="0">
                  <a:pos x="T8" y="T9"/>
                </a:cxn>
              </a:cxnLst>
              <a:rect l="0" t="0" r="r" b="b"/>
              <a:pathLst>
                <a:path w="399" h="693">
                  <a:moveTo>
                    <a:pt x="66" y="693"/>
                  </a:moveTo>
                  <a:lnTo>
                    <a:pt x="0" y="659"/>
                  </a:lnTo>
                  <a:lnTo>
                    <a:pt x="331" y="0"/>
                  </a:lnTo>
                  <a:lnTo>
                    <a:pt x="399" y="36"/>
                  </a:lnTo>
                  <a:lnTo>
                    <a:pt x="66" y="693"/>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70" name="Freeform 107"/>
            <p:cNvSpPr/>
            <p:nvPr/>
          </p:nvSpPr>
          <p:spPr bwMode="auto">
            <a:xfrm>
              <a:off x="9744075" y="4465638"/>
              <a:ext cx="292100" cy="587375"/>
            </a:xfrm>
            <a:custGeom>
              <a:avLst/>
              <a:gdLst>
                <a:gd name="T0" fmla="*/ 62 w 184"/>
                <a:gd name="T1" fmla="*/ 370 h 370"/>
                <a:gd name="T2" fmla="*/ 0 w 184"/>
                <a:gd name="T3" fmla="*/ 348 h 370"/>
                <a:gd name="T4" fmla="*/ 122 w 184"/>
                <a:gd name="T5" fmla="*/ 0 h 370"/>
                <a:gd name="T6" fmla="*/ 184 w 184"/>
                <a:gd name="T7" fmla="*/ 21 h 370"/>
                <a:gd name="T8" fmla="*/ 62 w 184"/>
                <a:gd name="T9" fmla="*/ 370 h 370"/>
              </a:gdLst>
              <a:ahLst/>
              <a:cxnLst>
                <a:cxn ang="0">
                  <a:pos x="T0" y="T1"/>
                </a:cxn>
                <a:cxn ang="0">
                  <a:pos x="T2" y="T3"/>
                </a:cxn>
                <a:cxn ang="0">
                  <a:pos x="T4" y="T5"/>
                </a:cxn>
                <a:cxn ang="0">
                  <a:pos x="T6" y="T7"/>
                </a:cxn>
                <a:cxn ang="0">
                  <a:pos x="T8" y="T9"/>
                </a:cxn>
              </a:cxnLst>
              <a:rect l="0" t="0" r="r" b="b"/>
              <a:pathLst>
                <a:path w="184" h="370">
                  <a:moveTo>
                    <a:pt x="62" y="370"/>
                  </a:moveTo>
                  <a:lnTo>
                    <a:pt x="0" y="348"/>
                  </a:lnTo>
                  <a:lnTo>
                    <a:pt x="122" y="0"/>
                  </a:lnTo>
                  <a:lnTo>
                    <a:pt x="184" y="21"/>
                  </a:lnTo>
                  <a:lnTo>
                    <a:pt x="62" y="370"/>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71" name="Freeform 108"/>
            <p:cNvSpPr/>
            <p:nvPr/>
          </p:nvSpPr>
          <p:spPr bwMode="auto">
            <a:xfrm>
              <a:off x="9958388" y="4365625"/>
              <a:ext cx="95250" cy="128588"/>
            </a:xfrm>
            <a:custGeom>
              <a:avLst/>
              <a:gdLst>
                <a:gd name="T0" fmla="*/ 37 w 51"/>
                <a:gd name="T1" fmla="*/ 3 h 69"/>
                <a:gd name="T2" fmla="*/ 37 w 51"/>
                <a:gd name="T3" fmla="*/ 3 h 69"/>
                <a:gd name="T4" fmla="*/ 15 w 51"/>
                <a:gd name="T5" fmla="*/ 13 h 69"/>
                <a:gd name="T6" fmla="*/ 0 w 51"/>
                <a:gd name="T7" fmla="*/ 57 h 69"/>
                <a:gd name="T8" fmla="*/ 32 w 51"/>
                <a:gd name="T9" fmla="*/ 69 h 69"/>
                <a:gd name="T10" fmla="*/ 47 w 51"/>
                <a:gd name="T11" fmla="*/ 24 h 69"/>
                <a:gd name="T12" fmla="*/ 37 w 51"/>
                <a:gd name="T13" fmla="*/ 3 h 69"/>
              </a:gdLst>
              <a:ahLst/>
              <a:cxnLst>
                <a:cxn ang="0">
                  <a:pos x="T0" y="T1"/>
                </a:cxn>
                <a:cxn ang="0">
                  <a:pos x="T2" y="T3"/>
                </a:cxn>
                <a:cxn ang="0">
                  <a:pos x="T4" y="T5"/>
                </a:cxn>
                <a:cxn ang="0">
                  <a:pos x="T6" y="T7"/>
                </a:cxn>
                <a:cxn ang="0">
                  <a:pos x="T8" y="T9"/>
                </a:cxn>
                <a:cxn ang="0">
                  <a:pos x="T10" y="T11"/>
                </a:cxn>
                <a:cxn ang="0">
                  <a:pos x="T12" y="T13"/>
                </a:cxn>
              </a:cxnLst>
              <a:rect l="0" t="0" r="r" b="b"/>
              <a:pathLst>
                <a:path w="51" h="69">
                  <a:moveTo>
                    <a:pt x="37" y="3"/>
                  </a:moveTo>
                  <a:cubicBezTo>
                    <a:pt x="37" y="3"/>
                    <a:pt x="37" y="3"/>
                    <a:pt x="37" y="3"/>
                  </a:cubicBezTo>
                  <a:cubicBezTo>
                    <a:pt x="28" y="0"/>
                    <a:pt x="18" y="4"/>
                    <a:pt x="15" y="13"/>
                  </a:cubicBezTo>
                  <a:cubicBezTo>
                    <a:pt x="0" y="57"/>
                    <a:pt x="0" y="57"/>
                    <a:pt x="0" y="57"/>
                  </a:cubicBezTo>
                  <a:cubicBezTo>
                    <a:pt x="32" y="69"/>
                    <a:pt x="32" y="69"/>
                    <a:pt x="32" y="69"/>
                  </a:cubicBezTo>
                  <a:cubicBezTo>
                    <a:pt x="47" y="24"/>
                    <a:pt x="47" y="24"/>
                    <a:pt x="47" y="24"/>
                  </a:cubicBezTo>
                  <a:cubicBezTo>
                    <a:pt x="51" y="16"/>
                    <a:pt x="46" y="6"/>
                    <a:pt x="37" y="3"/>
                  </a:cubicBez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72" name="Freeform 109"/>
            <p:cNvSpPr/>
            <p:nvPr/>
          </p:nvSpPr>
          <p:spPr bwMode="auto">
            <a:xfrm>
              <a:off x="9744075" y="5018088"/>
              <a:ext cx="98425" cy="106363"/>
            </a:xfrm>
            <a:custGeom>
              <a:avLst/>
              <a:gdLst>
                <a:gd name="T0" fmla="*/ 0 w 53"/>
                <a:gd name="T1" fmla="*/ 0 h 57"/>
                <a:gd name="T2" fmla="*/ 4 w 53"/>
                <a:gd name="T3" fmla="*/ 43 h 57"/>
                <a:gd name="T4" fmla="*/ 23 w 53"/>
                <a:gd name="T5" fmla="*/ 50 h 57"/>
                <a:gd name="T6" fmla="*/ 53 w 53"/>
                <a:gd name="T7" fmla="*/ 18 h 57"/>
                <a:gd name="T8" fmla="*/ 0 w 53"/>
                <a:gd name="T9" fmla="*/ 0 h 57"/>
              </a:gdLst>
              <a:ahLst/>
              <a:cxnLst>
                <a:cxn ang="0">
                  <a:pos x="T0" y="T1"/>
                </a:cxn>
                <a:cxn ang="0">
                  <a:pos x="T2" y="T3"/>
                </a:cxn>
                <a:cxn ang="0">
                  <a:pos x="T4" y="T5"/>
                </a:cxn>
                <a:cxn ang="0">
                  <a:pos x="T6" y="T7"/>
                </a:cxn>
                <a:cxn ang="0">
                  <a:pos x="T8" y="T9"/>
                </a:cxn>
              </a:cxnLst>
              <a:rect l="0" t="0" r="r" b="b"/>
              <a:pathLst>
                <a:path w="53" h="57">
                  <a:moveTo>
                    <a:pt x="0" y="0"/>
                  </a:moveTo>
                  <a:cubicBezTo>
                    <a:pt x="4" y="43"/>
                    <a:pt x="4" y="43"/>
                    <a:pt x="4" y="43"/>
                  </a:cubicBezTo>
                  <a:cubicBezTo>
                    <a:pt x="5" y="53"/>
                    <a:pt x="16" y="57"/>
                    <a:pt x="23" y="50"/>
                  </a:cubicBezTo>
                  <a:cubicBezTo>
                    <a:pt x="53" y="18"/>
                    <a:pt x="53" y="18"/>
                    <a:pt x="53" y="18"/>
                  </a:cubicBezTo>
                  <a:lnTo>
                    <a:pt x="0" y="0"/>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73" name="Freeform 110"/>
            <p:cNvSpPr/>
            <p:nvPr/>
          </p:nvSpPr>
          <p:spPr bwMode="auto">
            <a:xfrm>
              <a:off x="9744075" y="4886325"/>
              <a:ext cx="144463" cy="166688"/>
            </a:xfrm>
            <a:custGeom>
              <a:avLst/>
              <a:gdLst>
                <a:gd name="T0" fmla="*/ 91 w 91"/>
                <a:gd name="T1" fmla="*/ 21 h 105"/>
                <a:gd name="T2" fmla="*/ 29 w 91"/>
                <a:gd name="T3" fmla="*/ 0 h 105"/>
                <a:gd name="T4" fmla="*/ 0 w 91"/>
                <a:gd name="T5" fmla="*/ 83 h 105"/>
                <a:gd name="T6" fmla="*/ 62 w 91"/>
                <a:gd name="T7" fmla="*/ 105 h 105"/>
                <a:gd name="T8" fmla="*/ 91 w 91"/>
                <a:gd name="T9" fmla="*/ 21 h 105"/>
              </a:gdLst>
              <a:ahLst/>
              <a:cxnLst>
                <a:cxn ang="0">
                  <a:pos x="T0" y="T1"/>
                </a:cxn>
                <a:cxn ang="0">
                  <a:pos x="T2" y="T3"/>
                </a:cxn>
                <a:cxn ang="0">
                  <a:pos x="T4" y="T5"/>
                </a:cxn>
                <a:cxn ang="0">
                  <a:pos x="T6" y="T7"/>
                </a:cxn>
                <a:cxn ang="0">
                  <a:pos x="T8" y="T9"/>
                </a:cxn>
              </a:cxnLst>
              <a:rect l="0" t="0" r="r" b="b"/>
              <a:pathLst>
                <a:path w="91" h="105">
                  <a:moveTo>
                    <a:pt x="91" y="21"/>
                  </a:moveTo>
                  <a:lnTo>
                    <a:pt x="29" y="0"/>
                  </a:lnTo>
                  <a:lnTo>
                    <a:pt x="0" y="83"/>
                  </a:lnTo>
                  <a:lnTo>
                    <a:pt x="62" y="105"/>
                  </a:lnTo>
                  <a:lnTo>
                    <a:pt x="91" y="21"/>
                  </a:lnTo>
                  <a:close/>
                </a:path>
              </a:pathLst>
            </a:custGeom>
            <a:solidFill>
              <a:srgbClr val="FFFFFF"/>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74" name="Freeform 111"/>
            <p:cNvSpPr/>
            <p:nvPr/>
          </p:nvSpPr>
          <p:spPr bwMode="auto">
            <a:xfrm>
              <a:off x="9918700" y="4518025"/>
              <a:ext cx="149225" cy="293688"/>
            </a:xfrm>
            <a:custGeom>
              <a:avLst/>
              <a:gdLst>
                <a:gd name="T0" fmla="*/ 0 w 94"/>
                <a:gd name="T1" fmla="*/ 0 h 185"/>
                <a:gd name="T2" fmla="*/ 94 w 94"/>
                <a:gd name="T3" fmla="*/ 33 h 185"/>
                <a:gd name="T4" fmla="*/ 40 w 94"/>
                <a:gd name="T5" fmla="*/ 185 h 185"/>
              </a:gdLst>
              <a:ahLst/>
              <a:cxnLst>
                <a:cxn ang="0">
                  <a:pos x="T0" y="T1"/>
                </a:cxn>
                <a:cxn ang="0">
                  <a:pos x="T2" y="T3"/>
                </a:cxn>
                <a:cxn ang="0">
                  <a:pos x="T4" y="T5"/>
                </a:cxn>
              </a:cxnLst>
              <a:rect l="0" t="0" r="r" b="b"/>
              <a:pathLst>
                <a:path w="94" h="185">
                  <a:moveTo>
                    <a:pt x="0" y="0"/>
                  </a:moveTo>
                  <a:lnTo>
                    <a:pt x="94" y="33"/>
                  </a:lnTo>
                  <a:lnTo>
                    <a:pt x="40" y="185"/>
                  </a:lnTo>
                </a:path>
              </a:pathLst>
            </a:custGeom>
            <a:noFill/>
            <a:ln w="22225" cap="rnd">
              <a:solidFill>
                <a:srgbClr val="33333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sz="1350"/>
            </a:p>
          </p:txBody>
        </p:sp>
        <p:sp>
          <p:nvSpPr>
            <p:cNvPr id="275" name="Freeform 112"/>
            <p:cNvSpPr/>
            <p:nvPr/>
          </p:nvSpPr>
          <p:spPr bwMode="auto">
            <a:xfrm>
              <a:off x="5275263" y="3221038"/>
              <a:ext cx="819150" cy="904875"/>
            </a:xfrm>
            <a:custGeom>
              <a:avLst/>
              <a:gdLst>
                <a:gd name="T0" fmla="*/ 409 w 440"/>
                <a:gd name="T1" fmla="*/ 398 h 486"/>
                <a:gd name="T2" fmla="*/ 158 w 440"/>
                <a:gd name="T3" fmla="*/ 479 h 486"/>
                <a:gd name="T4" fmla="*/ 110 w 440"/>
                <a:gd name="T5" fmla="*/ 455 h 486"/>
                <a:gd name="T6" fmla="*/ 7 w 440"/>
                <a:gd name="T7" fmla="*/ 136 h 486"/>
                <a:gd name="T8" fmla="*/ 31 w 440"/>
                <a:gd name="T9" fmla="*/ 88 h 486"/>
                <a:gd name="T10" fmla="*/ 283 w 440"/>
                <a:gd name="T11" fmla="*/ 6 h 486"/>
                <a:gd name="T12" fmla="*/ 331 w 440"/>
                <a:gd name="T13" fmla="*/ 31 h 486"/>
                <a:gd name="T14" fmla="*/ 434 w 440"/>
                <a:gd name="T15" fmla="*/ 350 h 486"/>
                <a:gd name="T16" fmla="*/ 409 w 440"/>
                <a:gd name="T17" fmla="*/ 398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0" h="486">
                  <a:moveTo>
                    <a:pt x="409" y="398"/>
                  </a:moveTo>
                  <a:cubicBezTo>
                    <a:pt x="158" y="479"/>
                    <a:pt x="158" y="479"/>
                    <a:pt x="158" y="479"/>
                  </a:cubicBezTo>
                  <a:cubicBezTo>
                    <a:pt x="138" y="486"/>
                    <a:pt x="117" y="475"/>
                    <a:pt x="110" y="455"/>
                  </a:cubicBezTo>
                  <a:cubicBezTo>
                    <a:pt x="7" y="136"/>
                    <a:pt x="7" y="136"/>
                    <a:pt x="7" y="136"/>
                  </a:cubicBezTo>
                  <a:cubicBezTo>
                    <a:pt x="0" y="116"/>
                    <a:pt x="11" y="94"/>
                    <a:pt x="31" y="88"/>
                  </a:cubicBezTo>
                  <a:cubicBezTo>
                    <a:pt x="283" y="6"/>
                    <a:pt x="283" y="6"/>
                    <a:pt x="283" y="6"/>
                  </a:cubicBezTo>
                  <a:cubicBezTo>
                    <a:pt x="303" y="0"/>
                    <a:pt x="324" y="11"/>
                    <a:pt x="331" y="31"/>
                  </a:cubicBezTo>
                  <a:cubicBezTo>
                    <a:pt x="434" y="350"/>
                    <a:pt x="434" y="350"/>
                    <a:pt x="434" y="350"/>
                  </a:cubicBezTo>
                  <a:cubicBezTo>
                    <a:pt x="440" y="370"/>
                    <a:pt x="429" y="391"/>
                    <a:pt x="409" y="398"/>
                  </a:cubicBezTo>
                  <a:close/>
                </a:path>
              </a:pathLst>
            </a:custGeom>
            <a:solidFill>
              <a:srgbClr val="FFFFFF"/>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76" name="Freeform 113"/>
            <p:cNvSpPr/>
            <p:nvPr/>
          </p:nvSpPr>
          <p:spPr bwMode="auto">
            <a:xfrm>
              <a:off x="5370513" y="3324225"/>
              <a:ext cx="487363" cy="263525"/>
            </a:xfrm>
            <a:custGeom>
              <a:avLst/>
              <a:gdLst>
                <a:gd name="T0" fmla="*/ 307 w 307"/>
                <a:gd name="T1" fmla="*/ 74 h 166"/>
                <a:gd name="T2" fmla="*/ 24 w 307"/>
                <a:gd name="T3" fmla="*/ 166 h 166"/>
                <a:gd name="T4" fmla="*/ 0 w 307"/>
                <a:gd name="T5" fmla="*/ 91 h 166"/>
                <a:gd name="T6" fmla="*/ 282 w 307"/>
                <a:gd name="T7" fmla="*/ 0 h 166"/>
                <a:gd name="T8" fmla="*/ 307 w 307"/>
                <a:gd name="T9" fmla="*/ 74 h 166"/>
              </a:gdLst>
              <a:ahLst/>
              <a:cxnLst>
                <a:cxn ang="0">
                  <a:pos x="T0" y="T1"/>
                </a:cxn>
                <a:cxn ang="0">
                  <a:pos x="T2" y="T3"/>
                </a:cxn>
                <a:cxn ang="0">
                  <a:pos x="T4" y="T5"/>
                </a:cxn>
                <a:cxn ang="0">
                  <a:pos x="T6" y="T7"/>
                </a:cxn>
                <a:cxn ang="0">
                  <a:pos x="T8" y="T9"/>
                </a:cxn>
              </a:cxnLst>
              <a:rect l="0" t="0" r="r" b="b"/>
              <a:pathLst>
                <a:path w="307" h="166">
                  <a:moveTo>
                    <a:pt x="307" y="74"/>
                  </a:moveTo>
                  <a:lnTo>
                    <a:pt x="24" y="166"/>
                  </a:lnTo>
                  <a:lnTo>
                    <a:pt x="0" y="91"/>
                  </a:lnTo>
                  <a:lnTo>
                    <a:pt x="282" y="0"/>
                  </a:lnTo>
                  <a:lnTo>
                    <a:pt x="307" y="74"/>
                  </a:lnTo>
                  <a:close/>
                </a:path>
              </a:pathLst>
            </a:custGeom>
            <a:solidFill>
              <a:srgbClr val="FFFFFF"/>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77" name="Freeform 114"/>
            <p:cNvSpPr/>
            <p:nvPr/>
          </p:nvSpPr>
          <p:spPr bwMode="auto">
            <a:xfrm>
              <a:off x="5437188" y="3370263"/>
              <a:ext cx="401638" cy="185738"/>
            </a:xfrm>
            <a:custGeom>
              <a:avLst/>
              <a:gdLst>
                <a:gd name="T0" fmla="*/ 253 w 253"/>
                <a:gd name="T1" fmla="*/ 40 h 117"/>
                <a:gd name="T2" fmla="*/ 241 w 253"/>
                <a:gd name="T3" fmla="*/ 0 h 117"/>
                <a:gd name="T4" fmla="*/ 0 w 253"/>
                <a:gd name="T5" fmla="*/ 78 h 117"/>
                <a:gd name="T6" fmla="*/ 13 w 253"/>
                <a:gd name="T7" fmla="*/ 117 h 117"/>
                <a:gd name="T8" fmla="*/ 253 w 253"/>
                <a:gd name="T9" fmla="*/ 40 h 117"/>
              </a:gdLst>
              <a:ahLst/>
              <a:cxnLst>
                <a:cxn ang="0">
                  <a:pos x="T0" y="T1"/>
                </a:cxn>
                <a:cxn ang="0">
                  <a:pos x="T2" y="T3"/>
                </a:cxn>
                <a:cxn ang="0">
                  <a:pos x="T4" y="T5"/>
                </a:cxn>
                <a:cxn ang="0">
                  <a:pos x="T6" y="T7"/>
                </a:cxn>
                <a:cxn ang="0">
                  <a:pos x="T8" y="T9"/>
                </a:cxn>
              </a:cxnLst>
              <a:rect l="0" t="0" r="r" b="b"/>
              <a:pathLst>
                <a:path w="253" h="117">
                  <a:moveTo>
                    <a:pt x="253" y="40"/>
                  </a:moveTo>
                  <a:lnTo>
                    <a:pt x="241" y="0"/>
                  </a:lnTo>
                  <a:lnTo>
                    <a:pt x="0" y="78"/>
                  </a:lnTo>
                  <a:lnTo>
                    <a:pt x="13" y="117"/>
                  </a:lnTo>
                  <a:lnTo>
                    <a:pt x="253" y="40"/>
                  </a:lnTo>
                  <a:close/>
                </a:path>
              </a:pathLst>
            </a:custGeom>
            <a:solidFill>
              <a:schemeClr val="accent1"/>
            </a:solidFill>
            <a:ln>
              <a:noFill/>
            </a:ln>
          </p:spPr>
          <p:txBody>
            <a:bodyPr vert="horz" wrap="square" lIns="91440" tIns="45720" rIns="91440" bIns="45720" numCol="1" anchor="t" anchorCtr="0" compatLnSpc="1"/>
            <a:lstStyle/>
            <a:p>
              <a:endParaRPr lang="zh-CN" altLang="en-US" sz="1350"/>
            </a:p>
          </p:txBody>
        </p:sp>
        <p:sp>
          <p:nvSpPr>
            <p:cNvPr id="278" name="Freeform 115"/>
            <p:cNvSpPr/>
            <p:nvPr/>
          </p:nvSpPr>
          <p:spPr bwMode="auto">
            <a:xfrm>
              <a:off x="5429250" y="3616325"/>
              <a:ext cx="122238" cy="76200"/>
            </a:xfrm>
            <a:custGeom>
              <a:avLst/>
              <a:gdLst>
                <a:gd name="T0" fmla="*/ 77 w 77"/>
                <a:gd name="T1" fmla="*/ 26 h 48"/>
                <a:gd name="T2" fmla="*/ 9 w 77"/>
                <a:gd name="T3" fmla="*/ 48 h 48"/>
                <a:gd name="T4" fmla="*/ 0 w 77"/>
                <a:gd name="T5" fmla="*/ 22 h 48"/>
                <a:gd name="T6" fmla="*/ 68 w 77"/>
                <a:gd name="T7" fmla="*/ 0 h 48"/>
                <a:gd name="T8" fmla="*/ 77 w 77"/>
                <a:gd name="T9" fmla="*/ 26 h 48"/>
              </a:gdLst>
              <a:ahLst/>
              <a:cxnLst>
                <a:cxn ang="0">
                  <a:pos x="T0" y="T1"/>
                </a:cxn>
                <a:cxn ang="0">
                  <a:pos x="T2" y="T3"/>
                </a:cxn>
                <a:cxn ang="0">
                  <a:pos x="T4" y="T5"/>
                </a:cxn>
                <a:cxn ang="0">
                  <a:pos x="T6" y="T7"/>
                </a:cxn>
                <a:cxn ang="0">
                  <a:pos x="T8" y="T9"/>
                </a:cxn>
              </a:cxnLst>
              <a:rect l="0" t="0" r="r" b="b"/>
              <a:pathLst>
                <a:path w="77" h="48">
                  <a:moveTo>
                    <a:pt x="77" y="26"/>
                  </a:moveTo>
                  <a:lnTo>
                    <a:pt x="9" y="48"/>
                  </a:lnTo>
                  <a:lnTo>
                    <a:pt x="0" y="22"/>
                  </a:lnTo>
                  <a:lnTo>
                    <a:pt x="68" y="0"/>
                  </a:lnTo>
                  <a:lnTo>
                    <a:pt x="77" y="26"/>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79" name="Freeform 116"/>
            <p:cNvSpPr/>
            <p:nvPr/>
          </p:nvSpPr>
          <p:spPr bwMode="auto">
            <a:xfrm>
              <a:off x="5599113" y="3562350"/>
              <a:ext cx="122238" cy="76200"/>
            </a:xfrm>
            <a:custGeom>
              <a:avLst/>
              <a:gdLst>
                <a:gd name="T0" fmla="*/ 77 w 77"/>
                <a:gd name="T1" fmla="*/ 26 h 48"/>
                <a:gd name="T2" fmla="*/ 9 w 77"/>
                <a:gd name="T3" fmla="*/ 48 h 48"/>
                <a:gd name="T4" fmla="*/ 0 w 77"/>
                <a:gd name="T5" fmla="*/ 22 h 48"/>
                <a:gd name="T6" fmla="*/ 69 w 77"/>
                <a:gd name="T7" fmla="*/ 0 h 48"/>
                <a:gd name="T8" fmla="*/ 77 w 77"/>
                <a:gd name="T9" fmla="*/ 26 h 48"/>
              </a:gdLst>
              <a:ahLst/>
              <a:cxnLst>
                <a:cxn ang="0">
                  <a:pos x="T0" y="T1"/>
                </a:cxn>
                <a:cxn ang="0">
                  <a:pos x="T2" y="T3"/>
                </a:cxn>
                <a:cxn ang="0">
                  <a:pos x="T4" y="T5"/>
                </a:cxn>
                <a:cxn ang="0">
                  <a:pos x="T6" y="T7"/>
                </a:cxn>
                <a:cxn ang="0">
                  <a:pos x="T8" y="T9"/>
                </a:cxn>
              </a:cxnLst>
              <a:rect l="0" t="0" r="r" b="b"/>
              <a:pathLst>
                <a:path w="77" h="48">
                  <a:moveTo>
                    <a:pt x="77" y="26"/>
                  </a:moveTo>
                  <a:lnTo>
                    <a:pt x="9" y="48"/>
                  </a:lnTo>
                  <a:lnTo>
                    <a:pt x="0" y="22"/>
                  </a:lnTo>
                  <a:lnTo>
                    <a:pt x="69" y="0"/>
                  </a:lnTo>
                  <a:lnTo>
                    <a:pt x="77" y="26"/>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80" name="Freeform 117"/>
            <p:cNvSpPr/>
            <p:nvPr/>
          </p:nvSpPr>
          <p:spPr bwMode="auto">
            <a:xfrm>
              <a:off x="5770563" y="3506788"/>
              <a:ext cx="120650" cy="76200"/>
            </a:xfrm>
            <a:custGeom>
              <a:avLst/>
              <a:gdLst>
                <a:gd name="T0" fmla="*/ 76 w 76"/>
                <a:gd name="T1" fmla="*/ 26 h 48"/>
                <a:gd name="T2" fmla="*/ 8 w 76"/>
                <a:gd name="T3" fmla="*/ 48 h 48"/>
                <a:gd name="T4" fmla="*/ 0 w 76"/>
                <a:gd name="T5" fmla="*/ 22 h 48"/>
                <a:gd name="T6" fmla="*/ 68 w 76"/>
                <a:gd name="T7" fmla="*/ 0 h 48"/>
                <a:gd name="T8" fmla="*/ 76 w 76"/>
                <a:gd name="T9" fmla="*/ 26 h 48"/>
              </a:gdLst>
              <a:ahLst/>
              <a:cxnLst>
                <a:cxn ang="0">
                  <a:pos x="T0" y="T1"/>
                </a:cxn>
                <a:cxn ang="0">
                  <a:pos x="T2" y="T3"/>
                </a:cxn>
                <a:cxn ang="0">
                  <a:pos x="T4" y="T5"/>
                </a:cxn>
                <a:cxn ang="0">
                  <a:pos x="T6" y="T7"/>
                </a:cxn>
                <a:cxn ang="0">
                  <a:pos x="T8" y="T9"/>
                </a:cxn>
              </a:cxnLst>
              <a:rect l="0" t="0" r="r" b="b"/>
              <a:pathLst>
                <a:path w="76" h="48">
                  <a:moveTo>
                    <a:pt x="76" y="26"/>
                  </a:moveTo>
                  <a:lnTo>
                    <a:pt x="8" y="48"/>
                  </a:lnTo>
                  <a:lnTo>
                    <a:pt x="0" y="22"/>
                  </a:lnTo>
                  <a:lnTo>
                    <a:pt x="68" y="0"/>
                  </a:lnTo>
                  <a:lnTo>
                    <a:pt x="76" y="26"/>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81" name="Freeform 118"/>
            <p:cNvSpPr/>
            <p:nvPr/>
          </p:nvSpPr>
          <p:spPr bwMode="auto">
            <a:xfrm>
              <a:off x="5470525" y="3741738"/>
              <a:ext cx="127000" cy="90488"/>
            </a:xfrm>
            <a:custGeom>
              <a:avLst/>
              <a:gdLst>
                <a:gd name="T0" fmla="*/ 80 w 80"/>
                <a:gd name="T1" fmla="*/ 36 h 57"/>
                <a:gd name="T2" fmla="*/ 11 w 80"/>
                <a:gd name="T3" fmla="*/ 57 h 57"/>
                <a:gd name="T4" fmla="*/ 0 w 80"/>
                <a:gd name="T5" fmla="*/ 22 h 57"/>
                <a:gd name="T6" fmla="*/ 68 w 80"/>
                <a:gd name="T7" fmla="*/ 0 h 57"/>
                <a:gd name="T8" fmla="*/ 80 w 80"/>
                <a:gd name="T9" fmla="*/ 36 h 57"/>
              </a:gdLst>
              <a:ahLst/>
              <a:cxnLst>
                <a:cxn ang="0">
                  <a:pos x="T0" y="T1"/>
                </a:cxn>
                <a:cxn ang="0">
                  <a:pos x="T2" y="T3"/>
                </a:cxn>
                <a:cxn ang="0">
                  <a:pos x="T4" y="T5"/>
                </a:cxn>
                <a:cxn ang="0">
                  <a:pos x="T6" y="T7"/>
                </a:cxn>
                <a:cxn ang="0">
                  <a:pos x="T8" y="T9"/>
                </a:cxn>
              </a:cxnLst>
              <a:rect l="0" t="0" r="r" b="b"/>
              <a:pathLst>
                <a:path w="80" h="57">
                  <a:moveTo>
                    <a:pt x="80" y="36"/>
                  </a:moveTo>
                  <a:lnTo>
                    <a:pt x="11" y="57"/>
                  </a:lnTo>
                  <a:lnTo>
                    <a:pt x="0" y="22"/>
                  </a:lnTo>
                  <a:lnTo>
                    <a:pt x="68" y="0"/>
                  </a:lnTo>
                  <a:lnTo>
                    <a:pt x="80" y="36"/>
                  </a:lnTo>
                  <a:close/>
                </a:path>
              </a:pathLst>
            </a:custGeom>
            <a:solidFill>
              <a:srgbClr val="FFFFFF"/>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82" name="Freeform 119"/>
            <p:cNvSpPr/>
            <p:nvPr/>
          </p:nvSpPr>
          <p:spPr bwMode="auto">
            <a:xfrm>
              <a:off x="5640388" y="3687763"/>
              <a:ext cx="125413" cy="90488"/>
            </a:xfrm>
            <a:custGeom>
              <a:avLst/>
              <a:gdLst>
                <a:gd name="T0" fmla="*/ 79 w 79"/>
                <a:gd name="T1" fmla="*/ 35 h 57"/>
                <a:gd name="T2" fmla="*/ 12 w 79"/>
                <a:gd name="T3" fmla="*/ 57 h 57"/>
                <a:gd name="T4" fmla="*/ 0 w 79"/>
                <a:gd name="T5" fmla="*/ 22 h 57"/>
                <a:gd name="T6" fmla="*/ 68 w 79"/>
                <a:gd name="T7" fmla="*/ 0 h 57"/>
                <a:gd name="T8" fmla="*/ 79 w 79"/>
                <a:gd name="T9" fmla="*/ 35 h 57"/>
              </a:gdLst>
              <a:ahLst/>
              <a:cxnLst>
                <a:cxn ang="0">
                  <a:pos x="T0" y="T1"/>
                </a:cxn>
                <a:cxn ang="0">
                  <a:pos x="T2" y="T3"/>
                </a:cxn>
                <a:cxn ang="0">
                  <a:pos x="T4" y="T5"/>
                </a:cxn>
                <a:cxn ang="0">
                  <a:pos x="T6" y="T7"/>
                </a:cxn>
                <a:cxn ang="0">
                  <a:pos x="T8" y="T9"/>
                </a:cxn>
              </a:cxnLst>
              <a:rect l="0" t="0" r="r" b="b"/>
              <a:pathLst>
                <a:path w="79" h="57">
                  <a:moveTo>
                    <a:pt x="79" y="35"/>
                  </a:moveTo>
                  <a:lnTo>
                    <a:pt x="12" y="57"/>
                  </a:lnTo>
                  <a:lnTo>
                    <a:pt x="0" y="22"/>
                  </a:lnTo>
                  <a:lnTo>
                    <a:pt x="68" y="0"/>
                  </a:lnTo>
                  <a:lnTo>
                    <a:pt x="79" y="35"/>
                  </a:lnTo>
                  <a:close/>
                </a:path>
              </a:pathLst>
            </a:custGeom>
            <a:solidFill>
              <a:srgbClr val="FFFFFF"/>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83" name="Freeform 120"/>
            <p:cNvSpPr/>
            <p:nvPr/>
          </p:nvSpPr>
          <p:spPr bwMode="auto">
            <a:xfrm>
              <a:off x="5808663" y="3630613"/>
              <a:ext cx="128588" cy="92075"/>
            </a:xfrm>
            <a:custGeom>
              <a:avLst/>
              <a:gdLst>
                <a:gd name="T0" fmla="*/ 81 w 81"/>
                <a:gd name="T1" fmla="*/ 36 h 58"/>
                <a:gd name="T2" fmla="*/ 12 w 81"/>
                <a:gd name="T3" fmla="*/ 58 h 58"/>
                <a:gd name="T4" fmla="*/ 0 w 81"/>
                <a:gd name="T5" fmla="*/ 23 h 58"/>
                <a:gd name="T6" fmla="*/ 70 w 81"/>
                <a:gd name="T7" fmla="*/ 0 h 58"/>
                <a:gd name="T8" fmla="*/ 81 w 81"/>
                <a:gd name="T9" fmla="*/ 36 h 58"/>
              </a:gdLst>
              <a:ahLst/>
              <a:cxnLst>
                <a:cxn ang="0">
                  <a:pos x="T0" y="T1"/>
                </a:cxn>
                <a:cxn ang="0">
                  <a:pos x="T2" y="T3"/>
                </a:cxn>
                <a:cxn ang="0">
                  <a:pos x="T4" y="T5"/>
                </a:cxn>
                <a:cxn ang="0">
                  <a:pos x="T6" y="T7"/>
                </a:cxn>
                <a:cxn ang="0">
                  <a:pos x="T8" y="T9"/>
                </a:cxn>
              </a:cxnLst>
              <a:rect l="0" t="0" r="r" b="b"/>
              <a:pathLst>
                <a:path w="81" h="58">
                  <a:moveTo>
                    <a:pt x="81" y="36"/>
                  </a:moveTo>
                  <a:lnTo>
                    <a:pt x="12" y="58"/>
                  </a:lnTo>
                  <a:lnTo>
                    <a:pt x="0" y="23"/>
                  </a:lnTo>
                  <a:lnTo>
                    <a:pt x="70" y="0"/>
                  </a:lnTo>
                  <a:lnTo>
                    <a:pt x="81" y="36"/>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84" name="Freeform 121"/>
            <p:cNvSpPr/>
            <p:nvPr/>
          </p:nvSpPr>
          <p:spPr bwMode="auto">
            <a:xfrm>
              <a:off x="5502275" y="3843338"/>
              <a:ext cx="127000" cy="92075"/>
            </a:xfrm>
            <a:custGeom>
              <a:avLst/>
              <a:gdLst>
                <a:gd name="T0" fmla="*/ 80 w 80"/>
                <a:gd name="T1" fmla="*/ 35 h 58"/>
                <a:gd name="T2" fmla="*/ 12 w 80"/>
                <a:gd name="T3" fmla="*/ 58 h 58"/>
                <a:gd name="T4" fmla="*/ 0 w 80"/>
                <a:gd name="T5" fmla="*/ 21 h 58"/>
                <a:gd name="T6" fmla="*/ 69 w 80"/>
                <a:gd name="T7" fmla="*/ 0 h 58"/>
                <a:gd name="T8" fmla="*/ 80 w 80"/>
                <a:gd name="T9" fmla="*/ 35 h 58"/>
              </a:gdLst>
              <a:ahLst/>
              <a:cxnLst>
                <a:cxn ang="0">
                  <a:pos x="T0" y="T1"/>
                </a:cxn>
                <a:cxn ang="0">
                  <a:pos x="T2" y="T3"/>
                </a:cxn>
                <a:cxn ang="0">
                  <a:pos x="T4" y="T5"/>
                </a:cxn>
                <a:cxn ang="0">
                  <a:pos x="T6" y="T7"/>
                </a:cxn>
                <a:cxn ang="0">
                  <a:pos x="T8" y="T9"/>
                </a:cxn>
              </a:cxnLst>
              <a:rect l="0" t="0" r="r" b="b"/>
              <a:pathLst>
                <a:path w="80" h="58">
                  <a:moveTo>
                    <a:pt x="80" y="35"/>
                  </a:moveTo>
                  <a:lnTo>
                    <a:pt x="12" y="58"/>
                  </a:lnTo>
                  <a:lnTo>
                    <a:pt x="0" y="21"/>
                  </a:lnTo>
                  <a:lnTo>
                    <a:pt x="69" y="0"/>
                  </a:lnTo>
                  <a:lnTo>
                    <a:pt x="80" y="35"/>
                  </a:lnTo>
                  <a:close/>
                </a:path>
              </a:pathLst>
            </a:custGeom>
            <a:solidFill>
              <a:srgbClr val="FFFFFF"/>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85" name="Freeform 122"/>
            <p:cNvSpPr/>
            <p:nvPr/>
          </p:nvSpPr>
          <p:spPr bwMode="auto">
            <a:xfrm>
              <a:off x="5673725" y="3787775"/>
              <a:ext cx="127000" cy="90488"/>
            </a:xfrm>
            <a:custGeom>
              <a:avLst/>
              <a:gdLst>
                <a:gd name="T0" fmla="*/ 80 w 80"/>
                <a:gd name="T1" fmla="*/ 35 h 57"/>
                <a:gd name="T2" fmla="*/ 10 w 80"/>
                <a:gd name="T3" fmla="*/ 57 h 57"/>
                <a:gd name="T4" fmla="*/ 0 w 80"/>
                <a:gd name="T5" fmla="*/ 22 h 57"/>
                <a:gd name="T6" fmla="*/ 68 w 80"/>
                <a:gd name="T7" fmla="*/ 0 h 57"/>
                <a:gd name="T8" fmla="*/ 80 w 80"/>
                <a:gd name="T9" fmla="*/ 35 h 57"/>
              </a:gdLst>
              <a:ahLst/>
              <a:cxnLst>
                <a:cxn ang="0">
                  <a:pos x="T0" y="T1"/>
                </a:cxn>
                <a:cxn ang="0">
                  <a:pos x="T2" y="T3"/>
                </a:cxn>
                <a:cxn ang="0">
                  <a:pos x="T4" y="T5"/>
                </a:cxn>
                <a:cxn ang="0">
                  <a:pos x="T6" y="T7"/>
                </a:cxn>
                <a:cxn ang="0">
                  <a:pos x="T8" y="T9"/>
                </a:cxn>
              </a:cxnLst>
              <a:rect l="0" t="0" r="r" b="b"/>
              <a:pathLst>
                <a:path w="80" h="57">
                  <a:moveTo>
                    <a:pt x="80" y="35"/>
                  </a:moveTo>
                  <a:lnTo>
                    <a:pt x="10" y="57"/>
                  </a:lnTo>
                  <a:lnTo>
                    <a:pt x="0" y="22"/>
                  </a:lnTo>
                  <a:lnTo>
                    <a:pt x="68" y="0"/>
                  </a:lnTo>
                  <a:lnTo>
                    <a:pt x="80" y="35"/>
                  </a:lnTo>
                  <a:close/>
                </a:path>
              </a:pathLst>
            </a:custGeom>
            <a:solidFill>
              <a:srgbClr val="FFFFFF"/>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86" name="Freeform 123"/>
            <p:cNvSpPr/>
            <p:nvPr/>
          </p:nvSpPr>
          <p:spPr bwMode="auto">
            <a:xfrm>
              <a:off x="5843588" y="3732213"/>
              <a:ext cx="125413" cy="90488"/>
            </a:xfrm>
            <a:custGeom>
              <a:avLst/>
              <a:gdLst>
                <a:gd name="T0" fmla="*/ 79 w 79"/>
                <a:gd name="T1" fmla="*/ 36 h 57"/>
                <a:gd name="T2" fmla="*/ 11 w 79"/>
                <a:gd name="T3" fmla="*/ 57 h 57"/>
                <a:gd name="T4" fmla="*/ 0 w 79"/>
                <a:gd name="T5" fmla="*/ 22 h 57"/>
                <a:gd name="T6" fmla="*/ 68 w 79"/>
                <a:gd name="T7" fmla="*/ 0 h 57"/>
                <a:gd name="T8" fmla="*/ 79 w 79"/>
                <a:gd name="T9" fmla="*/ 36 h 57"/>
              </a:gdLst>
              <a:ahLst/>
              <a:cxnLst>
                <a:cxn ang="0">
                  <a:pos x="T0" y="T1"/>
                </a:cxn>
                <a:cxn ang="0">
                  <a:pos x="T2" y="T3"/>
                </a:cxn>
                <a:cxn ang="0">
                  <a:pos x="T4" y="T5"/>
                </a:cxn>
                <a:cxn ang="0">
                  <a:pos x="T6" y="T7"/>
                </a:cxn>
                <a:cxn ang="0">
                  <a:pos x="T8" y="T9"/>
                </a:cxn>
              </a:cxnLst>
              <a:rect l="0" t="0" r="r" b="b"/>
              <a:pathLst>
                <a:path w="79" h="57">
                  <a:moveTo>
                    <a:pt x="79" y="36"/>
                  </a:moveTo>
                  <a:lnTo>
                    <a:pt x="11" y="57"/>
                  </a:lnTo>
                  <a:lnTo>
                    <a:pt x="0" y="22"/>
                  </a:lnTo>
                  <a:lnTo>
                    <a:pt x="68" y="0"/>
                  </a:lnTo>
                  <a:lnTo>
                    <a:pt x="79" y="36"/>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87" name="Freeform 124"/>
            <p:cNvSpPr/>
            <p:nvPr/>
          </p:nvSpPr>
          <p:spPr bwMode="auto">
            <a:xfrm>
              <a:off x="5535613" y="3943350"/>
              <a:ext cx="127000" cy="92075"/>
            </a:xfrm>
            <a:custGeom>
              <a:avLst/>
              <a:gdLst>
                <a:gd name="T0" fmla="*/ 80 w 80"/>
                <a:gd name="T1" fmla="*/ 36 h 58"/>
                <a:gd name="T2" fmla="*/ 12 w 80"/>
                <a:gd name="T3" fmla="*/ 58 h 58"/>
                <a:gd name="T4" fmla="*/ 0 w 80"/>
                <a:gd name="T5" fmla="*/ 23 h 58"/>
                <a:gd name="T6" fmla="*/ 68 w 80"/>
                <a:gd name="T7" fmla="*/ 0 h 58"/>
                <a:gd name="T8" fmla="*/ 80 w 80"/>
                <a:gd name="T9" fmla="*/ 36 h 58"/>
              </a:gdLst>
              <a:ahLst/>
              <a:cxnLst>
                <a:cxn ang="0">
                  <a:pos x="T0" y="T1"/>
                </a:cxn>
                <a:cxn ang="0">
                  <a:pos x="T2" y="T3"/>
                </a:cxn>
                <a:cxn ang="0">
                  <a:pos x="T4" y="T5"/>
                </a:cxn>
                <a:cxn ang="0">
                  <a:pos x="T6" y="T7"/>
                </a:cxn>
                <a:cxn ang="0">
                  <a:pos x="T8" y="T9"/>
                </a:cxn>
              </a:cxnLst>
              <a:rect l="0" t="0" r="r" b="b"/>
              <a:pathLst>
                <a:path w="80" h="58">
                  <a:moveTo>
                    <a:pt x="80" y="36"/>
                  </a:moveTo>
                  <a:lnTo>
                    <a:pt x="12" y="58"/>
                  </a:lnTo>
                  <a:lnTo>
                    <a:pt x="0" y="23"/>
                  </a:lnTo>
                  <a:lnTo>
                    <a:pt x="68" y="0"/>
                  </a:lnTo>
                  <a:lnTo>
                    <a:pt x="80" y="36"/>
                  </a:lnTo>
                  <a:close/>
                </a:path>
              </a:pathLst>
            </a:custGeom>
            <a:solidFill>
              <a:srgbClr val="FFFFFF"/>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88" name="Freeform 125"/>
            <p:cNvSpPr/>
            <p:nvPr/>
          </p:nvSpPr>
          <p:spPr bwMode="auto">
            <a:xfrm>
              <a:off x="5705475" y="3887788"/>
              <a:ext cx="127000" cy="92075"/>
            </a:xfrm>
            <a:custGeom>
              <a:avLst/>
              <a:gdLst>
                <a:gd name="T0" fmla="*/ 80 w 80"/>
                <a:gd name="T1" fmla="*/ 35 h 58"/>
                <a:gd name="T2" fmla="*/ 12 w 80"/>
                <a:gd name="T3" fmla="*/ 58 h 58"/>
                <a:gd name="T4" fmla="*/ 0 w 80"/>
                <a:gd name="T5" fmla="*/ 23 h 58"/>
                <a:gd name="T6" fmla="*/ 68 w 80"/>
                <a:gd name="T7" fmla="*/ 0 h 58"/>
                <a:gd name="T8" fmla="*/ 80 w 80"/>
                <a:gd name="T9" fmla="*/ 35 h 58"/>
              </a:gdLst>
              <a:ahLst/>
              <a:cxnLst>
                <a:cxn ang="0">
                  <a:pos x="T0" y="T1"/>
                </a:cxn>
                <a:cxn ang="0">
                  <a:pos x="T2" y="T3"/>
                </a:cxn>
                <a:cxn ang="0">
                  <a:pos x="T4" y="T5"/>
                </a:cxn>
                <a:cxn ang="0">
                  <a:pos x="T6" y="T7"/>
                </a:cxn>
                <a:cxn ang="0">
                  <a:pos x="T8" y="T9"/>
                </a:cxn>
              </a:cxnLst>
              <a:rect l="0" t="0" r="r" b="b"/>
              <a:pathLst>
                <a:path w="80" h="58">
                  <a:moveTo>
                    <a:pt x="80" y="35"/>
                  </a:moveTo>
                  <a:lnTo>
                    <a:pt x="12" y="58"/>
                  </a:lnTo>
                  <a:lnTo>
                    <a:pt x="0" y="23"/>
                  </a:lnTo>
                  <a:lnTo>
                    <a:pt x="68" y="0"/>
                  </a:lnTo>
                  <a:lnTo>
                    <a:pt x="80" y="35"/>
                  </a:lnTo>
                  <a:close/>
                </a:path>
              </a:pathLst>
            </a:custGeom>
            <a:solidFill>
              <a:srgbClr val="FFFFFF"/>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89" name="Freeform 126"/>
            <p:cNvSpPr/>
            <p:nvPr/>
          </p:nvSpPr>
          <p:spPr bwMode="auto">
            <a:xfrm>
              <a:off x="5876925" y="3833813"/>
              <a:ext cx="125413" cy="92075"/>
            </a:xfrm>
            <a:custGeom>
              <a:avLst/>
              <a:gdLst>
                <a:gd name="T0" fmla="*/ 79 w 79"/>
                <a:gd name="T1" fmla="*/ 35 h 58"/>
                <a:gd name="T2" fmla="*/ 10 w 79"/>
                <a:gd name="T3" fmla="*/ 58 h 58"/>
                <a:gd name="T4" fmla="*/ 0 w 79"/>
                <a:gd name="T5" fmla="*/ 21 h 58"/>
                <a:gd name="T6" fmla="*/ 68 w 79"/>
                <a:gd name="T7" fmla="*/ 0 h 58"/>
                <a:gd name="T8" fmla="*/ 79 w 79"/>
                <a:gd name="T9" fmla="*/ 35 h 58"/>
              </a:gdLst>
              <a:ahLst/>
              <a:cxnLst>
                <a:cxn ang="0">
                  <a:pos x="T0" y="T1"/>
                </a:cxn>
                <a:cxn ang="0">
                  <a:pos x="T2" y="T3"/>
                </a:cxn>
                <a:cxn ang="0">
                  <a:pos x="T4" y="T5"/>
                </a:cxn>
                <a:cxn ang="0">
                  <a:pos x="T6" y="T7"/>
                </a:cxn>
                <a:cxn ang="0">
                  <a:pos x="T8" y="T9"/>
                </a:cxn>
              </a:cxnLst>
              <a:rect l="0" t="0" r="r" b="b"/>
              <a:pathLst>
                <a:path w="79" h="58">
                  <a:moveTo>
                    <a:pt x="79" y="35"/>
                  </a:moveTo>
                  <a:lnTo>
                    <a:pt x="10" y="58"/>
                  </a:lnTo>
                  <a:lnTo>
                    <a:pt x="0" y="21"/>
                  </a:lnTo>
                  <a:lnTo>
                    <a:pt x="68" y="0"/>
                  </a:lnTo>
                  <a:lnTo>
                    <a:pt x="79" y="35"/>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90" name="Freeform 127"/>
            <p:cNvSpPr/>
            <p:nvPr/>
          </p:nvSpPr>
          <p:spPr bwMode="auto">
            <a:xfrm>
              <a:off x="6218238" y="3122613"/>
              <a:ext cx="549275" cy="496888"/>
            </a:xfrm>
            <a:custGeom>
              <a:avLst/>
              <a:gdLst>
                <a:gd name="T0" fmla="*/ 117 w 346"/>
                <a:gd name="T1" fmla="*/ 0 h 313"/>
                <a:gd name="T2" fmla="*/ 0 w 346"/>
                <a:gd name="T3" fmla="*/ 228 h 313"/>
                <a:gd name="T4" fmla="*/ 167 w 346"/>
                <a:gd name="T5" fmla="*/ 313 h 313"/>
                <a:gd name="T6" fmla="*/ 198 w 346"/>
                <a:gd name="T7" fmla="*/ 251 h 313"/>
                <a:gd name="T8" fmla="*/ 260 w 346"/>
                <a:gd name="T9" fmla="*/ 284 h 313"/>
                <a:gd name="T10" fmla="*/ 346 w 346"/>
                <a:gd name="T11" fmla="*/ 117 h 313"/>
                <a:gd name="T12" fmla="*/ 117 w 346"/>
                <a:gd name="T13" fmla="*/ 0 h 313"/>
              </a:gdLst>
              <a:ahLst/>
              <a:cxnLst>
                <a:cxn ang="0">
                  <a:pos x="T0" y="T1"/>
                </a:cxn>
                <a:cxn ang="0">
                  <a:pos x="T2" y="T3"/>
                </a:cxn>
                <a:cxn ang="0">
                  <a:pos x="T4" y="T5"/>
                </a:cxn>
                <a:cxn ang="0">
                  <a:pos x="T6" y="T7"/>
                </a:cxn>
                <a:cxn ang="0">
                  <a:pos x="T8" y="T9"/>
                </a:cxn>
                <a:cxn ang="0">
                  <a:pos x="T10" y="T11"/>
                </a:cxn>
                <a:cxn ang="0">
                  <a:pos x="T12" y="T13"/>
                </a:cxn>
              </a:cxnLst>
              <a:rect l="0" t="0" r="r" b="b"/>
              <a:pathLst>
                <a:path w="346" h="313">
                  <a:moveTo>
                    <a:pt x="117" y="0"/>
                  </a:moveTo>
                  <a:lnTo>
                    <a:pt x="0" y="228"/>
                  </a:lnTo>
                  <a:lnTo>
                    <a:pt x="167" y="313"/>
                  </a:lnTo>
                  <a:lnTo>
                    <a:pt x="198" y="251"/>
                  </a:lnTo>
                  <a:lnTo>
                    <a:pt x="260" y="284"/>
                  </a:lnTo>
                  <a:lnTo>
                    <a:pt x="346" y="117"/>
                  </a:lnTo>
                  <a:lnTo>
                    <a:pt x="117" y="0"/>
                  </a:lnTo>
                  <a:close/>
                </a:path>
              </a:pathLst>
            </a:custGeom>
            <a:solidFill>
              <a:srgbClr val="FFFFFF"/>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91" name="Freeform 128"/>
            <p:cNvSpPr/>
            <p:nvPr/>
          </p:nvSpPr>
          <p:spPr bwMode="auto">
            <a:xfrm>
              <a:off x="6483350" y="3521075"/>
              <a:ext cx="147638" cy="98425"/>
            </a:xfrm>
            <a:custGeom>
              <a:avLst/>
              <a:gdLst>
                <a:gd name="T0" fmla="*/ 0 w 93"/>
                <a:gd name="T1" fmla="*/ 62 h 62"/>
                <a:gd name="T2" fmla="*/ 93 w 93"/>
                <a:gd name="T3" fmla="*/ 33 h 62"/>
                <a:gd name="T4" fmla="*/ 31 w 93"/>
                <a:gd name="T5" fmla="*/ 0 h 62"/>
                <a:gd name="T6" fmla="*/ 0 w 93"/>
                <a:gd name="T7" fmla="*/ 62 h 62"/>
              </a:gdLst>
              <a:ahLst/>
              <a:cxnLst>
                <a:cxn ang="0">
                  <a:pos x="T0" y="T1"/>
                </a:cxn>
                <a:cxn ang="0">
                  <a:pos x="T2" y="T3"/>
                </a:cxn>
                <a:cxn ang="0">
                  <a:pos x="T4" y="T5"/>
                </a:cxn>
                <a:cxn ang="0">
                  <a:pos x="T6" y="T7"/>
                </a:cxn>
              </a:cxnLst>
              <a:rect l="0" t="0" r="r" b="b"/>
              <a:pathLst>
                <a:path w="93" h="62">
                  <a:moveTo>
                    <a:pt x="0" y="62"/>
                  </a:moveTo>
                  <a:lnTo>
                    <a:pt x="93" y="33"/>
                  </a:lnTo>
                  <a:lnTo>
                    <a:pt x="31" y="0"/>
                  </a:lnTo>
                  <a:lnTo>
                    <a:pt x="0" y="62"/>
                  </a:lnTo>
                  <a:close/>
                </a:path>
              </a:pathLst>
            </a:custGeom>
            <a:solidFill>
              <a:srgbClr val="FFFFFF"/>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92" name="Freeform 129"/>
            <p:cNvSpPr/>
            <p:nvPr/>
          </p:nvSpPr>
          <p:spPr bwMode="auto">
            <a:xfrm>
              <a:off x="6369050" y="3190875"/>
              <a:ext cx="88900" cy="46038"/>
            </a:xfrm>
            <a:custGeom>
              <a:avLst/>
              <a:gdLst>
                <a:gd name="T0" fmla="*/ 0 w 56"/>
                <a:gd name="T1" fmla="*/ 0 h 29"/>
                <a:gd name="T2" fmla="*/ 56 w 56"/>
                <a:gd name="T3" fmla="*/ 29 h 29"/>
                <a:gd name="T4" fmla="*/ 0 w 56"/>
                <a:gd name="T5" fmla="*/ 0 h 29"/>
              </a:gdLst>
              <a:ahLst/>
              <a:cxnLst>
                <a:cxn ang="0">
                  <a:pos x="T0" y="T1"/>
                </a:cxn>
                <a:cxn ang="0">
                  <a:pos x="T2" y="T3"/>
                </a:cxn>
                <a:cxn ang="0">
                  <a:pos x="T4" y="T5"/>
                </a:cxn>
              </a:cxnLst>
              <a:rect l="0" t="0" r="r" b="b"/>
              <a:pathLst>
                <a:path w="56" h="29">
                  <a:moveTo>
                    <a:pt x="0" y="0"/>
                  </a:moveTo>
                  <a:lnTo>
                    <a:pt x="56" y="29"/>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p>
          </p:txBody>
        </p:sp>
        <p:sp>
          <p:nvSpPr>
            <p:cNvPr id="293" name="Line 130"/>
            <p:cNvSpPr>
              <a:spLocks noChangeShapeType="1"/>
            </p:cNvSpPr>
            <p:nvPr/>
          </p:nvSpPr>
          <p:spPr bwMode="auto">
            <a:xfrm>
              <a:off x="6369050" y="3190875"/>
              <a:ext cx="88900" cy="46038"/>
            </a:xfrm>
            <a:prstGeom prst="line">
              <a:avLst/>
            </a:prstGeom>
            <a:noFill/>
            <a:ln w="22225" cap="rnd">
              <a:solidFill>
                <a:srgbClr val="33333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1350"/>
            </a:p>
          </p:txBody>
        </p:sp>
        <p:sp>
          <p:nvSpPr>
            <p:cNvPr id="294" name="Freeform 131"/>
            <p:cNvSpPr/>
            <p:nvPr/>
          </p:nvSpPr>
          <p:spPr bwMode="auto">
            <a:xfrm>
              <a:off x="6529388" y="3273425"/>
              <a:ext cx="203200" cy="104775"/>
            </a:xfrm>
            <a:custGeom>
              <a:avLst/>
              <a:gdLst>
                <a:gd name="T0" fmla="*/ 0 w 128"/>
                <a:gd name="T1" fmla="*/ 0 h 66"/>
                <a:gd name="T2" fmla="*/ 128 w 128"/>
                <a:gd name="T3" fmla="*/ 66 h 66"/>
                <a:gd name="T4" fmla="*/ 0 w 128"/>
                <a:gd name="T5" fmla="*/ 0 h 66"/>
              </a:gdLst>
              <a:ahLst/>
              <a:cxnLst>
                <a:cxn ang="0">
                  <a:pos x="T0" y="T1"/>
                </a:cxn>
                <a:cxn ang="0">
                  <a:pos x="T2" y="T3"/>
                </a:cxn>
                <a:cxn ang="0">
                  <a:pos x="T4" y="T5"/>
                </a:cxn>
              </a:cxnLst>
              <a:rect l="0" t="0" r="r" b="b"/>
              <a:pathLst>
                <a:path w="128" h="66">
                  <a:moveTo>
                    <a:pt x="0" y="0"/>
                  </a:moveTo>
                  <a:lnTo>
                    <a:pt x="128" y="66"/>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p>
          </p:txBody>
        </p:sp>
        <p:sp>
          <p:nvSpPr>
            <p:cNvPr id="295" name="Line 132"/>
            <p:cNvSpPr>
              <a:spLocks noChangeShapeType="1"/>
            </p:cNvSpPr>
            <p:nvPr/>
          </p:nvSpPr>
          <p:spPr bwMode="auto">
            <a:xfrm>
              <a:off x="6529388" y="3273425"/>
              <a:ext cx="203200" cy="104775"/>
            </a:xfrm>
            <a:prstGeom prst="line">
              <a:avLst/>
            </a:prstGeom>
            <a:noFill/>
            <a:ln w="22225" cap="rnd">
              <a:solidFill>
                <a:srgbClr val="33333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1350"/>
            </a:p>
          </p:txBody>
        </p:sp>
        <p:sp>
          <p:nvSpPr>
            <p:cNvPr id="296" name="Freeform 133"/>
            <p:cNvSpPr/>
            <p:nvPr/>
          </p:nvSpPr>
          <p:spPr bwMode="auto">
            <a:xfrm>
              <a:off x="6022975" y="2373313"/>
              <a:ext cx="581025" cy="581025"/>
            </a:xfrm>
            <a:custGeom>
              <a:avLst/>
              <a:gdLst>
                <a:gd name="T0" fmla="*/ 285 w 312"/>
                <a:gd name="T1" fmla="*/ 106 h 312"/>
                <a:gd name="T2" fmla="*/ 206 w 312"/>
                <a:gd name="T3" fmla="*/ 284 h 312"/>
                <a:gd name="T4" fmla="*/ 28 w 312"/>
                <a:gd name="T5" fmla="*/ 206 h 312"/>
                <a:gd name="T6" fmla="*/ 107 w 312"/>
                <a:gd name="T7" fmla="*/ 27 h 312"/>
                <a:gd name="T8" fmla="*/ 285 w 312"/>
                <a:gd name="T9" fmla="*/ 106 h 312"/>
              </a:gdLst>
              <a:ahLst/>
              <a:cxnLst>
                <a:cxn ang="0">
                  <a:pos x="T0" y="T1"/>
                </a:cxn>
                <a:cxn ang="0">
                  <a:pos x="T2" y="T3"/>
                </a:cxn>
                <a:cxn ang="0">
                  <a:pos x="T4" y="T5"/>
                </a:cxn>
                <a:cxn ang="0">
                  <a:pos x="T6" y="T7"/>
                </a:cxn>
                <a:cxn ang="0">
                  <a:pos x="T8" y="T9"/>
                </a:cxn>
              </a:cxnLst>
              <a:rect l="0" t="0" r="r" b="b"/>
              <a:pathLst>
                <a:path w="312" h="312">
                  <a:moveTo>
                    <a:pt x="285" y="106"/>
                  </a:moveTo>
                  <a:cubicBezTo>
                    <a:pt x="312" y="177"/>
                    <a:pt x="277" y="257"/>
                    <a:pt x="206" y="284"/>
                  </a:cubicBezTo>
                  <a:cubicBezTo>
                    <a:pt x="135" y="312"/>
                    <a:pt x="55" y="277"/>
                    <a:pt x="28" y="206"/>
                  </a:cubicBezTo>
                  <a:cubicBezTo>
                    <a:pt x="0" y="135"/>
                    <a:pt x="36" y="55"/>
                    <a:pt x="107" y="27"/>
                  </a:cubicBezTo>
                  <a:cubicBezTo>
                    <a:pt x="177" y="0"/>
                    <a:pt x="257" y="35"/>
                    <a:pt x="285" y="106"/>
                  </a:cubicBezTo>
                  <a:close/>
                </a:path>
              </a:pathLst>
            </a:custGeom>
            <a:solidFill>
              <a:srgbClr val="FFFFFF"/>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97" name="Freeform 134"/>
            <p:cNvSpPr/>
            <p:nvPr/>
          </p:nvSpPr>
          <p:spPr bwMode="auto">
            <a:xfrm>
              <a:off x="6602413" y="2295525"/>
              <a:ext cx="550863" cy="279400"/>
            </a:xfrm>
            <a:custGeom>
              <a:avLst/>
              <a:gdLst>
                <a:gd name="T0" fmla="*/ 0 w 296"/>
                <a:gd name="T1" fmla="*/ 121 h 150"/>
                <a:gd name="T2" fmla="*/ 235 w 296"/>
                <a:gd name="T3" fmla="*/ 5 h 150"/>
                <a:gd name="T4" fmla="*/ 269 w 296"/>
                <a:gd name="T5" fmla="*/ 5 h 150"/>
                <a:gd name="T6" fmla="*/ 269 w 296"/>
                <a:gd name="T7" fmla="*/ 5 h 150"/>
                <a:gd name="T8" fmla="*/ 288 w 296"/>
                <a:gd name="T9" fmla="*/ 55 h 150"/>
                <a:gd name="T10" fmla="*/ 288 w 296"/>
                <a:gd name="T11" fmla="*/ 55 h 150"/>
                <a:gd name="T12" fmla="*/ 263 w 296"/>
                <a:gd name="T13" fmla="*/ 78 h 150"/>
                <a:gd name="T14" fmla="*/ 11 w 296"/>
                <a:gd name="T15" fmla="*/ 150 h 150"/>
                <a:gd name="T16" fmla="*/ 0 w 296"/>
                <a:gd name="T17" fmla="*/ 121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6" h="150">
                  <a:moveTo>
                    <a:pt x="0" y="121"/>
                  </a:moveTo>
                  <a:cubicBezTo>
                    <a:pt x="235" y="5"/>
                    <a:pt x="235" y="5"/>
                    <a:pt x="235" y="5"/>
                  </a:cubicBezTo>
                  <a:cubicBezTo>
                    <a:pt x="246" y="0"/>
                    <a:pt x="258" y="0"/>
                    <a:pt x="269" y="5"/>
                  </a:cubicBezTo>
                  <a:cubicBezTo>
                    <a:pt x="269" y="5"/>
                    <a:pt x="269" y="5"/>
                    <a:pt x="269" y="5"/>
                  </a:cubicBezTo>
                  <a:cubicBezTo>
                    <a:pt x="288" y="14"/>
                    <a:pt x="296" y="36"/>
                    <a:pt x="288" y="55"/>
                  </a:cubicBezTo>
                  <a:cubicBezTo>
                    <a:pt x="288" y="55"/>
                    <a:pt x="288" y="55"/>
                    <a:pt x="288" y="55"/>
                  </a:cubicBezTo>
                  <a:cubicBezTo>
                    <a:pt x="284" y="66"/>
                    <a:pt x="275" y="74"/>
                    <a:pt x="263" y="78"/>
                  </a:cubicBezTo>
                  <a:cubicBezTo>
                    <a:pt x="11" y="150"/>
                    <a:pt x="11" y="150"/>
                    <a:pt x="11" y="150"/>
                  </a:cubicBezTo>
                  <a:lnTo>
                    <a:pt x="0" y="121"/>
                  </a:ln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98" name="Freeform 135"/>
            <p:cNvSpPr/>
            <p:nvPr/>
          </p:nvSpPr>
          <p:spPr bwMode="auto">
            <a:xfrm>
              <a:off x="6530975" y="2505075"/>
              <a:ext cx="98425" cy="111125"/>
            </a:xfrm>
            <a:custGeom>
              <a:avLst/>
              <a:gdLst>
                <a:gd name="T0" fmla="*/ 12 w 53"/>
                <a:gd name="T1" fmla="*/ 36 h 60"/>
                <a:gd name="T2" fmla="*/ 19 w 53"/>
                <a:gd name="T3" fmla="*/ 60 h 60"/>
                <a:gd name="T4" fmla="*/ 53 w 53"/>
                <a:gd name="T5" fmla="*/ 47 h 60"/>
                <a:gd name="T6" fmla="*/ 34 w 53"/>
                <a:gd name="T7" fmla="*/ 0 h 60"/>
                <a:gd name="T8" fmla="*/ 0 w 53"/>
                <a:gd name="T9" fmla="*/ 13 h 60"/>
                <a:gd name="T10" fmla="*/ 12 w 53"/>
                <a:gd name="T11" fmla="*/ 36 h 60"/>
              </a:gdLst>
              <a:ahLst/>
              <a:cxnLst>
                <a:cxn ang="0">
                  <a:pos x="T0" y="T1"/>
                </a:cxn>
                <a:cxn ang="0">
                  <a:pos x="T2" y="T3"/>
                </a:cxn>
                <a:cxn ang="0">
                  <a:pos x="T4" y="T5"/>
                </a:cxn>
                <a:cxn ang="0">
                  <a:pos x="T6" y="T7"/>
                </a:cxn>
                <a:cxn ang="0">
                  <a:pos x="T8" y="T9"/>
                </a:cxn>
                <a:cxn ang="0">
                  <a:pos x="T10" y="T11"/>
                </a:cxn>
              </a:cxnLst>
              <a:rect l="0" t="0" r="r" b="b"/>
              <a:pathLst>
                <a:path w="53" h="60">
                  <a:moveTo>
                    <a:pt x="12" y="36"/>
                  </a:moveTo>
                  <a:cubicBezTo>
                    <a:pt x="15" y="44"/>
                    <a:pt x="17" y="52"/>
                    <a:pt x="19" y="60"/>
                  </a:cubicBezTo>
                  <a:cubicBezTo>
                    <a:pt x="53" y="47"/>
                    <a:pt x="53" y="47"/>
                    <a:pt x="53" y="47"/>
                  </a:cubicBezTo>
                  <a:cubicBezTo>
                    <a:pt x="34" y="0"/>
                    <a:pt x="34" y="0"/>
                    <a:pt x="34" y="0"/>
                  </a:cubicBezTo>
                  <a:cubicBezTo>
                    <a:pt x="0" y="13"/>
                    <a:pt x="0" y="13"/>
                    <a:pt x="0" y="13"/>
                  </a:cubicBezTo>
                  <a:cubicBezTo>
                    <a:pt x="5" y="21"/>
                    <a:pt x="9" y="28"/>
                    <a:pt x="12" y="36"/>
                  </a:cubicBezTo>
                  <a:close/>
                </a:path>
              </a:pathLst>
            </a:custGeom>
            <a:solidFill>
              <a:srgbClr val="FFFFFF"/>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299" name="Freeform 136"/>
            <p:cNvSpPr/>
            <p:nvPr/>
          </p:nvSpPr>
          <p:spPr bwMode="auto">
            <a:xfrm>
              <a:off x="6099175" y="2451100"/>
              <a:ext cx="430213" cy="427038"/>
            </a:xfrm>
            <a:custGeom>
              <a:avLst/>
              <a:gdLst>
                <a:gd name="T0" fmla="*/ 210 w 231"/>
                <a:gd name="T1" fmla="*/ 78 h 230"/>
                <a:gd name="T2" fmla="*/ 152 w 231"/>
                <a:gd name="T3" fmla="*/ 210 h 230"/>
                <a:gd name="T4" fmla="*/ 20 w 231"/>
                <a:gd name="T5" fmla="*/ 152 h 230"/>
                <a:gd name="T6" fmla="*/ 78 w 231"/>
                <a:gd name="T7" fmla="*/ 20 h 230"/>
                <a:gd name="T8" fmla="*/ 210 w 231"/>
                <a:gd name="T9" fmla="*/ 78 h 230"/>
              </a:gdLst>
              <a:ahLst/>
              <a:cxnLst>
                <a:cxn ang="0">
                  <a:pos x="T0" y="T1"/>
                </a:cxn>
                <a:cxn ang="0">
                  <a:pos x="T2" y="T3"/>
                </a:cxn>
                <a:cxn ang="0">
                  <a:pos x="T4" y="T5"/>
                </a:cxn>
                <a:cxn ang="0">
                  <a:pos x="T6" y="T7"/>
                </a:cxn>
                <a:cxn ang="0">
                  <a:pos x="T8" y="T9"/>
                </a:cxn>
              </a:cxnLst>
              <a:rect l="0" t="0" r="r" b="b"/>
              <a:pathLst>
                <a:path w="231" h="230">
                  <a:moveTo>
                    <a:pt x="210" y="78"/>
                  </a:moveTo>
                  <a:cubicBezTo>
                    <a:pt x="231" y="131"/>
                    <a:pt x="205" y="190"/>
                    <a:pt x="152" y="210"/>
                  </a:cubicBezTo>
                  <a:cubicBezTo>
                    <a:pt x="100" y="230"/>
                    <a:pt x="41" y="204"/>
                    <a:pt x="20" y="152"/>
                  </a:cubicBezTo>
                  <a:cubicBezTo>
                    <a:pt x="0" y="99"/>
                    <a:pt x="26" y="40"/>
                    <a:pt x="78" y="20"/>
                  </a:cubicBezTo>
                  <a:cubicBezTo>
                    <a:pt x="131" y="0"/>
                    <a:pt x="190" y="26"/>
                    <a:pt x="210" y="78"/>
                  </a:cubicBezTo>
                  <a:close/>
                </a:path>
              </a:pathLst>
            </a:custGeom>
            <a:solidFill>
              <a:srgbClr val="FFFFFF"/>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300" name="Freeform 137"/>
            <p:cNvSpPr/>
            <p:nvPr/>
          </p:nvSpPr>
          <p:spPr bwMode="auto">
            <a:xfrm>
              <a:off x="6162675" y="2465388"/>
              <a:ext cx="331788" cy="336550"/>
            </a:xfrm>
            <a:custGeom>
              <a:avLst/>
              <a:gdLst>
                <a:gd name="T0" fmla="*/ 130 w 178"/>
                <a:gd name="T1" fmla="*/ 162 h 181"/>
                <a:gd name="T2" fmla="*/ 173 w 178"/>
                <a:gd name="T3" fmla="*/ 128 h 181"/>
                <a:gd name="T4" fmla="*/ 169 w 178"/>
                <a:gd name="T5" fmla="*/ 73 h 181"/>
                <a:gd name="T6" fmla="*/ 47 w 178"/>
                <a:gd name="T7" fmla="*/ 19 h 181"/>
                <a:gd name="T8" fmla="*/ 4 w 178"/>
                <a:gd name="T9" fmla="*/ 53 h 181"/>
                <a:gd name="T10" fmla="*/ 8 w 178"/>
                <a:gd name="T11" fmla="*/ 108 h 181"/>
                <a:gd name="T12" fmla="*/ 130 w 178"/>
                <a:gd name="T13" fmla="*/ 162 h 181"/>
              </a:gdLst>
              <a:ahLst/>
              <a:cxnLst>
                <a:cxn ang="0">
                  <a:pos x="T0" y="T1"/>
                </a:cxn>
                <a:cxn ang="0">
                  <a:pos x="T2" y="T3"/>
                </a:cxn>
                <a:cxn ang="0">
                  <a:pos x="T4" y="T5"/>
                </a:cxn>
                <a:cxn ang="0">
                  <a:pos x="T6" y="T7"/>
                </a:cxn>
                <a:cxn ang="0">
                  <a:pos x="T8" y="T9"/>
                </a:cxn>
                <a:cxn ang="0">
                  <a:pos x="T10" y="T11"/>
                </a:cxn>
                <a:cxn ang="0">
                  <a:pos x="T12" y="T13"/>
                </a:cxn>
              </a:cxnLst>
              <a:rect l="0" t="0" r="r" b="b"/>
              <a:pathLst>
                <a:path w="178" h="181">
                  <a:moveTo>
                    <a:pt x="130" y="162"/>
                  </a:moveTo>
                  <a:cubicBezTo>
                    <a:pt x="148" y="155"/>
                    <a:pt x="163" y="143"/>
                    <a:pt x="173" y="128"/>
                  </a:cubicBezTo>
                  <a:cubicBezTo>
                    <a:pt x="178" y="109"/>
                    <a:pt x="176" y="90"/>
                    <a:pt x="169" y="73"/>
                  </a:cubicBezTo>
                  <a:cubicBezTo>
                    <a:pt x="151" y="24"/>
                    <a:pt x="96" y="0"/>
                    <a:pt x="47" y="19"/>
                  </a:cubicBezTo>
                  <a:cubicBezTo>
                    <a:pt x="30" y="26"/>
                    <a:pt x="15" y="37"/>
                    <a:pt x="4" y="53"/>
                  </a:cubicBezTo>
                  <a:cubicBezTo>
                    <a:pt x="0" y="71"/>
                    <a:pt x="1" y="90"/>
                    <a:pt x="8" y="108"/>
                  </a:cubicBezTo>
                  <a:cubicBezTo>
                    <a:pt x="27" y="157"/>
                    <a:pt x="81" y="181"/>
                    <a:pt x="130" y="162"/>
                  </a:cubicBezTo>
                  <a:close/>
                </a:path>
              </a:pathLst>
            </a:custGeom>
            <a:solidFill>
              <a:schemeClr val="accent1"/>
            </a:solidFill>
            <a:ln>
              <a:noFill/>
            </a:ln>
          </p:spPr>
          <p:txBody>
            <a:bodyPr vert="horz" wrap="square" lIns="91440" tIns="45720" rIns="91440" bIns="45720" numCol="1" anchor="t" anchorCtr="0" compatLnSpc="1"/>
            <a:lstStyle/>
            <a:p>
              <a:endParaRPr lang="zh-CN" altLang="en-US" sz="1350"/>
            </a:p>
          </p:txBody>
        </p:sp>
        <p:sp>
          <p:nvSpPr>
            <p:cNvPr id="301" name="Freeform 138"/>
            <p:cNvSpPr/>
            <p:nvPr/>
          </p:nvSpPr>
          <p:spPr bwMode="auto">
            <a:xfrm>
              <a:off x="7038975" y="2305050"/>
              <a:ext cx="52388" cy="136525"/>
            </a:xfrm>
            <a:custGeom>
              <a:avLst/>
              <a:gdLst>
                <a:gd name="T0" fmla="*/ 33 w 33"/>
                <a:gd name="T1" fmla="*/ 86 h 86"/>
                <a:gd name="T2" fmla="*/ 0 w 33"/>
                <a:gd name="T3" fmla="*/ 0 h 86"/>
                <a:gd name="T4" fmla="*/ 33 w 33"/>
                <a:gd name="T5" fmla="*/ 86 h 86"/>
              </a:gdLst>
              <a:ahLst/>
              <a:cxnLst>
                <a:cxn ang="0">
                  <a:pos x="T0" y="T1"/>
                </a:cxn>
                <a:cxn ang="0">
                  <a:pos x="T2" y="T3"/>
                </a:cxn>
                <a:cxn ang="0">
                  <a:pos x="T4" y="T5"/>
                </a:cxn>
              </a:cxnLst>
              <a:rect l="0" t="0" r="r" b="b"/>
              <a:pathLst>
                <a:path w="33" h="86">
                  <a:moveTo>
                    <a:pt x="33" y="86"/>
                  </a:moveTo>
                  <a:lnTo>
                    <a:pt x="0" y="0"/>
                  </a:lnTo>
                  <a:lnTo>
                    <a:pt x="33" y="86"/>
                  </a:lnTo>
                  <a:close/>
                </a:path>
              </a:pathLst>
            </a:custGeom>
            <a:solidFill>
              <a:srgbClr val="8F959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p>
          </p:txBody>
        </p:sp>
        <p:sp>
          <p:nvSpPr>
            <p:cNvPr id="302" name="Line 139"/>
            <p:cNvSpPr>
              <a:spLocks noChangeShapeType="1"/>
            </p:cNvSpPr>
            <p:nvPr/>
          </p:nvSpPr>
          <p:spPr bwMode="auto">
            <a:xfrm flipH="1" flipV="1">
              <a:off x="7038975" y="2305050"/>
              <a:ext cx="52388" cy="136525"/>
            </a:xfrm>
            <a:prstGeom prst="line">
              <a:avLst/>
            </a:prstGeom>
            <a:noFill/>
            <a:ln w="22225" cap="rnd">
              <a:solidFill>
                <a:srgbClr val="33333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1350"/>
            </a:p>
          </p:txBody>
        </p:sp>
        <p:sp>
          <p:nvSpPr>
            <p:cNvPr id="303" name="Freeform 140"/>
            <p:cNvSpPr/>
            <p:nvPr/>
          </p:nvSpPr>
          <p:spPr bwMode="auto">
            <a:xfrm>
              <a:off x="5437188" y="2524125"/>
              <a:ext cx="392113" cy="233363"/>
            </a:xfrm>
            <a:custGeom>
              <a:avLst/>
              <a:gdLst>
                <a:gd name="T0" fmla="*/ 180 w 211"/>
                <a:gd name="T1" fmla="*/ 38 h 125"/>
                <a:gd name="T2" fmla="*/ 55 w 211"/>
                <a:gd name="T3" fmla="*/ 5 h 125"/>
                <a:gd name="T4" fmla="*/ 11 w 211"/>
                <a:gd name="T5" fmla="*/ 31 h 125"/>
                <a:gd name="T6" fmla="*/ 0 w 211"/>
                <a:gd name="T7" fmla="*/ 75 h 125"/>
                <a:gd name="T8" fmla="*/ 194 w 211"/>
                <a:gd name="T9" fmla="*/ 125 h 125"/>
                <a:gd name="T10" fmla="*/ 206 w 211"/>
                <a:gd name="T11" fmla="*/ 82 h 125"/>
                <a:gd name="T12" fmla="*/ 180 w 211"/>
                <a:gd name="T13" fmla="*/ 38 h 125"/>
              </a:gdLst>
              <a:ahLst/>
              <a:cxnLst>
                <a:cxn ang="0">
                  <a:pos x="T0" y="T1"/>
                </a:cxn>
                <a:cxn ang="0">
                  <a:pos x="T2" y="T3"/>
                </a:cxn>
                <a:cxn ang="0">
                  <a:pos x="T4" y="T5"/>
                </a:cxn>
                <a:cxn ang="0">
                  <a:pos x="T6" y="T7"/>
                </a:cxn>
                <a:cxn ang="0">
                  <a:pos x="T8" y="T9"/>
                </a:cxn>
                <a:cxn ang="0">
                  <a:pos x="T10" y="T11"/>
                </a:cxn>
                <a:cxn ang="0">
                  <a:pos x="T12" y="T13"/>
                </a:cxn>
              </a:cxnLst>
              <a:rect l="0" t="0" r="r" b="b"/>
              <a:pathLst>
                <a:path w="211" h="125">
                  <a:moveTo>
                    <a:pt x="180" y="38"/>
                  </a:moveTo>
                  <a:cubicBezTo>
                    <a:pt x="55" y="5"/>
                    <a:pt x="55" y="5"/>
                    <a:pt x="55" y="5"/>
                  </a:cubicBezTo>
                  <a:cubicBezTo>
                    <a:pt x="36" y="0"/>
                    <a:pt x="16" y="12"/>
                    <a:pt x="11" y="31"/>
                  </a:cubicBezTo>
                  <a:cubicBezTo>
                    <a:pt x="0" y="75"/>
                    <a:pt x="0" y="75"/>
                    <a:pt x="0" y="75"/>
                  </a:cubicBezTo>
                  <a:cubicBezTo>
                    <a:pt x="194" y="125"/>
                    <a:pt x="194" y="125"/>
                    <a:pt x="194" y="125"/>
                  </a:cubicBezTo>
                  <a:cubicBezTo>
                    <a:pt x="206" y="82"/>
                    <a:pt x="206" y="82"/>
                    <a:pt x="206" y="82"/>
                  </a:cubicBezTo>
                  <a:cubicBezTo>
                    <a:pt x="211" y="62"/>
                    <a:pt x="199" y="43"/>
                    <a:pt x="180" y="38"/>
                  </a:cubicBez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304" name="Freeform 141"/>
            <p:cNvSpPr/>
            <p:nvPr/>
          </p:nvSpPr>
          <p:spPr bwMode="auto">
            <a:xfrm>
              <a:off x="5616575" y="2281238"/>
              <a:ext cx="174625" cy="293688"/>
            </a:xfrm>
            <a:custGeom>
              <a:avLst/>
              <a:gdLst>
                <a:gd name="T0" fmla="*/ 82 w 94"/>
                <a:gd name="T1" fmla="*/ 69 h 158"/>
                <a:gd name="T2" fmla="*/ 89 w 94"/>
                <a:gd name="T3" fmla="*/ 56 h 158"/>
                <a:gd name="T4" fmla="*/ 59 w 94"/>
                <a:gd name="T5" fmla="*/ 6 h 158"/>
                <a:gd name="T6" fmla="*/ 10 w 94"/>
                <a:gd name="T7" fmla="*/ 35 h 158"/>
                <a:gd name="T8" fmla="*/ 9 w 94"/>
                <a:gd name="T9" fmla="*/ 39 h 158"/>
                <a:gd name="T10" fmla="*/ 9 w 94"/>
                <a:gd name="T11" fmla="*/ 40 h 158"/>
                <a:gd name="T12" fmla="*/ 0 w 94"/>
                <a:gd name="T13" fmla="*/ 147 h 158"/>
                <a:gd name="T14" fmla="*/ 21 w 94"/>
                <a:gd name="T15" fmla="*/ 152 h 158"/>
                <a:gd name="T16" fmla="*/ 21 w 94"/>
                <a:gd name="T17" fmla="*/ 152 h 158"/>
                <a:gd name="T18" fmla="*/ 42 w 94"/>
                <a:gd name="T19" fmla="*/ 158 h 158"/>
                <a:gd name="T20" fmla="*/ 82 w 94"/>
                <a:gd name="T21" fmla="*/ 69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4" h="158">
                  <a:moveTo>
                    <a:pt x="82" y="69"/>
                  </a:moveTo>
                  <a:cubicBezTo>
                    <a:pt x="85" y="65"/>
                    <a:pt x="87" y="61"/>
                    <a:pt x="89" y="56"/>
                  </a:cubicBezTo>
                  <a:cubicBezTo>
                    <a:pt x="94" y="34"/>
                    <a:pt x="81" y="12"/>
                    <a:pt x="59" y="6"/>
                  </a:cubicBezTo>
                  <a:cubicBezTo>
                    <a:pt x="38" y="0"/>
                    <a:pt x="15" y="14"/>
                    <a:pt x="10" y="35"/>
                  </a:cubicBezTo>
                  <a:cubicBezTo>
                    <a:pt x="9" y="36"/>
                    <a:pt x="9" y="38"/>
                    <a:pt x="9" y="39"/>
                  </a:cubicBezTo>
                  <a:cubicBezTo>
                    <a:pt x="9" y="39"/>
                    <a:pt x="9" y="40"/>
                    <a:pt x="9" y="40"/>
                  </a:cubicBezTo>
                  <a:cubicBezTo>
                    <a:pt x="4" y="72"/>
                    <a:pt x="25" y="132"/>
                    <a:pt x="0" y="147"/>
                  </a:cubicBezTo>
                  <a:cubicBezTo>
                    <a:pt x="21" y="152"/>
                    <a:pt x="21" y="152"/>
                    <a:pt x="21" y="152"/>
                  </a:cubicBezTo>
                  <a:cubicBezTo>
                    <a:pt x="21" y="152"/>
                    <a:pt x="21" y="152"/>
                    <a:pt x="21" y="152"/>
                  </a:cubicBezTo>
                  <a:cubicBezTo>
                    <a:pt x="42" y="158"/>
                    <a:pt x="42" y="158"/>
                    <a:pt x="42" y="158"/>
                  </a:cubicBezTo>
                  <a:cubicBezTo>
                    <a:pt x="29" y="135"/>
                    <a:pt x="67" y="98"/>
                    <a:pt x="82" y="69"/>
                  </a:cubicBezTo>
                  <a:close/>
                </a:path>
              </a:pathLst>
            </a:custGeom>
            <a:solidFill>
              <a:schemeClr val="accent1"/>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305" name="Freeform 142"/>
            <p:cNvSpPr/>
            <p:nvPr/>
          </p:nvSpPr>
          <p:spPr bwMode="auto">
            <a:xfrm>
              <a:off x="5446713" y="2670175"/>
              <a:ext cx="331788" cy="122238"/>
            </a:xfrm>
            <a:custGeom>
              <a:avLst/>
              <a:gdLst>
                <a:gd name="T0" fmla="*/ 203 w 209"/>
                <a:gd name="T1" fmla="*/ 77 h 77"/>
                <a:gd name="T2" fmla="*/ 0 w 209"/>
                <a:gd name="T3" fmla="*/ 25 h 77"/>
                <a:gd name="T4" fmla="*/ 7 w 209"/>
                <a:gd name="T5" fmla="*/ 0 h 77"/>
                <a:gd name="T6" fmla="*/ 209 w 209"/>
                <a:gd name="T7" fmla="*/ 52 h 77"/>
                <a:gd name="T8" fmla="*/ 203 w 209"/>
                <a:gd name="T9" fmla="*/ 77 h 77"/>
              </a:gdLst>
              <a:ahLst/>
              <a:cxnLst>
                <a:cxn ang="0">
                  <a:pos x="T0" y="T1"/>
                </a:cxn>
                <a:cxn ang="0">
                  <a:pos x="T2" y="T3"/>
                </a:cxn>
                <a:cxn ang="0">
                  <a:pos x="T4" y="T5"/>
                </a:cxn>
                <a:cxn ang="0">
                  <a:pos x="T6" y="T7"/>
                </a:cxn>
                <a:cxn ang="0">
                  <a:pos x="T8" y="T9"/>
                </a:cxn>
              </a:cxnLst>
              <a:rect l="0" t="0" r="r" b="b"/>
              <a:pathLst>
                <a:path w="209" h="77">
                  <a:moveTo>
                    <a:pt x="203" y="77"/>
                  </a:moveTo>
                  <a:lnTo>
                    <a:pt x="0" y="25"/>
                  </a:lnTo>
                  <a:lnTo>
                    <a:pt x="7" y="0"/>
                  </a:lnTo>
                  <a:lnTo>
                    <a:pt x="209" y="52"/>
                  </a:lnTo>
                  <a:lnTo>
                    <a:pt x="203" y="77"/>
                  </a:lnTo>
                  <a:close/>
                </a:path>
              </a:pathLst>
            </a:custGeom>
            <a:solidFill>
              <a:srgbClr val="FFFFFF"/>
            </a:solidFill>
            <a:ln w="22225" cap="rnd">
              <a:solidFill>
                <a:srgbClr val="333331"/>
              </a:solidFill>
              <a:prstDash val="solid"/>
              <a:round/>
            </a:ln>
          </p:spPr>
          <p:txBody>
            <a:bodyPr vert="horz" wrap="square" lIns="91440" tIns="45720" rIns="91440" bIns="45720" numCol="1" anchor="t" anchorCtr="0" compatLnSpc="1"/>
            <a:lstStyle/>
            <a:p>
              <a:endParaRPr lang="zh-CN" altLang="en-US" sz="1350"/>
            </a:p>
          </p:txBody>
        </p:sp>
        <p:sp>
          <p:nvSpPr>
            <p:cNvPr id="306" name="Line 143"/>
            <p:cNvSpPr>
              <a:spLocks noChangeShapeType="1"/>
            </p:cNvSpPr>
            <p:nvPr/>
          </p:nvSpPr>
          <p:spPr bwMode="auto">
            <a:xfrm>
              <a:off x="5448300" y="2619375"/>
              <a:ext cx="127000" cy="31750"/>
            </a:xfrm>
            <a:prstGeom prst="line">
              <a:avLst/>
            </a:prstGeom>
            <a:noFill/>
            <a:ln w="22225" cap="rnd">
              <a:solidFill>
                <a:srgbClr val="33333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1350"/>
            </a:p>
          </p:txBody>
        </p:sp>
      </p:grpSp>
      <p:sp>
        <p:nvSpPr>
          <p:cNvPr id="13" name="标题 1"/>
          <p:cNvSpPr>
            <a:spLocks noGrp="1"/>
          </p:cNvSpPr>
          <p:nvPr>
            <p:ph type="ctrTitle" hasCustomPrompt="1"/>
          </p:nvPr>
        </p:nvSpPr>
        <p:spPr>
          <a:xfrm>
            <a:off x="502444" y="1130300"/>
            <a:ext cx="3123212" cy="1458321"/>
          </a:xfrm>
        </p:spPr>
        <p:txBody>
          <a:bodyPr anchor="ctr">
            <a:normAutofit/>
          </a:bodyPr>
          <a:lstStyle>
            <a:lvl1pPr marL="0" indent="0" algn="l">
              <a:buFont typeface="Arial" panose="020B0604020202020204" pitchFamily="34" charset="0"/>
              <a:buNone/>
              <a:defRPr sz="2400">
                <a:solidFill>
                  <a:schemeClr val="tx1"/>
                </a:solidFill>
              </a:defRPr>
            </a:lvl1pPr>
          </a:lstStyle>
          <a:p>
            <a:r>
              <a:rPr lang="zh-CN" altLang="en-US" dirty="0"/>
              <a:t>结束语</a:t>
            </a:r>
          </a:p>
        </p:txBody>
      </p:sp>
      <p:sp>
        <p:nvSpPr>
          <p:cNvPr id="14" name="文本占位符 62"/>
          <p:cNvSpPr>
            <a:spLocks noGrp="1"/>
          </p:cNvSpPr>
          <p:nvPr>
            <p:ph type="body" sz="quarter" idx="17" hasCustomPrompt="1"/>
          </p:nvPr>
        </p:nvSpPr>
        <p:spPr>
          <a:xfrm>
            <a:off x="5081587" y="1404363"/>
            <a:ext cx="2633663" cy="310871"/>
          </a:xfrm>
        </p:spPr>
        <p:txBody>
          <a:bodyPr vert="horz" lIns="91440" tIns="45720" rIns="91440" bIns="45720" rtlCol="0">
            <a:normAutofit/>
          </a:bodyPr>
          <a:lstStyle>
            <a:lvl1pPr marL="0" indent="0" algn="l">
              <a:buNone/>
              <a:defRPr lang="zh-CN" altLang="en-US" sz="1200" smtClean="0">
                <a:solidFill>
                  <a:schemeClr val="tx1"/>
                </a:solidFill>
              </a:defRPr>
            </a:lvl1pPr>
            <a:lvl2pPr>
              <a:defRPr lang="zh-CN" altLang="en-US" sz="1500" smtClean="0"/>
            </a:lvl2pPr>
            <a:lvl3pPr>
              <a:defRPr lang="zh-CN" altLang="en-US" sz="1350" smtClean="0"/>
            </a:lvl3pPr>
            <a:lvl4pPr>
              <a:defRPr lang="zh-CN" altLang="en-US" sz="1200" smtClean="0"/>
            </a:lvl4pPr>
            <a:lvl5pPr>
              <a:defRPr lang="zh-CN" altLang="en-US" sz="1200"/>
            </a:lvl5pPr>
          </a:lstStyle>
          <a:p>
            <a:pPr marL="171450" marR="0" lvl="0" indent="-171450" fontAlgn="auto">
              <a:spcAft>
                <a:spcPts val="0"/>
              </a:spcAft>
              <a:buClrTx/>
              <a:buSzTx/>
            </a:pPr>
            <a:r>
              <a:rPr lang="zh-CN" altLang="en-US" dirty="0"/>
              <a:t>署名</a:t>
            </a:r>
            <a:endParaRPr lang="en-US" altLang="zh-CN" dirty="0"/>
          </a:p>
        </p:txBody>
      </p:sp>
      <p:sp>
        <p:nvSpPr>
          <p:cNvPr id="15" name="文本占位符 62"/>
          <p:cNvSpPr>
            <a:spLocks noGrp="1"/>
          </p:cNvSpPr>
          <p:nvPr>
            <p:ph type="body" sz="quarter" idx="18" hasCustomPrompt="1"/>
          </p:nvPr>
        </p:nvSpPr>
        <p:spPr>
          <a:xfrm>
            <a:off x="5081587" y="1719997"/>
            <a:ext cx="2633663" cy="310871"/>
          </a:xfrm>
        </p:spPr>
        <p:txBody>
          <a:bodyPr vert="horz" lIns="91440" tIns="45720" rIns="91440" bIns="45720" rtlCol="0">
            <a:normAutofit/>
          </a:bodyPr>
          <a:lstStyle>
            <a:lvl1pPr marL="0" indent="0" algn="l">
              <a:buNone/>
              <a:defRPr lang="zh-CN" altLang="en-US" sz="1200" smtClean="0">
                <a:solidFill>
                  <a:schemeClr val="tx1"/>
                </a:solidFill>
              </a:defRPr>
            </a:lvl1pPr>
            <a:lvl2pPr>
              <a:defRPr lang="zh-CN" altLang="en-US" sz="1500" smtClean="0"/>
            </a:lvl2pPr>
            <a:lvl3pPr>
              <a:defRPr lang="zh-CN" altLang="en-US" sz="1350" smtClean="0"/>
            </a:lvl3pPr>
            <a:lvl4pPr>
              <a:defRPr lang="zh-CN" altLang="en-US" sz="1200" smtClean="0"/>
            </a:lvl4pPr>
            <a:lvl5pPr>
              <a:defRPr lang="zh-CN" altLang="en-US" sz="1200"/>
            </a:lvl5pPr>
          </a:lstStyle>
          <a:p>
            <a:pPr marL="171450" marR="0" lvl="0" indent="-171450" fontAlgn="auto">
              <a:spcAft>
                <a:spcPts val="0"/>
              </a:spcAft>
              <a:buClrTx/>
              <a:buSzTx/>
            </a:pPr>
            <a:r>
              <a:rPr lang="zh-CN" altLang="en-US" dirty="0"/>
              <a:t>时间日期</a:t>
            </a:r>
            <a:endParaRPr lang="en-US" altLang="zh-CN" dirty="0"/>
          </a:p>
        </p:txBody>
      </p:sp>
    </p:spTree>
  </p:cSld>
  <p:clrMapOvr>
    <a:overrideClrMapping bg1="lt1" tx1="dk1" bg2="lt2" tx2="dk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
        <p:nvSpPr>
          <p:cNvPr id="4" name="日期占位符 1027"/>
          <p:cNvSpPr>
            <a:spLocks noGrp="1"/>
          </p:cNvSpPr>
          <p:nvPr>
            <p:ph type="dt" sz="half" idx="10"/>
          </p:nvPr>
        </p:nvSpPr>
        <p:spPr/>
        <p:txBody>
          <a:bodyPr/>
          <a:lstStyle>
            <a:lvl1pPr>
              <a:defRPr/>
            </a:lvl1pPr>
          </a:lstStyle>
          <a:p>
            <a:pPr>
              <a:defRPr/>
            </a:pPr>
            <a:endParaRPr lang="zh-CN" altLang="en-US"/>
          </a:p>
        </p:txBody>
      </p:sp>
      <p:sp>
        <p:nvSpPr>
          <p:cNvPr id="5" name="页脚占位符 1028"/>
          <p:cNvSpPr>
            <a:spLocks noGrp="1"/>
          </p:cNvSpPr>
          <p:nvPr>
            <p:ph type="ftr" sz="quarter" idx="11"/>
          </p:nvPr>
        </p:nvSpPr>
        <p:spPr/>
        <p:txBody>
          <a:bodyPr/>
          <a:lstStyle>
            <a:lvl1pPr>
              <a:defRPr/>
            </a:lvl1pPr>
          </a:lstStyle>
          <a:p>
            <a:pPr>
              <a:defRPr/>
            </a:pPr>
            <a:endParaRPr lang="zh-CN" altLang="en-US"/>
          </a:p>
        </p:txBody>
      </p:sp>
      <p:sp>
        <p:nvSpPr>
          <p:cNvPr id="6" name="灯片编号占位符 1029"/>
          <p:cNvSpPr>
            <a:spLocks noGrp="1"/>
          </p:cNvSpPr>
          <p:nvPr>
            <p:ph type="sldNum" sz="quarter" idx="12"/>
          </p:nvPr>
        </p:nvSpPr>
        <p:spPr/>
        <p:txBody>
          <a:bodyPr/>
          <a:lstStyle>
            <a:lvl1pPr>
              <a:defRPr/>
            </a:lvl1pPr>
          </a:lstStyle>
          <a:p>
            <a:pPr>
              <a:defRPr/>
            </a:pPr>
            <a:fld id="{DFCFED05-3596-4183-9EE0-B554673A6FBF}" type="slidenum">
              <a:rPr lang="zh-CN" altLang="en-US"/>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ags" Target="../tags/tag3.xml"/><Relationship Id="rId5" Type="http://schemas.openxmlformats.org/officeDocument/2006/relationships/slideLayout" Target="../slideLayouts/slideLayout5.xml"/><Relationship Id="rId10" Type="http://schemas.openxmlformats.org/officeDocument/2006/relationships/tags" Target="../tags/tag2.xml"/><Relationship Id="rId4" Type="http://schemas.openxmlformats.org/officeDocument/2006/relationships/slideLayout" Target="../slideLayouts/slideLayout4.xml"/><Relationship Id="rId9" Type="http://schemas.openxmlformats.org/officeDocument/2006/relationships/tags" Target="../tags/tag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9"/>
            </p:custDataLst>
          </p:nvPr>
        </p:nvSpPr>
        <p:spPr>
          <a:xfrm>
            <a:off x="502444" y="203202"/>
            <a:ext cx="8137922" cy="1028699"/>
          </a:xfrm>
          <a:prstGeom prst="rect">
            <a:avLst/>
          </a:prstGeom>
        </p:spPr>
        <p:txBody>
          <a:bodyPr vert="horz" lIns="91440" tIns="45720" rIns="91440" bIns="45720" rtlCol="0" anchor="b">
            <a:norm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502444" y="1327151"/>
            <a:ext cx="8137922" cy="5019675"/>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4051299" y="6443664"/>
            <a:ext cx="1041402" cy="206381"/>
          </a:xfrm>
          <a:prstGeom prst="rect">
            <a:avLst/>
          </a:prstGeom>
        </p:spPr>
        <p:txBody>
          <a:bodyPr vert="horz" lIns="91440" tIns="45720" rIns="91440" bIns="45720" rtlCol="0" anchor="ctr"/>
          <a:lstStyle>
            <a:lvl1pPr algn="ctr">
              <a:defRPr sz="750">
                <a:solidFill>
                  <a:schemeClr val="tx1">
                    <a:tint val="75000"/>
                  </a:schemeClr>
                </a:solidFill>
              </a:defRPr>
            </a:lvl1pPr>
          </a:lstStyle>
          <a:p>
            <a:endParaRPr lang="zh-CN" altLang="en-US"/>
          </a:p>
        </p:txBody>
      </p:sp>
      <p:sp>
        <p:nvSpPr>
          <p:cNvPr id="5" name="页脚占位符 4"/>
          <p:cNvSpPr>
            <a:spLocks noGrp="1"/>
          </p:cNvSpPr>
          <p:nvPr>
            <p:ph type="ftr" sz="quarter" idx="3"/>
          </p:nvPr>
        </p:nvSpPr>
        <p:spPr>
          <a:xfrm>
            <a:off x="502443" y="6443664"/>
            <a:ext cx="3105151" cy="206381"/>
          </a:xfrm>
          <a:prstGeom prst="rect">
            <a:avLst/>
          </a:prstGeom>
        </p:spPr>
        <p:txBody>
          <a:bodyPr vert="horz" lIns="91440" tIns="45720" rIns="91440" bIns="45720" rtlCol="0" anchor="ctr"/>
          <a:lstStyle>
            <a:lvl1pPr algn="l">
              <a:defRPr sz="750">
                <a:solidFill>
                  <a:schemeClr val="tx1">
                    <a:tint val="75000"/>
                  </a:schemeClr>
                </a:solidFill>
              </a:defRPr>
            </a:lvl1pPr>
          </a:lstStyle>
          <a:p>
            <a:endParaRPr lang="zh-CN" altLang="en-US" dirty="0"/>
          </a:p>
        </p:txBody>
      </p:sp>
      <p:sp>
        <p:nvSpPr>
          <p:cNvPr id="6" name="灯片编号占位符 5"/>
          <p:cNvSpPr>
            <a:spLocks noGrp="1"/>
          </p:cNvSpPr>
          <p:nvPr>
            <p:ph type="sldNum" sz="quarter" idx="4"/>
          </p:nvPr>
        </p:nvSpPr>
        <p:spPr>
          <a:xfrm>
            <a:off x="6457949" y="6443664"/>
            <a:ext cx="2182416" cy="206381"/>
          </a:xfrm>
          <a:prstGeom prst="rect">
            <a:avLst/>
          </a:prstGeom>
        </p:spPr>
        <p:txBody>
          <a:bodyPr vert="horz" lIns="91440" tIns="45720" rIns="91440" bIns="45720" rtlCol="0" anchor="ctr"/>
          <a:lstStyle>
            <a:lvl1pPr algn="r">
              <a:defRPr sz="750">
                <a:solidFill>
                  <a:schemeClr val="tx1">
                    <a:tint val="75000"/>
                  </a:schemeClr>
                </a:solidFill>
              </a:defRPr>
            </a:lvl1pPr>
          </a:lstStyle>
          <a:p>
            <a:fld id="{5DD3DB80-B894-403A-B48E-6FDC1A72010E}" type="slidenum">
              <a:rPr lang="zh-CN" altLang="en-US" smtClean="0"/>
              <a:t>‹#›</a:t>
            </a:fld>
            <a:endParaRPr lang="zh-CN" altLang="en-US"/>
          </a:p>
        </p:txBody>
      </p:sp>
      <p:cxnSp>
        <p:nvCxnSpPr>
          <p:cNvPr id="7" name="直接连接符 6"/>
          <p:cNvCxnSpPr/>
          <p:nvPr/>
        </p:nvCxnSpPr>
        <p:spPr>
          <a:xfrm>
            <a:off x="502444" y="1231900"/>
            <a:ext cx="8137922" cy="0"/>
          </a:xfrm>
          <a:prstGeom prst="line">
            <a:avLst/>
          </a:prstGeom>
          <a:ln w="3175">
            <a:solidFill>
              <a:schemeClr val="accent2"/>
            </a:solidFill>
          </a:ln>
        </p:spPr>
        <p:style>
          <a:lnRef idx="1">
            <a:schemeClr val="accent1"/>
          </a:lnRef>
          <a:fillRef idx="0">
            <a:schemeClr val="accent1"/>
          </a:fillRef>
          <a:effectRef idx="0">
            <a:schemeClr val="accent1"/>
          </a:effectRef>
          <a:fontRef idx="minor">
            <a:schemeClr val="tx1"/>
          </a:fontRef>
        </p:style>
      </p:cxnSp>
      <p:sp>
        <p:nvSpPr>
          <p:cNvPr id="8" name="KSO_TEMPLATE" hidden="1"/>
          <p:cNvSpPr/>
          <p:nvPr>
            <p:custDataLst>
              <p:tags r:id="rId1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hf sldNum="0" hdr="0" ftr="0" dt="0"/>
  <p:txStyles>
    <p:titleStyle>
      <a:lvl1pPr algn="l" defTabSz="685165" rtl="0" eaLnBrk="1" latinLnBrk="0" hangingPunct="1">
        <a:lnSpc>
          <a:spcPct val="90000"/>
        </a:lnSpc>
        <a:spcBef>
          <a:spcPct val="0"/>
        </a:spcBef>
        <a:buNone/>
        <a:defRPr sz="2100" b="1" kern="1200">
          <a:solidFill>
            <a:schemeClr val="tx1"/>
          </a:solidFill>
          <a:latin typeface="+mj-lt"/>
          <a:ea typeface="+mj-ea"/>
          <a:cs typeface="+mj-cs"/>
        </a:defRPr>
      </a:lvl1pPr>
    </p:titleStyle>
    <p:bodyStyle>
      <a:lvl1pPr marL="171450" indent="-171450" algn="l" defTabSz="685165" rtl="0" eaLnBrk="1" latinLnBrk="0" hangingPunct="1">
        <a:lnSpc>
          <a:spcPct val="90000"/>
        </a:lnSpc>
        <a:spcBef>
          <a:spcPts val="750"/>
        </a:spcBef>
        <a:buFont typeface="Arial" panose="020B0604020202020204" pitchFamily="34" charset="0"/>
        <a:buChar char="•"/>
        <a:defRPr sz="1500" kern="1200">
          <a:solidFill>
            <a:schemeClr val="tx1"/>
          </a:solidFill>
          <a:latin typeface="+mn-lt"/>
          <a:ea typeface="+mn-ea"/>
          <a:cs typeface="+mn-cs"/>
        </a:defRPr>
      </a:lvl1pPr>
      <a:lvl2pPr marL="514350" indent="-171450" algn="l" defTabSz="685165"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2pPr>
      <a:lvl3pPr marL="857250" indent="-171450" algn="l" defTabSz="685165"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3pPr>
      <a:lvl4pPr marL="1200150" indent="-171450" algn="l" defTabSz="685165" rtl="0" eaLnBrk="1" latinLnBrk="0" hangingPunct="1">
        <a:lnSpc>
          <a:spcPct val="90000"/>
        </a:lnSpc>
        <a:spcBef>
          <a:spcPts val="375"/>
        </a:spcBef>
        <a:buFont typeface="Arial" panose="020B0604020202020204" pitchFamily="34" charset="0"/>
        <a:buChar char="•"/>
        <a:defRPr sz="1050" kern="1200">
          <a:solidFill>
            <a:schemeClr val="tx1"/>
          </a:solidFill>
          <a:latin typeface="+mn-lt"/>
          <a:ea typeface="+mn-ea"/>
          <a:cs typeface="+mn-cs"/>
        </a:defRPr>
      </a:lvl4pPr>
      <a:lvl5pPr marL="1543050" indent="-171450" algn="l" defTabSz="685165" rtl="0" eaLnBrk="1" latinLnBrk="0" hangingPunct="1">
        <a:lnSpc>
          <a:spcPct val="90000"/>
        </a:lnSpc>
        <a:spcBef>
          <a:spcPts val="375"/>
        </a:spcBef>
        <a:buFont typeface="Arial" panose="020B0604020202020204" pitchFamily="34" charset="0"/>
        <a:buChar char="•"/>
        <a:defRPr sz="1050" kern="1200">
          <a:solidFill>
            <a:schemeClr val="tx1"/>
          </a:solidFill>
          <a:latin typeface="+mn-lt"/>
          <a:ea typeface="+mn-ea"/>
          <a:cs typeface="+mn-cs"/>
        </a:defRPr>
      </a:lvl5pPr>
      <a:lvl6pPr marL="1885950" indent="-171450" algn="l" defTabSz="685165"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165"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165"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165"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165" rtl="0" eaLnBrk="1" latinLnBrk="0" hangingPunct="1">
        <a:defRPr sz="1350" kern="1200">
          <a:solidFill>
            <a:schemeClr val="tx1"/>
          </a:solidFill>
          <a:latin typeface="+mn-lt"/>
          <a:ea typeface="+mn-ea"/>
          <a:cs typeface="+mn-cs"/>
        </a:defRPr>
      </a:lvl1pPr>
      <a:lvl2pPr marL="342900" algn="l" defTabSz="685165" rtl="0" eaLnBrk="1" latinLnBrk="0" hangingPunct="1">
        <a:defRPr sz="1350" kern="1200">
          <a:solidFill>
            <a:schemeClr val="tx1"/>
          </a:solidFill>
          <a:latin typeface="+mn-lt"/>
          <a:ea typeface="+mn-ea"/>
          <a:cs typeface="+mn-cs"/>
        </a:defRPr>
      </a:lvl2pPr>
      <a:lvl3pPr marL="685800" algn="l" defTabSz="685165" rtl="0" eaLnBrk="1" latinLnBrk="0" hangingPunct="1">
        <a:defRPr sz="1350" kern="1200">
          <a:solidFill>
            <a:schemeClr val="tx1"/>
          </a:solidFill>
          <a:latin typeface="+mn-lt"/>
          <a:ea typeface="+mn-ea"/>
          <a:cs typeface="+mn-cs"/>
        </a:defRPr>
      </a:lvl3pPr>
      <a:lvl4pPr marL="1028700" algn="l" defTabSz="685165" rtl="0" eaLnBrk="1" latinLnBrk="0" hangingPunct="1">
        <a:defRPr sz="1350" kern="1200">
          <a:solidFill>
            <a:schemeClr val="tx1"/>
          </a:solidFill>
          <a:latin typeface="+mn-lt"/>
          <a:ea typeface="+mn-ea"/>
          <a:cs typeface="+mn-cs"/>
        </a:defRPr>
      </a:lvl4pPr>
      <a:lvl5pPr marL="1371600" algn="l" defTabSz="685165" rtl="0" eaLnBrk="1" latinLnBrk="0" hangingPunct="1">
        <a:defRPr sz="1350" kern="1200">
          <a:solidFill>
            <a:schemeClr val="tx1"/>
          </a:solidFill>
          <a:latin typeface="+mn-lt"/>
          <a:ea typeface="+mn-ea"/>
          <a:cs typeface="+mn-cs"/>
        </a:defRPr>
      </a:lvl5pPr>
      <a:lvl6pPr marL="1714500" algn="l" defTabSz="685165" rtl="0" eaLnBrk="1" latinLnBrk="0" hangingPunct="1">
        <a:defRPr sz="1350" kern="1200">
          <a:solidFill>
            <a:schemeClr val="tx1"/>
          </a:solidFill>
          <a:latin typeface="+mn-lt"/>
          <a:ea typeface="+mn-ea"/>
          <a:cs typeface="+mn-cs"/>
        </a:defRPr>
      </a:lvl6pPr>
      <a:lvl7pPr marL="2057400" algn="l" defTabSz="685165" rtl="0" eaLnBrk="1" latinLnBrk="0" hangingPunct="1">
        <a:defRPr sz="1350" kern="1200">
          <a:solidFill>
            <a:schemeClr val="tx1"/>
          </a:solidFill>
          <a:latin typeface="+mn-lt"/>
          <a:ea typeface="+mn-ea"/>
          <a:cs typeface="+mn-cs"/>
        </a:defRPr>
      </a:lvl7pPr>
      <a:lvl8pPr marL="2400300" algn="l" defTabSz="685165" rtl="0" eaLnBrk="1" latinLnBrk="0" hangingPunct="1">
        <a:defRPr sz="1350" kern="1200">
          <a:solidFill>
            <a:schemeClr val="tx1"/>
          </a:solidFill>
          <a:latin typeface="+mn-lt"/>
          <a:ea typeface="+mn-ea"/>
          <a:cs typeface="+mn-cs"/>
        </a:defRPr>
      </a:lvl8pPr>
      <a:lvl9pPr marL="2743200" algn="l" defTabSz="685165"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7.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8.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1.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2.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3.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4.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5.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6.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7.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5.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标题 3073"/>
          <p:cNvSpPr>
            <a:spLocks noGrp="1" noChangeArrowheads="1"/>
          </p:cNvSpPr>
          <p:nvPr>
            <p:ph type="ctrTitle"/>
          </p:nvPr>
        </p:nvSpPr>
        <p:spPr>
          <a:xfrm>
            <a:off x="220663" y="2130425"/>
            <a:ext cx="8583612" cy="1470025"/>
          </a:xfrm>
        </p:spPr>
        <p:txBody>
          <a:bodyPr anchor="ctr"/>
          <a:lstStyle/>
          <a:p>
            <a:pPr eaLnBrk="1" hangingPunct="1"/>
            <a:r>
              <a:rPr lang="zh-CN" altLang="zh-CN" sz="4800" b="1" dirty="0" smtClean="0">
                <a:solidFill>
                  <a:srgbClr val="FF0000"/>
                </a:solidFill>
                <a:latin typeface="微软雅黑" panose="020B0503020204020204" pitchFamily="34" charset="-122"/>
                <a:ea typeface="微软雅黑" panose="020B0503020204020204" pitchFamily="34" charset="-122"/>
              </a:rPr>
              <a:t>高考组合类素材作文探析</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文本框 12291"/>
          <p:cNvSpPr txBox="1"/>
          <p:nvPr/>
        </p:nvSpPr>
        <p:spPr>
          <a:xfrm>
            <a:off x="0" y="0"/>
            <a:ext cx="9144000" cy="6123940"/>
          </a:xfrm>
          <a:prstGeom prst="rect">
            <a:avLst/>
          </a:prstGeom>
          <a:noFill/>
          <a:ln w="9525">
            <a:noFill/>
          </a:ln>
        </p:spPr>
        <p:txBody>
          <a:bodyPr>
            <a:spAutoFit/>
          </a:bodyPr>
          <a:lstStyle/>
          <a:p>
            <a:r>
              <a:rPr lang="en-US" altLang="zh-CN" sz="4000" b="1" dirty="0">
                <a:solidFill>
                  <a:srgbClr val="0000CC"/>
                </a:solidFill>
                <a:latin typeface="Arial" panose="020B0604020202020204" pitchFamily="34" charset="0"/>
                <a:ea typeface="黑体" panose="02010609060101010101" pitchFamily="49" charset="-122"/>
              </a:rPr>
              <a:t>                        </a:t>
            </a:r>
            <a:r>
              <a:rPr lang="zh-CN" altLang="en-US" sz="4800" b="1" dirty="0">
                <a:solidFill>
                  <a:srgbClr val="0000CC"/>
                </a:solidFill>
                <a:effectLst>
                  <a:outerShdw blurRad="38100" dist="38100" dir="2700000">
                    <a:srgbClr val="C0C0C0"/>
                  </a:outerShdw>
                </a:effectLst>
                <a:latin typeface="Arial" panose="020B0604020202020204" pitchFamily="34" charset="0"/>
                <a:ea typeface="黑体" panose="02010609060101010101" pitchFamily="49" charset="-122"/>
              </a:rPr>
              <a:t>合理引用</a:t>
            </a:r>
          </a:p>
          <a:p>
            <a:r>
              <a:rPr lang="zh-CN" altLang="en-US" sz="4000" b="1" dirty="0">
                <a:solidFill>
                  <a:srgbClr val="0000CC"/>
                </a:solidFill>
                <a:latin typeface="Arial" panose="020B0604020202020204" pitchFamily="34" charset="0"/>
                <a:ea typeface="黑体" panose="02010609060101010101" pitchFamily="49" charset="-122"/>
              </a:rPr>
              <a:t>     </a:t>
            </a:r>
            <a:r>
              <a:rPr lang="zh-CN" altLang="en-US" sz="4000" b="1" dirty="0">
                <a:latin typeface="Arial" panose="020B0604020202020204" pitchFamily="34" charset="0"/>
                <a:ea typeface="黑体" panose="02010609060101010101" pitchFamily="49" charset="-122"/>
              </a:rPr>
              <a:t>合理引用的关键，是找到名句间的联系点与落足点，也即所引用的内在关联</a:t>
            </a:r>
            <a:r>
              <a:rPr lang="en-US" altLang="zh-CN" sz="4000" b="1" dirty="0">
                <a:latin typeface="黑体" panose="02010609060101010101" pitchFamily="49" charset="-122"/>
                <a:ea typeface="黑体" panose="02010609060101010101" pitchFamily="49" charset="-122"/>
              </a:rPr>
              <a:t>——</a:t>
            </a:r>
            <a:r>
              <a:rPr lang="zh-CN" altLang="en-US" sz="4000" b="1" dirty="0">
                <a:solidFill>
                  <a:srgbClr val="FF0000"/>
                </a:solidFill>
                <a:effectLst>
                  <a:outerShdw blurRad="38100" dist="38100" dir="2700000">
                    <a:srgbClr val="C0C0C0"/>
                  </a:outerShdw>
                </a:effectLst>
                <a:latin typeface="Arial" panose="020B0604020202020204" pitchFamily="34" charset="0"/>
                <a:ea typeface="黑体" panose="02010609060101010101" pitchFamily="49" charset="-122"/>
              </a:rPr>
              <a:t>相近、相关或相反</a:t>
            </a:r>
            <a:r>
              <a:rPr lang="zh-CN" altLang="en-US" sz="4000" b="1" dirty="0">
                <a:latin typeface="Arial" panose="020B0604020202020204" pitchFamily="34" charset="0"/>
                <a:ea typeface="黑体" panose="02010609060101010101" pitchFamily="49" charset="-122"/>
              </a:rPr>
              <a:t>。</a:t>
            </a:r>
          </a:p>
          <a:p>
            <a:r>
              <a:rPr lang="zh-CN" altLang="en-US" sz="4000" b="1" dirty="0">
                <a:solidFill>
                  <a:srgbClr val="0000CC"/>
                </a:solidFill>
                <a:latin typeface="Arial" panose="020B0604020202020204" pitchFamily="34" charset="0"/>
                <a:ea typeface="黑体" panose="02010609060101010101" pitchFamily="49" charset="-122"/>
              </a:rPr>
              <a:t>     </a:t>
            </a:r>
            <a:r>
              <a:rPr lang="zh-CN" altLang="en-US" sz="4000" b="1" dirty="0">
                <a:latin typeface="Arial" panose="020B0604020202020204" pitchFamily="34" charset="0"/>
                <a:ea typeface="黑体" panose="02010609060101010101" pitchFamily="49" charset="-122"/>
              </a:rPr>
              <a:t>合理引用的原则</a:t>
            </a:r>
            <a:r>
              <a:rPr lang="zh-CN" altLang="en-US" sz="4000" b="1" dirty="0">
                <a:solidFill>
                  <a:srgbClr val="0000CC"/>
                </a:solidFill>
                <a:latin typeface="Arial" panose="020B0604020202020204" pitchFamily="34" charset="0"/>
                <a:ea typeface="黑体" panose="02010609060101010101" pitchFamily="49" charset="-122"/>
              </a:rPr>
              <a:t>：选取有启迪、警示等现实意义的方面写作。</a:t>
            </a:r>
          </a:p>
          <a:p>
            <a:r>
              <a:rPr lang="zh-CN" altLang="en-US" sz="3600" b="1" dirty="0">
                <a:solidFill>
                  <a:srgbClr val="0000CC"/>
                </a:solidFill>
                <a:latin typeface="Arial" panose="020B0604020202020204" pitchFamily="34" charset="0"/>
                <a:ea typeface="黑体" panose="02010609060101010101" pitchFamily="49" charset="-122"/>
              </a:rPr>
              <a:t>     </a:t>
            </a:r>
            <a:r>
              <a:rPr lang="zh-CN" altLang="en-US" sz="3600" b="1" dirty="0">
                <a:latin typeface="Arial" panose="020B0604020202020204" pitchFamily="34" charset="0"/>
                <a:ea typeface="黑体" panose="02010609060101010101" pitchFamily="49" charset="-122"/>
              </a:rPr>
              <a:t>合理引用，实际上还包括在众多句子中如何选择两句或三句的问题，聪明的学生，应该考虑：所选句子应该是自己写作顺手的内容，立意是否高、准、新。</a:t>
            </a:r>
          </a:p>
        </p:txBody>
      </p: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文本框 29698"/>
          <p:cNvSpPr txBox="1"/>
          <p:nvPr/>
        </p:nvSpPr>
        <p:spPr>
          <a:xfrm>
            <a:off x="0" y="0"/>
            <a:ext cx="9159875" cy="6678751"/>
          </a:xfrm>
          <a:prstGeom prst="rect">
            <a:avLst/>
          </a:prstGeom>
          <a:noFill/>
          <a:ln w="9525">
            <a:noFill/>
          </a:ln>
        </p:spPr>
        <p:txBody>
          <a:bodyPr>
            <a:spAutoFit/>
          </a:bodyPr>
          <a:lstStyle/>
          <a:p>
            <a:pPr>
              <a:lnSpc>
                <a:spcPct val="100000"/>
              </a:lnSpc>
            </a:pPr>
            <a:r>
              <a:rPr lang="en-US" altLang="zh-CN" sz="2800" b="1" dirty="0">
                <a:solidFill>
                  <a:srgbClr val="0000CC"/>
                </a:solidFill>
                <a:latin typeface="黑体" panose="02010609060101010101" pitchFamily="49" charset="-122"/>
                <a:ea typeface="黑体" panose="02010609060101010101" pitchFamily="49" charset="-122"/>
              </a:rPr>
              <a:t>                   </a:t>
            </a:r>
            <a:r>
              <a:rPr lang="zh-CN" altLang="en-US" sz="2800" b="1" dirty="0">
                <a:solidFill>
                  <a:srgbClr val="0000CC"/>
                </a:solidFill>
                <a:latin typeface="黑体" panose="02010609060101010101" pitchFamily="49" charset="-122"/>
                <a:ea typeface="黑体" panose="02010609060101010101" pitchFamily="49" charset="-122"/>
              </a:rPr>
              <a:t>如何</a:t>
            </a:r>
            <a:r>
              <a:rPr lang="zh-CN" altLang="en-US" sz="2800" b="1" dirty="0">
                <a:solidFill>
                  <a:srgbClr val="0000CC"/>
                </a:solidFill>
                <a:effectLst>
                  <a:outerShdw blurRad="38100" dist="38100" dir="2700000">
                    <a:srgbClr val="C0C0C0"/>
                  </a:outerShdw>
                </a:effectLst>
                <a:latin typeface="黑体" panose="02010609060101010101" pitchFamily="49" charset="-122"/>
                <a:ea typeface="黑体" panose="02010609060101010101" pitchFamily="49" charset="-122"/>
              </a:rPr>
              <a:t>合理引用</a:t>
            </a:r>
          </a:p>
          <a:p>
            <a:pPr>
              <a:lnSpc>
                <a:spcPts val="3200"/>
              </a:lnSpc>
            </a:pPr>
            <a:r>
              <a:rPr lang="en-US" altLang="zh-CN" sz="2800" b="1" dirty="0">
                <a:solidFill>
                  <a:srgbClr val="0000CC"/>
                </a:solidFill>
                <a:latin typeface="黑体" panose="02010609060101010101" pitchFamily="49" charset="-122"/>
                <a:ea typeface="黑体" panose="02010609060101010101" pitchFamily="49" charset="-122"/>
              </a:rPr>
              <a:t>1</a:t>
            </a:r>
            <a:r>
              <a:rPr lang="zh-CN" altLang="en-US" sz="2800" b="1" dirty="0">
                <a:solidFill>
                  <a:srgbClr val="0000CC"/>
                </a:solidFill>
                <a:latin typeface="黑体" panose="02010609060101010101" pitchFamily="49" charset="-122"/>
                <a:ea typeface="黑体" panose="02010609060101010101" pitchFamily="49" charset="-122"/>
              </a:rPr>
              <a:t>、“以其中两三句为基础确定立意，并合理引用”如何理解？</a:t>
            </a:r>
          </a:p>
          <a:p>
            <a:pPr>
              <a:lnSpc>
                <a:spcPts val="3200"/>
              </a:lnSpc>
            </a:pPr>
            <a:r>
              <a:rPr lang="en-US" altLang="zh-CN" sz="2800" b="1" dirty="0">
                <a:latin typeface="黑体" panose="02010609060101010101" pitchFamily="49" charset="-122"/>
                <a:ea typeface="黑体" panose="02010609060101010101" pitchFamily="49" charset="-122"/>
              </a:rPr>
              <a:t>A.</a:t>
            </a:r>
            <a:r>
              <a:rPr lang="zh-CN" altLang="en-US" sz="2800" b="1" dirty="0">
                <a:solidFill>
                  <a:srgbClr val="FF0000"/>
                </a:solidFill>
                <a:latin typeface="黑体" panose="02010609060101010101" pitchFamily="49" charset="-122"/>
                <a:ea typeface="黑体" panose="02010609060101010101" pitchFamily="49" charset="-122"/>
              </a:rPr>
              <a:t>作文的中心必须是自己选择材料中几个名句</a:t>
            </a:r>
            <a:r>
              <a:rPr lang="zh-CN" altLang="en-US" sz="2800" b="1" dirty="0">
                <a:latin typeface="黑体" panose="02010609060101010101" pitchFamily="49" charset="-122"/>
                <a:ea typeface="黑体" panose="02010609060101010101" pitchFamily="49" charset="-122"/>
              </a:rPr>
              <a:t>，这是判断考生立意来源的依据。</a:t>
            </a:r>
          </a:p>
          <a:p>
            <a:pPr>
              <a:lnSpc>
                <a:spcPts val="3200"/>
              </a:lnSpc>
            </a:pPr>
            <a:r>
              <a:rPr lang="en-US" altLang="zh-CN" sz="2800" b="1" dirty="0">
                <a:latin typeface="黑体" panose="02010609060101010101" pitchFamily="49" charset="-122"/>
                <a:ea typeface="黑体" panose="02010609060101010101" pitchFamily="49" charset="-122"/>
              </a:rPr>
              <a:t>B.“</a:t>
            </a:r>
            <a:r>
              <a:rPr lang="zh-CN" altLang="en-US" sz="2800" b="1" dirty="0">
                <a:latin typeface="黑体" panose="02010609060101010101" pitchFamily="49" charset="-122"/>
                <a:ea typeface="黑体" panose="02010609060101010101" pitchFamily="49" charset="-122"/>
              </a:rPr>
              <a:t>两句”：一句不行（从一句出发，不能形成关联，不是组合型材料）；“三四句”也不可以。</a:t>
            </a:r>
          </a:p>
          <a:p>
            <a:pPr>
              <a:lnSpc>
                <a:spcPts val="3200"/>
              </a:lnSpc>
            </a:pPr>
            <a:r>
              <a:rPr lang="en-US" altLang="zh-CN" sz="2800" b="1" dirty="0">
                <a:latin typeface="黑体" panose="02010609060101010101" pitchFamily="49" charset="-122"/>
                <a:ea typeface="黑体" panose="02010609060101010101" pitchFamily="49" charset="-122"/>
              </a:rPr>
              <a:t>2</a:t>
            </a:r>
            <a:r>
              <a:rPr lang="zh-CN" altLang="en-US" sz="2800" b="1" dirty="0">
                <a:latin typeface="黑体" panose="02010609060101010101" pitchFamily="49" charset="-122"/>
                <a:ea typeface="黑体" panose="02010609060101010101" pitchFamily="49" charset="-122"/>
              </a:rPr>
              <a:t>、</a:t>
            </a:r>
            <a:r>
              <a:rPr lang="zh-CN" altLang="en-US" sz="2800" b="1" dirty="0">
                <a:solidFill>
                  <a:srgbClr val="0000CC"/>
                </a:solidFill>
                <a:latin typeface="黑体" panose="02010609060101010101" pitchFamily="49" charset="-122"/>
                <a:ea typeface="黑体" panose="02010609060101010101" pitchFamily="49" charset="-122"/>
              </a:rPr>
              <a:t>如何理解“合理引用”？</a:t>
            </a:r>
          </a:p>
          <a:p>
            <a:pPr>
              <a:lnSpc>
                <a:spcPts val="3200"/>
              </a:lnSpc>
            </a:pPr>
            <a:r>
              <a:rPr lang="en-US" altLang="zh-CN" sz="2800" b="1" dirty="0">
                <a:latin typeface="黑体" panose="02010609060101010101" pitchFamily="49" charset="-122"/>
                <a:ea typeface="黑体" panose="02010609060101010101" pitchFamily="49" charset="-122"/>
              </a:rPr>
              <a:t>A</a:t>
            </a:r>
            <a:r>
              <a:rPr lang="en-US" altLang="zh-CN" sz="2800" b="1" dirty="0">
                <a:solidFill>
                  <a:srgbClr val="FF0000"/>
                </a:solidFill>
                <a:latin typeface="黑体" panose="02010609060101010101" pitchFamily="49" charset="-122"/>
                <a:ea typeface="黑体" panose="02010609060101010101" pitchFamily="49" charset="-122"/>
              </a:rPr>
              <a:t>.</a:t>
            </a:r>
            <a:r>
              <a:rPr lang="zh-CN" altLang="en-US" sz="2800" b="1" dirty="0">
                <a:solidFill>
                  <a:srgbClr val="FF0000"/>
                </a:solidFill>
                <a:latin typeface="黑体" panose="02010609060101010101" pitchFamily="49" charset="-122"/>
                <a:ea typeface="黑体" panose="02010609060101010101" pitchFamily="49" charset="-122"/>
              </a:rPr>
              <a:t>引用是必须的</a:t>
            </a:r>
            <a:r>
              <a:rPr lang="zh-CN" altLang="en-US" sz="2800" b="1" dirty="0">
                <a:latin typeface="黑体" panose="02010609060101010101" pitchFamily="49" charset="-122"/>
                <a:ea typeface="黑体" panose="02010609060101010101" pitchFamily="49" charset="-122"/>
              </a:rPr>
              <a:t>，这是我们得知考生立意的依据。</a:t>
            </a:r>
          </a:p>
          <a:p>
            <a:pPr>
              <a:lnSpc>
                <a:spcPts val="3200"/>
              </a:lnSpc>
            </a:pPr>
            <a:r>
              <a:rPr lang="en-US" altLang="zh-CN" sz="2800" b="1" dirty="0">
                <a:latin typeface="黑体" panose="02010609060101010101" pitchFamily="49" charset="-122"/>
                <a:ea typeface="黑体" panose="02010609060101010101" pitchFamily="49" charset="-122"/>
              </a:rPr>
              <a:t>B.</a:t>
            </a:r>
            <a:r>
              <a:rPr lang="zh-CN" altLang="en-US" sz="2800" b="1" dirty="0">
                <a:latin typeface="黑体" panose="02010609060101010101" pitchFamily="49" charset="-122"/>
                <a:ea typeface="黑体" panose="02010609060101010101" pitchFamily="49" charset="-122"/>
              </a:rPr>
              <a:t>引用形式：全句抄上，加引号；为行文需要，没加引号，也是一种形式。</a:t>
            </a:r>
          </a:p>
          <a:p>
            <a:pPr>
              <a:lnSpc>
                <a:spcPts val="3200"/>
              </a:lnSpc>
            </a:pPr>
            <a:r>
              <a:rPr lang="en-US" altLang="zh-CN" sz="2800" b="1" dirty="0">
                <a:latin typeface="黑体" panose="02010609060101010101" pitchFamily="49" charset="-122"/>
                <a:ea typeface="黑体" panose="02010609060101010101" pitchFamily="49" charset="-122"/>
              </a:rPr>
              <a:t>C.</a:t>
            </a:r>
            <a:r>
              <a:rPr lang="zh-CN" altLang="en-US" sz="2800" b="1" dirty="0">
                <a:solidFill>
                  <a:srgbClr val="FF0000"/>
                </a:solidFill>
                <a:latin typeface="黑体" panose="02010609060101010101" pitchFamily="49" charset="-122"/>
                <a:ea typeface="黑体" panose="02010609060101010101" pitchFamily="49" charset="-122"/>
              </a:rPr>
              <a:t>合理</a:t>
            </a:r>
            <a:r>
              <a:rPr lang="zh-CN" altLang="en-US" sz="2800" b="1" dirty="0">
                <a:latin typeface="黑体" panose="02010609060101010101" pitchFamily="49" charset="-122"/>
                <a:ea typeface="黑体" panose="02010609060101010101" pitchFamily="49" charset="-122"/>
              </a:rPr>
              <a:t>：这种</a:t>
            </a:r>
            <a:r>
              <a:rPr lang="zh-CN" altLang="en-US" sz="2800" b="1" dirty="0">
                <a:solidFill>
                  <a:srgbClr val="FF0000"/>
                </a:solidFill>
                <a:latin typeface="黑体" panose="02010609060101010101" pitchFamily="49" charset="-122"/>
                <a:ea typeface="黑体" panose="02010609060101010101" pitchFamily="49" charset="-122"/>
              </a:rPr>
              <a:t>引用是和文章内容融为一体的，是水乳交融的</a:t>
            </a:r>
            <a:r>
              <a:rPr lang="zh-CN" altLang="en-US" sz="2800" b="1" dirty="0">
                <a:latin typeface="黑体" panose="02010609060101010101" pitchFamily="49" charset="-122"/>
                <a:ea typeface="黑体" panose="02010609060101010101" pitchFamily="49" charset="-122"/>
              </a:rPr>
              <a:t>，不是贴标签式的、生硬的。</a:t>
            </a:r>
          </a:p>
          <a:p>
            <a:pPr>
              <a:lnSpc>
                <a:spcPts val="3200"/>
              </a:lnSpc>
            </a:pPr>
            <a:r>
              <a:rPr lang="en-US" altLang="zh-CN" sz="2800" b="1" dirty="0">
                <a:latin typeface="黑体" panose="02010609060101010101" pitchFamily="49" charset="-122"/>
                <a:ea typeface="黑体" panose="02010609060101010101" pitchFamily="49" charset="-122"/>
              </a:rPr>
              <a:t>3</a:t>
            </a:r>
            <a:r>
              <a:rPr lang="zh-CN" altLang="en-US" sz="2800" b="1" dirty="0">
                <a:latin typeface="黑体" panose="02010609060101010101" pitchFamily="49" charset="-122"/>
                <a:ea typeface="黑体" panose="02010609060101010101" pitchFamily="49" charset="-122"/>
              </a:rPr>
              <a:t>、</a:t>
            </a:r>
            <a:r>
              <a:rPr lang="zh-CN" altLang="en-US" sz="2800" b="1" dirty="0">
                <a:solidFill>
                  <a:srgbClr val="0000CC"/>
                </a:solidFill>
                <a:latin typeface="黑体" panose="02010609060101010101" pitchFamily="49" charset="-122"/>
                <a:ea typeface="黑体" panose="02010609060101010101" pitchFamily="49" charset="-122"/>
              </a:rPr>
              <a:t>关于自选角度的提法。</a:t>
            </a:r>
          </a:p>
          <a:p>
            <a:pPr>
              <a:lnSpc>
                <a:spcPts val="3200"/>
              </a:lnSpc>
            </a:pPr>
            <a:r>
              <a:rPr lang="zh-CN" altLang="en-US" sz="2800" b="1" dirty="0">
                <a:latin typeface="黑体" panose="02010609060101010101" pitchFamily="49" charset="-122"/>
                <a:ea typeface="黑体" panose="02010609060101010101" pitchFamily="49" charset="-122"/>
              </a:rPr>
              <a:t>  自选角度指的是考生自选两句组合后的立意角度，</a:t>
            </a:r>
            <a:r>
              <a:rPr lang="zh-CN" altLang="en-US" sz="2800" b="1" dirty="0">
                <a:solidFill>
                  <a:srgbClr val="FF0000"/>
                </a:solidFill>
                <a:latin typeface="黑体" panose="02010609060101010101" pitchFamily="49" charset="-122"/>
                <a:ea typeface="黑体" panose="02010609060101010101" pitchFamily="49" charset="-122"/>
              </a:rPr>
              <a:t>立意是否准、好、高？</a:t>
            </a:r>
            <a:r>
              <a:rPr lang="zh-CN" altLang="en-US" sz="2800" b="1" dirty="0">
                <a:latin typeface="黑体" panose="02010609060101010101" pitchFamily="49" charset="-122"/>
                <a:ea typeface="黑体" panose="02010609060101010101" pitchFamily="49" charset="-122"/>
              </a:rPr>
              <a:t>还要进一步看对材料的归纳、提炼。</a:t>
            </a:r>
            <a:endParaRPr lang="zh-CN" altLang="en-US" sz="2800" dirty="0">
              <a:latin typeface="黑体" panose="02010609060101010101" pitchFamily="49" charset="-122"/>
              <a:ea typeface="黑体" panose="02010609060101010101" pitchFamily="49" charset="-122"/>
            </a:endParaRPr>
          </a:p>
        </p:txBody>
      </p: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文本框 28673"/>
          <p:cNvSpPr txBox="1"/>
          <p:nvPr/>
        </p:nvSpPr>
        <p:spPr>
          <a:xfrm>
            <a:off x="0" y="0"/>
            <a:ext cx="9144000" cy="4399915"/>
          </a:xfrm>
          <a:prstGeom prst="rect">
            <a:avLst/>
          </a:prstGeom>
          <a:noFill/>
          <a:ln w="9525">
            <a:noFill/>
          </a:ln>
        </p:spPr>
        <p:txBody>
          <a:bodyPr>
            <a:spAutoFit/>
          </a:bodyPr>
          <a:lstStyle/>
          <a:p>
            <a:r>
              <a:rPr lang="en-US" altLang="zh-CN" sz="4000" b="1" dirty="0">
                <a:solidFill>
                  <a:srgbClr val="0000CC"/>
                </a:solidFill>
                <a:latin typeface="Arial" panose="020B0604020202020204" pitchFamily="34" charset="0"/>
                <a:ea typeface="黑体" panose="02010609060101010101" pitchFamily="49" charset="-122"/>
              </a:rPr>
              <a:t>                      </a:t>
            </a:r>
            <a:r>
              <a:rPr lang="zh-CN" altLang="en-US" sz="4000" b="1" dirty="0">
                <a:solidFill>
                  <a:srgbClr val="0000CC"/>
                </a:solidFill>
                <a:latin typeface="Arial" panose="020B0604020202020204" pitchFamily="34" charset="0"/>
                <a:ea typeface="黑体" panose="02010609060101010101" pitchFamily="49" charset="-122"/>
              </a:rPr>
              <a:t>句间</a:t>
            </a:r>
            <a:r>
              <a:rPr lang="zh-CN" altLang="en-US" sz="4000" b="1" dirty="0">
                <a:solidFill>
                  <a:srgbClr val="0000CC"/>
                </a:solidFill>
                <a:effectLst>
                  <a:outerShdw blurRad="38100" dist="38100" dir="2700000">
                    <a:srgbClr val="C0C0C0"/>
                  </a:outerShdw>
                </a:effectLst>
                <a:latin typeface="Arial" panose="020B0604020202020204" pitchFamily="34" charset="0"/>
                <a:ea typeface="黑体" panose="02010609060101010101" pitchFamily="49" charset="-122"/>
              </a:rPr>
              <a:t>含义关联</a:t>
            </a:r>
            <a:r>
              <a:rPr lang="zh-CN" altLang="en-US" sz="4000" b="1" dirty="0">
                <a:solidFill>
                  <a:srgbClr val="0000CC"/>
                </a:solidFill>
                <a:latin typeface="Arial" panose="020B0604020202020204" pitchFamily="34" charset="0"/>
                <a:ea typeface="黑体" panose="02010609060101010101" pitchFamily="49" charset="-122"/>
              </a:rPr>
              <a:t> </a:t>
            </a:r>
          </a:p>
          <a:p>
            <a:r>
              <a:rPr lang="zh-CN" altLang="en-US" sz="4000" b="1" dirty="0">
                <a:solidFill>
                  <a:srgbClr val="0000CC"/>
                </a:solidFill>
                <a:latin typeface="Arial" panose="020B0604020202020204" pitchFamily="34" charset="0"/>
                <a:ea typeface="黑体" panose="02010609060101010101" pitchFamily="49" charset="-122"/>
              </a:rPr>
              <a:t>    </a:t>
            </a:r>
            <a:r>
              <a:rPr lang="zh-CN" altLang="en-US" sz="4000" b="1" dirty="0">
                <a:latin typeface="Arial" panose="020B0604020202020204" pitchFamily="34" charset="0"/>
                <a:ea typeface="黑体" panose="02010609060101010101" pitchFamily="49" charset="-122"/>
              </a:rPr>
              <a:t>就是所选句子之间，内在含义必须具有</a:t>
            </a:r>
            <a:r>
              <a:rPr lang="zh-CN" altLang="en-US" sz="4000" b="1" dirty="0">
                <a:solidFill>
                  <a:srgbClr val="FF0000"/>
                </a:solidFill>
                <a:latin typeface="Arial" panose="020B0604020202020204" pitchFamily="34" charset="0"/>
                <a:ea typeface="黑体" panose="02010609060101010101" pitchFamily="49" charset="-122"/>
              </a:rPr>
              <a:t>契合点</a:t>
            </a:r>
            <a:r>
              <a:rPr lang="zh-CN" altLang="en-US" sz="4000" b="1" dirty="0">
                <a:latin typeface="Arial" panose="020B0604020202020204" pitchFamily="34" charset="0"/>
                <a:ea typeface="黑体" panose="02010609060101010101" pitchFamily="49" charset="-122"/>
              </a:rPr>
              <a:t>或</a:t>
            </a:r>
            <a:r>
              <a:rPr lang="zh-CN" altLang="en-US" sz="4000" b="1" dirty="0">
                <a:solidFill>
                  <a:srgbClr val="FF0000"/>
                </a:solidFill>
                <a:latin typeface="Arial" panose="020B0604020202020204" pitchFamily="34" charset="0"/>
                <a:ea typeface="黑体" panose="02010609060101010101" pitchFamily="49" charset="-122"/>
              </a:rPr>
              <a:t>关联性</a:t>
            </a:r>
            <a:r>
              <a:rPr lang="zh-CN" altLang="en-US" sz="4000" b="1" dirty="0">
                <a:latin typeface="Arial" panose="020B0604020202020204" pitchFamily="34" charset="0"/>
                <a:ea typeface="黑体" panose="02010609060101010101" pitchFamily="49" charset="-122"/>
              </a:rPr>
              <a:t>，绝对不能自相矛盾。当然，所选两句所含道理，既可以是</a:t>
            </a:r>
            <a:r>
              <a:rPr lang="zh-CN" altLang="en-US" sz="4000" b="1" dirty="0">
                <a:solidFill>
                  <a:srgbClr val="FF0000"/>
                </a:solidFill>
                <a:latin typeface="Arial" panose="020B0604020202020204" pitchFamily="34" charset="0"/>
                <a:ea typeface="黑体" panose="02010609060101010101" pitchFamily="49" charset="-122"/>
              </a:rPr>
              <a:t>相近或相关</a:t>
            </a:r>
            <a:r>
              <a:rPr lang="zh-CN" altLang="en-US" sz="4000" b="1" dirty="0">
                <a:latin typeface="Arial" panose="020B0604020202020204" pitchFamily="34" charset="0"/>
                <a:ea typeface="黑体" panose="02010609060101010101" pitchFamily="49" charset="-122"/>
              </a:rPr>
              <a:t>，也可以是一个问题的两个方面</a:t>
            </a:r>
            <a:r>
              <a:rPr lang="en-US" altLang="zh-CN" sz="4000" b="1">
                <a:latin typeface="黑体" panose="02010609060101010101" pitchFamily="49" charset="-122"/>
                <a:ea typeface="黑体" panose="02010609060101010101" pitchFamily="49" charset="-122"/>
              </a:rPr>
              <a:t>——</a:t>
            </a:r>
            <a:r>
              <a:rPr lang="zh-CN" altLang="en-US" sz="4000" b="1" dirty="0">
                <a:solidFill>
                  <a:srgbClr val="FF0000"/>
                </a:solidFill>
                <a:latin typeface="Arial" panose="020B0604020202020204" pitchFamily="34" charset="0"/>
                <a:ea typeface="黑体" panose="02010609060101010101" pitchFamily="49" charset="-122"/>
              </a:rPr>
              <a:t>相反</a:t>
            </a:r>
            <a:r>
              <a:rPr lang="zh-CN" altLang="en-US" sz="4000" b="1" dirty="0">
                <a:latin typeface="Arial" panose="020B0604020202020204" pitchFamily="34" charset="0"/>
                <a:ea typeface="黑体" panose="02010609060101010101" pitchFamily="49" charset="-122"/>
              </a:rPr>
              <a:t>。</a:t>
            </a:r>
          </a:p>
          <a:p>
            <a:r>
              <a:rPr lang="zh-CN" altLang="en-US" sz="4000" b="1" dirty="0">
                <a:solidFill>
                  <a:srgbClr val="0000CC"/>
                </a:solidFill>
                <a:latin typeface="Arial" panose="020B0604020202020204" pitchFamily="34" charset="0"/>
                <a:ea typeface="黑体" panose="02010609060101010101" pitchFamily="49" charset="-122"/>
              </a:rPr>
              <a:t>    </a:t>
            </a:r>
            <a:endParaRPr lang="zh-CN" altLang="en-US" sz="4000" b="1" dirty="0">
              <a:solidFill>
                <a:srgbClr val="FF0000"/>
              </a:solidFill>
              <a:effectLst>
                <a:outerShdw blurRad="38100" dist="38100" dir="2700000">
                  <a:srgbClr val="C0C0C0"/>
                </a:outerShdw>
              </a:effectLst>
              <a:latin typeface="Arial" panose="020B0604020202020204" pitchFamily="34" charset="0"/>
              <a:ea typeface="黑体" panose="02010609060101010101" pitchFamily="49" charset="-122"/>
            </a:endParaRPr>
          </a:p>
        </p:txBody>
      </p:sp>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标题 1"/>
          <p:cNvSpPr>
            <a:spLocks noGrp="1"/>
          </p:cNvSpPr>
          <p:nvPr>
            <p:ph type="title"/>
          </p:nvPr>
        </p:nvSpPr>
        <p:spPr/>
        <p:txBody>
          <a:bodyPr wrap="square" lIns="91440" tIns="45720" rIns="91440" bIns="45720" anchor="ctr">
            <a:noAutofit/>
          </a:bodyPr>
          <a:lstStyle/>
          <a:p>
            <a:pPr eaLnBrk="1" hangingPunct="1"/>
            <a:r>
              <a:rPr lang="zh-CN" altLang="en-US" sz="7200" dirty="0"/>
              <a:t>注意：</a:t>
            </a:r>
          </a:p>
        </p:txBody>
      </p:sp>
      <p:sp>
        <p:nvSpPr>
          <p:cNvPr id="35842" name="内容占位符 2"/>
          <p:cNvSpPr>
            <a:spLocks noGrp="1"/>
          </p:cNvSpPr>
          <p:nvPr>
            <p:ph idx="1"/>
          </p:nvPr>
        </p:nvSpPr>
        <p:spPr>
          <a:xfrm>
            <a:off x="502444" y="1327151"/>
            <a:ext cx="8137922" cy="4235449"/>
          </a:xfrm>
        </p:spPr>
        <p:txBody>
          <a:bodyPr wrap="square" lIns="91440" tIns="45720" rIns="91440" bIns="45720" anchor="t"/>
          <a:lstStyle/>
          <a:p>
            <a:pPr marL="0" indent="0" eaLnBrk="1" hangingPunct="1">
              <a:buNone/>
            </a:pPr>
            <a:r>
              <a:rPr lang="zh-CN" altLang="en-US" sz="6000" b="1" dirty="0"/>
              <a:t>写作重心：</a:t>
            </a:r>
            <a:endParaRPr lang="en-US" altLang="zh-CN" sz="6000" b="1" dirty="0"/>
          </a:p>
          <a:p>
            <a:pPr marL="342900" lvl="1" indent="0">
              <a:buNone/>
            </a:pPr>
            <a:r>
              <a:rPr lang="zh-CN" altLang="en-US" sz="5850" b="1" dirty="0"/>
              <a:t>是围绕总的论点展开，而不是围绕单个名句论证！！！</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idx="4294967295"/>
          </p:nvPr>
        </p:nvSpPr>
        <p:spPr>
          <a:xfrm>
            <a:off x="0" y="203200"/>
            <a:ext cx="8138160" cy="1028700"/>
          </a:xfrm>
        </p:spPr>
        <p:txBody>
          <a:bodyPr anchor="ctr"/>
          <a:lstStyle/>
          <a:p>
            <a:pPr algn="l"/>
            <a:r>
              <a:rPr lang="en-US" altLang="zh-CN" sz="4000" b="1" dirty="0"/>
              <a:t>   </a:t>
            </a:r>
            <a:endParaRPr lang="en-US" altLang="zh-CN" sz="3200" b="1" dirty="0">
              <a:latin typeface="黑体" panose="02010609060101010101" pitchFamily="49" charset="-122"/>
              <a:ea typeface="黑体" panose="02010609060101010101" pitchFamily="49" charset="-122"/>
            </a:endParaRPr>
          </a:p>
        </p:txBody>
      </p:sp>
      <p:sp>
        <p:nvSpPr>
          <p:cNvPr id="5124" name="文本框 5123"/>
          <p:cNvSpPr txBox="1"/>
          <p:nvPr/>
        </p:nvSpPr>
        <p:spPr>
          <a:xfrm>
            <a:off x="0" y="0"/>
            <a:ext cx="9144000" cy="6369685"/>
          </a:xfrm>
          <a:prstGeom prst="rect">
            <a:avLst/>
          </a:prstGeom>
          <a:noFill/>
          <a:ln w="9525">
            <a:noFill/>
          </a:ln>
        </p:spPr>
        <p:txBody>
          <a:bodyPr>
            <a:spAutoFit/>
          </a:bodyPr>
          <a:lstStyle/>
          <a:p>
            <a:r>
              <a:rPr lang="en-US" altLang="zh-CN" sz="2800" b="1" dirty="0">
                <a:solidFill>
                  <a:srgbClr val="0000CC"/>
                </a:solidFill>
                <a:latin typeface="黑体" panose="02010609060101010101" pitchFamily="49" charset="-122"/>
                <a:ea typeface="黑体" panose="02010609060101010101" pitchFamily="49" charset="-122"/>
              </a:rPr>
              <a:t>(2017</a:t>
            </a:r>
            <a:r>
              <a:rPr lang="zh-CN" altLang="en-US" sz="2800" b="1" dirty="0">
                <a:solidFill>
                  <a:srgbClr val="0000CC"/>
                </a:solidFill>
                <a:latin typeface="黑体" panose="02010609060101010101" pitchFamily="49" charset="-122"/>
                <a:ea typeface="黑体" panose="02010609060101010101" pitchFamily="49" charset="-122"/>
              </a:rPr>
              <a:t>高考全国卷</a:t>
            </a:r>
            <a:r>
              <a:rPr lang="en-US" altLang="zh-CN" sz="2800" b="1" dirty="0">
                <a:solidFill>
                  <a:srgbClr val="0000CC"/>
                </a:solidFill>
                <a:latin typeface="黑体" panose="02010609060101010101" pitchFamily="49" charset="-122"/>
                <a:ea typeface="黑体" panose="02010609060101010101" pitchFamily="49" charset="-122"/>
              </a:rPr>
              <a:t>Ⅱ)</a:t>
            </a:r>
            <a:r>
              <a:rPr lang="zh-CN" altLang="en-US" sz="2800" b="1" dirty="0">
                <a:solidFill>
                  <a:srgbClr val="0000CC"/>
                </a:solidFill>
                <a:latin typeface="黑体" panose="02010609060101010101" pitchFamily="49" charset="-122"/>
                <a:ea typeface="黑体" panose="02010609060101010101" pitchFamily="49" charset="-122"/>
              </a:rPr>
              <a:t>阅读下面的材料，根据要求写作。</a:t>
            </a:r>
          </a:p>
          <a:p>
            <a:r>
              <a:rPr lang="en-US" altLang="zh-CN" sz="2800" b="1" dirty="0">
                <a:latin typeface="楷体" panose="02010609060101010101" pitchFamily="49" charset="-122"/>
                <a:ea typeface="楷体" panose="02010609060101010101" pitchFamily="49" charset="-122"/>
              </a:rPr>
              <a:t>①</a:t>
            </a:r>
            <a:r>
              <a:rPr lang="zh-CN" altLang="en-US" sz="2800" b="1" dirty="0">
                <a:latin typeface="楷体" panose="02010609060101010101" pitchFamily="49" charset="-122"/>
                <a:ea typeface="楷体" panose="02010609060101010101" pitchFamily="49" charset="-122"/>
              </a:rPr>
              <a:t>天行健，君子以自强不息。（</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周易</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a:t>
            </a:r>
          </a:p>
          <a:p>
            <a:r>
              <a:rPr lang="en-US" altLang="zh-CN" sz="2800" b="1" dirty="0">
                <a:latin typeface="楷体" panose="02010609060101010101" pitchFamily="49" charset="-122"/>
                <a:ea typeface="楷体" panose="02010609060101010101" pitchFamily="49" charset="-122"/>
              </a:rPr>
              <a:t>②</a:t>
            </a:r>
            <a:r>
              <a:rPr lang="zh-CN" altLang="en-US" sz="2800" b="1" dirty="0">
                <a:latin typeface="楷体" panose="02010609060101010101" pitchFamily="49" charset="-122"/>
                <a:ea typeface="楷体" panose="02010609060101010101" pitchFamily="49" charset="-122"/>
              </a:rPr>
              <a:t>露从今夜白，月是故乡明。（杜甫）</a:t>
            </a:r>
          </a:p>
          <a:p>
            <a:r>
              <a:rPr lang="en-US" altLang="zh-CN" sz="2800" b="1" dirty="0">
                <a:latin typeface="楷体" panose="02010609060101010101" pitchFamily="49" charset="-122"/>
                <a:ea typeface="楷体" panose="02010609060101010101" pitchFamily="49" charset="-122"/>
              </a:rPr>
              <a:t>③</a:t>
            </a:r>
            <a:r>
              <a:rPr lang="zh-CN" altLang="en-US" sz="2800" b="1" dirty="0">
                <a:latin typeface="楷体" panose="02010609060101010101" pitchFamily="49" charset="-122"/>
                <a:ea typeface="楷体" panose="02010609060101010101" pitchFamily="49" charset="-122"/>
              </a:rPr>
              <a:t>何须浅碧深红色，自是花中第一流。（李清照）</a:t>
            </a:r>
          </a:p>
          <a:p>
            <a:r>
              <a:rPr lang="en-US" altLang="zh-CN" sz="2800" b="1" dirty="0">
                <a:latin typeface="楷体" panose="02010609060101010101" pitchFamily="49" charset="-122"/>
                <a:ea typeface="楷体" panose="02010609060101010101" pitchFamily="49" charset="-122"/>
              </a:rPr>
              <a:t>④</a:t>
            </a:r>
            <a:r>
              <a:rPr lang="zh-CN" altLang="en-US" sz="2800" b="1" dirty="0">
                <a:latin typeface="楷体" panose="02010609060101010101" pitchFamily="49" charset="-122"/>
                <a:ea typeface="楷体" panose="02010609060101010101" pitchFamily="49" charset="-122"/>
              </a:rPr>
              <a:t>受光于庭户见一堂，受光于天下照四方。（魏源）</a:t>
            </a:r>
          </a:p>
          <a:p>
            <a:r>
              <a:rPr lang="en-US" altLang="zh-CN" sz="2800" b="1" dirty="0">
                <a:latin typeface="楷体" panose="02010609060101010101" pitchFamily="49" charset="-122"/>
                <a:ea typeface="楷体" panose="02010609060101010101" pitchFamily="49" charset="-122"/>
              </a:rPr>
              <a:t>⑤</a:t>
            </a:r>
            <a:r>
              <a:rPr lang="zh-CN" altLang="en-US" sz="2800" b="1" dirty="0">
                <a:latin typeface="楷体" panose="02010609060101010101" pitchFamily="49" charset="-122"/>
                <a:ea typeface="楷体" panose="02010609060101010101" pitchFamily="49" charset="-122"/>
              </a:rPr>
              <a:t>必须敢于正视，这才可望敢想，敢说，敢做，敢当。（鲁迅）</a:t>
            </a:r>
          </a:p>
          <a:p>
            <a:r>
              <a:rPr lang="en-US" altLang="zh-CN" sz="2800" b="1" dirty="0">
                <a:latin typeface="楷体" panose="02010609060101010101" pitchFamily="49" charset="-122"/>
                <a:ea typeface="楷体" panose="02010609060101010101" pitchFamily="49" charset="-122"/>
              </a:rPr>
              <a:t>⑥</a:t>
            </a:r>
            <a:r>
              <a:rPr lang="zh-CN" altLang="en-US" sz="2800" b="1" dirty="0">
                <a:latin typeface="楷体" panose="02010609060101010101" pitchFamily="49" charset="-122"/>
                <a:ea typeface="楷体" panose="02010609060101010101" pitchFamily="49" charset="-122"/>
              </a:rPr>
              <a:t>数风流人物，还看今朝。   （毛泽东）</a:t>
            </a:r>
          </a:p>
          <a:p>
            <a:r>
              <a:rPr lang="zh-CN" altLang="en-US" sz="2800" b="1" dirty="0">
                <a:latin typeface="黑体" panose="02010609060101010101" pitchFamily="49" charset="-122"/>
                <a:ea typeface="黑体" panose="02010609060101010101" pitchFamily="49" charset="-122"/>
              </a:rPr>
              <a:t>   中国文化博大精深，无数名句化育后世。读了上面六句，你有怎样的感触与思考？请以其中两三句为基础确定立意，并合理引用，写一篇文章。要求自选角度，明确文体，自拟标题；不要套作，不得抄袭；不少于</a:t>
            </a:r>
            <a:r>
              <a:rPr lang="en-US" altLang="zh-CN" sz="2800" b="1" dirty="0">
                <a:latin typeface="黑体" panose="02010609060101010101" pitchFamily="49" charset="-122"/>
                <a:ea typeface="黑体" panose="02010609060101010101" pitchFamily="49" charset="-122"/>
              </a:rPr>
              <a:t>800</a:t>
            </a:r>
            <a:r>
              <a:rPr lang="zh-CN" altLang="en-US" sz="2800" b="1" dirty="0">
                <a:latin typeface="黑体" panose="02010609060101010101" pitchFamily="49" charset="-122"/>
                <a:ea typeface="黑体" panose="02010609060101010101" pitchFamily="49" charset="-122"/>
              </a:rPr>
              <a:t>字。</a:t>
            </a:r>
          </a:p>
          <a:p>
            <a:r>
              <a:rPr lang="zh-CN" altLang="en-US" sz="2800" b="1" dirty="0">
                <a:latin typeface="黑体" panose="02010609060101010101" pitchFamily="49" charset="-122"/>
                <a:ea typeface="黑体" panose="02010609060101010101" pitchFamily="49" charset="-122"/>
              </a:rPr>
              <a:t>   </a:t>
            </a:r>
            <a:r>
              <a:rPr lang="zh-CN" altLang="en-US" sz="3600" b="1" dirty="0">
                <a:latin typeface="黑体" panose="02010609060101010101" pitchFamily="49" charset="-122"/>
                <a:ea typeface="黑体" panose="02010609060101010101" pitchFamily="49" charset="-122"/>
              </a:rPr>
              <a:t>这就是以</a:t>
            </a:r>
            <a:r>
              <a:rPr lang="en-US" altLang="zh-CN" sz="3600" b="1" dirty="0">
                <a:latin typeface="黑体" panose="02010609060101010101" pitchFamily="49" charset="-122"/>
                <a:ea typeface="黑体" panose="02010609060101010101" pitchFamily="49" charset="-122"/>
              </a:rPr>
              <a:t>2017</a:t>
            </a:r>
            <a:r>
              <a:rPr lang="zh-CN" altLang="en-US" sz="3600" b="1" dirty="0">
                <a:latin typeface="黑体" panose="02010609060101010101" pitchFamily="49" charset="-122"/>
                <a:ea typeface="黑体" panose="02010609060101010101" pitchFamily="49" charset="-122"/>
              </a:rPr>
              <a:t>年高考</a:t>
            </a:r>
            <a:r>
              <a:rPr lang="zh-CN" altLang="en-US" sz="3600" b="1" dirty="0">
                <a:solidFill>
                  <a:srgbClr val="FF0000"/>
                </a:solidFill>
                <a:latin typeface="黑体" panose="02010609060101010101" pitchFamily="49" charset="-122"/>
                <a:ea typeface="黑体" panose="02010609060101010101" pitchFamily="49" charset="-122"/>
              </a:rPr>
              <a:t>全国卷</a:t>
            </a:r>
            <a:r>
              <a:rPr lang="en-US" altLang="zh-CN" sz="3600" b="1" dirty="0">
                <a:solidFill>
                  <a:srgbClr val="FF0000"/>
                </a:solidFill>
                <a:latin typeface="黑体" panose="02010609060101010101" pitchFamily="49" charset="-122"/>
                <a:ea typeface="黑体" panose="02010609060101010101" pitchFamily="49" charset="-122"/>
              </a:rPr>
              <a:t>2</a:t>
            </a:r>
            <a:r>
              <a:rPr lang="zh-CN" altLang="en-US" sz="3600" b="1" dirty="0">
                <a:latin typeface="黑体" panose="02010609060101010101" pitchFamily="49" charset="-122"/>
                <a:ea typeface="黑体" panose="02010609060101010101" pitchFamily="49" charset="-122"/>
              </a:rPr>
              <a:t>为代表的</a:t>
            </a:r>
            <a:r>
              <a:rPr lang="zh-CN" altLang="en-US" sz="3600" b="1" dirty="0">
                <a:solidFill>
                  <a:srgbClr val="FF0000"/>
                </a:solidFill>
                <a:sym typeface="+mn-ea"/>
              </a:rPr>
              <a:t>多组名句关联型作</a:t>
            </a:r>
            <a:r>
              <a:rPr lang="zh-CN" altLang="en-US" sz="3600" b="1" dirty="0" smtClean="0">
                <a:solidFill>
                  <a:srgbClr val="FF0000"/>
                </a:solidFill>
                <a:sym typeface="+mn-ea"/>
              </a:rPr>
              <a:t>文</a:t>
            </a:r>
            <a:r>
              <a:rPr lang="zh-CN" altLang="en-US" sz="3600" b="1" dirty="0" smtClean="0">
                <a:solidFill>
                  <a:srgbClr val="FF0000"/>
                </a:solidFill>
                <a:latin typeface="黑体" panose="02010609060101010101" pitchFamily="49" charset="-122"/>
                <a:ea typeface="黑体" panose="02010609060101010101" pitchFamily="49" charset="-122"/>
              </a:rPr>
              <a:t>题</a:t>
            </a:r>
            <a:r>
              <a:rPr lang="zh-CN" altLang="en-US" sz="3600" b="1" dirty="0">
                <a:latin typeface="黑体" panose="02010609060101010101" pitchFamily="49" charset="-122"/>
                <a:ea typeface="黑体" panose="02010609060101010101" pitchFamily="49" charset="-122"/>
              </a:rPr>
              <a:t>。</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124">
                                            <p:txEl>
                                              <p:pRg st="8" end="8"/>
                                            </p:txEl>
                                          </p:spTgt>
                                        </p:tgtEl>
                                        <p:attrNameLst>
                                          <p:attrName>style.visibility</p:attrName>
                                        </p:attrNameLst>
                                      </p:cBhvr>
                                      <p:to>
                                        <p:strVal val="visible"/>
                                      </p:to>
                                    </p:set>
                                    <p:animEffect transition="in" filter="blinds(horizontal)">
                                      <p:cBhvr>
                                        <p:cTn id="7" dur="500"/>
                                        <p:tgtEl>
                                          <p:spTgt spid="512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3850" y="188913"/>
            <a:ext cx="8229600" cy="857250"/>
          </a:xfrm>
        </p:spPr>
        <p:txBody>
          <a:bodyPr vert="horz" wrap="square" lIns="91440" tIns="45720" rIns="91440" bIns="45720" numCol="1" rtlCol="0" anchor="ctr" anchorCtr="0" compatLnSpc="1">
            <a:normAutofit fontScale="90000"/>
          </a:body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4400" b="1" i="0" u="none" strike="noStrike" kern="1200" cap="none" spc="0" normalizeH="0" baseline="0" noProof="0" dirty="0" smtClean="0">
                <a:ln>
                  <a:noFill/>
                </a:ln>
                <a:solidFill>
                  <a:schemeClr val="tx1"/>
                </a:solidFill>
                <a:effectLst/>
                <a:uLnTx/>
                <a:uFillTx/>
                <a:latin typeface="+mj-lt"/>
                <a:ea typeface="+mj-ea"/>
                <a:cs typeface="+mj-cs"/>
              </a:rPr>
              <a:t>1.</a:t>
            </a:r>
            <a:r>
              <a:rPr kumimoji="0" lang="zh-CN" altLang="en-US" sz="4400" b="1" i="0" u="none" strike="noStrike" kern="1200" cap="none" spc="0" normalizeH="0" baseline="0" noProof="0" dirty="0" smtClean="0">
                <a:ln>
                  <a:noFill/>
                </a:ln>
                <a:solidFill>
                  <a:schemeClr val="tx1"/>
                </a:solidFill>
                <a:effectLst/>
                <a:uLnTx/>
                <a:uFillTx/>
                <a:latin typeface="+mj-lt"/>
                <a:ea typeface="+mj-ea"/>
                <a:cs typeface="+mj-cs"/>
              </a:rPr>
              <a:t>读懂句子，提取关键词</a:t>
            </a:r>
            <a:br>
              <a:rPr kumimoji="0" lang="zh-CN" altLang="en-US" sz="4400" b="1" i="0" u="none" strike="noStrike" kern="1200" cap="none" spc="0" normalizeH="0" baseline="0" noProof="0" dirty="0" smtClean="0">
                <a:ln>
                  <a:noFill/>
                </a:ln>
                <a:solidFill>
                  <a:schemeClr val="tx1"/>
                </a:solidFill>
                <a:effectLst/>
                <a:uLnTx/>
                <a:uFillTx/>
                <a:latin typeface="+mj-lt"/>
                <a:ea typeface="+mj-ea"/>
                <a:cs typeface="+mj-cs"/>
              </a:rPr>
            </a:br>
            <a:endParaRPr kumimoji="0" lang="zh-CN" altLang="en-US" sz="4400" b="1" i="0" u="none" strike="noStrike" kern="1200" cap="none" spc="0" normalizeH="0" baseline="0" noProof="0" dirty="0" smtClean="0">
              <a:ln>
                <a:noFill/>
              </a:ln>
              <a:solidFill>
                <a:schemeClr val="tx1"/>
              </a:solidFill>
              <a:effectLst/>
              <a:uLnTx/>
              <a:uFillTx/>
              <a:latin typeface="+mj-lt"/>
              <a:ea typeface="+mj-ea"/>
              <a:cs typeface="+mj-cs"/>
            </a:endParaRPr>
          </a:p>
        </p:txBody>
      </p:sp>
      <p:sp>
        <p:nvSpPr>
          <p:cNvPr id="13315" name="内容占位符 2"/>
          <p:cNvSpPr>
            <a:spLocks noGrp="1"/>
          </p:cNvSpPr>
          <p:nvPr>
            <p:ph idx="1"/>
          </p:nvPr>
        </p:nvSpPr>
        <p:spPr>
          <a:xfrm>
            <a:off x="0" y="549275"/>
            <a:ext cx="9144000" cy="6165850"/>
          </a:xfrm>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3400" b="1" i="0" u="none" strike="noStrike" kern="1200" cap="none" spc="0" normalizeH="0" baseline="0" noProof="0" dirty="0">
                <a:ln>
                  <a:noFill/>
                </a:ln>
                <a:solidFill>
                  <a:prstClr val="black"/>
                </a:solidFill>
                <a:effectLst/>
                <a:uLnTx/>
                <a:uFillTx/>
                <a:latin typeface="+mn-lt"/>
                <a:ea typeface="+mn-ea"/>
                <a:cs typeface="+mn-cs"/>
              </a:rPr>
              <a:t>（ </a:t>
            </a:r>
            <a:r>
              <a:rPr kumimoji="0" lang="en-US" altLang="zh-CN" sz="3400" b="1" i="0" u="none" strike="noStrike" kern="1200" cap="none" spc="0" normalizeH="0" baseline="0" noProof="0" dirty="0" smtClean="0">
                <a:ln>
                  <a:noFill/>
                </a:ln>
                <a:solidFill>
                  <a:schemeClr val="tx1"/>
                </a:solidFill>
                <a:effectLst/>
                <a:uLnTx/>
                <a:uFillTx/>
                <a:latin typeface="+mn-lt"/>
                <a:ea typeface="+mn-ea"/>
                <a:cs typeface="+mn-cs"/>
              </a:rPr>
              <a:t>1</a:t>
            </a:r>
            <a:r>
              <a:rPr kumimoji="0" lang="zh-CN" altLang="en-US" sz="3400" b="1" i="0" u="none" strike="noStrike" kern="1200" cap="none" spc="0" normalizeH="0" baseline="0" noProof="0" dirty="0" smtClean="0">
                <a:ln>
                  <a:noFill/>
                </a:ln>
                <a:solidFill>
                  <a:schemeClr val="tx1"/>
                </a:solidFill>
                <a:effectLst/>
                <a:uLnTx/>
                <a:uFillTx/>
                <a:latin typeface="+mn-lt"/>
                <a:ea typeface="+mn-ea"/>
                <a:cs typeface="+mn-cs"/>
              </a:rPr>
              <a:t>）审清材料（</a:t>
            </a:r>
            <a:r>
              <a:rPr kumimoji="0" lang="en-US" altLang="zh-CN" sz="3400" b="1" i="0" u="none" strike="noStrike" kern="1200" cap="none" spc="0" normalizeH="0" baseline="0" noProof="0" dirty="0" smtClean="0">
                <a:ln>
                  <a:noFill/>
                </a:ln>
                <a:solidFill>
                  <a:schemeClr val="tx1"/>
                </a:solidFill>
                <a:effectLst/>
                <a:uLnTx/>
                <a:uFillTx/>
                <a:latin typeface="+mn-lt"/>
                <a:ea typeface="+mn-ea"/>
                <a:cs typeface="+mn-cs"/>
              </a:rPr>
              <a:t>2</a:t>
            </a:r>
            <a:r>
              <a:rPr kumimoji="0" lang="zh-CN" altLang="en-US" sz="3400" b="1" i="0" u="none" strike="noStrike" kern="1200" cap="none" spc="0" normalizeH="0" baseline="0" noProof="0" dirty="0" smtClean="0">
                <a:ln>
                  <a:noFill/>
                </a:ln>
                <a:solidFill>
                  <a:schemeClr val="tx1"/>
                </a:solidFill>
                <a:effectLst/>
                <a:uLnTx/>
                <a:uFillTx/>
                <a:latin typeface="+mn-lt"/>
                <a:ea typeface="+mn-ea"/>
                <a:cs typeface="+mn-cs"/>
              </a:rPr>
              <a:t>）审清关系（</a:t>
            </a:r>
            <a:r>
              <a:rPr kumimoji="0" lang="en-US" altLang="zh-CN" sz="3400" b="1" i="0" u="none" strike="noStrike" kern="1200" cap="none" spc="0" normalizeH="0" baseline="0" noProof="0" dirty="0" smtClean="0">
                <a:ln>
                  <a:noFill/>
                </a:ln>
                <a:solidFill>
                  <a:schemeClr val="tx1"/>
                </a:solidFill>
                <a:effectLst/>
                <a:uLnTx/>
                <a:uFillTx/>
                <a:latin typeface="+mn-lt"/>
                <a:ea typeface="+mn-ea"/>
                <a:cs typeface="+mn-cs"/>
              </a:rPr>
              <a:t>3</a:t>
            </a:r>
            <a:r>
              <a:rPr kumimoji="0" lang="zh-CN" altLang="en-US" sz="3400" b="1" i="0" u="none" strike="noStrike" kern="1200" cap="none" spc="0" normalizeH="0" baseline="0" noProof="0" dirty="0" smtClean="0">
                <a:ln>
                  <a:noFill/>
                </a:ln>
                <a:solidFill>
                  <a:schemeClr val="tx1"/>
                </a:solidFill>
                <a:effectLst/>
                <a:uLnTx/>
                <a:uFillTx/>
                <a:latin typeface="+mn-lt"/>
                <a:ea typeface="+mn-ea"/>
                <a:cs typeface="+mn-cs"/>
              </a:rPr>
              <a:t>）审出问题</a:t>
            </a:r>
            <a:endParaRPr kumimoji="0" lang="en-US" altLang="zh-CN" sz="34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r>
              <a:rPr kumimoji="0" lang="zh-CN" altLang="en-US" sz="3600" b="1" i="0" u="none" strike="noStrike" kern="1200" cap="none" spc="0" normalizeH="0" baseline="0" noProof="0" dirty="0" smtClean="0">
                <a:ln>
                  <a:noFill/>
                </a:ln>
                <a:solidFill>
                  <a:schemeClr val="tx1"/>
                </a:solidFill>
                <a:effectLst/>
                <a:uLnTx/>
                <a:uFillTx/>
                <a:latin typeface="+mn-lt"/>
                <a:ea typeface="+mn-ea"/>
                <a:cs typeface="+mn-cs"/>
              </a:rPr>
              <a:t>（</a:t>
            </a:r>
            <a:r>
              <a:rPr kumimoji="0" lang="en-US" altLang="zh-CN" sz="3600" b="1" i="0" u="none" strike="noStrike" kern="1200" cap="none" spc="0" normalizeH="0" baseline="0" noProof="0" dirty="0" smtClean="0">
                <a:ln>
                  <a:noFill/>
                </a:ln>
                <a:solidFill>
                  <a:schemeClr val="tx1"/>
                </a:solidFill>
                <a:effectLst/>
                <a:uLnTx/>
                <a:uFillTx/>
                <a:latin typeface="+mn-lt"/>
                <a:ea typeface="+mn-ea"/>
                <a:cs typeface="+mn-cs"/>
              </a:rPr>
              <a:t>4</a:t>
            </a:r>
            <a:r>
              <a:rPr kumimoji="0" lang="zh-CN" altLang="en-US" sz="3600" b="1" i="0" u="none" strike="noStrike" kern="1200" cap="none" spc="0" normalizeH="0" baseline="0" noProof="0" dirty="0" smtClean="0">
                <a:ln>
                  <a:noFill/>
                </a:ln>
                <a:solidFill>
                  <a:schemeClr val="tx1"/>
                </a:solidFill>
                <a:effectLst/>
                <a:uLnTx/>
                <a:uFillTx/>
                <a:latin typeface="+mn-lt"/>
                <a:ea typeface="+mn-ea"/>
                <a:cs typeface="+mn-cs"/>
              </a:rPr>
              <a:t>）审出要求：</a:t>
            </a:r>
          </a:p>
          <a:p>
            <a:pPr marL="342900" marR="0" lvl="0" indent="-34290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r>
              <a:rPr kumimoji="0" lang="zh-CN" altLang="en-US" sz="3600" b="1" i="0" u="none" strike="noStrike" kern="1200" cap="none" spc="0" normalizeH="0" baseline="0" noProof="0" dirty="0" smtClean="0">
                <a:ln>
                  <a:noFill/>
                </a:ln>
                <a:solidFill>
                  <a:schemeClr val="tx1"/>
                </a:solidFill>
                <a:effectLst/>
                <a:uLnTx/>
                <a:uFillTx/>
                <a:latin typeface="+mn-lt"/>
                <a:ea typeface="+mn-ea"/>
                <a:cs typeface="+mn-cs"/>
              </a:rPr>
              <a:t>话题要求：六则材料，至少</a:t>
            </a:r>
            <a:r>
              <a:rPr kumimoji="0" lang="zh-CN" altLang="en-US" sz="3600" b="1" i="0" u="none" strike="noStrike" kern="1200" cap="none" spc="0" normalizeH="0" baseline="0" noProof="0" dirty="0" smtClean="0">
                <a:ln>
                  <a:noFill/>
                </a:ln>
                <a:solidFill>
                  <a:srgbClr val="FF0000"/>
                </a:solidFill>
                <a:effectLst/>
                <a:uLnTx/>
                <a:uFillTx/>
                <a:latin typeface="+mn-lt"/>
                <a:ea typeface="+mn-ea"/>
                <a:cs typeface="+mn-cs"/>
              </a:rPr>
              <a:t>六</a:t>
            </a:r>
            <a:r>
              <a:rPr kumimoji="0" lang="zh-CN" altLang="en-US" sz="3600" b="1" i="0" u="none" strike="noStrike" kern="1200" cap="none" spc="0" normalizeH="0" baseline="0" noProof="0" dirty="0" smtClean="0">
                <a:ln>
                  <a:noFill/>
                </a:ln>
                <a:solidFill>
                  <a:schemeClr val="tx1"/>
                </a:solidFill>
                <a:effectLst/>
                <a:uLnTx/>
                <a:uFillTx/>
                <a:latin typeface="+mn-lt"/>
                <a:ea typeface="+mn-ea"/>
                <a:cs typeface="+mn-cs"/>
              </a:rPr>
              <a:t>个话题</a:t>
            </a:r>
          </a:p>
          <a:p>
            <a:pPr marL="342900" marR="0" lvl="0" indent="-34290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r>
              <a:rPr kumimoji="0" lang="zh-CN" altLang="en-US" sz="3600" b="1" i="0" u="none" strike="noStrike" kern="1200" cap="none" spc="0" normalizeH="0" baseline="0" noProof="0" dirty="0" smtClean="0">
                <a:ln>
                  <a:noFill/>
                </a:ln>
                <a:solidFill>
                  <a:schemeClr val="tx1"/>
                </a:solidFill>
                <a:effectLst/>
                <a:uLnTx/>
                <a:uFillTx/>
                <a:latin typeface="+mn-lt"/>
                <a:ea typeface="+mn-ea"/>
                <a:cs typeface="+mn-cs"/>
              </a:rPr>
              <a:t>角色要求：读了上面六句，</a:t>
            </a:r>
            <a:r>
              <a:rPr kumimoji="0" lang="zh-CN" altLang="en-US" sz="3600" b="1" i="0" u="none" strike="noStrike" kern="1200" cap="none" spc="0" normalizeH="0" baseline="0" noProof="0" dirty="0" smtClean="0">
                <a:ln>
                  <a:noFill/>
                </a:ln>
                <a:solidFill>
                  <a:srgbClr val="FF0000"/>
                </a:solidFill>
                <a:effectLst/>
                <a:uLnTx/>
                <a:uFillTx/>
                <a:latin typeface="+mn-lt"/>
                <a:ea typeface="+mn-ea"/>
                <a:cs typeface="+mn-cs"/>
              </a:rPr>
              <a:t>你</a:t>
            </a:r>
            <a:r>
              <a:rPr kumimoji="0" lang="zh-CN" altLang="en-US" sz="3600" b="1" i="0" u="none" strike="noStrike" kern="1200" cap="none" spc="0" normalizeH="0" baseline="0" noProof="0" dirty="0" smtClean="0">
                <a:ln>
                  <a:noFill/>
                </a:ln>
                <a:solidFill>
                  <a:schemeClr val="tx1"/>
                </a:solidFill>
                <a:effectLst/>
                <a:uLnTx/>
                <a:uFillTx/>
                <a:latin typeface="+mn-lt"/>
                <a:ea typeface="+mn-ea"/>
                <a:cs typeface="+mn-cs"/>
              </a:rPr>
              <a:t>有怎样的感触与思考？</a:t>
            </a:r>
          </a:p>
          <a:p>
            <a:pPr marL="342900" marR="0" lvl="0" indent="-34290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r>
              <a:rPr kumimoji="0" lang="zh-CN" altLang="en-US" sz="3600" b="1" i="0" u="none" strike="noStrike" kern="1200" cap="none" spc="0" normalizeH="0" baseline="0" noProof="0" dirty="0" smtClean="0">
                <a:ln>
                  <a:noFill/>
                </a:ln>
                <a:solidFill>
                  <a:schemeClr val="tx1"/>
                </a:solidFill>
                <a:effectLst/>
                <a:uLnTx/>
                <a:uFillTx/>
                <a:latin typeface="+mn-lt"/>
                <a:ea typeface="+mn-ea"/>
                <a:cs typeface="+mn-cs"/>
              </a:rPr>
              <a:t>目的要求：请以其中</a:t>
            </a:r>
            <a:r>
              <a:rPr kumimoji="0" lang="zh-CN" altLang="en-US" sz="3600" b="1" i="0" u="none" strike="noStrike" kern="1200" cap="none" spc="0" normalizeH="0" baseline="0" noProof="0" dirty="0" smtClean="0">
                <a:ln>
                  <a:noFill/>
                </a:ln>
                <a:solidFill>
                  <a:srgbClr val="FF0000"/>
                </a:solidFill>
                <a:effectLst/>
                <a:uLnTx/>
                <a:uFillTx/>
                <a:latin typeface="+mn-lt"/>
                <a:ea typeface="+mn-ea"/>
                <a:cs typeface="+mn-cs"/>
              </a:rPr>
              <a:t>两三句为基础</a:t>
            </a:r>
            <a:r>
              <a:rPr kumimoji="0" lang="zh-CN" altLang="en-US" sz="3600" b="1" i="0" u="none" strike="noStrike" kern="1200" cap="none" spc="0" normalizeH="0" baseline="0" noProof="0" dirty="0" smtClean="0">
                <a:ln>
                  <a:noFill/>
                </a:ln>
                <a:solidFill>
                  <a:schemeClr val="tx1"/>
                </a:solidFill>
                <a:effectLst/>
                <a:uLnTx/>
                <a:uFillTx/>
                <a:latin typeface="+mn-lt"/>
                <a:ea typeface="+mn-ea"/>
                <a:cs typeface="+mn-cs"/>
              </a:rPr>
              <a:t>确定立意，并</a:t>
            </a:r>
            <a:r>
              <a:rPr kumimoji="0" lang="zh-CN" altLang="en-US" sz="3600" b="1" i="0" u="none" strike="noStrike" kern="1200" cap="none" spc="0" normalizeH="0" baseline="0" noProof="0" dirty="0" smtClean="0">
                <a:ln>
                  <a:noFill/>
                </a:ln>
                <a:solidFill>
                  <a:srgbClr val="FF0000"/>
                </a:solidFill>
                <a:effectLst/>
                <a:uLnTx/>
                <a:uFillTx/>
                <a:latin typeface="+mn-lt"/>
                <a:ea typeface="+mn-ea"/>
                <a:cs typeface="+mn-cs"/>
              </a:rPr>
              <a:t>合理引用</a:t>
            </a:r>
            <a:r>
              <a:rPr kumimoji="0" lang="zh-CN" altLang="en-US" sz="3600" b="1" i="0" u="none" strike="noStrike" kern="1200" cap="none" spc="0" normalizeH="0" baseline="0" noProof="0" dirty="0" smtClean="0">
                <a:ln>
                  <a:noFill/>
                </a:ln>
                <a:solidFill>
                  <a:schemeClr val="tx1"/>
                </a:solidFill>
                <a:effectLst/>
                <a:uLnTx/>
                <a:uFillTx/>
                <a:latin typeface="+mn-lt"/>
                <a:ea typeface="+mn-ea"/>
                <a:cs typeface="+mn-cs"/>
              </a:rPr>
              <a:t>，写一篇文章。</a:t>
            </a:r>
          </a:p>
          <a:p>
            <a:pPr marL="342900" marR="0" lvl="0" indent="-34290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r>
              <a:rPr kumimoji="0" lang="zh-CN" altLang="en-US" sz="3600" b="1" i="0" u="none" strike="noStrike" kern="1200" cap="none" spc="0" normalizeH="0" baseline="0" noProof="0" dirty="0" smtClean="0">
                <a:ln>
                  <a:noFill/>
                </a:ln>
                <a:solidFill>
                  <a:schemeClr val="tx1"/>
                </a:solidFill>
                <a:effectLst/>
                <a:uLnTx/>
                <a:uFillTx/>
                <a:latin typeface="+mn-lt"/>
                <a:ea typeface="+mn-ea"/>
                <a:cs typeface="+mn-cs"/>
              </a:rPr>
              <a:t>角度要求：其中</a:t>
            </a:r>
            <a:r>
              <a:rPr kumimoji="0" lang="zh-CN" altLang="en-US" sz="3600" b="1" i="0" u="none" strike="noStrike" kern="1200" cap="none" spc="0" normalizeH="0" baseline="0" noProof="0" dirty="0" smtClean="0">
                <a:ln>
                  <a:noFill/>
                </a:ln>
                <a:solidFill>
                  <a:srgbClr val="FF0000"/>
                </a:solidFill>
                <a:effectLst/>
                <a:uLnTx/>
                <a:uFillTx/>
                <a:latin typeface="+mn-lt"/>
                <a:ea typeface="+mn-ea"/>
                <a:cs typeface="+mn-cs"/>
              </a:rPr>
              <a:t>两三句为基础确定立意</a:t>
            </a:r>
          </a:p>
          <a:p>
            <a:pPr marL="342900" marR="0" lvl="0" indent="-34290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r>
              <a:rPr kumimoji="0" lang="zh-CN" altLang="en-US" sz="3600" b="1" i="0" u="none" strike="noStrike" kern="1200" cap="none" spc="0" normalizeH="0" baseline="0" noProof="0" dirty="0" smtClean="0">
                <a:ln>
                  <a:noFill/>
                </a:ln>
                <a:solidFill>
                  <a:schemeClr val="tx1"/>
                </a:solidFill>
                <a:effectLst/>
                <a:uLnTx/>
                <a:uFillTx/>
                <a:latin typeface="+mn-lt"/>
                <a:ea typeface="+mn-ea"/>
                <a:cs typeface="+mn-cs"/>
              </a:rPr>
              <a:t>形式要求：文体、标题、字数</a:t>
            </a:r>
          </a:p>
          <a:p>
            <a:pPr marL="342900" marR="0" lvl="0" indent="-34290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endParaRPr kumimoji="0" lang="zh-CN" altLang="en-US" sz="24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endParaRPr kumimoji="0" lang="zh-CN" altLang="en-US" sz="28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endParaRPr kumimoji="0" lang="zh-CN" altLang="en-US" sz="2800" b="1"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5288" y="188913"/>
            <a:ext cx="8229600" cy="857250"/>
          </a:xfrm>
        </p:spPr>
        <p:txBody>
          <a:bodyPr vert="horz" wrap="square" lIns="91440" tIns="45720" rIns="91440" bIns="45720" numCol="1" rtlCol="0" anchor="ctr" anchorCtr="0" compatLnSpc="1">
            <a:normAutofit fontScale="90000"/>
          </a:body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4400" b="1" i="0" u="none" strike="noStrike" kern="1200" cap="none" spc="0" normalizeH="0" baseline="0" noProof="0" dirty="0" smtClean="0">
                <a:ln>
                  <a:noFill/>
                </a:ln>
                <a:solidFill>
                  <a:schemeClr val="tx1"/>
                </a:solidFill>
                <a:effectLst/>
                <a:uLnTx/>
                <a:uFillTx/>
                <a:latin typeface="+mj-lt"/>
                <a:ea typeface="+mj-ea"/>
                <a:cs typeface="+mj-cs"/>
              </a:rPr>
              <a:t/>
            </a:r>
            <a:br>
              <a:rPr kumimoji="0" lang="en-US" altLang="zh-CN" sz="4400" b="1" i="0" u="none" strike="noStrike" kern="1200" cap="none" spc="0" normalizeH="0" baseline="0" noProof="0" dirty="0" smtClean="0">
                <a:ln>
                  <a:noFill/>
                </a:ln>
                <a:solidFill>
                  <a:schemeClr val="tx1"/>
                </a:solidFill>
                <a:effectLst/>
                <a:uLnTx/>
                <a:uFillTx/>
                <a:latin typeface="+mj-lt"/>
                <a:ea typeface="+mj-ea"/>
                <a:cs typeface="+mj-cs"/>
              </a:rPr>
            </a:br>
            <a:r>
              <a:rPr kumimoji="0" lang="en-US" altLang="zh-CN" sz="4400" b="1" i="0" u="none" strike="noStrike" kern="1200" cap="none" spc="0" normalizeH="0" baseline="0" noProof="0" dirty="0" smtClean="0">
                <a:ln>
                  <a:noFill/>
                </a:ln>
                <a:solidFill>
                  <a:schemeClr val="tx1"/>
                </a:solidFill>
                <a:effectLst/>
                <a:uLnTx/>
                <a:uFillTx/>
                <a:latin typeface="+mj-lt"/>
                <a:ea typeface="+mj-ea"/>
                <a:cs typeface="+mj-cs"/>
              </a:rPr>
              <a:t>1.</a:t>
            </a:r>
            <a:r>
              <a:rPr kumimoji="0" lang="zh-CN" altLang="en-US" sz="4400" b="1" i="0" u="none" strike="noStrike" kern="1200" cap="none" spc="0" normalizeH="0" baseline="0" noProof="0" dirty="0" smtClean="0">
                <a:ln>
                  <a:noFill/>
                </a:ln>
                <a:solidFill>
                  <a:schemeClr val="tx1"/>
                </a:solidFill>
                <a:effectLst/>
                <a:uLnTx/>
                <a:uFillTx/>
                <a:latin typeface="+mj-lt"/>
                <a:ea typeface="+mj-ea"/>
                <a:cs typeface="+mj-cs"/>
              </a:rPr>
              <a:t>读懂句子，提取关键词</a:t>
            </a:r>
            <a:br>
              <a:rPr kumimoji="0" lang="zh-CN" altLang="en-US" sz="4400" b="1" i="0" u="none" strike="noStrike" kern="1200" cap="none" spc="0" normalizeH="0" baseline="0" noProof="0" dirty="0" smtClean="0">
                <a:ln>
                  <a:noFill/>
                </a:ln>
                <a:solidFill>
                  <a:schemeClr val="tx1"/>
                </a:solidFill>
                <a:effectLst/>
                <a:uLnTx/>
                <a:uFillTx/>
                <a:latin typeface="+mj-lt"/>
                <a:ea typeface="+mj-ea"/>
                <a:cs typeface="+mj-cs"/>
              </a:rPr>
            </a:br>
            <a:endParaRPr kumimoji="0" lang="zh-CN" altLang="en-US" sz="4400" b="1" i="0" u="none" strike="noStrike" kern="1200" cap="none" spc="0" normalizeH="0" baseline="0" noProof="0" dirty="0" smtClean="0">
              <a:ln>
                <a:noFill/>
              </a:ln>
              <a:solidFill>
                <a:schemeClr val="tx1"/>
              </a:solidFill>
              <a:effectLst/>
              <a:uLnTx/>
              <a:uFillTx/>
              <a:latin typeface="+mj-lt"/>
              <a:ea typeface="+mj-ea"/>
              <a:cs typeface="+mj-cs"/>
            </a:endParaRPr>
          </a:p>
        </p:txBody>
      </p:sp>
      <p:sp>
        <p:nvSpPr>
          <p:cNvPr id="4099" name="内容占位符 2"/>
          <p:cNvSpPr>
            <a:spLocks noGrp="1"/>
          </p:cNvSpPr>
          <p:nvPr>
            <p:ph idx="1"/>
          </p:nvPr>
        </p:nvSpPr>
        <p:spPr>
          <a:xfrm>
            <a:off x="-2458" y="1219200"/>
            <a:ext cx="9144000" cy="5878512"/>
          </a:xfrm>
        </p:spPr>
        <p:txBody>
          <a:bodyPr vert="horz" wrap="square" lIns="91440" tIns="45720" rIns="91440" bIns="45720" anchor="t"/>
          <a:lstStyle/>
          <a:p>
            <a:pPr eaLnBrk="1" hangingPunct="1"/>
            <a:r>
              <a:rPr lang="zh-CN" altLang="en-US" sz="3600" b="1" dirty="0"/>
              <a:t>（</a:t>
            </a:r>
            <a:r>
              <a:rPr lang="en-US" altLang="zh-CN" sz="3600" b="1" dirty="0"/>
              <a:t>1</a:t>
            </a:r>
            <a:r>
              <a:rPr lang="zh-CN" altLang="en-US" sz="3600" b="1" dirty="0"/>
              <a:t>）审清材料：化育后世的六个名句</a:t>
            </a:r>
          </a:p>
          <a:p>
            <a:pPr eaLnBrk="1" hangingPunct="1"/>
            <a:r>
              <a:rPr lang="zh-CN" altLang="en-US" sz="3600" b="1" dirty="0"/>
              <a:t>（</a:t>
            </a:r>
            <a:r>
              <a:rPr lang="en-US" altLang="zh-CN" sz="3600" b="1" dirty="0"/>
              <a:t>2</a:t>
            </a:r>
            <a:r>
              <a:rPr lang="zh-CN" altLang="en-US" sz="3600" b="1" dirty="0"/>
              <a:t>）审清关系：六个名句</a:t>
            </a:r>
            <a:endParaRPr lang="en-US" altLang="zh-CN" sz="3600" b="1" dirty="0"/>
          </a:p>
          <a:p>
            <a:pPr eaLnBrk="1" hangingPunct="1"/>
            <a:r>
              <a:rPr lang="zh-CN" altLang="en-US" sz="3600" b="1" dirty="0"/>
              <a:t>         （</a:t>
            </a:r>
            <a:r>
              <a:rPr lang="zh-CN" altLang="en-US" sz="4000" b="1" dirty="0">
                <a:solidFill>
                  <a:srgbClr val="FF0000"/>
                </a:solidFill>
              </a:rPr>
              <a:t>相融型、相辅型 、相异型、</a:t>
            </a:r>
            <a:r>
              <a:rPr lang="en-US" altLang="zh-CN" sz="3600" dirty="0"/>
              <a:t>)</a:t>
            </a:r>
            <a:r>
              <a:rPr lang="zh-CN" altLang="en-US" sz="3600" dirty="0"/>
              <a:t> </a:t>
            </a:r>
            <a:endParaRPr lang="en-US" altLang="zh-CN" sz="3600" dirty="0"/>
          </a:p>
          <a:p>
            <a:pPr eaLnBrk="1" hangingPunct="1"/>
            <a:r>
              <a:rPr lang="zh-CN" altLang="en-US" sz="3600" b="1" dirty="0"/>
              <a:t>（</a:t>
            </a:r>
            <a:r>
              <a:rPr lang="en-US" altLang="zh-CN" sz="3600" b="1" dirty="0"/>
              <a:t>3</a:t>
            </a:r>
            <a:r>
              <a:rPr lang="zh-CN" altLang="en-US" sz="3600" b="1" dirty="0"/>
              <a:t>）审出问题：</a:t>
            </a:r>
          </a:p>
          <a:p>
            <a:pPr eaLnBrk="1" hangingPunct="1"/>
            <a:r>
              <a:rPr lang="zh-CN" altLang="en-US" sz="3600" b="1" dirty="0"/>
              <a:t>是什么：六个名句说了什么？从哪些方面“化育后世”的？</a:t>
            </a:r>
          </a:p>
          <a:p>
            <a:pPr eaLnBrk="1" hangingPunct="1"/>
            <a:r>
              <a:rPr lang="zh-CN" altLang="en-US" sz="3600" b="1" dirty="0"/>
              <a:t>为什么：六个名句为什么能“化育后世”？</a:t>
            </a:r>
          </a:p>
          <a:p>
            <a:pPr eaLnBrk="1" hangingPunct="1"/>
            <a:r>
              <a:rPr lang="zh-CN" altLang="en-US" sz="3600" b="1" dirty="0"/>
              <a:t>怎么做：作为当代青年我们如何践行六个名句给我们的多重启示</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2444" y="203202"/>
            <a:ext cx="8137922" cy="1320798"/>
          </a:xfrm>
        </p:spPr>
        <p:txBody>
          <a:bodyPr vert="horz" wrap="square" lIns="91440" tIns="45720" rIns="91440" bIns="45720" numCol="1" rtlCol="0" anchor="ctr" anchorCtr="0" compatLnSpc="1">
            <a:normAutofit fontScale="90000"/>
          </a:body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4400" b="1" i="0" u="none" strike="noStrike" kern="1200" cap="none" spc="0" normalizeH="0" baseline="0" noProof="0" dirty="0" smtClean="0">
                <a:ln>
                  <a:noFill/>
                </a:ln>
                <a:solidFill>
                  <a:srgbClr val="0000FF"/>
                </a:solidFill>
                <a:effectLst/>
                <a:uLnTx/>
                <a:uFillTx/>
                <a:latin typeface="楷体" panose="02010609060101010101" pitchFamily="49" charset="-122"/>
                <a:ea typeface="楷体" panose="02010609060101010101" pitchFamily="49" charset="-122"/>
              </a:rPr>
              <a:t>第</a:t>
            </a:r>
            <a:r>
              <a:rPr kumimoji="0" lang="en-US" altLang="zh-CN" sz="4400" b="1" i="0" u="none" strike="noStrike" kern="1200" cap="none" spc="0" normalizeH="0" baseline="0" noProof="0" dirty="0" smtClean="0">
                <a:ln>
                  <a:noFill/>
                </a:ln>
                <a:solidFill>
                  <a:srgbClr val="0000FF"/>
                </a:solidFill>
                <a:effectLst/>
                <a:uLnTx/>
                <a:uFillTx/>
                <a:latin typeface="楷体" panose="02010609060101010101" pitchFamily="49" charset="-122"/>
                <a:ea typeface="楷体" panose="02010609060101010101" pitchFamily="49" charset="-122"/>
              </a:rPr>
              <a:t>1</a:t>
            </a:r>
            <a:r>
              <a:rPr kumimoji="0" lang="zh-CN" altLang="en-US" sz="4400" b="1" i="0" u="none" strike="noStrike" kern="1200" cap="none" spc="0" normalizeH="0" baseline="0" noProof="0" dirty="0" smtClean="0">
                <a:ln>
                  <a:noFill/>
                </a:ln>
                <a:solidFill>
                  <a:srgbClr val="0000FF"/>
                </a:solidFill>
                <a:effectLst/>
                <a:uLnTx/>
                <a:uFillTx/>
                <a:latin typeface="楷体" panose="02010609060101010101" pitchFamily="49" charset="-122"/>
                <a:ea typeface="楷体" panose="02010609060101010101" pitchFamily="49" charset="-122"/>
              </a:rPr>
              <a:t>句：天行健，君子以自强不息。</a:t>
            </a:r>
            <a:r>
              <a:rPr kumimoji="0" lang="zh-CN" altLang="en-US" sz="4400" b="0" i="0" u="none" strike="noStrike" kern="1200" cap="none" spc="0" normalizeH="0" baseline="0" noProof="0" dirty="0" smtClean="0">
                <a:ln>
                  <a:noFill/>
                </a:ln>
                <a:solidFill>
                  <a:srgbClr val="0000FF"/>
                </a:solidFill>
                <a:effectLst/>
                <a:uLnTx/>
                <a:uFillTx/>
                <a:latin typeface="楷体" panose="02010609060101010101" pitchFamily="49" charset="-122"/>
                <a:ea typeface="楷体" panose="02010609060101010101" pitchFamily="49" charset="-122"/>
              </a:rPr>
              <a:t/>
            </a:r>
            <a:br>
              <a:rPr kumimoji="0" lang="zh-CN" altLang="en-US" sz="4400" b="0" i="0" u="none" strike="noStrike" kern="1200" cap="none" spc="0" normalizeH="0" baseline="0" noProof="0" dirty="0" smtClean="0">
                <a:ln>
                  <a:noFill/>
                </a:ln>
                <a:solidFill>
                  <a:srgbClr val="0000FF"/>
                </a:solidFill>
                <a:effectLst/>
                <a:uLnTx/>
                <a:uFillTx/>
                <a:latin typeface="楷体" panose="02010609060101010101" pitchFamily="49" charset="-122"/>
                <a:ea typeface="楷体" panose="02010609060101010101" pitchFamily="49" charset="-122"/>
              </a:rPr>
            </a:br>
            <a:endParaRPr kumimoji="0" lang="zh-CN" altLang="en-US" sz="4400" b="0" i="0" u="none" strike="noStrike" kern="1200" cap="none" spc="0" normalizeH="0" baseline="0" noProof="0" dirty="0" smtClean="0">
              <a:ln>
                <a:noFill/>
              </a:ln>
              <a:solidFill>
                <a:srgbClr val="0000FF"/>
              </a:solidFill>
              <a:effectLst/>
              <a:uLnTx/>
              <a:uFillTx/>
              <a:latin typeface="楷体" panose="02010609060101010101" pitchFamily="49" charset="-122"/>
              <a:ea typeface="楷体" panose="02010609060101010101" pitchFamily="49" charset="-122"/>
            </a:endParaRPr>
          </a:p>
        </p:txBody>
      </p:sp>
      <p:sp>
        <p:nvSpPr>
          <p:cNvPr id="3" name="内容占位符 2"/>
          <p:cNvSpPr>
            <a:spLocks noGrp="1"/>
          </p:cNvSpPr>
          <p:nvPr>
            <p:ph idx="1"/>
          </p:nvPr>
        </p:nvSpPr>
        <p:spPr>
          <a:xfrm>
            <a:off x="214313" y="1357313"/>
            <a:ext cx="8786812" cy="2452687"/>
          </a:xfrm>
        </p:spPr>
        <p:txBody>
          <a:bodyPr vert="horz" wrap="square" lIns="91440" tIns="45720" rIns="91440" bIns="45720" anchor="t"/>
          <a:lstStyle/>
          <a:p>
            <a:pPr marL="0" indent="0" eaLnBrk="1" hangingPunct="1">
              <a:lnSpc>
                <a:spcPct val="100000"/>
              </a:lnSpc>
              <a:buNone/>
            </a:pPr>
            <a:r>
              <a:rPr lang="zh-CN" altLang="en-US" sz="3600" b="1" dirty="0">
                <a:latin typeface="+mj-ea"/>
                <a:ea typeface="+mj-ea"/>
              </a:rPr>
              <a:t>语出</a:t>
            </a:r>
            <a:r>
              <a:rPr lang="en-US" altLang="zh-CN" sz="3600" b="1" dirty="0">
                <a:latin typeface="+mj-ea"/>
                <a:ea typeface="+mj-ea"/>
              </a:rPr>
              <a:t>《</a:t>
            </a:r>
            <a:r>
              <a:rPr lang="zh-CN" altLang="en-US" sz="3600" b="1" dirty="0">
                <a:latin typeface="+mj-ea"/>
                <a:ea typeface="+mj-ea"/>
              </a:rPr>
              <a:t>周易象传</a:t>
            </a:r>
            <a:r>
              <a:rPr lang="en-US" altLang="zh-CN" sz="3600" b="1" dirty="0">
                <a:latin typeface="+mj-ea"/>
                <a:ea typeface="+mj-ea"/>
              </a:rPr>
              <a:t>》</a:t>
            </a:r>
            <a:r>
              <a:rPr lang="zh-CN" altLang="en-US" sz="3600" b="1" dirty="0">
                <a:latin typeface="+mj-ea"/>
                <a:ea typeface="+mj-ea"/>
              </a:rPr>
              <a:t>，意谓：天</a:t>
            </a:r>
            <a:r>
              <a:rPr lang="en-US" altLang="zh-CN" sz="3600" b="1" dirty="0">
                <a:latin typeface="+mj-ea"/>
                <a:ea typeface="+mj-ea"/>
              </a:rPr>
              <a:t>(</a:t>
            </a:r>
            <a:r>
              <a:rPr lang="zh-CN" altLang="en-US" sz="3600" b="1" dirty="0">
                <a:latin typeface="+mj-ea"/>
                <a:ea typeface="+mj-ea"/>
              </a:rPr>
              <a:t>即自然</a:t>
            </a:r>
            <a:r>
              <a:rPr lang="en-US" altLang="zh-CN" sz="3600" b="1" dirty="0">
                <a:latin typeface="+mj-ea"/>
                <a:ea typeface="+mj-ea"/>
              </a:rPr>
              <a:t>)</a:t>
            </a:r>
            <a:r>
              <a:rPr lang="zh-CN" altLang="en-US" sz="3600" b="1" dirty="0">
                <a:latin typeface="+mj-ea"/>
                <a:ea typeface="+mj-ea"/>
              </a:rPr>
              <a:t>的运动刚健，永不停息，君子处事，也应像天一样，自我力求进步，刚毅坚卓，发奋图强。</a:t>
            </a:r>
            <a:endParaRPr lang="en-US" altLang="zh-CN" sz="3600" b="1" dirty="0">
              <a:latin typeface="+mj-ea"/>
              <a:ea typeface="+mj-ea"/>
            </a:endParaRPr>
          </a:p>
          <a:p>
            <a:pPr eaLnBrk="1" hangingPunct="1">
              <a:lnSpc>
                <a:spcPct val="100000"/>
              </a:lnSpc>
            </a:pPr>
            <a:endParaRPr lang="zh-CN" altLang="en-US" b="1" dirty="0">
              <a:latin typeface="+mj-ea"/>
              <a:ea typeface="+mj-ea"/>
            </a:endParaRPr>
          </a:p>
        </p:txBody>
      </p:sp>
      <p:sp>
        <p:nvSpPr>
          <p:cNvPr id="4" name="矩形 3"/>
          <p:cNvSpPr/>
          <p:nvPr/>
        </p:nvSpPr>
        <p:spPr>
          <a:xfrm>
            <a:off x="242022" y="4343400"/>
            <a:ext cx="8520978" cy="1600438"/>
          </a:xfrm>
          <a:prstGeom prst="rect">
            <a:avLst/>
          </a:prstGeom>
        </p:spPr>
        <p:txBody>
          <a:bodyPr wrap="square">
            <a:spAutoFit/>
          </a:bodyPr>
          <a:lstStyle/>
          <a:p>
            <a:endParaRPr lang="en-US" altLang="zh-CN" b="1" dirty="0">
              <a:solidFill>
                <a:srgbClr val="FF0000"/>
              </a:solidFill>
            </a:endParaRPr>
          </a:p>
          <a:p>
            <a:r>
              <a:rPr lang="zh-CN" altLang="en-US" sz="4000" b="1" dirty="0">
                <a:solidFill>
                  <a:srgbClr val="FF0000"/>
                </a:solidFill>
                <a:latin typeface="+mn-ea"/>
                <a:ea typeface="+mn-ea"/>
              </a:rPr>
              <a:t>主旨是：自强不息，奋发有为，进取实干。</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2444" y="342903"/>
            <a:ext cx="8137922" cy="800098"/>
          </a:xfrm>
        </p:spPr>
        <p:txBody>
          <a:bodyPr vert="horz" wrap="square" lIns="91440" tIns="45720" rIns="91440" bIns="45720" numCol="1" rtlCol="0" anchor="ctr" anchorCtr="0" compatLnSpc="1">
            <a:normAutofit fontScale="90000"/>
          </a:body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4400" b="1" i="0" u="none" strike="noStrike" kern="1200" cap="none" spc="0" normalizeH="0" baseline="0" noProof="0" dirty="0" smtClean="0">
                <a:ln>
                  <a:noFill/>
                </a:ln>
                <a:solidFill>
                  <a:srgbClr val="0000FF"/>
                </a:solidFill>
                <a:effectLst/>
                <a:uLnTx/>
                <a:uFillTx/>
                <a:latin typeface="楷体" panose="02010609060101010101" pitchFamily="49" charset="-122"/>
                <a:ea typeface="楷体" panose="02010609060101010101" pitchFamily="49" charset="-122"/>
              </a:rPr>
              <a:t>第</a:t>
            </a:r>
            <a:r>
              <a:rPr kumimoji="0" lang="en-US" altLang="zh-CN" sz="4400" b="1" i="0" u="none" strike="noStrike" kern="1200" cap="none" spc="0" normalizeH="0" baseline="0" noProof="0" dirty="0" smtClean="0">
                <a:ln>
                  <a:noFill/>
                </a:ln>
                <a:solidFill>
                  <a:srgbClr val="0000FF"/>
                </a:solidFill>
                <a:effectLst/>
                <a:uLnTx/>
                <a:uFillTx/>
                <a:latin typeface="楷体" panose="02010609060101010101" pitchFamily="49" charset="-122"/>
                <a:ea typeface="楷体" panose="02010609060101010101" pitchFamily="49" charset="-122"/>
              </a:rPr>
              <a:t>2</a:t>
            </a:r>
            <a:r>
              <a:rPr kumimoji="0" lang="zh-CN" altLang="en-US" sz="4400" b="1" i="0" u="none" strike="noStrike" kern="1200" cap="none" spc="0" normalizeH="0" baseline="0" noProof="0" dirty="0" smtClean="0">
                <a:ln>
                  <a:noFill/>
                </a:ln>
                <a:solidFill>
                  <a:srgbClr val="0000FF"/>
                </a:solidFill>
                <a:effectLst/>
                <a:uLnTx/>
                <a:uFillTx/>
                <a:latin typeface="楷体" panose="02010609060101010101" pitchFamily="49" charset="-122"/>
                <a:ea typeface="楷体" panose="02010609060101010101" pitchFamily="49" charset="-122"/>
              </a:rPr>
              <a:t>句：露从今夜白，月是故乡明。</a:t>
            </a:r>
            <a:r>
              <a:rPr kumimoji="0" lang="zh-CN" altLang="en-US" sz="4400" b="0" i="0" u="none" strike="noStrike" kern="1200" cap="none" spc="0" normalizeH="0" baseline="0" noProof="0" dirty="0" smtClean="0">
                <a:ln>
                  <a:noFill/>
                </a:ln>
                <a:solidFill>
                  <a:srgbClr val="0000FF"/>
                </a:solidFill>
                <a:effectLst/>
                <a:uLnTx/>
                <a:uFillTx/>
                <a:latin typeface="楷体" panose="02010609060101010101" pitchFamily="49" charset="-122"/>
                <a:ea typeface="楷体" panose="02010609060101010101" pitchFamily="49" charset="-122"/>
              </a:rPr>
              <a:t/>
            </a:r>
            <a:br>
              <a:rPr kumimoji="0" lang="zh-CN" altLang="en-US" sz="4400" b="0" i="0" u="none" strike="noStrike" kern="1200" cap="none" spc="0" normalizeH="0" baseline="0" noProof="0" dirty="0" smtClean="0">
                <a:ln>
                  <a:noFill/>
                </a:ln>
                <a:solidFill>
                  <a:srgbClr val="0000FF"/>
                </a:solidFill>
                <a:effectLst/>
                <a:uLnTx/>
                <a:uFillTx/>
                <a:latin typeface="楷体" panose="02010609060101010101" pitchFamily="49" charset="-122"/>
                <a:ea typeface="楷体" panose="02010609060101010101" pitchFamily="49" charset="-122"/>
              </a:rPr>
            </a:br>
            <a:endParaRPr kumimoji="0" lang="zh-CN" altLang="en-US" sz="4400" b="0" i="0" u="none" strike="noStrike" kern="1200" cap="none" spc="0" normalizeH="0" baseline="0" noProof="0" dirty="0" smtClean="0">
              <a:ln>
                <a:noFill/>
              </a:ln>
              <a:solidFill>
                <a:srgbClr val="0000FF"/>
              </a:solidFill>
              <a:effectLst/>
              <a:uLnTx/>
              <a:uFillTx/>
              <a:latin typeface="楷体" panose="02010609060101010101" pitchFamily="49" charset="-122"/>
              <a:ea typeface="楷体" panose="02010609060101010101" pitchFamily="49" charset="-122"/>
            </a:endParaRPr>
          </a:p>
        </p:txBody>
      </p:sp>
      <p:sp>
        <p:nvSpPr>
          <p:cNvPr id="3" name="内容占位符 2"/>
          <p:cNvSpPr>
            <a:spLocks noGrp="1"/>
          </p:cNvSpPr>
          <p:nvPr>
            <p:ph idx="1"/>
          </p:nvPr>
        </p:nvSpPr>
        <p:spPr>
          <a:xfrm>
            <a:off x="0" y="1371601"/>
            <a:ext cx="9144000" cy="3657600"/>
          </a:xfrm>
        </p:spPr>
        <p:txBody>
          <a:bodyPr vert="horz" wrap="square" lIns="91440" tIns="45720" rIns="91440" bIns="45720" numCol="1" rtlCol="0" anchor="t" anchorCtr="0" compatLnSpc="1">
            <a:normAutofit fontScale="92500"/>
          </a:bodyPr>
          <a:lstStyle/>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defRPr/>
            </a:pPr>
            <a:r>
              <a:rPr kumimoji="0" lang="zh-CN" altLang="en-US" sz="2800" b="1" i="0" u="none" strike="noStrike" kern="1200" cap="none" spc="0" normalizeH="0" baseline="0" noProof="0" dirty="0" smtClean="0">
                <a:ln>
                  <a:noFill/>
                </a:ln>
                <a:solidFill>
                  <a:schemeClr val="tx1"/>
                </a:solidFill>
                <a:effectLst/>
                <a:uLnTx/>
                <a:uFillTx/>
                <a:latin typeface="+mn-lt"/>
                <a:ea typeface="+mn-ea"/>
                <a:cs typeface="+mn-cs"/>
              </a:rPr>
              <a:t>         </a:t>
            </a:r>
            <a:r>
              <a:rPr kumimoji="0" lang="zh-CN" altLang="en-US" sz="3600" b="1" i="0" u="none" strike="noStrike" kern="1200" cap="none" spc="0" normalizeH="0" baseline="0" noProof="0" dirty="0" smtClean="0">
                <a:ln>
                  <a:noFill/>
                </a:ln>
                <a:solidFill>
                  <a:schemeClr val="tx1"/>
                </a:solidFill>
                <a:effectLst/>
                <a:uLnTx/>
                <a:uFillTx/>
                <a:latin typeface="+mn-lt"/>
                <a:ea typeface="+mn-ea"/>
                <a:cs typeface="+mn-cs"/>
              </a:rPr>
              <a:t>诗句出自唐代诗人杜甫的</a:t>
            </a:r>
            <a:r>
              <a:rPr kumimoji="0" lang="en-US" altLang="zh-CN" sz="3600" b="1" i="0"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sz="3600" b="1" i="0" u="none" strike="noStrike" kern="1200" cap="none" spc="0" normalizeH="0" baseline="0" noProof="0" dirty="0" smtClean="0">
                <a:ln>
                  <a:noFill/>
                </a:ln>
                <a:solidFill>
                  <a:schemeClr val="tx1"/>
                </a:solidFill>
                <a:effectLst/>
                <a:uLnTx/>
                <a:uFillTx/>
                <a:latin typeface="+mn-lt"/>
                <a:ea typeface="+mn-ea"/>
                <a:cs typeface="+mn-cs"/>
              </a:rPr>
              <a:t>月夜忆舍弟</a:t>
            </a:r>
            <a:r>
              <a:rPr kumimoji="0" lang="en-US" altLang="zh-CN" sz="3600" b="1" i="0"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sz="3600" b="1" i="0" u="none" strike="noStrike" kern="1200" cap="none" spc="0" normalizeH="0" baseline="0" noProof="0" dirty="0" smtClean="0">
                <a:ln>
                  <a:noFill/>
                </a:ln>
                <a:solidFill>
                  <a:schemeClr val="tx1"/>
                </a:solidFill>
                <a:effectLst/>
                <a:uLnTx/>
                <a:uFillTx/>
                <a:latin typeface="+mn-lt"/>
                <a:ea typeface="+mn-ea"/>
                <a:cs typeface="+mn-cs"/>
              </a:rPr>
              <a:t>，意思是“从今夜就进入了白露节气，月亮还是故乡的最明亮。” </a:t>
            </a:r>
            <a:endParaRPr kumimoji="0" lang="en-US" altLang="zh-CN" sz="36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defRPr/>
            </a:pPr>
            <a:r>
              <a:rPr kumimoji="0" lang="zh-CN" altLang="en-US" sz="3600" b="1" i="0" u="none" strike="noStrike" kern="1200" cap="none" spc="0" normalizeH="0" baseline="0" noProof="0" dirty="0" smtClean="0">
                <a:ln>
                  <a:noFill/>
                </a:ln>
                <a:solidFill>
                  <a:schemeClr val="tx1"/>
                </a:solidFill>
                <a:effectLst/>
                <a:uLnTx/>
                <a:uFillTx/>
                <a:latin typeface="+mn-lt"/>
                <a:ea typeface="+mn-ea"/>
                <a:cs typeface="+mn-cs"/>
              </a:rPr>
              <a:t>       颠沛流离中的诗人杜甫，看到山河破碎，思念不知生死的兄弟，更为国家而悲痛。</a:t>
            </a:r>
            <a:endParaRPr kumimoji="0" lang="en-US" altLang="zh-CN" sz="3600" b="1" i="0" u="none" strike="noStrike" kern="1200" cap="none" spc="0" normalizeH="0" baseline="0" noProof="0" dirty="0" smtClean="0">
              <a:ln>
                <a:noFill/>
              </a:ln>
              <a:solidFill>
                <a:schemeClr val="tx1"/>
              </a:solidFill>
              <a:effectLst/>
              <a:uLnTx/>
              <a:uFillTx/>
              <a:latin typeface="+mn-lt"/>
              <a:ea typeface="+mn-ea"/>
              <a:cs typeface="+mn-cs"/>
            </a:endParaRPr>
          </a:p>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4000" b="1" i="0" u="none" strike="noStrike" kern="1200" cap="none" spc="0" normalizeH="0" baseline="0" noProof="0" dirty="0" smtClean="0">
                <a:ln>
                  <a:noFill/>
                </a:ln>
                <a:solidFill>
                  <a:schemeClr val="tx1"/>
                </a:solidFill>
                <a:effectLst/>
                <a:uLnTx/>
                <a:uFillTx/>
                <a:latin typeface="+mn-lt"/>
                <a:ea typeface="+mn-ea"/>
                <a:cs typeface="+mn-cs"/>
              </a:rPr>
              <a:t>      </a:t>
            </a:r>
            <a:endParaRPr kumimoji="0" lang="zh-CN" altLang="en-US" sz="4000" b="1" i="0" u="none" strike="noStrike" kern="1200" cap="none" spc="0" normalizeH="0" baseline="0" noProof="0" dirty="0" smtClean="0">
              <a:ln>
                <a:noFill/>
              </a:ln>
              <a:solidFill>
                <a:srgbClr val="FF0000"/>
              </a:solidFill>
              <a:effectLst/>
              <a:uLnTx/>
              <a:uFillTx/>
              <a:latin typeface="+mn-lt"/>
              <a:ea typeface="+mn-ea"/>
              <a:cs typeface="+mn-cs"/>
            </a:endParaRPr>
          </a:p>
        </p:txBody>
      </p:sp>
      <p:sp>
        <p:nvSpPr>
          <p:cNvPr id="4" name="矩形 3"/>
          <p:cNvSpPr/>
          <p:nvPr/>
        </p:nvSpPr>
        <p:spPr>
          <a:xfrm>
            <a:off x="304800" y="4429036"/>
            <a:ext cx="8335566" cy="1200329"/>
          </a:xfrm>
          <a:prstGeom prst="rect">
            <a:avLst/>
          </a:prstGeom>
        </p:spPr>
        <p:txBody>
          <a:bodyPr wrap="square">
            <a:spAutoFit/>
          </a:bodyPr>
          <a:lstStyle/>
          <a:p>
            <a:pPr lvl="0" fontAlgn="auto">
              <a:spcBef>
                <a:spcPct val="20000"/>
              </a:spcBef>
              <a:spcAft>
                <a:spcPts val="0"/>
              </a:spcAft>
              <a:defRPr/>
            </a:pPr>
            <a:r>
              <a:rPr lang="zh-CN" altLang="en-US" sz="3600" b="1" dirty="0">
                <a:solidFill>
                  <a:srgbClr val="FF0000"/>
                </a:solidFill>
                <a:latin typeface="+mj-ea"/>
                <a:ea typeface="+mj-ea"/>
              </a:rPr>
              <a:t>主旨：思乡思亲，思家思国，关心国事，关注现实。</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标题 1"/>
          <p:cNvSpPr>
            <a:spLocks noGrp="1"/>
          </p:cNvSpPr>
          <p:nvPr>
            <p:ph type="title"/>
          </p:nvPr>
        </p:nvSpPr>
        <p:spPr>
          <a:xfrm>
            <a:off x="0" y="274638"/>
            <a:ext cx="9144000" cy="1143000"/>
          </a:xfrm>
        </p:spPr>
        <p:txBody>
          <a:bodyPr vert="horz" wrap="square" lIns="91440" tIns="45720" rIns="91440" bIns="45720" anchor="ctr"/>
          <a:lstStyle/>
          <a:p>
            <a:pPr eaLnBrk="1" hangingPunct="1"/>
            <a:r>
              <a:rPr lang="zh-CN" altLang="en-US" sz="3200" b="1" dirty="0">
                <a:solidFill>
                  <a:srgbClr val="0000FF"/>
                </a:solidFill>
                <a:latin typeface="楷体" panose="02010609060101010101" pitchFamily="49" charset="-122"/>
                <a:ea typeface="楷体" panose="02010609060101010101" pitchFamily="49" charset="-122"/>
              </a:rPr>
              <a:t>第</a:t>
            </a:r>
            <a:r>
              <a:rPr lang="en-US" altLang="zh-CN" sz="3200" b="1" dirty="0">
                <a:solidFill>
                  <a:srgbClr val="0000FF"/>
                </a:solidFill>
                <a:latin typeface="楷体" panose="02010609060101010101" pitchFamily="49" charset="-122"/>
                <a:ea typeface="楷体" panose="02010609060101010101" pitchFamily="49" charset="-122"/>
              </a:rPr>
              <a:t>3</a:t>
            </a:r>
            <a:r>
              <a:rPr lang="zh-CN" altLang="en-US" sz="3200" b="1" dirty="0">
                <a:solidFill>
                  <a:srgbClr val="0000FF"/>
                </a:solidFill>
                <a:latin typeface="楷体" panose="02010609060101010101" pitchFamily="49" charset="-122"/>
                <a:ea typeface="楷体" panose="02010609060101010101" pitchFamily="49" charset="-122"/>
              </a:rPr>
              <a:t>句：</a:t>
            </a:r>
            <a:r>
              <a:rPr lang="zh-CN" altLang="en-US" sz="3600" b="1" dirty="0">
                <a:solidFill>
                  <a:srgbClr val="0000FF"/>
                </a:solidFill>
                <a:latin typeface="楷体" panose="02010609060101010101" pitchFamily="49" charset="-122"/>
                <a:ea typeface="楷体" panose="02010609060101010101" pitchFamily="49" charset="-122"/>
              </a:rPr>
              <a:t>何须浅碧深红色，自是花中第一流。</a:t>
            </a:r>
            <a:r>
              <a:rPr lang="zh-CN" altLang="en-US" sz="3200" b="1" dirty="0">
                <a:solidFill>
                  <a:srgbClr val="0000FF"/>
                </a:solidFill>
                <a:latin typeface="楷体" panose="02010609060101010101" pitchFamily="49" charset="-122"/>
                <a:ea typeface="楷体" panose="02010609060101010101" pitchFamily="49" charset="-122"/>
              </a:rPr>
              <a:t/>
            </a:r>
            <a:br>
              <a:rPr lang="zh-CN" altLang="en-US" sz="3200" b="1" dirty="0">
                <a:solidFill>
                  <a:srgbClr val="0000FF"/>
                </a:solidFill>
                <a:latin typeface="楷体" panose="02010609060101010101" pitchFamily="49" charset="-122"/>
                <a:ea typeface="楷体" panose="02010609060101010101" pitchFamily="49" charset="-122"/>
              </a:rPr>
            </a:br>
            <a:endParaRPr lang="zh-CN" altLang="en-US" sz="3200" b="1" dirty="0">
              <a:solidFill>
                <a:srgbClr val="0000FF"/>
              </a:solidFill>
              <a:latin typeface="楷体" panose="02010609060101010101" pitchFamily="49" charset="-122"/>
              <a:ea typeface="楷体" panose="02010609060101010101" pitchFamily="49" charset="-122"/>
            </a:endParaRPr>
          </a:p>
        </p:txBody>
      </p:sp>
      <p:sp>
        <p:nvSpPr>
          <p:cNvPr id="3" name="内容占位符 2"/>
          <p:cNvSpPr>
            <a:spLocks noGrp="1"/>
          </p:cNvSpPr>
          <p:nvPr>
            <p:ph idx="1"/>
          </p:nvPr>
        </p:nvSpPr>
        <p:spPr>
          <a:xfrm>
            <a:off x="0" y="1501372"/>
            <a:ext cx="9036050" cy="2994428"/>
          </a:xfrm>
        </p:spPr>
        <p:txBody>
          <a:bodyPr vert="horz" wrap="square" lIns="91440" tIns="45720" rIns="91440" bIns="45720" anchor="t"/>
          <a:lstStyle/>
          <a:p>
            <a:pPr eaLnBrk="1" hangingPunct="1"/>
            <a:r>
              <a:rPr lang="zh-CN" altLang="en-US" sz="1400" b="1" dirty="0"/>
              <a:t>         </a:t>
            </a:r>
            <a:r>
              <a:rPr lang="zh-CN" altLang="en-US" sz="3600" b="1" dirty="0"/>
              <a:t>出自宋代诗人李清照的</a:t>
            </a:r>
            <a:r>
              <a:rPr lang="en-US" altLang="zh-CN" sz="3600" b="1" dirty="0"/>
              <a:t>《</a:t>
            </a:r>
            <a:r>
              <a:rPr lang="zh-CN" altLang="en-US" sz="3600" b="1" dirty="0"/>
              <a:t>鹧鸪天</a:t>
            </a:r>
            <a:r>
              <a:rPr lang="en-US" altLang="zh-CN" sz="3600" b="1" dirty="0"/>
              <a:t>·</a:t>
            </a:r>
            <a:r>
              <a:rPr lang="zh-CN" altLang="en-US" sz="3600" b="1" dirty="0"/>
              <a:t>桂花</a:t>
            </a:r>
            <a:r>
              <a:rPr lang="en-US" altLang="zh-CN" sz="3600" b="1" dirty="0"/>
              <a:t>》</a:t>
            </a:r>
            <a:r>
              <a:rPr lang="zh-CN" altLang="en-US" sz="3600" b="1" dirty="0"/>
              <a:t>。桂花不须那些艳色，自有其风骨香魂，就是花中一流，这话不仅说了花品，也说了李清照的词品，还有人品。不以其颜色秀丽取胜的信心，来自这份清香和品格。。</a:t>
            </a:r>
          </a:p>
          <a:p>
            <a:pPr marL="0" indent="0" eaLnBrk="1" hangingPunct="1">
              <a:buNone/>
            </a:pPr>
            <a:endParaRPr lang="zh-CN" altLang="en-US" sz="4000" b="1" dirty="0"/>
          </a:p>
        </p:txBody>
      </p:sp>
      <p:sp>
        <p:nvSpPr>
          <p:cNvPr id="2" name="矩形 1"/>
          <p:cNvSpPr/>
          <p:nvPr/>
        </p:nvSpPr>
        <p:spPr>
          <a:xfrm>
            <a:off x="990600" y="5029200"/>
            <a:ext cx="248786" cy="584775"/>
          </a:xfrm>
          <a:prstGeom prst="rect">
            <a:avLst/>
          </a:prstGeom>
        </p:spPr>
        <p:txBody>
          <a:bodyPr wrap="none">
            <a:spAutoFit/>
          </a:bodyPr>
          <a:lstStyle/>
          <a:p>
            <a:r>
              <a:rPr lang="zh-CN" altLang="en-US" b="1" dirty="0"/>
              <a:t> </a:t>
            </a:r>
            <a:endParaRPr lang="zh-CN" altLang="en-US" sz="3200" dirty="0"/>
          </a:p>
        </p:txBody>
      </p:sp>
      <p:sp>
        <p:nvSpPr>
          <p:cNvPr id="4" name="矩形 3"/>
          <p:cNvSpPr/>
          <p:nvPr/>
        </p:nvSpPr>
        <p:spPr>
          <a:xfrm>
            <a:off x="144329" y="4706034"/>
            <a:ext cx="8986756" cy="646331"/>
          </a:xfrm>
          <a:prstGeom prst="rect">
            <a:avLst/>
          </a:prstGeom>
        </p:spPr>
        <p:txBody>
          <a:bodyPr wrap="none">
            <a:spAutoFit/>
          </a:bodyPr>
          <a:lstStyle/>
          <a:p>
            <a:r>
              <a:rPr lang="zh-CN" altLang="en-US" sz="3600" b="1" dirty="0">
                <a:latin typeface="+mn-ea"/>
                <a:ea typeface="+mn-ea"/>
              </a:rPr>
              <a:t>主旨：</a:t>
            </a:r>
            <a:r>
              <a:rPr lang="zh-CN" altLang="en-US" sz="3600" b="1" dirty="0">
                <a:solidFill>
                  <a:srgbClr val="FF0000"/>
                </a:solidFill>
                <a:latin typeface="+mn-ea"/>
                <a:ea typeface="+mn-ea"/>
              </a:rPr>
              <a:t>注重内在美，充满自信，特立独行。</a:t>
            </a:r>
            <a:endParaRPr lang="zh-CN" altLang="en-US" sz="3600" dirty="0">
              <a:latin typeface="+mn-ea"/>
              <a:ea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additive="base">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p:cNvSpPr>
            <a:spLocks noGrp="1" noChangeArrowheads="1"/>
          </p:cNvSpPr>
          <p:nvPr>
            <p:ph type="title"/>
          </p:nvPr>
        </p:nvSpPr>
        <p:spPr/>
        <p:txBody>
          <a:bodyPr/>
          <a:lstStyle/>
          <a:p>
            <a:pPr eaLnBrk="1" hangingPunct="1"/>
            <a:r>
              <a:rPr lang="zh-CN" altLang="en-US" b="1" smtClean="0"/>
              <a:t>学习目标</a:t>
            </a:r>
          </a:p>
        </p:txBody>
      </p:sp>
      <p:sp>
        <p:nvSpPr>
          <p:cNvPr id="3075" name="内容占位符 2"/>
          <p:cNvSpPr>
            <a:spLocks noGrp="1" noChangeArrowheads="1"/>
          </p:cNvSpPr>
          <p:nvPr>
            <p:ph idx="1"/>
          </p:nvPr>
        </p:nvSpPr>
        <p:spPr/>
        <p:txBody>
          <a:bodyPr/>
          <a:lstStyle/>
          <a:p>
            <a:pPr marL="0" indent="0" eaLnBrk="1" hangingPunct="1">
              <a:lnSpc>
                <a:spcPct val="150000"/>
              </a:lnSpc>
              <a:buFontTx/>
              <a:buNone/>
            </a:pPr>
            <a:r>
              <a:rPr lang="en-US" altLang="zh-CN" smtClean="0"/>
              <a:t>     </a:t>
            </a:r>
            <a:r>
              <a:rPr lang="zh-CN" altLang="en-US" sz="4400" b="1" smtClean="0"/>
              <a:t>了解组合类素材作文的命题特点，学习组合类素材作文的写作方法。</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1"/>
          <p:cNvSpPr>
            <a:spLocks noGrp="1"/>
          </p:cNvSpPr>
          <p:nvPr>
            <p:ph type="title"/>
          </p:nvPr>
        </p:nvSpPr>
        <p:spPr>
          <a:xfrm>
            <a:off x="24581" y="434181"/>
            <a:ext cx="9144000" cy="777875"/>
          </a:xfrm>
        </p:spPr>
        <p:txBody>
          <a:bodyPr vert="horz" wrap="square" lIns="91440" tIns="45720" rIns="91440" bIns="45720" anchor="ctr">
            <a:noAutofit/>
          </a:bodyPr>
          <a:lstStyle/>
          <a:p>
            <a:pPr eaLnBrk="1" hangingPunct="1"/>
            <a:r>
              <a:rPr lang="zh-CN" altLang="en-US" sz="3200" b="1" dirty="0">
                <a:solidFill>
                  <a:srgbClr val="0000FF"/>
                </a:solidFill>
                <a:latin typeface="楷体" panose="02010609060101010101" pitchFamily="49" charset="-122"/>
                <a:ea typeface="楷体" panose="02010609060101010101" pitchFamily="49" charset="-122"/>
              </a:rPr>
              <a:t>第</a:t>
            </a:r>
            <a:r>
              <a:rPr lang="en-US" altLang="zh-CN" sz="3200" b="1" dirty="0">
                <a:solidFill>
                  <a:srgbClr val="0000FF"/>
                </a:solidFill>
                <a:latin typeface="楷体" panose="02010609060101010101" pitchFamily="49" charset="-122"/>
                <a:ea typeface="楷体" panose="02010609060101010101" pitchFamily="49" charset="-122"/>
              </a:rPr>
              <a:t>4</a:t>
            </a:r>
            <a:r>
              <a:rPr lang="zh-CN" altLang="en-US" sz="3200" b="1" dirty="0">
                <a:solidFill>
                  <a:srgbClr val="0000FF"/>
                </a:solidFill>
                <a:latin typeface="楷体" panose="02010609060101010101" pitchFamily="49" charset="-122"/>
                <a:ea typeface="楷体" panose="02010609060101010101" pitchFamily="49" charset="-122"/>
              </a:rPr>
              <a:t>句：受光于庭户见一堂，受光于天下照四方。</a:t>
            </a:r>
            <a:br>
              <a:rPr lang="zh-CN" altLang="en-US" sz="3200" b="1" dirty="0">
                <a:solidFill>
                  <a:srgbClr val="0000FF"/>
                </a:solidFill>
                <a:latin typeface="楷体" panose="02010609060101010101" pitchFamily="49" charset="-122"/>
                <a:ea typeface="楷体" panose="02010609060101010101" pitchFamily="49" charset="-122"/>
              </a:rPr>
            </a:br>
            <a:endParaRPr lang="zh-CN" altLang="en-US" sz="3200" b="1" dirty="0">
              <a:solidFill>
                <a:srgbClr val="0000FF"/>
              </a:solidFill>
              <a:latin typeface="楷体" panose="02010609060101010101" pitchFamily="49" charset="-122"/>
              <a:ea typeface="楷体" panose="02010609060101010101" pitchFamily="49" charset="-122"/>
            </a:endParaRPr>
          </a:p>
        </p:txBody>
      </p:sp>
      <p:sp>
        <p:nvSpPr>
          <p:cNvPr id="3" name="内容占位符 2"/>
          <p:cNvSpPr>
            <a:spLocks noGrp="1"/>
          </p:cNvSpPr>
          <p:nvPr>
            <p:ph idx="1"/>
          </p:nvPr>
        </p:nvSpPr>
        <p:spPr>
          <a:xfrm>
            <a:off x="346075" y="1371600"/>
            <a:ext cx="8451850" cy="2525027"/>
          </a:xfrm>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20000"/>
              </a:spcBef>
              <a:spcAft>
                <a:spcPct val="0"/>
              </a:spcAft>
              <a:buClrTx/>
              <a:buSzTx/>
              <a:buNone/>
              <a:defRPr/>
            </a:pPr>
            <a:r>
              <a:rPr kumimoji="0" lang="zh-CN" altLang="en-US" sz="3600" b="1" i="0" u="none" strike="noStrike" kern="1200" cap="none" spc="0" normalizeH="0" baseline="0" noProof="0" dirty="0" smtClean="0">
                <a:ln>
                  <a:noFill/>
                </a:ln>
                <a:solidFill>
                  <a:schemeClr val="tx1"/>
                </a:solidFill>
                <a:effectLst/>
                <a:uLnTx/>
                <a:uFillTx/>
                <a:latin typeface="+mn-lt"/>
                <a:ea typeface="+mn-ea"/>
                <a:cs typeface="+mn-cs"/>
              </a:rPr>
              <a:t>  魏源这几句话意思是：假如</a:t>
            </a:r>
            <a:r>
              <a:rPr kumimoji="0" lang="zh-CN" altLang="en-US" sz="3600" b="1" i="0" u="none" strike="noStrike" kern="1200" cap="none" spc="0" normalizeH="0" baseline="0" noProof="0" dirty="0">
                <a:ln>
                  <a:noFill/>
                </a:ln>
                <a:solidFill>
                  <a:schemeClr val="tx1"/>
                </a:solidFill>
                <a:effectLst/>
                <a:uLnTx/>
                <a:uFillTx/>
                <a:latin typeface="+mn-lt"/>
                <a:ea typeface="+mn-ea"/>
                <a:cs typeface="+mn-cs"/>
              </a:rPr>
              <a:t>给他开启一扇门，可以照亮整个堂屋；假如走出黑屋，沐浴在阳光下，你会发现整个世界都是光明</a:t>
            </a:r>
            <a:r>
              <a:rPr kumimoji="0" lang="zh-CN" altLang="en-US" sz="3600" b="1" i="0" u="none" strike="noStrike" kern="1200" cap="none" spc="0" normalizeH="0" baseline="0" noProof="0" dirty="0" smtClean="0">
                <a:ln>
                  <a:noFill/>
                </a:ln>
                <a:solidFill>
                  <a:schemeClr val="tx1"/>
                </a:solidFill>
                <a:effectLst/>
                <a:uLnTx/>
                <a:uFillTx/>
                <a:latin typeface="+mn-lt"/>
                <a:ea typeface="+mn-ea"/>
                <a:cs typeface="+mn-cs"/>
              </a:rPr>
              <a:t>的。</a:t>
            </a:r>
            <a:endParaRPr kumimoji="0" lang="en-US" altLang="zh-CN" sz="3600" b="1"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2" name="矩形 1"/>
          <p:cNvSpPr/>
          <p:nvPr/>
        </p:nvSpPr>
        <p:spPr>
          <a:xfrm>
            <a:off x="249237" y="4215714"/>
            <a:ext cx="8645525" cy="1200329"/>
          </a:xfrm>
          <a:prstGeom prst="rect">
            <a:avLst/>
          </a:prstGeom>
        </p:spPr>
        <p:txBody>
          <a:bodyPr wrap="square">
            <a:spAutoFit/>
          </a:bodyPr>
          <a:lstStyle/>
          <a:p>
            <a:pPr lvl="0">
              <a:spcBef>
                <a:spcPct val="20000"/>
              </a:spcBef>
              <a:defRPr/>
            </a:pPr>
            <a:r>
              <a:rPr lang="zh-CN" altLang="en-US" sz="3600" b="1" dirty="0">
                <a:latin typeface="+mn-lt"/>
                <a:ea typeface="+mn-ea"/>
              </a:rPr>
              <a:t>主旨：</a:t>
            </a:r>
            <a:r>
              <a:rPr lang="zh-CN" altLang="en-US" sz="3600" b="1" dirty="0">
                <a:solidFill>
                  <a:srgbClr val="FF0000"/>
                </a:solidFill>
                <a:latin typeface="+mn-lt"/>
                <a:ea typeface="+mn-ea"/>
              </a:rPr>
              <a:t>不断学习，视野才能宽广；处事要有大局意识。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296988"/>
          </a:xfrm>
        </p:spPr>
        <p:txBody>
          <a:bodyPr vert="horz" wrap="square" lIns="91440" tIns="45720" rIns="91440" bIns="45720" numCol="1" rtlCol="0" anchor="ctr" anchorCtr="0" compatLnSpc="1">
            <a:normAutofit fontScale="90000"/>
          </a:bodyPr>
          <a:lstStyle/>
          <a:p>
            <a:pPr marL="0" marR="0" lvl="0" indent="0" defTabSz="914400" rtl="0" eaLnBrk="1" fontAlgn="auto" latinLnBrk="0" hangingPunct="1">
              <a:lnSpc>
                <a:spcPct val="100000"/>
              </a:lnSpc>
              <a:spcBef>
                <a:spcPct val="0"/>
              </a:spcBef>
              <a:spcAft>
                <a:spcPts val="0"/>
              </a:spcAft>
              <a:buClrTx/>
              <a:buSzTx/>
              <a:buFontTx/>
              <a:buNone/>
              <a:defRPr/>
            </a:pPr>
            <a:r>
              <a:rPr kumimoji="0" lang="zh-CN" altLang="en-US" sz="4400" b="1" i="0" u="none" strike="noStrike" kern="1200" cap="none" spc="0" normalizeH="0" baseline="0" noProof="0" dirty="0" smtClean="0">
                <a:ln>
                  <a:noFill/>
                </a:ln>
                <a:solidFill>
                  <a:srgbClr val="0000FF"/>
                </a:solidFill>
                <a:effectLst/>
                <a:uLnTx/>
                <a:uFillTx/>
                <a:latin typeface="楷体" panose="02010609060101010101" pitchFamily="49" charset="-122"/>
                <a:ea typeface="楷体" panose="02010609060101010101" pitchFamily="49" charset="-122"/>
              </a:rPr>
              <a:t>第</a:t>
            </a:r>
            <a:r>
              <a:rPr kumimoji="0" lang="en-US" altLang="zh-CN" sz="4400" b="1" i="0" u="none" strike="noStrike" kern="1200" cap="none" spc="0" normalizeH="0" baseline="0" noProof="0" dirty="0" smtClean="0">
                <a:ln>
                  <a:noFill/>
                </a:ln>
                <a:solidFill>
                  <a:srgbClr val="0000FF"/>
                </a:solidFill>
                <a:effectLst/>
                <a:uLnTx/>
                <a:uFillTx/>
                <a:latin typeface="楷体" panose="02010609060101010101" pitchFamily="49" charset="-122"/>
                <a:ea typeface="楷体" panose="02010609060101010101" pitchFamily="49" charset="-122"/>
              </a:rPr>
              <a:t>5</a:t>
            </a:r>
            <a:r>
              <a:rPr kumimoji="0" lang="zh-CN" altLang="en-US" sz="4400" b="1" i="0" u="none" strike="noStrike" kern="1200" cap="none" spc="0" normalizeH="0" baseline="0" noProof="0" dirty="0" smtClean="0">
                <a:ln>
                  <a:noFill/>
                </a:ln>
                <a:solidFill>
                  <a:srgbClr val="0000FF"/>
                </a:solidFill>
                <a:effectLst/>
                <a:uLnTx/>
                <a:uFillTx/>
                <a:latin typeface="楷体" panose="02010609060101010101" pitchFamily="49" charset="-122"/>
                <a:ea typeface="楷体" panose="02010609060101010101" pitchFamily="49" charset="-122"/>
              </a:rPr>
              <a:t>句：必须敢于正视，这才可望敢想，敢说，敢做，敢当。</a:t>
            </a:r>
            <a:r>
              <a:rPr kumimoji="0" lang="zh-CN" altLang="en-US" sz="4400" b="0" i="0" u="none" strike="noStrike" kern="1200" cap="none" spc="0" normalizeH="0" baseline="0" noProof="0" dirty="0" smtClean="0">
                <a:ln>
                  <a:noFill/>
                </a:ln>
                <a:solidFill>
                  <a:srgbClr val="0000FF"/>
                </a:solidFill>
                <a:effectLst/>
                <a:uLnTx/>
                <a:uFillTx/>
                <a:latin typeface="楷体" panose="02010609060101010101" pitchFamily="49" charset="-122"/>
                <a:ea typeface="楷体" panose="02010609060101010101" pitchFamily="49" charset="-122"/>
              </a:rPr>
              <a:t/>
            </a:r>
            <a:br>
              <a:rPr kumimoji="0" lang="zh-CN" altLang="en-US" sz="4400" b="0" i="0" u="none" strike="noStrike" kern="1200" cap="none" spc="0" normalizeH="0" baseline="0" noProof="0" dirty="0" smtClean="0">
                <a:ln>
                  <a:noFill/>
                </a:ln>
                <a:solidFill>
                  <a:srgbClr val="0000FF"/>
                </a:solidFill>
                <a:effectLst/>
                <a:uLnTx/>
                <a:uFillTx/>
                <a:latin typeface="楷体" panose="02010609060101010101" pitchFamily="49" charset="-122"/>
                <a:ea typeface="楷体" panose="02010609060101010101" pitchFamily="49" charset="-122"/>
              </a:rPr>
            </a:br>
            <a:endParaRPr kumimoji="0" lang="zh-CN" altLang="en-US" sz="4400" b="0" i="0" u="none" strike="noStrike" kern="1200" cap="none" spc="0" normalizeH="0" baseline="0" noProof="0" dirty="0" smtClean="0">
              <a:ln>
                <a:noFill/>
              </a:ln>
              <a:solidFill>
                <a:srgbClr val="0000FF"/>
              </a:solidFill>
              <a:effectLst/>
              <a:uLnTx/>
              <a:uFillTx/>
              <a:latin typeface="楷体" panose="02010609060101010101" pitchFamily="49" charset="-122"/>
              <a:ea typeface="楷体" panose="02010609060101010101" pitchFamily="49" charset="-122"/>
            </a:endParaRPr>
          </a:p>
        </p:txBody>
      </p:sp>
      <p:sp>
        <p:nvSpPr>
          <p:cNvPr id="3" name="内容占位符 2"/>
          <p:cNvSpPr>
            <a:spLocks noGrp="1"/>
          </p:cNvSpPr>
          <p:nvPr>
            <p:ph idx="1"/>
          </p:nvPr>
        </p:nvSpPr>
        <p:spPr>
          <a:xfrm>
            <a:off x="457200" y="1600201"/>
            <a:ext cx="8496448" cy="1905000"/>
          </a:xfrm>
        </p:spPr>
        <p:txBody>
          <a:bodyPr vert="horz" wrap="square" lIns="91440" tIns="45720" rIns="91440" bIns="45720" anchor="t"/>
          <a:lstStyle/>
          <a:p>
            <a:pPr marL="0" indent="0" eaLnBrk="1" hangingPunct="1">
              <a:lnSpc>
                <a:spcPct val="100000"/>
              </a:lnSpc>
              <a:buNone/>
            </a:pPr>
            <a:r>
              <a:rPr lang="zh-CN" altLang="en-US" sz="3600" b="1" dirty="0">
                <a:latin typeface="+mj-ea"/>
                <a:ea typeface="+mj-ea"/>
              </a:rPr>
              <a:t>鲁迅这几句话意思是遇到任何事情，都不要逃避，只有这样，才能达到最终目的。</a:t>
            </a:r>
            <a:endParaRPr lang="en-US" altLang="zh-CN" sz="3600" b="1" dirty="0">
              <a:latin typeface="+mj-ea"/>
              <a:ea typeface="+mj-ea"/>
            </a:endParaRPr>
          </a:p>
          <a:p>
            <a:pPr eaLnBrk="1" hangingPunct="1">
              <a:lnSpc>
                <a:spcPct val="100000"/>
              </a:lnSpc>
            </a:pPr>
            <a:endParaRPr lang="zh-CN" altLang="en-US" b="1" dirty="0"/>
          </a:p>
        </p:txBody>
      </p:sp>
      <p:sp>
        <p:nvSpPr>
          <p:cNvPr id="4" name="矩形 3"/>
          <p:cNvSpPr/>
          <p:nvPr/>
        </p:nvSpPr>
        <p:spPr>
          <a:xfrm>
            <a:off x="430161" y="3810000"/>
            <a:ext cx="8523487" cy="646331"/>
          </a:xfrm>
          <a:prstGeom prst="rect">
            <a:avLst/>
          </a:prstGeom>
        </p:spPr>
        <p:txBody>
          <a:bodyPr wrap="none">
            <a:spAutoFit/>
          </a:bodyPr>
          <a:lstStyle/>
          <a:p>
            <a:r>
              <a:rPr lang="zh-CN" altLang="en-US" sz="3600" b="1" dirty="0">
                <a:latin typeface="+mj-ea"/>
                <a:ea typeface="+mj-ea"/>
              </a:rPr>
              <a:t>主旨：</a:t>
            </a:r>
            <a:r>
              <a:rPr lang="zh-CN" altLang="en-US" sz="3600" b="1" dirty="0">
                <a:solidFill>
                  <a:srgbClr val="FF0000"/>
                </a:solidFill>
                <a:latin typeface="+mj-ea"/>
                <a:ea typeface="+mj-ea"/>
              </a:rPr>
              <a:t>正视现实，不避艰险，勇于进取。</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additive="base">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13345" y="365024"/>
            <a:ext cx="8137922" cy="1028699"/>
          </a:xfrm>
        </p:spPr>
        <p:txBody>
          <a:bodyPr vert="horz" wrap="square" lIns="91440" tIns="45720" rIns="91440" bIns="45720" numCol="1" rtlCol="0" anchor="ctr" anchorCtr="0" compatLnSpc="1">
            <a:normAutofit fontScale="90000"/>
          </a:body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4400" b="1" i="0" u="none" strike="noStrike" kern="1200" cap="none" spc="0" normalizeH="0" baseline="0" noProof="0" dirty="0" smtClean="0">
                <a:ln>
                  <a:noFill/>
                </a:ln>
                <a:solidFill>
                  <a:srgbClr val="0000FF"/>
                </a:solidFill>
                <a:effectLst/>
                <a:uLnTx/>
                <a:uFillTx/>
                <a:latin typeface="楷体" panose="02010609060101010101" pitchFamily="49" charset="-122"/>
                <a:ea typeface="楷体" panose="02010609060101010101" pitchFamily="49" charset="-122"/>
              </a:rPr>
              <a:t>第</a:t>
            </a:r>
            <a:r>
              <a:rPr kumimoji="0" lang="en-US" altLang="zh-CN" sz="4400" b="1" i="0" u="none" strike="noStrike" kern="1200" cap="none" spc="0" normalizeH="0" baseline="0" noProof="0" dirty="0" smtClean="0">
                <a:ln>
                  <a:noFill/>
                </a:ln>
                <a:solidFill>
                  <a:srgbClr val="0000FF"/>
                </a:solidFill>
                <a:effectLst/>
                <a:uLnTx/>
                <a:uFillTx/>
                <a:latin typeface="楷体" panose="02010609060101010101" pitchFamily="49" charset="-122"/>
                <a:ea typeface="楷体" panose="02010609060101010101" pitchFamily="49" charset="-122"/>
              </a:rPr>
              <a:t>6</a:t>
            </a:r>
            <a:r>
              <a:rPr kumimoji="0" lang="zh-CN" altLang="en-US" sz="4400" b="1" i="0" u="none" strike="noStrike" kern="1200" cap="none" spc="0" normalizeH="0" baseline="0" noProof="0" dirty="0" smtClean="0">
                <a:ln>
                  <a:noFill/>
                </a:ln>
                <a:solidFill>
                  <a:srgbClr val="0000FF"/>
                </a:solidFill>
                <a:effectLst/>
                <a:uLnTx/>
                <a:uFillTx/>
                <a:latin typeface="楷体" panose="02010609060101010101" pitchFamily="49" charset="-122"/>
                <a:ea typeface="楷体" panose="02010609060101010101" pitchFamily="49" charset="-122"/>
              </a:rPr>
              <a:t>句：“数风流人物，还看今朝。</a:t>
            </a:r>
            <a:r>
              <a:rPr kumimoji="0" lang="zh-CN" altLang="en-US" sz="4400" b="1" i="0" u="none" strike="noStrike" kern="1200" cap="none" spc="0" normalizeH="0" baseline="0" noProof="0" dirty="0" smtClean="0">
                <a:ln>
                  <a:noFill/>
                </a:ln>
                <a:solidFill>
                  <a:srgbClr val="0000FF"/>
                </a:solidFill>
                <a:effectLst/>
                <a:uLnTx/>
                <a:uFillTx/>
                <a:latin typeface="+mj-lt"/>
                <a:ea typeface="+mj-ea"/>
                <a:cs typeface="+mj-cs"/>
              </a:rPr>
              <a:t>” </a:t>
            </a:r>
            <a:r>
              <a:rPr kumimoji="0" lang="zh-CN" altLang="en-US" sz="4400" b="0" i="0" u="none" strike="noStrike" kern="1200" cap="none" spc="0" normalizeH="0" baseline="0" noProof="0" dirty="0" smtClean="0">
                <a:ln>
                  <a:noFill/>
                </a:ln>
                <a:solidFill>
                  <a:srgbClr val="0000FF"/>
                </a:solidFill>
                <a:effectLst/>
                <a:uLnTx/>
                <a:uFillTx/>
                <a:latin typeface="+mj-lt"/>
                <a:ea typeface="+mj-ea"/>
                <a:cs typeface="+mj-cs"/>
              </a:rPr>
              <a:t/>
            </a:r>
            <a:br>
              <a:rPr kumimoji="0" lang="zh-CN" altLang="en-US" sz="4400" b="0" i="0" u="none" strike="noStrike" kern="1200" cap="none" spc="0" normalizeH="0" baseline="0" noProof="0" dirty="0" smtClean="0">
                <a:ln>
                  <a:noFill/>
                </a:ln>
                <a:solidFill>
                  <a:srgbClr val="0000FF"/>
                </a:solidFill>
                <a:effectLst/>
                <a:uLnTx/>
                <a:uFillTx/>
                <a:latin typeface="+mj-lt"/>
                <a:ea typeface="+mj-ea"/>
                <a:cs typeface="+mj-cs"/>
              </a:rPr>
            </a:br>
            <a:endParaRPr kumimoji="0" lang="zh-CN" altLang="en-US" sz="4400" b="0" i="0" u="none" strike="noStrike" kern="1200" cap="none" spc="0" normalizeH="0" baseline="0" noProof="0" dirty="0" smtClean="0">
              <a:ln>
                <a:noFill/>
              </a:ln>
              <a:solidFill>
                <a:srgbClr val="0000FF"/>
              </a:solidFill>
              <a:effectLst/>
              <a:uLnTx/>
              <a:uFillTx/>
              <a:latin typeface="+mj-lt"/>
              <a:ea typeface="+mj-ea"/>
              <a:cs typeface="+mj-cs"/>
            </a:endParaRPr>
          </a:p>
        </p:txBody>
      </p:sp>
      <p:sp>
        <p:nvSpPr>
          <p:cNvPr id="3" name="内容占位符 2"/>
          <p:cNvSpPr>
            <a:spLocks noGrp="1"/>
          </p:cNvSpPr>
          <p:nvPr>
            <p:ph idx="1"/>
          </p:nvPr>
        </p:nvSpPr>
        <p:spPr>
          <a:xfrm>
            <a:off x="0" y="1371601"/>
            <a:ext cx="8964613" cy="3276600"/>
          </a:xfrm>
        </p:spPr>
        <p:txBody>
          <a:bodyPr vert="horz" wrap="square" lIns="91440" tIns="45720" rIns="91440" bIns="45720" anchor="t"/>
          <a:lstStyle/>
          <a:p>
            <a:pPr marL="0" indent="0" eaLnBrk="1" hangingPunct="1">
              <a:lnSpc>
                <a:spcPct val="100000"/>
              </a:lnSpc>
              <a:buNone/>
            </a:pPr>
            <a:r>
              <a:rPr lang="zh-CN" altLang="en-US" sz="3800" b="1" dirty="0" smtClean="0">
                <a:latin typeface="+mj-ea"/>
                <a:ea typeface="+mj-ea"/>
              </a:rPr>
              <a:t>   语</a:t>
            </a:r>
            <a:r>
              <a:rPr lang="zh-CN" altLang="en-US" sz="3800" b="1" dirty="0">
                <a:latin typeface="+mj-ea"/>
                <a:ea typeface="+mj-ea"/>
              </a:rPr>
              <a:t>出毛泽东词</a:t>
            </a:r>
            <a:r>
              <a:rPr lang="en-US" altLang="zh-CN" sz="3800" b="1" dirty="0">
                <a:latin typeface="+mj-ea"/>
                <a:ea typeface="+mj-ea"/>
              </a:rPr>
              <a:t>《</a:t>
            </a:r>
            <a:r>
              <a:rPr lang="zh-CN" altLang="en-US" sz="3800" b="1" dirty="0">
                <a:latin typeface="+mj-ea"/>
                <a:ea typeface="+mj-ea"/>
              </a:rPr>
              <a:t>沁园春 </a:t>
            </a:r>
            <a:r>
              <a:rPr lang="en-US" altLang="zh-CN" sz="3800" b="1" dirty="0">
                <a:latin typeface="+mj-ea"/>
                <a:ea typeface="+mj-ea"/>
              </a:rPr>
              <a:t>·</a:t>
            </a:r>
            <a:r>
              <a:rPr lang="zh-CN" altLang="en-US" sz="3800" b="1" dirty="0">
                <a:latin typeface="+mj-ea"/>
                <a:ea typeface="+mj-ea"/>
              </a:rPr>
              <a:t>雪</a:t>
            </a:r>
            <a:r>
              <a:rPr lang="en-US" altLang="zh-CN" sz="3800" b="1" dirty="0">
                <a:latin typeface="+mj-ea"/>
                <a:ea typeface="+mj-ea"/>
              </a:rPr>
              <a:t>》</a:t>
            </a:r>
            <a:r>
              <a:rPr lang="zh-CN" altLang="en-US" sz="3800" b="1" dirty="0">
                <a:latin typeface="+mj-ea"/>
                <a:ea typeface="+mj-ea"/>
              </a:rPr>
              <a:t>。意思是新的时代需要新的风流人物。“今朝”的风流人物不负历史的使命，具有更卓越的才能，并且必将创造空前伟大的业绩，这是诗人坚定的自信和伟大的抱负</a:t>
            </a:r>
            <a:r>
              <a:rPr lang="zh-CN" altLang="en-US" sz="3800" b="1" dirty="0" smtClean="0">
                <a:latin typeface="+mj-ea"/>
                <a:ea typeface="+mj-ea"/>
              </a:rPr>
              <a:t>。</a:t>
            </a:r>
            <a:endParaRPr lang="zh-CN" altLang="en-US" sz="3800" b="1" dirty="0">
              <a:latin typeface="+mj-ea"/>
              <a:ea typeface="+mj-ea"/>
            </a:endParaRPr>
          </a:p>
        </p:txBody>
      </p:sp>
      <p:sp>
        <p:nvSpPr>
          <p:cNvPr id="4" name="矩形 3"/>
          <p:cNvSpPr/>
          <p:nvPr/>
        </p:nvSpPr>
        <p:spPr>
          <a:xfrm>
            <a:off x="413344" y="4630995"/>
            <a:ext cx="8349655" cy="1323439"/>
          </a:xfrm>
          <a:prstGeom prst="rect">
            <a:avLst/>
          </a:prstGeom>
        </p:spPr>
        <p:txBody>
          <a:bodyPr wrap="square">
            <a:spAutoFit/>
          </a:bodyPr>
          <a:lstStyle/>
          <a:p>
            <a:r>
              <a:rPr lang="zh-CN" altLang="en-US" sz="4000" b="1" dirty="0" smtClean="0">
                <a:latin typeface="+mj-ea"/>
                <a:ea typeface="+mj-ea"/>
              </a:rPr>
              <a:t>主旨：</a:t>
            </a:r>
            <a:r>
              <a:rPr lang="zh-CN" altLang="en-US" sz="4000" b="1" dirty="0">
                <a:solidFill>
                  <a:srgbClr val="FF0000"/>
                </a:solidFill>
                <a:latin typeface="+mj-ea"/>
                <a:ea typeface="+mj-ea"/>
              </a:rPr>
              <a:t>责任担当，坚定自信，伟大抱负。</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additive="base">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8312" y="381000"/>
            <a:ext cx="8675688" cy="6742113"/>
          </a:xfrm>
        </p:spPr>
        <p:txBody>
          <a:bodyPr vert="horz" wrap="square" lIns="91440" tIns="45720" rIns="91440" bIns="45720" numCol="1" rtlCol="0" anchor="t" anchorCtr="0" compatLnSpc="1">
            <a:normAutofit fontScale="85000" lnSpcReduction="20000"/>
          </a:bodyPr>
          <a:lstStyle/>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defRPr/>
            </a:pPr>
            <a:endParaRPr kumimoji="0" lang="en-US" altLang="zh-CN" sz="32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defRPr/>
            </a:pPr>
            <a:r>
              <a:rPr kumimoji="0" lang="zh-CN" altLang="en-US" sz="3800" b="1" i="0" u="none" strike="noStrike" kern="1200" cap="none" spc="0" normalizeH="0" baseline="0" noProof="0" dirty="0" smtClean="0">
                <a:ln>
                  <a:noFill/>
                </a:ln>
                <a:solidFill>
                  <a:srgbClr val="FF3300"/>
                </a:solidFill>
                <a:effectLst/>
                <a:uLnTx/>
                <a:uFillTx/>
                <a:latin typeface="+mn-lt"/>
                <a:ea typeface="+mn-ea"/>
                <a:cs typeface="+mn-cs"/>
              </a:rPr>
              <a:t>提取关键词</a:t>
            </a:r>
            <a:r>
              <a:rPr kumimoji="0" lang="zh-CN" altLang="en-US" sz="3200" b="1" i="0" u="none" strike="noStrike" kern="1200" cap="none" spc="0" normalizeH="0" baseline="0" noProof="0" dirty="0" smtClean="0">
                <a:ln>
                  <a:noFill/>
                </a:ln>
                <a:solidFill>
                  <a:schemeClr val="tx1"/>
                </a:solidFill>
                <a:effectLst/>
                <a:uLnTx/>
                <a:uFillTx/>
                <a:latin typeface="+mn-lt"/>
                <a:ea typeface="+mn-ea"/>
                <a:cs typeface="+mn-cs"/>
              </a:rPr>
              <a:t>：</a:t>
            </a:r>
            <a:endParaRPr kumimoji="0" lang="en-US" altLang="zh-CN" sz="32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defRPr/>
            </a:pPr>
            <a:r>
              <a:rPr kumimoji="0" lang="zh-CN" altLang="en-US" sz="3200" b="1" i="0" u="none" strike="noStrike" kern="1200" cap="none" spc="0" normalizeH="0" baseline="0" noProof="0" dirty="0" smtClean="0">
                <a:ln>
                  <a:noFill/>
                </a:ln>
                <a:solidFill>
                  <a:schemeClr val="tx1"/>
                </a:solidFill>
                <a:effectLst/>
                <a:uLnTx/>
                <a:uFillTx/>
                <a:latin typeface="+mn-lt"/>
                <a:ea typeface="+mn-ea"/>
                <a:cs typeface="+mn-cs"/>
              </a:rPr>
              <a:t>①天行健，君子以自强不息。（</a:t>
            </a:r>
            <a:r>
              <a:rPr kumimoji="0" lang="en-US" altLang="zh-CN" sz="3200" b="1" i="0"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sz="3200" b="1" i="0" u="none" strike="noStrike" kern="1200" cap="none" spc="0" normalizeH="0" baseline="0" noProof="0" dirty="0" smtClean="0">
                <a:ln>
                  <a:noFill/>
                </a:ln>
                <a:solidFill>
                  <a:schemeClr val="tx1"/>
                </a:solidFill>
                <a:effectLst/>
                <a:uLnTx/>
                <a:uFillTx/>
                <a:latin typeface="+mn-lt"/>
                <a:ea typeface="+mn-ea"/>
                <a:cs typeface="+mn-cs"/>
              </a:rPr>
              <a:t>周易</a:t>
            </a:r>
            <a:r>
              <a:rPr kumimoji="0" lang="en-US" altLang="zh-CN" sz="3200" b="1" i="0"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sz="3200" b="1" i="0" u="none" strike="noStrike" kern="1200" cap="none" spc="0" normalizeH="0" baseline="0" noProof="0" dirty="0" smtClean="0">
                <a:ln>
                  <a:noFill/>
                </a:ln>
                <a:solidFill>
                  <a:schemeClr val="tx1"/>
                </a:solidFill>
                <a:effectLst/>
                <a:uLnTx/>
                <a:uFillTx/>
                <a:latin typeface="+mn-lt"/>
                <a:ea typeface="+mn-ea"/>
                <a:cs typeface="+mn-cs"/>
              </a:rPr>
              <a:t>）</a:t>
            </a:r>
            <a:endParaRPr kumimoji="0" lang="en-US" altLang="zh-CN" sz="32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defRPr/>
            </a:pPr>
            <a:r>
              <a:rPr kumimoji="0" lang="en-US" altLang="zh-CN" sz="3200" b="1" i="0" u="none" strike="noStrike" kern="1200" cap="none" spc="0" normalizeH="0" baseline="0" noProof="0" dirty="0" smtClean="0">
                <a:ln>
                  <a:noFill/>
                </a:ln>
                <a:solidFill>
                  <a:srgbClr val="FF0000"/>
                </a:solidFill>
                <a:effectLst/>
                <a:uLnTx/>
                <a:uFillTx/>
                <a:latin typeface="+mn-lt"/>
                <a:ea typeface="+mn-ea"/>
                <a:cs typeface="+mn-cs"/>
              </a:rPr>
              <a:t>——</a:t>
            </a:r>
            <a:r>
              <a:rPr kumimoji="0" lang="zh-CN" altLang="en-US" sz="3200" b="1" i="0" u="none" strike="noStrike" kern="1200" cap="none" spc="0" normalizeH="0" baseline="0" noProof="0" dirty="0" smtClean="0">
                <a:ln>
                  <a:noFill/>
                </a:ln>
                <a:solidFill>
                  <a:srgbClr val="FF0000"/>
                </a:solidFill>
                <a:effectLst/>
                <a:uLnTx/>
                <a:uFillTx/>
                <a:latin typeface="+mn-lt"/>
                <a:ea typeface="+mn-ea"/>
                <a:cs typeface="+mn-cs"/>
              </a:rPr>
              <a:t>自强奋发</a:t>
            </a:r>
            <a:endParaRPr kumimoji="0" lang="en-US" altLang="zh-CN" sz="3200" b="1" i="0" u="none" strike="noStrike" kern="1200" cap="none" spc="0" normalizeH="0" baseline="0" noProof="0" dirty="0" smtClean="0">
              <a:ln>
                <a:noFill/>
              </a:ln>
              <a:solidFill>
                <a:srgbClr val="FF0000"/>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defRPr/>
            </a:pPr>
            <a:r>
              <a:rPr kumimoji="0" lang="zh-CN" altLang="en-US" sz="3200" b="1" i="0" u="none" strike="noStrike" kern="1200" cap="none" spc="0" normalizeH="0" baseline="0" noProof="0" dirty="0" smtClean="0">
                <a:ln>
                  <a:noFill/>
                </a:ln>
                <a:solidFill>
                  <a:schemeClr val="tx1"/>
                </a:solidFill>
                <a:effectLst/>
                <a:uLnTx/>
                <a:uFillTx/>
                <a:latin typeface="+mn-lt"/>
                <a:ea typeface="+mn-ea"/>
                <a:cs typeface="+mn-cs"/>
              </a:rPr>
              <a:t>②露从今夜白，月是故乡明。（杜甫）</a:t>
            </a:r>
            <a:endParaRPr kumimoji="0" lang="en-US" altLang="zh-CN" sz="32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defRPr/>
            </a:pPr>
            <a:r>
              <a:rPr kumimoji="0" lang="en-US" altLang="zh-CN" sz="3200" b="1" i="0" u="none" strike="noStrike" kern="1200" cap="none" spc="0" normalizeH="0" baseline="0" noProof="0" dirty="0" smtClean="0">
                <a:ln>
                  <a:noFill/>
                </a:ln>
                <a:solidFill>
                  <a:srgbClr val="FF0000"/>
                </a:solidFill>
                <a:effectLst/>
                <a:uLnTx/>
                <a:uFillTx/>
                <a:latin typeface="+mn-lt"/>
                <a:ea typeface="+mn-ea"/>
                <a:cs typeface="+mn-cs"/>
              </a:rPr>
              <a:t>——</a:t>
            </a:r>
            <a:r>
              <a:rPr kumimoji="0" lang="zh-CN" altLang="en-US" sz="3200" b="1" i="0" u="none" strike="noStrike" kern="1200" cap="none" spc="0" normalizeH="0" baseline="0" noProof="0" dirty="0" smtClean="0">
                <a:ln>
                  <a:noFill/>
                </a:ln>
                <a:solidFill>
                  <a:srgbClr val="FF0000"/>
                </a:solidFill>
                <a:effectLst/>
                <a:uLnTx/>
                <a:uFillTx/>
                <a:latin typeface="+mn-lt"/>
                <a:ea typeface="+mn-ea"/>
                <a:cs typeface="+mn-cs"/>
              </a:rPr>
              <a:t>家国情怀</a:t>
            </a: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defRPr/>
            </a:pPr>
            <a:r>
              <a:rPr kumimoji="0" lang="zh-CN" altLang="en-US" sz="3200" b="1" i="0" u="none" strike="noStrike" kern="1200" cap="none" spc="0" normalizeH="0" baseline="0" noProof="0" dirty="0" smtClean="0">
                <a:ln>
                  <a:noFill/>
                </a:ln>
                <a:solidFill>
                  <a:schemeClr val="tx1"/>
                </a:solidFill>
                <a:effectLst/>
                <a:uLnTx/>
                <a:uFillTx/>
                <a:latin typeface="+mn-lt"/>
                <a:ea typeface="+mn-ea"/>
                <a:cs typeface="+mn-cs"/>
              </a:rPr>
              <a:t>③何须浅碧深红色，自是花中第一流。（李清照）</a:t>
            </a:r>
            <a:endParaRPr kumimoji="0" lang="en-US" altLang="zh-CN" sz="32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defRPr/>
            </a:pPr>
            <a:r>
              <a:rPr kumimoji="0" lang="en-US" altLang="zh-CN" sz="3200" b="1" i="0" u="none" strike="noStrike" kern="1200" cap="none" spc="0" normalizeH="0" baseline="0" noProof="0" dirty="0" smtClean="0">
                <a:ln>
                  <a:noFill/>
                </a:ln>
                <a:solidFill>
                  <a:srgbClr val="FF0000"/>
                </a:solidFill>
                <a:effectLst/>
                <a:uLnTx/>
                <a:uFillTx/>
                <a:latin typeface="+mn-lt"/>
                <a:ea typeface="+mn-ea"/>
                <a:cs typeface="+mn-cs"/>
              </a:rPr>
              <a:t>——</a:t>
            </a:r>
            <a:r>
              <a:rPr kumimoji="0" lang="zh-CN" altLang="en-US" sz="3200" b="1" i="0" u="none" strike="noStrike" kern="1200" cap="none" spc="0" normalizeH="0" baseline="0" noProof="0" dirty="0" smtClean="0">
                <a:ln>
                  <a:noFill/>
                </a:ln>
                <a:solidFill>
                  <a:srgbClr val="FF0000"/>
                </a:solidFill>
                <a:effectLst/>
                <a:uLnTx/>
                <a:uFillTx/>
                <a:latin typeface="+mn-lt"/>
                <a:ea typeface="+mn-ea"/>
                <a:cs typeface="+mn-cs"/>
              </a:rPr>
              <a:t>豁达自信</a:t>
            </a: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defRPr/>
            </a:pPr>
            <a:r>
              <a:rPr kumimoji="0" lang="zh-CN" altLang="en-US" sz="3200" b="1" i="0" u="none" strike="noStrike" kern="1200" cap="none" spc="0" normalizeH="0" baseline="0" noProof="0" dirty="0" smtClean="0">
                <a:ln>
                  <a:noFill/>
                </a:ln>
                <a:solidFill>
                  <a:schemeClr val="tx1"/>
                </a:solidFill>
                <a:effectLst/>
                <a:uLnTx/>
                <a:uFillTx/>
                <a:latin typeface="+mn-lt"/>
                <a:ea typeface="+mn-ea"/>
                <a:cs typeface="+mn-cs"/>
              </a:rPr>
              <a:t>④受光于庭户见一堂，受光于天下照四方。（魏源）</a:t>
            </a:r>
            <a:endParaRPr kumimoji="0" lang="en-US" altLang="zh-CN" sz="32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defRPr/>
            </a:pPr>
            <a:r>
              <a:rPr kumimoji="0" lang="en-US" altLang="zh-CN" sz="3200" b="1" i="0" u="none" strike="noStrike" kern="1200" cap="none" spc="0" normalizeH="0" baseline="0" noProof="0" dirty="0" smtClean="0">
                <a:ln>
                  <a:noFill/>
                </a:ln>
                <a:solidFill>
                  <a:srgbClr val="FF0000"/>
                </a:solidFill>
                <a:effectLst/>
                <a:uLnTx/>
                <a:uFillTx/>
                <a:latin typeface="+mn-lt"/>
                <a:ea typeface="+mn-ea"/>
                <a:cs typeface="+mn-cs"/>
              </a:rPr>
              <a:t>——</a:t>
            </a:r>
            <a:r>
              <a:rPr kumimoji="0" lang="zh-CN" altLang="en-US" sz="3200" b="1" i="0" u="none" strike="noStrike" kern="1200" cap="none" spc="0" normalizeH="0" baseline="0" noProof="0" dirty="0" smtClean="0">
                <a:ln>
                  <a:noFill/>
                </a:ln>
                <a:solidFill>
                  <a:srgbClr val="FF0000"/>
                </a:solidFill>
                <a:effectLst/>
                <a:uLnTx/>
                <a:uFillTx/>
                <a:latin typeface="+mn-lt"/>
                <a:ea typeface="+mn-ea"/>
                <a:cs typeface="+mn-cs"/>
              </a:rPr>
              <a:t>提升境界</a:t>
            </a:r>
            <a:endParaRPr kumimoji="0" lang="en-US" altLang="zh-CN" sz="3200" b="1" i="0" u="none" strike="noStrike" kern="1200" cap="none" spc="0" normalizeH="0" baseline="0" noProof="0" dirty="0" smtClean="0">
              <a:ln>
                <a:noFill/>
              </a:ln>
              <a:solidFill>
                <a:srgbClr val="FF0000"/>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defRPr/>
            </a:pPr>
            <a:r>
              <a:rPr kumimoji="0" lang="zh-CN" altLang="en-US" sz="3200" b="1" i="0" u="none" strike="noStrike" kern="1200" cap="none" spc="0" normalizeH="0" baseline="0" noProof="0" dirty="0" smtClean="0">
                <a:ln>
                  <a:noFill/>
                </a:ln>
                <a:solidFill>
                  <a:schemeClr val="tx1"/>
                </a:solidFill>
                <a:effectLst/>
                <a:uLnTx/>
                <a:uFillTx/>
                <a:latin typeface="+mn-lt"/>
                <a:ea typeface="+mn-ea"/>
                <a:cs typeface="+mn-cs"/>
              </a:rPr>
              <a:t>⑤必须敢于正视，这才可望，敢想，敢说，敢做，敢当。（鲁迅）</a:t>
            </a:r>
            <a:endParaRPr kumimoji="0" lang="en-US" altLang="zh-CN" sz="32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defRPr/>
            </a:pPr>
            <a:r>
              <a:rPr kumimoji="0" lang="en-US" altLang="zh-CN" sz="3200" b="1" i="0" u="none" strike="noStrike" kern="1200" cap="none" spc="0" normalizeH="0" baseline="0" noProof="0" dirty="0" smtClean="0">
                <a:ln>
                  <a:noFill/>
                </a:ln>
                <a:solidFill>
                  <a:srgbClr val="FF0000"/>
                </a:solidFill>
                <a:effectLst/>
                <a:uLnTx/>
                <a:uFillTx/>
                <a:latin typeface="+mn-lt"/>
                <a:ea typeface="+mn-ea"/>
                <a:cs typeface="+mn-cs"/>
              </a:rPr>
              <a:t>——</a:t>
            </a:r>
            <a:r>
              <a:rPr kumimoji="0" lang="zh-CN" altLang="en-US" sz="3200" b="1" i="0" u="none" strike="noStrike" kern="1200" cap="none" spc="0" normalizeH="0" baseline="0" noProof="0" dirty="0" smtClean="0">
                <a:ln>
                  <a:noFill/>
                </a:ln>
                <a:solidFill>
                  <a:srgbClr val="FF0000"/>
                </a:solidFill>
                <a:effectLst/>
                <a:uLnTx/>
                <a:uFillTx/>
                <a:latin typeface="+mn-lt"/>
                <a:ea typeface="+mn-ea"/>
                <a:cs typeface="+mn-cs"/>
              </a:rPr>
              <a:t>正视现实、不避艰险</a:t>
            </a: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defRPr/>
            </a:pPr>
            <a:r>
              <a:rPr kumimoji="0" lang="zh-CN" altLang="en-US" sz="3200" b="1" i="0" u="none" strike="noStrike" kern="1200" cap="none" spc="0" normalizeH="0" baseline="0" noProof="0" dirty="0" smtClean="0">
                <a:ln>
                  <a:noFill/>
                </a:ln>
                <a:solidFill>
                  <a:schemeClr val="tx1"/>
                </a:solidFill>
                <a:effectLst/>
                <a:uLnTx/>
                <a:uFillTx/>
                <a:latin typeface="+mn-lt"/>
                <a:ea typeface="+mn-ea"/>
                <a:cs typeface="+mn-cs"/>
              </a:rPr>
              <a:t>⑥数风流人物，还看今朝（毛泽东）</a:t>
            </a:r>
            <a:endParaRPr kumimoji="0" lang="en-US" altLang="zh-CN" sz="32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defRPr/>
            </a:pPr>
            <a:r>
              <a:rPr kumimoji="0" lang="en-US" altLang="zh-CN" sz="3200" b="1" i="0" u="none" strike="noStrike" kern="1200" cap="none" spc="0" normalizeH="0" baseline="0" noProof="0" dirty="0" smtClean="0">
                <a:ln>
                  <a:noFill/>
                </a:ln>
                <a:solidFill>
                  <a:srgbClr val="FF0000"/>
                </a:solidFill>
                <a:effectLst/>
                <a:uLnTx/>
                <a:uFillTx/>
                <a:latin typeface="+mn-lt"/>
                <a:ea typeface="+mn-ea"/>
                <a:cs typeface="+mn-cs"/>
              </a:rPr>
              <a:t>——</a:t>
            </a:r>
            <a:r>
              <a:rPr kumimoji="0" lang="zh-CN" altLang="en-US" sz="3200" b="1" i="0" u="none" strike="noStrike" kern="1200" cap="none" spc="0" normalizeH="0" baseline="0" noProof="0" dirty="0" smtClean="0">
                <a:ln>
                  <a:noFill/>
                </a:ln>
                <a:solidFill>
                  <a:srgbClr val="FF0000"/>
                </a:solidFill>
                <a:effectLst/>
                <a:uLnTx/>
                <a:uFillTx/>
                <a:latin typeface="+mn-lt"/>
                <a:ea typeface="+mn-ea"/>
                <a:cs typeface="+mn-cs"/>
              </a:rPr>
              <a:t>勇于实践，敢于担当</a:t>
            </a:r>
            <a:endParaRPr kumimoji="0" lang="zh-CN" altLang="en-US" sz="32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defRPr/>
            </a:pPr>
            <a:endParaRPr kumimoji="0" lang="zh-CN" altLang="en-US" sz="32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down)">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wipe(down)">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wipe(down)">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wipe(down)">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wipe(down)">
                                      <p:cBhvr>
                                        <p:cTn id="32" dur="500"/>
                                        <p:tgtEl>
                                          <p:spTgt spid="3">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Effect transition="in" filter="wipe(down)">
                                      <p:cBhvr>
                                        <p:cTn id="37" dur="500"/>
                                        <p:tgtEl>
                                          <p:spTgt spid="3">
                                            <p:txEl>
                                              <p:pRg st="7" end="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3">
                                            <p:txEl>
                                              <p:pRg st="8" end="8"/>
                                            </p:txEl>
                                          </p:spTgt>
                                        </p:tgtEl>
                                        <p:attrNameLst>
                                          <p:attrName>style.visibility</p:attrName>
                                        </p:attrNameLst>
                                      </p:cBhvr>
                                      <p:to>
                                        <p:strVal val="visible"/>
                                      </p:to>
                                    </p:set>
                                    <p:animEffect transition="in" filter="wipe(down)">
                                      <p:cBhvr>
                                        <p:cTn id="42" dur="500"/>
                                        <p:tgtEl>
                                          <p:spTgt spid="3">
                                            <p:txEl>
                                              <p:pRg st="8" end="8"/>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3">
                                            <p:txEl>
                                              <p:pRg st="9" end="9"/>
                                            </p:txEl>
                                          </p:spTgt>
                                        </p:tgtEl>
                                        <p:attrNameLst>
                                          <p:attrName>style.visibility</p:attrName>
                                        </p:attrNameLst>
                                      </p:cBhvr>
                                      <p:to>
                                        <p:strVal val="visible"/>
                                      </p:to>
                                    </p:set>
                                    <p:animEffect transition="in" filter="wipe(down)">
                                      <p:cBhvr>
                                        <p:cTn id="47" dur="500"/>
                                        <p:tgtEl>
                                          <p:spTgt spid="3">
                                            <p:txEl>
                                              <p:pRg st="9" end="9"/>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3">
                                            <p:txEl>
                                              <p:pRg st="10" end="10"/>
                                            </p:txEl>
                                          </p:spTgt>
                                        </p:tgtEl>
                                        <p:attrNameLst>
                                          <p:attrName>style.visibility</p:attrName>
                                        </p:attrNameLst>
                                      </p:cBhvr>
                                      <p:to>
                                        <p:strVal val="visible"/>
                                      </p:to>
                                    </p:set>
                                    <p:animEffect transition="in" filter="wipe(down)">
                                      <p:cBhvr>
                                        <p:cTn id="52" dur="500"/>
                                        <p:tgtEl>
                                          <p:spTgt spid="3">
                                            <p:txEl>
                                              <p:pRg st="10" end="10"/>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3">
                                            <p:txEl>
                                              <p:pRg st="11" end="11"/>
                                            </p:txEl>
                                          </p:spTgt>
                                        </p:tgtEl>
                                        <p:attrNameLst>
                                          <p:attrName>style.visibility</p:attrName>
                                        </p:attrNameLst>
                                      </p:cBhvr>
                                      <p:to>
                                        <p:strVal val="visible"/>
                                      </p:to>
                                    </p:set>
                                    <p:animEffect transition="in" filter="wipe(down)">
                                      <p:cBhvr>
                                        <p:cTn id="57" dur="500"/>
                                        <p:tgtEl>
                                          <p:spTgt spid="3">
                                            <p:txEl>
                                              <p:pRg st="11" end="11"/>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grpId="0" nodeType="clickEffect">
                                  <p:stCondLst>
                                    <p:cond delay="0"/>
                                  </p:stCondLst>
                                  <p:childTnLst>
                                    <p:set>
                                      <p:cBhvr>
                                        <p:cTn id="61" dur="1" fill="hold">
                                          <p:stCondLst>
                                            <p:cond delay="0"/>
                                          </p:stCondLst>
                                        </p:cTn>
                                        <p:tgtEl>
                                          <p:spTgt spid="3">
                                            <p:txEl>
                                              <p:pRg st="12" end="12"/>
                                            </p:txEl>
                                          </p:spTgt>
                                        </p:tgtEl>
                                        <p:attrNameLst>
                                          <p:attrName>style.visibility</p:attrName>
                                        </p:attrNameLst>
                                      </p:cBhvr>
                                      <p:to>
                                        <p:strVal val="visible"/>
                                      </p:to>
                                    </p:set>
                                    <p:animEffect transition="in" filter="wipe(down)">
                                      <p:cBhvr>
                                        <p:cTn id="62" dur="500"/>
                                        <p:tgtEl>
                                          <p:spTgt spid="3">
                                            <p:txEl>
                                              <p:pRg st="12" end="12"/>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grpId="0" nodeType="clickEffect">
                                  <p:stCondLst>
                                    <p:cond delay="0"/>
                                  </p:stCondLst>
                                  <p:childTnLst>
                                    <p:set>
                                      <p:cBhvr>
                                        <p:cTn id="66" dur="1" fill="hold">
                                          <p:stCondLst>
                                            <p:cond delay="0"/>
                                          </p:stCondLst>
                                        </p:cTn>
                                        <p:tgtEl>
                                          <p:spTgt spid="3">
                                            <p:txEl>
                                              <p:pRg st="13" end="13"/>
                                            </p:txEl>
                                          </p:spTgt>
                                        </p:tgtEl>
                                        <p:attrNameLst>
                                          <p:attrName>style.visibility</p:attrName>
                                        </p:attrNameLst>
                                      </p:cBhvr>
                                      <p:to>
                                        <p:strVal val="visible"/>
                                      </p:to>
                                    </p:set>
                                    <p:animEffect transition="in" filter="wipe(down)">
                                      <p:cBhvr>
                                        <p:cTn id="67" dur="500"/>
                                        <p:tgtEl>
                                          <p:spTgt spid="3">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内容占位符 2"/>
          <p:cNvSpPr>
            <a:spLocks noGrp="1"/>
          </p:cNvSpPr>
          <p:nvPr>
            <p:ph idx="1"/>
          </p:nvPr>
        </p:nvSpPr>
        <p:spPr>
          <a:xfrm>
            <a:off x="381000" y="1371601"/>
            <a:ext cx="8229600" cy="3733800"/>
          </a:xfrm>
        </p:spPr>
        <p:txBody>
          <a:bodyPr vert="horz" wrap="square" lIns="91440" tIns="45720" rIns="91440" bIns="45720" anchor="t"/>
          <a:lstStyle/>
          <a:p>
            <a:pPr marL="0" indent="0" eaLnBrk="1" hangingPunct="1">
              <a:buNone/>
            </a:pPr>
            <a:r>
              <a:rPr lang="zh-CN" altLang="en-US" sz="4800" b="1" dirty="0"/>
              <a:t>   </a:t>
            </a:r>
            <a:r>
              <a:rPr lang="zh-CN" altLang="en-US" sz="4400" b="1" dirty="0"/>
              <a:t>同向自然归一</a:t>
            </a:r>
            <a:r>
              <a:rPr lang="en-US" altLang="zh-CN" sz="4400" b="1" dirty="0"/>
              <a:t>         </a:t>
            </a:r>
            <a:r>
              <a:rPr lang="zh-CN" altLang="en-US" sz="4400" b="1" dirty="0">
                <a:solidFill>
                  <a:srgbClr val="FF0000"/>
                </a:solidFill>
              </a:rPr>
              <a:t>相融相成                 </a:t>
            </a:r>
            <a:endParaRPr lang="en-US" altLang="zh-CN" sz="4400" b="1" dirty="0">
              <a:solidFill>
                <a:srgbClr val="FF0000"/>
              </a:solidFill>
            </a:endParaRPr>
          </a:p>
          <a:p>
            <a:pPr marL="0" indent="0" eaLnBrk="1" hangingPunct="1">
              <a:buNone/>
            </a:pPr>
            <a:endParaRPr lang="en-US" altLang="zh-CN" sz="4400" b="1" dirty="0"/>
          </a:p>
          <a:p>
            <a:pPr marL="0" indent="0" eaLnBrk="1" hangingPunct="1">
              <a:buNone/>
            </a:pPr>
            <a:r>
              <a:rPr lang="zh-CN" altLang="en-US" sz="4400" b="1" dirty="0"/>
              <a:t>   同向互补叠加         </a:t>
            </a:r>
            <a:r>
              <a:rPr lang="zh-CN" altLang="en-US" sz="4400" b="1" dirty="0">
                <a:solidFill>
                  <a:srgbClr val="FF0000"/>
                </a:solidFill>
              </a:rPr>
              <a:t>相辅相成</a:t>
            </a:r>
            <a:r>
              <a:rPr lang="en-US" altLang="zh-CN" sz="4400" b="1" dirty="0">
                <a:solidFill>
                  <a:srgbClr val="FF0000"/>
                </a:solidFill>
              </a:rPr>
              <a:t>   </a:t>
            </a:r>
            <a:r>
              <a:rPr lang="en-US" altLang="zh-CN" sz="4400" b="1" dirty="0"/>
              <a:t> </a:t>
            </a:r>
          </a:p>
          <a:p>
            <a:pPr marL="0" indent="0" eaLnBrk="1" hangingPunct="1">
              <a:buNone/>
            </a:pPr>
            <a:endParaRPr lang="en-US" altLang="zh-CN" sz="4400" b="1" dirty="0"/>
          </a:p>
          <a:p>
            <a:pPr marL="0" indent="0" eaLnBrk="1" hangingPunct="1">
              <a:buNone/>
            </a:pPr>
            <a:r>
              <a:rPr lang="zh-CN" altLang="en-US" sz="4400" b="1" dirty="0"/>
              <a:t>   异向整合并归         </a:t>
            </a:r>
            <a:r>
              <a:rPr lang="zh-CN" altLang="en-US" sz="4400" b="1" dirty="0">
                <a:solidFill>
                  <a:srgbClr val="FF0000"/>
                </a:solidFill>
              </a:rPr>
              <a:t>相异相成</a:t>
            </a:r>
          </a:p>
        </p:txBody>
      </p:sp>
      <p:sp>
        <p:nvSpPr>
          <p:cNvPr id="3" name="矩形 2"/>
          <p:cNvSpPr/>
          <p:nvPr/>
        </p:nvSpPr>
        <p:spPr>
          <a:xfrm>
            <a:off x="275303" y="304800"/>
            <a:ext cx="8868697" cy="646331"/>
          </a:xfrm>
          <a:prstGeom prst="rect">
            <a:avLst/>
          </a:prstGeom>
        </p:spPr>
        <p:txBody>
          <a:bodyPr wrap="square">
            <a:spAutoFit/>
          </a:bodyPr>
          <a:lstStyle/>
          <a:p>
            <a:r>
              <a:rPr lang="en-US" altLang="zh-CN" sz="3600" b="1" dirty="0">
                <a:latin typeface="+mj-ea"/>
                <a:ea typeface="+mj-ea"/>
              </a:rPr>
              <a:t>2.</a:t>
            </a:r>
            <a:r>
              <a:rPr lang="zh-CN" altLang="en-US" sz="3600" b="1" dirty="0">
                <a:latin typeface="+mj-ea"/>
                <a:ea typeface="+mj-ea"/>
              </a:rPr>
              <a:t>反复思考，寻找契合点</a:t>
            </a:r>
            <a:endParaRPr lang="zh-CN" altLang="en-US" sz="3600" dirty="0">
              <a:latin typeface="+mj-ea"/>
              <a:ea typeface="+mj-ea"/>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355307" y="188913"/>
            <a:ext cx="4788694" cy="6454775"/>
          </a:xfrm>
          <a:ln w="12700">
            <a:solidFill>
              <a:schemeClr val="tx1"/>
            </a:solidFill>
            <a:miter lim="800000"/>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2800" b="1" i="0" u="none" strike="noStrike" kern="1200" cap="none" spc="0" normalizeH="0" baseline="0" noProof="0" dirty="0" smtClean="0">
                <a:ln>
                  <a:noFill/>
                </a:ln>
                <a:solidFill>
                  <a:srgbClr val="FF0000"/>
                </a:solidFill>
                <a:effectLst/>
                <a:uLnTx/>
                <a:uFillTx/>
                <a:latin typeface="+mn-lt"/>
                <a:ea typeface="+mn-ea"/>
                <a:cs typeface="+mn-cs"/>
              </a:rPr>
              <a:t>①</a:t>
            </a:r>
            <a:r>
              <a:rPr kumimoji="0" lang="zh-CN" altLang="en-US" sz="2800" b="1" i="0" u="none" strike="noStrike" kern="1200" cap="none" spc="0" normalizeH="0" baseline="0" noProof="0" dirty="0" smtClean="0">
                <a:ln>
                  <a:noFill/>
                </a:ln>
                <a:solidFill>
                  <a:schemeClr val="tx1"/>
                </a:solidFill>
                <a:effectLst/>
                <a:uLnTx/>
                <a:uFillTx/>
                <a:latin typeface="+mn-lt"/>
                <a:ea typeface="+mn-ea"/>
                <a:cs typeface="+mn-cs"/>
              </a:rPr>
              <a:t> </a:t>
            </a:r>
            <a:r>
              <a:rPr kumimoji="0" lang="zh-CN" altLang="en-US" sz="3200" b="1" i="0" u="none" strike="noStrike" kern="1200" cap="none" spc="0" normalizeH="0" baseline="0" noProof="0" dirty="0" smtClean="0">
                <a:ln>
                  <a:noFill/>
                </a:ln>
                <a:solidFill>
                  <a:srgbClr val="FF0000"/>
                </a:solidFill>
                <a:effectLst/>
                <a:uLnTx/>
                <a:uFillTx/>
                <a:latin typeface="+mn-lt"/>
                <a:ea typeface="+mn-ea"/>
                <a:cs typeface="+mj-cs"/>
              </a:rPr>
              <a:t>同向自然归一，相融相成</a:t>
            </a:r>
            <a:endParaRPr kumimoji="0" lang="en-US" altLang="zh-CN" sz="2400" b="1" i="0" u="none" strike="noStrike" kern="1200" cap="none" spc="0" normalizeH="0" baseline="0" noProof="0" dirty="0" smtClean="0">
              <a:ln>
                <a:noFill/>
              </a:ln>
              <a:solidFill>
                <a:schemeClr val="tx1"/>
              </a:solidFill>
              <a:effectLst/>
              <a:uLnTx/>
              <a:uFillTx/>
              <a:latin typeface="+mn-lt"/>
              <a:ea typeface="+mn-ea"/>
              <a:cs typeface="+mn-cs"/>
            </a:endParaRPr>
          </a:p>
          <a:p>
            <a:pPr marL="0" marR="0" lvl="0" indent="0" algn="l" defTabSz="914400" rtl="0" eaLnBrk="1" fontAlgn="base" latinLnBrk="0" hangingPunct="1">
              <a:lnSpc>
                <a:spcPct val="100000"/>
              </a:lnSpc>
              <a:spcBef>
                <a:spcPct val="20000"/>
              </a:spcBef>
              <a:spcAft>
                <a:spcPct val="0"/>
              </a:spcAft>
              <a:buClrTx/>
              <a:buSzTx/>
              <a:buNone/>
              <a:defRPr/>
            </a:pPr>
            <a:r>
              <a:rPr kumimoji="0" lang="zh-CN" altLang="en-US" sz="3200" b="1" i="0" u="none" strike="noStrike" kern="1200" cap="none" spc="0" normalizeH="0" baseline="0" noProof="0" dirty="0" smtClean="0">
                <a:ln>
                  <a:noFill/>
                </a:ln>
                <a:solidFill>
                  <a:srgbClr val="0000FF"/>
                </a:solidFill>
                <a:effectLst/>
                <a:uLnTx/>
                <a:uFillTx/>
                <a:latin typeface="+mn-lt"/>
                <a:ea typeface="+mn-ea"/>
                <a:cs typeface="+mn-cs"/>
              </a:rPr>
              <a:t>内容指向相同的材料，可以从它们的相同点出发顺势自然提炼观点</a:t>
            </a:r>
            <a:r>
              <a:rPr kumimoji="0" lang="zh-CN" altLang="en-US" sz="3200" b="1" i="0" u="none" strike="noStrike" kern="1200" cap="none" spc="0" normalizeH="0" baseline="0" noProof="0" dirty="0" smtClean="0">
                <a:ln>
                  <a:noFill/>
                </a:ln>
                <a:solidFill>
                  <a:schemeClr val="tx1"/>
                </a:solidFill>
                <a:effectLst/>
                <a:uLnTx/>
                <a:uFillTx/>
                <a:latin typeface="+mn-lt"/>
                <a:ea typeface="+mn-ea"/>
                <a:cs typeface="+mn-cs"/>
              </a:rPr>
              <a:t>。</a:t>
            </a:r>
            <a:endParaRPr kumimoji="0" lang="en-US" altLang="zh-CN" sz="32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endParaRPr kumimoji="0" lang="en-US" altLang="zh-CN" sz="3200" b="1" i="0" u="none" strike="noStrike" kern="1200" cap="none" spc="0" normalizeH="0" baseline="0" noProof="0" dirty="0" smtClean="0">
              <a:ln>
                <a:noFill/>
              </a:ln>
              <a:solidFill>
                <a:schemeClr val="tx1"/>
              </a:solidFill>
              <a:effectLst/>
              <a:uLnTx/>
              <a:uFillTx/>
              <a:latin typeface="+mn-lt"/>
              <a:ea typeface="+mn-ea"/>
              <a:cs typeface="+mn-cs"/>
            </a:endParaRPr>
          </a:p>
          <a:p>
            <a:pPr marL="0" marR="0" lvl="0" indent="0" algn="l" defTabSz="914400" rtl="0" eaLnBrk="1" fontAlgn="base" latinLnBrk="0" hangingPunct="1">
              <a:lnSpc>
                <a:spcPct val="100000"/>
              </a:lnSpc>
              <a:spcBef>
                <a:spcPct val="20000"/>
              </a:spcBef>
              <a:spcAft>
                <a:spcPct val="0"/>
              </a:spcAft>
              <a:buClrTx/>
              <a:buSzTx/>
              <a:buNone/>
              <a:defRPr/>
            </a:pPr>
            <a:r>
              <a:rPr kumimoji="0" lang="zh-CN" altLang="en-US" sz="3200" b="1" i="0" u="none" strike="noStrike" kern="1200" cap="none" spc="0" normalizeH="0" baseline="0" noProof="0" dirty="0" smtClean="0">
                <a:ln>
                  <a:noFill/>
                </a:ln>
                <a:solidFill>
                  <a:schemeClr val="tx1"/>
                </a:solidFill>
                <a:effectLst/>
                <a:uLnTx/>
                <a:uFillTx/>
                <a:latin typeface="+mn-lt"/>
                <a:ea typeface="+mn-ea"/>
                <a:cs typeface="+mn-cs"/>
              </a:rPr>
              <a:t>③⑥句都与自信有关，同向归一，可谈</a:t>
            </a:r>
            <a:r>
              <a:rPr kumimoji="0" lang="zh-CN" altLang="en-US" sz="3200" b="1" i="0" u="none" strike="noStrike" kern="1200" cap="none" spc="0" normalizeH="0" baseline="0" noProof="0" dirty="0" smtClean="0">
                <a:ln>
                  <a:noFill/>
                </a:ln>
                <a:solidFill>
                  <a:srgbClr val="FF0000"/>
                </a:solidFill>
                <a:effectLst/>
                <a:uLnTx/>
                <a:uFillTx/>
                <a:latin typeface="+mn-lt"/>
                <a:ea typeface="+mn-ea"/>
                <a:cs typeface="+mn-cs"/>
              </a:rPr>
              <a:t>自信</a:t>
            </a:r>
            <a:r>
              <a:rPr kumimoji="0" lang="zh-CN" altLang="en-US" sz="3200" b="1" i="0" u="none" strike="noStrike" kern="1200" cap="none" spc="0" normalizeH="0" baseline="0" noProof="0" dirty="0">
                <a:ln>
                  <a:noFill/>
                </a:ln>
                <a:solidFill>
                  <a:srgbClr val="FF0000"/>
                </a:solidFill>
                <a:effectLst/>
                <a:uLnTx/>
                <a:uFillTx/>
                <a:latin typeface="+mn-lt"/>
                <a:ea typeface="+mn-ea"/>
                <a:cs typeface="+mn-cs"/>
              </a:rPr>
              <a:t>让我</a:t>
            </a:r>
            <a:r>
              <a:rPr kumimoji="0" lang="zh-CN" altLang="en-US" sz="3200" b="1" i="0" u="none" strike="noStrike" kern="1200" cap="none" spc="0" normalizeH="0" baseline="0" noProof="0" dirty="0" smtClean="0">
                <a:ln>
                  <a:noFill/>
                </a:ln>
                <a:solidFill>
                  <a:srgbClr val="FF0000"/>
                </a:solidFill>
                <a:effectLst/>
                <a:uLnTx/>
                <a:uFillTx/>
                <a:latin typeface="+mn-lt"/>
                <a:ea typeface="+mn-ea"/>
                <a:cs typeface="+mn-cs"/>
              </a:rPr>
              <a:t>奋发有为</a:t>
            </a:r>
            <a:endParaRPr kumimoji="0" lang="en-US" altLang="zh-CN" sz="32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endParaRPr kumimoji="0" lang="en-US" altLang="zh-CN" sz="3200" b="1" i="0" u="none" strike="noStrike" kern="1200" cap="none" spc="0" normalizeH="0" baseline="0" noProof="0" dirty="0" smtClean="0">
              <a:ln>
                <a:noFill/>
              </a:ln>
              <a:solidFill>
                <a:schemeClr val="tx1"/>
              </a:solidFill>
              <a:effectLst/>
              <a:uLnTx/>
              <a:uFillTx/>
              <a:latin typeface="+mn-lt"/>
              <a:ea typeface="+mn-ea"/>
              <a:cs typeface="+mn-cs"/>
            </a:endParaRPr>
          </a:p>
          <a:p>
            <a:pPr marL="0" marR="0" lvl="0" indent="0" algn="l" defTabSz="914400" rtl="0" eaLnBrk="1" fontAlgn="base" latinLnBrk="0" hangingPunct="1">
              <a:lnSpc>
                <a:spcPct val="100000"/>
              </a:lnSpc>
              <a:spcBef>
                <a:spcPct val="20000"/>
              </a:spcBef>
              <a:spcAft>
                <a:spcPct val="0"/>
              </a:spcAft>
              <a:buClrTx/>
              <a:buSzTx/>
              <a:buNone/>
              <a:defRPr/>
            </a:pPr>
            <a:r>
              <a:rPr kumimoji="0" lang="zh-CN" altLang="en-US" sz="3200" b="1" i="0" u="none" strike="noStrike" kern="1200" cap="none" spc="0" normalizeH="0" baseline="0" noProof="0" dirty="0" smtClean="0">
                <a:ln>
                  <a:noFill/>
                </a:ln>
                <a:solidFill>
                  <a:schemeClr val="tx1"/>
                </a:solidFill>
                <a:effectLst/>
                <a:uLnTx/>
                <a:uFillTx/>
                <a:latin typeface="+mn-lt"/>
                <a:ea typeface="+mn-ea"/>
                <a:cs typeface="+mn-cs"/>
              </a:rPr>
              <a:t>题目可拟为“坚持自我”</a:t>
            </a:r>
            <a:endParaRPr kumimoji="0" lang="en-US" altLang="zh-CN" sz="3200" b="1" i="0" u="none" strike="noStrike" kern="1200" cap="none" spc="0" normalizeH="0" baseline="0" noProof="0" dirty="0" smtClean="0">
              <a:ln>
                <a:noFill/>
              </a:ln>
              <a:solidFill>
                <a:schemeClr val="tx1"/>
              </a:solidFill>
              <a:effectLst/>
              <a:uLnTx/>
              <a:uFillTx/>
              <a:latin typeface="+mn-lt"/>
              <a:ea typeface="+mn-ea"/>
              <a:cs typeface="+mn-cs"/>
            </a:endParaRPr>
          </a:p>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defRPr/>
            </a:pPr>
            <a:endParaRPr kumimoji="0" lang="zh-CN" altLang="en-US" sz="3200" b="1"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4" name="内容占位符 2"/>
          <p:cNvSpPr txBox="1"/>
          <p:nvPr/>
        </p:nvSpPr>
        <p:spPr>
          <a:xfrm>
            <a:off x="142875" y="357188"/>
            <a:ext cx="3852863" cy="6215063"/>
          </a:xfrm>
          <a:prstGeom prst="rect">
            <a:avLst/>
          </a:prstGeom>
          <a:ln w="19050">
            <a:solidFill>
              <a:schemeClr val="tx1"/>
            </a:solidFill>
          </a:ln>
        </p:spPr>
        <p:txBody>
          <a:bodyPr>
            <a:normAutofit/>
          </a:bodyPr>
          <a:lstStyle/>
          <a:p>
            <a:pPr marL="342900" marR="0" indent="-342900" defTabSz="914400" fontAlgn="auto">
              <a:spcBef>
                <a:spcPct val="20000"/>
              </a:spcBef>
              <a:spcAft>
                <a:spcPts val="0"/>
              </a:spcAft>
              <a:buClrTx/>
              <a:buSzTx/>
              <a:buFont typeface="Arial" panose="020B0604020202020204" pitchFamily="34" charset="0"/>
              <a:buChar char="•"/>
              <a:defRPr/>
            </a:pPr>
            <a:endParaRPr kumimoji="0" lang="zh-CN" altLang="en-US" sz="2400" kern="1200" cap="none" spc="0" normalizeH="0" baseline="0" noProof="0" dirty="0">
              <a:latin typeface="+mn-lt"/>
              <a:ea typeface="+mn-ea"/>
              <a:cs typeface="+mn-cs"/>
            </a:endParaRPr>
          </a:p>
        </p:txBody>
      </p:sp>
      <p:sp>
        <p:nvSpPr>
          <p:cNvPr id="5" name="燕尾形箭头 4"/>
          <p:cNvSpPr/>
          <p:nvPr/>
        </p:nvSpPr>
        <p:spPr>
          <a:xfrm>
            <a:off x="3781425" y="2576513"/>
            <a:ext cx="428625" cy="285750"/>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矩形 1"/>
          <p:cNvSpPr/>
          <p:nvPr/>
        </p:nvSpPr>
        <p:spPr>
          <a:xfrm>
            <a:off x="-216694" y="357188"/>
            <a:ext cx="4572001" cy="6611041"/>
          </a:xfrm>
          <a:prstGeom prst="rect">
            <a:avLst/>
          </a:prstGeom>
        </p:spPr>
        <p:txBody>
          <a:bodyPr>
            <a:spAutoFit/>
          </a:bodyPr>
          <a:lstStyle/>
          <a:p>
            <a:pPr marL="342900" indent="-342900" fontAlgn="auto">
              <a:lnSpc>
                <a:spcPct val="120000"/>
              </a:lnSpc>
              <a:spcBef>
                <a:spcPct val="20000"/>
              </a:spcBef>
              <a:spcAft>
                <a:spcPts val="0"/>
              </a:spcAft>
              <a:buFont typeface="Arial" panose="020B0604020202020204" pitchFamily="34" charset="0"/>
              <a:buChar char="•"/>
              <a:defRPr/>
            </a:pPr>
            <a:r>
              <a:rPr lang="zh-CN" altLang="en-US" b="1" dirty="0">
                <a:latin typeface="+mn-lt"/>
                <a:ea typeface="+mn-ea"/>
              </a:rPr>
              <a:t>①天行健，君子以自强不息。（</a:t>
            </a:r>
            <a:r>
              <a:rPr lang="en-US" altLang="zh-CN" b="1" dirty="0">
                <a:latin typeface="+mn-lt"/>
                <a:ea typeface="+mn-ea"/>
              </a:rPr>
              <a:t>《</a:t>
            </a:r>
            <a:r>
              <a:rPr lang="zh-CN" altLang="en-US" b="1" dirty="0">
                <a:latin typeface="+mn-lt"/>
                <a:ea typeface="+mn-ea"/>
              </a:rPr>
              <a:t>周易</a:t>
            </a:r>
            <a:r>
              <a:rPr lang="en-US" altLang="zh-CN" b="1" dirty="0">
                <a:latin typeface="+mn-lt"/>
                <a:ea typeface="+mn-ea"/>
              </a:rPr>
              <a:t>》</a:t>
            </a:r>
            <a:r>
              <a:rPr lang="zh-CN" altLang="en-US" b="1" dirty="0">
                <a:latin typeface="+mn-lt"/>
                <a:ea typeface="+mn-ea"/>
              </a:rPr>
              <a:t>）</a:t>
            </a:r>
            <a:endParaRPr lang="en-US" altLang="zh-CN" b="1" dirty="0">
              <a:latin typeface="+mn-lt"/>
              <a:ea typeface="+mn-ea"/>
            </a:endParaRPr>
          </a:p>
          <a:p>
            <a:pPr marL="342900" indent="-342900" fontAlgn="auto">
              <a:lnSpc>
                <a:spcPct val="120000"/>
              </a:lnSpc>
              <a:spcBef>
                <a:spcPct val="20000"/>
              </a:spcBef>
              <a:spcAft>
                <a:spcPts val="0"/>
              </a:spcAft>
              <a:buFont typeface="Arial" panose="020B0604020202020204" pitchFamily="34" charset="0"/>
              <a:buChar char="•"/>
              <a:defRPr/>
            </a:pPr>
            <a:r>
              <a:rPr lang="en-US" altLang="zh-CN" b="1" dirty="0">
                <a:solidFill>
                  <a:srgbClr val="FF0000"/>
                </a:solidFill>
                <a:latin typeface="+mn-lt"/>
                <a:ea typeface="+mn-ea"/>
              </a:rPr>
              <a:t>——</a:t>
            </a:r>
            <a:r>
              <a:rPr lang="zh-CN" altLang="en-US" b="1" dirty="0">
                <a:solidFill>
                  <a:srgbClr val="FF0000"/>
                </a:solidFill>
                <a:latin typeface="+mn-lt"/>
                <a:ea typeface="+mn-ea"/>
              </a:rPr>
              <a:t>刚健有为、自强不息</a:t>
            </a:r>
          </a:p>
          <a:p>
            <a:pPr marL="342900" indent="-342900" fontAlgn="auto">
              <a:lnSpc>
                <a:spcPct val="120000"/>
              </a:lnSpc>
              <a:spcBef>
                <a:spcPct val="20000"/>
              </a:spcBef>
              <a:spcAft>
                <a:spcPts val="0"/>
              </a:spcAft>
              <a:buFont typeface="Arial" panose="020B0604020202020204" pitchFamily="34" charset="0"/>
              <a:buChar char="•"/>
              <a:defRPr/>
            </a:pPr>
            <a:r>
              <a:rPr lang="zh-CN" altLang="en-US" b="1" dirty="0">
                <a:latin typeface="+mn-lt"/>
                <a:ea typeface="+mn-ea"/>
              </a:rPr>
              <a:t>②露从今夜白，月是故乡明。（杜甫）</a:t>
            </a:r>
            <a:endParaRPr lang="en-US" altLang="zh-CN" b="1" dirty="0">
              <a:latin typeface="+mn-lt"/>
              <a:ea typeface="+mn-ea"/>
            </a:endParaRPr>
          </a:p>
          <a:p>
            <a:pPr marL="342900" indent="-342900" fontAlgn="auto">
              <a:lnSpc>
                <a:spcPct val="120000"/>
              </a:lnSpc>
              <a:spcBef>
                <a:spcPct val="20000"/>
              </a:spcBef>
              <a:spcAft>
                <a:spcPts val="0"/>
              </a:spcAft>
              <a:buFont typeface="Arial" panose="020B0604020202020204" pitchFamily="34" charset="0"/>
              <a:buChar char="•"/>
              <a:defRPr/>
            </a:pPr>
            <a:r>
              <a:rPr lang="en-US" altLang="zh-CN" b="1" dirty="0">
                <a:solidFill>
                  <a:srgbClr val="FF0000"/>
                </a:solidFill>
                <a:latin typeface="+mn-lt"/>
                <a:ea typeface="+mn-ea"/>
              </a:rPr>
              <a:t>——</a:t>
            </a:r>
            <a:r>
              <a:rPr lang="zh-CN" altLang="en-US" b="1" dirty="0">
                <a:solidFill>
                  <a:srgbClr val="FF0000"/>
                </a:solidFill>
                <a:latin typeface="+mn-lt"/>
                <a:ea typeface="+mn-ea"/>
              </a:rPr>
              <a:t>思亲、乡愁、家国情怀</a:t>
            </a:r>
          </a:p>
          <a:p>
            <a:pPr marL="342900" indent="-342900" fontAlgn="auto">
              <a:lnSpc>
                <a:spcPct val="120000"/>
              </a:lnSpc>
              <a:spcBef>
                <a:spcPct val="20000"/>
              </a:spcBef>
              <a:spcAft>
                <a:spcPts val="0"/>
              </a:spcAft>
              <a:buFont typeface="Arial" panose="020B0604020202020204" pitchFamily="34" charset="0"/>
              <a:buChar char="•"/>
              <a:defRPr/>
            </a:pPr>
            <a:r>
              <a:rPr lang="zh-CN" altLang="en-US" b="1" dirty="0">
                <a:latin typeface="+mn-lt"/>
                <a:ea typeface="+mn-ea"/>
              </a:rPr>
              <a:t>③何须浅碧深红色，自是花中第一流。（李清照）</a:t>
            </a:r>
            <a:endParaRPr lang="en-US" altLang="zh-CN" b="1" dirty="0">
              <a:latin typeface="+mn-lt"/>
              <a:ea typeface="+mn-ea"/>
            </a:endParaRPr>
          </a:p>
          <a:p>
            <a:pPr marL="342900" indent="-342900" fontAlgn="auto">
              <a:lnSpc>
                <a:spcPct val="120000"/>
              </a:lnSpc>
              <a:spcBef>
                <a:spcPct val="20000"/>
              </a:spcBef>
              <a:spcAft>
                <a:spcPts val="0"/>
              </a:spcAft>
              <a:buFont typeface="Arial" panose="020B0604020202020204" pitchFamily="34" charset="0"/>
              <a:buChar char="•"/>
              <a:defRPr/>
            </a:pPr>
            <a:r>
              <a:rPr lang="en-US" altLang="zh-CN" b="1" dirty="0">
                <a:solidFill>
                  <a:srgbClr val="FF0000"/>
                </a:solidFill>
                <a:latin typeface="+mn-lt"/>
                <a:ea typeface="+mn-ea"/>
              </a:rPr>
              <a:t>——</a:t>
            </a:r>
            <a:r>
              <a:rPr lang="zh-CN" altLang="en-US" b="1" dirty="0">
                <a:solidFill>
                  <a:srgbClr val="FF0000"/>
                </a:solidFill>
                <a:latin typeface="+mn-lt"/>
                <a:ea typeface="+mn-ea"/>
              </a:rPr>
              <a:t>特立独行、内在修养、豁达自信</a:t>
            </a:r>
          </a:p>
          <a:p>
            <a:pPr marL="342900" indent="-342900" fontAlgn="auto">
              <a:lnSpc>
                <a:spcPct val="120000"/>
              </a:lnSpc>
              <a:spcBef>
                <a:spcPct val="20000"/>
              </a:spcBef>
              <a:spcAft>
                <a:spcPts val="0"/>
              </a:spcAft>
              <a:buFont typeface="Arial" panose="020B0604020202020204" pitchFamily="34" charset="0"/>
              <a:buChar char="•"/>
              <a:defRPr/>
            </a:pPr>
            <a:r>
              <a:rPr lang="zh-CN" altLang="en-US" b="1" dirty="0">
                <a:latin typeface="+mn-lt"/>
                <a:ea typeface="+mn-ea"/>
              </a:rPr>
              <a:t>④受光于庭户见一堂，受光于天下照四方。（魏源）</a:t>
            </a:r>
            <a:endParaRPr lang="en-US" altLang="zh-CN" b="1" dirty="0">
              <a:latin typeface="+mn-lt"/>
              <a:ea typeface="+mn-ea"/>
            </a:endParaRPr>
          </a:p>
          <a:p>
            <a:pPr marL="342900" indent="-342900" fontAlgn="auto">
              <a:lnSpc>
                <a:spcPct val="120000"/>
              </a:lnSpc>
              <a:spcBef>
                <a:spcPct val="20000"/>
              </a:spcBef>
              <a:spcAft>
                <a:spcPts val="0"/>
              </a:spcAft>
              <a:buFont typeface="Arial" panose="020B0604020202020204" pitchFamily="34" charset="0"/>
              <a:buChar char="•"/>
              <a:defRPr/>
            </a:pPr>
            <a:r>
              <a:rPr lang="en-US" altLang="zh-CN" b="1" dirty="0">
                <a:solidFill>
                  <a:srgbClr val="FF0000"/>
                </a:solidFill>
                <a:latin typeface="+mn-lt"/>
                <a:ea typeface="+mn-ea"/>
              </a:rPr>
              <a:t>——</a:t>
            </a:r>
            <a:r>
              <a:rPr lang="zh-CN" altLang="en-US" b="1" dirty="0">
                <a:solidFill>
                  <a:srgbClr val="FF0000"/>
                </a:solidFill>
                <a:latin typeface="+mn-lt"/>
                <a:ea typeface="+mn-ea"/>
              </a:rPr>
              <a:t>位置决定格局、天下为公、奉献天下</a:t>
            </a:r>
          </a:p>
          <a:p>
            <a:pPr marL="342900" indent="-342900" fontAlgn="auto">
              <a:lnSpc>
                <a:spcPct val="120000"/>
              </a:lnSpc>
              <a:spcBef>
                <a:spcPct val="20000"/>
              </a:spcBef>
              <a:spcAft>
                <a:spcPts val="0"/>
              </a:spcAft>
              <a:buFont typeface="Arial" panose="020B0604020202020204" pitchFamily="34" charset="0"/>
              <a:buChar char="•"/>
              <a:defRPr/>
            </a:pPr>
            <a:r>
              <a:rPr lang="zh-CN" altLang="en-US" b="1" dirty="0">
                <a:latin typeface="+mn-lt"/>
                <a:ea typeface="+mn-ea"/>
              </a:rPr>
              <a:t>⑤必须敢于正视，这才可望，敢想，敢说，敢做，敢当。（鲁迅）</a:t>
            </a:r>
            <a:endParaRPr lang="en-US" altLang="zh-CN" b="1" dirty="0">
              <a:latin typeface="+mn-lt"/>
              <a:ea typeface="+mn-ea"/>
            </a:endParaRPr>
          </a:p>
          <a:p>
            <a:pPr marL="342900" indent="-342900" fontAlgn="auto">
              <a:lnSpc>
                <a:spcPct val="120000"/>
              </a:lnSpc>
              <a:spcBef>
                <a:spcPct val="20000"/>
              </a:spcBef>
              <a:spcAft>
                <a:spcPts val="0"/>
              </a:spcAft>
              <a:buFont typeface="Arial" panose="020B0604020202020204" pitchFamily="34" charset="0"/>
              <a:buChar char="•"/>
              <a:defRPr/>
            </a:pPr>
            <a:r>
              <a:rPr lang="en-US" altLang="zh-CN" b="1" dirty="0">
                <a:solidFill>
                  <a:srgbClr val="FF0000"/>
                </a:solidFill>
                <a:latin typeface="+mn-lt"/>
                <a:ea typeface="+mn-ea"/>
              </a:rPr>
              <a:t>——</a:t>
            </a:r>
            <a:r>
              <a:rPr lang="zh-CN" altLang="en-US" b="1" dirty="0">
                <a:solidFill>
                  <a:srgbClr val="FF0000"/>
                </a:solidFill>
                <a:latin typeface="+mn-lt"/>
                <a:ea typeface="+mn-ea"/>
              </a:rPr>
              <a:t>正视现实、不避艰险、责任担当</a:t>
            </a:r>
          </a:p>
          <a:p>
            <a:pPr marL="342900" indent="-342900" fontAlgn="auto">
              <a:lnSpc>
                <a:spcPct val="120000"/>
              </a:lnSpc>
              <a:spcBef>
                <a:spcPct val="20000"/>
              </a:spcBef>
              <a:spcAft>
                <a:spcPts val="0"/>
              </a:spcAft>
              <a:buFont typeface="Arial" panose="020B0604020202020204" pitchFamily="34" charset="0"/>
              <a:buChar char="•"/>
              <a:defRPr/>
            </a:pPr>
            <a:r>
              <a:rPr lang="zh-CN" altLang="en-US" b="1" dirty="0">
                <a:latin typeface="+mn-lt"/>
                <a:ea typeface="+mn-ea"/>
              </a:rPr>
              <a:t>⑥数风流人物，还看今朝（毛泽东）</a:t>
            </a:r>
            <a:endParaRPr lang="en-US" altLang="zh-CN" b="1" dirty="0">
              <a:latin typeface="+mn-lt"/>
              <a:ea typeface="+mn-ea"/>
            </a:endParaRPr>
          </a:p>
          <a:p>
            <a:pPr marL="342900" indent="-342900" fontAlgn="auto">
              <a:lnSpc>
                <a:spcPct val="120000"/>
              </a:lnSpc>
              <a:spcBef>
                <a:spcPct val="20000"/>
              </a:spcBef>
              <a:spcAft>
                <a:spcPts val="0"/>
              </a:spcAft>
              <a:buFont typeface="Arial" panose="020B0604020202020204" pitchFamily="34" charset="0"/>
              <a:buChar char="•"/>
              <a:defRPr/>
            </a:pPr>
            <a:r>
              <a:rPr lang="en-US" altLang="zh-CN" b="1" dirty="0">
                <a:solidFill>
                  <a:srgbClr val="FF0000"/>
                </a:solidFill>
                <a:latin typeface="+mn-lt"/>
                <a:ea typeface="+mn-ea"/>
              </a:rPr>
              <a:t>——</a:t>
            </a:r>
            <a:r>
              <a:rPr lang="zh-CN" altLang="en-US" b="1" dirty="0">
                <a:solidFill>
                  <a:srgbClr val="FF0000"/>
                </a:solidFill>
                <a:latin typeface="+mn-lt"/>
                <a:ea typeface="+mn-ea"/>
              </a:rPr>
              <a:t>立足当下、坚定自信、责任自信</a:t>
            </a:r>
          </a:p>
          <a:p>
            <a:pPr marL="342900" indent="-342900" fontAlgn="auto">
              <a:lnSpc>
                <a:spcPct val="120000"/>
              </a:lnSpc>
              <a:spcBef>
                <a:spcPct val="20000"/>
              </a:spcBef>
              <a:spcAft>
                <a:spcPts val="0"/>
              </a:spcAft>
              <a:buFont typeface="Arial" panose="020B0604020202020204" pitchFamily="34" charset="0"/>
              <a:buChar char="•"/>
              <a:defRPr/>
            </a:pPr>
            <a:endParaRPr lang="zh-CN" altLang="en-US" sz="1200" b="1" dirty="0">
              <a:latin typeface="+mn-lt"/>
              <a:ea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bg/>
                                          </p:spTgt>
                                        </p:tgtEl>
                                        <p:attrNameLst>
                                          <p:attrName>style.visibility</p:attrName>
                                        </p:attrNameLst>
                                      </p:cBhvr>
                                      <p:to>
                                        <p:strVal val="visible"/>
                                      </p:to>
                                    </p:set>
                                    <p:anim calcmode="lin" valueType="num">
                                      <p:cBhvr additive="base">
                                        <p:cTn id="13" dur="500" fill="hold"/>
                                        <p:tgtEl>
                                          <p:spTgt spid="3">
                                            <p:bg/>
                                          </p:spTgt>
                                        </p:tgtEl>
                                        <p:attrNameLst>
                                          <p:attrName>ppt_x</p:attrName>
                                        </p:attrNameLst>
                                      </p:cBhvr>
                                      <p:tavLst>
                                        <p:tav tm="0">
                                          <p:val>
                                            <p:strVal val="#ppt_x"/>
                                          </p:val>
                                        </p:tav>
                                        <p:tav tm="100000">
                                          <p:val>
                                            <p:strVal val="#ppt_x"/>
                                          </p:val>
                                        </p:tav>
                                      </p:tavLst>
                                    </p:anim>
                                    <p:anim calcmode="lin" valueType="num">
                                      <p:cBhvr additive="base">
                                        <p:cTn id="14"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95738" y="115888"/>
            <a:ext cx="5148263" cy="6527800"/>
          </a:xfrm>
          <a:ln w="12700">
            <a:solidFill>
              <a:schemeClr val="tx1"/>
            </a:solidFill>
            <a:miter lim="800000"/>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en-US" altLang="zh-CN" sz="3200" b="1" i="0" u="none" strike="noStrike" kern="1200" cap="none" spc="0" normalizeH="0" baseline="0" noProof="0" dirty="0">
                <a:ln>
                  <a:noFill/>
                </a:ln>
                <a:solidFill>
                  <a:srgbClr val="FF0000"/>
                </a:solidFill>
                <a:effectLst/>
                <a:uLnTx/>
                <a:uFillTx/>
                <a:latin typeface="+mn-lt"/>
                <a:ea typeface="+mn-ea"/>
                <a:cs typeface="+mj-cs"/>
              </a:rPr>
              <a:t>②</a:t>
            </a:r>
            <a:r>
              <a:rPr kumimoji="0" lang="zh-CN" altLang="en-US" sz="3200" b="1" i="0" u="none" strike="noStrike" kern="1200" cap="none" spc="0" normalizeH="0" baseline="0" noProof="0" dirty="0" smtClean="0">
                <a:ln>
                  <a:noFill/>
                </a:ln>
                <a:solidFill>
                  <a:srgbClr val="FF0000"/>
                </a:solidFill>
                <a:effectLst/>
                <a:uLnTx/>
                <a:uFillTx/>
                <a:latin typeface="+mn-lt"/>
                <a:ea typeface="+mn-ea"/>
                <a:cs typeface="+mj-cs"/>
              </a:rPr>
              <a:t>同</a:t>
            </a:r>
            <a:r>
              <a:rPr kumimoji="0" lang="zh-CN" altLang="en-US" sz="3200" b="1" i="0" u="none" strike="noStrike" kern="1200" cap="none" spc="0" normalizeH="0" baseline="0" noProof="0" dirty="0">
                <a:ln>
                  <a:noFill/>
                </a:ln>
                <a:solidFill>
                  <a:srgbClr val="FF0000"/>
                </a:solidFill>
                <a:effectLst/>
                <a:uLnTx/>
                <a:uFillTx/>
                <a:latin typeface="+mn-lt"/>
                <a:ea typeface="+mn-ea"/>
                <a:cs typeface="+mj-cs"/>
              </a:rPr>
              <a:t>向互补</a:t>
            </a:r>
            <a:r>
              <a:rPr kumimoji="0" lang="zh-CN" altLang="en-US" sz="3200" b="1" i="0" u="none" strike="noStrike" kern="1200" cap="none" spc="0" normalizeH="0" baseline="0" noProof="0" dirty="0" smtClean="0">
                <a:ln>
                  <a:noFill/>
                </a:ln>
                <a:solidFill>
                  <a:srgbClr val="FF0000"/>
                </a:solidFill>
                <a:effectLst/>
                <a:uLnTx/>
                <a:uFillTx/>
                <a:latin typeface="+mn-lt"/>
                <a:ea typeface="+mn-ea"/>
                <a:cs typeface="+mj-cs"/>
              </a:rPr>
              <a:t>叠加，相辅相成</a:t>
            </a:r>
            <a:endParaRPr kumimoji="0" lang="en-US" altLang="zh-CN" sz="28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r>
              <a:rPr kumimoji="0" lang="zh-CN" altLang="en-US" sz="2800" b="1" i="0" u="none" strike="noStrike" kern="1200" cap="none" spc="0" normalizeH="0" baseline="0" noProof="0" dirty="0" smtClean="0">
                <a:ln>
                  <a:noFill/>
                </a:ln>
                <a:solidFill>
                  <a:schemeClr val="tx1"/>
                </a:solidFill>
                <a:effectLst/>
                <a:uLnTx/>
                <a:uFillTx/>
                <a:latin typeface="+mn-lt"/>
                <a:ea typeface="+mn-ea"/>
                <a:cs typeface="+mn-cs"/>
              </a:rPr>
              <a:t>（</a:t>
            </a:r>
            <a:r>
              <a:rPr kumimoji="0" lang="en-US" altLang="zh-CN" sz="2800" b="1" i="0" u="none" strike="noStrike" kern="1200" cap="none" spc="0" normalizeH="0" baseline="0" noProof="0" dirty="0" smtClean="0">
                <a:ln>
                  <a:noFill/>
                </a:ln>
                <a:solidFill>
                  <a:schemeClr val="tx1"/>
                </a:solidFill>
                <a:effectLst/>
                <a:uLnTx/>
                <a:uFillTx/>
                <a:latin typeface="+mn-lt"/>
                <a:ea typeface="+mn-ea"/>
                <a:cs typeface="+mn-cs"/>
              </a:rPr>
              <a:t>1</a:t>
            </a:r>
            <a:r>
              <a:rPr kumimoji="0" lang="zh-CN" altLang="en-US" sz="2800" b="1" i="0" u="none" strike="noStrike" kern="1200" cap="none" spc="0" normalizeH="0" baseline="0" noProof="0" dirty="0" smtClean="0">
                <a:ln>
                  <a:noFill/>
                </a:ln>
                <a:solidFill>
                  <a:schemeClr val="tx1"/>
                </a:solidFill>
                <a:effectLst/>
                <a:uLnTx/>
                <a:uFillTx/>
                <a:latin typeface="+mn-lt"/>
                <a:ea typeface="+mn-ea"/>
                <a:cs typeface="+mn-cs"/>
              </a:rPr>
              <a:t>）有些材料从表面看它们的意义大相径庭，其实性质是同一的，但各自并不全面，而是互为补充的，只有将它们叠加起来，才能提炼出更为全面深刻的观点，这就是</a:t>
            </a:r>
            <a:r>
              <a:rPr kumimoji="0" lang="zh-CN" altLang="en-US" sz="2800" b="1" i="0" u="none" strike="noStrike" kern="1200" cap="none" spc="0" normalizeH="0" baseline="0" noProof="0" dirty="0" smtClean="0">
                <a:ln>
                  <a:noFill/>
                </a:ln>
                <a:solidFill>
                  <a:srgbClr val="0000FF"/>
                </a:solidFill>
                <a:effectLst/>
                <a:uLnTx/>
                <a:uFillTx/>
                <a:latin typeface="+mn-lt"/>
                <a:ea typeface="+mn-ea"/>
                <a:cs typeface="+mn-cs"/>
              </a:rPr>
              <a:t>互补叠加法</a:t>
            </a:r>
            <a:r>
              <a:rPr kumimoji="0" lang="zh-CN" altLang="en-US" sz="2800" b="1" i="0" u="none" strike="noStrike" kern="1200" cap="none" spc="0" normalizeH="0" baseline="0" noProof="0" dirty="0" smtClean="0">
                <a:ln>
                  <a:noFill/>
                </a:ln>
                <a:solidFill>
                  <a:schemeClr val="tx1"/>
                </a:solidFill>
                <a:effectLst/>
                <a:uLnTx/>
                <a:uFillTx/>
                <a:latin typeface="+mn-lt"/>
                <a:ea typeface="+mn-ea"/>
                <a:cs typeface="+mn-cs"/>
              </a:rPr>
              <a:t>。</a:t>
            </a:r>
            <a:endParaRPr kumimoji="0" lang="en-US" altLang="zh-CN" sz="2800" b="1" i="0" u="none" strike="noStrike" kern="1200" cap="none" spc="0" normalizeH="0" baseline="0" noProof="0" dirty="0" smtClean="0">
              <a:ln>
                <a:noFill/>
              </a:ln>
              <a:solidFill>
                <a:schemeClr val="tx1"/>
              </a:solidFill>
              <a:effectLst/>
              <a:uLnTx/>
              <a:uFillTx/>
              <a:latin typeface="+mn-lt"/>
              <a:ea typeface="+mn-ea"/>
              <a:cs typeface="+mn-cs"/>
            </a:endParaRPr>
          </a:p>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en-US" altLang="zh-CN" sz="2800" b="1" i="0" u="none" strike="noStrike" kern="1200" cap="none" spc="0" normalizeH="0" baseline="0" noProof="0" dirty="0">
                <a:ln>
                  <a:noFill/>
                </a:ln>
                <a:solidFill>
                  <a:schemeClr val="tx1"/>
                </a:solidFill>
                <a:effectLst/>
                <a:uLnTx/>
                <a:uFillTx/>
                <a:latin typeface="+mn-lt"/>
                <a:ea typeface="+mn-ea"/>
                <a:cs typeface="+mn-cs"/>
              </a:rPr>
              <a:t> </a:t>
            </a:r>
            <a:r>
              <a:rPr kumimoji="0" lang="en-US" altLang="zh-CN" sz="2800" b="1" i="0" u="none" strike="noStrike" kern="1200" cap="none" spc="0" normalizeH="0" baseline="0" noProof="0" dirty="0" smtClean="0">
                <a:ln>
                  <a:noFill/>
                </a:ln>
                <a:solidFill>
                  <a:schemeClr val="tx1"/>
                </a:solidFill>
                <a:effectLst/>
                <a:uLnTx/>
                <a:uFillTx/>
                <a:latin typeface="+mn-lt"/>
                <a:ea typeface="+mn-ea"/>
                <a:cs typeface="+mn-cs"/>
              </a:rPr>
              <a:t>   </a:t>
            </a:r>
            <a:r>
              <a:rPr kumimoji="0" lang="zh-CN" altLang="en-US" sz="2800" b="1" i="0" u="none" strike="noStrike" kern="1200" cap="none" spc="0" normalizeH="0" baseline="0" noProof="0" dirty="0" smtClean="0">
                <a:ln>
                  <a:noFill/>
                </a:ln>
                <a:solidFill>
                  <a:schemeClr val="tx1"/>
                </a:solidFill>
                <a:effectLst/>
                <a:uLnTx/>
                <a:uFillTx/>
                <a:latin typeface="+mn-lt"/>
                <a:ea typeface="+mn-ea"/>
                <a:cs typeface="+mn-cs"/>
              </a:rPr>
              <a:t>①⑥的共同点是都倡导一种积极进取的处事态度，但①的侧重点在自强，⑥的侧重点在自信，二者互补叠加后立意便是“自信自强”，题目可拟为“自信</a:t>
            </a:r>
            <a:r>
              <a:rPr kumimoji="0" lang="zh-CN" altLang="en-US" sz="2800" b="1" i="0" u="none" strike="noStrike" kern="1200" cap="none" spc="0" normalizeH="0" baseline="0" noProof="0" dirty="0" smtClean="0">
                <a:ln>
                  <a:noFill/>
                </a:ln>
                <a:solidFill>
                  <a:prstClr val="black"/>
                </a:solidFill>
                <a:effectLst/>
                <a:uLnTx/>
                <a:uFillTx/>
                <a:latin typeface="+mn-lt"/>
                <a:ea typeface="+mn-ea"/>
                <a:cs typeface="+mn-cs"/>
              </a:rPr>
              <a:t>自强</a:t>
            </a:r>
            <a:r>
              <a:rPr kumimoji="0" lang="zh-CN" altLang="en-US" sz="2800" b="1" i="0" u="none" strike="noStrike" kern="1200" cap="none" spc="0" normalizeH="0" baseline="0" noProof="0" dirty="0" smtClean="0">
                <a:ln>
                  <a:noFill/>
                </a:ln>
                <a:solidFill>
                  <a:schemeClr val="tx1"/>
                </a:solidFill>
                <a:effectLst/>
                <a:uLnTx/>
                <a:uFillTx/>
                <a:latin typeface="+mn-lt"/>
                <a:ea typeface="+mn-ea"/>
                <a:cs typeface="+mn-cs"/>
              </a:rPr>
              <a:t>成就</a:t>
            </a:r>
            <a:r>
              <a:rPr kumimoji="0" lang="zh-CN" altLang="en-US" sz="2800" b="1" i="0" u="none" strike="noStrike" kern="1200" cap="none" spc="0" normalizeH="0" baseline="0" noProof="0" dirty="0">
                <a:ln>
                  <a:noFill/>
                </a:ln>
                <a:solidFill>
                  <a:schemeClr val="tx1"/>
                </a:solidFill>
                <a:effectLst/>
                <a:uLnTx/>
                <a:uFillTx/>
                <a:latin typeface="+mn-lt"/>
                <a:ea typeface="+mn-ea"/>
                <a:cs typeface="+mn-cs"/>
              </a:rPr>
              <a:t>伟业</a:t>
            </a:r>
            <a:r>
              <a:rPr kumimoji="0" lang="zh-CN" altLang="en-US" sz="2800" b="1" i="0" u="none" strike="noStrike" kern="1200" cap="none" spc="0" normalizeH="0" baseline="0" noProof="0" dirty="0" smtClean="0">
                <a:ln>
                  <a:noFill/>
                </a:ln>
                <a:solidFill>
                  <a:schemeClr val="tx1"/>
                </a:solidFill>
                <a:effectLst/>
                <a:uLnTx/>
                <a:uFillTx/>
                <a:latin typeface="+mn-lt"/>
                <a:ea typeface="+mn-ea"/>
                <a:cs typeface="+mn-cs"/>
              </a:rPr>
              <a:t>”。</a:t>
            </a:r>
          </a:p>
        </p:txBody>
      </p:sp>
      <p:sp>
        <p:nvSpPr>
          <p:cNvPr id="4" name="内容占位符 2"/>
          <p:cNvSpPr txBox="1"/>
          <p:nvPr/>
        </p:nvSpPr>
        <p:spPr>
          <a:xfrm>
            <a:off x="142875" y="357188"/>
            <a:ext cx="3636963" cy="6215063"/>
          </a:xfrm>
          <a:prstGeom prst="rect">
            <a:avLst/>
          </a:prstGeom>
          <a:ln w="19050">
            <a:solidFill>
              <a:schemeClr val="tx1"/>
            </a:solidFill>
          </a:ln>
        </p:spPr>
        <p:txBody>
          <a:bodyPr>
            <a:normAutofit fontScale="55000" lnSpcReduction="20000"/>
          </a:bodyPr>
          <a:lstStyle/>
          <a:p>
            <a:pPr marL="342900" marR="0" indent="-342900" defTabSz="914400" fontAlgn="auto">
              <a:spcBef>
                <a:spcPct val="20000"/>
              </a:spcBef>
              <a:spcAft>
                <a:spcPts val="0"/>
              </a:spcAft>
              <a:buClrTx/>
              <a:buSzTx/>
              <a:buFont typeface="Arial" panose="020B0604020202020204" pitchFamily="34" charset="0"/>
              <a:buChar char="•"/>
              <a:defRPr/>
            </a:pPr>
            <a:r>
              <a:rPr kumimoji="0" lang="zh-CN" altLang="en-US" sz="3400" b="1" kern="1200" cap="none" spc="0" normalizeH="0" baseline="0" noProof="0" dirty="0">
                <a:solidFill>
                  <a:prstClr val="black"/>
                </a:solidFill>
                <a:latin typeface="Calibri" panose="020F0502020204030204"/>
                <a:ea typeface="宋体" panose="02010600030101010101" pitchFamily="2" charset="-122"/>
                <a:cs typeface="+mn-cs"/>
              </a:rPr>
              <a:t>①天行健，君子以自强不息。（</a:t>
            </a:r>
            <a:r>
              <a:rPr kumimoji="0" lang="en-US" altLang="zh-CN" sz="3400" b="1" kern="1200" cap="none" spc="0" normalizeH="0" baseline="0" noProof="0" dirty="0">
                <a:solidFill>
                  <a:prstClr val="black"/>
                </a:solidFill>
                <a:latin typeface="Calibri" panose="020F0502020204030204"/>
                <a:ea typeface="宋体" panose="02010600030101010101" pitchFamily="2" charset="-122"/>
                <a:cs typeface="+mn-cs"/>
              </a:rPr>
              <a:t>《</a:t>
            </a:r>
            <a:r>
              <a:rPr kumimoji="0" lang="zh-CN" altLang="en-US" sz="3400" b="1" kern="1200" cap="none" spc="0" normalizeH="0" baseline="0" noProof="0" dirty="0">
                <a:solidFill>
                  <a:prstClr val="black"/>
                </a:solidFill>
                <a:latin typeface="Calibri" panose="020F0502020204030204"/>
                <a:ea typeface="宋体" panose="02010600030101010101" pitchFamily="2" charset="-122"/>
                <a:cs typeface="+mn-cs"/>
              </a:rPr>
              <a:t>周易</a:t>
            </a:r>
            <a:r>
              <a:rPr kumimoji="0" lang="en-US" altLang="zh-CN" sz="3400" b="1" kern="1200" cap="none" spc="0" normalizeH="0" baseline="0" noProof="0" dirty="0">
                <a:solidFill>
                  <a:prstClr val="black"/>
                </a:solidFill>
                <a:latin typeface="Calibri" panose="020F0502020204030204"/>
                <a:ea typeface="宋体" panose="02010600030101010101" pitchFamily="2" charset="-122"/>
                <a:cs typeface="+mn-cs"/>
              </a:rPr>
              <a:t>》</a:t>
            </a:r>
            <a:r>
              <a:rPr kumimoji="0" lang="zh-CN" altLang="en-US" sz="3400" b="1" kern="1200" cap="none" spc="0" normalizeH="0" baseline="0" noProof="0" dirty="0">
                <a:solidFill>
                  <a:prstClr val="black"/>
                </a:solidFill>
                <a:latin typeface="Calibri" panose="020F0502020204030204"/>
                <a:ea typeface="宋体" panose="02010600030101010101" pitchFamily="2" charset="-122"/>
                <a:cs typeface="+mn-cs"/>
              </a:rPr>
              <a:t>）</a:t>
            </a:r>
            <a:endParaRPr kumimoji="0" lang="en-US" altLang="zh-CN" sz="3400" b="1" kern="1200" cap="none" spc="0" normalizeH="0" baseline="0" noProof="0" dirty="0">
              <a:solidFill>
                <a:prstClr val="black"/>
              </a:solidFill>
              <a:latin typeface="Calibri" panose="020F0502020204030204"/>
              <a:ea typeface="宋体" panose="02010600030101010101" pitchFamily="2" charset="-122"/>
              <a:cs typeface="+mn-cs"/>
            </a:endParaRPr>
          </a:p>
          <a:p>
            <a:pPr marL="342900" marR="0" indent="-342900" defTabSz="914400" fontAlgn="auto">
              <a:spcBef>
                <a:spcPct val="20000"/>
              </a:spcBef>
              <a:spcAft>
                <a:spcPts val="0"/>
              </a:spcAft>
              <a:buClrTx/>
              <a:buSzTx/>
              <a:buFont typeface="Arial" panose="020B0604020202020204" pitchFamily="34" charset="0"/>
              <a:buChar char="•"/>
              <a:defRPr/>
            </a:pPr>
            <a:r>
              <a:rPr kumimoji="0" lang="en-US" altLang="zh-CN" sz="3400" b="1" kern="1200" cap="none" spc="0" normalizeH="0" baseline="0" noProof="0" dirty="0">
                <a:solidFill>
                  <a:srgbClr val="FF0000"/>
                </a:solidFill>
                <a:latin typeface="Calibri" panose="020F0502020204030204"/>
                <a:ea typeface="宋体" panose="02010600030101010101" pitchFamily="2" charset="-122"/>
                <a:cs typeface="+mn-cs"/>
              </a:rPr>
              <a:t>——</a:t>
            </a:r>
            <a:r>
              <a:rPr kumimoji="0" lang="zh-CN" altLang="en-US" sz="3400" b="1" kern="1200" cap="none" spc="0" normalizeH="0" baseline="0" noProof="0" dirty="0">
                <a:solidFill>
                  <a:srgbClr val="FF0000"/>
                </a:solidFill>
                <a:latin typeface="Calibri" panose="020F0502020204030204"/>
                <a:ea typeface="宋体" panose="02010600030101010101" pitchFamily="2" charset="-122"/>
                <a:cs typeface="+mn-cs"/>
              </a:rPr>
              <a:t>刚健有为、自强不息</a:t>
            </a:r>
          </a:p>
          <a:p>
            <a:pPr marL="342900" marR="0" indent="-342900" defTabSz="914400" fontAlgn="auto">
              <a:spcBef>
                <a:spcPct val="20000"/>
              </a:spcBef>
              <a:spcAft>
                <a:spcPts val="0"/>
              </a:spcAft>
              <a:buClrTx/>
              <a:buSzTx/>
              <a:buFont typeface="Arial" panose="020B0604020202020204" pitchFamily="34" charset="0"/>
              <a:buChar char="•"/>
              <a:defRPr/>
            </a:pPr>
            <a:r>
              <a:rPr kumimoji="0" lang="zh-CN" altLang="en-US" sz="3400" b="1" kern="1200" cap="none" spc="0" normalizeH="0" baseline="0" noProof="0" dirty="0">
                <a:solidFill>
                  <a:prstClr val="black"/>
                </a:solidFill>
                <a:latin typeface="Calibri" panose="020F0502020204030204"/>
                <a:ea typeface="宋体" panose="02010600030101010101" pitchFamily="2" charset="-122"/>
                <a:cs typeface="+mn-cs"/>
              </a:rPr>
              <a:t>②露从今夜白，月是故乡明。（杜甫）</a:t>
            </a:r>
            <a:endParaRPr kumimoji="0" lang="en-US" altLang="zh-CN" sz="3400" b="1" kern="1200" cap="none" spc="0" normalizeH="0" baseline="0" noProof="0" dirty="0">
              <a:solidFill>
                <a:prstClr val="black"/>
              </a:solidFill>
              <a:latin typeface="Calibri" panose="020F0502020204030204"/>
              <a:ea typeface="宋体" panose="02010600030101010101" pitchFamily="2" charset="-122"/>
              <a:cs typeface="+mn-cs"/>
            </a:endParaRPr>
          </a:p>
          <a:p>
            <a:pPr marL="342900" marR="0" indent="-342900" defTabSz="914400" fontAlgn="auto">
              <a:spcBef>
                <a:spcPct val="20000"/>
              </a:spcBef>
              <a:spcAft>
                <a:spcPts val="0"/>
              </a:spcAft>
              <a:buClrTx/>
              <a:buSzTx/>
              <a:buFont typeface="Arial" panose="020B0604020202020204" pitchFamily="34" charset="0"/>
              <a:buChar char="•"/>
              <a:defRPr/>
            </a:pPr>
            <a:r>
              <a:rPr kumimoji="0" lang="en-US" altLang="zh-CN" sz="3400" b="1" kern="1200" cap="none" spc="0" normalizeH="0" baseline="0" noProof="0" dirty="0">
                <a:solidFill>
                  <a:srgbClr val="FF0000"/>
                </a:solidFill>
                <a:latin typeface="Calibri" panose="020F0502020204030204"/>
                <a:ea typeface="宋体" panose="02010600030101010101" pitchFamily="2" charset="-122"/>
                <a:cs typeface="+mn-cs"/>
              </a:rPr>
              <a:t>——</a:t>
            </a:r>
            <a:r>
              <a:rPr kumimoji="0" lang="zh-CN" altLang="en-US" sz="3400" b="1" kern="1200" cap="none" spc="0" normalizeH="0" baseline="0" noProof="0" dirty="0">
                <a:solidFill>
                  <a:srgbClr val="FF0000"/>
                </a:solidFill>
                <a:latin typeface="Calibri" panose="020F0502020204030204"/>
                <a:ea typeface="宋体" panose="02010600030101010101" pitchFamily="2" charset="-122"/>
                <a:cs typeface="+mn-cs"/>
              </a:rPr>
              <a:t>思亲、乡愁、家国情怀</a:t>
            </a:r>
          </a:p>
          <a:p>
            <a:pPr marL="342900" marR="0" indent="-342900" defTabSz="914400" fontAlgn="auto">
              <a:spcBef>
                <a:spcPct val="20000"/>
              </a:spcBef>
              <a:spcAft>
                <a:spcPts val="0"/>
              </a:spcAft>
              <a:buClrTx/>
              <a:buSzTx/>
              <a:buFont typeface="Arial" panose="020B0604020202020204" pitchFamily="34" charset="0"/>
              <a:buChar char="•"/>
              <a:defRPr/>
            </a:pPr>
            <a:r>
              <a:rPr kumimoji="0" lang="zh-CN" altLang="en-US" sz="3400" b="1" kern="1200" cap="none" spc="0" normalizeH="0" baseline="0" noProof="0" dirty="0">
                <a:solidFill>
                  <a:prstClr val="black"/>
                </a:solidFill>
                <a:latin typeface="Calibri" panose="020F0502020204030204"/>
                <a:ea typeface="宋体" panose="02010600030101010101" pitchFamily="2" charset="-122"/>
                <a:cs typeface="+mn-cs"/>
              </a:rPr>
              <a:t>③何须浅碧深红色，自是花中第一流。（李清照）</a:t>
            </a:r>
            <a:endParaRPr kumimoji="0" lang="en-US" altLang="zh-CN" sz="3400" b="1" kern="1200" cap="none" spc="0" normalizeH="0" baseline="0" noProof="0" dirty="0">
              <a:solidFill>
                <a:prstClr val="black"/>
              </a:solidFill>
              <a:latin typeface="Calibri" panose="020F0502020204030204"/>
              <a:ea typeface="宋体" panose="02010600030101010101" pitchFamily="2" charset="-122"/>
              <a:cs typeface="+mn-cs"/>
            </a:endParaRPr>
          </a:p>
          <a:p>
            <a:pPr marL="342900" marR="0" indent="-342900" defTabSz="914400" fontAlgn="auto">
              <a:spcBef>
                <a:spcPct val="20000"/>
              </a:spcBef>
              <a:spcAft>
                <a:spcPts val="0"/>
              </a:spcAft>
              <a:buClrTx/>
              <a:buSzTx/>
              <a:buFont typeface="Arial" panose="020B0604020202020204" pitchFamily="34" charset="0"/>
              <a:buChar char="•"/>
              <a:defRPr/>
            </a:pPr>
            <a:r>
              <a:rPr kumimoji="0" lang="en-US" altLang="zh-CN" sz="3400" b="1" kern="1200" cap="none" spc="0" normalizeH="0" baseline="0" noProof="0" dirty="0">
                <a:solidFill>
                  <a:srgbClr val="FF0000"/>
                </a:solidFill>
                <a:latin typeface="Calibri" panose="020F0502020204030204"/>
                <a:ea typeface="宋体" panose="02010600030101010101" pitchFamily="2" charset="-122"/>
                <a:cs typeface="+mn-cs"/>
              </a:rPr>
              <a:t>——</a:t>
            </a:r>
            <a:r>
              <a:rPr kumimoji="0" lang="zh-CN" altLang="en-US" sz="3400" b="1" kern="1200" cap="none" spc="0" normalizeH="0" baseline="0" noProof="0" dirty="0">
                <a:solidFill>
                  <a:srgbClr val="FF0000"/>
                </a:solidFill>
                <a:latin typeface="Calibri" panose="020F0502020204030204"/>
                <a:ea typeface="宋体" panose="02010600030101010101" pitchFamily="2" charset="-122"/>
                <a:cs typeface="+mn-cs"/>
              </a:rPr>
              <a:t>特立独行、内在修养、豁达自信</a:t>
            </a:r>
          </a:p>
          <a:p>
            <a:pPr marL="342900" marR="0" indent="-342900" defTabSz="914400" fontAlgn="auto">
              <a:spcBef>
                <a:spcPct val="20000"/>
              </a:spcBef>
              <a:spcAft>
                <a:spcPts val="0"/>
              </a:spcAft>
              <a:buClrTx/>
              <a:buSzTx/>
              <a:buFont typeface="Arial" panose="020B0604020202020204" pitchFamily="34" charset="0"/>
              <a:buChar char="•"/>
              <a:defRPr/>
            </a:pPr>
            <a:r>
              <a:rPr kumimoji="0" lang="zh-CN" altLang="en-US" sz="3400" b="1" kern="1200" cap="none" spc="0" normalizeH="0" baseline="0" noProof="0" dirty="0">
                <a:solidFill>
                  <a:prstClr val="black"/>
                </a:solidFill>
                <a:latin typeface="Calibri" panose="020F0502020204030204"/>
                <a:ea typeface="宋体" panose="02010600030101010101" pitchFamily="2" charset="-122"/>
                <a:cs typeface="+mn-cs"/>
              </a:rPr>
              <a:t>④受光于庭户见一堂，受光于天下照四方。（魏源）</a:t>
            </a:r>
            <a:endParaRPr kumimoji="0" lang="en-US" altLang="zh-CN" sz="3400" b="1" kern="1200" cap="none" spc="0" normalizeH="0" baseline="0" noProof="0" dirty="0">
              <a:solidFill>
                <a:prstClr val="black"/>
              </a:solidFill>
              <a:latin typeface="Calibri" panose="020F0502020204030204"/>
              <a:ea typeface="宋体" panose="02010600030101010101" pitchFamily="2" charset="-122"/>
              <a:cs typeface="+mn-cs"/>
            </a:endParaRPr>
          </a:p>
          <a:p>
            <a:pPr marL="342900" marR="0" indent="-342900" defTabSz="914400" fontAlgn="auto">
              <a:spcBef>
                <a:spcPct val="20000"/>
              </a:spcBef>
              <a:spcAft>
                <a:spcPts val="0"/>
              </a:spcAft>
              <a:buClrTx/>
              <a:buSzTx/>
              <a:buFont typeface="Arial" panose="020B0604020202020204" pitchFamily="34" charset="0"/>
              <a:buChar char="•"/>
              <a:defRPr/>
            </a:pPr>
            <a:r>
              <a:rPr kumimoji="0" lang="en-US" altLang="zh-CN" sz="3400" b="1" kern="1200" cap="none" spc="0" normalizeH="0" baseline="0" noProof="0" dirty="0">
                <a:solidFill>
                  <a:srgbClr val="FF0000"/>
                </a:solidFill>
                <a:latin typeface="Calibri" panose="020F0502020204030204"/>
                <a:ea typeface="宋体" panose="02010600030101010101" pitchFamily="2" charset="-122"/>
                <a:cs typeface="+mn-cs"/>
              </a:rPr>
              <a:t>——</a:t>
            </a:r>
            <a:r>
              <a:rPr kumimoji="0" lang="zh-CN" altLang="en-US" sz="3400" b="1" kern="1200" cap="none" spc="0" normalizeH="0" baseline="0" noProof="0" dirty="0">
                <a:solidFill>
                  <a:srgbClr val="FF0000"/>
                </a:solidFill>
                <a:latin typeface="Calibri" panose="020F0502020204030204"/>
                <a:ea typeface="宋体" panose="02010600030101010101" pitchFamily="2" charset="-122"/>
                <a:cs typeface="+mn-cs"/>
              </a:rPr>
              <a:t>位置决定格局、天下为公、奉献天下</a:t>
            </a:r>
          </a:p>
          <a:p>
            <a:pPr marL="342900" marR="0" indent="-342900" defTabSz="914400" fontAlgn="auto">
              <a:spcBef>
                <a:spcPct val="20000"/>
              </a:spcBef>
              <a:spcAft>
                <a:spcPts val="0"/>
              </a:spcAft>
              <a:buClrTx/>
              <a:buSzTx/>
              <a:buFont typeface="Arial" panose="020B0604020202020204" pitchFamily="34" charset="0"/>
              <a:buChar char="•"/>
              <a:defRPr/>
            </a:pPr>
            <a:r>
              <a:rPr kumimoji="0" lang="zh-CN" altLang="en-US" sz="3400" b="1" kern="1200" cap="none" spc="0" normalizeH="0" baseline="0" noProof="0" dirty="0">
                <a:solidFill>
                  <a:prstClr val="black"/>
                </a:solidFill>
                <a:latin typeface="Calibri" panose="020F0502020204030204"/>
                <a:ea typeface="宋体" panose="02010600030101010101" pitchFamily="2" charset="-122"/>
                <a:cs typeface="+mn-cs"/>
              </a:rPr>
              <a:t>⑤必须敢于正视，这才可望，敢想，敢说，敢做，敢当。（鲁迅）</a:t>
            </a:r>
            <a:endParaRPr kumimoji="0" lang="en-US" altLang="zh-CN" sz="3400" b="1" kern="1200" cap="none" spc="0" normalizeH="0" baseline="0" noProof="0" dirty="0">
              <a:solidFill>
                <a:prstClr val="black"/>
              </a:solidFill>
              <a:latin typeface="Calibri" panose="020F0502020204030204"/>
              <a:ea typeface="宋体" panose="02010600030101010101" pitchFamily="2" charset="-122"/>
              <a:cs typeface="+mn-cs"/>
            </a:endParaRPr>
          </a:p>
          <a:p>
            <a:pPr marL="342900" marR="0" indent="-342900" defTabSz="914400" fontAlgn="auto">
              <a:spcBef>
                <a:spcPct val="20000"/>
              </a:spcBef>
              <a:spcAft>
                <a:spcPts val="0"/>
              </a:spcAft>
              <a:buClrTx/>
              <a:buSzTx/>
              <a:buFont typeface="Arial" panose="020B0604020202020204" pitchFamily="34" charset="0"/>
              <a:buChar char="•"/>
              <a:defRPr/>
            </a:pPr>
            <a:r>
              <a:rPr kumimoji="0" lang="en-US" altLang="zh-CN" sz="3400" b="1" kern="1200" cap="none" spc="0" normalizeH="0" baseline="0" noProof="0" dirty="0">
                <a:solidFill>
                  <a:srgbClr val="FF0000"/>
                </a:solidFill>
                <a:latin typeface="Calibri" panose="020F0502020204030204"/>
                <a:ea typeface="宋体" panose="02010600030101010101" pitchFamily="2" charset="-122"/>
                <a:cs typeface="+mn-cs"/>
              </a:rPr>
              <a:t>——</a:t>
            </a:r>
            <a:r>
              <a:rPr kumimoji="0" lang="zh-CN" altLang="en-US" sz="3400" b="1" kern="1200" cap="none" spc="0" normalizeH="0" baseline="0" noProof="0" dirty="0">
                <a:solidFill>
                  <a:srgbClr val="FF0000"/>
                </a:solidFill>
                <a:latin typeface="Calibri" panose="020F0502020204030204"/>
                <a:ea typeface="宋体" panose="02010600030101010101" pitchFamily="2" charset="-122"/>
                <a:cs typeface="+mn-cs"/>
              </a:rPr>
              <a:t>正视现实、不避艰险、责任担当</a:t>
            </a:r>
          </a:p>
          <a:p>
            <a:pPr marL="342900" marR="0" indent="-342900" defTabSz="914400" fontAlgn="auto">
              <a:spcBef>
                <a:spcPct val="20000"/>
              </a:spcBef>
              <a:spcAft>
                <a:spcPts val="0"/>
              </a:spcAft>
              <a:buClrTx/>
              <a:buSzTx/>
              <a:buFont typeface="Arial" panose="020B0604020202020204" pitchFamily="34" charset="0"/>
              <a:buChar char="•"/>
              <a:defRPr/>
            </a:pPr>
            <a:r>
              <a:rPr kumimoji="0" lang="zh-CN" altLang="en-US" sz="3400" b="1" kern="1200" cap="none" spc="0" normalizeH="0" baseline="0" noProof="0" dirty="0">
                <a:solidFill>
                  <a:prstClr val="black"/>
                </a:solidFill>
                <a:latin typeface="Calibri" panose="020F0502020204030204"/>
                <a:ea typeface="宋体" panose="02010600030101010101" pitchFamily="2" charset="-122"/>
                <a:cs typeface="+mn-cs"/>
              </a:rPr>
              <a:t>⑥数风流人物，还看今朝（毛泽东）</a:t>
            </a:r>
            <a:endParaRPr kumimoji="0" lang="en-US" altLang="zh-CN" sz="3400" b="1" kern="1200" cap="none" spc="0" normalizeH="0" baseline="0" noProof="0" dirty="0">
              <a:solidFill>
                <a:prstClr val="black"/>
              </a:solidFill>
              <a:latin typeface="Calibri" panose="020F0502020204030204"/>
              <a:ea typeface="宋体" panose="02010600030101010101" pitchFamily="2" charset="-122"/>
              <a:cs typeface="+mn-cs"/>
            </a:endParaRPr>
          </a:p>
          <a:p>
            <a:pPr marL="342900" marR="0" indent="-342900" defTabSz="914400" fontAlgn="auto">
              <a:spcBef>
                <a:spcPct val="20000"/>
              </a:spcBef>
              <a:spcAft>
                <a:spcPts val="0"/>
              </a:spcAft>
              <a:buClrTx/>
              <a:buSzTx/>
              <a:buFont typeface="Arial" panose="020B0604020202020204" pitchFamily="34" charset="0"/>
              <a:buChar char="•"/>
              <a:defRPr/>
            </a:pPr>
            <a:r>
              <a:rPr kumimoji="0" lang="en-US" altLang="zh-CN" sz="3400" b="1" kern="1200" cap="none" spc="0" normalizeH="0" baseline="0" noProof="0" dirty="0">
                <a:solidFill>
                  <a:srgbClr val="FF0000"/>
                </a:solidFill>
                <a:latin typeface="Calibri" panose="020F0502020204030204"/>
                <a:ea typeface="宋体" panose="02010600030101010101" pitchFamily="2" charset="-122"/>
                <a:cs typeface="+mn-cs"/>
              </a:rPr>
              <a:t>——</a:t>
            </a:r>
            <a:r>
              <a:rPr kumimoji="0" lang="zh-CN" altLang="en-US" sz="3400" b="1" kern="1200" cap="none" spc="0" normalizeH="0" baseline="0" noProof="0" dirty="0">
                <a:solidFill>
                  <a:srgbClr val="FF0000"/>
                </a:solidFill>
                <a:latin typeface="Calibri" panose="020F0502020204030204"/>
                <a:ea typeface="宋体" panose="02010600030101010101" pitchFamily="2" charset="-122"/>
                <a:cs typeface="+mn-cs"/>
              </a:rPr>
              <a:t>立足当下、坚定自信、责任自信</a:t>
            </a:r>
          </a:p>
          <a:p>
            <a:pPr marL="342900" marR="0" indent="-342900" defTabSz="914400" fontAlgn="auto">
              <a:spcBef>
                <a:spcPct val="20000"/>
              </a:spcBef>
              <a:spcAft>
                <a:spcPts val="0"/>
              </a:spcAft>
              <a:buClrTx/>
              <a:buSzTx/>
              <a:buFont typeface="Arial" panose="020B0604020202020204" pitchFamily="34" charset="0"/>
              <a:buChar char="•"/>
              <a:defRPr/>
            </a:pPr>
            <a:endParaRPr kumimoji="0" lang="zh-CN" altLang="en-US" sz="2400" b="1" kern="1200" cap="none" spc="0" normalizeH="0" baseline="0" noProof="0" dirty="0">
              <a:solidFill>
                <a:prstClr val="black"/>
              </a:solidFill>
              <a:latin typeface="Calibri" panose="020F0502020204030204"/>
              <a:ea typeface="宋体" panose="02010600030101010101" pitchFamily="2" charset="-122"/>
              <a:cs typeface="+mn-cs"/>
            </a:endParaRPr>
          </a:p>
          <a:p>
            <a:pPr marL="342900" marR="0" indent="-342900" defTabSz="914400" fontAlgn="auto">
              <a:spcBef>
                <a:spcPct val="20000"/>
              </a:spcBef>
              <a:spcAft>
                <a:spcPts val="0"/>
              </a:spcAft>
              <a:buClrTx/>
              <a:buSzTx/>
              <a:buFont typeface="Arial" panose="020B0604020202020204" pitchFamily="34" charset="0"/>
              <a:buChar char="•"/>
              <a:defRPr/>
            </a:pPr>
            <a:endParaRPr kumimoji="0" lang="zh-CN" altLang="en-US" sz="2400" b="1" kern="1200" cap="none" spc="0" normalizeH="0" baseline="0" noProof="0" dirty="0">
              <a:solidFill>
                <a:prstClr val="black"/>
              </a:solidFill>
              <a:latin typeface="Calibri" panose="020F0502020204030204"/>
              <a:ea typeface="宋体" panose="02010600030101010101" pitchFamily="2" charset="-122"/>
              <a:cs typeface="+mn-cs"/>
            </a:endParaRPr>
          </a:p>
        </p:txBody>
      </p:sp>
      <p:sp>
        <p:nvSpPr>
          <p:cNvPr id="5" name="燕尾形箭头 4"/>
          <p:cNvSpPr/>
          <p:nvPr/>
        </p:nvSpPr>
        <p:spPr>
          <a:xfrm>
            <a:off x="3779838" y="2919413"/>
            <a:ext cx="431800" cy="363538"/>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50" fill="hold"/>
                                        <p:tgtEl>
                                          <p:spTgt spid="4"/>
                                        </p:tgtEl>
                                        <p:attrNameLst>
                                          <p:attrName>ppt_x</p:attrName>
                                        </p:attrNameLst>
                                      </p:cBhvr>
                                      <p:tavLst>
                                        <p:tav tm="0">
                                          <p:val>
                                            <p:strVal val="#ppt_x"/>
                                          </p:val>
                                        </p:tav>
                                        <p:tav tm="100000">
                                          <p:val>
                                            <p:strVal val="#ppt_x"/>
                                          </p:val>
                                        </p:tav>
                                      </p:tavLst>
                                    </p:anim>
                                    <p:anim calcmode="lin" valueType="num">
                                      <p:cBhvr additive="base">
                                        <p:cTn id="8" dur="25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bg/>
                                          </p:spTgt>
                                        </p:tgtEl>
                                        <p:attrNameLst>
                                          <p:attrName>style.visibility</p:attrName>
                                        </p:attrNameLst>
                                      </p:cBhvr>
                                      <p:to>
                                        <p:strVal val="visible"/>
                                      </p:to>
                                    </p:set>
                                    <p:anim calcmode="lin" valueType="num">
                                      <p:cBhvr additive="base">
                                        <p:cTn id="13" dur="500" fill="hold"/>
                                        <p:tgtEl>
                                          <p:spTgt spid="3">
                                            <p:bg/>
                                          </p:spTgt>
                                        </p:tgtEl>
                                        <p:attrNameLst>
                                          <p:attrName>ppt_x</p:attrName>
                                        </p:attrNameLst>
                                      </p:cBhvr>
                                      <p:tavLst>
                                        <p:tav tm="0">
                                          <p:val>
                                            <p:strVal val="#ppt_x"/>
                                          </p:val>
                                        </p:tav>
                                        <p:tav tm="100000">
                                          <p:val>
                                            <p:strVal val="#ppt_x"/>
                                          </p:val>
                                        </p:tav>
                                      </p:tavLst>
                                    </p:anim>
                                    <p:anim calcmode="lin" valueType="num">
                                      <p:cBhvr additive="base">
                                        <p:cTn id="14"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830638" y="357188"/>
            <a:ext cx="5205413" cy="6286500"/>
          </a:xfrm>
          <a:ln w="12700">
            <a:solidFill>
              <a:schemeClr val="tx1"/>
            </a:solidFill>
            <a:miter lim="800000"/>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en-US" altLang="zh-CN" sz="3200" b="1" i="0" u="none" strike="noStrike" kern="1200" cap="none" spc="0" normalizeH="0" baseline="0" noProof="0" dirty="0">
                <a:ln>
                  <a:noFill/>
                </a:ln>
                <a:solidFill>
                  <a:srgbClr val="FF0000"/>
                </a:solidFill>
                <a:effectLst/>
                <a:uLnTx/>
                <a:uFillTx/>
                <a:latin typeface="+mn-lt"/>
                <a:ea typeface="+mn-ea"/>
                <a:cs typeface="+mj-cs"/>
              </a:rPr>
              <a:t>③</a:t>
            </a:r>
            <a:r>
              <a:rPr kumimoji="0" lang="zh-CN" altLang="en-US" sz="3200" b="1" i="0" u="none" strike="noStrike" kern="1200" cap="none" spc="0" normalizeH="0" baseline="0" noProof="0" dirty="0" smtClean="0">
                <a:ln>
                  <a:noFill/>
                </a:ln>
                <a:solidFill>
                  <a:srgbClr val="FF0000"/>
                </a:solidFill>
                <a:effectLst/>
                <a:uLnTx/>
                <a:uFillTx/>
                <a:latin typeface="+mn-lt"/>
                <a:ea typeface="+mn-ea"/>
                <a:cs typeface="+mj-cs"/>
              </a:rPr>
              <a:t>异</a:t>
            </a:r>
            <a:r>
              <a:rPr kumimoji="0" lang="zh-CN" altLang="en-US" sz="3200" b="1" i="0" u="none" strike="noStrike" kern="1200" cap="none" spc="0" normalizeH="0" baseline="0" noProof="0" dirty="0">
                <a:ln>
                  <a:noFill/>
                </a:ln>
                <a:solidFill>
                  <a:srgbClr val="FF0000"/>
                </a:solidFill>
                <a:effectLst/>
                <a:uLnTx/>
                <a:uFillTx/>
                <a:latin typeface="+mn-lt"/>
                <a:ea typeface="+mn-ea"/>
                <a:cs typeface="+mj-cs"/>
              </a:rPr>
              <a:t>向整合并</a:t>
            </a:r>
            <a:r>
              <a:rPr kumimoji="0" lang="zh-CN" altLang="en-US" sz="3200" b="1" i="0" u="none" strike="noStrike" kern="1200" cap="none" spc="0" normalizeH="0" baseline="0" noProof="0" dirty="0" smtClean="0">
                <a:ln>
                  <a:noFill/>
                </a:ln>
                <a:solidFill>
                  <a:srgbClr val="FF0000"/>
                </a:solidFill>
                <a:effectLst/>
                <a:uLnTx/>
                <a:uFillTx/>
                <a:latin typeface="+mn-lt"/>
                <a:ea typeface="+mn-ea"/>
                <a:cs typeface="+mj-cs"/>
              </a:rPr>
              <a:t>归，相异相成</a:t>
            </a:r>
            <a:endParaRPr kumimoji="0" lang="en-US" altLang="zh-CN" sz="24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r>
              <a:rPr kumimoji="0" lang="zh-CN" altLang="en-US" sz="2400" b="1" i="0" u="none" strike="noStrike" kern="1200" cap="none" spc="0" normalizeH="0" baseline="0" noProof="0" dirty="0" smtClean="0">
                <a:ln>
                  <a:noFill/>
                </a:ln>
                <a:solidFill>
                  <a:schemeClr val="tx1"/>
                </a:solidFill>
                <a:effectLst/>
                <a:uLnTx/>
                <a:uFillTx/>
                <a:latin typeface="+mn-lt"/>
                <a:ea typeface="+mn-ea"/>
                <a:cs typeface="+mn-cs"/>
              </a:rPr>
              <a:t>（</a:t>
            </a:r>
            <a:r>
              <a:rPr kumimoji="0" lang="en-US" altLang="zh-CN" sz="2400" b="1" i="0" u="none" strike="noStrike" kern="1200" cap="none" spc="0" normalizeH="0" baseline="0" noProof="0" dirty="0" smtClean="0">
                <a:ln>
                  <a:noFill/>
                </a:ln>
                <a:solidFill>
                  <a:schemeClr val="tx1"/>
                </a:solidFill>
                <a:effectLst/>
                <a:uLnTx/>
                <a:uFillTx/>
                <a:latin typeface="+mn-lt"/>
                <a:ea typeface="+mn-ea"/>
                <a:cs typeface="+mn-cs"/>
              </a:rPr>
              <a:t>2</a:t>
            </a:r>
            <a:r>
              <a:rPr kumimoji="0" lang="zh-CN" altLang="en-US" sz="2400" b="1" i="0"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sz="2800" b="1" i="0" u="none" strike="noStrike" kern="1200" cap="none" spc="0" normalizeH="0" baseline="0" noProof="0" dirty="0" smtClean="0">
                <a:ln>
                  <a:noFill/>
                </a:ln>
                <a:solidFill>
                  <a:schemeClr val="tx1"/>
                </a:solidFill>
                <a:effectLst/>
                <a:uLnTx/>
                <a:uFillTx/>
                <a:latin typeface="+mn-lt"/>
                <a:ea typeface="+mn-ea"/>
                <a:cs typeface="+mn-cs"/>
              </a:rPr>
              <a:t>有些材料风马牛不相及，甚至是截然对立的，但如果能恰当地整合并归，则能产生奇妙的效果。如②谈的是乡思乡愁，④谈的是胸怀天下，一个是“小家私情”，一个是“大国抱负”，将</a:t>
            </a:r>
            <a:r>
              <a:rPr kumimoji="0" lang="zh-CN" altLang="en-US" sz="2800" b="1" i="0" u="none" strike="noStrike" kern="1200" cap="none" spc="0" normalizeH="0" baseline="0" noProof="0" dirty="0" smtClean="0">
                <a:ln>
                  <a:noFill/>
                </a:ln>
                <a:solidFill>
                  <a:prstClr val="black"/>
                </a:solidFill>
                <a:effectLst/>
                <a:uLnTx/>
                <a:uFillTx/>
                <a:latin typeface="+mn-lt"/>
                <a:ea typeface="+mn-ea"/>
                <a:cs typeface="+mn-cs"/>
              </a:rPr>
              <a:t>②</a:t>
            </a:r>
            <a:r>
              <a:rPr kumimoji="0" lang="zh-CN" altLang="en-US" sz="2800" b="1" i="0" u="none" strike="noStrike" kern="1200" cap="none" spc="0" normalizeH="0" baseline="0" noProof="0" dirty="0">
                <a:ln>
                  <a:noFill/>
                </a:ln>
                <a:solidFill>
                  <a:prstClr val="black"/>
                </a:solidFill>
                <a:effectLst/>
                <a:uLnTx/>
                <a:uFillTx/>
                <a:latin typeface="+mn-lt"/>
                <a:ea typeface="+mn-ea"/>
                <a:cs typeface="+mn-cs"/>
              </a:rPr>
              <a:t> </a:t>
            </a:r>
            <a:r>
              <a:rPr kumimoji="0" lang="zh-CN" altLang="en-US" sz="2800" b="1" i="0" u="none" strike="noStrike" kern="1200" cap="none" spc="0" normalizeH="0" baseline="0" noProof="0" dirty="0" smtClean="0">
                <a:ln>
                  <a:noFill/>
                </a:ln>
                <a:solidFill>
                  <a:prstClr val="black"/>
                </a:solidFill>
                <a:effectLst/>
                <a:uLnTx/>
                <a:uFillTx/>
                <a:latin typeface="+mn-lt"/>
                <a:ea typeface="+mn-ea"/>
                <a:cs typeface="+mn-cs"/>
              </a:rPr>
              <a:t>④</a:t>
            </a:r>
            <a:r>
              <a:rPr kumimoji="0" lang="zh-CN" altLang="en-US" sz="2800" b="1" i="0" u="none" strike="noStrike" kern="1200" cap="none" spc="0" normalizeH="0" baseline="0" noProof="0" dirty="0">
                <a:ln>
                  <a:noFill/>
                </a:ln>
                <a:solidFill>
                  <a:prstClr val="black"/>
                </a:solidFill>
                <a:effectLst/>
                <a:uLnTx/>
                <a:uFillTx/>
                <a:latin typeface="+mn-lt"/>
                <a:ea typeface="+mn-ea"/>
                <a:cs typeface="+mn-cs"/>
              </a:rPr>
              <a:t> ⑤</a:t>
            </a:r>
            <a:r>
              <a:rPr kumimoji="0" lang="zh-CN" altLang="en-US" sz="2800" b="1" i="0" u="none" strike="noStrike" kern="1200" cap="none" spc="0" normalizeH="0" baseline="0" noProof="0" dirty="0" smtClean="0">
                <a:ln>
                  <a:noFill/>
                </a:ln>
                <a:solidFill>
                  <a:schemeClr val="tx1"/>
                </a:solidFill>
                <a:effectLst/>
                <a:uLnTx/>
                <a:uFillTx/>
                <a:latin typeface="+mn-lt"/>
                <a:ea typeface="+mn-ea"/>
                <a:cs typeface="+mn-cs"/>
              </a:rPr>
              <a:t>整合并归，便是“家国情怀”，</a:t>
            </a:r>
            <a:r>
              <a:rPr kumimoji="0" lang="zh-CN" altLang="en-US" sz="2800" b="1" i="0" u="none" strike="noStrike" kern="1200" cap="none" spc="0" normalizeH="0" baseline="0" noProof="0" dirty="0" smtClean="0">
                <a:ln>
                  <a:noFill/>
                </a:ln>
                <a:solidFill>
                  <a:prstClr val="black"/>
                </a:solidFill>
                <a:effectLst/>
                <a:uLnTx/>
                <a:uFillTx/>
                <a:latin typeface="+mn-lt"/>
                <a:ea typeface="+mn-ea"/>
                <a:cs typeface="+mn-cs"/>
              </a:rPr>
              <a:t>社会</a:t>
            </a:r>
            <a:r>
              <a:rPr kumimoji="0" lang="zh-CN" altLang="en-US" sz="2800" b="1" i="0" u="none" strike="noStrike" kern="1200" cap="none" spc="0" normalizeH="0" baseline="0" noProof="0" dirty="0">
                <a:ln>
                  <a:noFill/>
                </a:ln>
                <a:solidFill>
                  <a:prstClr val="black"/>
                </a:solidFill>
                <a:effectLst/>
                <a:uLnTx/>
                <a:uFillTx/>
                <a:latin typeface="+mn-lt"/>
                <a:ea typeface="+mn-ea"/>
                <a:cs typeface="+mn-cs"/>
              </a:rPr>
              <a:t>责任与担当</a:t>
            </a:r>
            <a:r>
              <a:rPr kumimoji="0" lang="zh-CN" altLang="en-US" sz="2800" b="1" i="0" u="none" strike="noStrike" kern="1200" cap="none" spc="0" normalizeH="0" baseline="0" noProof="0" dirty="0" smtClean="0">
                <a:ln>
                  <a:noFill/>
                </a:ln>
                <a:solidFill>
                  <a:schemeClr val="tx1"/>
                </a:solidFill>
                <a:effectLst/>
                <a:uLnTx/>
                <a:uFillTx/>
                <a:latin typeface="+mn-lt"/>
                <a:ea typeface="+mn-ea"/>
                <a:cs typeface="+mn-cs"/>
              </a:rPr>
              <a:t>，境界高远。题目可拟为 </a:t>
            </a:r>
            <a:r>
              <a:rPr kumimoji="0" lang="zh-CN" altLang="en-US" sz="2800" b="1" i="0" u="none" strike="noStrike" kern="1200" cap="none" spc="0" normalizeH="0" baseline="0" noProof="0" dirty="0" smtClean="0">
                <a:ln>
                  <a:noFill/>
                </a:ln>
                <a:solidFill>
                  <a:srgbClr val="FF0000"/>
                </a:solidFill>
                <a:effectLst/>
                <a:uLnTx/>
                <a:uFillTx/>
                <a:latin typeface="+mn-lt"/>
                <a:ea typeface="+mn-ea"/>
                <a:cs typeface="+mn-cs"/>
              </a:rPr>
              <a:t>“胸怀家国勇担当”</a:t>
            </a:r>
            <a:r>
              <a:rPr kumimoji="0" lang="zh-CN" altLang="en-US" sz="2800" b="0" i="0"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sz="2800" b="1" i="0" u="none" strike="noStrike" kern="1200" cap="none" spc="0" normalizeH="0" baseline="0" noProof="0" dirty="0" smtClean="0">
                <a:ln>
                  <a:noFill/>
                </a:ln>
                <a:solidFill>
                  <a:schemeClr val="tx1"/>
                </a:solidFill>
                <a:effectLst/>
                <a:uLnTx/>
                <a:uFillTx/>
                <a:latin typeface="+mn-lt"/>
                <a:ea typeface="+mn-ea"/>
                <a:cs typeface="+mn-cs"/>
              </a:rPr>
              <a:t>将</a:t>
            </a:r>
            <a:r>
              <a:rPr kumimoji="0" lang="zh-CN" altLang="en-US" sz="2800" b="1" i="0" u="none" strike="noStrike" kern="1200" cap="none" spc="0" normalizeH="0" baseline="0" noProof="0" dirty="0">
                <a:ln>
                  <a:noFill/>
                </a:ln>
                <a:solidFill>
                  <a:schemeClr val="tx1"/>
                </a:solidFill>
                <a:effectLst/>
                <a:uLnTx/>
                <a:uFillTx/>
                <a:latin typeface="+mn-lt"/>
                <a:ea typeface="+mn-ea"/>
                <a:cs typeface="+mn-cs"/>
              </a:rPr>
              <a:t>①⑤整合并归，题目可拟为“先为正视，后图自强”“自强奋发、敢作敢为</a:t>
            </a:r>
            <a:r>
              <a:rPr kumimoji="0" lang="zh-CN" altLang="en-US" sz="2800" b="1" i="0" u="none" strike="noStrike" kern="1200" cap="none" spc="0" normalizeH="0" baseline="0" noProof="0" dirty="0" smtClean="0">
                <a:ln>
                  <a:noFill/>
                </a:ln>
                <a:solidFill>
                  <a:schemeClr val="tx1"/>
                </a:solidFill>
                <a:effectLst/>
                <a:uLnTx/>
                <a:uFillTx/>
                <a:latin typeface="+mn-lt"/>
                <a:ea typeface="+mn-ea"/>
                <a:cs typeface="+mn-cs"/>
              </a:rPr>
              <a:t>”</a:t>
            </a:r>
            <a:endParaRPr kumimoji="0" lang="en-US" altLang="zh-CN" sz="2800" b="1"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Tx/>
              <a:buSzTx/>
              <a:buFont typeface="Arial" panose="020B0604020202020204" pitchFamily="34" charset="0"/>
              <a:buNone/>
              <a:defRPr/>
            </a:pPr>
            <a:endParaRPr kumimoji="0" lang="zh-CN" altLang="en-US" sz="2400" b="1"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4" name="内容占位符 2"/>
          <p:cNvSpPr txBox="1"/>
          <p:nvPr/>
        </p:nvSpPr>
        <p:spPr>
          <a:xfrm>
            <a:off x="142875" y="357188"/>
            <a:ext cx="3636963" cy="6215063"/>
          </a:xfrm>
          <a:prstGeom prst="rect">
            <a:avLst/>
          </a:prstGeom>
          <a:ln w="19050">
            <a:solidFill>
              <a:schemeClr val="tx1"/>
            </a:solidFill>
          </a:ln>
        </p:spPr>
        <p:txBody>
          <a:bodyPr>
            <a:normAutofit fontScale="55000" lnSpcReduction="20000"/>
          </a:bodyPr>
          <a:lstStyle/>
          <a:p>
            <a:pPr marL="342900" marR="0" indent="-342900" defTabSz="914400" fontAlgn="auto">
              <a:spcBef>
                <a:spcPct val="20000"/>
              </a:spcBef>
              <a:spcAft>
                <a:spcPts val="0"/>
              </a:spcAft>
              <a:buClrTx/>
              <a:buSzTx/>
              <a:buFont typeface="Arial" panose="020B0604020202020204" pitchFamily="34" charset="0"/>
              <a:buChar char="•"/>
              <a:defRPr/>
            </a:pPr>
            <a:r>
              <a:rPr kumimoji="0" lang="zh-CN" altLang="en-US" sz="3400" b="1" kern="1200" cap="none" spc="0" normalizeH="0" baseline="0" noProof="0" dirty="0">
                <a:solidFill>
                  <a:prstClr val="black"/>
                </a:solidFill>
                <a:latin typeface="Calibri" panose="020F0502020204030204"/>
                <a:ea typeface="宋体" panose="02010600030101010101" pitchFamily="2" charset="-122"/>
                <a:cs typeface="+mn-cs"/>
              </a:rPr>
              <a:t>①天行健，君子以自强不息。（</a:t>
            </a:r>
            <a:r>
              <a:rPr kumimoji="0" lang="en-US" altLang="zh-CN" sz="3400" b="1" kern="1200" cap="none" spc="0" normalizeH="0" baseline="0" noProof="0" dirty="0">
                <a:solidFill>
                  <a:prstClr val="black"/>
                </a:solidFill>
                <a:latin typeface="Calibri" panose="020F0502020204030204"/>
                <a:ea typeface="宋体" panose="02010600030101010101" pitchFamily="2" charset="-122"/>
                <a:cs typeface="+mn-cs"/>
              </a:rPr>
              <a:t>《</a:t>
            </a:r>
            <a:r>
              <a:rPr kumimoji="0" lang="zh-CN" altLang="en-US" sz="3400" b="1" kern="1200" cap="none" spc="0" normalizeH="0" baseline="0" noProof="0" dirty="0">
                <a:solidFill>
                  <a:prstClr val="black"/>
                </a:solidFill>
                <a:latin typeface="Calibri" panose="020F0502020204030204"/>
                <a:ea typeface="宋体" panose="02010600030101010101" pitchFamily="2" charset="-122"/>
                <a:cs typeface="+mn-cs"/>
              </a:rPr>
              <a:t>周易</a:t>
            </a:r>
            <a:r>
              <a:rPr kumimoji="0" lang="en-US" altLang="zh-CN" sz="3400" b="1" kern="1200" cap="none" spc="0" normalizeH="0" baseline="0" noProof="0" dirty="0">
                <a:solidFill>
                  <a:prstClr val="black"/>
                </a:solidFill>
                <a:latin typeface="Calibri" panose="020F0502020204030204"/>
                <a:ea typeface="宋体" panose="02010600030101010101" pitchFamily="2" charset="-122"/>
                <a:cs typeface="+mn-cs"/>
              </a:rPr>
              <a:t>》</a:t>
            </a:r>
            <a:r>
              <a:rPr kumimoji="0" lang="zh-CN" altLang="en-US" sz="3400" b="1" kern="1200" cap="none" spc="0" normalizeH="0" baseline="0" noProof="0" dirty="0">
                <a:solidFill>
                  <a:prstClr val="black"/>
                </a:solidFill>
                <a:latin typeface="Calibri" panose="020F0502020204030204"/>
                <a:ea typeface="宋体" panose="02010600030101010101" pitchFamily="2" charset="-122"/>
                <a:cs typeface="+mn-cs"/>
              </a:rPr>
              <a:t>）</a:t>
            </a:r>
            <a:endParaRPr kumimoji="0" lang="en-US" altLang="zh-CN" sz="3400" b="1" kern="1200" cap="none" spc="0" normalizeH="0" baseline="0" noProof="0" dirty="0">
              <a:solidFill>
                <a:prstClr val="black"/>
              </a:solidFill>
              <a:latin typeface="Calibri" panose="020F0502020204030204"/>
              <a:ea typeface="宋体" panose="02010600030101010101" pitchFamily="2" charset="-122"/>
              <a:cs typeface="+mn-cs"/>
            </a:endParaRPr>
          </a:p>
          <a:p>
            <a:pPr marL="342900" marR="0" indent="-342900" defTabSz="914400" fontAlgn="auto">
              <a:spcBef>
                <a:spcPct val="20000"/>
              </a:spcBef>
              <a:spcAft>
                <a:spcPts val="0"/>
              </a:spcAft>
              <a:buClrTx/>
              <a:buSzTx/>
              <a:buFont typeface="Arial" panose="020B0604020202020204" pitchFamily="34" charset="0"/>
              <a:buChar char="•"/>
              <a:defRPr/>
            </a:pPr>
            <a:r>
              <a:rPr kumimoji="0" lang="en-US" altLang="zh-CN" sz="3400" b="1" kern="1200" cap="none" spc="0" normalizeH="0" baseline="0" noProof="0" dirty="0">
                <a:solidFill>
                  <a:srgbClr val="FF0000"/>
                </a:solidFill>
                <a:latin typeface="Calibri" panose="020F0502020204030204"/>
                <a:ea typeface="宋体" panose="02010600030101010101" pitchFamily="2" charset="-122"/>
                <a:cs typeface="+mn-cs"/>
              </a:rPr>
              <a:t>——</a:t>
            </a:r>
            <a:r>
              <a:rPr kumimoji="0" lang="zh-CN" altLang="en-US" sz="3400" b="1" kern="1200" cap="none" spc="0" normalizeH="0" baseline="0" noProof="0" dirty="0">
                <a:solidFill>
                  <a:srgbClr val="FF0000"/>
                </a:solidFill>
                <a:latin typeface="Calibri" panose="020F0502020204030204"/>
                <a:ea typeface="宋体" panose="02010600030101010101" pitchFamily="2" charset="-122"/>
                <a:cs typeface="+mn-cs"/>
              </a:rPr>
              <a:t>刚健有为、自强不息</a:t>
            </a:r>
          </a:p>
          <a:p>
            <a:pPr marL="342900" marR="0" indent="-342900" defTabSz="914400" fontAlgn="auto">
              <a:spcBef>
                <a:spcPct val="20000"/>
              </a:spcBef>
              <a:spcAft>
                <a:spcPts val="0"/>
              </a:spcAft>
              <a:buClrTx/>
              <a:buSzTx/>
              <a:buFont typeface="Arial" panose="020B0604020202020204" pitchFamily="34" charset="0"/>
              <a:buChar char="•"/>
              <a:defRPr/>
            </a:pPr>
            <a:r>
              <a:rPr kumimoji="0" lang="zh-CN" altLang="en-US" sz="3400" b="1" kern="1200" cap="none" spc="0" normalizeH="0" baseline="0" noProof="0" dirty="0">
                <a:solidFill>
                  <a:prstClr val="black"/>
                </a:solidFill>
                <a:latin typeface="Calibri" panose="020F0502020204030204"/>
                <a:ea typeface="宋体" panose="02010600030101010101" pitchFamily="2" charset="-122"/>
                <a:cs typeface="+mn-cs"/>
              </a:rPr>
              <a:t>②露从今夜白，月是故乡明。（杜甫）</a:t>
            </a:r>
            <a:endParaRPr kumimoji="0" lang="en-US" altLang="zh-CN" sz="3400" b="1" kern="1200" cap="none" spc="0" normalizeH="0" baseline="0" noProof="0" dirty="0">
              <a:solidFill>
                <a:prstClr val="black"/>
              </a:solidFill>
              <a:latin typeface="Calibri" panose="020F0502020204030204"/>
              <a:ea typeface="宋体" panose="02010600030101010101" pitchFamily="2" charset="-122"/>
              <a:cs typeface="+mn-cs"/>
            </a:endParaRPr>
          </a:p>
          <a:p>
            <a:pPr marL="342900" marR="0" indent="-342900" defTabSz="914400" fontAlgn="auto">
              <a:spcBef>
                <a:spcPct val="20000"/>
              </a:spcBef>
              <a:spcAft>
                <a:spcPts val="0"/>
              </a:spcAft>
              <a:buClrTx/>
              <a:buSzTx/>
              <a:buFont typeface="Arial" panose="020B0604020202020204" pitchFamily="34" charset="0"/>
              <a:buChar char="•"/>
              <a:defRPr/>
            </a:pPr>
            <a:r>
              <a:rPr kumimoji="0" lang="en-US" altLang="zh-CN" sz="3400" b="1" kern="1200" cap="none" spc="0" normalizeH="0" baseline="0" noProof="0" dirty="0">
                <a:solidFill>
                  <a:srgbClr val="FF0000"/>
                </a:solidFill>
                <a:latin typeface="Calibri" panose="020F0502020204030204"/>
                <a:ea typeface="宋体" panose="02010600030101010101" pitchFamily="2" charset="-122"/>
                <a:cs typeface="+mn-cs"/>
              </a:rPr>
              <a:t>——</a:t>
            </a:r>
            <a:r>
              <a:rPr kumimoji="0" lang="zh-CN" altLang="en-US" sz="3400" b="1" kern="1200" cap="none" spc="0" normalizeH="0" baseline="0" noProof="0" dirty="0">
                <a:solidFill>
                  <a:srgbClr val="FF0000"/>
                </a:solidFill>
                <a:latin typeface="Calibri" panose="020F0502020204030204"/>
                <a:ea typeface="宋体" panose="02010600030101010101" pitchFamily="2" charset="-122"/>
                <a:cs typeface="+mn-cs"/>
              </a:rPr>
              <a:t>思亲、乡愁、家国情怀</a:t>
            </a:r>
          </a:p>
          <a:p>
            <a:pPr marL="342900" marR="0" indent="-342900" defTabSz="914400" fontAlgn="auto">
              <a:spcBef>
                <a:spcPct val="20000"/>
              </a:spcBef>
              <a:spcAft>
                <a:spcPts val="0"/>
              </a:spcAft>
              <a:buClrTx/>
              <a:buSzTx/>
              <a:buFont typeface="Arial" panose="020B0604020202020204" pitchFamily="34" charset="0"/>
              <a:buChar char="•"/>
              <a:defRPr/>
            </a:pPr>
            <a:r>
              <a:rPr kumimoji="0" lang="zh-CN" altLang="en-US" sz="3400" b="1" kern="1200" cap="none" spc="0" normalizeH="0" baseline="0" noProof="0" dirty="0">
                <a:solidFill>
                  <a:prstClr val="black"/>
                </a:solidFill>
                <a:latin typeface="Calibri" panose="020F0502020204030204"/>
                <a:ea typeface="宋体" panose="02010600030101010101" pitchFamily="2" charset="-122"/>
                <a:cs typeface="+mn-cs"/>
              </a:rPr>
              <a:t>③何须浅碧深红色，自是花中第一流。（李清照）</a:t>
            </a:r>
            <a:endParaRPr kumimoji="0" lang="en-US" altLang="zh-CN" sz="3400" b="1" kern="1200" cap="none" spc="0" normalizeH="0" baseline="0" noProof="0" dirty="0">
              <a:solidFill>
                <a:prstClr val="black"/>
              </a:solidFill>
              <a:latin typeface="Calibri" panose="020F0502020204030204"/>
              <a:ea typeface="宋体" panose="02010600030101010101" pitchFamily="2" charset="-122"/>
              <a:cs typeface="+mn-cs"/>
            </a:endParaRPr>
          </a:p>
          <a:p>
            <a:pPr marL="342900" marR="0" indent="-342900" defTabSz="914400" fontAlgn="auto">
              <a:spcBef>
                <a:spcPct val="20000"/>
              </a:spcBef>
              <a:spcAft>
                <a:spcPts val="0"/>
              </a:spcAft>
              <a:buClrTx/>
              <a:buSzTx/>
              <a:buFont typeface="Arial" panose="020B0604020202020204" pitchFamily="34" charset="0"/>
              <a:buChar char="•"/>
              <a:defRPr/>
            </a:pPr>
            <a:r>
              <a:rPr kumimoji="0" lang="en-US" altLang="zh-CN" sz="3400" b="1" kern="1200" cap="none" spc="0" normalizeH="0" baseline="0" noProof="0" dirty="0">
                <a:solidFill>
                  <a:srgbClr val="FF0000"/>
                </a:solidFill>
                <a:latin typeface="Calibri" panose="020F0502020204030204"/>
                <a:ea typeface="宋体" panose="02010600030101010101" pitchFamily="2" charset="-122"/>
                <a:cs typeface="+mn-cs"/>
              </a:rPr>
              <a:t>——</a:t>
            </a:r>
            <a:r>
              <a:rPr kumimoji="0" lang="zh-CN" altLang="en-US" sz="3400" b="1" kern="1200" cap="none" spc="0" normalizeH="0" baseline="0" noProof="0" dirty="0">
                <a:solidFill>
                  <a:srgbClr val="FF0000"/>
                </a:solidFill>
                <a:latin typeface="Calibri" panose="020F0502020204030204"/>
                <a:ea typeface="宋体" panose="02010600030101010101" pitchFamily="2" charset="-122"/>
                <a:cs typeface="+mn-cs"/>
              </a:rPr>
              <a:t>特立独行、内在修养、豁达自信</a:t>
            </a:r>
          </a:p>
          <a:p>
            <a:pPr marL="342900" marR="0" indent="-342900" defTabSz="914400" fontAlgn="auto">
              <a:spcBef>
                <a:spcPct val="20000"/>
              </a:spcBef>
              <a:spcAft>
                <a:spcPts val="0"/>
              </a:spcAft>
              <a:buClrTx/>
              <a:buSzTx/>
              <a:buFont typeface="Arial" panose="020B0604020202020204" pitchFamily="34" charset="0"/>
              <a:buChar char="•"/>
              <a:defRPr/>
            </a:pPr>
            <a:r>
              <a:rPr kumimoji="0" lang="zh-CN" altLang="en-US" sz="3400" b="1" kern="1200" cap="none" spc="0" normalizeH="0" baseline="0" noProof="0" dirty="0">
                <a:solidFill>
                  <a:prstClr val="black"/>
                </a:solidFill>
                <a:latin typeface="Calibri" panose="020F0502020204030204"/>
                <a:ea typeface="宋体" panose="02010600030101010101" pitchFamily="2" charset="-122"/>
                <a:cs typeface="+mn-cs"/>
              </a:rPr>
              <a:t>④受光于庭户见一堂，受光于天下照四方。（魏源）</a:t>
            </a:r>
            <a:endParaRPr kumimoji="0" lang="en-US" altLang="zh-CN" sz="3400" b="1" kern="1200" cap="none" spc="0" normalizeH="0" baseline="0" noProof="0" dirty="0">
              <a:solidFill>
                <a:prstClr val="black"/>
              </a:solidFill>
              <a:latin typeface="Calibri" panose="020F0502020204030204"/>
              <a:ea typeface="宋体" panose="02010600030101010101" pitchFamily="2" charset="-122"/>
              <a:cs typeface="+mn-cs"/>
            </a:endParaRPr>
          </a:p>
          <a:p>
            <a:pPr marL="342900" marR="0" indent="-342900" defTabSz="914400" fontAlgn="auto">
              <a:spcBef>
                <a:spcPct val="20000"/>
              </a:spcBef>
              <a:spcAft>
                <a:spcPts val="0"/>
              </a:spcAft>
              <a:buClrTx/>
              <a:buSzTx/>
              <a:buFont typeface="Arial" panose="020B0604020202020204" pitchFamily="34" charset="0"/>
              <a:buChar char="•"/>
              <a:defRPr/>
            </a:pPr>
            <a:r>
              <a:rPr kumimoji="0" lang="en-US" altLang="zh-CN" sz="3400" b="1" kern="1200" cap="none" spc="0" normalizeH="0" baseline="0" noProof="0" dirty="0">
                <a:solidFill>
                  <a:srgbClr val="FF0000"/>
                </a:solidFill>
                <a:latin typeface="Calibri" panose="020F0502020204030204"/>
                <a:ea typeface="宋体" panose="02010600030101010101" pitchFamily="2" charset="-122"/>
                <a:cs typeface="+mn-cs"/>
              </a:rPr>
              <a:t>——</a:t>
            </a:r>
            <a:r>
              <a:rPr kumimoji="0" lang="zh-CN" altLang="en-US" sz="3400" b="1" kern="1200" cap="none" spc="0" normalizeH="0" baseline="0" noProof="0" dirty="0">
                <a:solidFill>
                  <a:srgbClr val="FF0000"/>
                </a:solidFill>
                <a:latin typeface="Calibri" panose="020F0502020204030204"/>
                <a:ea typeface="宋体" panose="02010600030101010101" pitchFamily="2" charset="-122"/>
                <a:cs typeface="+mn-cs"/>
              </a:rPr>
              <a:t>位置决定格局、天下为公、奉献天下</a:t>
            </a:r>
          </a:p>
          <a:p>
            <a:pPr marL="342900" marR="0" indent="-342900" defTabSz="914400" fontAlgn="auto">
              <a:spcBef>
                <a:spcPct val="20000"/>
              </a:spcBef>
              <a:spcAft>
                <a:spcPts val="0"/>
              </a:spcAft>
              <a:buClrTx/>
              <a:buSzTx/>
              <a:buFont typeface="Arial" panose="020B0604020202020204" pitchFamily="34" charset="0"/>
              <a:buChar char="•"/>
              <a:defRPr/>
            </a:pPr>
            <a:r>
              <a:rPr kumimoji="0" lang="zh-CN" altLang="en-US" sz="3400" b="1" kern="1200" cap="none" spc="0" normalizeH="0" baseline="0" noProof="0" dirty="0">
                <a:solidFill>
                  <a:prstClr val="black"/>
                </a:solidFill>
                <a:latin typeface="Calibri" panose="020F0502020204030204"/>
                <a:ea typeface="宋体" panose="02010600030101010101" pitchFamily="2" charset="-122"/>
                <a:cs typeface="+mn-cs"/>
              </a:rPr>
              <a:t>⑤必须敢于正视，这才可望，敢想，敢说，敢做，敢当。（鲁迅）</a:t>
            </a:r>
            <a:endParaRPr kumimoji="0" lang="en-US" altLang="zh-CN" sz="3400" b="1" kern="1200" cap="none" spc="0" normalizeH="0" baseline="0" noProof="0" dirty="0">
              <a:solidFill>
                <a:prstClr val="black"/>
              </a:solidFill>
              <a:latin typeface="Calibri" panose="020F0502020204030204"/>
              <a:ea typeface="宋体" panose="02010600030101010101" pitchFamily="2" charset="-122"/>
              <a:cs typeface="+mn-cs"/>
            </a:endParaRPr>
          </a:p>
          <a:p>
            <a:pPr marL="342900" marR="0" indent="-342900" defTabSz="914400" fontAlgn="auto">
              <a:spcBef>
                <a:spcPct val="20000"/>
              </a:spcBef>
              <a:spcAft>
                <a:spcPts val="0"/>
              </a:spcAft>
              <a:buClrTx/>
              <a:buSzTx/>
              <a:buFont typeface="Arial" panose="020B0604020202020204" pitchFamily="34" charset="0"/>
              <a:buChar char="•"/>
              <a:defRPr/>
            </a:pPr>
            <a:r>
              <a:rPr kumimoji="0" lang="en-US" altLang="zh-CN" sz="3400" b="1" kern="1200" cap="none" spc="0" normalizeH="0" baseline="0" noProof="0" dirty="0">
                <a:solidFill>
                  <a:srgbClr val="FF0000"/>
                </a:solidFill>
                <a:latin typeface="Calibri" panose="020F0502020204030204"/>
                <a:ea typeface="宋体" panose="02010600030101010101" pitchFamily="2" charset="-122"/>
                <a:cs typeface="+mn-cs"/>
              </a:rPr>
              <a:t>——</a:t>
            </a:r>
            <a:r>
              <a:rPr kumimoji="0" lang="zh-CN" altLang="en-US" sz="3400" b="1" kern="1200" cap="none" spc="0" normalizeH="0" baseline="0" noProof="0" dirty="0">
                <a:solidFill>
                  <a:srgbClr val="FF0000"/>
                </a:solidFill>
                <a:latin typeface="Calibri" panose="020F0502020204030204"/>
                <a:ea typeface="宋体" panose="02010600030101010101" pitchFamily="2" charset="-122"/>
                <a:cs typeface="+mn-cs"/>
              </a:rPr>
              <a:t>正视现实、不避艰险、责任担当</a:t>
            </a:r>
          </a:p>
          <a:p>
            <a:pPr marL="342900" marR="0" indent="-342900" defTabSz="914400" fontAlgn="auto">
              <a:spcBef>
                <a:spcPct val="20000"/>
              </a:spcBef>
              <a:spcAft>
                <a:spcPts val="0"/>
              </a:spcAft>
              <a:buClrTx/>
              <a:buSzTx/>
              <a:buFont typeface="Arial" panose="020B0604020202020204" pitchFamily="34" charset="0"/>
              <a:buChar char="•"/>
              <a:defRPr/>
            </a:pPr>
            <a:r>
              <a:rPr kumimoji="0" lang="zh-CN" altLang="en-US" sz="3400" b="1" kern="1200" cap="none" spc="0" normalizeH="0" baseline="0" noProof="0" dirty="0">
                <a:solidFill>
                  <a:prstClr val="black"/>
                </a:solidFill>
                <a:latin typeface="Calibri" panose="020F0502020204030204"/>
                <a:ea typeface="宋体" panose="02010600030101010101" pitchFamily="2" charset="-122"/>
                <a:cs typeface="+mn-cs"/>
              </a:rPr>
              <a:t>⑥数风流人物，还看今朝（毛泽东）</a:t>
            </a:r>
            <a:endParaRPr kumimoji="0" lang="en-US" altLang="zh-CN" sz="3400" b="1" kern="1200" cap="none" spc="0" normalizeH="0" baseline="0" noProof="0" dirty="0">
              <a:solidFill>
                <a:prstClr val="black"/>
              </a:solidFill>
              <a:latin typeface="Calibri" panose="020F0502020204030204"/>
              <a:ea typeface="宋体" panose="02010600030101010101" pitchFamily="2" charset="-122"/>
              <a:cs typeface="+mn-cs"/>
            </a:endParaRPr>
          </a:p>
          <a:p>
            <a:pPr marL="342900" marR="0" indent="-342900" defTabSz="914400" fontAlgn="auto">
              <a:spcBef>
                <a:spcPct val="20000"/>
              </a:spcBef>
              <a:spcAft>
                <a:spcPts val="0"/>
              </a:spcAft>
              <a:buClrTx/>
              <a:buSzTx/>
              <a:buFont typeface="Arial" panose="020B0604020202020204" pitchFamily="34" charset="0"/>
              <a:buChar char="•"/>
              <a:defRPr/>
            </a:pPr>
            <a:r>
              <a:rPr kumimoji="0" lang="en-US" altLang="zh-CN" sz="3400" b="1" kern="1200" cap="none" spc="0" normalizeH="0" baseline="0" noProof="0" dirty="0">
                <a:solidFill>
                  <a:srgbClr val="FF0000"/>
                </a:solidFill>
                <a:latin typeface="Calibri" panose="020F0502020204030204"/>
                <a:ea typeface="宋体" panose="02010600030101010101" pitchFamily="2" charset="-122"/>
                <a:cs typeface="+mn-cs"/>
              </a:rPr>
              <a:t>——</a:t>
            </a:r>
            <a:r>
              <a:rPr kumimoji="0" lang="zh-CN" altLang="en-US" sz="3400" b="1" kern="1200" cap="none" spc="0" normalizeH="0" baseline="0" noProof="0" dirty="0">
                <a:solidFill>
                  <a:srgbClr val="FF0000"/>
                </a:solidFill>
                <a:latin typeface="Calibri" panose="020F0502020204030204"/>
                <a:ea typeface="宋体" panose="02010600030101010101" pitchFamily="2" charset="-122"/>
                <a:cs typeface="+mn-cs"/>
              </a:rPr>
              <a:t>立足当下、坚定自信、责任自信</a:t>
            </a:r>
          </a:p>
          <a:p>
            <a:pPr marL="342900" marR="0" indent="-342900" defTabSz="914400" fontAlgn="auto">
              <a:spcBef>
                <a:spcPct val="20000"/>
              </a:spcBef>
              <a:spcAft>
                <a:spcPts val="0"/>
              </a:spcAft>
              <a:buClrTx/>
              <a:buSzTx/>
              <a:buFont typeface="Arial" panose="020B0604020202020204" pitchFamily="34" charset="0"/>
              <a:buChar char="•"/>
              <a:defRPr/>
            </a:pPr>
            <a:endParaRPr kumimoji="0" lang="zh-CN" altLang="en-US" sz="2400" b="1" kern="1200" cap="none" spc="0" normalizeH="0" baseline="0" noProof="0" dirty="0">
              <a:solidFill>
                <a:prstClr val="black"/>
              </a:solidFill>
              <a:latin typeface="Calibri" panose="020F0502020204030204"/>
              <a:ea typeface="宋体" panose="02010600030101010101" pitchFamily="2" charset="-122"/>
              <a:cs typeface="+mn-cs"/>
            </a:endParaRPr>
          </a:p>
          <a:p>
            <a:pPr marL="342900" marR="0" indent="-342900" defTabSz="914400" fontAlgn="auto">
              <a:spcBef>
                <a:spcPct val="20000"/>
              </a:spcBef>
              <a:spcAft>
                <a:spcPts val="0"/>
              </a:spcAft>
              <a:buClrTx/>
              <a:buSzTx/>
              <a:buFont typeface="Arial" panose="020B0604020202020204" pitchFamily="34" charset="0"/>
              <a:buChar char="•"/>
              <a:defRPr/>
            </a:pPr>
            <a:endParaRPr kumimoji="0" lang="zh-CN" altLang="en-US" sz="2400" kern="1200" cap="none" spc="0" normalizeH="0" baseline="0" noProof="0" dirty="0">
              <a:solidFill>
                <a:prstClr val="black"/>
              </a:solidFill>
              <a:latin typeface="Calibri" panose="020F0502020204030204"/>
              <a:ea typeface="宋体" panose="02010600030101010101" pitchFamily="2" charset="-122"/>
              <a:cs typeface="+mn-cs"/>
            </a:endParaRPr>
          </a:p>
        </p:txBody>
      </p:sp>
      <p:sp>
        <p:nvSpPr>
          <p:cNvPr id="5" name="燕尾形箭头 4"/>
          <p:cNvSpPr/>
          <p:nvPr/>
        </p:nvSpPr>
        <p:spPr>
          <a:xfrm>
            <a:off x="3546475" y="2746375"/>
            <a:ext cx="479425" cy="322263"/>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50" fill="hold"/>
                                        <p:tgtEl>
                                          <p:spTgt spid="4"/>
                                        </p:tgtEl>
                                        <p:attrNameLst>
                                          <p:attrName>ppt_x</p:attrName>
                                        </p:attrNameLst>
                                      </p:cBhvr>
                                      <p:tavLst>
                                        <p:tav tm="0">
                                          <p:val>
                                            <p:strVal val="#ppt_x"/>
                                          </p:val>
                                        </p:tav>
                                        <p:tav tm="100000">
                                          <p:val>
                                            <p:strVal val="#ppt_x"/>
                                          </p:val>
                                        </p:tav>
                                      </p:tavLst>
                                    </p:anim>
                                    <p:anim calcmode="lin" valueType="num">
                                      <p:cBhvr additive="base">
                                        <p:cTn id="8" dur="25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bg/>
                                          </p:spTgt>
                                        </p:tgtEl>
                                        <p:attrNameLst>
                                          <p:attrName>style.visibility</p:attrName>
                                        </p:attrNameLst>
                                      </p:cBhvr>
                                      <p:to>
                                        <p:strVal val="visible"/>
                                      </p:to>
                                    </p:set>
                                    <p:anim calcmode="lin" valueType="num">
                                      <p:cBhvr additive="base">
                                        <p:cTn id="13" dur="500" fill="hold"/>
                                        <p:tgtEl>
                                          <p:spTgt spid="3">
                                            <p:bg/>
                                          </p:spTgt>
                                        </p:tgtEl>
                                        <p:attrNameLst>
                                          <p:attrName>ppt_x</p:attrName>
                                        </p:attrNameLst>
                                      </p:cBhvr>
                                      <p:tavLst>
                                        <p:tav tm="0">
                                          <p:val>
                                            <p:strVal val="#ppt_x"/>
                                          </p:val>
                                        </p:tav>
                                        <p:tav tm="100000">
                                          <p:val>
                                            <p:strVal val="#ppt_x"/>
                                          </p:val>
                                        </p:tav>
                                      </p:tavLst>
                                    </p:anim>
                                    <p:anim calcmode="lin" valueType="num">
                                      <p:cBhvr additive="base">
                                        <p:cTn id="14"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81488" y="188913"/>
            <a:ext cx="4754563" cy="6383338"/>
          </a:xfrm>
          <a:ln w="12700">
            <a:solidFill>
              <a:schemeClr val="tx1"/>
            </a:solidFill>
            <a:miter lim="800000"/>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en-US" altLang="zh-CN" sz="3600" b="1" i="0" u="none" strike="noStrike" kern="1200" cap="none" spc="0" normalizeH="0" baseline="0" noProof="0" dirty="0" smtClean="0">
                <a:ln>
                  <a:noFill/>
                </a:ln>
                <a:solidFill>
                  <a:schemeClr val="tx1"/>
                </a:solidFill>
                <a:effectLst/>
                <a:uLnTx/>
                <a:uFillTx/>
                <a:latin typeface="+mn-lt"/>
                <a:ea typeface="+mn-ea"/>
                <a:cs typeface="+mn-cs"/>
              </a:rPr>
              <a:t>3</a:t>
            </a:r>
            <a:r>
              <a:rPr kumimoji="0" lang="en-US" altLang="zh-CN" sz="3600" b="1" i="0" u="none" strike="noStrike" kern="1200" cap="none" spc="0" normalizeH="0" baseline="0" noProof="0" dirty="0" smtClean="0">
                <a:ln>
                  <a:noFill/>
                </a:ln>
                <a:solidFill>
                  <a:srgbClr val="FF0000"/>
                </a:solidFill>
                <a:effectLst/>
                <a:uLnTx/>
                <a:uFillTx/>
                <a:latin typeface="+mn-lt"/>
                <a:ea typeface="+mn-ea"/>
                <a:cs typeface="+mn-cs"/>
              </a:rPr>
              <a:t>.</a:t>
            </a:r>
            <a:r>
              <a:rPr kumimoji="0" lang="zh-CN" altLang="en-US" sz="3600" b="1" i="0" u="none" strike="noStrike" kern="1200" cap="none" spc="0" normalizeH="0" baseline="0" noProof="0" dirty="0" smtClean="0">
                <a:ln>
                  <a:noFill/>
                </a:ln>
                <a:solidFill>
                  <a:srgbClr val="FF0000"/>
                </a:solidFill>
                <a:effectLst/>
                <a:uLnTx/>
                <a:uFillTx/>
                <a:latin typeface="+mn-lt"/>
                <a:ea typeface="+mn-ea"/>
                <a:cs typeface="+mn-cs"/>
              </a:rPr>
              <a:t>相辅相成确立中心句</a:t>
            </a:r>
          </a:p>
          <a:p>
            <a:pPr marL="342900" marR="0" lvl="0" indent="-34290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endParaRPr kumimoji="0" lang="en-US" altLang="zh-CN" sz="28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r>
              <a:rPr kumimoji="0" lang="zh-CN" altLang="en-US" sz="2800" b="1" i="0" u="none" strike="noStrike" kern="1200" cap="none" spc="0" normalizeH="0" baseline="0" noProof="0" dirty="0" smtClean="0">
                <a:ln>
                  <a:noFill/>
                </a:ln>
                <a:solidFill>
                  <a:schemeClr val="tx1"/>
                </a:solidFill>
                <a:effectLst/>
                <a:uLnTx/>
                <a:uFillTx/>
                <a:latin typeface="+mn-lt"/>
                <a:ea typeface="+mn-ea"/>
                <a:cs typeface="+mn-cs"/>
              </a:rPr>
              <a:t>③⑥句都与自信有关，同向归一，可谈自信让我奋发有为（相融）</a:t>
            </a:r>
          </a:p>
          <a:p>
            <a:pPr marL="342900" marR="0" lvl="0" indent="-34290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r>
              <a:rPr kumimoji="0" lang="en-US" altLang="zh-CN" sz="2800" b="1" i="0" u="none" strike="noStrike" kern="1200" cap="none" spc="0" normalizeH="0" baseline="0" noProof="0" dirty="0" smtClean="0">
                <a:ln>
                  <a:noFill/>
                </a:ln>
                <a:solidFill>
                  <a:schemeClr val="tx1"/>
                </a:solidFill>
                <a:effectLst/>
                <a:uLnTx/>
                <a:uFillTx/>
                <a:latin typeface="+mn-lt"/>
                <a:ea typeface="+mn-ea"/>
                <a:cs typeface="+mn-cs"/>
              </a:rPr>
              <a:t>①⑥</a:t>
            </a:r>
            <a:r>
              <a:rPr kumimoji="0" lang="zh-CN" altLang="en-US" sz="2800" b="1" i="0" u="none" strike="noStrike" kern="1200" cap="none" spc="0" normalizeH="0" baseline="0" noProof="0" dirty="0" smtClean="0">
                <a:ln>
                  <a:noFill/>
                </a:ln>
                <a:solidFill>
                  <a:schemeClr val="tx1"/>
                </a:solidFill>
                <a:effectLst/>
                <a:uLnTx/>
                <a:uFillTx/>
                <a:latin typeface="+mn-lt"/>
                <a:ea typeface="+mn-ea"/>
                <a:cs typeface="+mn-cs"/>
              </a:rPr>
              <a:t>自信自强，积极进取</a:t>
            </a:r>
            <a:endParaRPr kumimoji="0" lang="en-US" altLang="zh-CN" sz="28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r>
              <a:rPr kumimoji="0" lang="zh-CN" altLang="en-US" sz="2800" b="1" i="0" u="none" strike="noStrike" kern="1200" cap="none" spc="0" normalizeH="0" baseline="0" noProof="0" dirty="0" smtClean="0">
                <a:ln>
                  <a:noFill/>
                </a:ln>
                <a:solidFill>
                  <a:schemeClr val="tx1"/>
                </a:solidFill>
                <a:effectLst/>
                <a:uLnTx/>
                <a:uFillTx/>
                <a:latin typeface="+mn-lt"/>
                <a:ea typeface="+mn-ea"/>
                <a:cs typeface="+mn-cs"/>
              </a:rPr>
              <a:t>（相辅）</a:t>
            </a:r>
            <a:endParaRPr kumimoji="0" lang="en-US" altLang="zh-CN" sz="28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r>
              <a:rPr kumimoji="0" lang="zh-CN" altLang="en-US" sz="2800" b="1" i="0" u="none" strike="noStrike" kern="1200" cap="none" spc="0" normalizeH="0" baseline="0" noProof="0" dirty="0" smtClean="0">
                <a:ln>
                  <a:noFill/>
                </a:ln>
                <a:solidFill>
                  <a:schemeClr val="tx1"/>
                </a:solidFill>
                <a:effectLst/>
                <a:uLnTx/>
                <a:uFillTx/>
                <a:latin typeface="+mn-lt"/>
                <a:ea typeface="+mn-ea"/>
                <a:cs typeface="+mn-cs"/>
              </a:rPr>
              <a:t>①⑤自强奋发、敢作敢为</a:t>
            </a:r>
            <a:endParaRPr kumimoji="0" lang="en-US" altLang="zh-CN" sz="28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r>
              <a:rPr kumimoji="0" lang="zh-CN" altLang="en-US" sz="2800" b="1" i="0" u="none" strike="noStrike" kern="1200" cap="none" spc="0" normalizeH="0" baseline="0" noProof="0" dirty="0" smtClean="0">
                <a:ln>
                  <a:noFill/>
                </a:ln>
                <a:solidFill>
                  <a:schemeClr val="tx1"/>
                </a:solidFill>
                <a:effectLst/>
                <a:uLnTx/>
                <a:uFillTx/>
                <a:latin typeface="+mn-lt"/>
                <a:ea typeface="+mn-ea"/>
                <a:cs typeface="+mn-cs"/>
              </a:rPr>
              <a:t>（相辅）</a:t>
            </a:r>
            <a:endParaRPr kumimoji="0" lang="en-US" altLang="zh-CN" sz="28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r>
              <a:rPr kumimoji="0" lang="en-US" altLang="zh-CN" sz="2800" b="1" i="0" u="none" strike="noStrike" kern="1200" cap="none" spc="0" normalizeH="0" baseline="0" noProof="0" dirty="0" smtClean="0">
                <a:ln>
                  <a:noFill/>
                </a:ln>
                <a:solidFill>
                  <a:srgbClr val="000000"/>
                </a:solidFill>
                <a:effectLst/>
                <a:uLnTx/>
                <a:uFillTx/>
                <a:latin typeface="+mn-lt"/>
                <a:ea typeface="+mn-ea"/>
                <a:cs typeface="+mn-cs"/>
              </a:rPr>
              <a:t>①③④⑤</a:t>
            </a:r>
            <a:r>
              <a:rPr kumimoji="0" lang="zh-CN" altLang="en-US" sz="2800" b="1" i="0" u="none" strike="noStrike" kern="1200" cap="none" spc="0" normalizeH="0" baseline="0" noProof="0" dirty="0" smtClean="0">
                <a:ln>
                  <a:noFill/>
                </a:ln>
                <a:solidFill>
                  <a:srgbClr val="000000"/>
                </a:solidFill>
                <a:effectLst/>
                <a:uLnTx/>
                <a:uFillTx/>
                <a:latin typeface="+mn-lt"/>
                <a:ea typeface="+mn-ea"/>
                <a:cs typeface="+mn-cs"/>
              </a:rPr>
              <a:t>：全面提升个人的人格境界</a:t>
            </a:r>
            <a:r>
              <a:rPr kumimoji="0" lang="en-US" altLang="zh-CN" sz="2800" b="1" i="0" u="none" strike="noStrike" kern="1200" cap="none" spc="0" normalizeH="0" baseline="0" noProof="0" dirty="0" smtClean="0">
                <a:ln>
                  <a:noFill/>
                </a:ln>
                <a:solidFill>
                  <a:srgbClr val="000000"/>
                </a:solidFill>
                <a:effectLst/>
                <a:uLnTx/>
                <a:uFillTx/>
                <a:latin typeface="+mn-lt"/>
                <a:ea typeface="+mn-ea"/>
                <a:cs typeface="+mn-cs"/>
              </a:rPr>
              <a:t>……</a:t>
            </a:r>
            <a:r>
              <a:rPr kumimoji="0" lang="zh-CN" altLang="en-US" sz="2800" b="1" i="0" u="none" strike="noStrike" kern="1200" cap="none" spc="0" normalizeH="0" baseline="0" noProof="0" dirty="0" smtClean="0">
                <a:ln>
                  <a:noFill/>
                </a:ln>
                <a:solidFill>
                  <a:srgbClr val="000000"/>
                </a:solidFill>
                <a:effectLst/>
                <a:uLnTx/>
                <a:uFillTx/>
                <a:latin typeface="+mn-lt"/>
                <a:ea typeface="+mn-ea"/>
                <a:cs typeface="+mn-cs"/>
              </a:rPr>
              <a:t>（相异）</a:t>
            </a:r>
            <a:endParaRPr kumimoji="0" lang="en-US" altLang="zh-CN" sz="2800" b="1" i="0" u="none" strike="noStrike" kern="1200" cap="none" spc="0" normalizeH="0" baseline="0" noProof="0" dirty="0" smtClean="0">
              <a:ln>
                <a:noFill/>
              </a:ln>
              <a:solidFill>
                <a:srgbClr val="000000"/>
              </a:soli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endParaRPr kumimoji="0" lang="en-US" altLang="zh-CN" sz="28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endParaRPr kumimoji="0" lang="en-US" altLang="zh-CN" sz="28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endParaRPr kumimoji="0" lang="zh-CN" altLang="en-US" sz="24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4" name="内容占位符 2"/>
          <p:cNvSpPr txBox="1"/>
          <p:nvPr/>
        </p:nvSpPr>
        <p:spPr>
          <a:xfrm>
            <a:off x="142875" y="357188"/>
            <a:ext cx="3924300" cy="6215063"/>
          </a:xfrm>
          <a:prstGeom prst="rect">
            <a:avLst/>
          </a:prstGeom>
          <a:ln w="19050">
            <a:solidFill>
              <a:schemeClr val="tx1"/>
            </a:solidFill>
          </a:ln>
        </p:spPr>
        <p:txBody>
          <a:bodyPr>
            <a:normAutofit fontScale="55000" lnSpcReduction="20000"/>
          </a:bodyPr>
          <a:lstStyle/>
          <a:p>
            <a:pPr marL="342900" marR="0" indent="-342900" defTabSz="914400" fontAlgn="auto">
              <a:spcBef>
                <a:spcPct val="20000"/>
              </a:spcBef>
              <a:spcAft>
                <a:spcPts val="0"/>
              </a:spcAft>
              <a:buClrTx/>
              <a:buSzTx/>
              <a:buFont typeface="Arial" panose="020B0604020202020204" pitchFamily="34" charset="0"/>
              <a:buChar char="•"/>
              <a:defRPr/>
            </a:pPr>
            <a:r>
              <a:rPr kumimoji="0" lang="zh-CN" altLang="en-US" sz="3400" b="1" kern="1200" cap="none" spc="0" normalizeH="0" baseline="0" noProof="0" dirty="0">
                <a:latin typeface="+mn-lt"/>
                <a:ea typeface="+mn-ea"/>
                <a:cs typeface="+mn-cs"/>
              </a:rPr>
              <a:t>①天行健，君子以自强不息。（</a:t>
            </a:r>
            <a:r>
              <a:rPr kumimoji="0" lang="en-US" altLang="zh-CN" sz="3400" b="1" kern="1200" cap="none" spc="0" normalizeH="0" baseline="0" noProof="0" dirty="0">
                <a:latin typeface="+mn-lt"/>
                <a:ea typeface="+mn-ea"/>
                <a:cs typeface="+mn-cs"/>
              </a:rPr>
              <a:t>《</a:t>
            </a:r>
            <a:r>
              <a:rPr kumimoji="0" lang="zh-CN" altLang="en-US" sz="3400" b="1" kern="1200" cap="none" spc="0" normalizeH="0" baseline="0" noProof="0" dirty="0">
                <a:latin typeface="+mn-lt"/>
                <a:ea typeface="+mn-ea"/>
                <a:cs typeface="+mn-cs"/>
              </a:rPr>
              <a:t>周易</a:t>
            </a:r>
            <a:r>
              <a:rPr kumimoji="0" lang="en-US" altLang="zh-CN" sz="3400" b="1" kern="1200" cap="none" spc="0" normalizeH="0" baseline="0" noProof="0" dirty="0">
                <a:latin typeface="+mn-lt"/>
                <a:ea typeface="+mn-ea"/>
                <a:cs typeface="+mn-cs"/>
              </a:rPr>
              <a:t>》</a:t>
            </a:r>
            <a:r>
              <a:rPr kumimoji="0" lang="zh-CN" altLang="en-US" sz="3400" b="1" kern="1200" cap="none" spc="0" normalizeH="0" baseline="0" noProof="0" dirty="0">
                <a:latin typeface="+mn-lt"/>
                <a:ea typeface="+mn-ea"/>
                <a:cs typeface="+mn-cs"/>
              </a:rPr>
              <a:t>）</a:t>
            </a:r>
            <a:endParaRPr kumimoji="0" lang="en-US" altLang="zh-CN" sz="3400" b="1" kern="1200" cap="none" spc="0" normalizeH="0" baseline="0" noProof="0" dirty="0">
              <a:latin typeface="+mn-lt"/>
              <a:ea typeface="+mn-ea"/>
              <a:cs typeface="+mn-cs"/>
            </a:endParaRPr>
          </a:p>
          <a:p>
            <a:pPr marL="342900" marR="0" indent="-342900" defTabSz="914400" fontAlgn="auto">
              <a:spcBef>
                <a:spcPct val="20000"/>
              </a:spcBef>
              <a:spcAft>
                <a:spcPts val="0"/>
              </a:spcAft>
              <a:buClrTx/>
              <a:buSzTx/>
              <a:buFont typeface="Arial" panose="020B0604020202020204" pitchFamily="34" charset="0"/>
              <a:buChar char="•"/>
              <a:defRPr/>
            </a:pPr>
            <a:r>
              <a:rPr kumimoji="0" lang="en-US" altLang="zh-CN" sz="3400" b="1" kern="1200" cap="none" spc="0" normalizeH="0" baseline="0" noProof="0" dirty="0">
                <a:solidFill>
                  <a:srgbClr val="FF0000"/>
                </a:solidFill>
                <a:latin typeface="+mn-lt"/>
                <a:ea typeface="+mn-ea"/>
                <a:cs typeface="+mn-cs"/>
              </a:rPr>
              <a:t>——</a:t>
            </a:r>
            <a:r>
              <a:rPr kumimoji="0" lang="zh-CN" altLang="en-US" sz="3400" b="1" kern="1200" cap="none" spc="0" normalizeH="0" baseline="0" noProof="0" dirty="0">
                <a:solidFill>
                  <a:srgbClr val="FF0000"/>
                </a:solidFill>
                <a:latin typeface="+mn-lt"/>
                <a:ea typeface="+mn-ea"/>
                <a:cs typeface="+mn-cs"/>
              </a:rPr>
              <a:t>刚健有为、自强不息</a:t>
            </a:r>
          </a:p>
          <a:p>
            <a:pPr marL="342900" marR="0" indent="-342900" defTabSz="914400" fontAlgn="auto">
              <a:spcBef>
                <a:spcPct val="20000"/>
              </a:spcBef>
              <a:spcAft>
                <a:spcPts val="0"/>
              </a:spcAft>
              <a:buClrTx/>
              <a:buSzTx/>
              <a:buFont typeface="Arial" panose="020B0604020202020204" pitchFamily="34" charset="0"/>
              <a:buChar char="•"/>
              <a:defRPr/>
            </a:pPr>
            <a:r>
              <a:rPr kumimoji="0" lang="zh-CN" altLang="en-US" sz="3400" b="1" kern="1200" cap="none" spc="0" normalizeH="0" baseline="0" noProof="0" dirty="0">
                <a:latin typeface="+mn-lt"/>
                <a:ea typeface="+mn-ea"/>
                <a:cs typeface="+mn-cs"/>
              </a:rPr>
              <a:t>②露从今夜白，月是故乡明。（杜甫）</a:t>
            </a:r>
            <a:endParaRPr kumimoji="0" lang="en-US" altLang="zh-CN" sz="3400" b="1" kern="1200" cap="none" spc="0" normalizeH="0" baseline="0" noProof="0" dirty="0">
              <a:latin typeface="+mn-lt"/>
              <a:ea typeface="+mn-ea"/>
              <a:cs typeface="+mn-cs"/>
            </a:endParaRPr>
          </a:p>
          <a:p>
            <a:pPr marL="342900" marR="0" indent="-342900" defTabSz="914400" fontAlgn="auto">
              <a:spcBef>
                <a:spcPct val="20000"/>
              </a:spcBef>
              <a:spcAft>
                <a:spcPts val="0"/>
              </a:spcAft>
              <a:buClrTx/>
              <a:buSzTx/>
              <a:buFont typeface="Arial" panose="020B0604020202020204" pitchFamily="34" charset="0"/>
              <a:buChar char="•"/>
              <a:defRPr/>
            </a:pPr>
            <a:r>
              <a:rPr kumimoji="0" lang="en-US" altLang="zh-CN" sz="3400" b="1" kern="1200" cap="none" spc="0" normalizeH="0" baseline="0" noProof="0" dirty="0">
                <a:solidFill>
                  <a:srgbClr val="FF0000"/>
                </a:solidFill>
                <a:latin typeface="+mn-lt"/>
                <a:ea typeface="+mn-ea"/>
                <a:cs typeface="+mn-cs"/>
              </a:rPr>
              <a:t>——</a:t>
            </a:r>
            <a:r>
              <a:rPr kumimoji="0" lang="zh-CN" altLang="en-US" sz="3400" b="1" kern="1200" cap="none" spc="0" normalizeH="0" baseline="0" noProof="0" dirty="0">
                <a:solidFill>
                  <a:srgbClr val="FF0000"/>
                </a:solidFill>
                <a:latin typeface="+mn-lt"/>
                <a:ea typeface="+mn-ea"/>
                <a:cs typeface="+mn-cs"/>
              </a:rPr>
              <a:t>思亲、乡愁、家国情怀</a:t>
            </a:r>
          </a:p>
          <a:p>
            <a:pPr marL="342900" marR="0" indent="-342900" defTabSz="914400" fontAlgn="auto">
              <a:spcBef>
                <a:spcPct val="20000"/>
              </a:spcBef>
              <a:spcAft>
                <a:spcPts val="0"/>
              </a:spcAft>
              <a:buClrTx/>
              <a:buSzTx/>
              <a:buFont typeface="Arial" panose="020B0604020202020204" pitchFamily="34" charset="0"/>
              <a:buChar char="•"/>
              <a:defRPr/>
            </a:pPr>
            <a:r>
              <a:rPr kumimoji="0" lang="zh-CN" altLang="en-US" sz="3400" b="1" kern="1200" cap="none" spc="0" normalizeH="0" baseline="0" noProof="0" dirty="0">
                <a:latin typeface="+mn-lt"/>
                <a:ea typeface="+mn-ea"/>
                <a:cs typeface="+mn-cs"/>
              </a:rPr>
              <a:t>③何须浅碧深红色，自是花中第一流。（李清照）</a:t>
            </a:r>
            <a:endParaRPr kumimoji="0" lang="en-US" altLang="zh-CN" sz="3400" b="1" kern="1200" cap="none" spc="0" normalizeH="0" baseline="0" noProof="0" dirty="0">
              <a:latin typeface="+mn-lt"/>
              <a:ea typeface="+mn-ea"/>
              <a:cs typeface="+mn-cs"/>
            </a:endParaRPr>
          </a:p>
          <a:p>
            <a:pPr marL="342900" marR="0" indent="-342900" defTabSz="914400" fontAlgn="auto">
              <a:spcBef>
                <a:spcPct val="20000"/>
              </a:spcBef>
              <a:spcAft>
                <a:spcPts val="0"/>
              </a:spcAft>
              <a:buClrTx/>
              <a:buSzTx/>
              <a:buFont typeface="Arial" panose="020B0604020202020204" pitchFamily="34" charset="0"/>
              <a:buChar char="•"/>
              <a:defRPr/>
            </a:pPr>
            <a:r>
              <a:rPr kumimoji="0" lang="en-US" altLang="zh-CN" sz="3400" b="1" kern="1200" cap="none" spc="0" normalizeH="0" baseline="0" noProof="0" dirty="0">
                <a:solidFill>
                  <a:srgbClr val="FF0000"/>
                </a:solidFill>
                <a:latin typeface="+mn-lt"/>
                <a:ea typeface="+mn-ea"/>
                <a:cs typeface="+mn-cs"/>
              </a:rPr>
              <a:t>——</a:t>
            </a:r>
            <a:r>
              <a:rPr kumimoji="0" lang="zh-CN" altLang="en-US" sz="3400" b="1" kern="1200" cap="none" spc="0" normalizeH="0" baseline="0" noProof="0" dirty="0">
                <a:solidFill>
                  <a:srgbClr val="FF0000"/>
                </a:solidFill>
                <a:latin typeface="+mn-lt"/>
                <a:ea typeface="+mn-ea"/>
                <a:cs typeface="+mn-cs"/>
              </a:rPr>
              <a:t>特立独行、内在修养、豁达自信</a:t>
            </a:r>
          </a:p>
          <a:p>
            <a:pPr marL="342900" marR="0" indent="-342900" defTabSz="914400" fontAlgn="auto">
              <a:spcBef>
                <a:spcPct val="20000"/>
              </a:spcBef>
              <a:spcAft>
                <a:spcPts val="0"/>
              </a:spcAft>
              <a:buClrTx/>
              <a:buSzTx/>
              <a:buFont typeface="Arial" panose="020B0604020202020204" pitchFamily="34" charset="0"/>
              <a:buChar char="•"/>
              <a:defRPr/>
            </a:pPr>
            <a:r>
              <a:rPr kumimoji="0" lang="zh-CN" altLang="en-US" sz="3400" b="1" kern="1200" cap="none" spc="0" normalizeH="0" baseline="0" noProof="0" dirty="0">
                <a:latin typeface="+mn-lt"/>
                <a:ea typeface="+mn-ea"/>
                <a:cs typeface="+mn-cs"/>
              </a:rPr>
              <a:t>④受光于庭户见一堂，受光于天下照四方。（魏源）</a:t>
            </a:r>
            <a:endParaRPr kumimoji="0" lang="en-US" altLang="zh-CN" sz="3400" b="1" kern="1200" cap="none" spc="0" normalizeH="0" baseline="0" noProof="0" dirty="0">
              <a:latin typeface="+mn-lt"/>
              <a:ea typeface="+mn-ea"/>
              <a:cs typeface="+mn-cs"/>
            </a:endParaRPr>
          </a:p>
          <a:p>
            <a:pPr marL="342900" marR="0" indent="-342900" defTabSz="914400" fontAlgn="auto">
              <a:spcBef>
                <a:spcPct val="20000"/>
              </a:spcBef>
              <a:spcAft>
                <a:spcPts val="0"/>
              </a:spcAft>
              <a:buClrTx/>
              <a:buSzTx/>
              <a:buFont typeface="Arial" panose="020B0604020202020204" pitchFamily="34" charset="0"/>
              <a:buChar char="•"/>
              <a:defRPr/>
            </a:pPr>
            <a:r>
              <a:rPr kumimoji="0" lang="en-US" altLang="zh-CN" sz="3400" b="1" kern="1200" cap="none" spc="0" normalizeH="0" baseline="0" noProof="0" dirty="0">
                <a:solidFill>
                  <a:srgbClr val="FF0000"/>
                </a:solidFill>
                <a:latin typeface="+mn-lt"/>
                <a:ea typeface="+mn-ea"/>
                <a:cs typeface="+mn-cs"/>
              </a:rPr>
              <a:t>——</a:t>
            </a:r>
            <a:r>
              <a:rPr kumimoji="0" lang="zh-CN" altLang="en-US" sz="3400" b="1" kern="1200" cap="none" spc="0" normalizeH="0" baseline="0" noProof="0" dirty="0">
                <a:solidFill>
                  <a:srgbClr val="FF0000"/>
                </a:solidFill>
                <a:latin typeface="+mn-lt"/>
                <a:ea typeface="+mn-ea"/>
                <a:cs typeface="+mn-cs"/>
              </a:rPr>
              <a:t>位置决定格局、天下为公、奉献天下</a:t>
            </a:r>
          </a:p>
          <a:p>
            <a:pPr marL="342900" marR="0" indent="-342900" defTabSz="914400" fontAlgn="auto">
              <a:spcBef>
                <a:spcPct val="20000"/>
              </a:spcBef>
              <a:spcAft>
                <a:spcPts val="0"/>
              </a:spcAft>
              <a:buClrTx/>
              <a:buSzTx/>
              <a:buFont typeface="Arial" panose="020B0604020202020204" pitchFamily="34" charset="0"/>
              <a:buChar char="•"/>
              <a:defRPr/>
            </a:pPr>
            <a:r>
              <a:rPr kumimoji="0" lang="zh-CN" altLang="en-US" sz="3400" b="1" kern="1200" cap="none" spc="0" normalizeH="0" baseline="0" noProof="0" dirty="0">
                <a:latin typeface="+mn-lt"/>
                <a:ea typeface="+mn-ea"/>
                <a:cs typeface="+mn-cs"/>
              </a:rPr>
              <a:t>⑤必须敢于正视，这才可望，敢想，敢说，敢做，敢当。（鲁迅）</a:t>
            </a:r>
            <a:endParaRPr kumimoji="0" lang="en-US" altLang="zh-CN" sz="3400" b="1" kern="1200" cap="none" spc="0" normalizeH="0" baseline="0" noProof="0" dirty="0">
              <a:latin typeface="+mn-lt"/>
              <a:ea typeface="+mn-ea"/>
              <a:cs typeface="+mn-cs"/>
            </a:endParaRPr>
          </a:p>
          <a:p>
            <a:pPr marL="342900" marR="0" indent="-342900" defTabSz="914400" fontAlgn="auto">
              <a:spcBef>
                <a:spcPct val="20000"/>
              </a:spcBef>
              <a:spcAft>
                <a:spcPts val="0"/>
              </a:spcAft>
              <a:buClrTx/>
              <a:buSzTx/>
              <a:buFont typeface="Arial" panose="020B0604020202020204" pitchFamily="34" charset="0"/>
              <a:buChar char="•"/>
              <a:defRPr/>
            </a:pPr>
            <a:r>
              <a:rPr kumimoji="0" lang="en-US" altLang="zh-CN" sz="3400" b="1" kern="1200" cap="none" spc="0" normalizeH="0" baseline="0" noProof="0" dirty="0">
                <a:solidFill>
                  <a:srgbClr val="FF0000"/>
                </a:solidFill>
                <a:latin typeface="+mn-lt"/>
                <a:ea typeface="+mn-ea"/>
                <a:cs typeface="+mn-cs"/>
              </a:rPr>
              <a:t>——</a:t>
            </a:r>
            <a:r>
              <a:rPr kumimoji="0" lang="zh-CN" altLang="en-US" sz="3400" b="1" kern="1200" cap="none" spc="0" normalizeH="0" baseline="0" noProof="0" dirty="0">
                <a:solidFill>
                  <a:srgbClr val="FF0000"/>
                </a:solidFill>
                <a:latin typeface="+mn-lt"/>
                <a:ea typeface="+mn-ea"/>
                <a:cs typeface="+mn-cs"/>
              </a:rPr>
              <a:t>正视现实、不避艰险、责任担当</a:t>
            </a:r>
          </a:p>
          <a:p>
            <a:pPr marL="342900" marR="0" indent="-342900" defTabSz="914400" fontAlgn="auto">
              <a:spcBef>
                <a:spcPct val="20000"/>
              </a:spcBef>
              <a:spcAft>
                <a:spcPts val="0"/>
              </a:spcAft>
              <a:buClrTx/>
              <a:buSzTx/>
              <a:buFont typeface="Arial" panose="020B0604020202020204" pitchFamily="34" charset="0"/>
              <a:buChar char="•"/>
              <a:defRPr/>
            </a:pPr>
            <a:r>
              <a:rPr kumimoji="0" lang="zh-CN" altLang="en-US" sz="3400" b="1" kern="1200" cap="none" spc="0" normalizeH="0" baseline="0" noProof="0" dirty="0">
                <a:latin typeface="+mn-lt"/>
                <a:ea typeface="+mn-ea"/>
                <a:cs typeface="+mn-cs"/>
              </a:rPr>
              <a:t>⑥数风流人物，还看今朝（毛泽东）</a:t>
            </a:r>
            <a:endParaRPr kumimoji="0" lang="en-US" altLang="zh-CN" sz="3400" b="1" kern="1200" cap="none" spc="0" normalizeH="0" baseline="0" noProof="0" dirty="0">
              <a:latin typeface="+mn-lt"/>
              <a:ea typeface="+mn-ea"/>
              <a:cs typeface="+mn-cs"/>
            </a:endParaRPr>
          </a:p>
          <a:p>
            <a:pPr marL="342900" marR="0" indent="-342900" defTabSz="914400" fontAlgn="auto">
              <a:spcBef>
                <a:spcPct val="20000"/>
              </a:spcBef>
              <a:spcAft>
                <a:spcPts val="0"/>
              </a:spcAft>
              <a:buClrTx/>
              <a:buSzTx/>
              <a:buFont typeface="Arial" panose="020B0604020202020204" pitchFamily="34" charset="0"/>
              <a:buChar char="•"/>
              <a:defRPr/>
            </a:pPr>
            <a:r>
              <a:rPr kumimoji="0" lang="en-US" altLang="zh-CN" sz="3400" b="1" kern="1200" cap="none" spc="0" normalizeH="0" baseline="0" noProof="0" dirty="0">
                <a:solidFill>
                  <a:srgbClr val="FF0000"/>
                </a:solidFill>
                <a:latin typeface="+mn-lt"/>
                <a:ea typeface="+mn-ea"/>
                <a:cs typeface="+mn-cs"/>
              </a:rPr>
              <a:t>——</a:t>
            </a:r>
            <a:r>
              <a:rPr kumimoji="0" lang="zh-CN" altLang="en-US" sz="3400" b="1" kern="1200" cap="none" spc="0" normalizeH="0" baseline="0" noProof="0" dirty="0">
                <a:solidFill>
                  <a:srgbClr val="FF0000"/>
                </a:solidFill>
                <a:latin typeface="+mn-lt"/>
                <a:ea typeface="+mn-ea"/>
                <a:cs typeface="+mn-cs"/>
              </a:rPr>
              <a:t>立足当下、坚定自信、责任自信</a:t>
            </a:r>
          </a:p>
          <a:p>
            <a:pPr marL="342900" marR="0" indent="-342900" defTabSz="914400" fontAlgn="auto">
              <a:spcBef>
                <a:spcPct val="20000"/>
              </a:spcBef>
              <a:spcAft>
                <a:spcPts val="0"/>
              </a:spcAft>
              <a:buClrTx/>
              <a:buSzTx/>
              <a:buFont typeface="Arial" panose="020B0604020202020204" pitchFamily="34" charset="0"/>
              <a:buChar char="•"/>
              <a:defRPr/>
            </a:pPr>
            <a:endParaRPr kumimoji="0" lang="zh-CN" altLang="en-US" sz="2400" b="1" kern="1200" cap="none" spc="0" normalizeH="0" baseline="0" noProof="0" dirty="0">
              <a:latin typeface="+mn-lt"/>
              <a:ea typeface="+mn-ea"/>
              <a:cs typeface="+mn-cs"/>
            </a:endParaRPr>
          </a:p>
          <a:p>
            <a:pPr marL="342900" marR="0" indent="-342900" defTabSz="914400" fontAlgn="auto">
              <a:spcBef>
                <a:spcPct val="20000"/>
              </a:spcBef>
              <a:spcAft>
                <a:spcPts val="0"/>
              </a:spcAft>
              <a:buClrTx/>
              <a:buSzTx/>
              <a:buFont typeface="Arial" panose="020B0604020202020204" pitchFamily="34" charset="0"/>
              <a:buChar char="•"/>
              <a:defRPr/>
            </a:pPr>
            <a:endParaRPr kumimoji="0" lang="zh-CN" altLang="en-US" sz="2400" kern="1200" cap="none" spc="0" normalizeH="0" baseline="0" noProof="0" dirty="0">
              <a:latin typeface="+mn-lt"/>
              <a:ea typeface="+mn-ea"/>
              <a:cs typeface="+mn-cs"/>
            </a:endParaRPr>
          </a:p>
        </p:txBody>
      </p:sp>
      <p:sp>
        <p:nvSpPr>
          <p:cNvPr id="5" name="燕尾形箭头 4"/>
          <p:cNvSpPr/>
          <p:nvPr/>
        </p:nvSpPr>
        <p:spPr>
          <a:xfrm>
            <a:off x="4067175" y="2820988"/>
            <a:ext cx="428625" cy="285750"/>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3">
                                            <p:bg/>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内容占位符 2"/>
          <p:cNvSpPr>
            <a:spLocks noGrp="1"/>
          </p:cNvSpPr>
          <p:nvPr>
            <p:ph idx="1"/>
          </p:nvPr>
        </p:nvSpPr>
        <p:spPr>
          <a:xfrm>
            <a:off x="684213" y="1600200"/>
            <a:ext cx="7632700" cy="4525963"/>
          </a:xfrm>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20000"/>
              </a:spcBef>
              <a:spcAft>
                <a:spcPct val="0"/>
              </a:spcAft>
              <a:buClrTx/>
              <a:buSzTx/>
              <a:buNone/>
              <a:defRPr/>
            </a:pPr>
            <a:r>
              <a:rPr kumimoji="0" lang="zh-CN" altLang="en-US" sz="3200" b="1" i="0" u="none" strike="noStrike" kern="1200" cap="none" spc="0" normalizeH="0" baseline="0" noProof="0" dirty="0" smtClean="0">
                <a:ln>
                  <a:noFill/>
                </a:ln>
                <a:solidFill>
                  <a:schemeClr val="tx1"/>
                </a:solidFill>
                <a:effectLst/>
                <a:uLnTx/>
                <a:uFillTx/>
                <a:latin typeface="+mn-lt"/>
                <a:ea typeface="+mn-ea"/>
                <a:cs typeface="+mn-cs"/>
              </a:rPr>
              <a:t>写作重心：</a:t>
            </a:r>
            <a:endParaRPr kumimoji="0" lang="en-US" altLang="zh-CN" sz="3200" b="1" i="0" u="none" strike="noStrike" kern="1200" cap="none" spc="0" normalizeH="0" baseline="0" noProof="0" dirty="0" smtClean="0">
              <a:ln>
                <a:noFill/>
              </a:ln>
              <a:solidFill>
                <a:schemeClr val="tx1"/>
              </a:solidFill>
              <a:effectLst/>
              <a:uLnTx/>
              <a:uFillTx/>
              <a:latin typeface="+mn-lt"/>
              <a:ea typeface="+mn-ea"/>
              <a:cs typeface="+mn-cs"/>
            </a:endParaRPr>
          </a:p>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3200" b="1" i="0" u="none" strike="noStrike" kern="1200" cap="none" spc="0" normalizeH="0" baseline="0" noProof="0" dirty="0" smtClean="0">
                <a:ln>
                  <a:noFill/>
                </a:ln>
                <a:solidFill>
                  <a:schemeClr val="tx1"/>
                </a:solidFill>
                <a:effectLst/>
                <a:uLnTx/>
                <a:uFillTx/>
                <a:latin typeface="+mn-lt"/>
                <a:ea typeface="+mn-ea"/>
                <a:cs typeface="+mn-cs"/>
              </a:rPr>
              <a:t>   是围绕总的论点展开，而不是围绕单个名句论证！！！要巧妙地把</a:t>
            </a:r>
            <a:r>
              <a:rPr kumimoji="0" lang="zh-CN" altLang="en-US" sz="3200" b="1" i="0" u="none" strike="noStrike" kern="1200" cap="none" spc="0" normalizeH="0" baseline="0" noProof="0" dirty="0" smtClean="0">
                <a:ln>
                  <a:noFill/>
                </a:ln>
                <a:solidFill>
                  <a:srgbClr val="FF0000"/>
                </a:solidFill>
                <a:effectLst/>
                <a:uLnTx/>
                <a:uFillTx/>
                <a:latin typeface="+mn-lt"/>
                <a:ea typeface="+mn-ea"/>
                <a:cs typeface="+mn-cs"/>
              </a:rPr>
              <a:t>两三个关键词</a:t>
            </a:r>
            <a:r>
              <a:rPr kumimoji="0" lang="zh-CN" altLang="en-US" sz="3200" b="1" i="0" u="none" strike="noStrike" kern="1200" cap="none" spc="0" normalizeH="0" baseline="0" noProof="0" dirty="0" smtClean="0">
                <a:ln>
                  <a:noFill/>
                </a:ln>
                <a:solidFill>
                  <a:schemeClr val="tx1"/>
                </a:solidFill>
                <a:effectLst/>
                <a:uLnTx/>
                <a:uFillTx/>
                <a:latin typeface="+mn-lt"/>
                <a:ea typeface="+mn-ea"/>
                <a:cs typeface="+mn-cs"/>
              </a:rPr>
              <a:t>嵌进作文标题。</a:t>
            </a:r>
            <a:endParaRPr kumimoji="0" lang="en-US" altLang="zh-CN" sz="3200" b="1" i="0" u="none" strike="noStrike" kern="1200" cap="none" spc="0" normalizeH="0" baseline="0" noProof="0" dirty="0" smtClean="0">
              <a:ln>
                <a:noFill/>
              </a:ln>
              <a:solidFill>
                <a:schemeClr val="tx1"/>
              </a:solidFill>
              <a:effectLst/>
              <a:uLnTx/>
              <a:uFillTx/>
              <a:latin typeface="+mn-lt"/>
              <a:ea typeface="+mn-ea"/>
              <a:cs typeface="+mn-cs"/>
            </a:endParaRPr>
          </a:p>
          <a:p>
            <a:pPr marL="0" marR="0" lvl="0" indent="0" algn="l" defTabSz="914400" rtl="0" eaLnBrk="1" fontAlgn="base" latinLnBrk="0" hangingPunct="1">
              <a:lnSpc>
                <a:spcPct val="100000"/>
              </a:lnSpc>
              <a:spcBef>
                <a:spcPct val="20000"/>
              </a:spcBef>
              <a:spcAft>
                <a:spcPct val="0"/>
              </a:spcAft>
              <a:buClrTx/>
              <a:buSzTx/>
              <a:buNone/>
              <a:defRPr/>
            </a:pPr>
            <a:r>
              <a:rPr kumimoji="0" lang="zh-CN" altLang="en-US" sz="3200" b="1" i="0" u="none" strike="noStrike" kern="1200" cap="none" spc="0" normalizeH="0" baseline="0" noProof="0" dirty="0" smtClean="0">
                <a:ln>
                  <a:noFill/>
                </a:ln>
                <a:solidFill>
                  <a:schemeClr val="tx1"/>
                </a:solidFill>
                <a:effectLst/>
                <a:uLnTx/>
                <a:uFillTx/>
                <a:latin typeface="+mn-lt"/>
                <a:ea typeface="+mn-ea"/>
                <a:cs typeface="+mn-cs"/>
              </a:rPr>
              <a:t>如：  胸怀</a:t>
            </a:r>
            <a:r>
              <a:rPr kumimoji="0" lang="zh-CN" altLang="en-US" sz="3200" b="1" i="0" u="none" strike="noStrike" kern="1200" cap="none" spc="0" normalizeH="0" baseline="0" noProof="0" dirty="0" smtClean="0">
                <a:ln>
                  <a:noFill/>
                </a:ln>
                <a:solidFill>
                  <a:srgbClr val="FF0000"/>
                </a:solidFill>
                <a:effectLst/>
                <a:uLnTx/>
                <a:uFillTx/>
                <a:latin typeface="+mn-lt"/>
                <a:ea typeface="+mn-ea"/>
                <a:cs typeface="+mn-cs"/>
              </a:rPr>
              <a:t>家国</a:t>
            </a:r>
            <a:r>
              <a:rPr kumimoji="0" lang="zh-CN" altLang="en-US" sz="3200" b="1" i="0" u="none" strike="noStrike" kern="1200" cap="none" spc="0" normalizeH="0" baseline="0" noProof="0" dirty="0" smtClean="0">
                <a:ln>
                  <a:noFill/>
                </a:ln>
                <a:solidFill>
                  <a:schemeClr val="tx1"/>
                </a:solidFill>
                <a:effectLst/>
                <a:uLnTx/>
                <a:uFillTx/>
                <a:latin typeface="+mn-lt"/>
                <a:ea typeface="+mn-ea"/>
                <a:cs typeface="+mn-cs"/>
              </a:rPr>
              <a:t>勇</a:t>
            </a:r>
            <a:r>
              <a:rPr kumimoji="0" lang="zh-CN" altLang="en-US" sz="3200" b="1" i="0" u="none" strike="noStrike" kern="1200" cap="none" spc="0" normalizeH="0" baseline="0" noProof="0" dirty="0" smtClean="0">
                <a:ln>
                  <a:noFill/>
                </a:ln>
                <a:solidFill>
                  <a:srgbClr val="FF0000"/>
                </a:solidFill>
                <a:effectLst/>
                <a:uLnTx/>
                <a:uFillTx/>
                <a:latin typeface="+mn-lt"/>
                <a:ea typeface="+mn-ea"/>
                <a:cs typeface="+mn-cs"/>
              </a:rPr>
              <a:t>担当</a:t>
            </a:r>
            <a:r>
              <a:rPr kumimoji="0" lang="en-US" altLang="zh-CN" sz="3200" b="1" i="0" u="none" strike="noStrike" kern="1200" cap="none" spc="0" normalizeH="0" baseline="0" noProof="0" dirty="0" smtClean="0">
                <a:ln>
                  <a:noFill/>
                </a:ln>
                <a:solidFill>
                  <a:srgbClr val="FF0000"/>
                </a:solidFill>
                <a:effectLst/>
                <a:uLnTx/>
                <a:uFillTx/>
                <a:latin typeface="+mn-lt"/>
                <a:ea typeface="+mn-ea"/>
                <a:cs typeface="+mn-cs"/>
              </a:rPr>
              <a:t>  </a:t>
            </a:r>
            <a:r>
              <a:rPr kumimoji="0" lang="en-US" altLang="zh-CN" sz="3200" b="1" i="0" u="none" strike="noStrike" kern="1200" cap="none" spc="0" normalizeH="0" baseline="0" noProof="0" dirty="0" smtClean="0">
                <a:ln>
                  <a:noFill/>
                </a:ln>
                <a:solidFill>
                  <a:schemeClr val="tx1"/>
                </a:solidFill>
                <a:effectLst/>
                <a:uLnTx/>
                <a:uFillTx/>
                <a:latin typeface="+mn-lt"/>
                <a:ea typeface="+mn-ea"/>
                <a:cs typeface="+mn-cs"/>
              </a:rPr>
              <a:t>     </a:t>
            </a:r>
          </a:p>
          <a:p>
            <a:pPr marL="0" marR="0" lvl="0" indent="0" algn="l" defTabSz="914400" rtl="0" eaLnBrk="1" fontAlgn="base" latinLnBrk="0" hangingPunct="1">
              <a:lnSpc>
                <a:spcPct val="100000"/>
              </a:lnSpc>
              <a:spcBef>
                <a:spcPct val="20000"/>
              </a:spcBef>
              <a:spcAft>
                <a:spcPct val="0"/>
              </a:spcAft>
              <a:buClrTx/>
              <a:buSzTx/>
              <a:buNone/>
              <a:defRPr/>
            </a:pPr>
            <a:r>
              <a:rPr kumimoji="0" lang="en-US" altLang="zh-CN" sz="3200" b="1" i="0" u="none" strike="noStrike" kern="1200" cap="none" spc="0" normalizeH="0" baseline="0" noProof="0" dirty="0" smtClean="0">
                <a:ln>
                  <a:noFill/>
                </a:ln>
                <a:solidFill>
                  <a:schemeClr val="tx1"/>
                </a:solidFill>
                <a:effectLst/>
                <a:uLnTx/>
                <a:uFillTx/>
                <a:latin typeface="+mn-lt"/>
                <a:ea typeface="+mn-ea"/>
                <a:cs typeface="+mn-cs"/>
              </a:rPr>
              <a:t>          </a:t>
            </a:r>
            <a:r>
              <a:rPr kumimoji="0" lang="zh-CN" altLang="en-US" sz="3200" b="1" i="0" u="none" strike="noStrike" kern="1200" cap="none" spc="0" normalizeH="0" baseline="0" noProof="0" dirty="0" smtClean="0">
                <a:ln>
                  <a:noFill/>
                </a:ln>
                <a:solidFill>
                  <a:srgbClr val="FF0000"/>
                </a:solidFill>
                <a:effectLst/>
                <a:uLnTx/>
                <a:uFillTx/>
                <a:latin typeface="+mn-lt"/>
                <a:ea typeface="+mn-ea"/>
                <a:cs typeface="+mn-cs"/>
              </a:rPr>
              <a:t>自强开放</a:t>
            </a:r>
            <a:r>
              <a:rPr kumimoji="0" lang="zh-CN" altLang="en-US" sz="3200" b="1" i="0" u="none" strike="noStrike" kern="1200" cap="none" spc="0" normalizeH="0" baseline="0" noProof="0" dirty="0" smtClean="0">
                <a:ln>
                  <a:noFill/>
                </a:ln>
                <a:solidFill>
                  <a:schemeClr val="tx1"/>
                </a:solidFill>
                <a:effectLst/>
                <a:uLnTx/>
                <a:uFillTx/>
                <a:latin typeface="+mn-lt"/>
                <a:ea typeface="+mn-ea"/>
                <a:cs typeface="+mn-cs"/>
              </a:rPr>
              <a:t>，光照四方</a:t>
            </a:r>
            <a:endParaRPr kumimoji="0" lang="en-US" altLang="zh-CN" sz="3200" b="1" i="0" u="none" strike="noStrike" kern="1200" cap="none" spc="0" normalizeH="0" baseline="0" noProof="0" dirty="0" smtClean="0">
              <a:ln>
                <a:noFill/>
              </a:ln>
              <a:solidFill>
                <a:schemeClr val="tx1"/>
              </a:solidFill>
              <a:effectLst/>
              <a:uLnTx/>
              <a:uFillTx/>
              <a:latin typeface="+mn-lt"/>
              <a:ea typeface="+mn-ea"/>
              <a:cs typeface="+mn-cs"/>
            </a:endParaRPr>
          </a:p>
          <a:p>
            <a:pPr marL="0" marR="0" lvl="0" indent="0" algn="l" defTabSz="914400" rtl="0" eaLnBrk="1" fontAlgn="base" latinLnBrk="0" hangingPunct="1">
              <a:lnSpc>
                <a:spcPct val="100000"/>
              </a:lnSpc>
              <a:spcBef>
                <a:spcPct val="20000"/>
              </a:spcBef>
              <a:spcAft>
                <a:spcPct val="0"/>
              </a:spcAft>
              <a:buClrTx/>
              <a:buSzTx/>
              <a:buNone/>
              <a:defRPr/>
            </a:pPr>
            <a:r>
              <a:rPr kumimoji="0" lang="en-US" altLang="zh-CN" sz="3200" b="1" i="0" u="none" strike="noStrike" kern="1200" cap="none" spc="0" normalizeH="0" baseline="0" noProof="0" dirty="0" smtClean="0">
                <a:ln>
                  <a:noFill/>
                </a:ln>
                <a:solidFill>
                  <a:schemeClr val="tx1"/>
                </a:solidFill>
                <a:effectLst/>
                <a:uLnTx/>
                <a:uFillTx/>
                <a:latin typeface="+mn-lt"/>
                <a:ea typeface="+mn-ea"/>
                <a:cs typeface="+mn-cs"/>
              </a:rPr>
              <a:t>          </a:t>
            </a:r>
            <a:r>
              <a:rPr kumimoji="0" lang="zh-CN" altLang="en-US" sz="3200" b="1" i="0" u="none" strike="noStrike" kern="1200" cap="none" spc="0" normalizeH="0" baseline="0" noProof="0" dirty="0" smtClean="0">
                <a:ln>
                  <a:noFill/>
                </a:ln>
                <a:solidFill>
                  <a:schemeClr val="tx1"/>
                </a:solidFill>
                <a:effectLst/>
                <a:uLnTx/>
                <a:uFillTx/>
                <a:latin typeface="+mn-lt"/>
                <a:ea typeface="+mn-ea"/>
                <a:cs typeface="+mn-cs"/>
              </a:rPr>
              <a:t>筑梦</a:t>
            </a:r>
            <a:r>
              <a:rPr kumimoji="0" lang="zh-CN" altLang="en-US" sz="3200" b="1" i="0" u="none" strike="noStrike" kern="1200" cap="none" spc="0" normalizeH="0" baseline="0" noProof="0" dirty="0" smtClean="0">
                <a:ln>
                  <a:noFill/>
                </a:ln>
                <a:solidFill>
                  <a:srgbClr val="FF0000"/>
                </a:solidFill>
                <a:effectLst/>
                <a:uLnTx/>
                <a:uFillTx/>
                <a:latin typeface="+mn-lt"/>
                <a:ea typeface="+mn-ea"/>
                <a:cs typeface="+mn-cs"/>
              </a:rPr>
              <a:t>中华</a:t>
            </a:r>
            <a:r>
              <a:rPr kumimoji="0" lang="zh-CN" altLang="en-US" sz="3200" b="1" i="0" u="none" strike="noStrike" kern="1200" cap="none" spc="0" normalizeH="0" baseline="0" noProof="0" dirty="0" smtClean="0">
                <a:ln>
                  <a:noFill/>
                </a:ln>
                <a:solidFill>
                  <a:schemeClr val="tx1"/>
                </a:solidFill>
                <a:effectLst/>
                <a:uLnTx/>
                <a:uFillTx/>
                <a:latin typeface="+mn-lt"/>
                <a:ea typeface="+mn-ea"/>
                <a:cs typeface="+mn-cs"/>
              </a:rPr>
              <a:t>，舍</a:t>
            </a:r>
            <a:r>
              <a:rPr kumimoji="0" lang="zh-CN" altLang="en-US" sz="3200" b="1" i="0" u="none" strike="noStrike" kern="1200" cap="none" spc="0" normalizeH="0" baseline="0" noProof="0" dirty="0" smtClean="0">
                <a:ln>
                  <a:noFill/>
                </a:ln>
                <a:solidFill>
                  <a:srgbClr val="FF0000"/>
                </a:solidFill>
                <a:effectLst/>
                <a:uLnTx/>
                <a:uFillTx/>
                <a:latin typeface="+mn-lt"/>
                <a:ea typeface="+mn-ea"/>
                <a:cs typeface="+mn-cs"/>
              </a:rPr>
              <a:t>我</a:t>
            </a:r>
            <a:r>
              <a:rPr kumimoji="0" lang="zh-CN" altLang="en-US" sz="3200" b="1" i="0" u="none" strike="noStrike" kern="1200" cap="none" spc="0" normalizeH="0" baseline="0" noProof="0" dirty="0" smtClean="0">
                <a:ln>
                  <a:noFill/>
                </a:ln>
                <a:solidFill>
                  <a:schemeClr val="tx1"/>
                </a:solidFill>
                <a:effectLst/>
                <a:uLnTx/>
                <a:uFillTx/>
                <a:latin typeface="+mn-lt"/>
                <a:ea typeface="+mn-ea"/>
                <a:cs typeface="+mn-cs"/>
              </a:rPr>
              <a:t>其谁</a:t>
            </a:r>
          </a:p>
        </p:txBody>
      </p:sp>
      <p:sp>
        <p:nvSpPr>
          <p:cNvPr id="18435" name="标题 1"/>
          <p:cNvSpPr>
            <a:spLocks noGrp="1"/>
          </p:cNvSpPr>
          <p:nvPr>
            <p:ph type="title"/>
          </p:nvPr>
        </p:nvSpPr>
        <p:spPr/>
        <p:txBody>
          <a:bodyPr vert="horz" wrap="square" lIns="91440" tIns="45720" rIns="91440" bIns="45720" anchor="ctr">
            <a:normAutofit/>
          </a:bodyPr>
          <a:lstStyle/>
          <a:p>
            <a:r>
              <a:rPr lang="en-US" altLang="zh-CN" sz="4000" b="1" dirty="0">
                <a:solidFill>
                  <a:srgbClr val="FF0000"/>
                </a:solidFill>
              </a:rPr>
              <a:t>4</a:t>
            </a:r>
            <a:r>
              <a:rPr lang="zh-CN" altLang="en-US" sz="4000" b="1" dirty="0">
                <a:solidFill>
                  <a:srgbClr val="FF0000"/>
                </a:solidFill>
              </a:rPr>
              <a:t>、包容涵盖慎重拟标题</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内容占位符 2"/>
          <p:cNvSpPr>
            <a:spLocks noGrp="1" noChangeArrowheads="1"/>
          </p:cNvSpPr>
          <p:nvPr>
            <p:ph idx="1"/>
          </p:nvPr>
        </p:nvSpPr>
        <p:spPr>
          <a:xfrm>
            <a:off x="467544" y="1196752"/>
            <a:ext cx="8496944" cy="4778027"/>
          </a:xfrm>
        </p:spPr>
        <p:txBody>
          <a:bodyPr/>
          <a:lstStyle/>
          <a:p>
            <a:pPr marL="0" indent="0" eaLnBrk="1" hangingPunct="1">
              <a:lnSpc>
                <a:spcPct val="120000"/>
              </a:lnSpc>
              <a:buFontTx/>
              <a:buNone/>
            </a:pPr>
            <a:r>
              <a:rPr lang="zh-CN" altLang="en-US" sz="2800" b="1" dirty="0" smtClean="0"/>
              <a:t>      从</a:t>
            </a:r>
            <a:r>
              <a:rPr lang="en-US" altLang="zh-CN" sz="2800" b="1" dirty="0" smtClean="0"/>
              <a:t>2017</a:t>
            </a:r>
            <a:r>
              <a:rPr lang="zh-CN" altLang="en-US" sz="2800" b="1" dirty="0" smtClean="0"/>
              <a:t>年的几套高考作文来看，不论是谁命题，也不论是何种题型，命题专家们都在不遗余力地做着创新的探索，而这一点在作文试题的命制方面显得尤为明显。特别是今年全国新课标卷Ⅰ和全国新课标卷Ⅱ所出现的一种新的作文题型——</a:t>
            </a:r>
            <a:r>
              <a:rPr lang="zh-CN" altLang="en-US" sz="2800" b="1" dirty="0" smtClean="0">
                <a:solidFill>
                  <a:srgbClr val="FF0000"/>
                </a:solidFill>
              </a:rPr>
              <a:t>组合型材料作文</a:t>
            </a:r>
            <a:r>
              <a:rPr lang="zh-CN" altLang="en-US" sz="2800" b="1" dirty="0" smtClean="0"/>
              <a:t>，不仅让2017届的考生眼前一亮，同时也因其更加注重对考生</a:t>
            </a:r>
            <a:r>
              <a:rPr lang="zh-CN" altLang="en-US" sz="2800" b="1" dirty="0" smtClean="0">
                <a:solidFill>
                  <a:srgbClr val="FF0000"/>
                </a:solidFill>
              </a:rPr>
              <a:t>思维能力和语言架构能力</a:t>
            </a:r>
            <a:r>
              <a:rPr lang="zh-CN" altLang="en-US" sz="2800" b="1" dirty="0" smtClean="0"/>
              <a:t>的考查，而在无形中对</a:t>
            </a:r>
            <a:r>
              <a:rPr lang="zh-CN" altLang="en-US" sz="2800" b="1" dirty="0"/>
              <a:t>以后</a:t>
            </a:r>
            <a:r>
              <a:rPr lang="zh-CN" altLang="en-US" sz="2800" b="1" dirty="0" smtClean="0"/>
              <a:t>的考生提出了更高的应考要求。因此在面对这一新题型时，我们必须主动出击、深度研究。</a:t>
            </a:r>
          </a:p>
        </p:txBody>
      </p:sp>
      <p:sp>
        <p:nvSpPr>
          <p:cNvPr id="4" name="矩形 3"/>
          <p:cNvSpPr/>
          <p:nvPr/>
        </p:nvSpPr>
        <p:spPr>
          <a:xfrm>
            <a:off x="2844800" y="117475"/>
            <a:ext cx="3959225" cy="7191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sz="3600" b="1" noProof="1">
                <a:solidFill>
                  <a:srgbClr val="FF0000"/>
                </a:solidFill>
                <a:latin typeface="微软雅黑" panose="020B0503020204020204" pitchFamily="34" charset="-122"/>
                <a:ea typeface="微软雅黑" panose="020B0503020204020204" pitchFamily="34" charset="-122"/>
              </a:rPr>
              <a:t>题型解说</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 Box 3"/>
          <p:cNvSpPr txBox="1"/>
          <p:nvPr/>
        </p:nvSpPr>
        <p:spPr>
          <a:xfrm>
            <a:off x="1219200" y="89419"/>
            <a:ext cx="7632700" cy="70167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50000"/>
              </a:spcBef>
              <a:buNone/>
            </a:pPr>
            <a:endParaRPr lang="zh-CN" altLang="en-US" sz="4000" dirty="0">
              <a:solidFill>
                <a:srgbClr val="000000"/>
              </a:solidFill>
              <a:latin typeface="Times New Roman" panose="02020603050405020304" pitchFamily="18" charset="0"/>
              <a:ea typeface="隶书" pitchFamily="49" charset="-122"/>
            </a:endParaRPr>
          </a:p>
        </p:txBody>
      </p:sp>
      <p:sp>
        <p:nvSpPr>
          <p:cNvPr id="24580" name="Text Box 4"/>
          <p:cNvSpPr txBox="1"/>
          <p:nvPr/>
        </p:nvSpPr>
        <p:spPr>
          <a:xfrm>
            <a:off x="609600" y="1143000"/>
            <a:ext cx="8242300" cy="4832092"/>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None/>
            </a:pPr>
            <a:r>
              <a:rPr lang="zh-CN" altLang="en-US" sz="4400" b="1" dirty="0" smtClean="0">
                <a:solidFill>
                  <a:srgbClr val="000000"/>
                </a:solidFill>
                <a:latin typeface="宋体" panose="02010600030101010101" pitchFamily="2" charset="-122"/>
              </a:rPr>
              <a:t>一</a:t>
            </a:r>
            <a:r>
              <a:rPr lang="zh-CN" altLang="en-US" sz="4400" b="1" dirty="0">
                <a:solidFill>
                  <a:srgbClr val="000000"/>
                </a:solidFill>
                <a:latin typeface="宋体" panose="02010600030101010101" pitchFamily="2" charset="-122"/>
              </a:rPr>
              <a:t>、读懂句子，提取关键词。</a:t>
            </a:r>
            <a:endParaRPr lang="en-US" altLang="zh-CN" sz="4400" b="1" dirty="0">
              <a:solidFill>
                <a:srgbClr val="000000"/>
              </a:solidFill>
              <a:latin typeface="宋体" panose="02010600030101010101" pitchFamily="2" charset="-122"/>
            </a:endParaRPr>
          </a:p>
          <a:p>
            <a:pPr marL="0" lvl="0" indent="0" eaLnBrk="1" hangingPunct="1">
              <a:spcBef>
                <a:spcPct val="0"/>
              </a:spcBef>
              <a:buNone/>
            </a:pPr>
            <a:r>
              <a:rPr lang="zh-CN" altLang="en-US" sz="4400" b="1" dirty="0">
                <a:solidFill>
                  <a:srgbClr val="000000"/>
                </a:solidFill>
                <a:latin typeface="宋体" panose="02010600030101010101" pitchFamily="2" charset="-122"/>
              </a:rPr>
              <a:t>二、反复思考，寻找契合点。</a:t>
            </a:r>
          </a:p>
          <a:p>
            <a:pPr marL="0" lvl="0" indent="0" eaLnBrk="1" hangingPunct="1">
              <a:spcBef>
                <a:spcPct val="0"/>
              </a:spcBef>
              <a:buNone/>
            </a:pPr>
            <a:r>
              <a:rPr lang="zh-CN" altLang="en-US" sz="4400" b="1" dirty="0">
                <a:solidFill>
                  <a:srgbClr val="000000"/>
                </a:solidFill>
                <a:latin typeface="宋体" panose="02010600030101010101" pitchFamily="2" charset="-122"/>
              </a:rPr>
              <a:t>三、相辅相成，确立中心句。</a:t>
            </a:r>
            <a:endParaRPr lang="en-US" altLang="zh-CN" sz="4400" b="1" dirty="0">
              <a:solidFill>
                <a:srgbClr val="000000"/>
              </a:solidFill>
              <a:latin typeface="宋体" panose="02010600030101010101" pitchFamily="2" charset="-122"/>
            </a:endParaRPr>
          </a:p>
          <a:p>
            <a:pPr marL="0" lvl="0" indent="0" eaLnBrk="1" hangingPunct="1">
              <a:spcBef>
                <a:spcPct val="0"/>
              </a:spcBef>
              <a:buNone/>
            </a:pPr>
            <a:r>
              <a:rPr lang="zh-CN" altLang="en-US" sz="4400" b="1" dirty="0">
                <a:solidFill>
                  <a:srgbClr val="000000"/>
                </a:solidFill>
                <a:latin typeface="宋体" panose="02010600030101010101" pitchFamily="2" charset="-122"/>
              </a:rPr>
              <a:t>四、包容涵盖，慎重拟标题。</a:t>
            </a:r>
            <a:endParaRPr lang="en-US" altLang="zh-CN" sz="4400" b="1" dirty="0">
              <a:solidFill>
                <a:srgbClr val="000000"/>
              </a:solidFill>
              <a:latin typeface="宋体" panose="02010600030101010101" pitchFamily="2" charset="-122"/>
            </a:endParaRPr>
          </a:p>
          <a:p>
            <a:pPr marL="0" lvl="0" indent="0" eaLnBrk="1" hangingPunct="1">
              <a:spcBef>
                <a:spcPct val="0"/>
              </a:spcBef>
              <a:buNone/>
            </a:pPr>
            <a:endParaRPr lang="en-US" altLang="zh-CN" sz="4400" b="1" dirty="0">
              <a:solidFill>
                <a:srgbClr val="000000"/>
              </a:solidFill>
              <a:latin typeface="宋体" panose="02010600030101010101" pitchFamily="2" charset="-122"/>
            </a:endParaRPr>
          </a:p>
          <a:p>
            <a:pPr marL="0" lvl="0" indent="0" eaLnBrk="1" hangingPunct="1">
              <a:spcBef>
                <a:spcPct val="0"/>
              </a:spcBef>
              <a:buNone/>
            </a:pPr>
            <a:r>
              <a:rPr lang="zh-CN" altLang="en-US" sz="4400" b="1" dirty="0">
                <a:solidFill>
                  <a:srgbClr val="000000"/>
                </a:solidFill>
                <a:latin typeface="宋体" panose="02010600030101010101" pitchFamily="2" charset="-122"/>
              </a:rPr>
              <a:t>契合点：相融、相辅、相异</a:t>
            </a:r>
            <a:endParaRPr lang="en-US" altLang="zh-CN" sz="4400" b="1" dirty="0">
              <a:solidFill>
                <a:srgbClr val="000000"/>
              </a:solidFill>
              <a:latin typeface="宋体" panose="02010600030101010101" pitchFamily="2" charset="-122"/>
            </a:endParaRPr>
          </a:p>
          <a:p>
            <a:pPr marL="0" lvl="0" indent="0" eaLnBrk="1" hangingPunct="1">
              <a:spcBef>
                <a:spcPct val="0"/>
              </a:spcBef>
              <a:buNone/>
            </a:pPr>
            <a:r>
              <a:rPr lang="en-US" altLang="zh-CN" sz="4400" b="1" dirty="0">
                <a:solidFill>
                  <a:srgbClr val="000000"/>
                </a:solidFill>
                <a:latin typeface="宋体" panose="02010600030101010101" pitchFamily="2" charset="-122"/>
              </a:rPr>
              <a:t>         </a:t>
            </a:r>
            <a:r>
              <a:rPr lang="zh-CN" altLang="en-US" sz="4400" b="1" dirty="0">
                <a:solidFill>
                  <a:srgbClr val="FF0000"/>
                </a:solidFill>
                <a:latin typeface="宋体" panose="02010600030101010101" pitchFamily="2" charset="-122"/>
              </a:rPr>
              <a:t>＝</a:t>
            </a:r>
            <a:r>
              <a:rPr lang="en-US" altLang="zh-CN" sz="4400" b="1" dirty="0">
                <a:solidFill>
                  <a:srgbClr val="FF0000"/>
                </a:solidFill>
                <a:latin typeface="宋体" panose="02010600030101010101" pitchFamily="2" charset="-122"/>
              </a:rPr>
              <a:t>    ∧    </a:t>
            </a:r>
            <a:r>
              <a:rPr lang="zh-CN" altLang="en-US" sz="4400" b="1" dirty="0">
                <a:solidFill>
                  <a:srgbClr val="FF0000"/>
                </a:solidFill>
                <a:latin typeface="宋体" panose="02010600030101010101" pitchFamily="2" charset="-122"/>
              </a:rPr>
              <a:t>＋</a:t>
            </a:r>
          </a:p>
        </p:txBody>
      </p:sp>
      <p:sp>
        <p:nvSpPr>
          <p:cNvPr id="2" name="矩形 1"/>
          <p:cNvSpPr/>
          <p:nvPr/>
        </p:nvSpPr>
        <p:spPr>
          <a:xfrm>
            <a:off x="2971800" y="175384"/>
            <a:ext cx="2441694" cy="769441"/>
          </a:xfrm>
          <a:prstGeom prst="rect">
            <a:avLst/>
          </a:prstGeom>
        </p:spPr>
        <p:txBody>
          <a:bodyPr wrap="none">
            <a:spAutoFit/>
          </a:bodyPr>
          <a:lstStyle/>
          <a:p>
            <a:pPr lvl="0"/>
            <a:r>
              <a:rPr lang="zh-CN" altLang="en-US" sz="4400" b="1" dirty="0">
                <a:solidFill>
                  <a:srgbClr val="000000"/>
                </a:solidFill>
                <a:latin typeface="+mj-ea"/>
                <a:ea typeface="+mj-ea"/>
              </a:rPr>
              <a:t>解题思</a:t>
            </a:r>
            <a:r>
              <a:rPr lang="zh-CN" altLang="en-US" sz="4400" b="1" dirty="0" smtClean="0">
                <a:solidFill>
                  <a:srgbClr val="000000"/>
                </a:solidFill>
                <a:latin typeface="+mj-ea"/>
                <a:ea typeface="+mj-ea"/>
              </a:rPr>
              <a:t>路</a:t>
            </a:r>
            <a:endParaRPr lang="en-US" altLang="zh-CN" sz="4400" b="1" dirty="0">
              <a:solidFill>
                <a:srgbClr val="000000"/>
              </a:solidFill>
              <a:latin typeface="+mj-ea"/>
              <a:ea typeface="+mj-ea"/>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24580">
                                            <p:txEl>
                                              <p:pRg st="0" end="0"/>
                                            </p:txEl>
                                          </p:spTgt>
                                        </p:tgtEl>
                                        <p:attrNameLst>
                                          <p:attrName>style.visibility</p:attrName>
                                        </p:attrNameLst>
                                      </p:cBhvr>
                                      <p:to>
                                        <p:strVal val="visible"/>
                                      </p:to>
                                    </p:set>
                                    <p:anim calcmode="discrete" valueType="clr">
                                      <p:cBhvr override="childStyle">
                                        <p:cTn id="7" dur="80"/>
                                        <p:tgtEl>
                                          <p:spTgt spid="24580">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4580">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24580">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24580">
                                            <p:txEl>
                                              <p:pRg st="1" end="1"/>
                                            </p:txEl>
                                          </p:spTgt>
                                        </p:tgtEl>
                                        <p:attrNameLst>
                                          <p:attrName>style.visibility</p:attrName>
                                        </p:attrNameLst>
                                      </p:cBhvr>
                                      <p:to>
                                        <p:strVal val="visible"/>
                                      </p:to>
                                    </p:set>
                                    <p:anim calcmode="discrete" valueType="clr">
                                      <p:cBhvr override="childStyle">
                                        <p:cTn id="14" dur="80"/>
                                        <p:tgtEl>
                                          <p:spTgt spid="24580">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24580">
                                            <p:txEl>
                                              <p:pRg st="1" end="1"/>
                                            </p:txEl>
                                          </p:spTgt>
                                        </p:tgtEl>
                                        <p:attrNameLst>
                                          <p:attrName>fillcolor</p:attrName>
                                        </p:attrNameLst>
                                      </p:cBhvr>
                                      <p:tavLst>
                                        <p:tav tm="0">
                                          <p:val>
                                            <p:clrVal>
                                              <a:schemeClr val="accent2"/>
                                            </p:clrVal>
                                          </p:val>
                                        </p:tav>
                                        <p:tav tm="50000">
                                          <p:val>
                                            <p:clrVal>
                                              <a:schemeClr val="hlink"/>
                                            </p:clrVal>
                                          </p:val>
                                        </p:tav>
                                      </p:tavLst>
                                    </p:anim>
                                    <p:set>
                                      <p:cBhvr>
                                        <p:cTn id="16" dur="80"/>
                                        <p:tgtEl>
                                          <p:spTgt spid="24580">
                                            <p:txEl>
                                              <p:pRg st="1" end="1"/>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nodeType="clickEffect">
                                  <p:stCondLst>
                                    <p:cond delay="0"/>
                                  </p:stCondLst>
                                  <p:iterate type="lt">
                                    <p:tmPct val="50000"/>
                                  </p:iterate>
                                  <p:childTnLst>
                                    <p:set>
                                      <p:cBhvr>
                                        <p:cTn id="20" dur="1" fill="hold">
                                          <p:stCondLst>
                                            <p:cond delay="0"/>
                                          </p:stCondLst>
                                        </p:cTn>
                                        <p:tgtEl>
                                          <p:spTgt spid="24580">
                                            <p:txEl>
                                              <p:pRg st="2" end="2"/>
                                            </p:txEl>
                                          </p:spTgt>
                                        </p:tgtEl>
                                        <p:attrNameLst>
                                          <p:attrName>style.visibility</p:attrName>
                                        </p:attrNameLst>
                                      </p:cBhvr>
                                      <p:to>
                                        <p:strVal val="visible"/>
                                      </p:to>
                                    </p:set>
                                    <p:anim calcmode="discrete" valueType="clr">
                                      <p:cBhvr override="childStyle">
                                        <p:cTn id="21" dur="80"/>
                                        <p:tgtEl>
                                          <p:spTgt spid="24580">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24580">
                                            <p:txEl>
                                              <p:pRg st="2" end="2"/>
                                            </p:txEl>
                                          </p:spTgt>
                                        </p:tgtEl>
                                        <p:attrNameLst>
                                          <p:attrName>fillcolor</p:attrName>
                                        </p:attrNameLst>
                                      </p:cBhvr>
                                      <p:tavLst>
                                        <p:tav tm="0">
                                          <p:val>
                                            <p:clrVal>
                                              <a:schemeClr val="accent2"/>
                                            </p:clrVal>
                                          </p:val>
                                        </p:tav>
                                        <p:tav tm="50000">
                                          <p:val>
                                            <p:clrVal>
                                              <a:schemeClr val="hlink"/>
                                            </p:clrVal>
                                          </p:val>
                                        </p:tav>
                                      </p:tavLst>
                                    </p:anim>
                                    <p:set>
                                      <p:cBhvr>
                                        <p:cTn id="23" dur="80"/>
                                        <p:tgtEl>
                                          <p:spTgt spid="24580">
                                            <p:txEl>
                                              <p:pRg st="2" end="2"/>
                                            </p:txEl>
                                          </p:spTgt>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nodeType="clickEffect">
                                  <p:stCondLst>
                                    <p:cond delay="0"/>
                                  </p:stCondLst>
                                  <p:iterate type="lt">
                                    <p:tmPct val="50000"/>
                                  </p:iterate>
                                  <p:childTnLst>
                                    <p:set>
                                      <p:cBhvr>
                                        <p:cTn id="27" dur="1" fill="hold">
                                          <p:stCondLst>
                                            <p:cond delay="0"/>
                                          </p:stCondLst>
                                        </p:cTn>
                                        <p:tgtEl>
                                          <p:spTgt spid="24580">
                                            <p:txEl>
                                              <p:pRg st="3" end="3"/>
                                            </p:txEl>
                                          </p:spTgt>
                                        </p:tgtEl>
                                        <p:attrNameLst>
                                          <p:attrName>style.visibility</p:attrName>
                                        </p:attrNameLst>
                                      </p:cBhvr>
                                      <p:to>
                                        <p:strVal val="visible"/>
                                      </p:to>
                                    </p:set>
                                    <p:anim calcmode="discrete" valueType="clr">
                                      <p:cBhvr override="childStyle">
                                        <p:cTn id="28" dur="80"/>
                                        <p:tgtEl>
                                          <p:spTgt spid="24580">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24580">
                                            <p:txEl>
                                              <p:pRg st="3" end="3"/>
                                            </p:txEl>
                                          </p:spTgt>
                                        </p:tgtEl>
                                        <p:attrNameLst>
                                          <p:attrName>fillcolor</p:attrName>
                                        </p:attrNameLst>
                                      </p:cBhvr>
                                      <p:tavLst>
                                        <p:tav tm="0">
                                          <p:val>
                                            <p:clrVal>
                                              <a:schemeClr val="accent2"/>
                                            </p:clrVal>
                                          </p:val>
                                        </p:tav>
                                        <p:tav tm="50000">
                                          <p:val>
                                            <p:clrVal>
                                              <a:schemeClr val="hlink"/>
                                            </p:clrVal>
                                          </p:val>
                                        </p:tav>
                                      </p:tavLst>
                                    </p:anim>
                                    <p:set>
                                      <p:cBhvr>
                                        <p:cTn id="30" dur="80"/>
                                        <p:tgtEl>
                                          <p:spTgt spid="24580">
                                            <p:txEl>
                                              <p:pRg st="3" end="3"/>
                                            </p:txEl>
                                          </p:spTgt>
                                        </p:tgtEl>
                                        <p:attrNameLst>
                                          <p:attrName>fill.type</p:attrName>
                                        </p:attrNameLst>
                                      </p:cBhvr>
                                      <p:to>
                                        <p:strVal val="solid"/>
                                      </p:to>
                                    </p:set>
                                  </p:childTnLst>
                                </p:cTn>
                              </p:par>
                            </p:childTnLst>
                          </p:cTn>
                        </p:par>
                      </p:childTnLst>
                    </p:cTn>
                  </p:par>
                  <p:par>
                    <p:cTn id="31" fill="hold">
                      <p:stCondLst>
                        <p:cond delay="indefinite"/>
                      </p:stCondLst>
                      <p:childTnLst>
                        <p:par>
                          <p:cTn id="32" fill="hold">
                            <p:stCondLst>
                              <p:cond delay="0"/>
                            </p:stCondLst>
                            <p:childTnLst>
                              <p:par>
                                <p:cTn id="33" presetID="27" presetClass="entr" presetSubtype="0" fill="hold" nodeType="clickEffect">
                                  <p:stCondLst>
                                    <p:cond delay="0"/>
                                  </p:stCondLst>
                                  <p:iterate type="lt">
                                    <p:tmPct val="50000"/>
                                  </p:iterate>
                                  <p:childTnLst>
                                    <p:set>
                                      <p:cBhvr>
                                        <p:cTn id="34" dur="1" fill="hold">
                                          <p:stCondLst>
                                            <p:cond delay="0"/>
                                          </p:stCondLst>
                                        </p:cTn>
                                        <p:tgtEl>
                                          <p:spTgt spid="24580">
                                            <p:txEl>
                                              <p:pRg st="5" end="5"/>
                                            </p:txEl>
                                          </p:spTgt>
                                        </p:tgtEl>
                                        <p:attrNameLst>
                                          <p:attrName>style.visibility</p:attrName>
                                        </p:attrNameLst>
                                      </p:cBhvr>
                                      <p:to>
                                        <p:strVal val="visible"/>
                                      </p:to>
                                    </p:set>
                                    <p:anim calcmode="discrete" valueType="clr">
                                      <p:cBhvr override="childStyle">
                                        <p:cTn id="35" dur="80"/>
                                        <p:tgtEl>
                                          <p:spTgt spid="24580">
                                            <p:txEl>
                                              <p:pRg st="5" end="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6" dur="80"/>
                                        <p:tgtEl>
                                          <p:spTgt spid="24580">
                                            <p:txEl>
                                              <p:pRg st="5" end="5"/>
                                            </p:txEl>
                                          </p:spTgt>
                                        </p:tgtEl>
                                        <p:attrNameLst>
                                          <p:attrName>fillcolor</p:attrName>
                                        </p:attrNameLst>
                                      </p:cBhvr>
                                      <p:tavLst>
                                        <p:tav tm="0">
                                          <p:val>
                                            <p:clrVal>
                                              <a:schemeClr val="accent2"/>
                                            </p:clrVal>
                                          </p:val>
                                        </p:tav>
                                        <p:tav tm="50000">
                                          <p:val>
                                            <p:clrVal>
                                              <a:schemeClr val="hlink"/>
                                            </p:clrVal>
                                          </p:val>
                                        </p:tav>
                                      </p:tavLst>
                                    </p:anim>
                                    <p:set>
                                      <p:cBhvr>
                                        <p:cTn id="37" dur="80"/>
                                        <p:tgtEl>
                                          <p:spTgt spid="24580">
                                            <p:txEl>
                                              <p:pRg st="5" end="5"/>
                                            </p:txEl>
                                          </p:spTgt>
                                        </p:tgtEl>
                                        <p:attrNameLst>
                                          <p:attrName>fill.type</p:attrName>
                                        </p:attrNameLst>
                                      </p:cBhvr>
                                      <p:to>
                                        <p:strVal val="solid"/>
                                      </p:to>
                                    </p:set>
                                  </p:childTnLst>
                                </p:cTn>
                              </p:par>
                            </p:childTnLst>
                          </p:cTn>
                        </p:par>
                      </p:childTnLst>
                    </p:cTn>
                  </p:par>
                  <p:par>
                    <p:cTn id="38" fill="hold">
                      <p:stCondLst>
                        <p:cond delay="indefinite"/>
                      </p:stCondLst>
                      <p:childTnLst>
                        <p:par>
                          <p:cTn id="39" fill="hold">
                            <p:stCondLst>
                              <p:cond delay="0"/>
                            </p:stCondLst>
                            <p:childTnLst>
                              <p:par>
                                <p:cTn id="40" presetID="27" presetClass="entr" presetSubtype="0" fill="hold" nodeType="clickEffect">
                                  <p:stCondLst>
                                    <p:cond delay="0"/>
                                  </p:stCondLst>
                                  <p:iterate type="lt">
                                    <p:tmPct val="50000"/>
                                  </p:iterate>
                                  <p:childTnLst>
                                    <p:set>
                                      <p:cBhvr>
                                        <p:cTn id="41" dur="1" fill="hold">
                                          <p:stCondLst>
                                            <p:cond delay="0"/>
                                          </p:stCondLst>
                                        </p:cTn>
                                        <p:tgtEl>
                                          <p:spTgt spid="24580">
                                            <p:txEl>
                                              <p:pRg st="6" end="6"/>
                                            </p:txEl>
                                          </p:spTgt>
                                        </p:tgtEl>
                                        <p:attrNameLst>
                                          <p:attrName>style.visibility</p:attrName>
                                        </p:attrNameLst>
                                      </p:cBhvr>
                                      <p:to>
                                        <p:strVal val="visible"/>
                                      </p:to>
                                    </p:set>
                                    <p:anim calcmode="discrete" valueType="clr">
                                      <p:cBhvr override="childStyle">
                                        <p:cTn id="42" dur="80"/>
                                        <p:tgtEl>
                                          <p:spTgt spid="24580">
                                            <p:txEl>
                                              <p:pRg st="6" end="6"/>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3" dur="80"/>
                                        <p:tgtEl>
                                          <p:spTgt spid="24580">
                                            <p:txEl>
                                              <p:pRg st="6" end="6"/>
                                            </p:txEl>
                                          </p:spTgt>
                                        </p:tgtEl>
                                        <p:attrNameLst>
                                          <p:attrName>fillcolor</p:attrName>
                                        </p:attrNameLst>
                                      </p:cBhvr>
                                      <p:tavLst>
                                        <p:tav tm="0">
                                          <p:val>
                                            <p:clrVal>
                                              <a:schemeClr val="accent2"/>
                                            </p:clrVal>
                                          </p:val>
                                        </p:tav>
                                        <p:tav tm="50000">
                                          <p:val>
                                            <p:clrVal>
                                              <a:schemeClr val="hlink"/>
                                            </p:clrVal>
                                          </p:val>
                                        </p:tav>
                                      </p:tavLst>
                                    </p:anim>
                                    <p:set>
                                      <p:cBhvr>
                                        <p:cTn id="44" dur="80"/>
                                        <p:tgtEl>
                                          <p:spTgt spid="24580">
                                            <p:txEl>
                                              <p:pRg st="6" end="6"/>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Box 3"/>
          <p:cNvSpPr txBox="1"/>
          <p:nvPr/>
        </p:nvSpPr>
        <p:spPr>
          <a:xfrm>
            <a:off x="1042988" y="260350"/>
            <a:ext cx="7632700" cy="70167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50000"/>
              </a:spcBef>
              <a:buNone/>
            </a:pPr>
            <a:endParaRPr lang="zh-CN" altLang="en-US" sz="4000" dirty="0">
              <a:latin typeface="Times New Roman" panose="02020603050405020304" pitchFamily="18" charset="0"/>
              <a:ea typeface="隶书" pitchFamily="49" charset="-122"/>
            </a:endParaRPr>
          </a:p>
        </p:txBody>
      </p:sp>
      <p:sp>
        <p:nvSpPr>
          <p:cNvPr id="24580" name="Text Box 4"/>
          <p:cNvSpPr txBox="1">
            <a:spLocks noChangeArrowheads="1"/>
          </p:cNvSpPr>
          <p:nvPr/>
        </p:nvSpPr>
        <p:spPr bwMode="auto">
          <a:xfrm>
            <a:off x="539750" y="115888"/>
            <a:ext cx="8424863" cy="66382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ea typeface="宋体" panose="02010600030101010101" pitchFamily="2" charset="-122"/>
              </a:defRPr>
            </a:lvl1pPr>
            <a:lvl2pPr marL="742950" indent="-285750" eaLnBrk="0" hangingPunct="0">
              <a:spcBef>
                <a:spcPct val="20000"/>
              </a:spcBef>
              <a:buChar char="–"/>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spcBef>
                <a:spcPct val="20000"/>
              </a:spcBef>
              <a:buChar char="•"/>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spcBef>
                <a:spcPct val="20000"/>
              </a:spcBef>
              <a:buChar char="–"/>
              <a:defRPr sz="2000">
                <a:solidFill>
                  <a:schemeClr val="tx1"/>
                </a:solidFill>
                <a:latin typeface="Times New Roman" panose="02020603050405020304" pitchFamily="18" charset="0"/>
                <a:ea typeface="宋体" panose="02010600030101010101" pitchFamily="2" charset="-122"/>
              </a:defRPr>
            </a:lvl4pPr>
            <a:lvl5pPr marL="2057400" indent="-228600" eaLnBrk="0" hangingPunct="0">
              <a:spcBef>
                <a:spcPct val="20000"/>
              </a:spcBef>
              <a:buChar char="»"/>
              <a:defRPr sz="20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宋体" panose="02010600030101010101" pitchFamily="2" charset="-122"/>
              </a:defRPr>
            </a:lvl9pPr>
          </a:lstStyle>
          <a:p>
            <a:pPr marL="0" marR="0" lvl="0" algn="l" defTabSz="914400" rtl="0" eaLnBrk="0" fontAlgn="base" latinLnBrk="0" hangingPunct="0">
              <a:lnSpc>
                <a:spcPct val="100000"/>
              </a:lnSpc>
              <a:spcBef>
                <a:spcPct val="20000"/>
              </a:spcBef>
              <a:spcAft>
                <a:spcPct val="0"/>
              </a:spcAft>
              <a:buClrTx/>
              <a:buSzTx/>
              <a:buFontTx/>
              <a:buNone/>
              <a:defRPr/>
            </a:pPr>
            <a:r>
              <a:rPr kumimoji="0" lang="zh-CN" altLang="zh-CN" sz="3200" b="1" i="0" u="none" strike="noStrike" kern="1200" cap="none" spc="0" normalizeH="0" baseline="0" noProof="0" dirty="0" smtClean="0">
                <a:ln>
                  <a:noFill/>
                </a:ln>
                <a:solidFill>
                  <a:schemeClr val="tx1"/>
                </a:solidFill>
                <a:effectLst/>
                <a:uLnTx/>
                <a:uFillTx/>
                <a:latin typeface="+mn-ea"/>
                <a:ea typeface="+mn-ea"/>
                <a:cs typeface="+mn-cs"/>
              </a:rPr>
              <a:t>阅读下面的材料，根据要求写作。（</a:t>
            </a:r>
            <a:r>
              <a:rPr kumimoji="0" lang="en-US" altLang="zh-CN" sz="3200" b="1" i="0" u="none" strike="noStrike" kern="1200" cap="none" spc="0" normalizeH="0" baseline="0" noProof="0" dirty="0" smtClean="0">
                <a:ln>
                  <a:noFill/>
                </a:ln>
                <a:solidFill>
                  <a:schemeClr val="tx1"/>
                </a:solidFill>
                <a:effectLst/>
                <a:uLnTx/>
                <a:uFillTx/>
                <a:latin typeface="+mn-ea"/>
                <a:ea typeface="+mn-ea"/>
                <a:cs typeface="+mn-cs"/>
              </a:rPr>
              <a:t>60</a:t>
            </a:r>
            <a:r>
              <a:rPr kumimoji="0" lang="zh-CN" altLang="zh-CN" sz="3200" b="1" i="0" u="none" strike="noStrike" kern="1200" cap="none" spc="0" normalizeH="0" baseline="0" noProof="0" dirty="0" smtClean="0">
                <a:ln>
                  <a:noFill/>
                </a:ln>
                <a:solidFill>
                  <a:schemeClr val="tx1"/>
                </a:solidFill>
                <a:effectLst/>
                <a:uLnTx/>
                <a:uFillTx/>
                <a:latin typeface="+mn-ea"/>
                <a:ea typeface="+mn-ea"/>
                <a:cs typeface="+mn-cs"/>
              </a:rPr>
              <a:t>分）</a:t>
            </a: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zh-CN" sz="3200" b="1" i="0" u="none" strike="noStrike" kern="1200" cap="none" spc="0" normalizeH="0" baseline="0" noProof="0" dirty="0" smtClean="0">
                <a:ln>
                  <a:noFill/>
                </a:ln>
                <a:solidFill>
                  <a:schemeClr val="tx1"/>
                </a:solidFill>
                <a:effectLst/>
                <a:uLnTx/>
                <a:uFillTx/>
                <a:latin typeface="+mn-ea"/>
                <a:ea typeface="+mn-ea"/>
                <a:cs typeface="+mn-cs"/>
              </a:rPr>
              <a:t>1</a:t>
            </a:r>
            <a:r>
              <a:rPr kumimoji="0" lang="zh-CN" altLang="en-US" sz="3200" b="1" i="0" u="none" strike="noStrike" kern="1200" cap="none" spc="0" normalizeH="0" baseline="0" noProof="0" dirty="0" smtClean="0">
                <a:ln>
                  <a:noFill/>
                </a:ln>
                <a:solidFill>
                  <a:schemeClr val="tx1"/>
                </a:solidFill>
                <a:effectLst/>
                <a:uLnTx/>
                <a:uFillTx/>
                <a:latin typeface="+mn-ea"/>
                <a:ea typeface="+mn-ea"/>
                <a:cs typeface="+mn-cs"/>
              </a:rPr>
              <a:t>、</a:t>
            </a:r>
            <a:r>
              <a:rPr kumimoji="0" lang="zh-CN" altLang="zh-CN" sz="3200" b="1" i="0" u="none" strike="noStrike" kern="1200" cap="none" spc="0" normalizeH="0" baseline="0" noProof="0" dirty="0" smtClean="0">
                <a:ln>
                  <a:noFill/>
                </a:ln>
                <a:solidFill>
                  <a:schemeClr val="tx1"/>
                </a:solidFill>
                <a:effectLst/>
                <a:uLnTx/>
                <a:uFillTx/>
                <a:latin typeface="+mn-ea"/>
                <a:ea typeface="+mn-ea"/>
                <a:cs typeface="+mn-cs"/>
              </a:rPr>
              <a:t>君子有三畏</a:t>
            </a:r>
            <a:r>
              <a:rPr kumimoji="0" lang="en-US" altLang="zh-CN" sz="3200" b="1" i="0" u="none" strike="noStrike" kern="1200" cap="none" spc="0" normalizeH="0" baseline="0" noProof="0" dirty="0" smtClean="0">
                <a:ln>
                  <a:noFill/>
                </a:ln>
                <a:solidFill>
                  <a:schemeClr val="tx1"/>
                </a:solidFill>
                <a:effectLst/>
                <a:uLnTx/>
                <a:uFillTx/>
                <a:latin typeface="+mn-ea"/>
                <a:ea typeface="+mn-ea"/>
                <a:cs typeface="+mn-cs"/>
              </a:rPr>
              <a:t>:</a:t>
            </a:r>
            <a:r>
              <a:rPr kumimoji="0" lang="zh-CN" altLang="zh-CN" sz="3200" b="1" i="0" u="none" strike="noStrike" kern="1200" cap="none" spc="0" normalizeH="0" baseline="0" noProof="0" dirty="0" smtClean="0">
                <a:ln>
                  <a:noFill/>
                </a:ln>
                <a:solidFill>
                  <a:schemeClr val="tx1"/>
                </a:solidFill>
                <a:effectLst/>
                <a:uLnTx/>
                <a:uFillTx/>
                <a:latin typeface="+mn-ea"/>
                <a:ea typeface="+mn-ea"/>
                <a:cs typeface="+mn-cs"/>
              </a:rPr>
              <a:t>畏天命，畏大人，畏圣人之言</a:t>
            </a:r>
            <a:r>
              <a:rPr kumimoji="0" lang="en-US" altLang="zh-CN" sz="3200" b="1" i="0" u="none" strike="noStrike" kern="1200" cap="none" spc="0" normalizeH="0" baseline="0" noProof="0" dirty="0" smtClean="0">
                <a:ln>
                  <a:noFill/>
                </a:ln>
                <a:solidFill>
                  <a:schemeClr val="tx1"/>
                </a:solidFill>
                <a:effectLst/>
                <a:uLnTx/>
                <a:uFillTx/>
                <a:latin typeface="+mn-ea"/>
                <a:ea typeface="+mn-ea"/>
                <a:cs typeface="+mn-cs"/>
              </a:rPr>
              <a:t>                                                                          </a:t>
            </a:r>
            <a:r>
              <a:rPr kumimoji="0" lang="en-US" altLang="zh-CN" sz="3200" b="1" i="0" u="none" strike="noStrike" kern="1200" cap="none" spc="0" normalizeH="0" baseline="0" noProof="0" dirty="0" smtClean="0">
                <a:ln>
                  <a:noFill/>
                </a:ln>
                <a:solidFill>
                  <a:schemeClr val="tx2">
                    <a:lumMod val="20000"/>
                    <a:lumOff val="80000"/>
                  </a:schemeClr>
                </a:solidFill>
                <a:effectLst/>
                <a:uLnTx/>
                <a:uFillTx/>
                <a:latin typeface="+mn-ea"/>
                <a:ea typeface="+mn-ea"/>
                <a:cs typeface="+mn-cs"/>
              </a:rPr>
              <a:t>- </a:t>
            </a:r>
            <a:r>
              <a:rPr kumimoji="0" lang="en-US" altLang="zh-CN" sz="3200" b="1" i="0" u="none" strike="noStrike" kern="1200" cap="none" spc="0" normalizeH="0" baseline="0" noProof="0" dirty="0" smtClean="0">
                <a:ln>
                  <a:noFill/>
                </a:ln>
                <a:solidFill>
                  <a:schemeClr val="tx1"/>
                </a:solidFill>
                <a:effectLst/>
                <a:uLnTx/>
                <a:uFillTx/>
                <a:latin typeface="+mn-ea"/>
                <a:ea typeface="+mn-ea"/>
                <a:cs typeface="+mn-cs"/>
              </a:rPr>
              <a:t>                              ----</a:t>
            </a:r>
            <a:r>
              <a:rPr kumimoji="0" lang="zh-CN" altLang="zh-CN" sz="3200" b="1" i="0" u="none" strike="noStrike" kern="1200" cap="none" spc="0" normalizeH="0" baseline="0" noProof="0" dirty="0" smtClean="0">
                <a:ln>
                  <a:noFill/>
                </a:ln>
                <a:solidFill>
                  <a:schemeClr val="tx1"/>
                </a:solidFill>
                <a:effectLst/>
                <a:uLnTx/>
                <a:uFillTx/>
                <a:latin typeface="+mn-ea"/>
                <a:ea typeface="+mn-ea"/>
                <a:cs typeface="+mn-cs"/>
              </a:rPr>
              <a:t>孔子</a:t>
            </a: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zh-CN" sz="3200" b="1" i="0" u="none" strike="noStrike" kern="1200" cap="none" spc="0" normalizeH="0" baseline="0" noProof="0" dirty="0" smtClean="0">
                <a:ln>
                  <a:noFill/>
                </a:ln>
                <a:solidFill>
                  <a:schemeClr val="tx1"/>
                </a:solidFill>
                <a:effectLst/>
                <a:uLnTx/>
                <a:uFillTx/>
                <a:latin typeface="+mn-ea"/>
                <a:ea typeface="+mn-ea"/>
                <a:cs typeface="+mn-cs"/>
              </a:rPr>
              <a:t>2</a:t>
            </a:r>
            <a:r>
              <a:rPr kumimoji="0" lang="zh-CN" altLang="en-US" sz="3200" b="1" i="0" u="none" strike="noStrike" kern="1200" cap="none" spc="0" normalizeH="0" baseline="0" noProof="0" dirty="0" smtClean="0">
                <a:ln>
                  <a:noFill/>
                </a:ln>
                <a:solidFill>
                  <a:schemeClr val="tx1"/>
                </a:solidFill>
                <a:effectLst/>
                <a:uLnTx/>
                <a:uFillTx/>
                <a:latin typeface="+mn-ea"/>
                <a:ea typeface="+mn-ea"/>
                <a:cs typeface="+mn-cs"/>
              </a:rPr>
              <a:t>、</a:t>
            </a:r>
            <a:r>
              <a:rPr kumimoji="0" lang="zh-CN" altLang="zh-CN" sz="3200" b="1" i="0" u="none" strike="noStrike" kern="1200" cap="none" spc="0" normalizeH="0" baseline="0" noProof="0" dirty="0" smtClean="0">
                <a:ln>
                  <a:noFill/>
                </a:ln>
                <a:solidFill>
                  <a:schemeClr val="tx1"/>
                </a:solidFill>
                <a:effectLst/>
                <a:uLnTx/>
                <a:uFillTx/>
                <a:latin typeface="+mn-ea"/>
                <a:ea typeface="+mn-ea"/>
                <a:cs typeface="+mn-cs"/>
              </a:rPr>
              <a:t>天变不足畏，祖宗不足法，人言不足恤。</a:t>
            </a:r>
            <a:r>
              <a:rPr kumimoji="0" lang="en-US" altLang="zh-CN" sz="3200" b="1" i="0" u="none" strike="noStrike" kern="1200" cap="none" spc="0" normalizeH="0" baseline="0" noProof="0" dirty="0" smtClean="0">
                <a:ln>
                  <a:noFill/>
                </a:ln>
                <a:solidFill>
                  <a:schemeClr val="tx1"/>
                </a:solidFill>
                <a:effectLst/>
                <a:uLnTx/>
                <a:uFillTx/>
                <a:latin typeface="+mn-ea"/>
                <a:ea typeface="+mn-ea"/>
                <a:cs typeface="+mn-cs"/>
              </a:rPr>
              <a:t>  </a:t>
            </a:r>
            <a:r>
              <a:rPr kumimoji="0" lang="en-US" altLang="zh-CN" sz="3200" b="1" i="0" u="none" strike="noStrike" kern="1200" cap="none" spc="0" normalizeH="0" baseline="0" noProof="0" dirty="0" smtClean="0">
                <a:ln>
                  <a:noFill/>
                </a:ln>
                <a:solidFill>
                  <a:schemeClr val="tx2">
                    <a:lumMod val="20000"/>
                    <a:lumOff val="80000"/>
                  </a:schemeClr>
                </a:solidFill>
                <a:effectLst/>
                <a:uLnTx/>
                <a:uFillTx/>
                <a:latin typeface="+mn-ea"/>
                <a:ea typeface="+mn-ea"/>
                <a:cs typeface="+mn-cs"/>
              </a:rPr>
              <a:t>-</a:t>
            </a:r>
            <a:r>
              <a:rPr kumimoji="0" lang="en-US" altLang="zh-CN" sz="3200" b="1" i="0" u="none" strike="noStrike" kern="1200" cap="none" spc="0" normalizeH="0" baseline="0" noProof="0" dirty="0" smtClean="0">
                <a:ln>
                  <a:noFill/>
                </a:ln>
                <a:solidFill>
                  <a:schemeClr val="tx1"/>
                </a:solidFill>
                <a:effectLst/>
                <a:uLnTx/>
                <a:uFillTx/>
                <a:latin typeface="+mn-ea"/>
                <a:ea typeface="+mn-ea"/>
                <a:cs typeface="+mn-cs"/>
              </a:rPr>
              <a:t>                           ------</a:t>
            </a:r>
            <a:r>
              <a:rPr kumimoji="0" lang="zh-CN" altLang="zh-CN" sz="3200" b="1" i="0" u="none" strike="noStrike" kern="1200" cap="none" spc="0" normalizeH="0" baseline="0" noProof="0" dirty="0" smtClean="0">
                <a:ln>
                  <a:noFill/>
                </a:ln>
                <a:solidFill>
                  <a:schemeClr val="tx1"/>
                </a:solidFill>
                <a:effectLst/>
                <a:uLnTx/>
                <a:uFillTx/>
                <a:latin typeface="+mn-ea"/>
                <a:ea typeface="+mn-ea"/>
                <a:cs typeface="+mn-cs"/>
              </a:rPr>
              <a:t>王安石</a:t>
            </a: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zh-CN" sz="3200" b="1" i="0" u="none" strike="noStrike" kern="1200" cap="none" spc="0" normalizeH="0" baseline="0" noProof="0" dirty="0" smtClean="0">
                <a:ln>
                  <a:noFill/>
                </a:ln>
                <a:solidFill>
                  <a:schemeClr val="tx1"/>
                </a:solidFill>
                <a:effectLst/>
                <a:uLnTx/>
                <a:uFillTx/>
                <a:latin typeface="+mn-ea"/>
                <a:ea typeface="+mn-ea"/>
                <a:cs typeface="+mn-cs"/>
              </a:rPr>
              <a:t>3</a:t>
            </a:r>
            <a:r>
              <a:rPr kumimoji="0" lang="zh-CN" altLang="en-US" sz="3200" b="1" i="0" u="none" strike="noStrike" kern="1200" cap="none" spc="0" normalizeH="0" baseline="0" noProof="0" dirty="0" smtClean="0">
                <a:ln>
                  <a:noFill/>
                </a:ln>
                <a:solidFill>
                  <a:schemeClr val="tx1"/>
                </a:solidFill>
                <a:effectLst/>
                <a:uLnTx/>
                <a:uFillTx/>
                <a:latin typeface="+mn-ea"/>
                <a:ea typeface="+mn-ea"/>
                <a:cs typeface="+mn-cs"/>
              </a:rPr>
              <a:t>、</a:t>
            </a:r>
            <a:r>
              <a:rPr kumimoji="0" lang="zh-CN" altLang="zh-CN" sz="3200" b="1" i="0" u="none" strike="noStrike" kern="1200" cap="none" spc="0" normalizeH="0" baseline="0" noProof="0" dirty="0" smtClean="0">
                <a:ln>
                  <a:noFill/>
                </a:ln>
                <a:solidFill>
                  <a:schemeClr val="tx1"/>
                </a:solidFill>
                <a:effectLst/>
                <a:uLnTx/>
                <a:uFillTx/>
                <a:latin typeface="+mn-ea"/>
                <a:ea typeface="+mn-ea"/>
                <a:cs typeface="+mn-cs"/>
              </a:rPr>
              <a:t>勿以恶小而为之，勿以善小而不为。</a:t>
            </a:r>
            <a:r>
              <a:rPr kumimoji="0" lang="en-US" altLang="zh-CN" sz="3200" b="1" i="0" u="none" strike="noStrike" kern="1200" cap="none" spc="0" normalizeH="0" baseline="0" noProof="0" dirty="0" smtClean="0">
                <a:ln>
                  <a:noFill/>
                </a:ln>
                <a:solidFill>
                  <a:schemeClr val="tx1"/>
                </a:solidFill>
                <a:effectLst/>
                <a:uLnTx/>
                <a:uFillTx/>
                <a:latin typeface="+mn-ea"/>
                <a:ea typeface="+mn-ea"/>
                <a:cs typeface="+mn-cs"/>
              </a:rPr>
              <a:t>                                              </a:t>
            </a:r>
            <a:r>
              <a:rPr kumimoji="0" lang="en-US" altLang="zh-CN" sz="3200" b="1" i="0" u="none" strike="noStrike" kern="1200" cap="none" spc="0" normalizeH="0" baseline="0" noProof="0" dirty="0" smtClean="0">
                <a:ln>
                  <a:noFill/>
                </a:ln>
                <a:solidFill>
                  <a:schemeClr val="tx2">
                    <a:lumMod val="20000"/>
                    <a:lumOff val="80000"/>
                  </a:schemeClr>
                </a:solidFill>
                <a:effectLst/>
                <a:uLnTx/>
                <a:uFillTx/>
                <a:latin typeface="+mn-ea"/>
                <a:ea typeface="+mn-ea"/>
                <a:cs typeface="+mn-cs"/>
              </a:rPr>
              <a:t>- </a:t>
            </a:r>
            <a:r>
              <a:rPr kumimoji="0" lang="en-US" altLang="zh-CN" sz="3200" b="1" i="0" u="none" strike="noStrike" kern="1200" cap="none" spc="0" normalizeH="0" baseline="0" noProof="0" dirty="0" smtClean="0">
                <a:ln>
                  <a:noFill/>
                </a:ln>
                <a:solidFill>
                  <a:schemeClr val="tx1"/>
                </a:solidFill>
                <a:effectLst/>
                <a:uLnTx/>
                <a:uFillTx/>
                <a:latin typeface="+mn-ea"/>
                <a:ea typeface="+mn-ea"/>
                <a:cs typeface="+mn-cs"/>
              </a:rPr>
              <a:t>                     ------ </a:t>
            </a:r>
            <a:r>
              <a:rPr kumimoji="0" lang="zh-CN" altLang="zh-CN" sz="3200" b="1" i="0" u="none" strike="noStrike" kern="1200" cap="none" spc="0" normalizeH="0" baseline="0" noProof="0" dirty="0" smtClean="0">
                <a:ln>
                  <a:noFill/>
                </a:ln>
                <a:solidFill>
                  <a:schemeClr val="tx1"/>
                </a:solidFill>
                <a:effectLst/>
                <a:uLnTx/>
                <a:uFillTx/>
                <a:latin typeface="+mn-ea"/>
                <a:ea typeface="+mn-ea"/>
                <a:cs typeface="+mn-cs"/>
              </a:rPr>
              <a:t>《三国志》</a:t>
            </a: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zh-CN" sz="3200" b="1" i="0" u="none" strike="noStrike" kern="1200" cap="none" spc="0" normalizeH="0" baseline="0" noProof="0" dirty="0" smtClean="0">
                <a:ln>
                  <a:noFill/>
                </a:ln>
                <a:solidFill>
                  <a:schemeClr val="tx1"/>
                </a:solidFill>
                <a:effectLst/>
                <a:uLnTx/>
                <a:uFillTx/>
                <a:latin typeface="+mn-ea"/>
                <a:ea typeface="+mn-ea"/>
                <a:cs typeface="+mn-cs"/>
              </a:rPr>
              <a:t>4</a:t>
            </a:r>
            <a:r>
              <a:rPr kumimoji="0" lang="zh-CN" altLang="en-US" sz="3200" b="1" i="0" u="none" strike="noStrike" kern="1200" cap="none" spc="0" normalizeH="0" baseline="0" noProof="0" dirty="0" smtClean="0">
                <a:ln>
                  <a:noFill/>
                </a:ln>
                <a:solidFill>
                  <a:schemeClr val="tx1"/>
                </a:solidFill>
                <a:effectLst/>
                <a:uLnTx/>
                <a:uFillTx/>
                <a:latin typeface="+mn-ea"/>
                <a:ea typeface="+mn-ea"/>
                <a:cs typeface="+mn-cs"/>
              </a:rPr>
              <a:t>、</a:t>
            </a:r>
            <a:r>
              <a:rPr kumimoji="0" lang="zh-CN" altLang="zh-CN" sz="3200" b="1" i="0" u="none" strike="noStrike" kern="1200" cap="none" spc="0" normalizeH="0" baseline="0" noProof="0" dirty="0" smtClean="0">
                <a:ln>
                  <a:noFill/>
                </a:ln>
                <a:solidFill>
                  <a:schemeClr val="tx1"/>
                </a:solidFill>
                <a:effectLst/>
                <a:uLnTx/>
                <a:uFillTx/>
                <a:latin typeface="+mn-ea"/>
                <a:ea typeface="+mn-ea"/>
                <a:cs typeface="+mn-cs"/>
              </a:rPr>
              <a:t>欲修其身，先正其心。</a:t>
            </a:r>
            <a:r>
              <a:rPr kumimoji="0" lang="en-US" altLang="zh-CN" sz="3200" b="1" i="0" u="none" strike="noStrike" kern="1200" cap="none" spc="0" normalizeH="0" baseline="0" noProof="0" dirty="0" smtClean="0">
                <a:ln>
                  <a:noFill/>
                </a:ln>
                <a:solidFill>
                  <a:schemeClr val="tx1"/>
                </a:solidFill>
                <a:effectLst/>
                <a:uLnTx/>
                <a:uFillTx/>
                <a:latin typeface="+mn-ea"/>
                <a:ea typeface="+mn-ea"/>
                <a:cs typeface="+mn-cs"/>
              </a:rPr>
              <a:t> -----   </a:t>
            </a:r>
            <a:r>
              <a:rPr kumimoji="0" lang="zh-CN" altLang="zh-CN" sz="3200" b="1" i="0" u="none" strike="noStrike" kern="1200" cap="none" spc="0" normalizeH="0" baseline="0" noProof="0" dirty="0" smtClean="0">
                <a:ln>
                  <a:noFill/>
                </a:ln>
                <a:solidFill>
                  <a:schemeClr val="tx1"/>
                </a:solidFill>
                <a:effectLst/>
                <a:uLnTx/>
                <a:uFillTx/>
                <a:latin typeface="+mn-ea"/>
                <a:ea typeface="+mn-ea"/>
                <a:cs typeface="+mn-cs"/>
              </a:rPr>
              <a:t>《大学》</a:t>
            </a: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zh-CN" sz="3200" b="1" i="0" u="none" strike="noStrike" kern="1200" cap="none" spc="0" normalizeH="0" baseline="0" noProof="0" dirty="0" smtClean="0">
                <a:ln>
                  <a:noFill/>
                </a:ln>
                <a:solidFill>
                  <a:schemeClr val="tx1"/>
                </a:solidFill>
                <a:effectLst/>
                <a:uLnTx/>
                <a:uFillTx/>
                <a:latin typeface="+mn-ea"/>
                <a:ea typeface="+mn-ea"/>
                <a:cs typeface="+mn-cs"/>
              </a:rPr>
              <a:t>5</a:t>
            </a:r>
            <a:r>
              <a:rPr kumimoji="0" lang="zh-CN" altLang="en-US" sz="3200" b="1" i="0" u="none" strike="noStrike" kern="1200" cap="none" spc="0" normalizeH="0" baseline="0" noProof="0" dirty="0" smtClean="0">
                <a:ln>
                  <a:noFill/>
                </a:ln>
                <a:solidFill>
                  <a:schemeClr val="tx1"/>
                </a:solidFill>
                <a:effectLst/>
                <a:uLnTx/>
                <a:uFillTx/>
                <a:latin typeface="+mn-ea"/>
                <a:ea typeface="+mn-ea"/>
                <a:cs typeface="+mn-cs"/>
              </a:rPr>
              <a:t>、</a:t>
            </a:r>
            <a:r>
              <a:rPr kumimoji="0" lang="zh-CN" altLang="zh-CN" sz="3200" b="1" i="0" u="none" strike="noStrike" kern="1200" cap="none" spc="0" normalizeH="0" baseline="0" noProof="0" dirty="0" smtClean="0">
                <a:ln>
                  <a:noFill/>
                </a:ln>
                <a:solidFill>
                  <a:schemeClr val="tx1"/>
                </a:solidFill>
                <a:effectLst/>
                <a:uLnTx/>
                <a:uFillTx/>
                <a:latin typeface="+mn-ea"/>
                <a:ea typeface="+mn-ea"/>
                <a:cs typeface="+mn-cs"/>
              </a:rPr>
              <a:t>靡不有初，鲜克有终。</a:t>
            </a:r>
            <a:r>
              <a:rPr kumimoji="0" lang="en-US" altLang="zh-CN" sz="3200" b="1" i="0" u="none" strike="noStrike" kern="1200" cap="none" spc="0" normalizeH="0" baseline="0" noProof="0" dirty="0" smtClean="0">
                <a:ln>
                  <a:noFill/>
                </a:ln>
                <a:solidFill>
                  <a:schemeClr val="tx1"/>
                </a:solidFill>
                <a:effectLst/>
                <a:uLnTx/>
                <a:uFillTx/>
                <a:latin typeface="+mn-ea"/>
                <a:ea typeface="+mn-ea"/>
                <a:cs typeface="+mn-cs"/>
              </a:rPr>
              <a:t> ------- </a:t>
            </a:r>
            <a:r>
              <a:rPr kumimoji="0" lang="zh-CN" altLang="zh-CN" sz="3200" b="1" i="0" u="none" strike="noStrike" kern="1200" cap="none" spc="0" normalizeH="0" baseline="0" noProof="0" dirty="0" smtClean="0">
                <a:ln>
                  <a:noFill/>
                </a:ln>
                <a:solidFill>
                  <a:schemeClr val="tx1"/>
                </a:solidFill>
                <a:effectLst/>
                <a:uLnTx/>
                <a:uFillTx/>
                <a:latin typeface="+mn-ea"/>
                <a:ea typeface="+mn-ea"/>
                <a:cs typeface="+mn-cs"/>
              </a:rPr>
              <a:t>《诗经》</a:t>
            </a: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zh-CN" sz="3200" b="1" i="0" u="none" strike="noStrike" kern="1200" cap="none" spc="0" normalizeH="0" baseline="0" noProof="0" dirty="0" smtClean="0">
                <a:ln>
                  <a:noFill/>
                </a:ln>
                <a:solidFill>
                  <a:schemeClr val="tx1"/>
                </a:solidFill>
                <a:effectLst/>
                <a:uLnTx/>
                <a:uFillTx/>
                <a:latin typeface="+mn-ea"/>
                <a:ea typeface="+mn-ea"/>
                <a:cs typeface="+mn-cs"/>
              </a:rPr>
              <a:t>6</a:t>
            </a:r>
            <a:r>
              <a:rPr kumimoji="0" lang="zh-CN" altLang="en-US" sz="3200" b="1" i="0" u="none" strike="noStrike" kern="1200" cap="none" spc="0" normalizeH="0" baseline="0" noProof="0" dirty="0" smtClean="0">
                <a:ln>
                  <a:noFill/>
                </a:ln>
                <a:solidFill>
                  <a:schemeClr val="tx1"/>
                </a:solidFill>
                <a:effectLst/>
                <a:uLnTx/>
                <a:uFillTx/>
                <a:latin typeface="+mn-ea"/>
                <a:ea typeface="+mn-ea"/>
                <a:cs typeface="+mn-cs"/>
              </a:rPr>
              <a:t>、</a:t>
            </a:r>
            <a:r>
              <a:rPr kumimoji="0" lang="zh-CN" altLang="zh-CN" sz="3200" b="1" i="0" u="none" strike="noStrike" kern="1200" cap="none" spc="0" normalizeH="0" baseline="0" noProof="0" dirty="0" smtClean="0">
                <a:ln>
                  <a:noFill/>
                </a:ln>
                <a:solidFill>
                  <a:schemeClr val="tx1"/>
                </a:solidFill>
                <a:effectLst/>
                <a:uLnTx/>
                <a:uFillTx/>
                <a:latin typeface="+mn-ea"/>
                <a:ea typeface="+mn-ea"/>
                <a:cs typeface="+mn-cs"/>
              </a:rPr>
              <a:t>大鹏一日同风起，扶摇直上九万里。</a:t>
            </a:r>
            <a:r>
              <a:rPr kumimoji="0" lang="en-US" altLang="zh-CN" sz="3200" b="1" i="0" u="none" strike="noStrike" kern="1200" cap="none" spc="0" normalizeH="0" baseline="0" noProof="0" dirty="0" smtClean="0">
                <a:ln>
                  <a:noFill/>
                </a:ln>
                <a:solidFill>
                  <a:schemeClr val="tx1"/>
                </a:solidFill>
                <a:effectLst/>
                <a:uLnTx/>
                <a:uFillTx/>
                <a:latin typeface="+mn-ea"/>
                <a:ea typeface="+mn-ea"/>
                <a:cs typeface="+mn-cs"/>
              </a:rPr>
              <a:t>-</a:t>
            </a:r>
            <a:r>
              <a:rPr kumimoji="0" lang="zh-CN" altLang="zh-CN" sz="3200" b="1" i="0" u="none" strike="noStrike" kern="1200" cap="none" spc="0" normalizeH="0" baseline="0" noProof="0" dirty="0" smtClean="0">
                <a:ln>
                  <a:noFill/>
                </a:ln>
                <a:solidFill>
                  <a:schemeClr val="tx1"/>
                </a:solidFill>
                <a:effectLst/>
                <a:uLnTx/>
                <a:uFillTx/>
                <a:latin typeface="+mn-ea"/>
                <a:ea typeface="+mn-ea"/>
                <a:cs typeface="+mn-cs"/>
              </a:rPr>
              <a:t>李白</a:t>
            </a:r>
            <a:r>
              <a:rPr kumimoji="0" lang="en-US" altLang="zh-CN" sz="3200" b="1" i="0" u="none" strike="noStrike" kern="1200" cap="none" spc="0" normalizeH="0" baseline="0" noProof="0" dirty="0" smtClean="0">
                <a:ln>
                  <a:noFill/>
                </a:ln>
                <a:solidFill>
                  <a:schemeClr val="tx1"/>
                </a:solidFill>
                <a:effectLst/>
                <a:uLnTx/>
                <a:uFillTx/>
                <a:latin typeface="+mn-ea"/>
                <a:ea typeface="+mn-ea"/>
                <a:cs typeface="+mn-cs"/>
              </a:rPr>
              <a:t>   </a:t>
            </a:r>
            <a:endParaRPr kumimoji="0" lang="zh-CN" altLang="zh-CN" sz="3200" b="1" i="0" u="none" strike="noStrike" kern="1200" cap="none" spc="0" normalizeH="0" baseline="0" noProof="0" dirty="0" smtClean="0">
              <a:ln>
                <a:noFill/>
              </a:ln>
              <a:solidFill>
                <a:schemeClr val="tx1"/>
              </a:solidFill>
              <a:effectLst/>
              <a:uLnTx/>
              <a:uFillTx/>
              <a:latin typeface="+mn-ea"/>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Char char="•"/>
              <a:defRPr/>
            </a:pPr>
            <a:endParaRPr kumimoji="0" lang="en-US" altLang="zh-CN" sz="3200" b="1" i="0" u="none" strike="noStrike" kern="1200" cap="none" spc="0" normalizeH="0" baseline="0" noProof="0" dirty="0" smtClean="0">
              <a:ln>
                <a:noFill/>
              </a:ln>
              <a:solidFill>
                <a:schemeClr val="tx1"/>
              </a:solidFill>
              <a:effectLst/>
              <a:uLnTx/>
              <a:uFillTx/>
              <a:latin typeface="隶书" pitchFamily="49" charset="-122"/>
              <a:ea typeface="隶书" pitchFamily="49" charset="-122"/>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zh-CN" sz="2400" b="0" i="0" u="none" strike="noStrike" kern="1200" cap="none" spc="0" normalizeH="0" baseline="0" noProof="0" dirty="0" smtClean="0">
                <a:ln>
                  <a:noFill/>
                </a:ln>
                <a:solidFill>
                  <a:schemeClr val="tx1"/>
                </a:solidFill>
                <a:effectLst/>
                <a:uLnTx/>
                <a:uFillTx/>
                <a:latin typeface="隶书" pitchFamily="49" charset="-122"/>
                <a:ea typeface="隶书" pitchFamily="49" charset="-122"/>
                <a:cs typeface="+mn-cs"/>
              </a:rPr>
              <a:t>	</a:t>
            </a:r>
            <a:endParaRPr kumimoji="0" lang="zh-CN" altLang="zh-CN" sz="2400" b="0" i="0" u="none" strike="noStrike" kern="1200" cap="none" spc="0" normalizeH="0" baseline="0" noProof="0" dirty="0" smtClean="0">
              <a:ln>
                <a:noFill/>
              </a:ln>
              <a:solidFill>
                <a:schemeClr val="tx1"/>
              </a:solidFill>
              <a:effectLst/>
              <a:uLnTx/>
              <a:uFillTx/>
              <a:latin typeface="隶书" pitchFamily="49" charset="-122"/>
              <a:ea typeface="隶书" pitchFamily="49" charset="-122"/>
              <a:cs typeface="+mn-cs"/>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4580"/>
                                        </p:tgtEl>
                                        <p:attrNameLst>
                                          <p:attrName>style.visibility</p:attrName>
                                        </p:attrNameLst>
                                      </p:cBhvr>
                                      <p:to>
                                        <p:strVal val="visible"/>
                                      </p:to>
                                    </p:set>
                                    <p:anim calcmode="lin" valueType="num">
                                      <p:cBhvr>
                                        <p:cTn id="7" dur="500" fill="hold"/>
                                        <p:tgtEl>
                                          <p:spTgt spid="24580"/>
                                        </p:tgtEl>
                                        <p:attrNameLst>
                                          <p:attrName>ppt_w</p:attrName>
                                        </p:attrNameLst>
                                      </p:cBhvr>
                                      <p:tavLst>
                                        <p:tav tm="0">
                                          <p:val>
                                            <p:fltVal val="0"/>
                                          </p:val>
                                        </p:tav>
                                        <p:tav tm="100000">
                                          <p:val>
                                            <p:strVal val="#ppt_w"/>
                                          </p:val>
                                        </p:tav>
                                      </p:tavLst>
                                    </p:anim>
                                    <p:anim calcmode="lin" valueType="num">
                                      <p:cBhvr>
                                        <p:cTn id="8" dur="500" fill="hold"/>
                                        <p:tgtEl>
                                          <p:spTgt spid="24580"/>
                                        </p:tgtEl>
                                        <p:attrNameLst>
                                          <p:attrName>ppt_h</p:attrName>
                                        </p:attrNameLst>
                                      </p:cBhvr>
                                      <p:tavLst>
                                        <p:tav tm="0">
                                          <p:val>
                                            <p:fltVal val="0"/>
                                          </p:val>
                                        </p:tav>
                                        <p:tav tm="100000">
                                          <p:val>
                                            <p:strVal val="#ppt_h"/>
                                          </p:val>
                                        </p:tav>
                                      </p:tavLst>
                                    </p:anim>
                                    <p:animEffect transition="in" filter="fade">
                                      <p:cBhvr>
                                        <p:cTn id="9" dur="500"/>
                                        <p:tgtEl>
                                          <p:spTgt spid="245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0"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 Box 3"/>
          <p:cNvSpPr txBox="1"/>
          <p:nvPr/>
        </p:nvSpPr>
        <p:spPr>
          <a:xfrm>
            <a:off x="1042988" y="260350"/>
            <a:ext cx="7632700" cy="70167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50000"/>
              </a:spcBef>
              <a:buNone/>
            </a:pPr>
            <a:endParaRPr lang="zh-CN" altLang="en-US" sz="4000" dirty="0">
              <a:latin typeface="Times New Roman" panose="02020603050405020304" pitchFamily="18" charset="0"/>
              <a:ea typeface="隶书" pitchFamily="49" charset="-122"/>
            </a:endParaRPr>
          </a:p>
        </p:txBody>
      </p:sp>
      <p:sp>
        <p:nvSpPr>
          <p:cNvPr id="24580" name="Text Box 4"/>
          <p:cNvSpPr txBox="1">
            <a:spLocks noChangeArrowheads="1"/>
          </p:cNvSpPr>
          <p:nvPr/>
        </p:nvSpPr>
        <p:spPr bwMode="auto">
          <a:xfrm>
            <a:off x="755650" y="476250"/>
            <a:ext cx="7848600" cy="5078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4000" b="0" i="0" u="none" strike="noStrike" kern="1200" cap="none" spc="0" normalizeH="0" baseline="0" noProof="0" dirty="0" smtClean="0">
                <a:ln>
                  <a:noFill/>
                </a:ln>
                <a:solidFill>
                  <a:schemeClr val="tx1"/>
                </a:solidFill>
                <a:effectLst/>
                <a:uLnTx/>
                <a:uFillTx/>
                <a:latin typeface="+mn-ea"/>
                <a:ea typeface="+mn-ea"/>
                <a:cs typeface="+mn-cs"/>
              </a:rPr>
              <a:t>    </a:t>
            </a:r>
            <a:r>
              <a:rPr kumimoji="0" lang="zh-CN" altLang="en-US" sz="4000" b="1" i="0" u="none" strike="noStrike" kern="1200" cap="none" spc="0" normalizeH="0" baseline="0" noProof="0" dirty="0" smtClean="0">
                <a:ln>
                  <a:noFill/>
                </a:ln>
                <a:solidFill>
                  <a:schemeClr val="tx1"/>
                </a:solidFill>
                <a:effectLst/>
                <a:uLnTx/>
                <a:uFillTx/>
                <a:latin typeface="+mn-ea"/>
                <a:ea typeface="+mn-ea"/>
                <a:cs typeface="+mn-cs"/>
              </a:rPr>
              <a:t>中国文化博大精深，无数名句化育后世。读了上面六句，你有怎样的感触与思考？请以其中两三句为基础确定立意，并合理引用，写一篇文章。要求自选角度，明确文体，自拟标题；不要套作，不得抄袭；不少于八百字。</a:t>
            </a:r>
          </a:p>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4400" b="1" i="0" u="none" strike="noStrike" kern="1200" cap="none" spc="0" normalizeH="0" baseline="0" noProof="0" dirty="0" smtClean="0">
              <a:ln>
                <a:noFill/>
              </a:ln>
              <a:solidFill>
                <a:schemeClr val="tx1"/>
              </a:solidFill>
              <a:effectLst/>
              <a:uLnTx/>
              <a:uFillTx/>
              <a:latin typeface="+mn-ea"/>
              <a:ea typeface="+mn-ea"/>
              <a:cs typeface="+mn-cs"/>
            </a:endParaRPr>
          </a:p>
        </p:txBody>
      </p:sp>
    </p:spTree>
  </p:cSld>
  <p:clrMapOvr>
    <a:masterClrMapping/>
  </p:clrMapOvr>
  <p:transition spd="slow"/>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 Box 3"/>
          <p:cNvSpPr txBox="1"/>
          <p:nvPr/>
        </p:nvSpPr>
        <p:spPr>
          <a:xfrm>
            <a:off x="1042988" y="260350"/>
            <a:ext cx="7632700" cy="70167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50000"/>
              </a:spcBef>
              <a:buNone/>
            </a:pPr>
            <a:endParaRPr lang="zh-CN" altLang="en-US" sz="4000" dirty="0">
              <a:latin typeface="Times New Roman" panose="02020603050405020304" pitchFamily="18" charset="0"/>
              <a:ea typeface="隶书" pitchFamily="49" charset="-122"/>
            </a:endParaRPr>
          </a:p>
        </p:txBody>
      </p:sp>
      <p:sp>
        <p:nvSpPr>
          <p:cNvPr id="24580" name="Text Box 4"/>
          <p:cNvSpPr txBox="1">
            <a:spLocks noChangeArrowheads="1"/>
          </p:cNvSpPr>
          <p:nvPr/>
        </p:nvSpPr>
        <p:spPr bwMode="auto">
          <a:xfrm>
            <a:off x="738188" y="631825"/>
            <a:ext cx="8242300" cy="3476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4400" b="1" i="0" u="none" strike="noStrike" kern="1200" cap="none" spc="0" normalizeH="0" baseline="0" noProof="0" dirty="0" smtClean="0">
                <a:ln>
                  <a:noFill/>
                </a:ln>
                <a:solidFill>
                  <a:schemeClr val="tx1"/>
                </a:solidFill>
                <a:effectLst/>
                <a:uLnTx/>
                <a:uFillTx/>
                <a:latin typeface="+mn-ea"/>
                <a:ea typeface="+mn-ea"/>
                <a:cs typeface="+mn-cs"/>
              </a:rPr>
              <a:t>解题思路：</a:t>
            </a:r>
            <a:endParaRPr kumimoji="0" lang="en-US" altLang="zh-CN" sz="4400" b="1" i="0" u="none" strike="noStrike" kern="1200" cap="none" spc="0" normalizeH="0" baseline="0" noProof="0" dirty="0" smtClean="0">
              <a:ln>
                <a:noFill/>
              </a:ln>
              <a:solidFill>
                <a:schemeClr val="tx1"/>
              </a:solidFill>
              <a:effectLst/>
              <a:uLnTx/>
              <a:uFillTx/>
              <a:latin typeface="+mn-ea"/>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4400" b="1" i="0" u="none" strike="noStrike" kern="1200" cap="none" spc="0" normalizeH="0" baseline="0" noProof="0" dirty="0" smtClean="0">
                <a:ln>
                  <a:noFill/>
                </a:ln>
                <a:solidFill>
                  <a:schemeClr val="tx1"/>
                </a:solidFill>
                <a:effectLst/>
                <a:uLnTx/>
                <a:uFillTx/>
                <a:latin typeface="+mn-ea"/>
                <a:ea typeface="+mn-ea"/>
                <a:cs typeface="+mn-cs"/>
              </a:rPr>
              <a:t>一、读懂句子，提取关键词。</a:t>
            </a:r>
            <a:endParaRPr kumimoji="0" lang="en-US" altLang="zh-CN" sz="4400" b="1" i="0" u="none" strike="noStrike" kern="1200" cap="none" spc="0" normalizeH="0" baseline="0" noProof="0" dirty="0" smtClean="0">
              <a:ln>
                <a:noFill/>
              </a:ln>
              <a:solidFill>
                <a:schemeClr val="tx1"/>
              </a:solidFill>
              <a:effectLst/>
              <a:uLnTx/>
              <a:uFillTx/>
              <a:latin typeface="+mn-ea"/>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4400" b="1" i="0" u="none" strike="noStrike" kern="1200" cap="none" spc="0" normalizeH="0" baseline="0" noProof="0" dirty="0" smtClean="0">
                <a:ln>
                  <a:noFill/>
                </a:ln>
                <a:solidFill>
                  <a:schemeClr val="tx1"/>
                </a:solidFill>
                <a:effectLst/>
                <a:uLnTx/>
                <a:uFillTx/>
                <a:latin typeface="+mn-ea"/>
                <a:ea typeface="+mn-ea"/>
                <a:cs typeface="+mn-cs"/>
              </a:rPr>
              <a:t>二、反复思考，寻找契合点。</a:t>
            </a: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4400" b="1" i="0" u="none" strike="noStrike" kern="1200" cap="none" spc="0" normalizeH="0" baseline="0" noProof="0" dirty="0" smtClean="0">
                <a:ln>
                  <a:noFill/>
                </a:ln>
                <a:solidFill>
                  <a:schemeClr val="tx1"/>
                </a:solidFill>
                <a:effectLst/>
                <a:uLnTx/>
                <a:uFillTx/>
                <a:latin typeface="+mn-ea"/>
                <a:ea typeface="+mn-ea"/>
                <a:cs typeface="+mn-cs"/>
              </a:rPr>
              <a:t>三、相辅相成，确立中心句。</a:t>
            </a:r>
            <a:endParaRPr kumimoji="0" lang="en-US" altLang="zh-CN" sz="4400" b="1" i="0" u="none" strike="noStrike" kern="1200" cap="none" spc="0" normalizeH="0" baseline="0" noProof="0" dirty="0" smtClean="0">
              <a:ln>
                <a:noFill/>
              </a:ln>
              <a:solidFill>
                <a:schemeClr val="tx1"/>
              </a:solidFill>
              <a:effectLst/>
              <a:uLnTx/>
              <a:uFillTx/>
              <a:latin typeface="+mn-ea"/>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4400" b="1" i="0" u="none" strike="noStrike" kern="1200" cap="none" spc="0" normalizeH="0" baseline="0" noProof="0" dirty="0" smtClean="0">
                <a:ln>
                  <a:noFill/>
                </a:ln>
                <a:solidFill>
                  <a:schemeClr val="tx1"/>
                </a:solidFill>
                <a:effectLst/>
                <a:uLnTx/>
                <a:uFillTx/>
                <a:latin typeface="+mn-ea"/>
                <a:ea typeface="+mn-ea"/>
                <a:cs typeface="+mn-cs"/>
              </a:rPr>
              <a:t>四、包容涵盖，慎重拟标题。</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24580">
                                            <p:txEl>
                                              <p:pRg st="0" end="0"/>
                                            </p:txEl>
                                          </p:spTgt>
                                        </p:tgtEl>
                                        <p:attrNameLst>
                                          <p:attrName>style.visibility</p:attrName>
                                        </p:attrNameLst>
                                      </p:cBhvr>
                                      <p:to>
                                        <p:strVal val="visible"/>
                                      </p:to>
                                    </p:set>
                                    <p:anim calcmode="discrete" valueType="clr">
                                      <p:cBhvr override="childStyle">
                                        <p:cTn id="7" dur="80"/>
                                        <p:tgtEl>
                                          <p:spTgt spid="24580">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4580">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24580">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24580">
                                            <p:txEl>
                                              <p:pRg st="1" end="1"/>
                                            </p:txEl>
                                          </p:spTgt>
                                        </p:tgtEl>
                                        <p:attrNameLst>
                                          <p:attrName>style.visibility</p:attrName>
                                        </p:attrNameLst>
                                      </p:cBhvr>
                                      <p:to>
                                        <p:strVal val="visible"/>
                                      </p:to>
                                    </p:set>
                                    <p:anim calcmode="discrete" valueType="clr">
                                      <p:cBhvr override="childStyle">
                                        <p:cTn id="14" dur="80"/>
                                        <p:tgtEl>
                                          <p:spTgt spid="24580">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24580">
                                            <p:txEl>
                                              <p:pRg st="1" end="1"/>
                                            </p:txEl>
                                          </p:spTgt>
                                        </p:tgtEl>
                                        <p:attrNameLst>
                                          <p:attrName>fillcolor</p:attrName>
                                        </p:attrNameLst>
                                      </p:cBhvr>
                                      <p:tavLst>
                                        <p:tav tm="0">
                                          <p:val>
                                            <p:clrVal>
                                              <a:schemeClr val="accent2"/>
                                            </p:clrVal>
                                          </p:val>
                                        </p:tav>
                                        <p:tav tm="50000">
                                          <p:val>
                                            <p:clrVal>
                                              <a:schemeClr val="hlink"/>
                                            </p:clrVal>
                                          </p:val>
                                        </p:tav>
                                      </p:tavLst>
                                    </p:anim>
                                    <p:set>
                                      <p:cBhvr>
                                        <p:cTn id="16" dur="80"/>
                                        <p:tgtEl>
                                          <p:spTgt spid="24580">
                                            <p:txEl>
                                              <p:pRg st="1" end="1"/>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nodeType="clickEffect">
                                  <p:stCondLst>
                                    <p:cond delay="0"/>
                                  </p:stCondLst>
                                  <p:iterate type="lt">
                                    <p:tmPct val="50000"/>
                                  </p:iterate>
                                  <p:childTnLst>
                                    <p:set>
                                      <p:cBhvr>
                                        <p:cTn id="20" dur="1" fill="hold">
                                          <p:stCondLst>
                                            <p:cond delay="0"/>
                                          </p:stCondLst>
                                        </p:cTn>
                                        <p:tgtEl>
                                          <p:spTgt spid="24580">
                                            <p:txEl>
                                              <p:pRg st="2" end="2"/>
                                            </p:txEl>
                                          </p:spTgt>
                                        </p:tgtEl>
                                        <p:attrNameLst>
                                          <p:attrName>style.visibility</p:attrName>
                                        </p:attrNameLst>
                                      </p:cBhvr>
                                      <p:to>
                                        <p:strVal val="visible"/>
                                      </p:to>
                                    </p:set>
                                    <p:anim calcmode="discrete" valueType="clr">
                                      <p:cBhvr override="childStyle">
                                        <p:cTn id="21" dur="80"/>
                                        <p:tgtEl>
                                          <p:spTgt spid="24580">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24580">
                                            <p:txEl>
                                              <p:pRg st="2" end="2"/>
                                            </p:txEl>
                                          </p:spTgt>
                                        </p:tgtEl>
                                        <p:attrNameLst>
                                          <p:attrName>fillcolor</p:attrName>
                                        </p:attrNameLst>
                                      </p:cBhvr>
                                      <p:tavLst>
                                        <p:tav tm="0">
                                          <p:val>
                                            <p:clrVal>
                                              <a:schemeClr val="accent2"/>
                                            </p:clrVal>
                                          </p:val>
                                        </p:tav>
                                        <p:tav tm="50000">
                                          <p:val>
                                            <p:clrVal>
                                              <a:schemeClr val="hlink"/>
                                            </p:clrVal>
                                          </p:val>
                                        </p:tav>
                                      </p:tavLst>
                                    </p:anim>
                                    <p:set>
                                      <p:cBhvr>
                                        <p:cTn id="23" dur="80"/>
                                        <p:tgtEl>
                                          <p:spTgt spid="24580">
                                            <p:txEl>
                                              <p:pRg st="2" end="2"/>
                                            </p:txEl>
                                          </p:spTgt>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nodeType="clickEffect">
                                  <p:stCondLst>
                                    <p:cond delay="0"/>
                                  </p:stCondLst>
                                  <p:iterate type="lt">
                                    <p:tmPct val="50000"/>
                                  </p:iterate>
                                  <p:childTnLst>
                                    <p:set>
                                      <p:cBhvr>
                                        <p:cTn id="27" dur="1" fill="hold">
                                          <p:stCondLst>
                                            <p:cond delay="0"/>
                                          </p:stCondLst>
                                        </p:cTn>
                                        <p:tgtEl>
                                          <p:spTgt spid="24580">
                                            <p:txEl>
                                              <p:pRg st="3" end="3"/>
                                            </p:txEl>
                                          </p:spTgt>
                                        </p:tgtEl>
                                        <p:attrNameLst>
                                          <p:attrName>style.visibility</p:attrName>
                                        </p:attrNameLst>
                                      </p:cBhvr>
                                      <p:to>
                                        <p:strVal val="visible"/>
                                      </p:to>
                                    </p:set>
                                    <p:anim calcmode="discrete" valueType="clr">
                                      <p:cBhvr override="childStyle">
                                        <p:cTn id="28" dur="80"/>
                                        <p:tgtEl>
                                          <p:spTgt spid="24580">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24580">
                                            <p:txEl>
                                              <p:pRg st="3" end="3"/>
                                            </p:txEl>
                                          </p:spTgt>
                                        </p:tgtEl>
                                        <p:attrNameLst>
                                          <p:attrName>fillcolor</p:attrName>
                                        </p:attrNameLst>
                                      </p:cBhvr>
                                      <p:tavLst>
                                        <p:tav tm="0">
                                          <p:val>
                                            <p:clrVal>
                                              <a:schemeClr val="accent2"/>
                                            </p:clrVal>
                                          </p:val>
                                        </p:tav>
                                        <p:tav tm="50000">
                                          <p:val>
                                            <p:clrVal>
                                              <a:schemeClr val="hlink"/>
                                            </p:clrVal>
                                          </p:val>
                                        </p:tav>
                                      </p:tavLst>
                                    </p:anim>
                                    <p:set>
                                      <p:cBhvr>
                                        <p:cTn id="30" dur="80"/>
                                        <p:tgtEl>
                                          <p:spTgt spid="24580">
                                            <p:txEl>
                                              <p:pRg st="3" end="3"/>
                                            </p:txEl>
                                          </p:spTgt>
                                        </p:tgtEl>
                                        <p:attrNameLst>
                                          <p:attrName>fill.type</p:attrName>
                                        </p:attrNameLst>
                                      </p:cBhvr>
                                      <p:to>
                                        <p:strVal val="solid"/>
                                      </p:to>
                                    </p:set>
                                  </p:childTnLst>
                                </p:cTn>
                              </p:par>
                            </p:childTnLst>
                          </p:cTn>
                        </p:par>
                      </p:childTnLst>
                    </p:cTn>
                  </p:par>
                  <p:par>
                    <p:cTn id="31" fill="hold">
                      <p:stCondLst>
                        <p:cond delay="indefinite"/>
                      </p:stCondLst>
                      <p:childTnLst>
                        <p:par>
                          <p:cTn id="32" fill="hold">
                            <p:stCondLst>
                              <p:cond delay="0"/>
                            </p:stCondLst>
                            <p:childTnLst>
                              <p:par>
                                <p:cTn id="33" presetID="27" presetClass="entr" presetSubtype="0" fill="hold" nodeType="clickEffect">
                                  <p:stCondLst>
                                    <p:cond delay="0"/>
                                  </p:stCondLst>
                                  <p:iterate type="lt">
                                    <p:tmPct val="50000"/>
                                  </p:iterate>
                                  <p:childTnLst>
                                    <p:set>
                                      <p:cBhvr>
                                        <p:cTn id="34" dur="1" fill="hold">
                                          <p:stCondLst>
                                            <p:cond delay="0"/>
                                          </p:stCondLst>
                                        </p:cTn>
                                        <p:tgtEl>
                                          <p:spTgt spid="24580">
                                            <p:txEl>
                                              <p:pRg st="4" end="4"/>
                                            </p:txEl>
                                          </p:spTgt>
                                        </p:tgtEl>
                                        <p:attrNameLst>
                                          <p:attrName>style.visibility</p:attrName>
                                        </p:attrNameLst>
                                      </p:cBhvr>
                                      <p:to>
                                        <p:strVal val="visible"/>
                                      </p:to>
                                    </p:set>
                                    <p:anim calcmode="discrete" valueType="clr">
                                      <p:cBhvr override="childStyle">
                                        <p:cTn id="35" dur="80"/>
                                        <p:tgtEl>
                                          <p:spTgt spid="24580">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6" dur="80"/>
                                        <p:tgtEl>
                                          <p:spTgt spid="24580">
                                            <p:txEl>
                                              <p:pRg st="4" end="4"/>
                                            </p:txEl>
                                          </p:spTgt>
                                        </p:tgtEl>
                                        <p:attrNameLst>
                                          <p:attrName>fillcolor</p:attrName>
                                        </p:attrNameLst>
                                      </p:cBhvr>
                                      <p:tavLst>
                                        <p:tav tm="0">
                                          <p:val>
                                            <p:clrVal>
                                              <a:schemeClr val="accent2"/>
                                            </p:clrVal>
                                          </p:val>
                                        </p:tav>
                                        <p:tav tm="50000">
                                          <p:val>
                                            <p:clrVal>
                                              <a:schemeClr val="hlink"/>
                                            </p:clrVal>
                                          </p:val>
                                        </p:tav>
                                      </p:tavLst>
                                    </p:anim>
                                    <p:set>
                                      <p:cBhvr>
                                        <p:cTn id="37" dur="80"/>
                                        <p:tgtEl>
                                          <p:spTgt spid="24580">
                                            <p:txEl>
                                              <p:pRg st="4" end="4"/>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ext Box 3"/>
          <p:cNvSpPr txBox="1"/>
          <p:nvPr/>
        </p:nvSpPr>
        <p:spPr>
          <a:xfrm>
            <a:off x="1042988" y="260350"/>
            <a:ext cx="7632700" cy="70167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50000"/>
              </a:spcBef>
              <a:buNone/>
            </a:pPr>
            <a:endParaRPr lang="zh-CN" altLang="en-US" sz="4000" dirty="0">
              <a:latin typeface="Times New Roman" panose="02020603050405020304" pitchFamily="18" charset="0"/>
              <a:ea typeface="隶书" pitchFamily="49" charset="-122"/>
            </a:endParaRPr>
          </a:p>
        </p:txBody>
      </p:sp>
      <p:sp>
        <p:nvSpPr>
          <p:cNvPr id="24580" name="Text Box 4"/>
          <p:cNvSpPr txBox="1">
            <a:spLocks noChangeArrowheads="1"/>
          </p:cNvSpPr>
          <p:nvPr/>
        </p:nvSpPr>
        <p:spPr bwMode="auto">
          <a:xfrm>
            <a:off x="179388" y="260350"/>
            <a:ext cx="8820150" cy="6002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dirty="0" smtClean="0">
                <a:ln>
                  <a:noFill/>
                </a:ln>
                <a:solidFill>
                  <a:schemeClr val="tx1"/>
                </a:solidFill>
                <a:effectLst/>
                <a:uLnTx/>
                <a:uFillTx/>
                <a:latin typeface="+mn-ea"/>
                <a:ea typeface="+mn-ea"/>
                <a:cs typeface="+mn-cs"/>
              </a:rPr>
              <a:t>一、读懂句子，提取关键词：</a:t>
            </a:r>
          </a:p>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200" b="1" i="0" u="none" strike="noStrike" kern="1200" cap="none" spc="0" normalizeH="0" baseline="0" noProof="0" dirty="0" smtClean="0">
                <a:ln>
                  <a:noFill/>
                </a:ln>
                <a:solidFill>
                  <a:schemeClr val="tx1"/>
                </a:solidFill>
                <a:effectLst/>
                <a:uLnTx/>
                <a:uFillTx/>
                <a:latin typeface="+mn-ea"/>
                <a:ea typeface="+mn-ea"/>
                <a:cs typeface="+mn-cs"/>
              </a:rPr>
              <a:t>(</a:t>
            </a:r>
            <a:r>
              <a:rPr kumimoji="0" lang="zh-CN" altLang="en-US" sz="3200" b="1" i="0" u="none" strike="noStrike" kern="1200" cap="none" spc="0" normalizeH="0" baseline="0" noProof="0" dirty="0" smtClean="0">
                <a:ln>
                  <a:noFill/>
                </a:ln>
                <a:solidFill>
                  <a:schemeClr val="tx1"/>
                </a:solidFill>
                <a:effectLst/>
                <a:uLnTx/>
                <a:uFillTx/>
                <a:latin typeface="+mn-ea"/>
                <a:ea typeface="+mn-ea"/>
                <a:cs typeface="+mn-cs"/>
              </a:rPr>
              <a:t>一</a:t>
            </a:r>
            <a:r>
              <a:rPr kumimoji="0" lang="en-US" altLang="zh-CN" sz="3200" b="1" i="0" u="none" strike="noStrike" kern="1200" cap="none" spc="0" normalizeH="0" baseline="0" noProof="0" dirty="0" smtClean="0">
                <a:ln>
                  <a:noFill/>
                </a:ln>
                <a:solidFill>
                  <a:schemeClr val="tx1"/>
                </a:solidFill>
                <a:effectLst/>
                <a:uLnTx/>
                <a:uFillTx/>
                <a:latin typeface="+mn-ea"/>
                <a:ea typeface="+mn-ea"/>
                <a:cs typeface="+mn-cs"/>
              </a:rPr>
              <a:t>)</a:t>
            </a:r>
            <a:r>
              <a:rPr kumimoji="0" lang="zh-CN" altLang="en-US" sz="3200" b="1" i="0" u="none" strike="noStrike" kern="1200" cap="none" spc="0" normalizeH="0" baseline="0" noProof="0" dirty="0" smtClean="0">
                <a:ln>
                  <a:noFill/>
                </a:ln>
                <a:solidFill>
                  <a:srgbClr val="002060"/>
                </a:solidFill>
                <a:effectLst/>
                <a:uLnTx/>
                <a:uFillTx/>
                <a:latin typeface="+mn-ea"/>
                <a:ea typeface="+mn-ea"/>
                <a:cs typeface="+mn-cs"/>
              </a:rPr>
              <a:t>读懂句子</a:t>
            </a:r>
          </a:p>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200" b="1" i="0" u="none" strike="noStrike" kern="1200" cap="none" spc="0" normalizeH="0" baseline="0" noProof="0" dirty="0" smtClean="0">
                <a:ln>
                  <a:noFill/>
                </a:ln>
                <a:solidFill>
                  <a:schemeClr val="tx1"/>
                </a:solidFill>
                <a:effectLst/>
                <a:uLnTx/>
                <a:uFillTx/>
                <a:latin typeface="+mn-ea"/>
                <a:ea typeface="+mn-ea"/>
                <a:cs typeface="+mn-cs"/>
              </a:rPr>
              <a:t>1</a:t>
            </a:r>
            <a:r>
              <a:rPr kumimoji="0" lang="zh-CN" altLang="en-US" sz="3200" b="1" i="0" u="none" strike="noStrike" kern="1200" cap="none" spc="0" normalizeH="0" baseline="0" noProof="0" dirty="0" smtClean="0">
                <a:ln>
                  <a:noFill/>
                </a:ln>
                <a:solidFill>
                  <a:schemeClr val="tx1"/>
                </a:solidFill>
                <a:effectLst/>
                <a:uLnTx/>
                <a:uFillTx/>
                <a:latin typeface="+mn-ea"/>
                <a:ea typeface="+mn-ea"/>
                <a:cs typeface="+mn-cs"/>
              </a:rPr>
              <a:t>、</a:t>
            </a:r>
            <a:r>
              <a:rPr kumimoji="0" lang="zh-CN" altLang="en-US" sz="3200" b="1" i="0" u="none" strike="noStrike" kern="1200" cap="none" spc="0" normalizeH="0" baseline="0" noProof="0" dirty="0" smtClean="0">
                <a:ln>
                  <a:noFill/>
                </a:ln>
                <a:solidFill>
                  <a:srgbClr val="002060"/>
                </a:solidFill>
                <a:effectLst/>
                <a:uLnTx/>
                <a:uFillTx/>
                <a:latin typeface="+mn-ea"/>
                <a:ea typeface="+mn-ea"/>
                <a:cs typeface="+mn-cs"/>
              </a:rPr>
              <a:t>君子有三畏</a:t>
            </a:r>
            <a:r>
              <a:rPr kumimoji="0" lang="en-US" altLang="zh-CN" sz="3200" b="1" i="0" u="none" strike="noStrike" kern="1200" cap="none" spc="0" normalizeH="0" baseline="0" noProof="0" dirty="0" smtClean="0">
                <a:ln>
                  <a:noFill/>
                </a:ln>
                <a:solidFill>
                  <a:srgbClr val="002060"/>
                </a:solidFill>
                <a:effectLst/>
                <a:uLnTx/>
                <a:uFillTx/>
                <a:latin typeface="+mn-ea"/>
                <a:ea typeface="+mn-ea"/>
                <a:cs typeface="+mn-cs"/>
              </a:rPr>
              <a:t>:</a:t>
            </a:r>
            <a:r>
              <a:rPr kumimoji="0" lang="zh-CN" altLang="en-US" sz="3200" b="1" i="0" u="none" strike="noStrike" kern="1200" cap="none" spc="0" normalizeH="0" baseline="0" noProof="0" dirty="0" smtClean="0">
                <a:ln>
                  <a:noFill/>
                </a:ln>
                <a:solidFill>
                  <a:srgbClr val="002060"/>
                </a:solidFill>
                <a:effectLst/>
                <a:uLnTx/>
                <a:uFillTx/>
                <a:latin typeface="+mn-ea"/>
                <a:ea typeface="+mn-ea"/>
                <a:cs typeface="+mn-cs"/>
              </a:rPr>
              <a:t>畏天命，畏大人，畏圣人之言 </a:t>
            </a:r>
            <a:r>
              <a:rPr kumimoji="0" lang="zh-CN" altLang="en-US" sz="3200" b="1" i="0" u="none" strike="noStrike" kern="1200" cap="none" spc="0" normalizeH="0" baseline="0" noProof="0" dirty="0" smtClean="0">
                <a:ln>
                  <a:noFill/>
                </a:ln>
                <a:solidFill>
                  <a:schemeClr val="tx1"/>
                </a:solidFill>
                <a:effectLst/>
                <a:uLnTx/>
                <a:uFillTx/>
                <a:latin typeface="+mn-ea"/>
                <a:ea typeface="+mn-ea"/>
                <a:cs typeface="+mn-cs"/>
              </a:rPr>
              <a:t>。                                                                         </a:t>
            </a:r>
            <a:r>
              <a:rPr kumimoji="0" lang="en-US" altLang="zh-CN" sz="3200" b="1" i="0" u="none" strike="noStrike" kern="1200" cap="none" spc="0" normalizeH="0" baseline="0" noProof="0" dirty="0" smtClean="0">
                <a:ln>
                  <a:noFill/>
                </a:ln>
                <a:solidFill>
                  <a:schemeClr val="tx1"/>
                </a:solidFill>
                <a:effectLst/>
                <a:uLnTx/>
                <a:uFillTx/>
                <a:latin typeface="+mn-ea"/>
                <a:ea typeface="+mn-ea"/>
                <a:cs typeface="+mn-cs"/>
              </a:rPr>
              <a:t>                                        </a:t>
            </a:r>
            <a:r>
              <a:rPr kumimoji="0" lang="zh-CN" altLang="en-US" sz="3200" b="1" i="0" u="none" strike="noStrike" kern="1200" cap="none" spc="0" normalizeH="0" baseline="0" noProof="0" dirty="0" smtClean="0">
                <a:ln>
                  <a:noFill/>
                </a:ln>
                <a:solidFill>
                  <a:schemeClr val="tx1"/>
                </a:solidFill>
                <a:effectLst/>
                <a:uLnTx/>
                <a:uFillTx/>
                <a:latin typeface="+mn-ea"/>
                <a:ea typeface="+mn-ea"/>
                <a:cs typeface="+mn-cs"/>
              </a:rPr>
              <a:t>孔子说：“君子有三种敬畏：敬畏天命，敬畏地位高德行高的人，敬畏圣人的话。”一个人有了这些敬畏，信仰就会有所皈依，生活就会有所规范，思想就会有一个中心。在此基础上活着，人生才有意义。一切的事业感、成就感才会油然而生。相反，一个人如果没有这些敬畏，这些信仰、规范、中心，那就会恣意妄行，无视社会思想和行为规范，无所不为，无恶不作，因而是非常危险的。</a:t>
            </a:r>
          </a:p>
        </p:txBody>
      </p:sp>
    </p:spTree>
  </p:cSld>
  <p:clrMapOvr>
    <a:masterClrMapping/>
  </p:clrMapOvr>
  <p:transition spd="slow"/>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 Box 3"/>
          <p:cNvSpPr txBox="1"/>
          <p:nvPr/>
        </p:nvSpPr>
        <p:spPr>
          <a:xfrm>
            <a:off x="1042988" y="260350"/>
            <a:ext cx="7632700" cy="70167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50000"/>
              </a:spcBef>
              <a:buNone/>
            </a:pPr>
            <a:endParaRPr lang="zh-CN" altLang="en-US" sz="4000" dirty="0">
              <a:latin typeface="Times New Roman" panose="02020603050405020304" pitchFamily="18" charset="0"/>
              <a:ea typeface="隶书" pitchFamily="49" charset="-122"/>
            </a:endParaRPr>
          </a:p>
        </p:txBody>
      </p:sp>
      <p:sp>
        <p:nvSpPr>
          <p:cNvPr id="24580" name="Text Box 4"/>
          <p:cNvSpPr txBox="1">
            <a:spLocks noChangeArrowheads="1"/>
          </p:cNvSpPr>
          <p:nvPr/>
        </p:nvSpPr>
        <p:spPr bwMode="auto">
          <a:xfrm>
            <a:off x="0" y="260350"/>
            <a:ext cx="9036050" cy="5016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200" b="1" i="0" u="none" strike="noStrike" kern="1200" cap="none" spc="0" normalizeH="0" baseline="0" noProof="0" dirty="0" smtClean="0">
                <a:ln>
                  <a:noFill/>
                </a:ln>
                <a:solidFill>
                  <a:schemeClr val="tx1"/>
                </a:solidFill>
                <a:effectLst/>
                <a:uLnTx/>
                <a:uFillTx/>
                <a:latin typeface="+mn-ea"/>
                <a:ea typeface="+mn-ea"/>
                <a:cs typeface="+mn-cs"/>
              </a:rPr>
              <a:t>2</a:t>
            </a:r>
            <a:r>
              <a:rPr kumimoji="0" lang="zh-CN" altLang="en-US" sz="3200" b="1" i="0" u="none" strike="noStrike" kern="1200" cap="none" spc="0" normalizeH="0" baseline="0" noProof="0" dirty="0" smtClean="0">
                <a:ln>
                  <a:noFill/>
                </a:ln>
                <a:solidFill>
                  <a:schemeClr val="tx1"/>
                </a:solidFill>
                <a:effectLst/>
                <a:uLnTx/>
                <a:uFillTx/>
                <a:latin typeface="+mn-ea"/>
                <a:ea typeface="+mn-ea"/>
                <a:cs typeface="+mn-cs"/>
              </a:rPr>
              <a:t>、</a:t>
            </a:r>
            <a:r>
              <a:rPr kumimoji="0" lang="zh-CN" altLang="en-US" sz="3200" b="1" i="0" u="none" strike="noStrike" kern="1200" cap="none" spc="0" normalizeH="0" baseline="0" noProof="0" dirty="0" smtClean="0">
                <a:ln>
                  <a:noFill/>
                </a:ln>
                <a:solidFill>
                  <a:srgbClr val="002060"/>
                </a:solidFill>
                <a:effectLst/>
                <a:uLnTx/>
                <a:uFillTx/>
                <a:latin typeface="+mn-ea"/>
                <a:ea typeface="+mn-ea"/>
                <a:cs typeface="+mn-cs"/>
              </a:rPr>
              <a:t>天变不足畏，祖宗不足法，人言不足恤。</a:t>
            </a:r>
            <a:r>
              <a:rPr kumimoji="0" lang="zh-CN" altLang="en-US" sz="3200" b="1" i="0" u="none" strike="noStrike" kern="1200" cap="none" spc="0" normalizeH="0" baseline="0" noProof="0" dirty="0" smtClean="0">
                <a:ln>
                  <a:noFill/>
                </a:ln>
                <a:solidFill>
                  <a:schemeClr val="tx1"/>
                </a:solidFill>
                <a:effectLst/>
                <a:uLnTx/>
                <a:uFillTx/>
                <a:latin typeface="+mn-ea"/>
                <a:ea typeface="+mn-ea"/>
                <a:cs typeface="+mn-cs"/>
              </a:rPr>
              <a:t>  </a:t>
            </a:r>
            <a:r>
              <a:rPr kumimoji="0" lang="en-US" altLang="zh-CN" sz="3200" b="1" i="0" u="none" strike="noStrike" kern="1200" cap="none" spc="0" normalizeH="0" baseline="0" noProof="0" dirty="0" smtClean="0">
                <a:ln>
                  <a:noFill/>
                </a:ln>
                <a:solidFill>
                  <a:schemeClr val="tx1"/>
                </a:solidFill>
                <a:effectLst/>
                <a:uLnTx/>
                <a:uFillTx/>
                <a:latin typeface="+mn-ea"/>
                <a:ea typeface="+mn-ea"/>
                <a:cs typeface="+mn-cs"/>
              </a:rPr>
              <a:t>                           </a:t>
            </a:r>
            <a:r>
              <a:rPr kumimoji="0" lang="zh-CN" altLang="en-US" sz="3200" b="1" i="0" u="none" strike="noStrike" kern="1200" cap="none" spc="0" normalizeH="0" baseline="0" noProof="0" dirty="0" smtClean="0">
                <a:ln>
                  <a:noFill/>
                </a:ln>
                <a:solidFill>
                  <a:schemeClr val="tx1"/>
                </a:solidFill>
                <a:effectLst/>
                <a:uLnTx/>
                <a:uFillTx/>
                <a:latin typeface="+mn-ea"/>
                <a:ea typeface="+mn-ea"/>
                <a:cs typeface="+mn-cs"/>
              </a:rPr>
              <a:t>天象的变化不必畏惧，祖宗的规矩不一定效法，人们的议论也不需要担心。王安石这句话体现了勇于革新的精神，是王安石变法的精神支柱，成为改革者自我激励的豪言壮语。</a:t>
            </a:r>
          </a:p>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200" b="1" i="0" u="none" strike="noStrike" kern="1200" cap="none" spc="0" normalizeH="0" baseline="0" noProof="0" dirty="0" smtClean="0">
                <a:ln>
                  <a:noFill/>
                </a:ln>
                <a:solidFill>
                  <a:schemeClr val="tx1"/>
                </a:solidFill>
                <a:effectLst/>
                <a:uLnTx/>
                <a:uFillTx/>
                <a:latin typeface="+mn-ea"/>
                <a:ea typeface="+mn-ea"/>
                <a:cs typeface="+mn-cs"/>
              </a:rPr>
              <a:t>3</a:t>
            </a:r>
            <a:r>
              <a:rPr kumimoji="0" lang="zh-CN" altLang="en-US" sz="3200" b="1" i="0" u="none" strike="noStrike" kern="1200" cap="none" spc="0" normalizeH="0" baseline="0" noProof="0" dirty="0" smtClean="0">
                <a:ln>
                  <a:noFill/>
                </a:ln>
                <a:solidFill>
                  <a:schemeClr val="tx1"/>
                </a:solidFill>
                <a:effectLst/>
                <a:uLnTx/>
                <a:uFillTx/>
                <a:latin typeface="+mn-ea"/>
                <a:ea typeface="+mn-ea"/>
                <a:cs typeface="+mn-cs"/>
              </a:rPr>
              <a:t>、</a:t>
            </a:r>
            <a:r>
              <a:rPr kumimoji="0" lang="zh-CN" altLang="en-US" sz="3200" b="1" i="0" u="none" strike="noStrike" kern="1200" cap="none" spc="0" normalizeH="0" baseline="0" noProof="0" dirty="0" smtClean="0">
                <a:ln>
                  <a:noFill/>
                </a:ln>
                <a:solidFill>
                  <a:srgbClr val="002060"/>
                </a:solidFill>
                <a:effectLst/>
                <a:uLnTx/>
                <a:uFillTx/>
                <a:latin typeface="+mn-ea"/>
                <a:ea typeface="+mn-ea"/>
                <a:cs typeface="+mn-cs"/>
              </a:rPr>
              <a:t>勿以恶小而为之，勿以善小而不为。</a:t>
            </a:r>
            <a:endParaRPr kumimoji="0" lang="en-US" altLang="zh-CN" sz="3200" b="1" i="0" u="none" strike="noStrike" kern="1200" cap="none" spc="0" normalizeH="0" baseline="0" noProof="0" dirty="0" smtClean="0">
              <a:ln>
                <a:noFill/>
              </a:ln>
              <a:solidFill>
                <a:srgbClr val="002060"/>
              </a:solidFill>
              <a:effectLst/>
              <a:uLnTx/>
              <a:uFillTx/>
              <a:latin typeface="+mn-ea"/>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dirty="0" smtClean="0">
                <a:ln>
                  <a:noFill/>
                </a:ln>
                <a:solidFill>
                  <a:schemeClr val="tx1"/>
                </a:solidFill>
                <a:effectLst/>
                <a:uLnTx/>
                <a:uFillTx/>
                <a:latin typeface="+mn-ea"/>
                <a:ea typeface="+mn-ea"/>
                <a:cs typeface="+mn-cs"/>
              </a:rPr>
              <a:t>不要因为是件较小的坏事就去做，不要因为是件较小的善事就不去做。</a:t>
            </a:r>
          </a:p>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200" b="1" i="0" u="none" strike="noStrike" kern="1200" cap="none" spc="0" normalizeH="0" baseline="0" noProof="0" dirty="0" smtClean="0">
                <a:ln>
                  <a:noFill/>
                </a:ln>
                <a:solidFill>
                  <a:schemeClr val="tx1"/>
                </a:solidFill>
                <a:effectLst/>
                <a:uLnTx/>
                <a:uFillTx/>
                <a:latin typeface="+mn-ea"/>
                <a:ea typeface="+mn-ea"/>
                <a:cs typeface="+mn-cs"/>
              </a:rPr>
              <a:t>4</a:t>
            </a:r>
            <a:r>
              <a:rPr kumimoji="0" lang="zh-CN" altLang="en-US" sz="3200" b="1" i="0" u="none" strike="noStrike" kern="1200" cap="none" spc="0" normalizeH="0" baseline="0" noProof="0" dirty="0" smtClean="0">
                <a:ln>
                  <a:noFill/>
                </a:ln>
                <a:solidFill>
                  <a:schemeClr val="tx1"/>
                </a:solidFill>
                <a:effectLst/>
                <a:uLnTx/>
                <a:uFillTx/>
                <a:latin typeface="+mn-ea"/>
                <a:ea typeface="+mn-ea"/>
                <a:cs typeface="+mn-cs"/>
              </a:rPr>
              <a:t>、</a:t>
            </a:r>
            <a:r>
              <a:rPr kumimoji="0" lang="zh-CN" altLang="en-US" sz="3200" b="1" i="0" u="none" strike="noStrike" kern="1200" cap="none" spc="0" normalizeH="0" baseline="0" noProof="0" dirty="0" smtClean="0">
                <a:ln>
                  <a:noFill/>
                </a:ln>
                <a:solidFill>
                  <a:srgbClr val="002060"/>
                </a:solidFill>
                <a:effectLst/>
                <a:uLnTx/>
                <a:uFillTx/>
                <a:latin typeface="+mn-ea"/>
                <a:ea typeface="+mn-ea"/>
                <a:cs typeface="+mn-cs"/>
              </a:rPr>
              <a:t>欲修其身，先正其心。 </a:t>
            </a:r>
            <a:endParaRPr kumimoji="0" lang="en-US" altLang="zh-CN" sz="3200" b="1" i="0" u="none" strike="noStrike" kern="1200" cap="none" spc="0" normalizeH="0" baseline="0" noProof="0" dirty="0" smtClean="0">
              <a:ln>
                <a:noFill/>
              </a:ln>
              <a:solidFill>
                <a:srgbClr val="002060"/>
              </a:solidFill>
              <a:effectLst/>
              <a:uLnTx/>
              <a:uFillTx/>
              <a:latin typeface="+mn-ea"/>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dirty="0" smtClean="0">
                <a:ln>
                  <a:noFill/>
                </a:ln>
                <a:solidFill>
                  <a:schemeClr val="tx1"/>
                </a:solidFill>
                <a:effectLst/>
                <a:uLnTx/>
                <a:uFillTx/>
                <a:latin typeface="+mn-ea"/>
                <a:ea typeface="+mn-ea"/>
                <a:cs typeface="+mn-cs"/>
              </a:rPr>
              <a:t>要想修养自己的品性，先要端正自己的心思。</a:t>
            </a:r>
          </a:p>
        </p:txBody>
      </p:sp>
    </p:spTree>
  </p:cSld>
  <p:clrMapOvr>
    <a:masterClrMapping/>
  </p:clrMapOvr>
  <p:transition spd="slow"/>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ext Box 3"/>
          <p:cNvSpPr txBox="1"/>
          <p:nvPr/>
        </p:nvSpPr>
        <p:spPr>
          <a:xfrm>
            <a:off x="1042988" y="260350"/>
            <a:ext cx="7632700" cy="70167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50000"/>
              </a:spcBef>
              <a:buNone/>
            </a:pPr>
            <a:endParaRPr lang="zh-CN" altLang="en-US" sz="4000" dirty="0">
              <a:latin typeface="Times New Roman" panose="02020603050405020304" pitchFamily="18" charset="0"/>
              <a:ea typeface="隶书" pitchFamily="49" charset="-122"/>
            </a:endParaRPr>
          </a:p>
        </p:txBody>
      </p:sp>
      <p:sp>
        <p:nvSpPr>
          <p:cNvPr id="24580" name="Text Box 4"/>
          <p:cNvSpPr txBox="1">
            <a:spLocks noChangeArrowheads="1"/>
          </p:cNvSpPr>
          <p:nvPr/>
        </p:nvSpPr>
        <p:spPr bwMode="auto">
          <a:xfrm>
            <a:off x="250825" y="115888"/>
            <a:ext cx="8893175" cy="5018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200" b="1" i="0" u="none" strike="noStrike" kern="1200" cap="none" spc="0" normalizeH="0" baseline="0" noProof="0" dirty="0" smtClean="0">
                <a:ln>
                  <a:noFill/>
                </a:ln>
                <a:solidFill>
                  <a:schemeClr val="tx1"/>
                </a:solidFill>
                <a:effectLst/>
                <a:uLnTx/>
                <a:uFillTx/>
                <a:latin typeface="+mn-ea"/>
                <a:ea typeface="+mn-ea"/>
                <a:cs typeface="+mn-cs"/>
              </a:rPr>
              <a:t>5</a:t>
            </a:r>
            <a:r>
              <a:rPr kumimoji="0" lang="zh-CN" altLang="en-US" sz="3200" b="1" i="0" u="none" strike="noStrike" kern="1200" cap="none" spc="0" normalizeH="0" baseline="0" noProof="0" dirty="0" smtClean="0">
                <a:ln>
                  <a:noFill/>
                </a:ln>
                <a:solidFill>
                  <a:schemeClr val="tx1"/>
                </a:solidFill>
                <a:effectLst/>
                <a:uLnTx/>
                <a:uFillTx/>
                <a:latin typeface="+mn-ea"/>
                <a:ea typeface="+mn-ea"/>
                <a:cs typeface="+mn-cs"/>
              </a:rPr>
              <a:t>、</a:t>
            </a:r>
            <a:r>
              <a:rPr kumimoji="0" lang="zh-CN" altLang="en-US" sz="3200" b="1" i="0" u="none" strike="noStrike" kern="1200" cap="none" spc="0" normalizeH="0" baseline="0" noProof="0" dirty="0" smtClean="0">
                <a:ln>
                  <a:noFill/>
                </a:ln>
                <a:solidFill>
                  <a:srgbClr val="002060"/>
                </a:solidFill>
                <a:effectLst/>
                <a:uLnTx/>
                <a:uFillTx/>
                <a:latin typeface="+mn-ea"/>
                <a:ea typeface="+mn-ea"/>
                <a:cs typeface="+mn-cs"/>
              </a:rPr>
              <a:t>靡不有初，鲜克有终。</a:t>
            </a:r>
            <a:endParaRPr kumimoji="0" lang="en-US" altLang="zh-CN" sz="3200" b="1" i="0" u="none" strike="noStrike" kern="1200" cap="none" spc="0" normalizeH="0" baseline="0" noProof="0" dirty="0" smtClean="0">
              <a:ln>
                <a:noFill/>
              </a:ln>
              <a:solidFill>
                <a:srgbClr val="002060"/>
              </a:solidFill>
              <a:effectLst/>
              <a:uLnTx/>
              <a:uFillTx/>
              <a:latin typeface="+mn-ea"/>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dirty="0" smtClean="0">
                <a:ln>
                  <a:noFill/>
                </a:ln>
                <a:solidFill>
                  <a:schemeClr val="tx1"/>
                </a:solidFill>
                <a:effectLst/>
                <a:uLnTx/>
                <a:uFillTx/>
                <a:latin typeface="+mn-ea"/>
                <a:ea typeface="+mn-ea"/>
                <a:cs typeface="+mn-cs"/>
              </a:rPr>
              <a:t>人们做事不是没有良好的开端，但很少有人能够有良好的结局。人们在开始做事时往往热情高涨，随着时光流逝，激情开始降温，最后事情或是不了了之，或是草草收场。如果人们不能够保持初心，最后往往不会有好的结局。</a:t>
            </a:r>
          </a:p>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3200" b="1" i="0" u="none" strike="noStrike" kern="1200" cap="none" spc="0" normalizeH="0" baseline="0" noProof="0" dirty="0" smtClean="0">
              <a:ln>
                <a:noFill/>
              </a:ln>
              <a:solidFill>
                <a:schemeClr val="tx1"/>
              </a:solidFill>
              <a:effectLst/>
              <a:uLnTx/>
              <a:uFillTx/>
              <a:latin typeface="+mn-ea"/>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200" b="1" i="0" u="none" strike="noStrike" kern="1200" cap="none" spc="0" normalizeH="0" baseline="0" noProof="0" dirty="0" smtClean="0">
                <a:ln>
                  <a:noFill/>
                </a:ln>
                <a:solidFill>
                  <a:schemeClr val="tx1"/>
                </a:solidFill>
                <a:effectLst/>
                <a:uLnTx/>
                <a:uFillTx/>
                <a:latin typeface="+mn-ea"/>
                <a:ea typeface="+mn-ea"/>
                <a:cs typeface="+mn-cs"/>
              </a:rPr>
              <a:t>6</a:t>
            </a:r>
            <a:r>
              <a:rPr kumimoji="0" lang="zh-CN" altLang="en-US" sz="3200" b="1" i="0" u="none" strike="noStrike" kern="1200" cap="none" spc="0" normalizeH="0" baseline="0" noProof="0" dirty="0" smtClean="0">
                <a:ln>
                  <a:noFill/>
                </a:ln>
                <a:solidFill>
                  <a:schemeClr val="tx1"/>
                </a:solidFill>
                <a:effectLst/>
                <a:uLnTx/>
                <a:uFillTx/>
                <a:latin typeface="+mn-ea"/>
                <a:ea typeface="+mn-ea"/>
                <a:cs typeface="+mn-cs"/>
              </a:rPr>
              <a:t>、</a:t>
            </a:r>
            <a:r>
              <a:rPr kumimoji="0" lang="zh-CN" altLang="en-US" sz="3200" b="1" i="0" u="none" strike="noStrike" kern="1200" cap="none" spc="0" normalizeH="0" baseline="0" noProof="0" dirty="0" smtClean="0">
                <a:ln>
                  <a:noFill/>
                </a:ln>
                <a:solidFill>
                  <a:srgbClr val="002060"/>
                </a:solidFill>
                <a:effectLst/>
                <a:uLnTx/>
                <a:uFillTx/>
                <a:latin typeface="+mn-ea"/>
                <a:ea typeface="+mn-ea"/>
                <a:cs typeface="+mn-cs"/>
              </a:rPr>
              <a:t>大鹏一日同风起，扶摇直上九万里。</a:t>
            </a:r>
            <a:endParaRPr kumimoji="0" lang="en-US" altLang="zh-CN" sz="3200" b="1" i="0" u="none" strike="noStrike" kern="1200" cap="none" spc="0" normalizeH="0" baseline="0" noProof="0" dirty="0" smtClean="0">
              <a:ln>
                <a:noFill/>
              </a:ln>
              <a:solidFill>
                <a:srgbClr val="002060"/>
              </a:solidFill>
              <a:effectLst/>
              <a:uLnTx/>
              <a:uFillTx/>
              <a:latin typeface="+mn-ea"/>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dirty="0" smtClean="0">
                <a:ln>
                  <a:noFill/>
                </a:ln>
                <a:solidFill>
                  <a:schemeClr val="tx1"/>
                </a:solidFill>
                <a:effectLst/>
                <a:uLnTx/>
                <a:uFillTx/>
                <a:latin typeface="+mn-ea"/>
                <a:ea typeface="+mn-ea"/>
                <a:cs typeface="+mn-cs"/>
              </a:rPr>
              <a:t>大鹏总有一天会和风飞起，凭借风力直上九天云外。</a:t>
            </a:r>
          </a:p>
        </p:txBody>
      </p:sp>
    </p:spTree>
  </p:cSld>
  <p:clrMapOvr>
    <a:masterClrMapping/>
  </p:clrMapOvr>
  <p:transition spd="slow"/>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81488" y="188913"/>
            <a:ext cx="4754562" cy="6383337"/>
          </a:xfrm>
          <a:ln w="12700">
            <a:solidFill>
              <a:schemeClr val="tx1">
                <a:alpha val="100000"/>
              </a:schemeClr>
            </a:solidFill>
            <a:miter lim="800000"/>
          </a:ln>
        </p:spPr>
        <p:txBody>
          <a:bodyPr vert="horz" wrap="square" lIns="91440" tIns="45720" rIns="91440" bIns="45720" anchor="t">
            <a:noAutofit/>
          </a:bodyPr>
          <a:lstStyle/>
          <a:p>
            <a:pPr marL="0" indent="0" eaLnBrk="1" hangingPunct="1">
              <a:spcBef>
                <a:spcPct val="0"/>
              </a:spcBef>
              <a:buNone/>
            </a:pPr>
            <a:r>
              <a:rPr lang="zh-CN" altLang="en-US" sz="3200" b="1" dirty="0">
                <a:solidFill>
                  <a:srgbClr val="002060"/>
                </a:solidFill>
                <a:latin typeface="宋体" panose="02010600030101010101" pitchFamily="2" charset="-122"/>
              </a:rPr>
              <a:t>（二）提取关键词</a:t>
            </a:r>
          </a:p>
          <a:p>
            <a:pPr marL="0" indent="0" eaLnBrk="1" hangingPunct="1">
              <a:spcBef>
                <a:spcPct val="0"/>
              </a:spcBef>
              <a:buNone/>
            </a:pPr>
            <a:r>
              <a:rPr lang="en-US" altLang="zh-CN" sz="3200" b="1" dirty="0">
                <a:solidFill>
                  <a:srgbClr val="000000"/>
                </a:solidFill>
                <a:latin typeface="宋体" panose="02010600030101010101" pitchFamily="2" charset="-122"/>
              </a:rPr>
              <a:t>1</a:t>
            </a:r>
            <a:r>
              <a:rPr lang="zh-CN" altLang="en-US" sz="3200" b="1" dirty="0">
                <a:solidFill>
                  <a:srgbClr val="000000"/>
                </a:solidFill>
                <a:latin typeface="宋体" panose="02010600030101010101" pitchFamily="2" charset="-122"/>
              </a:rPr>
              <a:t>、敬畏之心。（顺应天道；遵守规则）   </a:t>
            </a:r>
            <a:endParaRPr lang="en-US" altLang="zh-CN" sz="3200" b="1" dirty="0">
              <a:solidFill>
                <a:srgbClr val="000000"/>
              </a:solidFill>
              <a:latin typeface="宋体" panose="02010600030101010101" pitchFamily="2" charset="-122"/>
            </a:endParaRPr>
          </a:p>
          <a:p>
            <a:pPr marL="0" indent="0" eaLnBrk="1" hangingPunct="1">
              <a:spcBef>
                <a:spcPct val="0"/>
              </a:spcBef>
              <a:buNone/>
            </a:pPr>
            <a:r>
              <a:rPr lang="en-US" altLang="zh-CN" sz="3200" b="1" dirty="0">
                <a:solidFill>
                  <a:srgbClr val="000000"/>
                </a:solidFill>
                <a:latin typeface="宋体" panose="02010600030101010101" pitchFamily="2" charset="-122"/>
              </a:rPr>
              <a:t>2</a:t>
            </a:r>
            <a:r>
              <a:rPr lang="zh-CN" altLang="en-US" sz="3200" b="1" dirty="0">
                <a:solidFill>
                  <a:srgbClr val="000000"/>
                </a:solidFill>
                <a:latin typeface="宋体" panose="02010600030101010101" pitchFamily="2" charset="-122"/>
              </a:rPr>
              <a:t>、改革进取，勇于革新</a:t>
            </a:r>
          </a:p>
          <a:p>
            <a:pPr marL="0" indent="0" eaLnBrk="1" hangingPunct="1">
              <a:spcBef>
                <a:spcPct val="0"/>
              </a:spcBef>
              <a:buNone/>
            </a:pPr>
            <a:endParaRPr lang="en-US" altLang="zh-CN" sz="3200" b="1" dirty="0">
              <a:solidFill>
                <a:srgbClr val="000000"/>
              </a:solidFill>
              <a:latin typeface="宋体" panose="02010600030101010101" pitchFamily="2" charset="-122"/>
            </a:endParaRPr>
          </a:p>
          <a:p>
            <a:pPr marL="0" indent="0" eaLnBrk="1" hangingPunct="1">
              <a:spcBef>
                <a:spcPct val="0"/>
              </a:spcBef>
              <a:buNone/>
            </a:pPr>
            <a:r>
              <a:rPr lang="en-US" altLang="zh-CN" sz="3200" b="1" dirty="0">
                <a:solidFill>
                  <a:srgbClr val="000000"/>
                </a:solidFill>
                <a:latin typeface="宋体" panose="02010600030101010101" pitchFamily="2" charset="-122"/>
              </a:rPr>
              <a:t>3</a:t>
            </a:r>
            <a:r>
              <a:rPr lang="zh-CN" altLang="en-US" sz="3200" b="1" dirty="0">
                <a:solidFill>
                  <a:srgbClr val="000000"/>
                </a:solidFill>
                <a:latin typeface="宋体" panose="02010600030101010101" pitchFamily="2" charset="-122"/>
              </a:rPr>
              <a:t>、修身修心</a:t>
            </a:r>
            <a:r>
              <a:rPr lang="en-US" altLang="zh-CN" sz="3200" b="1" dirty="0">
                <a:solidFill>
                  <a:srgbClr val="000000"/>
                </a:solidFill>
                <a:latin typeface="宋体" panose="02010600030101010101" pitchFamily="2" charset="-122"/>
              </a:rPr>
              <a:t>, </a:t>
            </a:r>
            <a:r>
              <a:rPr lang="zh-CN" altLang="en-US" sz="3200" b="1" dirty="0">
                <a:solidFill>
                  <a:srgbClr val="000000"/>
                </a:solidFill>
                <a:latin typeface="宋体" panose="02010600030101010101" pitchFamily="2" charset="-122"/>
              </a:rPr>
              <a:t>行善去恶。           </a:t>
            </a:r>
          </a:p>
          <a:p>
            <a:pPr marL="0" indent="0" eaLnBrk="1" hangingPunct="1">
              <a:spcBef>
                <a:spcPct val="0"/>
              </a:spcBef>
              <a:buNone/>
            </a:pPr>
            <a:r>
              <a:rPr lang="en-US" altLang="zh-CN" sz="3200" b="1" dirty="0">
                <a:solidFill>
                  <a:srgbClr val="000000"/>
                </a:solidFill>
                <a:latin typeface="宋体" panose="02010600030101010101" pitchFamily="2" charset="-122"/>
              </a:rPr>
              <a:t>4</a:t>
            </a:r>
            <a:r>
              <a:rPr lang="zh-CN" altLang="en-US" sz="3200" b="1" dirty="0">
                <a:solidFill>
                  <a:srgbClr val="000000"/>
                </a:solidFill>
                <a:latin typeface="宋体" panose="02010600030101010101" pitchFamily="2" charset="-122"/>
              </a:rPr>
              <a:t>、修身修心，端正思想。</a:t>
            </a:r>
          </a:p>
          <a:p>
            <a:pPr marL="0" indent="0" eaLnBrk="1" hangingPunct="1">
              <a:spcBef>
                <a:spcPct val="0"/>
              </a:spcBef>
              <a:buNone/>
            </a:pPr>
            <a:endParaRPr lang="en-US" altLang="zh-CN" sz="3200" b="1" dirty="0">
              <a:solidFill>
                <a:srgbClr val="000000"/>
              </a:solidFill>
              <a:latin typeface="宋体" panose="02010600030101010101" pitchFamily="2" charset="-122"/>
            </a:endParaRPr>
          </a:p>
          <a:p>
            <a:pPr marL="0" indent="0" eaLnBrk="1" hangingPunct="1">
              <a:spcBef>
                <a:spcPct val="0"/>
              </a:spcBef>
              <a:buNone/>
            </a:pPr>
            <a:endParaRPr lang="en-US" altLang="zh-CN" sz="3200" b="1" dirty="0">
              <a:solidFill>
                <a:srgbClr val="000000"/>
              </a:solidFill>
              <a:latin typeface="宋体" panose="02010600030101010101" pitchFamily="2" charset="-122"/>
            </a:endParaRPr>
          </a:p>
          <a:p>
            <a:pPr marL="0" indent="0" eaLnBrk="1" hangingPunct="1">
              <a:spcBef>
                <a:spcPct val="0"/>
              </a:spcBef>
              <a:buNone/>
            </a:pPr>
            <a:r>
              <a:rPr lang="en-US" altLang="zh-CN" sz="3200" b="1" dirty="0">
                <a:solidFill>
                  <a:srgbClr val="000000"/>
                </a:solidFill>
                <a:latin typeface="宋体" panose="02010600030101010101" pitchFamily="2" charset="-122"/>
              </a:rPr>
              <a:t>5</a:t>
            </a:r>
            <a:r>
              <a:rPr lang="zh-CN" altLang="en-US" sz="3200" b="1" dirty="0">
                <a:solidFill>
                  <a:srgbClr val="000000"/>
                </a:solidFill>
                <a:latin typeface="宋体" panose="02010600030101010101" pitchFamily="2" charset="-122"/>
              </a:rPr>
              <a:t>、不忘初心，善始善终。              </a:t>
            </a:r>
          </a:p>
          <a:p>
            <a:pPr marL="0" indent="0" eaLnBrk="1" hangingPunct="1">
              <a:spcBef>
                <a:spcPct val="0"/>
              </a:spcBef>
              <a:buNone/>
            </a:pPr>
            <a:r>
              <a:rPr lang="en-US" altLang="zh-CN" sz="3200" b="1" dirty="0">
                <a:solidFill>
                  <a:srgbClr val="000000"/>
                </a:solidFill>
                <a:latin typeface="宋体" panose="02010600030101010101" pitchFamily="2" charset="-122"/>
              </a:rPr>
              <a:t>6</a:t>
            </a:r>
            <a:r>
              <a:rPr lang="zh-CN" altLang="en-US" sz="3200" b="1" dirty="0">
                <a:solidFill>
                  <a:srgbClr val="000000"/>
                </a:solidFill>
                <a:latin typeface="宋体" panose="02010600030101010101" pitchFamily="2" charset="-122"/>
              </a:rPr>
              <a:t>、宏图大志，远大抱负。</a:t>
            </a:r>
          </a:p>
        </p:txBody>
      </p:sp>
      <p:sp>
        <p:nvSpPr>
          <p:cNvPr id="4" name="内容占位符 2"/>
          <p:cNvSpPr txBox="1"/>
          <p:nvPr/>
        </p:nvSpPr>
        <p:spPr>
          <a:xfrm>
            <a:off x="142875" y="357188"/>
            <a:ext cx="3924300" cy="6215062"/>
          </a:xfrm>
          <a:prstGeom prst="rect">
            <a:avLst/>
          </a:prstGeom>
          <a:noFill/>
          <a:ln w="19050"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342900" lvl="0" indent="-342900" eaLnBrk="1" hangingPunct="1"/>
            <a:endParaRPr lang="zh-CN" altLang="en-US" sz="2400" b="1" dirty="0">
              <a:solidFill>
                <a:srgbClr val="000000"/>
              </a:solidFill>
            </a:endParaRPr>
          </a:p>
          <a:p>
            <a:pPr marL="342900" lvl="0" indent="-342900" eaLnBrk="1" hangingPunct="1"/>
            <a:endParaRPr lang="zh-CN" altLang="en-US" sz="2400" dirty="0">
              <a:solidFill>
                <a:srgbClr val="000000"/>
              </a:solidFill>
            </a:endParaRPr>
          </a:p>
        </p:txBody>
      </p:sp>
      <p:sp>
        <p:nvSpPr>
          <p:cNvPr id="5" name="燕尾形箭头 4"/>
          <p:cNvSpPr/>
          <p:nvPr/>
        </p:nvSpPr>
        <p:spPr>
          <a:xfrm>
            <a:off x="4067175" y="2276475"/>
            <a:ext cx="360363" cy="415925"/>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8677" name="矩形 1"/>
          <p:cNvSpPr/>
          <p:nvPr/>
        </p:nvSpPr>
        <p:spPr>
          <a:xfrm>
            <a:off x="142875" y="357188"/>
            <a:ext cx="4138613" cy="6002337"/>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None/>
            </a:pPr>
            <a:r>
              <a:rPr lang="en-US" altLang="zh-CN" sz="2400" b="1" dirty="0">
                <a:solidFill>
                  <a:srgbClr val="000000"/>
                </a:solidFill>
                <a:latin typeface="宋体" panose="02010600030101010101" pitchFamily="2" charset="-122"/>
              </a:rPr>
              <a:t>1</a:t>
            </a:r>
            <a:r>
              <a:rPr lang="zh-CN" altLang="en-US" sz="2400" b="1" dirty="0">
                <a:solidFill>
                  <a:srgbClr val="000000"/>
                </a:solidFill>
                <a:latin typeface="宋体" panose="02010600030101010101" pitchFamily="2" charset="-122"/>
              </a:rPr>
              <a:t>、</a:t>
            </a:r>
            <a:r>
              <a:rPr lang="zh-CN" altLang="zh-CN" sz="2400" b="1" dirty="0">
                <a:solidFill>
                  <a:srgbClr val="000000"/>
                </a:solidFill>
                <a:latin typeface="宋体" panose="02010600030101010101" pitchFamily="2" charset="-122"/>
              </a:rPr>
              <a:t>君子有三畏</a:t>
            </a:r>
            <a:r>
              <a:rPr lang="en-US" altLang="zh-CN" sz="2400" b="1" dirty="0">
                <a:solidFill>
                  <a:srgbClr val="000000"/>
                </a:solidFill>
                <a:latin typeface="宋体" panose="02010600030101010101" pitchFamily="2" charset="-122"/>
              </a:rPr>
              <a:t>:</a:t>
            </a:r>
            <a:r>
              <a:rPr lang="zh-CN" altLang="zh-CN" sz="2400" b="1" dirty="0">
                <a:solidFill>
                  <a:srgbClr val="000000"/>
                </a:solidFill>
                <a:latin typeface="宋体" panose="02010600030101010101" pitchFamily="2" charset="-122"/>
              </a:rPr>
              <a:t>畏天命，畏大人，畏圣人之言</a:t>
            </a:r>
            <a:r>
              <a:rPr lang="en-US" altLang="zh-CN" sz="2400" b="1" dirty="0">
                <a:solidFill>
                  <a:srgbClr val="000000"/>
                </a:solidFill>
                <a:latin typeface="宋体" panose="02010600030101010101" pitchFamily="2" charset="-122"/>
              </a:rPr>
              <a:t>                                                                          </a:t>
            </a:r>
            <a:r>
              <a:rPr lang="en-US" altLang="zh-CN" sz="2400" b="1" dirty="0">
                <a:solidFill>
                  <a:schemeClr val="bg1"/>
                </a:solidFill>
                <a:latin typeface="宋体" panose="02010600030101010101" pitchFamily="2" charset="-122"/>
              </a:rPr>
              <a:t>- </a:t>
            </a:r>
            <a:r>
              <a:rPr lang="en-US" altLang="zh-CN" sz="2400" b="1" dirty="0">
                <a:solidFill>
                  <a:srgbClr val="000000"/>
                </a:solidFill>
                <a:latin typeface="宋体" panose="02010600030101010101" pitchFamily="2" charset="-122"/>
              </a:rPr>
              <a:t>                          </a:t>
            </a:r>
            <a:r>
              <a:rPr lang="en-US" altLang="zh-CN" sz="2400" b="1" dirty="0">
                <a:solidFill>
                  <a:schemeClr val="bg1"/>
                </a:solidFill>
                <a:latin typeface="宋体" panose="02010600030101010101" pitchFamily="2" charset="-122"/>
              </a:rPr>
              <a:t>- </a:t>
            </a:r>
            <a:r>
              <a:rPr lang="en-US" altLang="zh-CN" sz="2400" b="1" dirty="0">
                <a:solidFill>
                  <a:srgbClr val="000000"/>
                </a:solidFill>
                <a:latin typeface="宋体" panose="02010600030101010101" pitchFamily="2" charset="-122"/>
              </a:rPr>
              <a:t>               ---</a:t>
            </a:r>
            <a:r>
              <a:rPr lang="zh-CN" altLang="zh-CN" sz="2400" b="1" dirty="0">
                <a:solidFill>
                  <a:srgbClr val="000000"/>
                </a:solidFill>
                <a:latin typeface="宋体" panose="02010600030101010101" pitchFamily="2" charset="-122"/>
              </a:rPr>
              <a:t>孔子</a:t>
            </a:r>
          </a:p>
          <a:p>
            <a:pPr marL="0" lvl="0" indent="0" eaLnBrk="1" hangingPunct="1">
              <a:spcBef>
                <a:spcPct val="0"/>
              </a:spcBef>
              <a:buNone/>
            </a:pPr>
            <a:r>
              <a:rPr lang="en-US" altLang="zh-CN" sz="2400" b="1" dirty="0">
                <a:solidFill>
                  <a:srgbClr val="000000"/>
                </a:solidFill>
                <a:latin typeface="宋体" panose="02010600030101010101" pitchFamily="2" charset="-122"/>
              </a:rPr>
              <a:t>2</a:t>
            </a:r>
            <a:r>
              <a:rPr lang="zh-CN" altLang="en-US" sz="2400" b="1" dirty="0">
                <a:solidFill>
                  <a:srgbClr val="000000"/>
                </a:solidFill>
                <a:latin typeface="宋体" panose="02010600030101010101" pitchFamily="2" charset="-122"/>
              </a:rPr>
              <a:t>、</a:t>
            </a:r>
            <a:r>
              <a:rPr lang="zh-CN" altLang="zh-CN" sz="2400" b="1" dirty="0">
                <a:solidFill>
                  <a:srgbClr val="000000"/>
                </a:solidFill>
                <a:latin typeface="宋体" panose="02010600030101010101" pitchFamily="2" charset="-122"/>
              </a:rPr>
              <a:t>天变不足畏，祖宗不足法，人言不足恤。</a:t>
            </a:r>
            <a:r>
              <a:rPr lang="en-US" altLang="zh-CN" sz="2400" b="1" dirty="0">
                <a:solidFill>
                  <a:srgbClr val="000000"/>
                </a:solidFill>
                <a:latin typeface="宋体" panose="02010600030101010101" pitchFamily="2" charset="-122"/>
              </a:rPr>
              <a:t>                            </a:t>
            </a:r>
            <a:r>
              <a:rPr lang="en-US" altLang="zh-CN" sz="2400" b="1" dirty="0">
                <a:solidFill>
                  <a:schemeClr val="bg1"/>
                </a:solidFill>
                <a:latin typeface="宋体" panose="02010600030101010101" pitchFamily="2" charset="-122"/>
              </a:rPr>
              <a:t>- </a:t>
            </a:r>
            <a:r>
              <a:rPr lang="en-US" altLang="zh-CN" sz="2400" b="1" dirty="0">
                <a:solidFill>
                  <a:srgbClr val="000000"/>
                </a:solidFill>
                <a:latin typeface="宋体" panose="02010600030101010101" pitchFamily="2" charset="-122"/>
              </a:rPr>
              <a:t>           -----</a:t>
            </a:r>
            <a:r>
              <a:rPr lang="zh-CN" altLang="zh-CN" sz="2400" b="1" dirty="0">
                <a:solidFill>
                  <a:srgbClr val="000000"/>
                </a:solidFill>
                <a:latin typeface="宋体" panose="02010600030101010101" pitchFamily="2" charset="-122"/>
              </a:rPr>
              <a:t>王安石</a:t>
            </a:r>
          </a:p>
          <a:p>
            <a:pPr marL="0" lvl="0" indent="0" eaLnBrk="1" hangingPunct="1">
              <a:spcBef>
                <a:spcPct val="0"/>
              </a:spcBef>
              <a:buNone/>
            </a:pPr>
            <a:r>
              <a:rPr lang="en-US" altLang="zh-CN" sz="2400" b="1" dirty="0">
                <a:solidFill>
                  <a:srgbClr val="000000"/>
                </a:solidFill>
                <a:latin typeface="宋体" panose="02010600030101010101" pitchFamily="2" charset="-122"/>
              </a:rPr>
              <a:t>3</a:t>
            </a:r>
            <a:r>
              <a:rPr lang="zh-CN" altLang="en-US" sz="2400" b="1" dirty="0">
                <a:solidFill>
                  <a:srgbClr val="000000"/>
                </a:solidFill>
                <a:latin typeface="宋体" panose="02010600030101010101" pitchFamily="2" charset="-122"/>
              </a:rPr>
              <a:t>、</a:t>
            </a:r>
            <a:r>
              <a:rPr lang="zh-CN" altLang="zh-CN" sz="2400" b="1" dirty="0">
                <a:solidFill>
                  <a:srgbClr val="000000"/>
                </a:solidFill>
                <a:latin typeface="宋体" panose="02010600030101010101" pitchFamily="2" charset="-122"/>
              </a:rPr>
              <a:t>勿以恶小而为之，勿以善小而不为。</a:t>
            </a:r>
            <a:r>
              <a:rPr lang="en-US" altLang="zh-CN" sz="2400" b="1" dirty="0">
                <a:solidFill>
                  <a:srgbClr val="000000"/>
                </a:solidFill>
                <a:latin typeface="宋体" panose="02010600030101010101" pitchFamily="2" charset="-122"/>
              </a:rPr>
              <a:t>                                              </a:t>
            </a:r>
            <a:r>
              <a:rPr lang="en-US" altLang="zh-CN" sz="2400" b="1" dirty="0">
                <a:solidFill>
                  <a:schemeClr val="bg1"/>
                </a:solidFill>
                <a:latin typeface="宋体" panose="02010600030101010101" pitchFamily="2" charset="-122"/>
              </a:rPr>
              <a:t>- </a:t>
            </a:r>
            <a:r>
              <a:rPr lang="en-US" altLang="zh-CN" sz="2400" b="1" dirty="0">
                <a:solidFill>
                  <a:srgbClr val="C6D9F1"/>
                </a:solidFill>
                <a:latin typeface="宋体" panose="02010600030101010101" pitchFamily="2" charset="-122"/>
              </a:rPr>
              <a:t>       </a:t>
            </a:r>
            <a:r>
              <a:rPr lang="en-US" altLang="zh-CN" sz="2400" b="1" dirty="0">
                <a:solidFill>
                  <a:srgbClr val="000000"/>
                </a:solidFill>
                <a:latin typeface="宋体" panose="02010600030101010101" pitchFamily="2" charset="-122"/>
              </a:rPr>
              <a:t>----- </a:t>
            </a:r>
            <a:r>
              <a:rPr lang="zh-CN" altLang="zh-CN" sz="2400" b="1" dirty="0">
                <a:solidFill>
                  <a:srgbClr val="000000"/>
                </a:solidFill>
                <a:latin typeface="宋体" panose="02010600030101010101" pitchFamily="2" charset="-122"/>
              </a:rPr>
              <a:t>《三国志》</a:t>
            </a:r>
          </a:p>
          <a:p>
            <a:pPr marL="0" lvl="0" indent="0" eaLnBrk="1" hangingPunct="1">
              <a:spcBef>
                <a:spcPct val="0"/>
              </a:spcBef>
              <a:buNone/>
            </a:pPr>
            <a:r>
              <a:rPr lang="en-US" altLang="zh-CN" sz="2400" b="1" dirty="0">
                <a:solidFill>
                  <a:srgbClr val="000000"/>
                </a:solidFill>
                <a:latin typeface="宋体" panose="02010600030101010101" pitchFamily="2" charset="-122"/>
              </a:rPr>
              <a:t>4</a:t>
            </a:r>
            <a:r>
              <a:rPr lang="zh-CN" altLang="en-US" sz="2400" b="1" dirty="0">
                <a:solidFill>
                  <a:srgbClr val="000000"/>
                </a:solidFill>
                <a:latin typeface="宋体" panose="02010600030101010101" pitchFamily="2" charset="-122"/>
              </a:rPr>
              <a:t>、</a:t>
            </a:r>
            <a:r>
              <a:rPr lang="zh-CN" altLang="zh-CN" sz="2400" b="1" dirty="0">
                <a:solidFill>
                  <a:srgbClr val="000000"/>
                </a:solidFill>
                <a:latin typeface="宋体" panose="02010600030101010101" pitchFamily="2" charset="-122"/>
              </a:rPr>
              <a:t>欲修其身，先正其心。</a:t>
            </a:r>
            <a:r>
              <a:rPr lang="en-US" altLang="zh-CN" sz="2400" b="1" dirty="0">
                <a:solidFill>
                  <a:srgbClr val="000000"/>
                </a:solidFill>
                <a:latin typeface="宋体" panose="02010600030101010101" pitchFamily="2" charset="-122"/>
              </a:rPr>
              <a:t> -</a:t>
            </a:r>
            <a:r>
              <a:rPr lang="en-US" altLang="zh-CN" sz="2400" b="1" dirty="0">
                <a:solidFill>
                  <a:schemeClr val="bg1"/>
                </a:solidFill>
                <a:latin typeface="宋体" panose="02010600030101010101" pitchFamily="2" charset="-122"/>
              </a:rPr>
              <a:t>- </a:t>
            </a:r>
            <a:r>
              <a:rPr lang="en-US" altLang="zh-CN" sz="2400" b="1" dirty="0">
                <a:solidFill>
                  <a:srgbClr val="000000"/>
                </a:solidFill>
                <a:latin typeface="宋体" panose="02010600030101010101" pitchFamily="2" charset="-122"/>
              </a:rPr>
              <a:t>            ---</a:t>
            </a:r>
            <a:r>
              <a:rPr lang="zh-CN" altLang="zh-CN" sz="2400" b="1" dirty="0">
                <a:solidFill>
                  <a:srgbClr val="000000"/>
                </a:solidFill>
                <a:latin typeface="宋体" panose="02010600030101010101" pitchFamily="2" charset="-122"/>
              </a:rPr>
              <a:t>《大学》</a:t>
            </a:r>
          </a:p>
          <a:p>
            <a:pPr marL="0" lvl="0" indent="0" eaLnBrk="1" hangingPunct="1">
              <a:spcBef>
                <a:spcPct val="0"/>
              </a:spcBef>
              <a:buNone/>
            </a:pPr>
            <a:r>
              <a:rPr lang="en-US" altLang="zh-CN" sz="2400" b="1" dirty="0">
                <a:solidFill>
                  <a:srgbClr val="000000"/>
                </a:solidFill>
                <a:latin typeface="宋体" panose="02010600030101010101" pitchFamily="2" charset="-122"/>
              </a:rPr>
              <a:t>5</a:t>
            </a:r>
            <a:r>
              <a:rPr lang="zh-CN" altLang="en-US" sz="2400" b="1" dirty="0">
                <a:solidFill>
                  <a:srgbClr val="000000"/>
                </a:solidFill>
                <a:latin typeface="宋体" panose="02010600030101010101" pitchFamily="2" charset="-122"/>
              </a:rPr>
              <a:t>、</a:t>
            </a:r>
            <a:r>
              <a:rPr lang="zh-CN" altLang="zh-CN" sz="2400" b="1" dirty="0">
                <a:solidFill>
                  <a:srgbClr val="000000"/>
                </a:solidFill>
                <a:latin typeface="宋体" panose="02010600030101010101" pitchFamily="2" charset="-122"/>
              </a:rPr>
              <a:t>靡不有初，鲜克有终。</a:t>
            </a:r>
            <a:r>
              <a:rPr lang="en-US" altLang="zh-CN" sz="2400" b="1" dirty="0">
                <a:solidFill>
                  <a:srgbClr val="000000"/>
                </a:solidFill>
                <a:latin typeface="宋体" panose="02010600030101010101" pitchFamily="2" charset="-122"/>
              </a:rPr>
              <a:t> -</a:t>
            </a:r>
            <a:r>
              <a:rPr lang="en-US" altLang="zh-CN" sz="2400" b="1" dirty="0">
                <a:solidFill>
                  <a:schemeClr val="bg1"/>
                </a:solidFill>
                <a:latin typeface="宋体" panose="02010600030101010101" pitchFamily="2" charset="-122"/>
              </a:rPr>
              <a:t>- </a:t>
            </a:r>
            <a:r>
              <a:rPr lang="en-US" altLang="zh-CN" sz="2400" b="1" dirty="0">
                <a:solidFill>
                  <a:srgbClr val="000000"/>
                </a:solidFill>
                <a:latin typeface="宋体" panose="02010600030101010101" pitchFamily="2" charset="-122"/>
              </a:rPr>
              <a:t>         ----- </a:t>
            </a:r>
            <a:r>
              <a:rPr lang="zh-CN" altLang="zh-CN" sz="2400" b="1" dirty="0">
                <a:solidFill>
                  <a:srgbClr val="000000"/>
                </a:solidFill>
                <a:latin typeface="宋体" panose="02010600030101010101" pitchFamily="2" charset="-122"/>
              </a:rPr>
              <a:t>《诗经》</a:t>
            </a:r>
          </a:p>
          <a:p>
            <a:pPr marL="0" lvl="0" indent="0" eaLnBrk="1" hangingPunct="1">
              <a:spcBef>
                <a:spcPct val="0"/>
              </a:spcBef>
              <a:buNone/>
            </a:pPr>
            <a:r>
              <a:rPr lang="en-US" altLang="zh-CN" sz="2400" b="1" dirty="0">
                <a:solidFill>
                  <a:srgbClr val="000000"/>
                </a:solidFill>
                <a:latin typeface="宋体" panose="02010600030101010101" pitchFamily="2" charset="-122"/>
              </a:rPr>
              <a:t>6</a:t>
            </a:r>
            <a:r>
              <a:rPr lang="zh-CN" altLang="en-US" sz="2400" b="1" dirty="0">
                <a:solidFill>
                  <a:srgbClr val="000000"/>
                </a:solidFill>
                <a:latin typeface="宋体" panose="02010600030101010101" pitchFamily="2" charset="-122"/>
              </a:rPr>
              <a:t>、</a:t>
            </a:r>
            <a:r>
              <a:rPr lang="zh-CN" altLang="zh-CN" sz="2400" b="1" dirty="0">
                <a:solidFill>
                  <a:srgbClr val="000000"/>
                </a:solidFill>
                <a:latin typeface="宋体" panose="02010600030101010101" pitchFamily="2" charset="-122"/>
              </a:rPr>
              <a:t>大鹏一日同风起，扶摇直上九万里。</a:t>
            </a:r>
            <a:r>
              <a:rPr lang="en-US" altLang="zh-CN" sz="2400" b="1" dirty="0">
                <a:solidFill>
                  <a:srgbClr val="000000"/>
                </a:solidFill>
                <a:latin typeface="宋体" panose="02010600030101010101" pitchFamily="2" charset="-122"/>
              </a:rPr>
              <a:t>      ----</a:t>
            </a:r>
            <a:r>
              <a:rPr lang="zh-CN" altLang="zh-CN" sz="2400" b="1" dirty="0">
                <a:solidFill>
                  <a:srgbClr val="000000"/>
                </a:solidFill>
                <a:latin typeface="宋体" panose="02010600030101010101" pitchFamily="2" charset="-122"/>
              </a:rPr>
              <a:t>李白</a:t>
            </a:r>
            <a:r>
              <a:rPr lang="en-US" altLang="zh-CN" sz="2400" b="1" dirty="0">
                <a:solidFill>
                  <a:srgbClr val="000000"/>
                </a:solidFill>
                <a:latin typeface="宋体" panose="02010600030101010101" pitchFamily="2" charset="-122"/>
              </a:rPr>
              <a:t>   </a:t>
            </a:r>
            <a:endParaRPr lang="zh-CN" altLang="zh-CN" sz="2400" b="1" dirty="0">
              <a:solidFill>
                <a:srgbClr val="000000"/>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3">
                                            <p:bg/>
                                          </p:spTgt>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 calcmode="lin" valueType="num">
                                      <p:cBhvr additive="base">
                                        <p:cTn id="18"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3">
                                            <p:txEl>
                                              <p:pRg st="1" end="1"/>
                                            </p:txEl>
                                          </p:spTgt>
                                        </p:tgtEl>
                                        <p:attrNameLst>
                                          <p:attrName>style.visibility</p:attrName>
                                        </p:attrNameLst>
                                      </p:cBhvr>
                                      <p:to>
                                        <p:strVal val="visible"/>
                                      </p:to>
                                    </p:set>
                                    <p:anim calcmode="lin" valueType="num">
                                      <p:cBhvr additive="base">
                                        <p:cTn id="24"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3">
                                            <p:txEl>
                                              <p:pRg st="2" end="2"/>
                                            </p:txEl>
                                          </p:spTgt>
                                        </p:tgtEl>
                                        <p:attrNameLst>
                                          <p:attrName>style.visibility</p:attrName>
                                        </p:attrNameLst>
                                      </p:cBhvr>
                                      <p:to>
                                        <p:strVal val="visible"/>
                                      </p:to>
                                    </p:set>
                                    <p:anim calcmode="lin" valueType="num">
                                      <p:cBhvr additive="base">
                                        <p:cTn id="30"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3">
                                            <p:txEl>
                                              <p:charRg st="44" end="84"/>
                                            </p:txEl>
                                          </p:spTgt>
                                        </p:tgtEl>
                                        <p:attrNameLst>
                                          <p:attrName>style.visibility</p:attrName>
                                        </p:attrNameLst>
                                      </p:cBhvr>
                                      <p:to>
                                        <p:strVal val="visible"/>
                                      </p:to>
                                    </p:set>
                                    <p:anim calcmode="lin" valueType="num">
                                      <p:cBhvr additive="base">
                                        <p:cTn id="36" dur="500" fill="hold"/>
                                        <p:tgtEl>
                                          <p:spTgt spid="3">
                                            <p:txEl>
                                              <p:charRg st="44" end="84"/>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3">
                                            <p:txEl>
                                              <p:charRg st="44" end="84"/>
                                            </p:txEl>
                                          </p:spTgt>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nodeType="clickEffect">
                                  <p:stCondLst>
                                    <p:cond delay="0"/>
                                  </p:stCondLst>
                                  <p:childTnLst>
                                    <p:set>
                                      <p:cBhvr>
                                        <p:cTn id="41" dur="1" fill="hold">
                                          <p:stCondLst>
                                            <p:cond delay="0"/>
                                          </p:stCondLst>
                                        </p:cTn>
                                        <p:tgtEl>
                                          <p:spTgt spid="3">
                                            <p:txEl>
                                              <p:charRg st="5" end="5"/>
                                            </p:txEl>
                                          </p:spTgt>
                                        </p:tgtEl>
                                        <p:attrNameLst>
                                          <p:attrName>style.visibility</p:attrName>
                                        </p:attrNameLst>
                                      </p:cBhvr>
                                      <p:to>
                                        <p:strVal val="visible"/>
                                      </p:to>
                                    </p:set>
                                    <p:anim calcmode="lin" valueType="num">
                                      <p:cBhvr additive="base">
                                        <p:cTn id="42" dur="500" fill="hold"/>
                                        <p:tgtEl>
                                          <p:spTgt spid="3">
                                            <p:txEl>
                                              <p:charRg st="5" end="5"/>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3">
                                            <p:txEl>
                                              <p:charRg st="5" end="5"/>
                                            </p:txEl>
                                          </p:spTgt>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nodeType="clickEffect">
                                  <p:stCondLst>
                                    <p:cond delay="0"/>
                                  </p:stCondLst>
                                  <p:childTnLst>
                                    <p:set>
                                      <p:cBhvr>
                                        <p:cTn id="47" dur="1" fill="hold">
                                          <p:stCondLst>
                                            <p:cond delay="0"/>
                                          </p:stCondLst>
                                        </p:cTn>
                                        <p:tgtEl>
                                          <p:spTgt spid="3">
                                            <p:txEl>
                                              <p:charRg st="85" end="124"/>
                                            </p:txEl>
                                          </p:spTgt>
                                        </p:tgtEl>
                                        <p:attrNameLst>
                                          <p:attrName>style.visibility</p:attrName>
                                        </p:attrNameLst>
                                      </p:cBhvr>
                                      <p:to>
                                        <p:strVal val="visible"/>
                                      </p:to>
                                    </p:set>
                                    <p:anim calcmode="lin" valueType="num">
                                      <p:cBhvr additive="base">
                                        <p:cTn id="48" dur="500" fill="hold"/>
                                        <p:tgtEl>
                                          <p:spTgt spid="3">
                                            <p:txEl>
                                              <p:charRg st="85" end="124"/>
                                            </p:txEl>
                                          </p:spTgt>
                                        </p:tgtEl>
                                        <p:attrNameLst>
                                          <p:attrName>ppt_x</p:attrName>
                                        </p:attrNameLst>
                                      </p:cBhvr>
                                      <p:tavLst>
                                        <p:tav tm="0">
                                          <p:val>
                                            <p:strVal val="#ppt_x"/>
                                          </p:val>
                                        </p:tav>
                                        <p:tav tm="100000">
                                          <p:val>
                                            <p:strVal val="#ppt_x"/>
                                          </p:val>
                                        </p:tav>
                                      </p:tavLst>
                                    </p:anim>
                                    <p:anim calcmode="lin" valueType="num">
                                      <p:cBhvr additive="base">
                                        <p:cTn id="49" dur="500" fill="hold"/>
                                        <p:tgtEl>
                                          <p:spTgt spid="3">
                                            <p:txEl>
                                              <p:charRg st="85" end="124"/>
                                            </p:txEl>
                                          </p:spTgt>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nodeType="clickEffect">
                                  <p:stCondLst>
                                    <p:cond delay="0"/>
                                  </p:stCondLst>
                                  <p:childTnLst>
                                    <p:set>
                                      <p:cBhvr>
                                        <p:cTn id="53" dur="1" fill="hold">
                                          <p:stCondLst>
                                            <p:cond delay="0"/>
                                          </p:stCondLst>
                                        </p:cTn>
                                        <p:tgtEl>
                                          <p:spTgt spid="3">
                                            <p:txEl>
                                              <p:charRg st="9" end="9"/>
                                            </p:txEl>
                                          </p:spTgt>
                                        </p:tgtEl>
                                        <p:attrNameLst>
                                          <p:attrName>style.visibility</p:attrName>
                                        </p:attrNameLst>
                                      </p:cBhvr>
                                      <p:to>
                                        <p:strVal val="visible"/>
                                      </p:to>
                                    </p:set>
                                    <p:anim calcmode="lin" valueType="num">
                                      <p:cBhvr additive="base">
                                        <p:cTn id="54" dur="500" fill="hold"/>
                                        <p:tgtEl>
                                          <p:spTgt spid="3">
                                            <p:txEl>
                                              <p:charRg st="9" end="9"/>
                                            </p:txEl>
                                          </p:spTgt>
                                        </p:tgtEl>
                                        <p:attrNameLst>
                                          <p:attrName>ppt_x</p:attrName>
                                        </p:attrNameLst>
                                      </p:cBhvr>
                                      <p:tavLst>
                                        <p:tav tm="0">
                                          <p:val>
                                            <p:strVal val="#ppt_x"/>
                                          </p:val>
                                        </p:tav>
                                        <p:tav tm="100000">
                                          <p:val>
                                            <p:strVal val="#ppt_x"/>
                                          </p:val>
                                        </p:tav>
                                      </p:tavLst>
                                    </p:anim>
                                    <p:anim calcmode="lin" valueType="num">
                                      <p:cBhvr additive="base">
                                        <p:cTn id="55" dur="500" fill="hold"/>
                                        <p:tgtEl>
                                          <p:spTgt spid="3">
                                            <p:txEl>
                                              <p:char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ldLvl="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ext Box 3"/>
          <p:cNvSpPr txBox="1"/>
          <p:nvPr/>
        </p:nvSpPr>
        <p:spPr>
          <a:xfrm>
            <a:off x="1042988" y="260350"/>
            <a:ext cx="7632700" cy="70167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50000"/>
              </a:spcBef>
              <a:buNone/>
            </a:pPr>
            <a:endParaRPr lang="zh-CN" altLang="en-US" sz="4000" dirty="0">
              <a:latin typeface="Times New Roman" panose="02020603050405020304" pitchFamily="18" charset="0"/>
              <a:ea typeface="隶书" pitchFamily="49" charset="-122"/>
            </a:endParaRPr>
          </a:p>
        </p:txBody>
      </p:sp>
      <p:sp>
        <p:nvSpPr>
          <p:cNvPr id="24580" name="Text Box 4"/>
          <p:cNvSpPr txBox="1">
            <a:spLocks noChangeArrowheads="1"/>
          </p:cNvSpPr>
          <p:nvPr/>
        </p:nvSpPr>
        <p:spPr bwMode="auto">
          <a:xfrm>
            <a:off x="4140200" y="0"/>
            <a:ext cx="5003800" cy="5508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dirty="0" smtClean="0">
                <a:ln>
                  <a:noFill/>
                </a:ln>
                <a:solidFill>
                  <a:srgbClr val="002060"/>
                </a:solidFill>
                <a:effectLst/>
                <a:uLnTx/>
                <a:uFillTx/>
                <a:latin typeface="+mn-ea"/>
                <a:ea typeface="+mn-ea"/>
                <a:cs typeface="+mn-cs"/>
              </a:rPr>
              <a:t>二、反复思考寻找契合点。</a:t>
            </a:r>
          </a:p>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200" b="1" i="0" u="none" strike="noStrike" kern="1200" cap="none" spc="0" normalizeH="0" baseline="0" noProof="0" dirty="0" smtClean="0">
                <a:ln>
                  <a:noFill/>
                </a:ln>
                <a:solidFill>
                  <a:schemeClr val="tx1"/>
                </a:solidFill>
                <a:effectLst/>
                <a:uLnTx/>
                <a:uFillTx/>
                <a:latin typeface="+mn-ea"/>
                <a:ea typeface="+mn-ea"/>
                <a:cs typeface="+mn-cs"/>
              </a:rPr>
              <a:t>1</a:t>
            </a:r>
            <a:r>
              <a:rPr kumimoji="0" lang="zh-CN" altLang="en-US" sz="3200" b="1" i="0" u="none" strike="noStrike" kern="1200" cap="none" spc="0" normalizeH="0" baseline="0" noProof="0" dirty="0" smtClean="0">
                <a:ln>
                  <a:noFill/>
                </a:ln>
                <a:solidFill>
                  <a:schemeClr val="tx1"/>
                </a:solidFill>
                <a:effectLst/>
                <a:uLnTx/>
                <a:uFillTx/>
                <a:latin typeface="+mn-ea"/>
                <a:ea typeface="+mn-ea"/>
                <a:cs typeface="+mn-cs"/>
              </a:rPr>
              <a:t>、敬畏规则与改革进取   （</a:t>
            </a:r>
            <a:r>
              <a:rPr kumimoji="0" lang="en-US" altLang="zh-CN" sz="3200" b="1" i="0" u="none" strike="noStrike" kern="1200" cap="none" spc="0" normalizeH="0" baseline="0" noProof="0" dirty="0" smtClean="0">
                <a:ln>
                  <a:noFill/>
                </a:ln>
                <a:solidFill>
                  <a:schemeClr val="tx1"/>
                </a:solidFill>
                <a:effectLst/>
                <a:uLnTx/>
                <a:uFillTx/>
                <a:latin typeface="+mn-ea"/>
                <a:ea typeface="+mn-ea"/>
                <a:cs typeface="+mn-cs"/>
              </a:rPr>
              <a:t>1/2/5</a:t>
            </a:r>
            <a:r>
              <a:rPr kumimoji="0" lang="zh-CN" altLang="en-US" sz="3200" b="1" i="0" u="none" strike="noStrike" kern="1200" cap="none" spc="0" normalizeH="0" baseline="0" noProof="0" dirty="0" smtClean="0">
                <a:ln>
                  <a:noFill/>
                </a:ln>
                <a:solidFill>
                  <a:schemeClr val="tx1"/>
                </a:solidFill>
                <a:effectLst/>
                <a:uLnTx/>
                <a:uFillTx/>
                <a:latin typeface="+mn-ea"/>
                <a:ea typeface="+mn-ea"/>
                <a:cs typeface="+mn-cs"/>
              </a:rPr>
              <a:t>）   （相反相成）</a:t>
            </a:r>
          </a:p>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200" b="1" i="0" u="none" strike="noStrike" kern="1200" cap="none" spc="0" normalizeH="0" baseline="0" noProof="0" dirty="0" smtClean="0">
                <a:ln>
                  <a:noFill/>
                </a:ln>
                <a:solidFill>
                  <a:schemeClr val="tx1"/>
                </a:solidFill>
                <a:effectLst/>
                <a:uLnTx/>
                <a:uFillTx/>
                <a:latin typeface="+mn-ea"/>
                <a:ea typeface="+mn-ea"/>
                <a:cs typeface="+mn-cs"/>
              </a:rPr>
              <a:t>2</a:t>
            </a:r>
            <a:r>
              <a:rPr kumimoji="0" lang="zh-CN" altLang="en-US" sz="3200" b="1" i="0" u="none" strike="noStrike" kern="1200" cap="none" spc="0" normalizeH="0" baseline="0" noProof="0" dirty="0" smtClean="0">
                <a:ln>
                  <a:noFill/>
                </a:ln>
                <a:solidFill>
                  <a:schemeClr val="tx1"/>
                </a:solidFill>
                <a:effectLst/>
                <a:uLnTx/>
                <a:uFillTx/>
                <a:latin typeface="+mn-ea"/>
                <a:ea typeface="+mn-ea"/>
                <a:cs typeface="+mn-cs"/>
              </a:rPr>
              <a:t>、修身立心与善恶之行   （</a:t>
            </a:r>
            <a:r>
              <a:rPr kumimoji="0" lang="en-US" altLang="zh-CN" sz="3200" b="1" i="0" u="none" strike="noStrike" kern="1200" cap="none" spc="0" normalizeH="0" baseline="0" noProof="0" dirty="0" smtClean="0">
                <a:ln>
                  <a:noFill/>
                </a:ln>
                <a:solidFill>
                  <a:schemeClr val="tx1"/>
                </a:solidFill>
                <a:effectLst/>
                <a:uLnTx/>
                <a:uFillTx/>
                <a:latin typeface="+mn-ea"/>
                <a:ea typeface="+mn-ea"/>
                <a:cs typeface="+mn-cs"/>
              </a:rPr>
              <a:t>3/4/5</a:t>
            </a:r>
            <a:r>
              <a:rPr kumimoji="0" lang="zh-CN" altLang="en-US" sz="3200" b="1" i="0" u="none" strike="noStrike" kern="1200" cap="none" spc="0" normalizeH="0" baseline="0" noProof="0" dirty="0" smtClean="0">
                <a:ln>
                  <a:noFill/>
                </a:ln>
                <a:solidFill>
                  <a:schemeClr val="tx1"/>
                </a:solidFill>
                <a:effectLst/>
                <a:uLnTx/>
                <a:uFillTx/>
                <a:latin typeface="+mn-ea"/>
                <a:ea typeface="+mn-ea"/>
                <a:cs typeface="+mn-cs"/>
              </a:rPr>
              <a:t>）   （相融相成）</a:t>
            </a:r>
          </a:p>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200" b="1" i="0" u="none" strike="noStrike" kern="1200" cap="none" spc="0" normalizeH="0" baseline="0" noProof="0" dirty="0" smtClean="0">
                <a:ln>
                  <a:noFill/>
                </a:ln>
                <a:solidFill>
                  <a:schemeClr val="tx1"/>
                </a:solidFill>
                <a:effectLst/>
                <a:uLnTx/>
                <a:uFillTx/>
                <a:latin typeface="+mn-ea"/>
                <a:ea typeface="+mn-ea"/>
                <a:cs typeface="+mn-cs"/>
              </a:rPr>
              <a:t>3</a:t>
            </a:r>
            <a:r>
              <a:rPr kumimoji="0" lang="zh-CN" altLang="en-US" sz="3200" b="1" i="0" u="none" strike="noStrike" kern="1200" cap="none" spc="0" normalizeH="0" baseline="0" noProof="0" dirty="0" smtClean="0">
                <a:ln>
                  <a:noFill/>
                </a:ln>
                <a:solidFill>
                  <a:schemeClr val="tx1"/>
                </a:solidFill>
                <a:effectLst/>
                <a:uLnTx/>
                <a:uFillTx/>
                <a:latin typeface="+mn-ea"/>
                <a:ea typeface="+mn-ea"/>
                <a:cs typeface="+mn-cs"/>
              </a:rPr>
              <a:t>、保持初心与扬帆远航   （</a:t>
            </a:r>
            <a:r>
              <a:rPr kumimoji="0" lang="en-US" altLang="zh-CN" sz="3200" b="1" i="0" u="none" strike="noStrike" kern="1200" cap="none" spc="0" normalizeH="0" baseline="0" noProof="0" dirty="0" smtClean="0">
                <a:ln>
                  <a:noFill/>
                </a:ln>
                <a:solidFill>
                  <a:schemeClr val="tx1"/>
                </a:solidFill>
                <a:effectLst/>
                <a:uLnTx/>
                <a:uFillTx/>
                <a:latin typeface="+mn-ea"/>
                <a:ea typeface="+mn-ea"/>
                <a:cs typeface="+mn-cs"/>
              </a:rPr>
              <a:t>5/6</a:t>
            </a:r>
            <a:r>
              <a:rPr kumimoji="0" lang="zh-CN" altLang="en-US" sz="3200" b="1" i="0" u="none" strike="noStrike" kern="1200" cap="none" spc="0" normalizeH="0" baseline="0" noProof="0" dirty="0" smtClean="0">
                <a:ln>
                  <a:noFill/>
                </a:ln>
                <a:solidFill>
                  <a:schemeClr val="tx1"/>
                </a:solidFill>
                <a:effectLst/>
                <a:uLnTx/>
                <a:uFillTx/>
                <a:latin typeface="+mn-ea"/>
                <a:ea typeface="+mn-ea"/>
                <a:cs typeface="+mn-cs"/>
              </a:rPr>
              <a:t>）     （相辅相成）</a:t>
            </a:r>
          </a:p>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200" b="1" i="0" u="none" strike="noStrike" kern="1200" cap="none" spc="0" normalizeH="0" baseline="0" noProof="0" dirty="0" smtClean="0">
                <a:ln>
                  <a:noFill/>
                </a:ln>
                <a:solidFill>
                  <a:schemeClr val="tx1"/>
                </a:solidFill>
                <a:effectLst/>
                <a:uLnTx/>
                <a:uFillTx/>
                <a:latin typeface="+mn-ea"/>
                <a:ea typeface="+mn-ea"/>
                <a:cs typeface="+mn-cs"/>
              </a:rPr>
              <a:t>4</a:t>
            </a:r>
            <a:r>
              <a:rPr kumimoji="0" lang="zh-CN" altLang="en-US" sz="3200" b="1" i="0" u="none" strike="noStrike" kern="1200" cap="none" spc="0" normalizeH="0" baseline="0" noProof="0" dirty="0" smtClean="0">
                <a:ln>
                  <a:noFill/>
                </a:ln>
                <a:solidFill>
                  <a:schemeClr val="tx1"/>
                </a:solidFill>
                <a:effectLst/>
                <a:uLnTx/>
                <a:uFillTx/>
                <a:latin typeface="+mn-ea"/>
                <a:ea typeface="+mn-ea"/>
                <a:cs typeface="+mn-cs"/>
              </a:rPr>
              <a:t>、修身立德             （</a:t>
            </a:r>
            <a:r>
              <a:rPr kumimoji="0" lang="en-US" altLang="zh-CN" sz="3200" b="1" i="0" u="none" strike="noStrike" kern="1200" cap="none" spc="0" normalizeH="0" baseline="0" noProof="0" dirty="0" smtClean="0">
                <a:ln>
                  <a:noFill/>
                </a:ln>
                <a:solidFill>
                  <a:schemeClr val="tx1"/>
                </a:solidFill>
                <a:effectLst/>
                <a:uLnTx/>
                <a:uFillTx/>
                <a:latin typeface="+mn-ea"/>
                <a:ea typeface="+mn-ea"/>
                <a:cs typeface="+mn-cs"/>
              </a:rPr>
              <a:t>1/3/4</a:t>
            </a:r>
            <a:r>
              <a:rPr kumimoji="0" lang="zh-CN" altLang="en-US" sz="3200" b="1" i="0" u="none" strike="noStrike" kern="1200" cap="none" spc="0" normalizeH="0" baseline="0" noProof="0" dirty="0" smtClean="0">
                <a:ln>
                  <a:noFill/>
                </a:ln>
                <a:solidFill>
                  <a:schemeClr val="tx1"/>
                </a:solidFill>
                <a:effectLst/>
                <a:uLnTx/>
                <a:uFillTx/>
                <a:latin typeface="+mn-ea"/>
                <a:ea typeface="+mn-ea"/>
                <a:cs typeface="+mn-cs"/>
              </a:rPr>
              <a:t>）   （相辅相成）</a:t>
            </a:r>
          </a:p>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200" b="1" i="0" u="none" strike="noStrike" kern="1200" cap="none" spc="0" normalizeH="0" baseline="0" noProof="0" dirty="0" smtClean="0">
                <a:ln>
                  <a:noFill/>
                </a:ln>
                <a:solidFill>
                  <a:schemeClr val="tx1"/>
                </a:solidFill>
                <a:effectLst/>
                <a:uLnTx/>
                <a:uFillTx/>
                <a:latin typeface="+mn-ea"/>
                <a:ea typeface="+mn-ea"/>
                <a:cs typeface="+mn-cs"/>
              </a:rPr>
              <a:t>5</a:t>
            </a:r>
            <a:r>
              <a:rPr kumimoji="0" lang="zh-CN" altLang="en-US" sz="3200" b="1" i="0" u="none" strike="noStrike" kern="1200" cap="none" spc="0" normalizeH="0" baseline="0" noProof="0" dirty="0" smtClean="0">
                <a:ln>
                  <a:noFill/>
                </a:ln>
                <a:solidFill>
                  <a:schemeClr val="tx1"/>
                </a:solidFill>
                <a:effectLst/>
                <a:uLnTx/>
                <a:uFillTx/>
                <a:latin typeface="+mn-ea"/>
                <a:ea typeface="+mn-ea"/>
                <a:cs typeface="+mn-cs"/>
              </a:rPr>
              <a:t>、不忘初心，锐意改革   （</a:t>
            </a:r>
            <a:r>
              <a:rPr kumimoji="0" lang="en-US" altLang="zh-CN" sz="3200" b="1" i="0" u="none" strike="noStrike" kern="1200" cap="none" spc="0" normalizeH="0" baseline="0" noProof="0" dirty="0" smtClean="0">
                <a:ln>
                  <a:noFill/>
                </a:ln>
                <a:solidFill>
                  <a:schemeClr val="tx1"/>
                </a:solidFill>
                <a:effectLst/>
                <a:uLnTx/>
                <a:uFillTx/>
                <a:latin typeface="+mn-ea"/>
                <a:ea typeface="+mn-ea"/>
                <a:cs typeface="+mn-cs"/>
              </a:rPr>
              <a:t>2/5/6</a:t>
            </a:r>
            <a:r>
              <a:rPr kumimoji="0" lang="zh-CN" altLang="en-US" sz="3200" b="1" i="0" u="none" strike="noStrike" kern="1200" cap="none" spc="0" normalizeH="0" baseline="0" noProof="0" dirty="0" smtClean="0">
                <a:ln>
                  <a:noFill/>
                </a:ln>
                <a:solidFill>
                  <a:schemeClr val="tx1"/>
                </a:solidFill>
                <a:effectLst/>
                <a:uLnTx/>
                <a:uFillTx/>
                <a:latin typeface="+mn-ea"/>
                <a:ea typeface="+mn-ea"/>
                <a:cs typeface="+mn-cs"/>
              </a:rPr>
              <a:t>）   （相辅相成）</a:t>
            </a:r>
          </a:p>
        </p:txBody>
      </p:sp>
      <p:sp>
        <p:nvSpPr>
          <p:cNvPr id="29700" name="矩形 1"/>
          <p:cNvSpPr/>
          <p:nvPr/>
        </p:nvSpPr>
        <p:spPr>
          <a:xfrm>
            <a:off x="107950" y="115888"/>
            <a:ext cx="4032250" cy="63722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None/>
            </a:pPr>
            <a:r>
              <a:rPr lang="en-US" altLang="zh-CN" sz="2400" b="1" dirty="0">
                <a:solidFill>
                  <a:srgbClr val="000000"/>
                </a:solidFill>
                <a:latin typeface="宋体" panose="02010600030101010101" pitchFamily="2" charset="-122"/>
              </a:rPr>
              <a:t>1</a:t>
            </a:r>
            <a:r>
              <a:rPr lang="zh-CN" altLang="en-US" sz="2400" b="1" dirty="0">
                <a:solidFill>
                  <a:srgbClr val="000000"/>
                </a:solidFill>
                <a:latin typeface="宋体" panose="02010600030101010101" pitchFamily="2" charset="-122"/>
              </a:rPr>
              <a:t>、</a:t>
            </a:r>
            <a:r>
              <a:rPr lang="zh-CN" altLang="zh-CN" sz="2400" b="1" dirty="0">
                <a:solidFill>
                  <a:srgbClr val="000000"/>
                </a:solidFill>
                <a:latin typeface="宋体" panose="02010600030101010101" pitchFamily="2" charset="-122"/>
              </a:rPr>
              <a:t>君子有三畏</a:t>
            </a:r>
            <a:r>
              <a:rPr lang="en-US" altLang="zh-CN" sz="2400" b="1" dirty="0">
                <a:solidFill>
                  <a:srgbClr val="000000"/>
                </a:solidFill>
                <a:latin typeface="宋体" panose="02010600030101010101" pitchFamily="2" charset="-122"/>
              </a:rPr>
              <a:t>:</a:t>
            </a:r>
            <a:r>
              <a:rPr lang="zh-CN" altLang="zh-CN" sz="2400" b="1" dirty="0">
                <a:solidFill>
                  <a:srgbClr val="000000"/>
                </a:solidFill>
                <a:latin typeface="宋体" panose="02010600030101010101" pitchFamily="2" charset="-122"/>
              </a:rPr>
              <a:t>畏天命，畏大人，畏圣人之言</a:t>
            </a:r>
            <a:r>
              <a:rPr lang="en-US" altLang="zh-CN" sz="2400" b="1" dirty="0">
                <a:solidFill>
                  <a:srgbClr val="000000"/>
                </a:solidFill>
                <a:latin typeface="宋体" panose="02010600030101010101" pitchFamily="2" charset="-122"/>
              </a:rPr>
              <a:t>                                                                          </a:t>
            </a:r>
            <a:r>
              <a:rPr lang="en-US" altLang="zh-CN" sz="2400" b="1" dirty="0">
                <a:solidFill>
                  <a:srgbClr val="C6D9F1"/>
                </a:solidFill>
                <a:latin typeface="宋体" panose="02010600030101010101" pitchFamily="2" charset="-122"/>
              </a:rPr>
              <a:t>- </a:t>
            </a:r>
            <a:r>
              <a:rPr lang="en-US" altLang="zh-CN" sz="2400" b="1" dirty="0">
                <a:solidFill>
                  <a:srgbClr val="000000"/>
                </a:solidFill>
                <a:latin typeface="宋体" panose="02010600030101010101" pitchFamily="2" charset="-122"/>
              </a:rPr>
              <a:t>                         ----</a:t>
            </a:r>
            <a:r>
              <a:rPr lang="zh-CN" altLang="zh-CN" sz="2400" b="1" dirty="0">
                <a:solidFill>
                  <a:srgbClr val="000000"/>
                </a:solidFill>
                <a:latin typeface="宋体" panose="02010600030101010101" pitchFamily="2" charset="-122"/>
              </a:rPr>
              <a:t>孔子</a:t>
            </a:r>
          </a:p>
          <a:p>
            <a:pPr marL="0" lvl="0" indent="0" eaLnBrk="1" hangingPunct="1">
              <a:spcBef>
                <a:spcPct val="0"/>
              </a:spcBef>
              <a:buNone/>
            </a:pPr>
            <a:r>
              <a:rPr lang="en-US" altLang="zh-CN" sz="2400" b="1" dirty="0">
                <a:solidFill>
                  <a:srgbClr val="000000"/>
                </a:solidFill>
                <a:latin typeface="宋体" panose="02010600030101010101" pitchFamily="2" charset="-122"/>
              </a:rPr>
              <a:t>2</a:t>
            </a:r>
            <a:r>
              <a:rPr lang="zh-CN" altLang="en-US" sz="2400" b="1" dirty="0">
                <a:solidFill>
                  <a:srgbClr val="000000"/>
                </a:solidFill>
                <a:latin typeface="宋体" panose="02010600030101010101" pitchFamily="2" charset="-122"/>
              </a:rPr>
              <a:t>、</a:t>
            </a:r>
            <a:r>
              <a:rPr lang="zh-CN" altLang="zh-CN" sz="2400" b="1" dirty="0">
                <a:solidFill>
                  <a:srgbClr val="000000"/>
                </a:solidFill>
                <a:latin typeface="宋体" panose="02010600030101010101" pitchFamily="2" charset="-122"/>
              </a:rPr>
              <a:t>天变不足畏，祖宗不足法，人言不足恤。</a:t>
            </a:r>
            <a:r>
              <a:rPr lang="en-US" altLang="zh-CN" sz="2400" b="1" dirty="0">
                <a:solidFill>
                  <a:srgbClr val="000000"/>
                </a:solidFill>
                <a:latin typeface="宋体" panose="02010600030101010101" pitchFamily="2" charset="-122"/>
              </a:rPr>
              <a:t>  </a:t>
            </a:r>
            <a:r>
              <a:rPr lang="en-US" altLang="zh-CN" sz="2400" b="1" dirty="0">
                <a:solidFill>
                  <a:srgbClr val="C6D9F1"/>
                </a:solidFill>
                <a:latin typeface="宋体" panose="02010600030101010101" pitchFamily="2" charset="-122"/>
              </a:rPr>
              <a:t>-</a:t>
            </a:r>
            <a:r>
              <a:rPr lang="en-US" altLang="zh-CN" sz="2400" b="1" dirty="0">
                <a:solidFill>
                  <a:srgbClr val="000000"/>
                </a:solidFill>
                <a:latin typeface="宋体" panose="02010600030101010101" pitchFamily="2" charset="-122"/>
              </a:rPr>
              <a:t>                           ------</a:t>
            </a:r>
            <a:r>
              <a:rPr lang="zh-CN" altLang="zh-CN" sz="2400" b="1" dirty="0">
                <a:solidFill>
                  <a:srgbClr val="000000"/>
                </a:solidFill>
                <a:latin typeface="宋体" panose="02010600030101010101" pitchFamily="2" charset="-122"/>
              </a:rPr>
              <a:t>王安石</a:t>
            </a:r>
          </a:p>
          <a:p>
            <a:pPr marL="0" lvl="0" indent="0" eaLnBrk="1" hangingPunct="1">
              <a:spcBef>
                <a:spcPct val="0"/>
              </a:spcBef>
              <a:buNone/>
            </a:pPr>
            <a:r>
              <a:rPr lang="en-US" altLang="zh-CN" sz="2400" b="1" dirty="0">
                <a:solidFill>
                  <a:srgbClr val="000000"/>
                </a:solidFill>
                <a:latin typeface="宋体" panose="02010600030101010101" pitchFamily="2" charset="-122"/>
              </a:rPr>
              <a:t>3</a:t>
            </a:r>
            <a:r>
              <a:rPr lang="zh-CN" altLang="en-US" sz="2400" b="1" dirty="0">
                <a:solidFill>
                  <a:srgbClr val="000000"/>
                </a:solidFill>
                <a:latin typeface="宋体" panose="02010600030101010101" pitchFamily="2" charset="-122"/>
              </a:rPr>
              <a:t>、</a:t>
            </a:r>
            <a:r>
              <a:rPr lang="zh-CN" altLang="zh-CN" sz="2400" b="1" dirty="0">
                <a:solidFill>
                  <a:srgbClr val="000000"/>
                </a:solidFill>
                <a:latin typeface="宋体" panose="02010600030101010101" pitchFamily="2" charset="-122"/>
              </a:rPr>
              <a:t>勿以恶小而为之，勿以善小而不为。</a:t>
            </a:r>
            <a:r>
              <a:rPr lang="en-US" altLang="zh-CN" sz="2400" b="1" dirty="0">
                <a:solidFill>
                  <a:srgbClr val="000000"/>
                </a:solidFill>
                <a:latin typeface="宋体" panose="02010600030101010101" pitchFamily="2" charset="-122"/>
              </a:rPr>
              <a:t>                                              </a:t>
            </a:r>
            <a:r>
              <a:rPr lang="en-US" altLang="zh-CN" sz="2400" b="1" dirty="0">
                <a:solidFill>
                  <a:srgbClr val="C6D9F1"/>
                </a:solidFill>
                <a:latin typeface="宋体" panose="02010600030101010101" pitchFamily="2" charset="-122"/>
              </a:rPr>
              <a:t>- </a:t>
            </a:r>
            <a:r>
              <a:rPr lang="en-US" altLang="zh-CN" sz="2400" b="1" dirty="0">
                <a:solidFill>
                  <a:srgbClr val="000000"/>
                </a:solidFill>
                <a:latin typeface="宋体" panose="02010600030101010101" pitchFamily="2" charset="-122"/>
              </a:rPr>
              <a:t>                     ------ </a:t>
            </a:r>
            <a:r>
              <a:rPr lang="zh-CN" altLang="zh-CN" sz="2400" b="1" dirty="0">
                <a:solidFill>
                  <a:srgbClr val="000000"/>
                </a:solidFill>
                <a:latin typeface="宋体" panose="02010600030101010101" pitchFamily="2" charset="-122"/>
              </a:rPr>
              <a:t>《三国志》</a:t>
            </a:r>
          </a:p>
          <a:p>
            <a:pPr marL="0" lvl="0" indent="0" eaLnBrk="1" hangingPunct="1">
              <a:spcBef>
                <a:spcPct val="0"/>
              </a:spcBef>
              <a:buNone/>
            </a:pPr>
            <a:r>
              <a:rPr lang="en-US" altLang="zh-CN" sz="2400" b="1" dirty="0">
                <a:solidFill>
                  <a:srgbClr val="000000"/>
                </a:solidFill>
                <a:latin typeface="宋体" panose="02010600030101010101" pitchFamily="2" charset="-122"/>
              </a:rPr>
              <a:t>4</a:t>
            </a:r>
            <a:r>
              <a:rPr lang="zh-CN" altLang="en-US" sz="2400" b="1" dirty="0">
                <a:solidFill>
                  <a:srgbClr val="000000"/>
                </a:solidFill>
                <a:latin typeface="宋体" panose="02010600030101010101" pitchFamily="2" charset="-122"/>
              </a:rPr>
              <a:t>、</a:t>
            </a:r>
            <a:r>
              <a:rPr lang="zh-CN" altLang="zh-CN" sz="2400" b="1" dirty="0">
                <a:solidFill>
                  <a:srgbClr val="000000"/>
                </a:solidFill>
                <a:latin typeface="宋体" panose="02010600030101010101" pitchFamily="2" charset="-122"/>
              </a:rPr>
              <a:t>欲修其身，先正其心。</a:t>
            </a:r>
            <a:r>
              <a:rPr lang="en-US" altLang="zh-CN" sz="2400" b="1" dirty="0">
                <a:solidFill>
                  <a:srgbClr val="000000"/>
                </a:solidFill>
                <a:latin typeface="宋体" panose="02010600030101010101" pitchFamily="2" charset="-122"/>
              </a:rPr>
              <a:t> -----   </a:t>
            </a:r>
            <a:r>
              <a:rPr lang="zh-CN" altLang="zh-CN" sz="2400" b="1" dirty="0">
                <a:solidFill>
                  <a:srgbClr val="000000"/>
                </a:solidFill>
                <a:latin typeface="宋体" panose="02010600030101010101" pitchFamily="2" charset="-122"/>
              </a:rPr>
              <a:t>《大学》</a:t>
            </a:r>
          </a:p>
          <a:p>
            <a:pPr marL="0" lvl="0" indent="0" eaLnBrk="1" hangingPunct="1">
              <a:spcBef>
                <a:spcPct val="0"/>
              </a:spcBef>
              <a:buNone/>
            </a:pPr>
            <a:r>
              <a:rPr lang="en-US" altLang="zh-CN" sz="2400" b="1" dirty="0">
                <a:solidFill>
                  <a:srgbClr val="000000"/>
                </a:solidFill>
                <a:latin typeface="宋体" panose="02010600030101010101" pitchFamily="2" charset="-122"/>
              </a:rPr>
              <a:t>5</a:t>
            </a:r>
            <a:r>
              <a:rPr lang="zh-CN" altLang="en-US" sz="2400" b="1" dirty="0">
                <a:solidFill>
                  <a:srgbClr val="000000"/>
                </a:solidFill>
                <a:latin typeface="宋体" panose="02010600030101010101" pitchFamily="2" charset="-122"/>
              </a:rPr>
              <a:t>、</a:t>
            </a:r>
            <a:r>
              <a:rPr lang="zh-CN" altLang="zh-CN" sz="2400" b="1" dirty="0">
                <a:solidFill>
                  <a:srgbClr val="000000"/>
                </a:solidFill>
                <a:latin typeface="宋体" panose="02010600030101010101" pitchFamily="2" charset="-122"/>
              </a:rPr>
              <a:t>靡不有初，鲜克有终。</a:t>
            </a:r>
            <a:r>
              <a:rPr lang="en-US" altLang="zh-CN" sz="2400" b="1" dirty="0">
                <a:solidFill>
                  <a:srgbClr val="000000"/>
                </a:solidFill>
                <a:latin typeface="宋体" panose="02010600030101010101" pitchFamily="2" charset="-122"/>
              </a:rPr>
              <a:t> ------- </a:t>
            </a:r>
            <a:r>
              <a:rPr lang="zh-CN" altLang="zh-CN" sz="2400" b="1" dirty="0">
                <a:solidFill>
                  <a:srgbClr val="000000"/>
                </a:solidFill>
                <a:latin typeface="宋体" panose="02010600030101010101" pitchFamily="2" charset="-122"/>
              </a:rPr>
              <a:t>《诗经》</a:t>
            </a:r>
          </a:p>
          <a:p>
            <a:pPr marL="0" lvl="0" indent="0" eaLnBrk="1" hangingPunct="1">
              <a:spcBef>
                <a:spcPct val="0"/>
              </a:spcBef>
              <a:buNone/>
            </a:pPr>
            <a:r>
              <a:rPr lang="en-US" altLang="zh-CN" sz="2400" b="1" dirty="0">
                <a:solidFill>
                  <a:srgbClr val="000000"/>
                </a:solidFill>
                <a:latin typeface="宋体" panose="02010600030101010101" pitchFamily="2" charset="-122"/>
              </a:rPr>
              <a:t>6</a:t>
            </a:r>
            <a:r>
              <a:rPr lang="zh-CN" altLang="en-US" sz="2400" b="1" dirty="0">
                <a:solidFill>
                  <a:srgbClr val="000000"/>
                </a:solidFill>
                <a:latin typeface="宋体" panose="02010600030101010101" pitchFamily="2" charset="-122"/>
              </a:rPr>
              <a:t>、</a:t>
            </a:r>
            <a:r>
              <a:rPr lang="zh-CN" altLang="zh-CN" sz="2400" b="1" dirty="0">
                <a:solidFill>
                  <a:srgbClr val="000000"/>
                </a:solidFill>
                <a:latin typeface="宋体" panose="02010600030101010101" pitchFamily="2" charset="-122"/>
              </a:rPr>
              <a:t>大鹏一日同风起，扶摇直上九万里。</a:t>
            </a:r>
            <a:r>
              <a:rPr lang="en-US" altLang="zh-CN" sz="2400" b="1" dirty="0">
                <a:solidFill>
                  <a:srgbClr val="000000"/>
                </a:solidFill>
                <a:latin typeface="宋体" panose="02010600030101010101" pitchFamily="2" charset="-122"/>
              </a:rPr>
              <a:t>-</a:t>
            </a:r>
            <a:r>
              <a:rPr lang="zh-CN" altLang="zh-CN" sz="2400" b="1" dirty="0">
                <a:solidFill>
                  <a:srgbClr val="000000"/>
                </a:solidFill>
                <a:latin typeface="宋体" panose="02010600030101010101" pitchFamily="2" charset="-122"/>
              </a:rPr>
              <a:t>李白</a:t>
            </a:r>
            <a:r>
              <a:rPr lang="en-US" altLang="zh-CN" sz="2400" b="1" dirty="0">
                <a:solidFill>
                  <a:srgbClr val="000000"/>
                </a:solidFill>
                <a:latin typeface="宋体" panose="02010600030101010101" pitchFamily="2" charset="-122"/>
              </a:rPr>
              <a:t>   </a:t>
            </a:r>
            <a:endParaRPr lang="zh-CN" altLang="zh-CN" sz="2400" b="1" dirty="0">
              <a:solidFill>
                <a:srgbClr val="000000"/>
              </a:solidFill>
              <a:latin typeface="宋体" panose="02010600030101010101" pitchFamily="2"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24580">
                                            <p:txEl>
                                              <p:pRg st="0" end="0"/>
                                            </p:txEl>
                                          </p:spTgt>
                                        </p:tgtEl>
                                        <p:attrNameLst>
                                          <p:attrName>style.visibility</p:attrName>
                                        </p:attrNameLst>
                                      </p:cBhvr>
                                      <p:to>
                                        <p:strVal val="visible"/>
                                      </p:to>
                                    </p:set>
                                    <p:anim calcmode="discrete" valueType="clr">
                                      <p:cBhvr override="childStyle">
                                        <p:cTn id="7" dur="80"/>
                                        <p:tgtEl>
                                          <p:spTgt spid="24580">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4580">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24580">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24580">
                                            <p:txEl>
                                              <p:pRg st="1" end="1"/>
                                            </p:txEl>
                                          </p:spTgt>
                                        </p:tgtEl>
                                        <p:attrNameLst>
                                          <p:attrName>style.visibility</p:attrName>
                                        </p:attrNameLst>
                                      </p:cBhvr>
                                      <p:to>
                                        <p:strVal val="visible"/>
                                      </p:to>
                                    </p:set>
                                    <p:anim calcmode="discrete" valueType="clr">
                                      <p:cBhvr override="childStyle">
                                        <p:cTn id="14" dur="80"/>
                                        <p:tgtEl>
                                          <p:spTgt spid="24580">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24580">
                                            <p:txEl>
                                              <p:pRg st="1" end="1"/>
                                            </p:txEl>
                                          </p:spTgt>
                                        </p:tgtEl>
                                        <p:attrNameLst>
                                          <p:attrName>fillcolor</p:attrName>
                                        </p:attrNameLst>
                                      </p:cBhvr>
                                      <p:tavLst>
                                        <p:tav tm="0">
                                          <p:val>
                                            <p:clrVal>
                                              <a:schemeClr val="accent2"/>
                                            </p:clrVal>
                                          </p:val>
                                        </p:tav>
                                        <p:tav tm="50000">
                                          <p:val>
                                            <p:clrVal>
                                              <a:schemeClr val="hlink"/>
                                            </p:clrVal>
                                          </p:val>
                                        </p:tav>
                                      </p:tavLst>
                                    </p:anim>
                                    <p:set>
                                      <p:cBhvr>
                                        <p:cTn id="16" dur="80"/>
                                        <p:tgtEl>
                                          <p:spTgt spid="24580">
                                            <p:txEl>
                                              <p:pRg st="1" end="1"/>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nodeType="clickEffect">
                                  <p:stCondLst>
                                    <p:cond delay="0"/>
                                  </p:stCondLst>
                                  <p:iterate type="lt">
                                    <p:tmPct val="50000"/>
                                  </p:iterate>
                                  <p:childTnLst>
                                    <p:set>
                                      <p:cBhvr>
                                        <p:cTn id="20" dur="1" fill="hold">
                                          <p:stCondLst>
                                            <p:cond delay="0"/>
                                          </p:stCondLst>
                                        </p:cTn>
                                        <p:tgtEl>
                                          <p:spTgt spid="24580">
                                            <p:txEl>
                                              <p:pRg st="2" end="2"/>
                                            </p:txEl>
                                          </p:spTgt>
                                        </p:tgtEl>
                                        <p:attrNameLst>
                                          <p:attrName>style.visibility</p:attrName>
                                        </p:attrNameLst>
                                      </p:cBhvr>
                                      <p:to>
                                        <p:strVal val="visible"/>
                                      </p:to>
                                    </p:set>
                                    <p:anim calcmode="discrete" valueType="clr">
                                      <p:cBhvr override="childStyle">
                                        <p:cTn id="21" dur="80"/>
                                        <p:tgtEl>
                                          <p:spTgt spid="24580">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24580">
                                            <p:txEl>
                                              <p:pRg st="2" end="2"/>
                                            </p:txEl>
                                          </p:spTgt>
                                        </p:tgtEl>
                                        <p:attrNameLst>
                                          <p:attrName>fillcolor</p:attrName>
                                        </p:attrNameLst>
                                      </p:cBhvr>
                                      <p:tavLst>
                                        <p:tav tm="0">
                                          <p:val>
                                            <p:clrVal>
                                              <a:schemeClr val="accent2"/>
                                            </p:clrVal>
                                          </p:val>
                                        </p:tav>
                                        <p:tav tm="50000">
                                          <p:val>
                                            <p:clrVal>
                                              <a:schemeClr val="hlink"/>
                                            </p:clrVal>
                                          </p:val>
                                        </p:tav>
                                      </p:tavLst>
                                    </p:anim>
                                    <p:set>
                                      <p:cBhvr>
                                        <p:cTn id="23" dur="80"/>
                                        <p:tgtEl>
                                          <p:spTgt spid="24580">
                                            <p:txEl>
                                              <p:pRg st="2" end="2"/>
                                            </p:txEl>
                                          </p:spTgt>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nodeType="clickEffect">
                                  <p:stCondLst>
                                    <p:cond delay="0"/>
                                  </p:stCondLst>
                                  <p:iterate type="lt">
                                    <p:tmPct val="50000"/>
                                  </p:iterate>
                                  <p:childTnLst>
                                    <p:set>
                                      <p:cBhvr>
                                        <p:cTn id="27" dur="1" fill="hold">
                                          <p:stCondLst>
                                            <p:cond delay="0"/>
                                          </p:stCondLst>
                                        </p:cTn>
                                        <p:tgtEl>
                                          <p:spTgt spid="24580">
                                            <p:txEl>
                                              <p:pRg st="3" end="3"/>
                                            </p:txEl>
                                          </p:spTgt>
                                        </p:tgtEl>
                                        <p:attrNameLst>
                                          <p:attrName>style.visibility</p:attrName>
                                        </p:attrNameLst>
                                      </p:cBhvr>
                                      <p:to>
                                        <p:strVal val="visible"/>
                                      </p:to>
                                    </p:set>
                                    <p:anim calcmode="discrete" valueType="clr">
                                      <p:cBhvr override="childStyle">
                                        <p:cTn id="28" dur="80"/>
                                        <p:tgtEl>
                                          <p:spTgt spid="24580">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24580">
                                            <p:txEl>
                                              <p:pRg st="3" end="3"/>
                                            </p:txEl>
                                          </p:spTgt>
                                        </p:tgtEl>
                                        <p:attrNameLst>
                                          <p:attrName>fillcolor</p:attrName>
                                        </p:attrNameLst>
                                      </p:cBhvr>
                                      <p:tavLst>
                                        <p:tav tm="0">
                                          <p:val>
                                            <p:clrVal>
                                              <a:schemeClr val="accent2"/>
                                            </p:clrVal>
                                          </p:val>
                                        </p:tav>
                                        <p:tav tm="50000">
                                          <p:val>
                                            <p:clrVal>
                                              <a:schemeClr val="hlink"/>
                                            </p:clrVal>
                                          </p:val>
                                        </p:tav>
                                      </p:tavLst>
                                    </p:anim>
                                    <p:set>
                                      <p:cBhvr>
                                        <p:cTn id="30" dur="80"/>
                                        <p:tgtEl>
                                          <p:spTgt spid="24580">
                                            <p:txEl>
                                              <p:pRg st="3" end="3"/>
                                            </p:txEl>
                                          </p:spTgt>
                                        </p:tgtEl>
                                        <p:attrNameLst>
                                          <p:attrName>fill.type</p:attrName>
                                        </p:attrNameLst>
                                      </p:cBhvr>
                                      <p:to>
                                        <p:strVal val="solid"/>
                                      </p:to>
                                    </p:set>
                                  </p:childTnLst>
                                </p:cTn>
                              </p:par>
                            </p:childTnLst>
                          </p:cTn>
                        </p:par>
                      </p:childTnLst>
                    </p:cTn>
                  </p:par>
                  <p:par>
                    <p:cTn id="31" fill="hold">
                      <p:stCondLst>
                        <p:cond delay="indefinite"/>
                      </p:stCondLst>
                      <p:childTnLst>
                        <p:par>
                          <p:cTn id="32" fill="hold">
                            <p:stCondLst>
                              <p:cond delay="0"/>
                            </p:stCondLst>
                            <p:childTnLst>
                              <p:par>
                                <p:cTn id="33" presetID="27" presetClass="entr" presetSubtype="0" fill="hold" nodeType="clickEffect">
                                  <p:stCondLst>
                                    <p:cond delay="0"/>
                                  </p:stCondLst>
                                  <p:iterate type="lt">
                                    <p:tmPct val="50000"/>
                                  </p:iterate>
                                  <p:childTnLst>
                                    <p:set>
                                      <p:cBhvr>
                                        <p:cTn id="34" dur="1" fill="hold">
                                          <p:stCondLst>
                                            <p:cond delay="0"/>
                                          </p:stCondLst>
                                        </p:cTn>
                                        <p:tgtEl>
                                          <p:spTgt spid="24580">
                                            <p:txEl>
                                              <p:pRg st="4" end="4"/>
                                            </p:txEl>
                                          </p:spTgt>
                                        </p:tgtEl>
                                        <p:attrNameLst>
                                          <p:attrName>style.visibility</p:attrName>
                                        </p:attrNameLst>
                                      </p:cBhvr>
                                      <p:to>
                                        <p:strVal val="visible"/>
                                      </p:to>
                                    </p:set>
                                    <p:anim calcmode="discrete" valueType="clr">
                                      <p:cBhvr override="childStyle">
                                        <p:cTn id="35" dur="80"/>
                                        <p:tgtEl>
                                          <p:spTgt spid="24580">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6" dur="80"/>
                                        <p:tgtEl>
                                          <p:spTgt spid="24580">
                                            <p:txEl>
                                              <p:pRg st="4" end="4"/>
                                            </p:txEl>
                                          </p:spTgt>
                                        </p:tgtEl>
                                        <p:attrNameLst>
                                          <p:attrName>fillcolor</p:attrName>
                                        </p:attrNameLst>
                                      </p:cBhvr>
                                      <p:tavLst>
                                        <p:tav tm="0">
                                          <p:val>
                                            <p:clrVal>
                                              <a:schemeClr val="accent2"/>
                                            </p:clrVal>
                                          </p:val>
                                        </p:tav>
                                        <p:tav tm="50000">
                                          <p:val>
                                            <p:clrVal>
                                              <a:schemeClr val="hlink"/>
                                            </p:clrVal>
                                          </p:val>
                                        </p:tav>
                                      </p:tavLst>
                                    </p:anim>
                                    <p:set>
                                      <p:cBhvr>
                                        <p:cTn id="37" dur="80"/>
                                        <p:tgtEl>
                                          <p:spTgt spid="24580">
                                            <p:txEl>
                                              <p:pRg st="4" end="4"/>
                                            </p:txEl>
                                          </p:spTgt>
                                        </p:tgtEl>
                                        <p:attrNameLst>
                                          <p:attrName>fill.type</p:attrName>
                                        </p:attrNameLst>
                                      </p:cBhvr>
                                      <p:to>
                                        <p:strVal val="solid"/>
                                      </p:to>
                                    </p:set>
                                  </p:childTnLst>
                                </p:cTn>
                              </p:par>
                            </p:childTnLst>
                          </p:cTn>
                        </p:par>
                      </p:childTnLst>
                    </p:cTn>
                  </p:par>
                  <p:par>
                    <p:cTn id="38" fill="hold">
                      <p:stCondLst>
                        <p:cond delay="indefinite"/>
                      </p:stCondLst>
                      <p:childTnLst>
                        <p:par>
                          <p:cTn id="39" fill="hold">
                            <p:stCondLst>
                              <p:cond delay="0"/>
                            </p:stCondLst>
                            <p:childTnLst>
                              <p:par>
                                <p:cTn id="40" presetID="27" presetClass="entr" presetSubtype="0" fill="hold" nodeType="clickEffect">
                                  <p:stCondLst>
                                    <p:cond delay="0"/>
                                  </p:stCondLst>
                                  <p:iterate type="lt">
                                    <p:tmPct val="50000"/>
                                  </p:iterate>
                                  <p:childTnLst>
                                    <p:set>
                                      <p:cBhvr>
                                        <p:cTn id="41" dur="1" fill="hold">
                                          <p:stCondLst>
                                            <p:cond delay="0"/>
                                          </p:stCondLst>
                                        </p:cTn>
                                        <p:tgtEl>
                                          <p:spTgt spid="24580">
                                            <p:txEl>
                                              <p:pRg st="5" end="5"/>
                                            </p:txEl>
                                          </p:spTgt>
                                        </p:tgtEl>
                                        <p:attrNameLst>
                                          <p:attrName>style.visibility</p:attrName>
                                        </p:attrNameLst>
                                      </p:cBhvr>
                                      <p:to>
                                        <p:strVal val="visible"/>
                                      </p:to>
                                    </p:set>
                                    <p:anim calcmode="discrete" valueType="clr">
                                      <p:cBhvr override="childStyle">
                                        <p:cTn id="42" dur="80"/>
                                        <p:tgtEl>
                                          <p:spTgt spid="24580">
                                            <p:txEl>
                                              <p:pRg st="5" end="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3" dur="80"/>
                                        <p:tgtEl>
                                          <p:spTgt spid="24580">
                                            <p:txEl>
                                              <p:pRg st="5" end="5"/>
                                            </p:txEl>
                                          </p:spTgt>
                                        </p:tgtEl>
                                        <p:attrNameLst>
                                          <p:attrName>fillcolor</p:attrName>
                                        </p:attrNameLst>
                                      </p:cBhvr>
                                      <p:tavLst>
                                        <p:tav tm="0">
                                          <p:val>
                                            <p:clrVal>
                                              <a:schemeClr val="accent2"/>
                                            </p:clrVal>
                                          </p:val>
                                        </p:tav>
                                        <p:tav tm="50000">
                                          <p:val>
                                            <p:clrVal>
                                              <a:schemeClr val="hlink"/>
                                            </p:clrVal>
                                          </p:val>
                                        </p:tav>
                                      </p:tavLst>
                                    </p:anim>
                                    <p:set>
                                      <p:cBhvr>
                                        <p:cTn id="44" dur="80"/>
                                        <p:tgtEl>
                                          <p:spTgt spid="24580">
                                            <p:txEl>
                                              <p:pRg st="5" end="5"/>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ext Box 3"/>
          <p:cNvSpPr txBox="1"/>
          <p:nvPr/>
        </p:nvSpPr>
        <p:spPr>
          <a:xfrm>
            <a:off x="1042988" y="260350"/>
            <a:ext cx="7632700" cy="70167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50000"/>
              </a:spcBef>
              <a:buNone/>
            </a:pPr>
            <a:endParaRPr lang="zh-CN" altLang="en-US" sz="4000" dirty="0">
              <a:latin typeface="Times New Roman" panose="02020603050405020304" pitchFamily="18" charset="0"/>
              <a:ea typeface="隶书" pitchFamily="49" charset="-122"/>
            </a:endParaRPr>
          </a:p>
        </p:txBody>
      </p:sp>
      <p:sp>
        <p:nvSpPr>
          <p:cNvPr id="24580" name="Text Box 4"/>
          <p:cNvSpPr txBox="1">
            <a:spLocks noChangeArrowheads="1"/>
          </p:cNvSpPr>
          <p:nvPr/>
        </p:nvSpPr>
        <p:spPr bwMode="auto">
          <a:xfrm>
            <a:off x="755650" y="476250"/>
            <a:ext cx="7920038" cy="6740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smtClean="0">
                <a:ln>
                  <a:noFill/>
                </a:ln>
                <a:solidFill>
                  <a:srgbClr val="002060"/>
                </a:solidFill>
                <a:effectLst/>
                <a:uLnTx/>
                <a:uFillTx/>
                <a:latin typeface="+mn-ea"/>
                <a:ea typeface="+mn-ea"/>
                <a:cs typeface="+mn-cs"/>
              </a:rPr>
              <a:t>三、相辅相成，确立中心句</a:t>
            </a:r>
            <a:endParaRPr kumimoji="0" lang="en-US" altLang="zh-CN" sz="3600" b="1" i="0" u="none" strike="noStrike" kern="1200" cap="none" spc="0" normalizeH="0" baseline="0" noProof="0" dirty="0" smtClean="0">
              <a:ln>
                <a:noFill/>
              </a:ln>
              <a:solidFill>
                <a:srgbClr val="002060"/>
              </a:solidFill>
              <a:effectLst/>
              <a:uLnTx/>
              <a:uFillTx/>
              <a:latin typeface="+mn-ea"/>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smtClean="0">
                <a:ln>
                  <a:noFill/>
                </a:ln>
                <a:solidFill>
                  <a:srgbClr val="002060"/>
                </a:solidFill>
                <a:effectLst/>
                <a:uLnTx/>
                <a:uFillTx/>
                <a:latin typeface="+mn-ea"/>
                <a:ea typeface="+mn-ea"/>
                <a:cs typeface="+mn-cs"/>
              </a:rPr>
              <a:t>四、包容涵盖，慎重拟标题。</a:t>
            </a:r>
            <a:endParaRPr kumimoji="0" lang="en-US" altLang="zh-CN" sz="3600" b="1" i="0" u="none" strike="noStrike" kern="1200" cap="none" spc="0" normalizeH="0" baseline="0" noProof="0" dirty="0" smtClean="0">
              <a:ln>
                <a:noFill/>
              </a:ln>
              <a:solidFill>
                <a:srgbClr val="002060"/>
              </a:solidFill>
              <a:effectLst/>
              <a:uLnTx/>
              <a:uFillTx/>
              <a:latin typeface="+mn-ea"/>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schemeClr val="tx1"/>
                </a:solidFill>
                <a:effectLst/>
                <a:uLnTx/>
                <a:uFillTx/>
                <a:latin typeface="+mn-ea"/>
                <a:ea typeface="+mn-ea"/>
                <a:cs typeface="+mn-cs"/>
              </a:rPr>
              <a:t>不太好的标题：</a:t>
            </a:r>
          </a:p>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600" b="1" i="0" u="none" strike="noStrike" kern="1200" cap="none" spc="0" normalizeH="0" baseline="0" noProof="0" dirty="0">
                <a:ln>
                  <a:noFill/>
                </a:ln>
                <a:solidFill>
                  <a:schemeClr val="tx1"/>
                </a:solidFill>
                <a:effectLst/>
                <a:uLnTx/>
                <a:uFillTx/>
                <a:latin typeface="+mn-ea"/>
                <a:ea typeface="+mn-ea"/>
                <a:cs typeface="+mn-cs"/>
              </a:rPr>
              <a:t>1</a:t>
            </a:r>
            <a:r>
              <a:rPr kumimoji="0" lang="zh-CN" altLang="en-US" sz="3600" b="1" i="0" u="none" strike="noStrike" kern="1200" cap="none" spc="0" normalizeH="0" baseline="0" noProof="0" dirty="0">
                <a:ln>
                  <a:noFill/>
                </a:ln>
                <a:solidFill>
                  <a:schemeClr val="tx1"/>
                </a:solidFill>
                <a:effectLst/>
                <a:uLnTx/>
                <a:uFillTx/>
                <a:latin typeface="+mn-ea"/>
                <a:ea typeface="+mn-ea"/>
                <a:cs typeface="+mn-cs"/>
              </a:rPr>
              <a:t>、	古人之言，不可忽视。</a:t>
            </a:r>
          </a:p>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600" b="1" i="0" u="none" strike="noStrike" kern="1200" cap="none" spc="0" normalizeH="0" baseline="0" noProof="0" dirty="0">
                <a:ln>
                  <a:noFill/>
                </a:ln>
                <a:solidFill>
                  <a:schemeClr val="tx1"/>
                </a:solidFill>
                <a:effectLst/>
                <a:uLnTx/>
                <a:uFillTx/>
                <a:latin typeface="+mn-ea"/>
                <a:ea typeface="+mn-ea"/>
                <a:cs typeface="+mn-cs"/>
              </a:rPr>
              <a:t>2</a:t>
            </a:r>
            <a:r>
              <a:rPr kumimoji="0" lang="zh-CN" altLang="en-US" sz="3600" b="1" i="0" u="none" strike="noStrike" kern="1200" cap="none" spc="0" normalizeH="0" baseline="0" noProof="0" dirty="0">
                <a:ln>
                  <a:noFill/>
                </a:ln>
                <a:solidFill>
                  <a:schemeClr val="tx1"/>
                </a:solidFill>
                <a:effectLst/>
                <a:uLnTx/>
                <a:uFillTx/>
                <a:latin typeface="+mn-ea"/>
                <a:ea typeface="+mn-ea"/>
                <a:cs typeface="+mn-cs"/>
              </a:rPr>
              <a:t>、文化的无限魅力</a:t>
            </a: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schemeClr val="tx1"/>
                </a:solidFill>
                <a:effectLst/>
                <a:uLnTx/>
                <a:uFillTx/>
                <a:latin typeface="+mn-ea"/>
                <a:ea typeface="+mn-ea"/>
                <a:cs typeface="+mn-cs"/>
              </a:rPr>
              <a:t>（涵盖太大，不能统一于一个中心）</a:t>
            </a:r>
          </a:p>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600" b="1" i="0" u="none" strike="noStrike" kern="1200" cap="none" spc="0" normalizeH="0" baseline="0" noProof="0" dirty="0">
                <a:ln>
                  <a:noFill/>
                </a:ln>
                <a:solidFill>
                  <a:schemeClr val="tx1"/>
                </a:solidFill>
                <a:effectLst/>
                <a:uLnTx/>
                <a:uFillTx/>
                <a:latin typeface="+mn-ea"/>
                <a:ea typeface="+mn-ea"/>
                <a:cs typeface="+mn-cs"/>
              </a:rPr>
              <a:t>3</a:t>
            </a:r>
            <a:r>
              <a:rPr kumimoji="0" lang="zh-CN" altLang="en-US" sz="3600" b="1" i="0" u="none" strike="noStrike" kern="1200" cap="none" spc="0" normalizeH="0" baseline="0" noProof="0" dirty="0">
                <a:ln>
                  <a:noFill/>
                </a:ln>
                <a:solidFill>
                  <a:schemeClr val="tx1"/>
                </a:solidFill>
                <a:effectLst/>
                <a:uLnTx/>
                <a:uFillTx/>
                <a:latin typeface="+mn-ea"/>
                <a:ea typeface="+mn-ea"/>
                <a:cs typeface="+mn-cs"/>
              </a:rPr>
              <a:t>、端正内心。           </a:t>
            </a:r>
          </a:p>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600" b="1" i="0" u="none" strike="noStrike" kern="1200" cap="none" spc="0" normalizeH="0" baseline="0" noProof="0" dirty="0">
                <a:ln>
                  <a:noFill/>
                </a:ln>
                <a:solidFill>
                  <a:schemeClr val="tx1"/>
                </a:solidFill>
                <a:effectLst/>
                <a:uLnTx/>
                <a:uFillTx/>
                <a:latin typeface="+mn-ea"/>
                <a:ea typeface="+mn-ea"/>
                <a:cs typeface="+mn-cs"/>
              </a:rPr>
              <a:t>4</a:t>
            </a:r>
            <a:r>
              <a:rPr kumimoji="0" lang="zh-CN" altLang="en-US" sz="3600" b="1" i="0" u="none" strike="noStrike" kern="1200" cap="none" spc="0" normalizeH="0" baseline="0" noProof="0" dirty="0">
                <a:ln>
                  <a:noFill/>
                </a:ln>
                <a:solidFill>
                  <a:schemeClr val="tx1"/>
                </a:solidFill>
                <a:effectLst/>
                <a:uLnTx/>
                <a:uFillTx/>
                <a:latin typeface="+mn-ea"/>
                <a:ea typeface="+mn-ea"/>
                <a:cs typeface="+mn-cs"/>
              </a:rPr>
              <a:t>、人要有敬畏之心。</a:t>
            </a: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schemeClr val="tx1"/>
                </a:solidFill>
                <a:effectLst/>
                <a:uLnTx/>
                <a:uFillTx/>
                <a:latin typeface="+mn-ea"/>
                <a:ea typeface="+mn-ea"/>
                <a:cs typeface="+mn-cs"/>
              </a:rPr>
              <a:t>（不是以两三句为基础确定立意。只以一句为中心，其他名言作论据）</a:t>
            </a:r>
          </a:p>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3600" b="1" i="0" u="none" strike="noStrike" kern="1200" cap="none" spc="0" normalizeH="0" baseline="0" noProof="0" dirty="0" smtClean="0">
              <a:ln>
                <a:noFill/>
              </a:ln>
              <a:solidFill>
                <a:schemeClr val="tx1"/>
              </a:solidFill>
              <a:effectLst/>
              <a:uLnTx/>
              <a:uFillTx/>
              <a:latin typeface="+mn-ea"/>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600" b="1" i="0" u="none" strike="noStrike" kern="1200" cap="none" spc="0" normalizeH="0" baseline="0" noProof="0" dirty="0" smtClean="0">
              <a:ln>
                <a:noFill/>
              </a:ln>
              <a:solidFill>
                <a:schemeClr val="tx1"/>
              </a:solidFill>
              <a:effectLst/>
              <a:uLnTx/>
              <a:uFillTx/>
              <a:latin typeface="+mn-ea"/>
              <a:ea typeface="+mn-ea"/>
              <a:cs typeface="+mn-cs"/>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24580">
                                            <p:txEl>
                                              <p:pRg st="0" end="0"/>
                                            </p:txEl>
                                          </p:spTgt>
                                        </p:tgtEl>
                                        <p:attrNameLst>
                                          <p:attrName>style.visibility</p:attrName>
                                        </p:attrNameLst>
                                      </p:cBhvr>
                                      <p:to>
                                        <p:strVal val="visible"/>
                                      </p:to>
                                    </p:set>
                                    <p:anim calcmode="discrete" valueType="clr">
                                      <p:cBhvr override="childStyle">
                                        <p:cTn id="7" dur="80"/>
                                        <p:tgtEl>
                                          <p:spTgt spid="24580">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4580">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24580">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24580">
                                            <p:txEl>
                                              <p:pRg st="1" end="1"/>
                                            </p:txEl>
                                          </p:spTgt>
                                        </p:tgtEl>
                                        <p:attrNameLst>
                                          <p:attrName>style.visibility</p:attrName>
                                        </p:attrNameLst>
                                      </p:cBhvr>
                                      <p:to>
                                        <p:strVal val="visible"/>
                                      </p:to>
                                    </p:set>
                                    <p:anim calcmode="discrete" valueType="clr">
                                      <p:cBhvr override="childStyle">
                                        <p:cTn id="14" dur="80"/>
                                        <p:tgtEl>
                                          <p:spTgt spid="24580">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24580">
                                            <p:txEl>
                                              <p:pRg st="1" end="1"/>
                                            </p:txEl>
                                          </p:spTgt>
                                        </p:tgtEl>
                                        <p:attrNameLst>
                                          <p:attrName>fillcolor</p:attrName>
                                        </p:attrNameLst>
                                      </p:cBhvr>
                                      <p:tavLst>
                                        <p:tav tm="0">
                                          <p:val>
                                            <p:clrVal>
                                              <a:schemeClr val="accent2"/>
                                            </p:clrVal>
                                          </p:val>
                                        </p:tav>
                                        <p:tav tm="50000">
                                          <p:val>
                                            <p:clrVal>
                                              <a:schemeClr val="hlink"/>
                                            </p:clrVal>
                                          </p:val>
                                        </p:tav>
                                      </p:tavLst>
                                    </p:anim>
                                    <p:set>
                                      <p:cBhvr>
                                        <p:cTn id="16" dur="80"/>
                                        <p:tgtEl>
                                          <p:spTgt spid="24580">
                                            <p:txEl>
                                              <p:pRg st="1" end="1"/>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nodeType="clickEffect">
                                  <p:stCondLst>
                                    <p:cond delay="0"/>
                                  </p:stCondLst>
                                  <p:iterate type="lt">
                                    <p:tmPct val="50000"/>
                                  </p:iterate>
                                  <p:childTnLst>
                                    <p:set>
                                      <p:cBhvr>
                                        <p:cTn id="20" dur="1" fill="hold">
                                          <p:stCondLst>
                                            <p:cond delay="0"/>
                                          </p:stCondLst>
                                        </p:cTn>
                                        <p:tgtEl>
                                          <p:spTgt spid="24580">
                                            <p:txEl>
                                              <p:pRg st="2" end="2"/>
                                            </p:txEl>
                                          </p:spTgt>
                                        </p:tgtEl>
                                        <p:attrNameLst>
                                          <p:attrName>style.visibility</p:attrName>
                                        </p:attrNameLst>
                                      </p:cBhvr>
                                      <p:to>
                                        <p:strVal val="visible"/>
                                      </p:to>
                                    </p:set>
                                    <p:anim calcmode="discrete" valueType="clr">
                                      <p:cBhvr override="childStyle">
                                        <p:cTn id="21" dur="80"/>
                                        <p:tgtEl>
                                          <p:spTgt spid="24580">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24580">
                                            <p:txEl>
                                              <p:pRg st="2" end="2"/>
                                            </p:txEl>
                                          </p:spTgt>
                                        </p:tgtEl>
                                        <p:attrNameLst>
                                          <p:attrName>fillcolor</p:attrName>
                                        </p:attrNameLst>
                                      </p:cBhvr>
                                      <p:tavLst>
                                        <p:tav tm="0">
                                          <p:val>
                                            <p:clrVal>
                                              <a:schemeClr val="accent2"/>
                                            </p:clrVal>
                                          </p:val>
                                        </p:tav>
                                        <p:tav tm="50000">
                                          <p:val>
                                            <p:clrVal>
                                              <a:schemeClr val="hlink"/>
                                            </p:clrVal>
                                          </p:val>
                                        </p:tav>
                                      </p:tavLst>
                                    </p:anim>
                                    <p:set>
                                      <p:cBhvr>
                                        <p:cTn id="23" dur="80"/>
                                        <p:tgtEl>
                                          <p:spTgt spid="24580">
                                            <p:txEl>
                                              <p:pRg st="2" end="2"/>
                                            </p:txEl>
                                          </p:spTgt>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nodeType="clickEffect">
                                  <p:stCondLst>
                                    <p:cond delay="0"/>
                                  </p:stCondLst>
                                  <p:iterate type="lt">
                                    <p:tmPct val="50000"/>
                                  </p:iterate>
                                  <p:childTnLst>
                                    <p:set>
                                      <p:cBhvr>
                                        <p:cTn id="27" dur="1" fill="hold">
                                          <p:stCondLst>
                                            <p:cond delay="0"/>
                                          </p:stCondLst>
                                        </p:cTn>
                                        <p:tgtEl>
                                          <p:spTgt spid="24580">
                                            <p:txEl>
                                              <p:pRg st="3" end="3"/>
                                            </p:txEl>
                                          </p:spTgt>
                                        </p:tgtEl>
                                        <p:attrNameLst>
                                          <p:attrName>style.visibility</p:attrName>
                                        </p:attrNameLst>
                                      </p:cBhvr>
                                      <p:to>
                                        <p:strVal val="visible"/>
                                      </p:to>
                                    </p:set>
                                    <p:anim calcmode="discrete" valueType="clr">
                                      <p:cBhvr override="childStyle">
                                        <p:cTn id="28" dur="80"/>
                                        <p:tgtEl>
                                          <p:spTgt spid="24580">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24580">
                                            <p:txEl>
                                              <p:pRg st="3" end="3"/>
                                            </p:txEl>
                                          </p:spTgt>
                                        </p:tgtEl>
                                        <p:attrNameLst>
                                          <p:attrName>fillcolor</p:attrName>
                                        </p:attrNameLst>
                                      </p:cBhvr>
                                      <p:tavLst>
                                        <p:tav tm="0">
                                          <p:val>
                                            <p:clrVal>
                                              <a:schemeClr val="accent2"/>
                                            </p:clrVal>
                                          </p:val>
                                        </p:tav>
                                        <p:tav tm="50000">
                                          <p:val>
                                            <p:clrVal>
                                              <a:schemeClr val="hlink"/>
                                            </p:clrVal>
                                          </p:val>
                                        </p:tav>
                                      </p:tavLst>
                                    </p:anim>
                                    <p:set>
                                      <p:cBhvr>
                                        <p:cTn id="30" dur="80"/>
                                        <p:tgtEl>
                                          <p:spTgt spid="24580">
                                            <p:txEl>
                                              <p:pRg st="3" end="3"/>
                                            </p:txEl>
                                          </p:spTgt>
                                        </p:tgtEl>
                                        <p:attrNameLst>
                                          <p:attrName>fill.type</p:attrName>
                                        </p:attrNameLst>
                                      </p:cBhvr>
                                      <p:to>
                                        <p:strVal val="solid"/>
                                      </p:to>
                                    </p:set>
                                  </p:childTnLst>
                                </p:cTn>
                              </p:par>
                            </p:childTnLst>
                          </p:cTn>
                        </p:par>
                      </p:childTnLst>
                    </p:cTn>
                  </p:par>
                  <p:par>
                    <p:cTn id="31" fill="hold">
                      <p:stCondLst>
                        <p:cond delay="indefinite"/>
                      </p:stCondLst>
                      <p:childTnLst>
                        <p:par>
                          <p:cTn id="32" fill="hold">
                            <p:stCondLst>
                              <p:cond delay="0"/>
                            </p:stCondLst>
                            <p:childTnLst>
                              <p:par>
                                <p:cTn id="33" presetID="27" presetClass="entr" presetSubtype="0" fill="hold" nodeType="clickEffect">
                                  <p:stCondLst>
                                    <p:cond delay="0"/>
                                  </p:stCondLst>
                                  <p:iterate type="lt">
                                    <p:tmPct val="50000"/>
                                  </p:iterate>
                                  <p:childTnLst>
                                    <p:set>
                                      <p:cBhvr>
                                        <p:cTn id="34" dur="1" fill="hold">
                                          <p:stCondLst>
                                            <p:cond delay="0"/>
                                          </p:stCondLst>
                                        </p:cTn>
                                        <p:tgtEl>
                                          <p:spTgt spid="24580">
                                            <p:txEl>
                                              <p:pRg st="4" end="4"/>
                                            </p:txEl>
                                          </p:spTgt>
                                        </p:tgtEl>
                                        <p:attrNameLst>
                                          <p:attrName>style.visibility</p:attrName>
                                        </p:attrNameLst>
                                      </p:cBhvr>
                                      <p:to>
                                        <p:strVal val="visible"/>
                                      </p:to>
                                    </p:set>
                                    <p:anim calcmode="discrete" valueType="clr">
                                      <p:cBhvr override="childStyle">
                                        <p:cTn id="35" dur="80"/>
                                        <p:tgtEl>
                                          <p:spTgt spid="24580">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6" dur="80"/>
                                        <p:tgtEl>
                                          <p:spTgt spid="24580">
                                            <p:txEl>
                                              <p:pRg st="4" end="4"/>
                                            </p:txEl>
                                          </p:spTgt>
                                        </p:tgtEl>
                                        <p:attrNameLst>
                                          <p:attrName>fillcolor</p:attrName>
                                        </p:attrNameLst>
                                      </p:cBhvr>
                                      <p:tavLst>
                                        <p:tav tm="0">
                                          <p:val>
                                            <p:clrVal>
                                              <a:schemeClr val="accent2"/>
                                            </p:clrVal>
                                          </p:val>
                                        </p:tav>
                                        <p:tav tm="50000">
                                          <p:val>
                                            <p:clrVal>
                                              <a:schemeClr val="hlink"/>
                                            </p:clrVal>
                                          </p:val>
                                        </p:tav>
                                      </p:tavLst>
                                    </p:anim>
                                    <p:set>
                                      <p:cBhvr>
                                        <p:cTn id="37" dur="80"/>
                                        <p:tgtEl>
                                          <p:spTgt spid="24580">
                                            <p:txEl>
                                              <p:pRg st="4" end="4"/>
                                            </p:txEl>
                                          </p:spTgt>
                                        </p:tgtEl>
                                        <p:attrNameLst>
                                          <p:attrName>fill.type</p:attrName>
                                        </p:attrNameLst>
                                      </p:cBhvr>
                                      <p:to>
                                        <p:strVal val="solid"/>
                                      </p:to>
                                    </p:set>
                                  </p:childTnLst>
                                </p:cTn>
                              </p:par>
                            </p:childTnLst>
                          </p:cTn>
                        </p:par>
                      </p:childTnLst>
                    </p:cTn>
                  </p:par>
                  <p:par>
                    <p:cTn id="38" fill="hold">
                      <p:stCondLst>
                        <p:cond delay="indefinite"/>
                      </p:stCondLst>
                      <p:childTnLst>
                        <p:par>
                          <p:cTn id="39" fill="hold">
                            <p:stCondLst>
                              <p:cond delay="0"/>
                            </p:stCondLst>
                            <p:childTnLst>
                              <p:par>
                                <p:cTn id="40" presetID="27" presetClass="entr" presetSubtype="0" fill="hold" nodeType="clickEffect">
                                  <p:stCondLst>
                                    <p:cond delay="0"/>
                                  </p:stCondLst>
                                  <p:iterate type="lt">
                                    <p:tmPct val="50000"/>
                                  </p:iterate>
                                  <p:childTnLst>
                                    <p:set>
                                      <p:cBhvr>
                                        <p:cTn id="41" dur="1" fill="hold">
                                          <p:stCondLst>
                                            <p:cond delay="0"/>
                                          </p:stCondLst>
                                        </p:cTn>
                                        <p:tgtEl>
                                          <p:spTgt spid="24580">
                                            <p:txEl>
                                              <p:pRg st="5" end="5"/>
                                            </p:txEl>
                                          </p:spTgt>
                                        </p:tgtEl>
                                        <p:attrNameLst>
                                          <p:attrName>style.visibility</p:attrName>
                                        </p:attrNameLst>
                                      </p:cBhvr>
                                      <p:to>
                                        <p:strVal val="visible"/>
                                      </p:to>
                                    </p:set>
                                    <p:anim calcmode="discrete" valueType="clr">
                                      <p:cBhvr override="childStyle">
                                        <p:cTn id="42" dur="80"/>
                                        <p:tgtEl>
                                          <p:spTgt spid="24580">
                                            <p:txEl>
                                              <p:pRg st="5" end="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3" dur="80"/>
                                        <p:tgtEl>
                                          <p:spTgt spid="24580">
                                            <p:txEl>
                                              <p:pRg st="5" end="5"/>
                                            </p:txEl>
                                          </p:spTgt>
                                        </p:tgtEl>
                                        <p:attrNameLst>
                                          <p:attrName>fillcolor</p:attrName>
                                        </p:attrNameLst>
                                      </p:cBhvr>
                                      <p:tavLst>
                                        <p:tav tm="0">
                                          <p:val>
                                            <p:clrVal>
                                              <a:schemeClr val="accent2"/>
                                            </p:clrVal>
                                          </p:val>
                                        </p:tav>
                                        <p:tav tm="50000">
                                          <p:val>
                                            <p:clrVal>
                                              <a:schemeClr val="hlink"/>
                                            </p:clrVal>
                                          </p:val>
                                        </p:tav>
                                      </p:tavLst>
                                    </p:anim>
                                    <p:set>
                                      <p:cBhvr>
                                        <p:cTn id="44" dur="80"/>
                                        <p:tgtEl>
                                          <p:spTgt spid="24580">
                                            <p:txEl>
                                              <p:pRg st="5" end="5"/>
                                            </p:txEl>
                                          </p:spTgt>
                                        </p:tgtEl>
                                        <p:attrNameLst>
                                          <p:attrName>fill.type</p:attrName>
                                        </p:attrNameLst>
                                      </p:cBhvr>
                                      <p:to>
                                        <p:strVal val="solid"/>
                                      </p:to>
                                    </p:set>
                                  </p:childTnLst>
                                </p:cTn>
                              </p:par>
                            </p:childTnLst>
                          </p:cTn>
                        </p:par>
                      </p:childTnLst>
                    </p:cTn>
                  </p:par>
                  <p:par>
                    <p:cTn id="45" fill="hold">
                      <p:stCondLst>
                        <p:cond delay="indefinite"/>
                      </p:stCondLst>
                      <p:childTnLst>
                        <p:par>
                          <p:cTn id="46" fill="hold">
                            <p:stCondLst>
                              <p:cond delay="0"/>
                            </p:stCondLst>
                            <p:childTnLst>
                              <p:par>
                                <p:cTn id="47" presetID="27" presetClass="entr" presetSubtype="0" fill="hold" nodeType="clickEffect">
                                  <p:stCondLst>
                                    <p:cond delay="0"/>
                                  </p:stCondLst>
                                  <p:iterate type="lt">
                                    <p:tmPct val="50000"/>
                                  </p:iterate>
                                  <p:childTnLst>
                                    <p:set>
                                      <p:cBhvr>
                                        <p:cTn id="48" dur="1" fill="hold">
                                          <p:stCondLst>
                                            <p:cond delay="0"/>
                                          </p:stCondLst>
                                        </p:cTn>
                                        <p:tgtEl>
                                          <p:spTgt spid="24580">
                                            <p:txEl>
                                              <p:pRg st="6" end="6"/>
                                            </p:txEl>
                                          </p:spTgt>
                                        </p:tgtEl>
                                        <p:attrNameLst>
                                          <p:attrName>style.visibility</p:attrName>
                                        </p:attrNameLst>
                                      </p:cBhvr>
                                      <p:to>
                                        <p:strVal val="visible"/>
                                      </p:to>
                                    </p:set>
                                    <p:anim calcmode="discrete" valueType="clr">
                                      <p:cBhvr override="childStyle">
                                        <p:cTn id="49" dur="80"/>
                                        <p:tgtEl>
                                          <p:spTgt spid="24580">
                                            <p:txEl>
                                              <p:pRg st="6" end="6"/>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0" dur="80"/>
                                        <p:tgtEl>
                                          <p:spTgt spid="24580">
                                            <p:txEl>
                                              <p:pRg st="6" end="6"/>
                                            </p:txEl>
                                          </p:spTgt>
                                        </p:tgtEl>
                                        <p:attrNameLst>
                                          <p:attrName>fillcolor</p:attrName>
                                        </p:attrNameLst>
                                      </p:cBhvr>
                                      <p:tavLst>
                                        <p:tav tm="0">
                                          <p:val>
                                            <p:clrVal>
                                              <a:schemeClr val="accent2"/>
                                            </p:clrVal>
                                          </p:val>
                                        </p:tav>
                                        <p:tav tm="50000">
                                          <p:val>
                                            <p:clrVal>
                                              <a:schemeClr val="hlink"/>
                                            </p:clrVal>
                                          </p:val>
                                        </p:tav>
                                      </p:tavLst>
                                    </p:anim>
                                    <p:set>
                                      <p:cBhvr>
                                        <p:cTn id="51" dur="80"/>
                                        <p:tgtEl>
                                          <p:spTgt spid="24580">
                                            <p:txEl>
                                              <p:pRg st="6" end="6"/>
                                            </p:txEl>
                                          </p:spTgt>
                                        </p:tgtEl>
                                        <p:attrNameLst>
                                          <p:attrName>fill.type</p:attrName>
                                        </p:attrNameLst>
                                      </p:cBhvr>
                                      <p:to>
                                        <p:strVal val="solid"/>
                                      </p:to>
                                    </p:set>
                                  </p:childTnLst>
                                </p:cTn>
                              </p:par>
                            </p:childTnLst>
                          </p:cTn>
                        </p:par>
                      </p:childTnLst>
                    </p:cTn>
                  </p:par>
                  <p:par>
                    <p:cTn id="52" fill="hold">
                      <p:stCondLst>
                        <p:cond delay="indefinite"/>
                      </p:stCondLst>
                      <p:childTnLst>
                        <p:par>
                          <p:cTn id="53" fill="hold">
                            <p:stCondLst>
                              <p:cond delay="0"/>
                            </p:stCondLst>
                            <p:childTnLst>
                              <p:par>
                                <p:cTn id="54" presetID="27" presetClass="entr" presetSubtype="0" fill="hold" nodeType="clickEffect">
                                  <p:stCondLst>
                                    <p:cond delay="0"/>
                                  </p:stCondLst>
                                  <p:iterate type="lt">
                                    <p:tmPct val="50000"/>
                                  </p:iterate>
                                  <p:childTnLst>
                                    <p:set>
                                      <p:cBhvr>
                                        <p:cTn id="55" dur="1" fill="hold">
                                          <p:stCondLst>
                                            <p:cond delay="0"/>
                                          </p:stCondLst>
                                        </p:cTn>
                                        <p:tgtEl>
                                          <p:spTgt spid="24580">
                                            <p:txEl>
                                              <p:pRg st="7" end="7"/>
                                            </p:txEl>
                                          </p:spTgt>
                                        </p:tgtEl>
                                        <p:attrNameLst>
                                          <p:attrName>style.visibility</p:attrName>
                                        </p:attrNameLst>
                                      </p:cBhvr>
                                      <p:to>
                                        <p:strVal val="visible"/>
                                      </p:to>
                                    </p:set>
                                    <p:anim calcmode="discrete" valueType="clr">
                                      <p:cBhvr override="childStyle">
                                        <p:cTn id="56" dur="80"/>
                                        <p:tgtEl>
                                          <p:spTgt spid="24580">
                                            <p:txEl>
                                              <p:pRg st="7" end="7"/>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7" dur="80"/>
                                        <p:tgtEl>
                                          <p:spTgt spid="24580">
                                            <p:txEl>
                                              <p:pRg st="7" end="7"/>
                                            </p:txEl>
                                          </p:spTgt>
                                        </p:tgtEl>
                                        <p:attrNameLst>
                                          <p:attrName>fillcolor</p:attrName>
                                        </p:attrNameLst>
                                      </p:cBhvr>
                                      <p:tavLst>
                                        <p:tav tm="0">
                                          <p:val>
                                            <p:clrVal>
                                              <a:schemeClr val="accent2"/>
                                            </p:clrVal>
                                          </p:val>
                                        </p:tav>
                                        <p:tav tm="50000">
                                          <p:val>
                                            <p:clrVal>
                                              <a:schemeClr val="hlink"/>
                                            </p:clrVal>
                                          </p:val>
                                        </p:tav>
                                      </p:tavLst>
                                    </p:anim>
                                    <p:set>
                                      <p:cBhvr>
                                        <p:cTn id="58" dur="80"/>
                                        <p:tgtEl>
                                          <p:spTgt spid="24580">
                                            <p:txEl>
                                              <p:pRg st="7" end="7"/>
                                            </p:txEl>
                                          </p:spTgt>
                                        </p:tgtEl>
                                        <p:attrNameLst>
                                          <p:attrName>fill.type</p:attrName>
                                        </p:attrNameLst>
                                      </p:cBhvr>
                                      <p:to>
                                        <p:strVal val="solid"/>
                                      </p:to>
                                    </p:set>
                                  </p:childTnLst>
                                </p:cTn>
                              </p:par>
                            </p:childTnLst>
                          </p:cTn>
                        </p:par>
                      </p:childTnLst>
                    </p:cTn>
                  </p:par>
                  <p:par>
                    <p:cTn id="59" fill="hold">
                      <p:stCondLst>
                        <p:cond delay="indefinite"/>
                      </p:stCondLst>
                      <p:childTnLst>
                        <p:par>
                          <p:cTn id="60" fill="hold">
                            <p:stCondLst>
                              <p:cond delay="0"/>
                            </p:stCondLst>
                            <p:childTnLst>
                              <p:par>
                                <p:cTn id="61" presetID="27" presetClass="entr" presetSubtype="0" fill="hold" nodeType="clickEffect">
                                  <p:stCondLst>
                                    <p:cond delay="0"/>
                                  </p:stCondLst>
                                  <p:iterate type="lt">
                                    <p:tmPct val="50000"/>
                                  </p:iterate>
                                  <p:childTnLst>
                                    <p:set>
                                      <p:cBhvr>
                                        <p:cTn id="62" dur="1" fill="hold">
                                          <p:stCondLst>
                                            <p:cond delay="0"/>
                                          </p:stCondLst>
                                        </p:cTn>
                                        <p:tgtEl>
                                          <p:spTgt spid="24580">
                                            <p:txEl>
                                              <p:pRg st="8" end="8"/>
                                            </p:txEl>
                                          </p:spTgt>
                                        </p:tgtEl>
                                        <p:attrNameLst>
                                          <p:attrName>style.visibility</p:attrName>
                                        </p:attrNameLst>
                                      </p:cBhvr>
                                      <p:to>
                                        <p:strVal val="visible"/>
                                      </p:to>
                                    </p:set>
                                    <p:anim calcmode="discrete" valueType="clr">
                                      <p:cBhvr override="childStyle">
                                        <p:cTn id="63" dur="80"/>
                                        <p:tgtEl>
                                          <p:spTgt spid="24580">
                                            <p:txEl>
                                              <p:pRg st="8" end="8"/>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64" dur="80"/>
                                        <p:tgtEl>
                                          <p:spTgt spid="24580">
                                            <p:txEl>
                                              <p:pRg st="8" end="8"/>
                                            </p:txEl>
                                          </p:spTgt>
                                        </p:tgtEl>
                                        <p:attrNameLst>
                                          <p:attrName>fillcolor</p:attrName>
                                        </p:attrNameLst>
                                      </p:cBhvr>
                                      <p:tavLst>
                                        <p:tav tm="0">
                                          <p:val>
                                            <p:clrVal>
                                              <a:schemeClr val="accent2"/>
                                            </p:clrVal>
                                          </p:val>
                                        </p:tav>
                                        <p:tav tm="50000">
                                          <p:val>
                                            <p:clrVal>
                                              <a:schemeClr val="hlink"/>
                                            </p:clrVal>
                                          </p:val>
                                        </p:tav>
                                      </p:tavLst>
                                    </p:anim>
                                    <p:set>
                                      <p:cBhvr>
                                        <p:cTn id="65" dur="80"/>
                                        <p:tgtEl>
                                          <p:spTgt spid="24580">
                                            <p:txEl>
                                              <p:pRg st="8" end="8"/>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内容占位符 2"/>
          <p:cNvSpPr>
            <a:spLocks noGrp="1" noChangeArrowheads="1"/>
          </p:cNvSpPr>
          <p:nvPr>
            <p:ph idx="1"/>
          </p:nvPr>
        </p:nvSpPr>
        <p:spPr>
          <a:xfrm>
            <a:off x="25400" y="1295400"/>
            <a:ext cx="9118600" cy="5819775"/>
          </a:xfrm>
        </p:spPr>
        <p:txBody>
          <a:bodyPr>
            <a:normAutofit lnSpcReduction="10000"/>
          </a:bodyPr>
          <a:lstStyle/>
          <a:p>
            <a:pPr marL="0" indent="0" eaLnBrk="1" hangingPunct="1">
              <a:lnSpc>
                <a:spcPct val="110000"/>
              </a:lnSpc>
              <a:buFontTx/>
              <a:buNone/>
            </a:pPr>
            <a:r>
              <a:rPr lang="en-US" altLang="zh-CN" sz="2800" b="1" dirty="0" smtClean="0">
                <a:sym typeface="宋体" panose="02010600030101010101" pitchFamily="2" charset="-122"/>
              </a:rPr>
              <a:t>      </a:t>
            </a:r>
            <a:r>
              <a:rPr lang="zh-CN" altLang="en-US" sz="2800" b="1" dirty="0" smtClean="0">
                <a:sym typeface="宋体" panose="02010600030101010101" pitchFamily="2" charset="-122"/>
              </a:rPr>
              <a:t>组合类材料作文提供给考生的是一组不同类型的词语或者句子或者材料，要求考生选取其中的几句来分析，进而形成文字的作文类型。所呈现的材料都是</a:t>
            </a:r>
            <a:r>
              <a:rPr lang="zh-CN" altLang="en-US" sz="2800" b="1" dirty="0" smtClean="0">
                <a:solidFill>
                  <a:srgbClr val="FF0000"/>
                </a:solidFill>
                <a:sym typeface="宋体" panose="02010600030101010101" pitchFamily="2" charset="-122"/>
              </a:rPr>
              <a:t>独立的个体</a:t>
            </a:r>
            <a:r>
              <a:rPr lang="zh-CN" altLang="en-US" sz="2800" b="1" dirty="0" smtClean="0">
                <a:sym typeface="宋体" panose="02010600030101010101" pitchFamily="2" charset="-122"/>
              </a:rPr>
              <a:t>，但是却给了考生多种选择，考生可以从材料中</a:t>
            </a:r>
            <a:r>
              <a:rPr lang="zh-CN" altLang="en-US" sz="2800" b="1" dirty="0" smtClean="0">
                <a:solidFill>
                  <a:srgbClr val="FF0000"/>
                </a:solidFill>
                <a:sym typeface="宋体" panose="02010600030101010101" pitchFamily="2" charset="-122"/>
              </a:rPr>
              <a:t>选取</a:t>
            </a:r>
            <a:r>
              <a:rPr lang="zh-CN" altLang="en-US" sz="2800" b="1" dirty="0" smtClean="0">
                <a:sym typeface="宋体" panose="02010600030101010101" pitchFamily="2" charset="-122"/>
              </a:rPr>
              <a:t>一到两个词语或者句子，</a:t>
            </a:r>
            <a:r>
              <a:rPr lang="zh-CN" altLang="en-US" sz="2800" b="1" dirty="0" smtClean="0">
                <a:solidFill>
                  <a:srgbClr val="FF0000"/>
                </a:solidFill>
                <a:sym typeface="宋体" panose="02010600030101010101" pitchFamily="2" charset="-122"/>
              </a:rPr>
              <a:t>阐释</a:t>
            </a:r>
            <a:r>
              <a:rPr lang="zh-CN" altLang="en-US" sz="2800" b="1" dirty="0" smtClean="0">
                <a:sym typeface="宋体" panose="02010600030101010101" pitchFamily="2" charset="-122"/>
              </a:rPr>
              <a:t>一个宏观题旨，然后作文。</a:t>
            </a:r>
          </a:p>
          <a:p>
            <a:pPr marL="0" indent="0" eaLnBrk="1" hangingPunct="1">
              <a:lnSpc>
                <a:spcPct val="110000"/>
              </a:lnSpc>
              <a:buFontTx/>
              <a:buNone/>
            </a:pPr>
            <a:r>
              <a:rPr lang="zh-CN" altLang="en-US" sz="2800" b="1" dirty="0" smtClean="0">
                <a:sym typeface="宋体" panose="02010600030101010101" pitchFamily="2" charset="-122"/>
              </a:rPr>
              <a:t>     多则材料作文是指命题者提供两则或两则以上的材料，要求考生必须对所提供的各则材料</a:t>
            </a:r>
            <a:r>
              <a:rPr lang="zh-CN" altLang="en-US" sz="2800" b="1" dirty="0" smtClean="0">
                <a:solidFill>
                  <a:srgbClr val="0000FF"/>
                </a:solidFill>
                <a:sym typeface="宋体" panose="02010600030101010101" pitchFamily="2" charset="-122"/>
              </a:rPr>
              <a:t>先逐则分析，再比较分析，最后综合分析</a:t>
            </a:r>
            <a:r>
              <a:rPr lang="zh-CN" altLang="en-US" sz="2800" b="1" dirty="0" smtClean="0">
                <a:sym typeface="宋体" panose="02010600030101010101" pitchFamily="2" charset="-122"/>
              </a:rPr>
              <a:t>（大多数如此，也有仅针对一则材料单独立意的情况），</a:t>
            </a:r>
            <a:r>
              <a:rPr lang="zh-CN" altLang="en-US" sz="2800" b="1" dirty="0" smtClean="0">
                <a:solidFill>
                  <a:srgbClr val="0000FF"/>
                </a:solidFill>
                <a:sym typeface="宋体" panose="02010600030101010101" pitchFamily="2" charset="-122"/>
              </a:rPr>
              <a:t>归纳提炼出恰当的观点。</a:t>
            </a:r>
            <a:r>
              <a:rPr lang="zh-CN" altLang="en-US" sz="2800" b="1" dirty="0" smtClean="0">
                <a:sym typeface="宋体" panose="02010600030101010101" pitchFamily="2" charset="-122"/>
              </a:rPr>
              <a:t>多则材料的作文一般要求考生要从</a:t>
            </a:r>
            <a:r>
              <a:rPr lang="zh-CN" altLang="en-US" sz="2800" b="1" dirty="0" smtClean="0">
                <a:solidFill>
                  <a:srgbClr val="0000FF"/>
                </a:solidFill>
                <a:sym typeface="宋体" panose="02010600030101010101" pitchFamily="2" charset="-122"/>
              </a:rPr>
              <a:t>整体上把握材料</a:t>
            </a:r>
            <a:r>
              <a:rPr lang="zh-CN" altLang="en-US" sz="2800" b="1" dirty="0" smtClean="0">
                <a:sym typeface="宋体" panose="02010600030101010101" pitchFamily="2" charset="-122"/>
              </a:rPr>
              <a:t>，</a:t>
            </a:r>
            <a:r>
              <a:rPr lang="zh-CN" altLang="en-US" sz="2800" b="1" dirty="0" smtClean="0">
                <a:solidFill>
                  <a:srgbClr val="0000FF"/>
                </a:solidFill>
                <a:sym typeface="宋体" panose="02010600030101010101" pitchFamily="2" charset="-122"/>
              </a:rPr>
              <a:t>没有自由选择、组合的空间</a:t>
            </a:r>
            <a:r>
              <a:rPr lang="zh-CN" altLang="en-US" sz="2800" b="1" dirty="0" smtClean="0">
                <a:sym typeface="宋体" panose="02010600030101010101" pitchFamily="2" charset="-122"/>
              </a:rPr>
              <a:t>，因而大大限制了考生的想象力。</a:t>
            </a:r>
            <a:r>
              <a:rPr lang="zh-CN" altLang="en-US" sz="2800" b="1" dirty="0" smtClean="0">
                <a:solidFill>
                  <a:srgbClr val="FF0000"/>
                </a:solidFill>
                <a:sym typeface="宋体" panose="02010600030101010101" pitchFamily="2" charset="-122"/>
              </a:rPr>
              <a:t>组合型作文则更灵活，可以就不同材料自由组合。</a:t>
            </a:r>
            <a:r>
              <a:rPr lang="zh-CN" altLang="en-US" sz="2800" b="1" dirty="0" smtClean="0">
                <a:sym typeface="宋体" panose="02010600030101010101" pitchFamily="2" charset="-122"/>
              </a:rPr>
              <a:t>  </a:t>
            </a:r>
            <a:endParaRPr lang="zh-CN" altLang="en-US" sz="2800" b="1" dirty="0" smtClean="0">
              <a:solidFill>
                <a:srgbClr val="FF0000"/>
              </a:solidFill>
              <a:sym typeface="宋体" panose="02010600030101010101" pitchFamily="2" charset="-122"/>
            </a:endParaRPr>
          </a:p>
          <a:p>
            <a:pPr marL="0" indent="0" eaLnBrk="1" hangingPunct="1">
              <a:lnSpc>
                <a:spcPct val="170000"/>
              </a:lnSpc>
              <a:buFontTx/>
              <a:buNone/>
            </a:pPr>
            <a:endParaRPr lang="zh-CN" altLang="en-US" b="1" dirty="0" smtClean="0">
              <a:solidFill>
                <a:srgbClr val="0000FF"/>
              </a:solidFill>
            </a:endParaRPr>
          </a:p>
          <a:p>
            <a:pPr marL="0" indent="0" eaLnBrk="1" hangingPunct="1"/>
            <a:endParaRPr lang="zh-CN" altLang="en-US" dirty="0" smtClean="0"/>
          </a:p>
        </p:txBody>
      </p:sp>
      <p:sp>
        <p:nvSpPr>
          <p:cNvPr id="4" name="矩形 3"/>
          <p:cNvSpPr/>
          <p:nvPr/>
        </p:nvSpPr>
        <p:spPr>
          <a:xfrm>
            <a:off x="2209800" y="58737"/>
            <a:ext cx="4195763" cy="719138"/>
          </a:xfrm>
          <a:prstGeom prst="rect">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sz="3600" b="1" noProof="1">
                <a:solidFill>
                  <a:srgbClr val="FF0000"/>
                </a:solidFill>
                <a:latin typeface="微软雅黑" panose="020B0503020204020204" pitchFamily="34" charset="-122"/>
                <a:ea typeface="微软雅黑" panose="020B0503020204020204" pitchFamily="34" charset="-122"/>
              </a:rPr>
              <a:t>什么是组合类作文</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 Box 3"/>
          <p:cNvSpPr txBox="1"/>
          <p:nvPr/>
        </p:nvSpPr>
        <p:spPr>
          <a:xfrm>
            <a:off x="1042988" y="260350"/>
            <a:ext cx="7632700" cy="70167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50000"/>
              </a:spcBef>
              <a:buNone/>
            </a:pPr>
            <a:endParaRPr lang="zh-CN" altLang="en-US" sz="4000" dirty="0">
              <a:solidFill>
                <a:srgbClr val="000000"/>
              </a:solidFill>
              <a:latin typeface="Times New Roman" panose="02020603050405020304" pitchFamily="18" charset="0"/>
              <a:ea typeface="隶书" pitchFamily="49" charset="-122"/>
            </a:endParaRPr>
          </a:p>
        </p:txBody>
      </p:sp>
      <p:sp>
        <p:nvSpPr>
          <p:cNvPr id="24580" name="Text Box 4"/>
          <p:cNvSpPr txBox="1"/>
          <p:nvPr/>
        </p:nvSpPr>
        <p:spPr>
          <a:xfrm>
            <a:off x="250825" y="0"/>
            <a:ext cx="8642350" cy="6370638"/>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None/>
            </a:pPr>
            <a:r>
              <a:rPr lang="zh-CN" altLang="en-US" sz="3600" b="1" dirty="0">
                <a:solidFill>
                  <a:srgbClr val="000000"/>
                </a:solidFill>
                <a:latin typeface="宋体" panose="02010600030101010101" pitchFamily="2" charset="-122"/>
              </a:rPr>
              <a:t>注意：</a:t>
            </a:r>
            <a:endParaRPr lang="en-US" altLang="zh-CN" sz="3600" b="1" dirty="0">
              <a:solidFill>
                <a:srgbClr val="000000"/>
              </a:solidFill>
              <a:latin typeface="宋体" panose="02010600030101010101" pitchFamily="2" charset="-122"/>
            </a:endParaRPr>
          </a:p>
          <a:p>
            <a:pPr marL="0" lvl="0" indent="0" eaLnBrk="1" hangingPunct="1">
              <a:spcBef>
                <a:spcPct val="0"/>
              </a:spcBef>
              <a:buNone/>
            </a:pPr>
            <a:endParaRPr lang="en-US" altLang="zh-CN" sz="3600" b="1" dirty="0">
              <a:solidFill>
                <a:srgbClr val="000000"/>
              </a:solidFill>
              <a:latin typeface="宋体" panose="02010600030101010101" pitchFamily="2" charset="-122"/>
            </a:endParaRPr>
          </a:p>
          <a:p>
            <a:pPr marL="0" lvl="0" indent="0" eaLnBrk="1" hangingPunct="1">
              <a:spcBef>
                <a:spcPct val="0"/>
              </a:spcBef>
              <a:buNone/>
            </a:pPr>
            <a:r>
              <a:rPr lang="en-US" altLang="zh-CN" sz="3600" b="1" dirty="0">
                <a:solidFill>
                  <a:srgbClr val="000000"/>
                </a:solidFill>
                <a:latin typeface="宋体" panose="02010600030101010101" pitchFamily="2" charset="-122"/>
              </a:rPr>
              <a:t>1</a:t>
            </a:r>
            <a:r>
              <a:rPr lang="zh-CN" altLang="en-US" sz="3600" b="1" dirty="0">
                <a:solidFill>
                  <a:srgbClr val="000000"/>
                </a:solidFill>
                <a:latin typeface="宋体" panose="02010600030101010101" pitchFamily="2" charset="-122"/>
              </a:rPr>
              <a:t>、要提炼一个能涵盖两三个名言的中心句，并由此拟标题。</a:t>
            </a:r>
          </a:p>
          <a:p>
            <a:pPr marL="0" lvl="0" indent="0" eaLnBrk="1" hangingPunct="1">
              <a:spcBef>
                <a:spcPct val="0"/>
              </a:spcBef>
              <a:buNone/>
            </a:pPr>
            <a:r>
              <a:rPr lang="en-US" altLang="zh-CN" sz="3600" b="1" dirty="0">
                <a:solidFill>
                  <a:srgbClr val="000000"/>
                </a:solidFill>
                <a:latin typeface="宋体" panose="02010600030101010101" pitchFamily="2" charset="-122"/>
              </a:rPr>
              <a:t>2</a:t>
            </a:r>
            <a:r>
              <a:rPr lang="zh-CN" altLang="en-US" sz="3600" b="1" dirty="0">
                <a:solidFill>
                  <a:srgbClr val="000000"/>
                </a:solidFill>
                <a:latin typeface="宋体" panose="02010600030101010101" pitchFamily="2" charset="-122"/>
              </a:rPr>
              <a:t>、尽量直接引用名言。（都在第一段或第二段，不要在第一段单独引一句。）</a:t>
            </a:r>
            <a:endParaRPr lang="en-US" altLang="zh-CN" sz="3600" b="1" dirty="0">
              <a:solidFill>
                <a:srgbClr val="000000"/>
              </a:solidFill>
              <a:latin typeface="宋体" panose="02010600030101010101" pitchFamily="2" charset="-122"/>
            </a:endParaRPr>
          </a:p>
          <a:p>
            <a:pPr marL="0" lvl="0" indent="0" eaLnBrk="1" hangingPunct="1">
              <a:spcBef>
                <a:spcPct val="0"/>
              </a:spcBef>
              <a:buNone/>
            </a:pPr>
            <a:r>
              <a:rPr lang="en-US" altLang="zh-CN" sz="3600" b="1" dirty="0">
                <a:solidFill>
                  <a:srgbClr val="000000"/>
                </a:solidFill>
                <a:latin typeface="宋体" panose="02010600030101010101" pitchFamily="2" charset="-122"/>
              </a:rPr>
              <a:t>3</a:t>
            </a:r>
            <a:r>
              <a:rPr lang="zh-CN" altLang="en-US" sz="3600" b="1" dirty="0">
                <a:solidFill>
                  <a:srgbClr val="000000"/>
                </a:solidFill>
                <a:latin typeface="宋体" panose="02010600030101010101" pitchFamily="2" charset="-122"/>
              </a:rPr>
              <a:t>、名言既不能一带而过，不去证明；又不必过多解释，画蛇添足，要点到为止。</a:t>
            </a:r>
          </a:p>
          <a:p>
            <a:pPr marL="0" lvl="0" indent="0" eaLnBrk="1" hangingPunct="1">
              <a:spcBef>
                <a:spcPct val="0"/>
              </a:spcBef>
              <a:buNone/>
            </a:pPr>
            <a:r>
              <a:rPr lang="en-US" altLang="zh-CN" sz="3600" b="1" dirty="0">
                <a:solidFill>
                  <a:srgbClr val="000000"/>
                </a:solidFill>
                <a:latin typeface="宋体" panose="02010600030101010101" pitchFamily="2" charset="-122"/>
              </a:rPr>
              <a:t>4</a:t>
            </a:r>
            <a:r>
              <a:rPr lang="zh-CN" altLang="en-US" sz="3600" b="1" dirty="0">
                <a:solidFill>
                  <a:srgbClr val="000000"/>
                </a:solidFill>
                <a:latin typeface="宋体" panose="02010600030101010101" pitchFamily="2" charset="-122"/>
              </a:rPr>
              <a:t>、引、析、提、联、结，提出问题分析问题解决问题，结构要清晰，一目了然。</a:t>
            </a:r>
          </a:p>
          <a:p>
            <a:pPr marL="0" lvl="0" indent="0" eaLnBrk="1" hangingPunct="1">
              <a:spcBef>
                <a:spcPct val="0"/>
              </a:spcBef>
              <a:buNone/>
            </a:pPr>
            <a:r>
              <a:rPr lang="zh-CN" altLang="en-US" sz="4800" b="1" dirty="0">
                <a:solidFill>
                  <a:srgbClr val="000000"/>
                </a:solidFill>
                <a:latin typeface="宋体" panose="02010600030101010101" pitchFamily="2" charset="-122"/>
              </a:rPr>
              <a:t>	</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24580">
                                            <p:txEl>
                                              <p:pRg st="0" end="0"/>
                                            </p:txEl>
                                          </p:spTgt>
                                        </p:tgtEl>
                                        <p:attrNameLst>
                                          <p:attrName>style.visibility</p:attrName>
                                        </p:attrNameLst>
                                      </p:cBhvr>
                                      <p:to>
                                        <p:strVal val="visible"/>
                                      </p:to>
                                    </p:set>
                                    <p:anim calcmode="discrete" valueType="clr">
                                      <p:cBhvr override="childStyle">
                                        <p:cTn id="7" dur="80"/>
                                        <p:tgtEl>
                                          <p:spTgt spid="24580">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4580">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24580">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24580">
                                            <p:txEl>
                                              <p:pRg st="2" end="2"/>
                                            </p:txEl>
                                          </p:spTgt>
                                        </p:tgtEl>
                                        <p:attrNameLst>
                                          <p:attrName>style.visibility</p:attrName>
                                        </p:attrNameLst>
                                      </p:cBhvr>
                                      <p:to>
                                        <p:strVal val="visible"/>
                                      </p:to>
                                    </p:set>
                                    <p:anim calcmode="discrete" valueType="clr">
                                      <p:cBhvr override="childStyle">
                                        <p:cTn id="14" dur="80"/>
                                        <p:tgtEl>
                                          <p:spTgt spid="24580">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24580">
                                            <p:txEl>
                                              <p:pRg st="2" end="2"/>
                                            </p:txEl>
                                          </p:spTgt>
                                        </p:tgtEl>
                                        <p:attrNameLst>
                                          <p:attrName>fillcolor</p:attrName>
                                        </p:attrNameLst>
                                      </p:cBhvr>
                                      <p:tavLst>
                                        <p:tav tm="0">
                                          <p:val>
                                            <p:clrVal>
                                              <a:schemeClr val="accent2"/>
                                            </p:clrVal>
                                          </p:val>
                                        </p:tav>
                                        <p:tav tm="50000">
                                          <p:val>
                                            <p:clrVal>
                                              <a:schemeClr val="hlink"/>
                                            </p:clrVal>
                                          </p:val>
                                        </p:tav>
                                      </p:tavLst>
                                    </p:anim>
                                    <p:set>
                                      <p:cBhvr>
                                        <p:cTn id="16" dur="80"/>
                                        <p:tgtEl>
                                          <p:spTgt spid="24580">
                                            <p:txEl>
                                              <p:pRg st="2" end="2"/>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nodeType="clickEffect">
                                  <p:stCondLst>
                                    <p:cond delay="0"/>
                                  </p:stCondLst>
                                  <p:iterate type="lt">
                                    <p:tmPct val="50000"/>
                                  </p:iterate>
                                  <p:childTnLst>
                                    <p:set>
                                      <p:cBhvr>
                                        <p:cTn id="20" dur="1" fill="hold">
                                          <p:stCondLst>
                                            <p:cond delay="0"/>
                                          </p:stCondLst>
                                        </p:cTn>
                                        <p:tgtEl>
                                          <p:spTgt spid="24580">
                                            <p:txEl>
                                              <p:pRg st="3" end="3"/>
                                            </p:txEl>
                                          </p:spTgt>
                                        </p:tgtEl>
                                        <p:attrNameLst>
                                          <p:attrName>style.visibility</p:attrName>
                                        </p:attrNameLst>
                                      </p:cBhvr>
                                      <p:to>
                                        <p:strVal val="visible"/>
                                      </p:to>
                                    </p:set>
                                    <p:anim calcmode="discrete" valueType="clr">
                                      <p:cBhvr override="childStyle">
                                        <p:cTn id="21" dur="80"/>
                                        <p:tgtEl>
                                          <p:spTgt spid="24580">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24580">
                                            <p:txEl>
                                              <p:pRg st="3" end="3"/>
                                            </p:txEl>
                                          </p:spTgt>
                                        </p:tgtEl>
                                        <p:attrNameLst>
                                          <p:attrName>fillcolor</p:attrName>
                                        </p:attrNameLst>
                                      </p:cBhvr>
                                      <p:tavLst>
                                        <p:tav tm="0">
                                          <p:val>
                                            <p:clrVal>
                                              <a:schemeClr val="accent2"/>
                                            </p:clrVal>
                                          </p:val>
                                        </p:tav>
                                        <p:tav tm="50000">
                                          <p:val>
                                            <p:clrVal>
                                              <a:schemeClr val="hlink"/>
                                            </p:clrVal>
                                          </p:val>
                                        </p:tav>
                                      </p:tavLst>
                                    </p:anim>
                                    <p:set>
                                      <p:cBhvr>
                                        <p:cTn id="23" dur="80"/>
                                        <p:tgtEl>
                                          <p:spTgt spid="24580">
                                            <p:txEl>
                                              <p:pRg st="3" end="3"/>
                                            </p:txEl>
                                          </p:spTgt>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nodeType="clickEffect">
                                  <p:stCondLst>
                                    <p:cond delay="0"/>
                                  </p:stCondLst>
                                  <p:iterate type="lt">
                                    <p:tmPct val="50000"/>
                                  </p:iterate>
                                  <p:childTnLst>
                                    <p:set>
                                      <p:cBhvr>
                                        <p:cTn id="27" dur="1" fill="hold">
                                          <p:stCondLst>
                                            <p:cond delay="0"/>
                                          </p:stCondLst>
                                        </p:cTn>
                                        <p:tgtEl>
                                          <p:spTgt spid="24580">
                                            <p:txEl>
                                              <p:pRg st="4" end="4"/>
                                            </p:txEl>
                                          </p:spTgt>
                                        </p:tgtEl>
                                        <p:attrNameLst>
                                          <p:attrName>style.visibility</p:attrName>
                                        </p:attrNameLst>
                                      </p:cBhvr>
                                      <p:to>
                                        <p:strVal val="visible"/>
                                      </p:to>
                                    </p:set>
                                    <p:anim calcmode="discrete" valueType="clr">
                                      <p:cBhvr override="childStyle">
                                        <p:cTn id="28" dur="80"/>
                                        <p:tgtEl>
                                          <p:spTgt spid="24580">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24580">
                                            <p:txEl>
                                              <p:pRg st="4" end="4"/>
                                            </p:txEl>
                                          </p:spTgt>
                                        </p:tgtEl>
                                        <p:attrNameLst>
                                          <p:attrName>fillcolor</p:attrName>
                                        </p:attrNameLst>
                                      </p:cBhvr>
                                      <p:tavLst>
                                        <p:tav tm="0">
                                          <p:val>
                                            <p:clrVal>
                                              <a:schemeClr val="accent2"/>
                                            </p:clrVal>
                                          </p:val>
                                        </p:tav>
                                        <p:tav tm="50000">
                                          <p:val>
                                            <p:clrVal>
                                              <a:schemeClr val="hlink"/>
                                            </p:clrVal>
                                          </p:val>
                                        </p:tav>
                                      </p:tavLst>
                                    </p:anim>
                                    <p:set>
                                      <p:cBhvr>
                                        <p:cTn id="30" dur="80"/>
                                        <p:tgtEl>
                                          <p:spTgt spid="24580">
                                            <p:txEl>
                                              <p:pRg st="4" end="4"/>
                                            </p:txEl>
                                          </p:spTgt>
                                        </p:tgtEl>
                                        <p:attrNameLst>
                                          <p:attrName>fill.type</p:attrName>
                                        </p:attrNameLst>
                                      </p:cBhvr>
                                      <p:to>
                                        <p:strVal val="solid"/>
                                      </p:to>
                                    </p:set>
                                  </p:childTnLst>
                                </p:cTn>
                              </p:par>
                            </p:childTnLst>
                          </p:cTn>
                        </p:par>
                      </p:childTnLst>
                    </p:cTn>
                  </p:par>
                  <p:par>
                    <p:cTn id="31" fill="hold">
                      <p:stCondLst>
                        <p:cond delay="indefinite"/>
                      </p:stCondLst>
                      <p:childTnLst>
                        <p:par>
                          <p:cTn id="32" fill="hold">
                            <p:stCondLst>
                              <p:cond delay="0"/>
                            </p:stCondLst>
                            <p:childTnLst>
                              <p:par>
                                <p:cTn id="33" presetID="27" presetClass="entr" presetSubtype="0" fill="hold" nodeType="clickEffect">
                                  <p:stCondLst>
                                    <p:cond delay="0"/>
                                  </p:stCondLst>
                                  <p:iterate type="lt">
                                    <p:tmPct val="50000"/>
                                  </p:iterate>
                                  <p:childTnLst>
                                    <p:set>
                                      <p:cBhvr>
                                        <p:cTn id="34" dur="1" fill="hold">
                                          <p:stCondLst>
                                            <p:cond delay="0"/>
                                          </p:stCondLst>
                                        </p:cTn>
                                        <p:tgtEl>
                                          <p:spTgt spid="24580">
                                            <p:txEl>
                                              <p:pRg st="5" end="5"/>
                                            </p:txEl>
                                          </p:spTgt>
                                        </p:tgtEl>
                                        <p:attrNameLst>
                                          <p:attrName>style.visibility</p:attrName>
                                        </p:attrNameLst>
                                      </p:cBhvr>
                                      <p:to>
                                        <p:strVal val="visible"/>
                                      </p:to>
                                    </p:set>
                                    <p:anim calcmode="discrete" valueType="clr">
                                      <p:cBhvr override="childStyle">
                                        <p:cTn id="35" dur="80"/>
                                        <p:tgtEl>
                                          <p:spTgt spid="24580">
                                            <p:txEl>
                                              <p:pRg st="5" end="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6" dur="80"/>
                                        <p:tgtEl>
                                          <p:spTgt spid="24580">
                                            <p:txEl>
                                              <p:pRg st="5" end="5"/>
                                            </p:txEl>
                                          </p:spTgt>
                                        </p:tgtEl>
                                        <p:attrNameLst>
                                          <p:attrName>fillcolor</p:attrName>
                                        </p:attrNameLst>
                                      </p:cBhvr>
                                      <p:tavLst>
                                        <p:tav tm="0">
                                          <p:val>
                                            <p:clrVal>
                                              <a:schemeClr val="accent2"/>
                                            </p:clrVal>
                                          </p:val>
                                        </p:tav>
                                        <p:tav tm="50000">
                                          <p:val>
                                            <p:clrVal>
                                              <a:schemeClr val="hlink"/>
                                            </p:clrVal>
                                          </p:val>
                                        </p:tav>
                                      </p:tavLst>
                                    </p:anim>
                                    <p:set>
                                      <p:cBhvr>
                                        <p:cTn id="37" dur="80"/>
                                        <p:tgtEl>
                                          <p:spTgt spid="24580">
                                            <p:txEl>
                                              <p:pRg st="5" end="5"/>
                                            </p:txEl>
                                          </p:spTgt>
                                        </p:tgtEl>
                                        <p:attrNameLst>
                                          <p:attrName>fill.type</p:attrName>
                                        </p:attrNameLst>
                                      </p:cBhvr>
                                      <p:to>
                                        <p:strVal val="solid"/>
                                      </p:to>
                                    </p:set>
                                  </p:childTnLst>
                                </p:cTn>
                              </p:par>
                            </p:childTnLst>
                          </p:cTn>
                        </p:par>
                      </p:childTnLst>
                    </p:cTn>
                  </p:par>
                  <p:par>
                    <p:cTn id="38" fill="hold">
                      <p:stCondLst>
                        <p:cond delay="indefinite"/>
                      </p:stCondLst>
                      <p:childTnLst>
                        <p:par>
                          <p:cTn id="39" fill="hold">
                            <p:stCondLst>
                              <p:cond delay="0"/>
                            </p:stCondLst>
                            <p:childTnLst>
                              <p:par>
                                <p:cTn id="40" presetID="27" presetClass="entr" presetSubtype="0" fill="hold" nodeType="clickEffect">
                                  <p:stCondLst>
                                    <p:cond delay="0"/>
                                  </p:stCondLst>
                                  <p:iterate type="lt">
                                    <p:tmPct val="50000"/>
                                  </p:iterate>
                                  <p:childTnLst>
                                    <p:set>
                                      <p:cBhvr>
                                        <p:cTn id="41" dur="1" fill="hold">
                                          <p:stCondLst>
                                            <p:cond delay="0"/>
                                          </p:stCondLst>
                                        </p:cTn>
                                        <p:tgtEl>
                                          <p:spTgt spid="24580">
                                            <p:txEl>
                                              <p:pRg st="6" end="6"/>
                                            </p:txEl>
                                          </p:spTgt>
                                        </p:tgtEl>
                                        <p:attrNameLst>
                                          <p:attrName>style.visibility</p:attrName>
                                        </p:attrNameLst>
                                      </p:cBhvr>
                                      <p:to>
                                        <p:strVal val="visible"/>
                                      </p:to>
                                    </p:set>
                                    <p:anim calcmode="discrete" valueType="clr">
                                      <p:cBhvr override="childStyle">
                                        <p:cTn id="42" dur="80"/>
                                        <p:tgtEl>
                                          <p:spTgt spid="24580">
                                            <p:txEl>
                                              <p:pRg st="6" end="6"/>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3" dur="80"/>
                                        <p:tgtEl>
                                          <p:spTgt spid="24580">
                                            <p:txEl>
                                              <p:pRg st="6" end="6"/>
                                            </p:txEl>
                                          </p:spTgt>
                                        </p:tgtEl>
                                        <p:attrNameLst>
                                          <p:attrName>fillcolor</p:attrName>
                                        </p:attrNameLst>
                                      </p:cBhvr>
                                      <p:tavLst>
                                        <p:tav tm="0">
                                          <p:val>
                                            <p:clrVal>
                                              <a:schemeClr val="accent2"/>
                                            </p:clrVal>
                                          </p:val>
                                        </p:tav>
                                        <p:tav tm="50000">
                                          <p:val>
                                            <p:clrVal>
                                              <a:schemeClr val="hlink"/>
                                            </p:clrVal>
                                          </p:val>
                                        </p:tav>
                                      </p:tavLst>
                                    </p:anim>
                                    <p:set>
                                      <p:cBhvr>
                                        <p:cTn id="44" dur="80"/>
                                        <p:tgtEl>
                                          <p:spTgt spid="24580">
                                            <p:txEl>
                                              <p:pRg st="6" end="6"/>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ext Box 3"/>
          <p:cNvSpPr txBox="1"/>
          <p:nvPr/>
        </p:nvSpPr>
        <p:spPr>
          <a:xfrm>
            <a:off x="1042988" y="260350"/>
            <a:ext cx="7632700" cy="70167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50000"/>
              </a:spcBef>
              <a:buNone/>
            </a:pPr>
            <a:endParaRPr lang="zh-CN" altLang="en-US" sz="4000" dirty="0">
              <a:solidFill>
                <a:srgbClr val="000000"/>
              </a:solidFill>
              <a:latin typeface="Times New Roman" panose="02020603050405020304" pitchFamily="18" charset="0"/>
              <a:ea typeface="隶书" pitchFamily="49" charset="-122"/>
            </a:endParaRPr>
          </a:p>
        </p:txBody>
      </p:sp>
      <p:sp>
        <p:nvSpPr>
          <p:cNvPr id="24580" name="Text Box 4"/>
          <p:cNvSpPr txBox="1"/>
          <p:nvPr/>
        </p:nvSpPr>
        <p:spPr>
          <a:xfrm>
            <a:off x="1258888" y="476250"/>
            <a:ext cx="7416800" cy="501650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None/>
            </a:pPr>
            <a:r>
              <a:rPr lang="zh-CN" altLang="en-US" sz="4000" b="1" dirty="0">
                <a:solidFill>
                  <a:srgbClr val="000000"/>
                </a:solidFill>
                <a:latin typeface="宋体" panose="02010600030101010101" pitchFamily="2" charset="-122"/>
              </a:rPr>
              <a:t>比较好的标题：</a:t>
            </a:r>
          </a:p>
          <a:p>
            <a:pPr marL="0" lvl="0" indent="0" eaLnBrk="1" hangingPunct="1">
              <a:spcBef>
                <a:spcPct val="0"/>
              </a:spcBef>
              <a:buNone/>
            </a:pPr>
            <a:r>
              <a:rPr lang="en-US" altLang="zh-CN" sz="4000" b="1" dirty="0">
                <a:solidFill>
                  <a:srgbClr val="000000"/>
                </a:solidFill>
                <a:latin typeface="宋体" panose="02010600030101010101" pitchFamily="2" charset="-122"/>
              </a:rPr>
              <a:t>1</a:t>
            </a:r>
            <a:r>
              <a:rPr lang="zh-CN" altLang="en-US" sz="4000" b="1" dirty="0">
                <a:solidFill>
                  <a:srgbClr val="000000"/>
                </a:solidFill>
                <a:latin typeface="宋体" panose="02010600030101010101" pitchFamily="2" charset="-122"/>
              </a:rPr>
              <a:t>、改革莫忘循规。  </a:t>
            </a:r>
            <a:endParaRPr lang="en-US" altLang="zh-CN" sz="4000" b="1" dirty="0">
              <a:solidFill>
                <a:srgbClr val="000000"/>
              </a:solidFill>
              <a:latin typeface="宋体" panose="02010600030101010101" pitchFamily="2" charset="-122"/>
            </a:endParaRPr>
          </a:p>
          <a:p>
            <a:pPr marL="0" lvl="0" indent="0" eaLnBrk="1" hangingPunct="1">
              <a:spcBef>
                <a:spcPct val="0"/>
              </a:spcBef>
              <a:buNone/>
            </a:pPr>
            <a:r>
              <a:rPr lang="en-US" altLang="zh-CN" sz="4000" b="1" dirty="0">
                <a:solidFill>
                  <a:srgbClr val="000000"/>
                </a:solidFill>
                <a:latin typeface="宋体" panose="02010600030101010101" pitchFamily="2" charset="-122"/>
              </a:rPr>
              <a:t>2</a:t>
            </a:r>
            <a:r>
              <a:rPr lang="zh-CN" altLang="en-US" sz="4000" b="1" dirty="0">
                <a:solidFill>
                  <a:srgbClr val="000000"/>
                </a:solidFill>
                <a:latin typeface="宋体" panose="02010600030101010101" pitchFamily="2" charset="-122"/>
              </a:rPr>
              <a:t>、正心行善以修身</a:t>
            </a:r>
            <a:endParaRPr lang="en-US" altLang="zh-CN" sz="4000" b="1" dirty="0">
              <a:solidFill>
                <a:srgbClr val="000000"/>
              </a:solidFill>
              <a:latin typeface="宋体" panose="02010600030101010101" pitchFamily="2" charset="-122"/>
            </a:endParaRPr>
          </a:p>
          <a:p>
            <a:pPr marL="0" lvl="0" indent="0" eaLnBrk="1" hangingPunct="1">
              <a:spcBef>
                <a:spcPct val="0"/>
              </a:spcBef>
              <a:buNone/>
            </a:pPr>
            <a:r>
              <a:rPr lang="zh-CN" altLang="en-US" sz="4000" b="1" dirty="0">
                <a:solidFill>
                  <a:srgbClr val="000000"/>
                </a:solidFill>
                <a:latin typeface="宋体" panose="02010600030101010101" pitchFamily="2" charset="-122"/>
              </a:rPr>
              <a:t>   良好的品行是立身之本</a:t>
            </a:r>
          </a:p>
          <a:p>
            <a:pPr marL="0" lvl="0" indent="0" eaLnBrk="1" hangingPunct="1">
              <a:spcBef>
                <a:spcPct val="0"/>
              </a:spcBef>
              <a:buNone/>
            </a:pPr>
            <a:r>
              <a:rPr lang="en-US" altLang="zh-CN" sz="4000" b="1" dirty="0">
                <a:solidFill>
                  <a:srgbClr val="000000"/>
                </a:solidFill>
                <a:latin typeface="宋体" panose="02010600030101010101" pitchFamily="2" charset="-122"/>
              </a:rPr>
              <a:t>3</a:t>
            </a:r>
            <a:r>
              <a:rPr lang="zh-CN" altLang="en-US" sz="4000" b="1" dirty="0">
                <a:solidFill>
                  <a:srgbClr val="000000"/>
                </a:solidFill>
                <a:latin typeface="宋体" panose="02010600030101010101" pitchFamily="2" charset="-122"/>
              </a:rPr>
              <a:t>、不忘初心，扬帆远航  </a:t>
            </a:r>
            <a:endParaRPr lang="en-US" altLang="zh-CN" sz="4000" b="1" dirty="0">
              <a:solidFill>
                <a:srgbClr val="000000"/>
              </a:solidFill>
              <a:latin typeface="宋体" panose="02010600030101010101" pitchFamily="2" charset="-122"/>
            </a:endParaRPr>
          </a:p>
          <a:p>
            <a:pPr marL="0" lvl="0" indent="0" eaLnBrk="1" hangingPunct="1">
              <a:spcBef>
                <a:spcPct val="0"/>
              </a:spcBef>
              <a:buNone/>
            </a:pPr>
            <a:r>
              <a:rPr lang="en-US" altLang="zh-CN" sz="4000" b="1" dirty="0">
                <a:solidFill>
                  <a:srgbClr val="000000"/>
                </a:solidFill>
                <a:latin typeface="宋体" panose="02010600030101010101" pitchFamily="2" charset="-122"/>
              </a:rPr>
              <a:t>4</a:t>
            </a:r>
            <a:r>
              <a:rPr lang="zh-CN" altLang="en-US" sz="4000" b="1" dirty="0">
                <a:solidFill>
                  <a:srgbClr val="000000"/>
                </a:solidFill>
                <a:latin typeface="宋体" panose="02010600030101010101" pitchFamily="2" charset="-122"/>
              </a:rPr>
              <a:t>、心若正，人自正。</a:t>
            </a:r>
            <a:endParaRPr lang="en-US" altLang="zh-CN" sz="4000" b="1" dirty="0">
              <a:solidFill>
                <a:srgbClr val="000000"/>
              </a:solidFill>
              <a:latin typeface="宋体" panose="02010600030101010101" pitchFamily="2" charset="-122"/>
            </a:endParaRPr>
          </a:p>
          <a:p>
            <a:pPr marL="0" lvl="0" indent="0" eaLnBrk="1" hangingPunct="1">
              <a:spcBef>
                <a:spcPct val="0"/>
              </a:spcBef>
              <a:buNone/>
            </a:pPr>
            <a:r>
              <a:rPr lang="zh-CN" altLang="en-US" sz="4000" b="1" dirty="0">
                <a:solidFill>
                  <a:srgbClr val="000000"/>
                </a:solidFill>
                <a:latin typeface="宋体" panose="02010600030101010101" pitchFamily="2" charset="-122"/>
              </a:rPr>
              <a:t>修身养性方为人上人。</a:t>
            </a:r>
          </a:p>
          <a:p>
            <a:pPr marL="0" lvl="0" indent="0" eaLnBrk="1" hangingPunct="1">
              <a:spcBef>
                <a:spcPct val="0"/>
              </a:spcBef>
              <a:buNone/>
            </a:pPr>
            <a:r>
              <a:rPr lang="en-US" altLang="zh-CN" sz="4000" b="1" dirty="0">
                <a:solidFill>
                  <a:srgbClr val="000000"/>
                </a:solidFill>
                <a:latin typeface="宋体" panose="02010600030101010101" pitchFamily="2" charset="-122"/>
              </a:rPr>
              <a:t>5</a:t>
            </a:r>
            <a:r>
              <a:rPr lang="zh-CN" altLang="en-US" sz="4000" b="1" dirty="0">
                <a:solidFill>
                  <a:srgbClr val="000000"/>
                </a:solidFill>
                <a:latin typeface="宋体" panose="02010600030101010101" pitchFamily="2" charset="-122"/>
              </a:rPr>
              <a:t>、当以此身开天地。</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24580">
                                            <p:txEl>
                                              <p:pRg st="1" end="1"/>
                                            </p:txEl>
                                          </p:spTgt>
                                        </p:tgtEl>
                                        <p:attrNameLst>
                                          <p:attrName>style.visibility</p:attrName>
                                        </p:attrNameLst>
                                      </p:cBhvr>
                                      <p:to>
                                        <p:strVal val="visible"/>
                                      </p:to>
                                    </p:set>
                                    <p:anim calcmode="discrete" valueType="clr">
                                      <p:cBhvr override="childStyle">
                                        <p:cTn id="7" dur="80"/>
                                        <p:tgtEl>
                                          <p:spTgt spid="24580">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4580">
                                            <p:txEl>
                                              <p:pRg st="1" end="1"/>
                                            </p:txEl>
                                          </p:spTgt>
                                        </p:tgtEl>
                                        <p:attrNameLst>
                                          <p:attrName>fillcolor</p:attrName>
                                        </p:attrNameLst>
                                      </p:cBhvr>
                                      <p:tavLst>
                                        <p:tav tm="0">
                                          <p:val>
                                            <p:clrVal>
                                              <a:schemeClr val="accent2"/>
                                            </p:clrVal>
                                          </p:val>
                                        </p:tav>
                                        <p:tav tm="50000">
                                          <p:val>
                                            <p:clrVal>
                                              <a:schemeClr val="hlink"/>
                                            </p:clrVal>
                                          </p:val>
                                        </p:tav>
                                      </p:tavLst>
                                    </p:anim>
                                    <p:set>
                                      <p:cBhvr>
                                        <p:cTn id="9" dur="80"/>
                                        <p:tgtEl>
                                          <p:spTgt spid="24580">
                                            <p:txEl>
                                              <p:pRg st="1" end="1"/>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24580">
                                            <p:txEl>
                                              <p:pRg st="0" end="0"/>
                                            </p:txEl>
                                          </p:spTgt>
                                        </p:tgtEl>
                                        <p:attrNameLst>
                                          <p:attrName>style.visibility</p:attrName>
                                        </p:attrNameLst>
                                      </p:cBhvr>
                                      <p:to>
                                        <p:strVal val="visible"/>
                                      </p:to>
                                    </p:set>
                                    <p:anim calcmode="discrete" valueType="clr">
                                      <p:cBhvr override="childStyle">
                                        <p:cTn id="14" dur="80"/>
                                        <p:tgtEl>
                                          <p:spTgt spid="24580">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24580">
                                            <p:txEl>
                                              <p:pRg st="0" end="0"/>
                                            </p:txEl>
                                          </p:spTgt>
                                        </p:tgtEl>
                                        <p:attrNameLst>
                                          <p:attrName>fillcolor</p:attrName>
                                        </p:attrNameLst>
                                      </p:cBhvr>
                                      <p:tavLst>
                                        <p:tav tm="0">
                                          <p:val>
                                            <p:clrVal>
                                              <a:schemeClr val="accent2"/>
                                            </p:clrVal>
                                          </p:val>
                                        </p:tav>
                                        <p:tav tm="50000">
                                          <p:val>
                                            <p:clrVal>
                                              <a:schemeClr val="hlink"/>
                                            </p:clrVal>
                                          </p:val>
                                        </p:tav>
                                      </p:tavLst>
                                    </p:anim>
                                    <p:set>
                                      <p:cBhvr>
                                        <p:cTn id="16" dur="80"/>
                                        <p:tgtEl>
                                          <p:spTgt spid="24580">
                                            <p:txEl>
                                              <p:pRg st="0" end="0"/>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nodeType="clickEffect">
                                  <p:stCondLst>
                                    <p:cond delay="0"/>
                                  </p:stCondLst>
                                  <p:iterate type="lt">
                                    <p:tmPct val="50000"/>
                                  </p:iterate>
                                  <p:childTnLst>
                                    <p:set>
                                      <p:cBhvr>
                                        <p:cTn id="20" dur="1" fill="hold">
                                          <p:stCondLst>
                                            <p:cond delay="0"/>
                                          </p:stCondLst>
                                        </p:cTn>
                                        <p:tgtEl>
                                          <p:spTgt spid="24580">
                                            <p:txEl>
                                              <p:pRg st="2" end="2"/>
                                            </p:txEl>
                                          </p:spTgt>
                                        </p:tgtEl>
                                        <p:attrNameLst>
                                          <p:attrName>style.visibility</p:attrName>
                                        </p:attrNameLst>
                                      </p:cBhvr>
                                      <p:to>
                                        <p:strVal val="visible"/>
                                      </p:to>
                                    </p:set>
                                    <p:anim calcmode="discrete" valueType="clr">
                                      <p:cBhvr override="childStyle">
                                        <p:cTn id="21" dur="80"/>
                                        <p:tgtEl>
                                          <p:spTgt spid="24580">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24580">
                                            <p:txEl>
                                              <p:pRg st="2" end="2"/>
                                            </p:txEl>
                                          </p:spTgt>
                                        </p:tgtEl>
                                        <p:attrNameLst>
                                          <p:attrName>fillcolor</p:attrName>
                                        </p:attrNameLst>
                                      </p:cBhvr>
                                      <p:tavLst>
                                        <p:tav tm="0">
                                          <p:val>
                                            <p:clrVal>
                                              <a:schemeClr val="accent2"/>
                                            </p:clrVal>
                                          </p:val>
                                        </p:tav>
                                        <p:tav tm="50000">
                                          <p:val>
                                            <p:clrVal>
                                              <a:schemeClr val="hlink"/>
                                            </p:clrVal>
                                          </p:val>
                                        </p:tav>
                                      </p:tavLst>
                                    </p:anim>
                                    <p:set>
                                      <p:cBhvr>
                                        <p:cTn id="23" dur="80"/>
                                        <p:tgtEl>
                                          <p:spTgt spid="24580">
                                            <p:txEl>
                                              <p:pRg st="2" end="2"/>
                                            </p:txEl>
                                          </p:spTgt>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nodeType="clickEffect">
                                  <p:stCondLst>
                                    <p:cond delay="0"/>
                                  </p:stCondLst>
                                  <p:iterate type="lt">
                                    <p:tmPct val="50000"/>
                                  </p:iterate>
                                  <p:childTnLst>
                                    <p:set>
                                      <p:cBhvr>
                                        <p:cTn id="27" dur="1" fill="hold">
                                          <p:stCondLst>
                                            <p:cond delay="0"/>
                                          </p:stCondLst>
                                        </p:cTn>
                                        <p:tgtEl>
                                          <p:spTgt spid="24580">
                                            <p:txEl>
                                              <p:pRg st="3" end="3"/>
                                            </p:txEl>
                                          </p:spTgt>
                                        </p:tgtEl>
                                        <p:attrNameLst>
                                          <p:attrName>style.visibility</p:attrName>
                                        </p:attrNameLst>
                                      </p:cBhvr>
                                      <p:to>
                                        <p:strVal val="visible"/>
                                      </p:to>
                                    </p:set>
                                    <p:anim calcmode="discrete" valueType="clr">
                                      <p:cBhvr override="childStyle">
                                        <p:cTn id="28" dur="80"/>
                                        <p:tgtEl>
                                          <p:spTgt spid="24580">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24580">
                                            <p:txEl>
                                              <p:pRg st="3" end="3"/>
                                            </p:txEl>
                                          </p:spTgt>
                                        </p:tgtEl>
                                        <p:attrNameLst>
                                          <p:attrName>fillcolor</p:attrName>
                                        </p:attrNameLst>
                                      </p:cBhvr>
                                      <p:tavLst>
                                        <p:tav tm="0">
                                          <p:val>
                                            <p:clrVal>
                                              <a:schemeClr val="accent2"/>
                                            </p:clrVal>
                                          </p:val>
                                        </p:tav>
                                        <p:tav tm="50000">
                                          <p:val>
                                            <p:clrVal>
                                              <a:schemeClr val="hlink"/>
                                            </p:clrVal>
                                          </p:val>
                                        </p:tav>
                                      </p:tavLst>
                                    </p:anim>
                                    <p:set>
                                      <p:cBhvr>
                                        <p:cTn id="30" dur="80"/>
                                        <p:tgtEl>
                                          <p:spTgt spid="24580">
                                            <p:txEl>
                                              <p:pRg st="3" end="3"/>
                                            </p:txEl>
                                          </p:spTgt>
                                        </p:tgtEl>
                                        <p:attrNameLst>
                                          <p:attrName>fill.type</p:attrName>
                                        </p:attrNameLst>
                                      </p:cBhvr>
                                      <p:to>
                                        <p:strVal val="solid"/>
                                      </p:to>
                                    </p:set>
                                  </p:childTnLst>
                                </p:cTn>
                              </p:par>
                            </p:childTnLst>
                          </p:cTn>
                        </p:par>
                      </p:childTnLst>
                    </p:cTn>
                  </p:par>
                  <p:par>
                    <p:cTn id="31" fill="hold">
                      <p:stCondLst>
                        <p:cond delay="indefinite"/>
                      </p:stCondLst>
                      <p:childTnLst>
                        <p:par>
                          <p:cTn id="32" fill="hold">
                            <p:stCondLst>
                              <p:cond delay="0"/>
                            </p:stCondLst>
                            <p:childTnLst>
                              <p:par>
                                <p:cTn id="33" presetID="27" presetClass="entr" presetSubtype="0" fill="hold" nodeType="clickEffect">
                                  <p:stCondLst>
                                    <p:cond delay="0"/>
                                  </p:stCondLst>
                                  <p:iterate type="lt">
                                    <p:tmPct val="50000"/>
                                  </p:iterate>
                                  <p:childTnLst>
                                    <p:set>
                                      <p:cBhvr>
                                        <p:cTn id="34" dur="1" fill="hold">
                                          <p:stCondLst>
                                            <p:cond delay="0"/>
                                          </p:stCondLst>
                                        </p:cTn>
                                        <p:tgtEl>
                                          <p:spTgt spid="24580">
                                            <p:txEl>
                                              <p:pRg st="4" end="4"/>
                                            </p:txEl>
                                          </p:spTgt>
                                        </p:tgtEl>
                                        <p:attrNameLst>
                                          <p:attrName>style.visibility</p:attrName>
                                        </p:attrNameLst>
                                      </p:cBhvr>
                                      <p:to>
                                        <p:strVal val="visible"/>
                                      </p:to>
                                    </p:set>
                                    <p:anim calcmode="discrete" valueType="clr">
                                      <p:cBhvr override="childStyle">
                                        <p:cTn id="35" dur="80"/>
                                        <p:tgtEl>
                                          <p:spTgt spid="24580">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6" dur="80"/>
                                        <p:tgtEl>
                                          <p:spTgt spid="24580">
                                            <p:txEl>
                                              <p:pRg st="4" end="4"/>
                                            </p:txEl>
                                          </p:spTgt>
                                        </p:tgtEl>
                                        <p:attrNameLst>
                                          <p:attrName>fillcolor</p:attrName>
                                        </p:attrNameLst>
                                      </p:cBhvr>
                                      <p:tavLst>
                                        <p:tav tm="0">
                                          <p:val>
                                            <p:clrVal>
                                              <a:schemeClr val="accent2"/>
                                            </p:clrVal>
                                          </p:val>
                                        </p:tav>
                                        <p:tav tm="50000">
                                          <p:val>
                                            <p:clrVal>
                                              <a:schemeClr val="hlink"/>
                                            </p:clrVal>
                                          </p:val>
                                        </p:tav>
                                      </p:tavLst>
                                    </p:anim>
                                    <p:set>
                                      <p:cBhvr>
                                        <p:cTn id="37" dur="80"/>
                                        <p:tgtEl>
                                          <p:spTgt spid="24580">
                                            <p:txEl>
                                              <p:pRg st="4" end="4"/>
                                            </p:txEl>
                                          </p:spTgt>
                                        </p:tgtEl>
                                        <p:attrNameLst>
                                          <p:attrName>fill.type</p:attrName>
                                        </p:attrNameLst>
                                      </p:cBhvr>
                                      <p:to>
                                        <p:strVal val="solid"/>
                                      </p:to>
                                    </p:set>
                                  </p:childTnLst>
                                </p:cTn>
                              </p:par>
                            </p:childTnLst>
                          </p:cTn>
                        </p:par>
                      </p:childTnLst>
                    </p:cTn>
                  </p:par>
                  <p:par>
                    <p:cTn id="38" fill="hold">
                      <p:stCondLst>
                        <p:cond delay="indefinite"/>
                      </p:stCondLst>
                      <p:childTnLst>
                        <p:par>
                          <p:cTn id="39" fill="hold">
                            <p:stCondLst>
                              <p:cond delay="0"/>
                            </p:stCondLst>
                            <p:childTnLst>
                              <p:par>
                                <p:cTn id="40" presetID="27" presetClass="entr" presetSubtype="0" fill="hold" nodeType="clickEffect">
                                  <p:stCondLst>
                                    <p:cond delay="0"/>
                                  </p:stCondLst>
                                  <p:iterate type="lt">
                                    <p:tmPct val="50000"/>
                                  </p:iterate>
                                  <p:childTnLst>
                                    <p:set>
                                      <p:cBhvr>
                                        <p:cTn id="41" dur="1" fill="hold">
                                          <p:stCondLst>
                                            <p:cond delay="0"/>
                                          </p:stCondLst>
                                        </p:cTn>
                                        <p:tgtEl>
                                          <p:spTgt spid="24580">
                                            <p:txEl>
                                              <p:pRg st="5" end="5"/>
                                            </p:txEl>
                                          </p:spTgt>
                                        </p:tgtEl>
                                        <p:attrNameLst>
                                          <p:attrName>style.visibility</p:attrName>
                                        </p:attrNameLst>
                                      </p:cBhvr>
                                      <p:to>
                                        <p:strVal val="visible"/>
                                      </p:to>
                                    </p:set>
                                    <p:anim calcmode="discrete" valueType="clr">
                                      <p:cBhvr override="childStyle">
                                        <p:cTn id="42" dur="80"/>
                                        <p:tgtEl>
                                          <p:spTgt spid="24580">
                                            <p:txEl>
                                              <p:pRg st="5" end="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3" dur="80"/>
                                        <p:tgtEl>
                                          <p:spTgt spid="24580">
                                            <p:txEl>
                                              <p:pRg st="5" end="5"/>
                                            </p:txEl>
                                          </p:spTgt>
                                        </p:tgtEl>
                                        <p:attrNameLst>
                                          <p:attrName>fillcolor</p:attrName>
                                        </p:attrNameLst>
                                      </p:cBhvr>
                                      <p:tavLst>
                                        <p:tav tm="0">
                                          <p:val>
                                            <p:clrVal>
                                              <a:schemeClr val="accent2"/>
                                            </p:clrVal>
                                          </p:val>
                                        </p:tav>
                                        <p:tav tm="50000">
                                          <p:val>
                                            <p:clrVal>
                                              <a:schemeClr val="hlink"/>
                                            </p:clrVal>
                                          </p:val>
                                        </p:tav>
                                      </p:tavLst>
                                    </p:anim>
                                    <p:set>
                                      <p:cBhvr>
                                        <p:cTn id="44" dur="80"/>
                                        <p:tgtEl>
                                          <p:spTgt spid="24580">
                                            <p:txEl>
                                              <p:pRg st="5" end="5"/>
                                            </p:txEl>
                                          </p:spTgt>
                                        </p:tgtEl>
                                        <p:attrNameLst>
                                          <p:attrName>fill.type</p:attrName>
                                        </p:attrNameLst>
                                      </p:cBhvr>
                                      <p:to>
                                        <p:strVal val="solid"/>
                                      </p:to>
                                    </p:set>
                                  </p:childTnLst>
                                </p:cTn>
                              </p:par>
                            </p:childTnLst>
                          </p:cTn>
                        </p:par>
                      </p:childTnLst>
                    </p:cTn>
                  </p:par>
                  <p:par>
                    <p:cTn id="45" fill="hold">
                      <p:stCondLst>
                        <p:cond delay="indefinite"/>
                      </p:stCondLst>
                      <p:childTnLst>
                        <p:par>
                          <p:cTn id="46" fill="hold">
                            <p:stCondLst>
                              <p:cond delay="0"/>
                            </p:stCondLst>
                            <p:childTnLst>
                              <p:par>
                                <p:cTn id="47" presetID="27" presetClass="entr" presetSubtype="0" fill="hold" nodeType="clickEffect">
                                  <p:stCondLst>
                                    <p:cond delay="0"/>
                                  </p:stCondLst>
                                  <p:iterate type="lt">
                                    <p:tmPct val="50000"/>
                                  </p:iterate>
                                  <p:childTnLst>
                                    <p:set>
                                      <p:cBhvr>
                                        <p:cTn id="48" dur="1" fill="hold">
                                          <p:stCondLst>
                                            <p:cond delay="0"/>
                                          </p:stCondLst>
                                        </p:cTn>
                                        <p:tgtEl>
                                          <p:spTgt spid="24580">
                                            <p:txEl>
                                              <p:pRg st="6" end="6"/>
                                            </p:txEl>
                                          </p:spTgt>
                                        </p:tgtEl>
                                        <p:attrNameLst>
                                          <p:attrName>style.visibility</p:attrName>
                                        </p:attrNameLst>
                                      </p:cBhvr>
                                      <p:to>
                                        <p:strVal val="visible"/>
                                      </p:to>
                                    </p:set>
                                    <p:anim calcmode="discrete" valueType="clr">
                                      <p:cBhvr override="childStyle">
                                        <p:cTn id="49" dur="80"/>
                                        <p:tgtEl>
                                          <p:spTgt spid="24580">
                                            <p:txEl>
                                              <p:pRg st="6" end="6"/>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0" dur="80"/>
                                        <p:tgtEl>
                                          <p:spTgt spid="24580">
                                            <p:txEl>
                                              <p:pRg st="6" end="6"/>
                                            </p:txEl>
                                          </p:spTgt>
                                        </p:tgtEl>
                                        <p:attrNameLst>
                                          <p:attrName>fillcolor</p:attrName>
                                        </p:attrNameLst>
                                      </p:cBhvr>
                                      <p:tavLst>
                                        <p:tav tm="0">
                                          <p:val>
                                            <p:clrVal>
                                              <a:schemeClr val="accent2"/>
                                            </p:clrVal>
                                          </p:val>
                                        </p:tav>
                                        <p:tav tm="50000">
                                          <p:val>
                                            <p:clrVal>
                                              <a:schemeClr val="hlink"/>
                                            </p:clrVal>
                                          </p:val>
                                        </p:tav>
                                      </p:tavLst>
                                    </p:anim>
                                    <p:set>
                                      <p:cBhvr>
                                        <p:cTn id="51" dur="80"/>
                                        <p:tgtEl>
                                          <p:spTgt spid="24580">
                                            <p:txEl>
                                              <p:pRg st="6" end="6"/>
                                            </p:txEl>
                                          </p:spTgt>
                                        </p:tgtEl>
                                        <p:attrNameLst>
                                          <p:attrName>fill.type</p:attrName>
                                        </p:attrNameLst>
                                      </p:cBhvr>
                                      <p:to>
                                        <p:strVal val="solid"/>
                                      </p:to>
                                    </p:set>
                                  </p:childTnLst>
                                </p:cTn>
                              </p:par>
                            </p:childTnLst>
                          </p:cTn>
                        </p:par>
                      </p:childTnLst>
                    </p:cTn>
                  </p:par>
                  <p:par>
                    <p:cTn id="52" fill="hold">
                      <p:stCondLst>
                        <p:cond delay="indefinite"/>
                      </p:stCondLst>
                      <p:childTnLst>
                        <p:par>
                          <p:cTn id="53" fill="hold">
                            <p:stCondLst>
                              <p:cond delay="0"/>
                            </p:stCondLst>
                            <p:childTnLst>
                              <p:par>
                                <p:cTn id="54" presetID="27" presetClass="entr" presetSubtype="0" fill="hold" nodeType="clickEffect">
                                  <p:stCondLst>
                                    <p:cond delay="0"/>
                                  </p:stCondLst>
                                  <p:iterate type="lt">
                                    <p:tmPct val="50000"/>
                                  </p:iterate>
                                  <p:childTnLst>
                                    <p:set>
                                      <p:cBhvr>
                                        <p:cTn id="55" dur="1" fill="hold">
                                          <p:stCondLst>
                                            <p:cond delay="0"/>
                                          </p:stCondLst>
                                        </p:cTn>
                                        <p:tgtEl>
                                          <p:spTgt spid="24580">
                                            <p:txEl>
                                              <p:pRg st="7" end="7"/>
                                            </p:txEl>
                                          </p:spTgt>
                                        </p:tgtEl>
                                        <p:attrNameLst>
                                          <p:attrName>style.visibility</p:attrName>
                                        </p:attrNameLst>
                                      </p:cBhvr>
                                      <p:to>
                                        <p:strVal val="visible"/>
                                      </p:to>
                                    </p:set>
                                    <p:anim calcmode="discrete" valueType="clr">
                                      <p:cBhvr override="childStyle">
                                        <p:cTn id="56" dur="80"/>
                                        <p:tgtEl>
                                          <p:spTgt spid="24580">
                                            <p:txEl>
                                              <p:pRg st="7" end="7"/>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7" dur="80"/>
                                        <p:tgtEl>
                                          <p:spTgt spid="24580">
                                            <p:txEl>
                                              <p:pRg st="7" end="7"/>
                                            </p:txEl>
                                          </p:spTgt>
                                        </p:tgtEl>
                                        <p:attrNameLst>
                                          <p:attrName>fillcolor</p:attrName>
                                        </p:attrNameLst>
                                      </p:cBhvr>
                                      <p:tavLst>
                                        <p:tav tm="0">
                                          <p:val>
                                            <p:clrVal>
                                              <a:schemeClr val="accent2"/>
                                            </p:clrVal>
                                          </p:val>
                                        </p:tav>
                                        <p:tav tm="50000">
                                          <p:val>
                                            <p:clrVal>
                                              <a:schemeClr val="hlink"/>
                                            </p:clrVal>
                                          </p:val>
                                        </p:tav>
                                      </p:tavLst>
                                    </p:anim>
                                    <p:set>
                                      <p:cBhvr>
                                        <p:cTn id="58" dur="80"/>
                                        <p:tgtEl>
                                          <p:spTgt spid="24580">
                                            <p:txEl>
                                              <p:pRg st="7" end="7"/>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zh-CN" altLang="en-US" sz="3200"/>
              <a:t>一、理解下面名言，提炼论点，再想想运用名言构思时的逻辑顺序。</a:t>
            </a:r>
          </a:p>
        </p:txBody>
      </p:sp>
      <p:sp>
        <p:nvSpPr>
          <p:cNvPr id="3" name="内容占位符 2"/>
          <p:cNvSpPr>
            <a:spLocks noGrp="1"/>
          </p:cNvSpPr>
          <p:nvPr>
            <p:ph idx="1"/>
          </p:nvPr>
        </p:nvSpPr>
        <p:spPr/>
        <p:txBody>
          <a:bodyPr>
            <a:noAutofit/>
          </a:bodyPr>
          <a:lstStyle/>
          <a:p>
            <a:pPr marL="0" indent="0">
              <a:lnSpc>
                <a:spcPct val="100000"/>
              </a:lnSpc>
              <a:buNone/>
            </a:pPr>
            <a:r>
              <a:rPr lang="zh-CN" altLang="en-US" sz="3200" b="1" dirty="0">
                <a:latin typeface="楷体" panose="02010609060101010101" pitchFamily="49" charset="-122"/>
                <a:ea typeface="楷体" panose="02010609060101010101" pitchFamily="49" charset="-122"/>
              </a:rPr>
              <a:t>①岁暮清淡无一事，竹堂寺里看梅花。（唐伯虎）</a:t>
            </a:r>
          </a:p>
          <a:p>
            <a:pPr marL="0" indent="0">
              <a:lnSpc>
                <a:spcPct val="100000"/>
              </a:lnSpc>
              <a:buNone/>
            </a:pPr>
            <a:r>
              <a:rPr lang="zh-CN" altLang="en-US" sz="3200" b="1" dirty="0">
                <a:latin typeface="楷体" panose="02010609060101010101" pitchFamily="49" charset="-122"/>
                <a:ea typeface="楷体" panose="02010609060101010101" pitchFamily="49" charset="-122"/>
              </a:rPr>
              <a:t>②不义而富且贵，于我如浮云。（《论语》）</a:t>
            </a:r>
          </a:p>
          <a:p>
            <a:pPr marL="0" indent="0">
              <a:lnSpc>
                <a:spcPct val="100000"/>
              </a:lnSpc>
              <a:buNone/>
            </a:pPr>
            <a:r>
              <a:rPr lang="zh-CN" altLang="en-US" sz="3200" dirty="0"/>
              <a:t>名言理解：</a:t>
            </a:r>
          </a:p>
          <a:p>
            <a:pPr marL="0" indent="0">
              <a:lnSpc>
                <a:spcPct val="100000"/>
              </a:lnSpc>
              <a:buNone/>
            </a:pPr>
            <a:r>
              <a:rPr lang="zh-CN" altLang="en-US" sz="3200" dirty="0"/>
              <a:t>逻辑关系：</a:t>
            </a:r>
          </a:p>
          <a:p>
            <a:pPr marL="0" indent="0">
              <a:lnSpc>
                <a:spcPct val="100000"/>
              </a:lnSpc>
              <a:buNone/>
            </a:pPr>
            <a:r>
              <a:rPr lang="zh-CN" altLang="en-US" sz="3200" dirty="0"/>
              <a:t>提炼论点： </a:t>
            </a:r>
          </a:p>
          <a:p>
            <a:pPr marL="0" indent="0">
              <a:lnSpc>
                <a:spcPct val="100000"/>
              </a:lnSpc>
              <a:buNone/>
            </a:pPr>
            <a:r>
              <a:rPr lang="zh-CN" altLang="en-US" sz="3200" dirty="0"/>
              <a:t>逻辑顺序（提纲）：</a:t>
            </a:r>
          </a:p>
          <a:p>
            <a:pPr marL="0" indent="0">
              <a:lnSpc>
                <a:spcPct val="100000"/>
              </a:lnSpc>
              <a:buNone/>
            </a:pPr>
            <a:r>
              <a:rPr lang="zh-CN" altLang="en-US" sz="3200" dirty="0"/>
              <a:t>语段示例： </a:t>
            </a:r>
          </a:p>
          <a:p>
            <a:pPr marL="0" indent="0">
              <a:lnSpc>
                <a:spcPct val="100000"/>
              </a:lnSpc>
              <a:buNone/>
            </a:pPr>
            <a:r>
              <a:rPr lang="zh-CN" altLang="en-US" sz="3200" dirty="0"/>
              <a:t>【总结】</a:t>
            </a:r>
          </a:p>
        </p:txBody>
      </p:sp>
    </p:spTree>
    <p:custDataLst>
      <p:tags r:id="rId1"/>
    </p:custData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8900" y="111760"/>
            <a:ext cx="8943975" cy="5939155"/>
          </a:xfrm>
          <a:prstGeom prst="rect">
            <a:avLst/>
          </a:prstGeom>
          <a:noFill/>
          <a:ln w="9525">
            <a:noFill/>
          </a:ln>
        </p:spPr>
        <p:txBody>
          <a:bodyPr wrap="square">
            <a:spAutoFit/>
          </a:bodyPr>
          <a:lstStyle/>
          <a:p>
            <a:pPr>
              <a:lnSpc>
                <a:spcPct val="100000"/>
              </a:lnSpc>
            </a:pPr>
            <a:r>
              <a:rPr lang="zh-CN" altLang="en-US" sz="3800" b="1">
                <a:latin typeface="宋体" panose="02010600030101010101" pitchFamily="2" charset="-122"/>
                <a:ea typeface="宋体" panose="02010600030101010101" pitchFamily="2" charset="-122"/>
                <a:cs typeface="宋体" panose="02010600030101010101" pitchFamily="2" charset="-122"/>
              </a:rPr>
              <a:t>名言理解：</a:t>
            </a:r>
          </a:p>
          <a:p>
            <a:pPr>
              <a:lnSpc>
                <a:spcPct val="100000"/>
              </a:lnSpc>
            </a:pPr>
            <a:r>
              <a:rPr lang="en-US" altLang="zh-CN" sz="3800" b="1">
                <a:latin typeface="宋体" panose="02010600030101010101" pitchFamily="2" charset="-122"/>
                <a:ea typeface="宋体" panose="02010600030101010101" pitchFamily="2" charset="-122"/>
                <a:cs typeface="宋体" panose="02010600030101010101" pitchFamily="2" charset="-122"/>
              </a:rPr>
              <a:t>①</a:t>
            </a:r>
            <a:r>
              <a:rPr lang="zh-CN" altLang="en-US" sz="3800" b="1">
                <a:latin typeface="宋体" panose="02010600030101010101" pitchFamily="2" charset="-122"/>
                <a:ea typeface="宋体" panose="02010600030101010101" pitchFamily="2" charset="-122"/>
                <a:cs typeface="宋体" panose="02010600030101010101" pitchFamily="2" charset="-122"/>
              </a:rPr>
              <a:t>岁暮清淡无一事，竹堂寺里看梅花。</a:t>
            </a:r>
          </a:p>
          <a:p>
            <a:pPr>
              <a:lnSpc>
                <a:spcPct val="100000"/>
              </a:lnSpc>
            </a:pPr>
            <a:r>
              <a:rPr lang="zh-CN" altLang="en-US" sz="3800" b="1">
                <a:solidFill>
                  <a:srgbClr val="FF0000"/>
                </a:solidFill>
                <a:latin typeface="宋体" panose="02010600030101010101" pitchFamily="2" charset="-122"/>
                <a:ea typeface="宋体" panose="02010600030101010101" pitchFamily="2" charset="-122"/>
                <a:cs typeface="宋体" panose="02010600030101010101" pitchFamily="2" charset="-122"/>
              </a:rPr>
              <a:t>之所以“看梅花”，是因为“无一事”；之所以“无一事”，是因为“清淡”</a:t>
            </a:r>
            <a:r>
              <a:rPr lang="en-US" altLang="zh-CN" sz="3800" b="1">
                <a:solidFill>
                  <a:srgbClr val="FF0000"/>
                </a:solidFill>
                <a:latin typeface="Arial" panose="020B0604020202020204" pitchFamily="34" charset="0"/>
                <a:ea typeface="宋体" panose="02010600030101010101" pitchFamily="2" charset="-122"/>
                <a:cs typeface="宋体" panose="02010600030101010101" pitchFamily="2" charset="-122"/>
              </a:rPr>
              <a:t>——</a:t>
            </a:r>
            <a:r>
              <a:rPr lang="zh-CN" altLang="en-US" sz="3800" b="1">
                <a:solidFill>
                  <a:srgbClr val="FF0000"/>
                </a:solidFill>
                <a:latin typeface="宋体" panose="02010600030101010101" pitchFamily="2" charset="-122"/>
                <a:ea typeface="宋体" panose="02010600030101010101" pitchFamily="2" charset="-122"/>
                <a:cs typeface="宋体" panose="02010600030101010101" pitchFamily="2" charset="-122"/>
              </a:rPr>
              <a:t>清闲淡泊。落点在“清淡”。</a:t>
            </a:r>
          </a:p>
          <a:p>
            <a:pPr>
              <a:lnSpc>
                <a:spcPct val="100000"/>
              </a:lnSpc>
            </a:pPr>
            <a:r>
              <a:rPr lang="en-US" altLang="zh-CN" sz="3800" b="1">
                <a:latin typeface="宋体" panose="02010600030101010101" pitchFamily="2" charset="-122"/>
                <a:ea typeface="宋体" panose="02010600030101010101" pitchFamily="2" charset="-122"/>
                <a:cs typeface="宋体" panose="02010600030101010101" pitchFamily="2" charset="-122"/>
              </a:rPr>
              <a:t>②</a:t>
            </a:r>
            <a:r>
              <a:rPr lang="zh-CN" altLang="en-US" sz="3800" b="1">
                <a:latin typeface="宋体" panose="02010600030101010101" pitchFamily="2" charset="-122"/>
                <a:ea typeface="宋体" panose="02010600030101010101" pitchFamily="2" charset="-122"/>
                <a:cs typeface="宋体" panose="02010600030101010101" pitchFamily="2" charset="-122"/>
              </a:rPr>
              <a:t>不义而富且贵，于我如浮云。</a:t>
            </a:r>
          </a:p>
          <a:p>
            <a:pPr>
              <a:lnSpc>
                <a:spcPct val="100000"/>
              </a:lnSpc>
            </a:pPr>
            <a:r>
              <a:rPr lang="zh-CN" altLang="en-US" sz="3800" b="1">
                <a:solidFill>
                  <a:srgbClr val="FF0000"/>
                </a:solidFill>
                <a:latin typeface="宋体" panose="02010600030101010101" pitchFamily="2" charset="-122"/>
                <a:ea typeface="宋体" panose="02010600030101010101" pitchFamily="2" charset="-122"/>
                <a:cs typeface="宋体" panose="02010600030101010101" pitchFamily="2" charset="-122"/>
              </a:rPr>
              <a:t>并不完全反对富贵，但视不符合道义的富贵为虚幻的浮云，即坚守道义，淡薄名利。</a:t>
            </a:r>
          </a:p>
          <a:p>
            <a:pPr>
              <a:lnSpc>
                <a:spcPct val="100000"/>
              </a:lnSpc>
            </a:pPr>
            <a:r>
              <a:rPr lang="zh-CN" altLang="en-US" sz="3800" b="1">
                <a:latin typeface="宋体" panose="02010600030101010101" pitchFamily="2" charset="-122"/>
                <a:ea typeface="宋体" panose="02010600030101010101" pitchFamily="2" charset="-122"/>
                <a:cs typeface="宋体" panose="02010600030101010101" pitchFamily="2" charset="-122"/>
              </a:rPr>
              <a:t>逻辑关系：</a:t>
            </a:r>
          </a:p>
          <a:p>
            <a:pPr>
              <a:lnSpc>
                <a:spcPct val="100000"/>
              </a:lnSpc>
            </a:pPr>
            <a:r>
              <a:rPr lang="en-US" altLang="zh-CN" sz="3800" b="1">
                <a:latin typeface="宋体" panose="02010600030101010101" pitchFamily="2" charset="-122"/>
                <a:ea typeface="宋体" panose="02010600030101010101" pitchFamily="2" charset="-122"/>
                <a:cs typeface="宋体" panose="02010600030101010101" pitchFamily="2" charset="-122"/>
              </a:rPr>
              <a:t>②</a:t>
            </a:r>
            <a:r>
              <a:rPr lang="zh-CN" altLang="en-US" sz="3800" b="1">
                <a:latin typeface="宋体" panose="02010600030101010101" pitchFamily="2" charset="-122"/>
                <a:ea typeface="宋体" panose="02010600030101010101" pitchFamily="2" charset="-122"/>
                <a:cs typeface="宋体" panose="02010600030101010101" pitchFamily="2" charset="-122"/>
              </a:rPr>
              <a:t>为因，</a:t>
            </a:r>
            <a:r>
              <a:rPr lang="en-US" altLang="zh-CN" sz="3800" b="1">
                <a:latin typeface="宋体" panose="02010600030101010101" pitchFamily="2" charset="-122"/>
                <a:ea typeface="宋体" panose="02010600030101010101" pitchFamily="2" charset="-122"/>
                <a:cs typeface="宋体" panose="02010600030101010101" pitchFamily="2" charset="-122"/>
              </a:rPr>
              <a:t>①</a:t>
            </a:r>
            <a:r>
              <a:rPr lang="zh-CN" altLang="en-US" sz="3800" b="1">
                <a:latin typeface="宋体" panose="02010600030101010101" pitchFamily="2" charset="-122"/>
                <a:ea typeface="宋体" panose="02010600030101010101" pitchFamily="2" charset="-122"/>
                <a:cs typeface="宋体" panose="02010600030101010101" pitchFamily="2" charset="-122"/>
              </a:rPr>
              <a:t>为果。</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0">
                                            <p:txEl>
                                              <p:pRg st="2" end="2"/>
                                            </p:txEl>
                                          </p:spTgt>
                                        </p:tgtEl>
                                        <p:attrNameLst>
                                          <p:attrName>style.visibility</p:attrName>
                                        </p:attrNameLst>
                                      </p:cBhvr>
                                      <p:to>
                                        <p:strVal val="visible"/>
                                      </p:to>
                                    </p:set>
                                    <p:anim calcmode="lin" valueType="num">
                                      <p:cBhvr additive="base">
                                        <p:cTn id="7" dur="500" fill="hold"/>
                                        <p:tgtEl>
                                          <p:spTgt spid="100">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0">
                                            <p:txEl>
                                              <p:pRg st="4" end="4"/>
                                            </p:txEl>
                                          </p:spTgt>
                                        </p:tgtEl>
                                        <p:attrNameLst>
                                          <p:attrName>style.visibility</p:attrName>
                                        </p:attrNameLst>
                                      </p:cBhvr>
                                      <p:to>
                                        <p:strVal val="visible"/>
                                      </p:to>
                                    </p:set>
                                    <p:anim calcmode="lin" valueType="num">
                                      <p:cBhvr additive="base">
                                        <p:cTn id="13" dur="500" fill="hold"/>
                                        <p:tgtEl>
                                          <p:spTgt spid="100">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0">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0">
                                            <p:txEl>
                                              <p:pRg st="6" end="6"/>
                                            </p:txEl>
                                          </p:spTgt>
                                        </p:tgtEl>
                                        <p:attrNameLst>
                                          <p:attrName>style.visibility</p:attrName>
                                        </p:attrNameLst>
                                      </p:cBhvr>
                                      <p:to>
                                        <p:strVal val="visible"/>
                                      </p:to>
                                    </p:set>
                                    <p:anim calcmode="lin" valueType="num">
                                      <p:cBhvr additive="base">
                                        <p:cTn id="19" dur="500" fill="hold"/>
                                        <p:tgtEl>
                                          <p:spTgt spid="100">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0">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8900" y="111760"/>
            <a:ext cx="8942705" cy="6247130"/>
          </a:xfrm>
          <a:prstGeom prst="rect">
            <a:avLst/>
          </a:prstGeom>
          <a:noFill/>
          <a:ln w="9525">
            <a:noFill/>
          </a:ln>
        </p:spPr>
        <p:txBody>
          <a:bodyPr wrap="square">
            <a:spAutoFit/>
          </a:bodyPr>
          <a:lstStyle/>
          <a:p>
            <a:pPr>
              <a:lnSpc>
                <a:spcPct val="100000"/>
              </a:lnSpc>
            </a:pPr>
            <a:r>
              <a:rPr lang="zh-CN" altLang="en-US" sz="4000" b="1" dirty="0">
                <a:latin typeface="宋体" panose="02010600030101010101" pitchFamily="2" charset="-122"/>
                <a:ea typeface="宋体" panose="02010600030101010101" pitchFamily="2" charset="-122"/>
                <a:cs typeface="宋体" panose="02010600030101010101" pitchFamily="2" charset="-122"/>
              </a:rPr>
              <a:t>提炼论点：</a:t>
            </a:r>
          </a:p>
          <a:p>
            <a:pPr>
              <a:lnSpc>
                <a:spcPct val="100000"/>
              </a:lnSpc>
            </a:pPr>
            <a:r>
              <a:rPr lang="zh-CN" altLang="en-US" sz="4000" b="1" dirty="0">
                <a:solidFill>
                  <a:srgbClr val="FF0000"/>
                </a:solidFill>
                <a:latin typeface="宋体" panose="02010600030101010101" pitchFamily="2" charset="-122"/>
                <a:ea typeface="宋体" panose="02010600030101010101" pitchFamily="2" charset="-122"/>
                <a:cs typeface="宋体" panose="02010600030101010101" pitchFamily="2" charset="-122"/>
              </a:rPr>
              <a:t>坚守道义，淡薄名利；远离名利方淡泊。</a:t>
            </a:r>
          </a:p>
          <a:p>
            <a:pPr>
              <a:lnSpc>
                <a:spcPct val="100000"/>
              </a:lnSpc>
            </a:pPr>
            <a:r>
              <a:rPr lang="zh-CN" altLang="en-US" sz="4000" b="1" dirty="0">
                <a:latin typeface="宋体" panose="02010600030101010101" pitchFamily="2" charset="-122"/>
                <a:ea typeface="宋体" panose="02010600030101010101" pitchFamily="2" charset="-122"/>
                <a:cs typeface="宋体" panose="02010600030101010101" pitchFamily="2" charset="-122"/>
              </a:rPr>
              <a:t>逻辑顺序：</a:t>
            </a:r>
          </a:p>
          <a:p>
            <a:pPr>
              <a:lnSpc>
                <a:spcPct val="100000"/>
              </a:lnSpc>
            </a:pPr>
            <a:r>
              <a:rPr lang="zh-CN" altLang="en-US" sz="4000" b="1" dirty="0">
                <a:solidFill>
                  <a:srgbClr val="FF0000"/>
                </a:solidFill>
                <a:latin typeface="宋体" panose="02010600030101010101" pitchFamily="2" charset="-122"/>
                <a:ea typeface="宋体" panose="02010600030101010101" pitchFamily="2" charset="-122"/>
                <a:cs typeface="宋体" panose="02010600030101010101" pitchFamily="2" charset="-122"/>
              </a:rPr>
              <a:t>先谈论清闲生活及其淡泊心境的重要【果】（引用</a:t>
            </a:r>
            <a:r>
              <a:rPr lang="en-US" altLang="zh-CN" sz="4000" b="1" dirty="0">
                <a:solidFill>
                  <a:srgbClr val="FF0000"/>
                </a:solidFill>
                <a:latin typeface="宋体" panose="02010600030101010101" pitchFamily="2" charset="-122"/>
                <a:ea typeface="宋体" panose="02010600030101010101" pitchFamily="2" charset="-122"/>
                <a:cs typeface="宋体" panose="02010600030101010101" pitchFamily="2" charset="-122"/>
              </a:rPr>
              <a:t>①</a:t>
            </a:r>
            <a:r>
              <a:rPr lang="zh-CN" altLang="en-US" sz="4000" b="1" dirty="0">
                <a:solidFill>
                  <a:srgbClr val="FF0000"/>
                </a:solidFill>
                <a:latin typeface="宋体" panose="02010600030101010101" pitchFamily="2" charset="-122"/>
                <a:ea typeface="宋体" panose="02010600030101010101" pitchFamily="2" charset="-122"/>
                <a:cs typeface="宋体" panose="02010600030101010101" pitchFamily="2" charset="-122"/>
              </a:rPr>
              <a:t>），再谈论如何清闲淡泊</a:t>
            </a:r>
            <a:r>
              <a:rPr lang="en-US" altLang="zh-CN" sz="4000" b="1" dirty="0">
                <a:solidFill>
                  <a:srgbClr val="FF0000"/>
                </a:solidFill>
                <a:latin typeface="Arial" panose="020B0604020202020204" pitchFamily="34" charset="0"/>
                <a:ea typeface="宋体" panose="02010600030101010101" pitchFamily="2" charset="-122"/>
                <a:cs typeface="宋体" panose="02010600030101010101" pitchFamily="2" charset="-122"/>
              </a:rPr>
              <a:t>——</a:t>
            </a:r>
            <a:r>
              <a:rPr lang="zh-CN" altLang="en-US" sz="4000" b="1" dirty="0">
                <a:solidFill>
                  <a:srgbClr val="FF0000"/>
                </a:solidFill>
                <a:latin typeface="宋体" panose="02010600030101010101" pitchFamily="2" charset="-122"/>
                <a:ea typeface="宋体" panose="02010600030101010101" pitchFamily="2" charset="-122"/>
                <a:cs typeface="宋体" panose="02010600030101010101" pitchFamily="2" charset="-122"/>
              </a:rPr>
              <a:t>坚守道义，看淡名利【因】（引用</a:t>
            </a:r>
            <a:r>
              <a:rPr lang="en-US" altLang="zh-CN" sz="4000" b="1" dirty="0">
                <a:solidFill>
                  <a:srgbClr val="FF0000"/>
                </a:solidFill>
                <a:latin typeface="宋体" panose="02010600030101010101" pitchFamily="2" charset="-122"/>
                <a:ea typeface="宋体" panose="02010600030101010101" pitchFamily="2" charset="-122"/>
                <a:cs typeface="宋体" panose="02010600030101010101" pitchFamily="2" charset="-122"/>
              </a:rPr>
              <a:t>②</a:t>
            </a:r>
            <a:r>
              <a:rPr lang="zh-CN" altLang="en-US" sz="4000" b="1" dirty="0">
                <a:solidFill>
                  <a:srgbClr val="FF0000"/>
                </a:solidFill>
                <a:latin typeface="宋体" panose="02010600030101010101" pitchFamily="2" charset="-122"/>
                <a:ea typeface="宋体" panose="02010600030101010101" pitchFamily="2" charset="-122"/>
                <a:cs typeface="宋体" panose="02010600030101010101" pitchFamily="2" charset="-122"/>
              </a:rPr>
              <a:t>）；</a:t>
            </a:r>
          </a:p>
          <a:p>
            <a:pPr>
              <a:lnSpc>
                <a:spcPct val="100000"/>
              </a:lnSpc>
            </a:pPr>
            <a:r>
              <a:rPr lang="zh-CN" altLang="en-US" sz="4000" b="1" dirty="0">
                <a:solidFill>
                  <a:srgbClr val="FF0000"/>
                </a:solidFill>
                <a:latin typeface="宋体" panose="02010600030101010101" pitchFamily="2" charset="-122"/>
                <a:ea typeface="宋体" panose="02010600030101010101" pitchFamily="2" charset="-122"/>
                <a:cs typeface="宋体" panose="02010600030101010101" pitchFamily="2" charset="-122"/>
              </a:rPr>
              <a:t>或先谈论如何清闲淡泊</a:t>
            </a:r>
            <a:r>
              <a:rPr lang="en-US" altLang="zh-CN" sz="4000" b="1" dirty="0">
                <a:solidFill>
                  <a:srgbClr val="FF0000"/>
                </a:solidFill>
                <a:latin typeface="Arial" panose="020B0604020202020204" pitchFamily="34" charset="0"/>
                <a:ea typeface="宋体" panose="02010600030101010101" pitchFamily="2" charset="-122"/>
                <a:cs typeface="宋体" panose="02010600030101010101" pitchFamily="2" charset="-122"/>
              </a:rPr>
              <a:t>——</a:t>
            </a:r>
            <a:r>
              <a:rPr lang="zh-CN" altLang="en-US" sz="4000" b="1" dirty="0">
                <a:solidFill>
                  <a:srgbClr val="FF0000"/>
                </a:solidFill>
                <a:latin typeface="宋体" panose="02010600030101010101" pitchFamily="2" charset="-122"/>
                <a:ea typeface="宋体" panose="02010600030101010101" pitchFamily="2" charset="-122"/>
                <a:cs typeface="宋体" panose="02010600030101010101" pitchFamily="2" charset="-122"/>
              </a:rPr>
              <a:t>看淡名利</a:t>
            </a:r>
            <a:r>
              <a:rPr lang="zh-CN" altLang="en-US" sz="4000" b="1" dirty="0">
                <a:solidFill>
                  <a:srgbClr val="FF0000"/>
                </a:solidFill>
                <a:latin typeface="宋体" panose="02010600030101010101" pitchFamily="2" charset="-122"/>
                <a:cs typeface="宋体" panose="02010600030101010101" pitchFamily="2" charset="-122"/>
                <a:sym typeface="+mn-ea"/>
              </a:rPr>
              <a:t>【因】</a:t>
            </a:r>
            <a:r>
              <a:rPr lang="zh-CN" altLang="en-US" sz="4000" b="1" dirty="0">
                <a:solidFill>
                  <a:srgbClr val="FF0000"/>
                </a:solidFill>
                <a:latin typeface="宋体" panose="02010600030101010101" pitchFamily="2" charset="-122"/>
                <a:ea typeface="宋体" panose="02010600030101010101" pitchFamily="2" charset="-122"/>
                <a:cs typeface="宋体" panose="02010600030101010101" pitchFamily="2" charset="-122"/>
              </a:rPr>
              <a:t>（引用</a:t>
            </a:r>
            <a:r>
              <a:rPr lang="en-US" altLang="zh-CN" sz="4000" b="1" dirty="0">
                <a:solidFill>
                  <a:srgbClr val="FF0000"/>
                </a:solidFill>
                <a:latin typeface="宋体" panose="02010600030101010101" pitchFamily="2" charset="-122"/>
                <a:ea typeface="宋体" panose="02010600030101010101" pitchFamily="2" charset="-122"/>
                <a:cs typeface="宋体" panose="02010600030101010101" pitchFamily="2" charset="-122"/>
              </a:rPr>
              <a:t>②</a:t>
            </a:r>
            <a:r>
              <a:rPr lang="zh-CN" altLang="en-US" sz="4000" b="1" dirty="0">
                <a:solidFill>
                  <a:srgbClr val="FF0000"/>
                </a:solidFill>
                <a:latin typeface="宋体" panose="02010600030101010101" pitchFamily="2" charset="-122"/>
                <a:ea typeface="宋体" panose="02010600030101010101" pitchFamily="2" charset="-122"/>
                <a:cs typeface="宋体" panose="02010600030101010101" pitchFamily="2" charset="-122"/>
              </a:rPr>
              <a:t>），再谈论清闲生活及其淡泊心境的重要</a:t>
            </a:r>
            <a:r>
              <a:rPr lang="zh-CN" altLang="en-US" sz="4000" b="1" dirty="0">
                <a:solidFill>
                  <a:srgbClr val="FF0000"/>
                </a:solidFill>
                <a:latin typeface="宋体" panose="02010600030101010101" pitchFamily="2" charset="-122"/>
                <a:cs typeface="宋体" panose="02010600030101010101" pitchFamily="2" charset="-122"/>
                <a:sym typeface="+mn-ea"/>
              </a:rPr>
              <a:t>【果】</a:t>
            </a:r>
            <a:r>
              <a:rPr lang="zh-CN" altLang="en-US" sz="4000" b="1" dirty="0">
                <a:solidFill>
                  <a:srgbClr val="FF0000"/>
                </a:solidFill>
                <a:latin typeface="宋体" panose="02010600030101010101" pitchFamily="2" charset="-122"/>
                <a:ea typeface="宋体" panose="02010600030101010101" pitchFamily="2" charset="-122"/>
                <a:cs typeface="宋体" panose="02010600030101010101" pitchFamily="2" charset="-122"/>
              </a:rPr>
              <a:t>（引用</a:t>
            </a:r>
            <a:r>
              <a:rPr lang="en-US" altLang="zh-CN" sz="4000" b="1" dirty="0">
                <a:solidFill>
                  <a:srgbClr val="FF0000"/>
                </a:solidFill>
                <a:latin typeface="宋体" panose="02010600030101010101" pitchFamily="2" charset="-122"/>
                <a:ea typeface="宋体" panose="02010600030101010101" pitchFamily="2" charset="-122"/>
                <a:cs typeface="宋体" panose="02010600030101010101" pitchFamily="2" charset="-122"/>
              </a:rPr>
              <a:t>①</a:t>
            </a:r>
            <a:r>
              <a:rPr lang="zh-CN" altLang="en-US" sz="4000" b="1" dirty="0">
                <a:solidFill>
                  <a:srgbClr val="FF0000"/>
                </a:solidFill>
                <a:latin typeface="宋体" panose="02010600030101010101" pitchFamily="2" charset="-122"/>
                <a:ea typeface="宋体" panose="02010600030101010101" pitchFamily="2" charset="-122"/>
                <a:cs typeface="宋体" panose="02010600030101010101" pitchFamily="2" charset="-122"/>
              </a:rPr>
              <a:t>）。</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0">
                                            <p:txEl>
                                              <p:pRg st="1" end="1"/>
                                            </p:txEl>
                                          </p:spTgt>
                                        </p:tgtEl>
                                        <p:attrNameLst>
                                          <p:attrName>style.visibility</p:attrName>
                                        </p:attrNameLst>
                                      </p:cBhvr>
                                      <p:to>
                                        <p:strVal val="visible"/>
                                      </p:to>
                                    </p:set>
                                    <p:anim calcmode="lin" valueType="num">
                                      <p:cBhvr additive="base">
                                        <p:cTn id="7" dur="500" fill="hold"/>
                                        <p:tgtEl>
                                          <p:spTgt spid="100">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0">
                                            <p:txEl>
                                              <p:pRg st="3" end="3"/>
                                            </p:txEl>
                                          </p:spTgt>
                                        </p:tgtEl>
                                        <p:attrNameLst>
                                          <p:attrName>style.visibility</p:attrName>
                                        </p:attrNameLst>
                                      </p:cBhvr>
                                      <p:to>
                                        <p:strVal val="visible"/>
                                      </p:to>
                                    </p:set>
                                    <p:anim calcmode="lin" valueType="num">
                                      <p:cBhvr additive="base">
                                        <p:cTn id="13" dur="500" fill="hold"/>
                                        <p:tgtEl>
                                          <p:spTgt spid="100">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0">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0">
                                            <p:txEl>
                                              <p:pRg st="4" end="4"/>
                                            </p:txEl>
                                          </p:spTgt>
                                        </p:tgtEl>
                                        <p:attrNameLst>
                                          <p:attrName>style.visibility</p:attrName>
                                        </p:attrNameLst>
                                      </p:cBhvr>
                                      <p:to>
                                        <p:strVal val="visible"/>
                                      </p:to>
                                    </p:set>
                                    <p:anim calcmode="lin" valueType="num">
                                      <p:cBhvr additive="base">
                                        <p:cTn id="19" dur="500" fill="hold"/>
                                        <p:tgtEl>
                                          <p:spTgt spid="100">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0">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8900" y="111760"/>
            <a:ext cx="8943975" cy="6092825"/>
          </a:xfrm>
          <a:prstGeom prst="rect">
            <a:avLst/>
          </a:prstGeom>
          <a:noFill/>
          <a:ln w="9525">
            <a:noFill/>
          </a:ln>
        </p:spPr>
        <p:txBody>
          <a:bodyPr wrap="square">
            <a:spAutoFit/>
          </a:bodyPr>
          <a:lstStyle/>
          <a:p>
            <a:pPr>
              <a:lnSpc>
                <a:spcPct val="100000"/>
              </a:lnSpc>
            </a:pPr>
            <a:r>
              <a:rPr lang="zh-CN" altLang="en-US" sz="2600" b="1">
                <a:latin typeface="宋体" panose="02010600030101010101" pitchFamily="2" charset="-122"/>
                <a:ea typeface="宋体" panose="02010600030101010101" pitchFamily="2" charset="-122"/>
                <a:cs typeface="宋体" panose="02010600030101010101" pitchFamily="2" charset="-122"/>
              </a:rPr>
              <a:t>语段示例：</a:t>
            </a:r>
          </a:p>
          <a:p>
            <a:pPr>
              <a:lnSpc>
                <a:spcPct val="100000"/>
              </a:lnSpc>
            </a:pPr>
            <a:r>
              <a:rPr lang="zh-CN" altLang="en-US" sz="2600" b="1">
                <a:latin typeface="宋体" panose="02010600030101010101" pitchFamily="2" charset="-122"/>
                <a:ea typeface="宋体" panose="02010600030101010101" pitchFamily="2" charset="-122"/>
                <a:cs typeface="宋体" panose="02010600030101010101" pitchFamily="2" charset="-122"/>
              </a:rPr>
              <a:t>   </a:t>
            </a:r>
            <a:r>
              <a:rPr lang="zh-CN" altLang="en-US" sz="2600" b="1">
                <a:latin typeface="楷体" panose="02010609060101010101" pitchFamily="49" charset="-122"/>
                <a:ea typeface="楷体" panose="02010609060101010101" pitchFamily="49" charset="-122"/>
                <a:cs typeface="楷体" panose="02010609060101010101" pitchFamily="49" charset="-122"/>
              </a:rPr>
              <a:t>置身红尘之中，不免为俗务所累，因此，我们常常渴盼拥有陶潜采菊东篱、矫首遐观的怡然情趣，向往</a:t>
            </a:r>
            <a:r>
              <a:rPr lang="zh-CN" altLang="en-US" sz="2600" b="1">
                <a:solidFill>
                  <a:srgbClr val="FF0000"/>
                </a:solidFill>
                <a:latin typeface="楷体" panose="02010609060101010101" pitchFamily="49" charset="-122"/>
                <a:ea typeface="楷体" panose="02010609060101010101" pitchFamily="49" charset="-122"/>
                <a:cs typeface="楷体" panose="02010609060101010101" pitchFamily="49" charset="-122"/>
              </a:rPr>
              <a:t>江南才子唐伯虎“岁暮清淡无一事，竹堂寺里看梅花”的清淡生活</a:t>
            </a:r>
            <a:r>
              <a:rPr lang="zh-CN" altLang="en-US" sz="2600" b="1">
                <a:latin typeface="楷体" panose="02010609060101010101" pitchFamily="49" charset="-122"/>
                <a:ea typeface="楷体" panose="02010609060101010101" pitchFamily="49" charset="-122"/>
                <a:cs typeface="楷体" panose="02010609060101010101" pitchFamily="49" charset="-122"/>
              </a:rPr>
              <a:t>。此类生活图景看似清淡，却因没有俗务羁绊而富有醇厚绵长的诗意。毋庸置疑，了无负累，内心自由，是幸福生活的极致。然而，红尘中的名利时时向我们招手。如果经不住诱引，我们必将难得充分的自由，甚而心为形役，沦为名利的囚徒而难以自拔。固然，名利作为现实的存在，自有其存在的理由，但“君子爱财，取之有道”。不能坚守道义，汲汲于富贵，即便一时富贵，也为人所不齿，而且富贵也终究难以长存。君不见秦皇剽掠六国财富，金块珠砾多如山积，但最终化为云烟？</a:t>
            </a:r>
            <a:r>
              <a:rPr lang="en-US" altLang="zh-CN" sz="2600" b="1">
                <a:latin typeface="楷体" panose="02010609060101010101" pitchFamily="49" charset="-122"/>
                <a:ea typeface="楷体" panose="02010609060101010101" pitchFamily="49" charset="-122"/>
                <a:cs typeface="楷体" panose="02010609060101010101" pitchFamily="49" charset="-122"/>
              </a:rPr>
              <a:t>《</a:t>
            </a:r>
            <a:r>
              <a:rPr lang="zh-CN" altLang="en-US" sz="2600" b="1">
                <a:latin typeface="楷体" panose="02010609060101010101" pitchFamily="49" charset="-122"/>
                <a:ea typeface="楷体" panose="02010609060101010101" pitchFamily="49" charset="-122"/>
                <a:cs typeface="楷体" panose="02010609060101010101" pitchFamily="49" charset="-122"/>
              </a:rPr>
              <a:t>论语</a:t>
            </a:r>
            <a:r>
              <a:rPr lang="en-US" altLang="zh-CN" sz="2600" b="1">
                <a:latin typeface="楷体" panose="02010609060101010101" pitchFamily="49" charset="-122"/>
                <a:ea typeface="楷体" panose="02010609060101010101" pitchFamily="49" charset="-122"/>
                <a:cs typeface="楷体" panose="02010609060101010101" pitchFamily="49" charset="-122"/>
              </a:rPr>
              <a:t>》</a:t>
            </a:r>
            <a:r>
              <a:rPr lang="zh-CN" altLang="en-US" sz="2600" b="1">
                <a:latin typeface="楷体" panose="02010609060101010101" pitchFamily="49" charset="-122"/>
                <a:ea typeface="楷体" panose="02010609060101010101" pitchFamily="49" charset="-122"/>
                <a:cs typeface="楷体" panose="02010609060101010101" pitchFamily="49" charset="-122"/>
              </a:rPr>
              <a:t>云：“不义而富且贵，于我如浮云。”</a:t>
            </a:r>
          </a:p>
          <a:p>
            <a:pPr>
              <a:lnSpc>
                <a:spcPct val="100000"/>
              </a:lnSpc>
            </a:pPr>
            <a:r>
              <a:rPr lang="zh-CN" altLang="en-US" sz="2600" b="1">
                <a:latin typeface="楷体" panose="02010609060101010101" pitchFamily="49" charset="-122"/>
                <a:ea typeface="楷体" panose="02010609060101010101" pitchFamily="49" charset="-122"/>
                <a:cs typeface="楷体" panose="02010609060101010101" pitchFamily="49" charset="-122"/>
              </a:rPr>
              <a:t>（如果要写成一篇文章，就将本段分为两层，适作扩充，再添加首尾和题目，即可）</a:t>
            </a:r>
          </a:p>
        </p:txBody>
      </p:sp>
    </p:spTree>
    <p:custDataLst>
      <p:tags r:id="rId1"/>
    </p:custData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8900" y="111760"/>
            <a:ext cx="8943975" cy="4154170"/>
          </a:xfrm>
          <a:prstGeom prst="rect">
            <a:avLst/>
          </a:prstGeom>
          <a:noFill/>
          <a:ln w="9525">
            <a:noFill/>
          </a:ln>
        </p:spPr>
        <p:txBody>
          <a:bodyPr wrap="square">
            <a:spAutoFit/>
          </a:bodyPr>
          <a:lstStyle/>
          <a:p>
            <a:pPr>
              <a:lnSpc>
                <a:spcPct val="100000"/>
              </a:lnSpc>
            </a:pPr>
            <a:r>
              <a:rPr lang="zh-CN" altLang="en-US" sz="4400" b="1">
                <a:latin typeface="宋体" panose="02010600030101010101" pitchFamily="2" charset="-122"/>
                <a:ea typeface="宋体" panose="02010600030101010101" pitchFamily="2" charset="-122"/>
                <a:cs typeface="宋体" panose="02010600030101010101" pitchFamily="2" charset="-122"/>
              </a:rPr>
              <a:t>【总结】</a:t>
            </a:r>
          </a:p>
          <a:p>
            <a:pPr>
              <a:lnSpc>
                <a:spcPct val="100000"/>
              </a:lnSpc>
            </a:pPr>
            <a:r>
              <a:rPr lang="zh-CN" altLang="en-US" sz="4400" b="1">
                <a:latin typeface="宋体" panose="02010600030101010101" pitchFamily="2" charset="-122"/>
                <a:ea typeface="宋体" panose="02010600030101010101" pitchFamily="2" charset="-122"/>
                <a:cs typeface="宋体" panose="02010600030101010101" pitchFamily="2" charset="-122"/>
              </a:rPr>
              <a:t>理解名言后，寻求彼此意义关系（相同、相近、相反、相关），自然就容易提炼论点，构思就有逻辑性。从多句名言中选择时先寻找意义联系，然后同上。</a:t>
            </a:r>
          </a:p>
        </p:txBody>
      </p:sp>
    </p:spTree>
    <p:custDataLst>
      <p:tags r:id="rId1"/>
    </p:custData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zh-CN" altLang="en-US" sz="3200">
                <a:sym typeface="+mn-ea"/>
              </a:rPr>
              <a:t>二、理解下面名言，提炼论点，再想想运用名言构思时的逻辑顺序。</a:t>
            </a:r>
          </a:p>
        </p:txBody>
      </p:sp>
      <p:sp>
        <p:nvSpPr>
          <p:cNvPr id="3" name="内容占位符 2"/>
          <p:cNvSpPr>
            <a:spLocks noGrp="1"/>
          </p:cNvSpPr>
          <p:nvPr>
            <p:ph idx="1"/>
          </p:nvPr>
        </p:nvSpPr>
        <p:spPr/>
        <p:txBody>
          <a:bodyPr/>
          <a:lstStyle/>
          <a:p>
            <a:pPr marL="0" indent="0">
              <a:buNone/>
            </a:pPr>
            <a:r>
              <a:rPr lang="zh-CN" altLang="en-US" sz="3600" b="1" dirty="0">
                <a:latin typeface="楷体" panose="02010609060101010101" pitchFamily="49" charset="-122"/>
                <a:ea typeface="楷体" panose="02010609060101010101" pitchFamily="49" charset="-122"/>
                <a:cs typeface="楷体" panose="02010609060101010101" pitchFamily="49" charset="-122"/>
              </a:rPr>
              <a:t>①士不可不弘毅。（《论语》）</a:t>
            </a:r>
          </a:p>
          <a:p>
            <a:pPr marL="0" indent="0">
              <a:buNone/>
            </a:pPr>
            <a:r>
              <a:rPr lang="zh-CN" altLang="en-US" sz="3600" b="1" dirty="0">
                <a:latin typeface="楷体" panose="02010609060101010101" pitchFamily="49" charset="-122"/>
                <a:ea typeface="楷体" panose="02010609060101010101" pitchFamily="49" charset="-122"/>
                <a:cs typeface="楷体" panose="02010609060101010101" pitchFamily="49" charset="-122"/>
              </a:rPr>
              <a:t>②一屋不扫，何以扫天下？（薛勤）</a:t>
            </a:r>
          </a:p>
          <a:p>
            <a:pPr marL="0" indent="0">
              <a:buNone/>
            </a:pPr>
            <a:r>
              <a:rPr lang="zh-CN" altLang="en-US" sz="3600" b="1" dirty="0">
                <a:latin typeface="楷体" panose="02010609060101010101" pitchFamily="49" charset="-122"/>
                <a:ea typeface="楷体" panose="02010609060101010101" pitchFamily="49" charset="-122"/>
                <a:cs typeface="楷体" panose="02010609060101010101" pitchFamily="49" charset="-122"/>
              </a:rPr>
              <a:t>③愿乘长风破万里浪（宗悫[què]）</a:t>
            </a:r>
          </a:p>
          <a:p>
            <a:pPr marL="0" indent="0">
              <a:buNone/>
            </a:pPr>
            <a:r>
              <a:rPr lang="zh-CN" altLang="en-US" sz="3600" dirty="0"/>
              <a:t>名言理解： </a:t>
            </a:r>
          </a:p>
          <a:p>
            <a:pPr marL="0" indent="0">
              <a:buNone/>
            </a:pPr>
            <a:r>
              <a:rPr lang="zh-CN" altLang="en-US" sz="3600" dirty="0"/>
              <a:t>逻辑关系：</a:t>
            </a:r>
          </a:p>
          <a:p>
            <a:pPr marL="0" indent="0">
              <a:buNone/>
            </a:pPr>
            <a:r>
              <a:rPr lang="zh-CN" altLang="en-US" sz="3600" dirty="0"/>
              <a:t>提炼论点： </a:t>
            </a:r>
          </a:p>
          <a:p>
            <a:pPr marL="0" indent="0">
              <a:buNone/>
            </a:pPr>
            <a:r>
              <a:rPr lang="zh-CN" altLang="en-US" sz="3600" dirty="0"/>
              <a:t>逻辑顺序</a:t>
            </a:r>
            <a:r>
              <a:rPr lang="zh-CN" altLang="en-US" sz="3600" dirty="0">
                <a:sym typeface="+mn-ea"/>
              </a:rPr>
              <a:t>（提纲）</a:t>
            </a:r>
            <a:r>
              <a:rPr lang="zh-CN" altLang="en-US" sz="3600" dirty="0"/>
              <a:t>： </a:t>
            </a:r>
          </a:p>
          <a:p>
            <a:pPr marL="0" indent="0">
              <a:buNone/>
            </a:pPr>
            <a:r>
              <a:rPr lang="zh-CN" altLang="en-US" sz="3600" dirty="0"/>
              <a:t>语段示例： </a:t>
            </a:r>
          </a:p>
        </p:txBody>
      </p:sp>
    </p:spTree>
    <p:custDataLst>
      <p:tags r:id="rId1"/>
    </p:custData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31445" y="106045"/>
            <a:ext cx="8934450" cy="6185535"/>
          </a:xfrm>
          <a:prstGeom prst="rect">
            <a:avLst/>
          </a:prstGeom>
          <a:noFill/>
          <a:ln w="9525">
            <a:noFill/>
          </a:ln>
        </p:spPr>
        <p:txBody>
          <a:bodyPr wrap="square">
            <a:spAutoFit/>
          </a:bodyPr>
          <a:lstStyle/>
          <a:p>
            <a:pPr indent="306070">
              <a:lnSpc>
                <a:spcPct val="100000"/>
              </a:lnSpc>
            </a:pPr>
            <a:r>
              <a:rPr lang="zh-CN" altLang="en-US" sz="3300" b="1">
                <a:latin typeface="宋体" panose="02010600030101010101" pitchFamily="2" charset="-122"/>
                <a:ea typeface="宋体" panose="02010600030101010101" pitchFamily="2" charset="-122"/>
                <a:cs typeface="宋体" panose="02010600030101010101" pitchFamily="2" charset="-122"/>
              </a:rPr>
              <a:t>名言理解：</a:t>
            </a:r>
          </a:p>
          <a:p>
            <a:pPr indent="306070">
              <a:lnSpc>
                <a:spcPct val="100000"/>
              </a:lnSpc>
            </a:pPr>
            <a:r>
              <a:rPr lang="en-US" altLang="zh-CN" sz="3300" b="1">
                <a:latin typeface="宋体" panose="02010600030101010101" pitchFamily="2" charset="-122"/>
                <a:ea typeface="宋体" panose="02010600030101010101" pitchFamily="2" charset="-122"/>
                <a:cs typeface="宋体" panose="02010600030101010101" pitchFamily="2" charset="-122"/>
              </a:rPr>
              <a:t>①</a:t>
            </a:r>
            <a:r>
              <a:rPr lang="zh-CN" altLang="en-US" sz="3300" b="1">
                <a:latin typeface="宋体" panose="02010600030101010101" pitchFamily="2" charset="-122"/>
                <a:ea typeface="宋体" panose="02010600030101010101" pitchFamily="2" charset="-122"/>
                <a:cs typeface="宋体" panose="02010600030101010101" pitchFamily="2" charset="-122"/>
              </a:rPr>
              <a:t>士不可不弘毅。</a:t>
            </a:r>
          </a:p>
          <a:p>
            <a:pPr indent="306070">
              <a:lnSpc>
                <a:spcPct val="100000"/>
              </a:lnSpc>
            </a:pPr>
            <a:r>
              <a:rPr lang="zh-CN" altLang="en-US" sz="3300" b="1">
                <a:solidFill>
                  <a:srgbClr val="FF0000"/>
                </a:solidFill>
                <a:latin typeface="宋体" panose="02010600030101010101" pitchFamily="2" charset="-122"/>
                <a:ea typeface="宋体" panose="02010600030101010101" pitchFamily="2" charset="-122"/>
                <a:cs typeface="宋体" panose="02010600030101010101" pitchFamily="2" charset="-122"/>
              </a:rPr>
              <a:t>儒士不能不志向高远、意志坚毅或勇毅，“弘”是理想、愿望，“毅”是条件、保障。</a:t>
            </a:r>
          </a:p>
          <a:p>
            <a:pPr indent="306070">
              <a:lnSpc>
                <a:spcPct val="100000"/>
              </a:lnSpc>
            </a:pPr>
            <a:r>
              <a:rPr lang="en-US" altLang="zh-CN" sz="3300" b="1">
                <a:latin typeface="宋体" panose="02010600030101010101" pitchFamily="2" charset="-122"/>
                <a:ea typeface="宋体" panose="02010600030101010101" pitchFamily="2" charset="-122"/>
                <a:cs typeface="宋体" panose="02010600030101010101" pitchFamily="2" charset="-122"/>
              </a:rPr>
              <a:t>②</a:t>
            </a:r>
            <a:r>
              <a:rPr lang="zh-CN" altLang="en-US" sz="3300" b="1">
                <a:latin typeface="宋体" panose="02010600030101010101" pitchFamily="2" charset="-122"/>
                <a:ea typeface="宋体" panose="02010600030101010101" pitchFamily="2" charset="-122"/>
                <a:cs typeface="宋体" panose="02010600030101010101" pitchFamily="2" charset="-122"/>
              </a:rPr>
              <a:t>一屋不扫，何以扫天下？</a:t>
            </a:r>
          </a:p>
          <a:p>
            <a:pPr indent="306070">
              <a:lnSpc>
                <a:spcPct val="100000"/>
              </a:lnSpc>
            </a:pPr>
            <a:r>
              <a:rPr lang="zh-CN" altLang="en-US" sz="3300" b="1">
                <a:solidFill>
                  <a:srgbClr val="FF0000"/>
                </a:solidFill>
                <a:latin typeface="宋体" panose="02010600030101010101" pitchFamily="2" charset="-122"/>
                <a:ea typeface="宋体" panose="02010600030101010101" pitchFamily="2" charset="-122"/>
                <a:cs typeface="宋体" panose="02010600030101010101" pitchFamily="2" charset="-122"/>
              </a:rPr>
              <a:t>胸怀天下，但必须从小事做起。</a:t>
            </a:r>
          </a:p>
          <a:p>
            <a:pPr indent="306070">
              <a:lnSpc>
                <a:spcPct val="100000"/>
              </a:lnSpc>
            </a:pPr>
            <a:r>
              <a:rPr lang="en-US" altLang="zh-CN" sz="3300" b="1">
                <a:latin typeface="宋体" panose="02010600030101010101" pitchFamily="2" charset="-122"/>
                <a:ea typeface="宋体" panose="02010600030101010101" pitchFamily="2" charset="-122"/>
                <a:cs typeface="宋体" panose="02010600030101010101" pitchFamily="2" charset="-122"/>
              </a:rPr>
              <a:t>③</a:t>
            </a:r>
            <a:r>
              <a:rPr lang="zh-CN" altLang="en-US" sz="3300" b="1">
                <a:latin typeface="宋体" panose="02010600030101010101" pitchFamily="2" charset="-122"/>
                <a:ea typeface="宋体" panose="02010600030101010101" pitchFamily="2" charset="-122"/>
                <a:cs typeface="宋体" panose="02010600030101010101" pitchFamily="2" charset="-122"/>
              </a:rPr>
              <a:t>愿乘长风破万里浪。</a:t>
            </a:r>
          </a:p>
          <a:p>
            <a:pPr indent="306070">
              <a:lnSpc>
                <a:spcPct val="100000"/>
              </a:lnSpc>
            </a:pPr>
            <a:r>
              <a:rPr lang="zh-CN" altLang="en-US" sz="3300" b="1">
                <a:solidFill>
                  <a:srgbClr val="FF0000"/>
                </a:solidFill>
                <a:latin typeface="宋体" panose="02010600030101010101" pitchFamily="2" charset="-122"/>
                <a:ea typeface="宋体" panose="02010600030101010101" pitchFamily="2" charset="-122"/>
                <a:cs typeface="宋体" panose="02010600030101010101" pitchFamily="2" charset="-122"/>
              </a:rPr>
              <a:t>希望借助长风远渡万里江海。</a:t>
            </a:r>
          </a:p>
          <a:p>
            <a:pPr indent="306070">
              <a:lnSpc>
                <a:spcPct val="100000"/>
              </a:lnSpc>
            </a:pPr>
            <a:r>
              <a:rPr lang="zh-CN" altLang="en-US" sz="3300" b="1">
                <a:latin typeface="宋体" panose="02010600030101010101" pitchFamily="2" charset="-122"/>
                <a:ea typeface="宋体" panose="02010600030101010101" pitchFamily="2" charset="-122"/>
                <a:cs typeface="宋体" panose="02010600030101010101" pitchFamily="2" charset="-122"/>
              </a:rPr>
              <a:t>逻辑关系：</a:t>
            </a:r>
          </a:p>
          <a:p>
            <a:pPr indent="306070">
              <a:lnSpc>
                <a:spcPct val="100000"/>
              </a:lnSpc>
            </a:pPr>
            <a:r>
              <a:rPr lang="en-US" altLang="zh-CN" sz="3300" b="1">
                <a:solidFill>
                  <a:srgbClr val="FF0000"/>
                </a:solidFill>
                <a:latin typeface="宋体" panose="02010600030101010101" pitchFamily="2" charset="-122"/>
                <a:ea typeface="宋体" panose="02010600030101010101" pitchFamily="2" charset="-122"/>
                <a:cs typeface="宋体" panose="02010600030101010101" pitchFamily="2" charset="-122"/>
              </a:rPr>
              <a:t>①③</a:t>
            </a:r>
            <a:r>
              <a:rPr lang="zh-CN" altLang="en-US" sz="3300" b="1">
                <a:solidFill>
                  <a:srgbClr val="FF0000"/>
                </a:solidFill>
                <a:latin typeface="宋体" panose="02010600030101010101" pitchFamily="2" charset="-122"/>
                <a:ea typeface="宋体" panose="02010600030101010101" pitchFamily="2" charset="-122"/>
                <a:cs typeface="宋体" panose="02010600030101010101" pitchFamily="2" charset="-122"/>
              </a:rPr>
              <a:t>部分相同</a:t>
            </a:r>
            <a:r>
              <a:rPr lang="en-US" altLang="zh-CN" sz="3300" b="1">
                <a:solidFill>
                  <a:srgbClr val="FF0000"/>
                </a:solidFill>
                <a:latin typeface="Arial" panose="020B0604020202020204" pitchFamily="34" charset="0"/>
                <a:ea typeface="宋体" panose="02010600030101010101" pitchFamily="2" charset="-122"/>
                <a:cs typeface="宋体" panose="02010600030101010101" pitchFamily="2" charset="-122"/>
              </a:rPr>
              <a:t>——</a:t>
            </a:r>
            <a:r>
              <a:rPr lang="zh-CN" altLang="en-US" sz="3300" b="1">
                <a:solidFill>
                  <a:srgbClr val="FF0000"/>
                </a:solidFill>
                <a:latin typeface="宋体" panose="02010600030101010101" pitchFamily="2" charset="-122"/>
                <a:ea typeface="宋体" panose="02010600030101010101" pitchFamily="2" charset="-122"/>
                <a:cs typeface="宋体" panose="02010600030101010101" pitchFamily="2" charset="-122"/>
              </a:rPr>
              <a:t>志向远大，</a:t>
            </a:r>
            <a:r>
              <a:rPr lang="en-US" altLang="zh-CN" sz="3300" b="1">
                <a:solidFill>
                  <a:srgbClr val="FF0000"/>
                </a:solidFill>
                <a:latin typeface="宋体" panose="02010600030101010101" pitchFamily="2" charset="-122"/>
                <a:ea typeface="宋体" panose="02010600030101010101" pitchFamily="2" charset="-122"/>
                <a:cs typeface="宋体" panose="02010600030101010101" pitchFamily="2" charset="-122"/>
              </a:rPr>
              <a:t>①</a:t>
            </a:r>
            <a:r>
              <a:rPr lang="zh-CN" altLang="en-US" sz="3300" b="1">
                <a:solidFill>
                  <a:srgbClr val="FF0000"/>
                </a:solidFill>
                <a:latin typeface="宋体" panose="02010600030101010101" pitchFamily="2" charset="-122"/>
                <a:ea typeface="宋体" panose="02010600030101010101" pitchFamily="2" charset="-122"/>
                <a:cs typeface="宋体" panose="02010600030101010101" pitchFamily="2" charset="-122"/>
              </a:rPr>
              <a:t>中“毅”和</a:t>
            </a:r>
            <a:r>
              <a:rPr lang="en-US" altLang="zh-CN" sz="3300" b="1">
                <a:solidFill>
                  <a:srgbClr val="FF0000"/>
                </a:solidFill>
                <a:latin typeface="宋体" panose="02010600030101010101" pitchFamily="2" charset="-122"/>
                <a:ea typeface="宋体" panose="02010600030101010101" pitchFamily="2" charset="-122"/>
                <a:cs typeface="宋体" panose="02010600030101010101" pitchFamily="2" charset="-122"/>
              </a:rPr>
              <a:t>②</a:t>
            </a:r>
            <a:r>
              <a:rPr lang="zh-CN" altLang="en-US" sz="3300" b="1">
                <a:solidFill>
                  <a:srgbClr val="FF0000"/>
                </a:solidFill>
                <a:latin typeface="宋体" panose="02010600030101010101" pitchFamily="2" charset="-122"/>
                <a:ea typeface="宋体" panose="02010600030101010101" pitchFamily="2" charset="-122"/>
                <a:cs typeface="宋体" panose="02010600030101010101" pitchFamily="2" charset="-122"/>
              </a:rPr>
              <a:t>回答了前者</a:t>
            </a:r>
            <a:r>
              <a:rPr lang="en-US" altLang="zh-CN" sz="3300" b="1">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3300" b="1">
                <a:solidFill>
                  <a:srgbClr val="FF0000"/>
                </a:solidFill>
                <a:latin typeface="宋体" panose="02010600030101010101" pitchFamily="2" charset="-122"/>
                <a:ea typeface="宋体" panose="02010600030101010101" pitchFamily="2" charset="-122"/>
                <a:cs typeface="宋体" panose="02010600030101010101" pitchFamily="2" charset="-122"/>
              </a:rPr>
              <a:t>志向</a:t>
            </a:r>
            <a:r>
              <a:rPr lang="en-US" altLang="zh-CN" sz="3300" b="1">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3300" b="1">
                <a:solidFill>
                  <a:srgbClr val="FF0000"/>
                </a:solidFill>
                <a:latin typeface="宋体" panose="02010600030101010101" pitchFamily="2" charset="-122"/>
                <a:ea typeface="宋体" panose="02010600030101010101" pitchFamily="2" charset="-122"/>
                <a:cs typeface="宋体" panose="02010600030101010101" pitchFamily="2" charset="-122"/>
              </a:rPr>
              <a:t>能实现的条件。</a:t>
            </a:r>
          </a:p>
          <a:p>
            <a:pPr indent="306070">
              <a:lnSpc>
                <a:spcPct val="100000"/>
              </a:lnSpc>
            </a:pPr>
            <a:r>
              <a:rPr lang="zh-CN" altLang="en-US" sz="3300" b="1">
                <a:solidFill>
                  <a:srgbClr val="FF0000"/>
                </a:solidFill>
                <a:latin typeface="宋体" panose="02010600030101010101" pitchFamily="2" charset="-122"/>
                <a:ea typeface="宋体" panose="02010600030101010101" pitchFamily="2" charset="-122"/>
                <a:cs typeface="宋体" panose="02010600030101010101" pitchFamily="2" charset="-122"/>
              </a:rPr>
              <a:t>其中，</a:t>
            </a:r>
            <a:r>
              <a:rPr lang="en-US" altLang="zh-CN" sz="3300" b="1">
                <a:solidFill>
                  <a:srgbClr val="FF0000"/>
                </a:solidFill>
                <a:latin typeface="宋体" panose="02010600030101010101" pitchFamily="2" charset="-122"/>
                <a:ea typeface="宋体" panose="02010600030101010101" pitchFamily="2" charset="-122"/>
                <a:cs typeface="宋体" panose="02010600030101010101" pitchFamily="2" charset="-122"/>
              </a:rPr>
              <a:t>①</a:t>
            </a:r>
            <a:r>
              <a:rPr lang="zh-CN" altLang="en-US" sz="3300" b="1">
                <a:solidFill>
                  <a:srgbClr val="FF0000"/>
                </a:solidFill>
                <a:latin typeface="宋体" panose="02010600030101010101" pitchFamily="2" charset="-122"/>
                <a:ea typeface="宋体" panose="02010600030101010101" pitchFamily="2" charset="-122"/>
                <a:cs typeface="宋体" panose="02010600030101010101" pitchFamily="2" charset="-122"/>
              </a:rPr>
              <a:t>中“毅”是</a:t>
            </a:r>
            <a:r>
              <a:rPr lang="en-US" altLang="zh-CN" sz="3300" b="1">
                <a:solidFill>
                  <a:srgbClr val="FF0000"/>
                </a:solidFill>
                <a:latin typeface="宋体" panose="02010600030101010101" pitchFamily="2" charset="-122"/>
                <a:ea typeface="宋体" panose="02010600030101010101" pitchFamily="2" charset="-122"/>
                <a:cs typeface="宋体" panose="02010600030101010101" pitchFamily="2" charset="-122"/>
              </a:rPr>
              <a:t>②</a:t>
            </a:r>
            <a:r>
              <a:rPr lang="zh-CN" altLang="en-US" sz="3300" b="1">
                <a:solidFill>
                  <a:srgbClr val="FF0000"/>
                </a:solidFill>
                <a:latin typeface="宋体" panose="02010600030101010101" pitchFamily="2" charset="-122"/>
                <a:ea typeface="宋体" panose="02010600030101010101" pitchFamily="2" charset="-122"/>
                <a:cs typeface="宋体" panose="02010600030101010101" pitchFamily="2" charset="-122"/>
              </a:rPr>
              <a:t>的条件。</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0">
                                            <p:txEl>
                                              <p:pRg st="2" end="2"/>
                                            </p:txEl>
                                          </p:spTgt>
                                        </p:tgtEl>
                                        <p:attrNameLst>
                                          <p:attrName>style.visibility</p:attrName>
                                        </p:attrNameLst>
                                      </p:cBhvr>
                                      <p:to>
                                        <p:strVal val="visible"/>
                                      </p:to>
                                    </p:set>
                                    <p:anim calcmode="lin" valueType="num">
                                      <p:cBhvr additive="base">
                                        <p:cTn id="7" dur="500" fill="hold"/>
                                        <p:tgtEl>
                                          <p:spTgt spid="100">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0">
                                            <p:txEl>
                                              <p:pRg st="4" end="4"/>
                                            </p:txEl>
                                          </p:spTgt>
                                        </p:tgtEl>
                                        <p:attrNameLst>
                                          <p:attrName>style.visibility</p:attrName>
                                        </p:attrNameLst>
                                      </p:cBhvr>
                                      <p:to>
                                        <p:strVal val="visible"/>
                                      </p:to>
                                    </p:set>
                                    <p:anim calcmode="lin" valueType="num">
                                      <p:cBhvr additive="base">
                                        <p:cTn id="13" dur="500" fill="hold"/>
                                        <p:tgtEl>
                                          <p:spTgt spid="100">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0">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0">
                                            <p:txEl>
                                              <p:pRg st="6" end="6"/>
                                            </p:txEl>
                                          </p:spTgt>
                                        </p:tgtEl>
                                        <p:attrNameLst>
                                          <p:attrName>style.visibility</p:attrName>
                                        </p:attrNameLst>
                                      </p:cBhvr>
                                      <p:to>
                                        <p:strVal val="visible"/>
                                      </p:to>
                                    </p:set>
                                    <p:anim calcmode="lin" valueType="num">
                                      <p:cBhvr additive="base">
                                        <p:cTn id="19" dur="500" fill="hold"/>
                                        <p:tgtEl>
                                          <p:spTgt spid="100">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0">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00">
                                            <p:txEl>
                                              <p:pRg st="8" end="8"/>
                                            </p:txEl>
                                          </p:spTgt>
                                        </p:tgtEl>
                                        <p:attrNameLst>
                                          <p:attrName>style.visibility</p:attrName>
                                        </p:attrNameLst>
                                      </p:cBhvr>
                                      <p:to>
                                        <p:strVal val="visible"/>
                                      </p:to>
                                    </p:set>
                                    <p:anim calcmode="lin" valueType="num">
                                      <p:cBhvr additive="base">
                                        <p:cTn id="25" dur="500" fill="hold"/>
                                        <p:tgtEl>
                                          <p:spTgt spid="100">
                                            <p:txEl>
                                              <p:pRg st="8" end="8"/>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00">
                                            <p:txEl>
                                              <p:pRg st="8" end="8"/>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100">
                                            <p:txEl>
                                              <p:pRg st="9" end="9"/>
                                            </p:txEl>
                                          </p:spTgt>
                                        </p:tgtEl>
                                        <p:attrNameLst>
                                          <p:attrName>style.visibility</p:attrName>
                                        </p:attrNameLst>
                                      </p:cBhvr>
                                      <p:to>
                                        <p:strVal val="visible"/>
                                      </p:to>
                                    </p:set>
                                    <p:anim calcmode="lin" valueType="num">
                                      <p:cBhvr additive="base">
                                        <p:cTn id="29" dur="500" fill="hold"/>
                                        <p:tgtEl>
                                          <p:spTgt spid="100">
                                            <p:txEl>
                                              <p:pRg st="9" end="9"/>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00">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31445" y="106045"/>
            <a:ext cx="8934450" cy="6000750"/>
          </a:xfrm>
          <a:prstGeom prst="rect">
            <a:avLst/>
          </a:prstGeom>
          <a:noFill/>
          <a:ln w="9525">
            <a:noFill/>
          </a:ln>
        </p:spPr>
        <p:txBody>
          <a:bodyPr wrap="square">
            <a:spAutoFit/>
          </a:bodyPr>
          <a:lstStyle/>
          <a:p>
            <a:pPr indent="306070">
              <a:lnSpc>
                <a:spcPct val="120000"/>
              </a:lnSpc>
            </a:pPr>
            <a:r>
              <a:rPr lang="zh-CN" altLang="en-US" sz="4000" b="1">
                <a:latin typeface="宋体" panose="02010600030101010101" pitchFamily="2" charset="-122"/>
                <a:ea typeface="宋体" panose="02010600030101010101" pitchFamily="2" charset="-122"/>
                <a:cs typeface="宋体" panose="02010600030101010101" pitchFamily="2" charset="-122"/>
              </a:rPr>
              <a:t>提炼论点：</a:t>
            </a:r>
          </a:p>
          <a:p>
            <a:pPr indent="306070">
              <a:lnSpc>
                <a:spcPct val="120000"/>
              </a:lnSpc>
            </a:pPr>
            <a:r>
              <a:rPr lang="zh-CN" altLang="en-US" sz="4000" b="1">
                <a:solidFill>
                  <a:srgbClr val="FF0000"/>
                </a:solidFill>
                <a:latin typeface="宋体" panose="02010600030101010101" pitchFamily="2" charset="-122"/>
                <a:ea typeface="宋体" panose="02010600030101010101" pitchFamily="2" charset="-122"/>
                <a:cs typeface="宋体" panose="02010600030101010101" pitchFamily="2" charset="-122"/>
              </a:rPr>
              <a:t>勇为小事，方成大业。</a:t>
            </a:r>
          </a:p>
          <a:p>
            <a:pPr indent="306070">
              <a:lnSpc>
                <a:spcPct val="120000"/>
              </a:lnSpc>
            </a:pPr>
            <a:r>
              <a:rPr lang="zh-CN" altLang="en-US" sz="4000" b="1">
                <a:latin typeface="宋体" panose="02010600030101010101" pitchFamily="2" charset="-122"/>
                <a:ea typeface="宋体" panose="02010600030101010101" pitchFamily="2" charset="-122"/>
                <a:cs typeface="宋体" panose="02010600030101010101" pitchFamily="2" charset="-122"/>
              </a:rPr>
              <a:t>逻辑顺序：</a:t>
            </a:r>
          </a:p>
          <a:p>
            <a:pPr indent="306070">
              <a:lnSpc>
                <a:spcPct val="120000"/>
              </a:lnSpc>
            </a:pPr>
            <a:r>
              <a:rPr lang="zh-CN" altLang="en-US" sz="4000" b="1">
                <a:solidFill>
                  <a:srgbClr val="FF0000"/>
                </a:solidFill>
                <a:latin typeface="宋体" panose="02010600030101010101" pitchFamily="2" charset="-122"/>
                <a:ea typeface="宋体" panose="02010600030101010101" pitchFamily="2" charset="-122"/>
                <a:cs typeface="宋体" panose="02010600030101010101" pitchFamily="2" charset="-122"/>
              </a:rPr>
              <a:t>先谈立志高远必要（引用</a:t>
            </a:r>
            <a:r>
              <a:rPr lang="en-US" altLang="zh-CN" sz="4000" b="1">
                <a:solidFill>
                  <a:srgbClr val="FF0000"/>
                </a:solidFill>
                <a:latin typeface="宋体" panose="02010600030101010101" pitchFamily="2" charset="-122"/>
                <a:ea typeface="宋体" panose="02010600030101010101" pitchFamily="2" charset="-122"/>
                <a:cs typeface="宋体" panose="02010600030101010101" pitchFamily="2" charset="-122"/>
              </a:rPr>
              <a:t>③</a:t>
            </a:r>
            <a:r>
              <a:rPr lang="zh-CN" altLang="en-US" sz="4000" b="1">
                <a:solidFill>
                  <a:srgbClr val="FF0000"/>
                </a:solidFill>
                <a:latin typeface="宋体" panose="02010600030101010101" pitchFamily="2" charset="-122"/>
                <a:ea typeface="宋体" panose="02010600030101010101" pitchFamily="2" charset="-122"/>
                <a:cs typeface="宋体" panose="02010600030101010101" pitchFamily="2" charset="-122"/>
              </a:rPr>
              <a:t>），再谈论着眼小事的必要，即不要好高骛远（引用</a:t>
            </a:r>
            <a:r>
              <a:rPr lang="en-US" altLang="zh-CN" sz="4000" b="1">
                <a:solidFill>
                  <a:srgbClr val="FF0000"/>
                </a:solidFill>
                <a:latin typeface="宋体" panose="02010600030101010101" pitchFamily="2" charset="-122"/>
                <a:ea typeface="宋体" panose="02010600030101010101" pitchFamily="2" charset="-122"/>
                <a:cs typeface="宋体" panose="02010600030101010101" pitchFamily="2" charset="-122"/>
              </a:rPr>
              <a:t>②</a:t>
            </a:r>
            <a:r>
              <a:rPr lang="zh-CN" altLang="en-US" sz="4000" b="1">
                <a:solidFill>
                  <a:srgbClr val="FF0000"/>
                </a:solidFill>
                <a:latin typeface="宋体" panose="02010600030101010101" pitchFamily="2" charset="-122"/>
                <a:ea typeface="宋体" panose="02010600030101010101" pitchFamily="2" charset="-122"/>
                <a:cs typeface="宋体" panose="02010600030101010101" pitchFamily="2" charset="-122"/>
              </a:rPr>
              <a:t>），最好谈论坚持不懈勇毅进取的必要（引用</a:t>
            </a:r>
            <a:r>
              <a:rPr lang="en-US" altLang="zh-CN" sz="4000" b="1">
                <a:solidFill>
                  <a:srgbClr val="FF0000"/>
                </a:solidFill>
                <a:latin typeface="宋体" panose="02010600030101010101" pitchFamily="2" charset="-122"/>
                <a:ea typeface="宋体" panose="02010600030101010101" pitchFamily="2" charset="-122"/>
                <a:cs typeface="宋体" panose="02010600030101010101" pitchFamily="2" charset="-122"/>
              </a:rPr>
              <a:t>①</a:t>
            </a:r>
            <a:r>
              <a:rPr lang="zh-CN" altLang="en-US" sz="4000" b="1">
                <a:solidFill>
                  <a:srgbClr val="FF0000"/>
                </a:solidFill>
                <a:latin typeface="宋体" panose="02010600030101010101" pitchFamily="2" charset="-122"/>
                <a:ea typeface="宋体" panose="02010600030101010101" pitchFamily="2" charset="-122"/>
                <a:cs typeface="宋体" panose="02010600030101010101" pitchFamily="2" charset="-122"/>
              </a:rPr>
              <a:t>，但应着力分析“毅”）。</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0">
                                            <p:txEl>
                                              <p:pRg st="1" end="1"/>
                                            </p:txEl>
                                          </p:spTgt>
                                        </p:tgtEl>
                                        <p:attrNameLst>
                                          <p:attrName>style.visibility</p:attrName>
                                        </p:attrNameLst>
                                      </p:cBhvr>
                                      <p:to>
                                        <p:strVal val="visible"/>
                                      </p:to>
                                    </p:set>
                                    <p:anim calcmode="lin" valueType="num">
                                      <p:cBhvr additive="base">
                                        <p:cTn id="7" dur="500" fill="hold"/>
                                        <p:tgtEl>
                                          <p:spTgt spid="100">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0">
                                            <p:txEl>
                                              <p:pRg st="3" end="3"/>
                                            </p:txEl>
                                          </p:spTgt>
                                        </p:tgtEl>
                                        <p:attrNameLst>
                                          <p:attrName>style.visibility</p:attrName>
                                        </p:attrNameLst>
                                      </p:cBhvr>
                                      <p:to>
                                        <p:strVal val="visible"/>
                                      </p:to>
                                    </p:set>
                                    <p:anim calcmode="lin" valueType="num">
                                      <p:cBhvr additive="base">
                                        <p:cTn id="13" dur="500" fill="hold"/>
                                        <p:tgtEl>
                                          <p:spTgt spid="100">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0">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96043" y="1295400"/>
            <a:ext cx="9120188" cy="5287963"/>
          </a:xfrm>
        </p:spPr>
        <p:txBody>
          <a:bodyPr/>
          <a:lstStyle/>
          <a:p>
            <a:pPr marL="0" indent="0" eaLnBrk="1" hangingPunct="1">
              <a:buFontTx/>
              <a:buNone/>
              <a:defRPr/>
            </a:pPr>
            <a:r>
              <a:rPr lang="zh-CN" altLang="en-US" sz="2800" b="1" noProof="1" smtClean="0"/>
              <a:t>2</a:t>
            </a:r>
            <a:r>
              <a:rPr lang="zh-CN" altLang="en-US" sz="2800" b="1" noProof="1"/>
              <a:t>017年高考全国新课标卷Ⅰ作文试题</a:t>
            </a:r>
          </a:p>
          <a:p>
            <a:pPr marL="0" indent="0" eaLnBrk="1" hangingPunct="1">
              <a:buFontTx/>
              <a:buNone/>
              <a:defRPr/>
            </a:pPr>
            <a:r>
              <a:rPr lang="zh-CN" altLang="en-US" sz="2800" b="1" noProof="1"/>
              <a:t>阅读下面的材料，根据要求作文。</a:t>
            </a:r>
          </a:p>
          <a:p>
            <a:pPr marL="0" indent="0" eaLnBrk="1" hangingPunct="1">
              <a:buFontTx/>
              <a:buNone/>
              <a:defRPr/>
            </a:pPr>
            <a:r>
              <a:rPr lang="zh-CN" altLang="en-US" sz="2800" b="1" noProof="1"/>
              <a:t>       据近期一项对来华留学生的调查，他们较为关注的“中国关键词”有：一带一路、大熊猫、广场舞、中华美食、长城、共享单车、京剧、空气污染、美丽乡村、食品安全、高铁、移动支付。</a:t>
            </a:r>
          </a:p>
          <a:p>
            <a:pPr marL="0" indent="0" eaLnBrk="1" hangingPunct="1">
              <a:buFontTx/>
              <a:buNone/>
              <a:defRPr/>
            </a:pPr>
            <a:r>
              <a:rPr lang="zh-CN" altLang="en-US" sz="2800" b="1" noProof="1"/>
              <a:t>     请从中</a:t>
            </a:r>
            <a:r>
              <a:rPr lang="zh-CN" altLang="en-US" sz="2800" b="1" noProof="1">
                <a:solidFill>
                  <a:srgbClr val="FF0000"/>
                </a:solidFill>
              </a:rPr>
              <a:t>选择两三个关键词</a:t>
            </a:r>
            <a:r>
              <a:rPr lang="zh-CN" altLang="en-US" sz="2800" b="1" noProof="1"/>
              <a:t>来呈现你所认识的中国，写一篇文章帮助外国青年读懂中国。要求选好关键词，使之形成有机的关联；选好角度，明确文体，自拟标题；不要套作，不要抄袭，不少于800字。</a:t>
            </a:r>
          </a:p>
          <a:p>
            <a:pPr eaLnBrk="1" hangingPunct="1">
              <a:defRPr/>
            </a:pPr>
            <a:endParaRPr lang="zh-CN" altLang="en-US" sz="2800" b="1" noProof="1">
              <a:solidFill>
                <a:srgbClr val="0000FF"/>
              </a:solidFill>
            </a:endParaRPr>
          </a:p>
          <a:p>
            <a:pPr eaLnBrk="1" hangingPunct="1">
              <a:defRPr/>
            </a:pPr>
            <a:endParaRPr lang="zh-CN" altLang="en-US" noProof="1"/>
          </a:p>
        </p:txBody>
      </p:sp>
      <p:sp>
        <p:nvSpPr>
          <p:cNvPr id="4" name="矩形 3"/>
          <p:cNvSpPr/>
          <p:nvPr/>
        </p:nvSpPr>
        <p:spPr>
          <a:xfrm>
            <a:off x="1695450" y="117475"/>
            <a:ext cx="5921375" cy="7191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sz="3600" b="1" noProof="1">
                <a:solidFill>
                  <a:srgbClr val="FF0000"/>
                </a:solidFill>
                <a:latin typeface="微软雅黑" panose="020B0503020204020204" pitchFamily="34" charset="-122"/>
                <a:ea typeface="微软雅黑" panose="020B0503020204020204" pitchFamily="34" charset="-122"/>
              </a:rPr>
              <a:t>组合型材料作文的命题特点</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0" y="-88490"/>
            <a:ext cx="8934450" cy="6554470"/>
          </a:xfrm>
          <a:prstGeom prst="rect">
            <a:avLst/>
          </a:prstGeom>
          <a:noFill/>
          <a:ln w="9525">
            <a:noFill/>
          </a:ln>
        </p:spPr>
        <p:txBody>
          <a:bodyPr wrap="square">
            <a:spAutoFit/>
          </a:bodyPr>
          <a:lstStyle/>
          <a:p>
            <a:pPr indent="306070">
              <a:lnSpc>
                <a:spcPct val="100000"/>
              </a:lnSpc>
            </a:pPr>
            <a:r>
              <a:rPr lang="zh-CN" altLang="en-US" sz="3000" b="1">
                <a:latin typeface="宋体" panose="02010600030101010101" pitchFamily="2" charset="-122"/>
                <a:ea typeface="宋体" panose="02010600030101010101" pitchFamily="2" charset="-122"/>
                <a:cs typeface="宋体" panose="02010600030101010101" pitchFamily="2" charset="-122"/>
              </a:rPr>
              <a:t>语段示例：</a:t>
            </a:r>
          </a:p>
          <a:p>
            <a:pPr indent="306070">
              <a:lnSpc>
                <a:spcPct val="100000"/>
              </a:lnSpc>
            </a:pPr>
            <a:r>
              <a:rPr lang="zh-CN" altLang="en-US" sz="3000" b="1">
                <a:latin typeface="楷体" panose="02010609060101010101" pitchFamily="49" charset="-122"/>
                <a:ea typeface="楷体" panose="02010609060101010101" pitchFamily="49" charset="-122"/>
                <a:cs typeface="楷体" panose="02010609060101010101" pitchFamily="49" charset="-122"/>
              </a:rPr>
              <a:t>  人，当志存高远。宗悫说道：“愿乘长风破万里浪。”不过，只知骛远，不屑于眼前小事，何以成就自我，实现宏图？薛勤说得好：“一屋不扫，何以扫天下？”构想巍峨大厦，从来都离不开础石的点点垒砌，“九层之台，起于累土”。“扫天下”的本事，来自于“扫一屋”。如果开国大将粟裕不从连长做起，不在枪林弹雨、血雨腥风中不断丰富战争智慧的宝库，又何以成就淮海战役风卷残云般的奇勋？不唯如此，从“扫一屋”，到“扫天下”，需要漫长的过程，其中不乏失败。因此，这一过程，需要坚毅的品性作支撑。</a:t>
            </a:r>
            <a:r>
              <a:rPr lang="en-US" altLang="zh-CN" sz="3000" b="1">
                <a:latin typeface="楷体" panose="02010609060101010101" pitchFamily="49" charset="-122"/>
                <a:ea typeface="楷体" panose="02010609060101010101" pitchFamily="49" charset="-122"/>
                <a:cs typeface="楷体" panose="02010609060101010101" pitchFamily="49" charset="-122"/>
              </a:rPr>
              <a:t>《</a:t>
            </a:r>
            <a:r>
              <a:rPr lang="zh-CN" altLang="en-US" sz="3000" b="1">
                <a:latin typeface="楷体" panose="02010609060101010101" pitchFamily="49" charset="-122"/>
                <a:ea typeface="楷体" panose="02010609060101010101" pitchFamily="49" charset="-122"/>
                <a:cs typeface="楷体" panose="02010609060101010101" pitchFamily="49" charset="-122"/>
              </a:rPr>
              <a:t>论语</a:t>
            </a:r>
            <a:r>
              <a:rPr lang="en-US" altLang="zh-CN" sz="3000" b="1">
                <a:latin typeface="楷体" panose="02010609060101010101" pitchFamily="49" charset="-122"/>
                <a:ea typeface="楷体" panose="02010609060101010101" pitchFamily="49" charset="-122"/>
                <a:cs typeface="楷体" panose="02010609060101010101" pitchFamily="49" charset="-122"/>
              </a:rPr>
              <a:t>》</a:t>
            </a:r>
            <a:r>
              <a:rPr lang="zh-CN" altLang="en-US" sz="3000" b="1">
                <a:latin typeface="楷体" panose="02010609060101010101" pitchFamily="49" charset="-122"/>
                <a:ea typeface="楷体" panose="02010609060101010101" pitchFamily="49" charset="-122"/>
                <a:cs typeface="楷体" panose="02010609060101010101" pitchFamily="49" charset="-122"/>
              </a:rPr>
              <a:t>所谓“士不可不弘毅”，就一语中的，道出人生圆梦征程中坚毅的必要。</a:t>
            </a:r>
          </a:p>
        </p:txBody>
      </p:sp>
    </p:spTree>
    <p:custDataLst>
      <p:tags r:id="rId1"/>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79512" y="432798"/>
            <a:ext cx="8964488" cy="6493147"/>
          </a:xfrm>
        </p:spPr>
        <p:txBody>
          <a:bodyPr>
            <a:normAutofit lnSpcReduction="10000"/>
          </a:bodyPr>
          <a:lstStyle/>
          <a:p>
            <a:pPr marL="0" indent="0" eaLnBrk="1" hangingPunct="1">
              <a:buFontTx/>
              <a:buNone/>
              <a:defRPr/>
            </a:pPr>
            <a:r>
              <a:rPr lang="zh-CN" altLang="en-US" sz="2800" b="1" noProof="1">
                <a:sym typeface="+mn-ea"/>
              </a:rPr>
              <a:t>2017年高考全国新课标卷</a:t>
            </a:r>
            <a:r>
              <a:rPr lang="zh-CN" altLang="en-US" sz="2400" b="1" noProof="1">
                <a:sym typeface="+mn-ea"/>
              </a:rPr>
              <a:t>Ⅱ</a:t>
            </a:r>
            <a:r>
              <a:rPr lang="zh-CN" altLang="en-US" sz="2800" b="1" noProof="1">
                <a:sym typeface="+mn-ea"/>
              </a:rPr>
              <a:t>作文试题</a:t>
            </a:r>
          </a:p>
          <a:p>
            <a:pPr marL="0" indent="0" eaLnBrk="1" hangingPunct="1">
              <a:buFontTx/>
              <a:buNone/>
              <a:defRPr/>
            </a:pPr>
            <a:r>
              <a:rPr lang="zh-CN" altLang="en-US" sz="2800" b="1" noProof="1">
                <a:sym typeface="+mn-ea"/>
              </a:rPr>
              <a:t>阅读下面的材料，根据要求写作。</a:t>
            </a:r>
          </a:p>
          <a:p>
            <a:pPr marL="0" indent="0" eaLnBrk="1" hangingPunct="1">
              <a:lnSpc>
                <a:spcPts val="3000"/>
              </a:lnSpc>
              <a:buFontTx/>
              <a:buNone/>
              <a:defRPr/>
            </a:pPr>
            <a:r>
              <a:rPr lang="zh-CN" altLang="en-US" sz="2800" b="1" noProof="1">
                <a:latin typeface="楷体" panose="02010609060101010101" pitchFamily="49" charset="-122"/>
                <a:ea typeface="楷体" panose="02010609060101010101" pitchFamily="49" charset="-122"/>
                <a:sym typeface="+mn-ea"/>
              </a:rPr>
              <a:t>①天行健，君子以自强不息。（《周易》）</a:t>
            </a:r>
          </a:p>
          <a:p>
            <a:pPr marL="0" indent="0" eaLnBrk="1" hangingPunct="1">
              <a:lnSpc>
                <a:spcPts val="3000"/>
              </a:lnSpc>
              <a:buFontTx/>
              <a:buNone/>
              <a:defRPr/>
            </a:pPr>
            <a:r>
              <a:rPr lang="zh-CN" altLang="en-US" sz="2800" b="1" noProof="1">
                <a:latin typeface="楷体" panose="02010609060101010101" pitchFamily="49" charset="-122"/>
                <a:ea typeface="楷体" panose="02010609060101010101" pitchFamily="49" charset="-122"/>
                <a:sym typeface="+mn-ea"/>
              </a:rPr>
              <a:t>②露从今夜白，月是故乡明。（杜甫）</a:t>
            </a:r>
          </a:p>
          <a:p>
            <a:pPr marL="0" indent="0" eaLnBrk="1" hangingPunct="1">
              <a:lnSpc>
                <a:spcPts val="3000"/>
              </a:lnSpc>
              <a:buFontTx/>
              <a:buNone/>
              <a:defRPr/>
            </a:pPr>
            <a:r>
              <a:rPr lang="zh-CN" altLang="en-US" sz="2800" b="1" noProof="1">
                <a:latin typeface="楷体" panose="02010609060101010101" pitchFamily="49" charset="-122"/>
                <a:ea typeface="楷体" panose="02010609060101010101" pitchFamily="49" charset="-122"/>
                <a:sym typeface="+mn-ea"/>
              </a:rPr>
              <a:t>③何须浅碧深红色，自是花中第一流。（李清照）</a:t>
            </a:r>
          </a:p>
          <a:p>
            <a:pPr marL="0" indent="0" eaLnBrk="1" hangingPunct="1">
              <a:lnSpc>
                <a:spcPts val="3000"/>
              </a:lnSpc>
              <a:buFontTx/>
              <a:buNone/>
              <a:defRPr/>
            </a:pPr>
            <a:r>
              <a:rPr lang="zh-CN" altLang="en-US" sz="2800" b="1" noProof="1">
                <a:latin typeface="楷体" panose="02010609060101010101" pitchFamily="49" charset="-122"/>
                <a:ea typeface="楷体" panose="02010609060101010101" pitchFamily="49" charset="-122"/>
                <a:sym typeface="+mn-ea"/>
              </a:rPr>
              <a:t>④受光于庭户见一堂，受光于天下照四方。（魏源）</a:t>
            </a:r>
          </a:p>
          <a:p>
            <a:pPr marL="0" indent="0" eaLnBrk="1" hangingPunct="1">
              <a:lnSpc>
                <a:spcPts val="3000"/>
              </a:lnSpc>
              <a:buFontTx/>
              <a:buNone/>
              <a:defRPr/>
            </a:pPr>
            <a:r>
              <a:rPr lang="zh-CN" altLang="en-US" sz="2800" b="1" noProof="1">
                <a:latin typeface="楷体" panose="02010609060101010101" pitchFamily="49" charset="-122"/>
                <a:ea typeface="楷体" panose="02010609060101010101" pitchFamily="49" charset="-122"/>
                <a:sym typeface="+mn-ea"/>
              </a:rPr>
              <a:t>⑤必须敢于正视，这才可望敢想，敢说，敢作，敢当。（鲁迅）</a:t>
            </a:r>
          </a:p>
          <a:p>
            <a:pPr marL="0" indent="0" eaLnBrk="1" hangingPunct="1">
              <a:lnSpc>
                <a:spcPts val="3000"/>
              </a:lnSpc>
              <a:buFontTx/>
              <a:buNone/>
              <a:defRPr/>
            </a:pPr>
            <a:r>
              <a:rPr lang="zh-CN" altLang="en-US" sz="2800" b="1" noProof="1">
                <a:latin typeface="楷体" panose="02010609060101010101" pitchFamily="49" charset="-122"/>
                <a:ea typeface="楷体" panose="02010609060101010101" pitchFamily="49" charset="-122"/>
                <a:sym typeface="+mn-ea"/>
              </a:rPr>
              <a:t>⑥数风流人物，还看今朝。（毛泽东）</a:t>
            </a:r>
          </a:p>
          <a:p>
            <a:pPr marL="0" indent="0" eaLnBrk="1" hangingPunct="1">
              <a:buFontTx/>
              <a:buNone/>
              <a:defRPr/>
            </a:pPr>
            <a:r>
              <a:rPr lang="zh-CN" altLang="en-US" sz="2800" b="1" noProof="1">
                <a:sym typeface="+mn-ea"/>
              </a:rPr>
              <a:t>   中国文化博大精深，无数名句化育后世。</a:t>
            </a:r>
            <a:r>
              <a:rPr lang="zh-CN" altLang="en-US" sz="2800" b="1" noProof="1">
                <a:solidFill>
                  <a:srgbClr val="0000FF"/>
                </a:solidFill>
                <a:sym typeface="+mn-ea"/>
              </a:rPr>
              <a:t>读了上面六句，你有怎样的感触与思考？</a:t>
            </a:r>
            <a:r>
              <a:rPr lang="zh-CN" altLang="en-US" sz="2800" b="1" noProof="1">
                <a:sym typeface="+mn-ea"/>
              </a:rPr>
              <a:t>请以</a:t>
            </a:r>
            <a:r>
              <a:rPr lang="zh-CN" altLang="en-US" sz="2800" b="1" noProof="1">
                <a:solidFill>
                  <a:srgbClr val="FF0000"/>
                </a:solidFill>
                <a:sym typeface="+mn-ea"/>
              </a:rPr>
              <a:t>其中两三句</a:t>
            </a:r>
            <a:r>
              <a:rPr lang="zh-CN" altLang="en-US" sz="2800" b="1" noProof="1">
                <a:sym typeface="+mn-ea"/>
              </a:rPr>
              <a:t>为基础确定立意，并合理引用，写一篇文章。要求自选角度，明确文体，自拟标题，不要套作，不得抄袭，不少于800字。</a:t>
            </a:r>
          </a:p>
          <a:p>
            <a:pPr eaLnBrk="1" hangingPunct="1">
              <a:defRPr/>
            </a:pPr>
            <a:endParaRPr lang="zh-CN" altLang="en-US" sz="2800" b="1" noProof="1"/>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文本框 4099"/>
          <p:cNvSpPr txBox="1"/>
          <p:nvPr/>
        </p:nvSpPr>
        <p:spPr>
          <a:xfrm>
            <a:off x="241935" y="1295400"/>
            <a:ext cx="8707120" cy="4411980"/>
          </a:xfrm>
          <a:prstGeom prst="rect">
            <a:avLst/>
          </a:prstGeom>
          <a:noFill/>
          <a:ln w="9525">
            <a:noFill/>
          </a:ln>
        </p:spPr>
        <p:txBody>
          <a:bodyPr wrap="square" anchor="t">
            <a:spAutoFit/>
          </a:bodyPr>
          <a:lstStyle/>
          <a:p>
            <a:pPr algn="ctr">
              <a:lnSpc>
                <a:spcPct val="130000"/>
              </a:lnSpc>
            </a:pPr>
            <a:r>
              <a:rPr lang="zh-CN" altLang="en-US" sz="7200" b="1" dirty="0">
                <a:solidFill>
                  <a:srgbClr val="0000CC"/>
                </a:solidFill>
                <a:latin typeface="黑体" panose="02010609060101010101" pitchFamily="49" charset="-122"/>
                <a:ea typeface="黑体" panose="02010609060101010101" pitchFamily="49" charset="-122"/>
              </a:rPr>
              <a:t>高考</a:t>
            </a:r>
          </a:p>
          <a:p>
            <a:pPr algn="ctr" eaLnBrk="1" hangingPunct="1">
              <a:lnSpc>
                <a:spcPct val="130000"/>
              </a:lnSpc>
            </a:pPr>
            <a:r>
              <a:rPr lang="zh-CN" altLang="en-US" sz="7200" b="1" dirty="0">
                <a:solidFill>
                  <a:srgbClr val="FF0000"/>
                </a:solidFill>
                <a:sym typeface="+mn-ea"/>
              </a:rPr>
              <a:t>多组名句关联型作文写作指导</a:t>
            </a:r>
            <a:endParaRPr lang="zh-CN" altLang="en-US" sz="7200" b="1" dirty="0">
              <a:solidFill>
                <a:srgbClr val="FF0000"/>
              </a:solidFill>
              <a:latin typeface="黑体" panose="02010609060101010101" pitchFamily="49" charset="-122"/>
              <a:ea typeface="黑体" panose="02010609060101010101" pitchFamily="49" charset="-122"/>
              <a:sym typeface="+mn-ea"/>
            </a:endParaRPr>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文本框 25602"/>
          <p:cNvSpPr txBox="1"/>
          <p:nvPr/>
        </p:nvSpPr>
        <p:spPr>
          <a:xfrm>
            <a:off x="198755" y="1295400"/>
            <a:ext cx="8945245" cy="4954270"/>
          </a:xfrm>
          <a:prstGeom prst="rect">
            <a:avLst/>
          </a:prstGeom>
          <a:noFill/>
          <a:ln w="9525">
            <a:noFill/>
          </a:ln>
        </p:spPr>
        <p:txBody>
          <a:bodyPr wrap="square">
            <a:spAutoFit/>
          </a:bodyPr>
          <a:lstStyle/>
          <a:p>
            <a:r>
              <a:rPr lang="en-US" altLang="zh-CN" sz="4400" b="1" dirty="0">
                <a:solidFill>
                  <a:srgbClr val="FF0000"/>
                </a:solidFill>
                <a:latin typeface="黑体" panose="02010609060101010101" pitchFamily="49" charset="-122"/>
                <a:ea typeface="黑体" panose="02010609060101010101" pitchFamily="49" charset="-122"/>
              </a:rPr>
              <a:t>  </a:t>
            </a:r>
            <a:r>
              <a:rPr lang="zh-CN" altLang="en-US" sz="3200" b="1" dirty="0">
                <a:latin typeface="黑体" panose="02010609060101010101" pitchFamily="49" charset="-122"/>
                <a:ea typeface="黑体" panose="02010609060101010101" pitchFamily="49" charset="-122"/>
              </a:rPr>
              <a:t> </a:t>
            </a:r>
            <a:r>
              <a:rPr lang="zh-CN" altLang="en-US" sz="3200" b="1" dirty="0">
                <a:solidFill>
                  <a:srgbClr val="FF0000"/>
                </a:solidFill>
                <a:sym typeface="+mn-ea"/>
              </a:rPr>
              <a:t>多组名句关联型作文</a:t>
            </a:r>
            <a:r>
              <a:rPr lang="zh-CN" altLang="en-US" sz="3200" b="1" dirty="0">
                <a:latin typeface="黑体" panose="02010609060101010101" pitchFamily="49" charset="-122"/>
                <a:ea typeface="黑体" panose="02010609060101010101" pitchFamily="49" charset="-122"/>
              </a:rPr>
              <a:t>，是</a:t>
            </a:r>
            <a:r>
              <a:rPr lang="en-US" altLang="zh-CN" sz="3200" b="1" dirty="0">
                <a:latin typeface="黑体" panose="02010609060101010101" pitchFamily="49" charset="-122"/>
                <a:ea typeface="黑体" panose="02010609060101010101" pitchFamily="49" charset="-122"/>
              </a:rPr>
              <a:t>2017</a:t>
            </a:r>
            <a:r>
              <a:rPr lang="zh-CN" altLang="en-US" sz="3200" b="1" dirty="0">
                <a:latin typeface="黑体" panose="02010609060101010101" pitchFamily="49" charset="-122"/>
                <a:ea typeface="黑体" panose="02010609060101010101" pitchFamily="49" charset="-122"/>
              </a:rPr>
              <a:t>年高考语文新课标</a:t>
            </a:r>
            <a:r>
              <a:rPr lang="en-US" altLang="zh-CN" sz="3200" b="1" dirty="0">
                <a:latin typeface="黑体" panose="02010609060101010101" pitchFamily="49" charset="-122"/>
                <a:ea typeface="黑体" panose="02010609060101010101" pitchFamily="49" charset="-122"/>
              </a:rPr>
              <a:t>2</a:t>
            </a:r>
            <a:r>
              <a:rPr lang="zh-CN" altLang="en-US" sz="3200" b="1" dirty="0">
                <a:latin typeface="黑体" panose="02010609060101010101" pitchFamily="49" charset="-122"/>
                <a:ea typeface="黑体" panose="02010609060101010101" pitchFamily="49" charset="-122"/>
              </a:rPr>
              <a:t>卷开启的新形式，虽然形式有变化，但写作的实质却没有变，仍然要审题立意，只要细心把握住了题干的要求，作文任他千变万化，写作的宗旨是不会变的。下列几条是要引起注意的：</a:t>
            </a:r>
            <a:endParaRPr lang="zh-CN" altLang="en-US" sz="4400" b="1" dirty="0">
              <a:latin typeface="黑体" panose="02010609060101010101" pitchFamily="49" charset="-122"/>
              <a:ea typeface="黑体" panose="02010609060101010101" pitchFamily="49" charset="-122"/>
            </a:endParaRPr>
          </a:p>
          <a:p>
            <a:r>
              <a:rPr lang="zh-CN" altLang="en-US" sz="3600" b="1" dirty="0">
                <a:latin typeface="黑体" panose="02010609060101010101" pitchFamily="49" charset="-122"/>
                <a:ea typeface="黑体" panose="02010609060101010101" pitchFamily="49" charset="-122"/>
              </a:rPr>
              <a:t>重点</a:t>
            </a:r>
            <a:r>
              <a:rPr lang="zh-CN" altLang="en-US" sz="3600" b="1" dirty="0">
                <a:solidFill>
                  <a:srgbClr val="0000CC"/>
                </a:solidFill>
                <a:latin typeface="黑体" panose="02010609060101010101" pitchFamily="49" charset="-122"/>
                <a:ea typeface="黑体" panose="02010609060101010101" pitchFamily="49" charset="-122"/>
              </a:rPr>
              <a:t>：对名句含义有确切的理解与把握。</a:t>
            </a:r>
          </a:p>
          <a:p>
            <a:r>
              <a:rPr lang="zh-CN" altLang="en-US" sz="3600" b="1" dirty="0">
                <a:latin typeface="黑体" panose="02010609060101010101" pitchFamily="49" charset="-122"/>
                <a:ea typeface="黑体" panose="02010609060101010101" pitchFamily="49" charset="-122"/>
              </a:rPr>
              <a:t>特点</a:t>
            </a:r>
            <a:r>
              <a:rPr lang="zh-CN" altLang="en-US" sz="3600" b="1" dirty="0">
                <a:solidFill>
                  <a:srgbClr val="0000CC"/>
                </a:solidFill>
                <a:latin typeface="黑体" panose="02010609060101010101" pitchFamily="49" charset="-122"/>
                <a:ea typeface="黑体" panose="02010609060101010101" pitchFamily="49" charset="-122"/>
              </a:rPr>
              <a:t>：如何合理引用几个名句谚语。</a:t>
            </a:r>
          </a:p>
          <a:p>
            <a:r>
              <a:rPr lang="zh-CN" altLang="en-US" sz="3600" b="1" dirty="0">
                <a:latin typeface="黑体" panose="02010609060101010101" pitchFamily="49" charset="-122"/>
                <a:ea typeface="黑体" panose="02010609060101010101" pitchFamily="49" charset="-122"/>
              </a:rPr>
              <a:t>难点</a:t>
            </a:r>
            <a:r>
              <a:rPr lang="zh-CN" altLang="en-US" sz="3600" b="1" dirty="0">
                <a:solidFill>
                  <a:srgbClr val="0000CC"/>
                </a:solidFill>
                <a:latin typeface="黑体" panose="02010609060101010101" pitchFamily="49" charset="-122"/>
                <a:ea typeface="黑体" panose="02010609060101010101" pitchFamily="49" charset="-122"/>
              </a:rPr>
              <a:t>：合理引用前找到引用的句子间内在的关联。</a:t>
            </a:r>
          </a:p>
        </p:txBody>
      </p:sp>
      <p:sp>
        <p:nvSpPr>
          <p:cNvPr id="2" name="标题 1"/>
          <p:cNvSpPr>
            <a:spLocks noGrp="1"/>
          </p:cNvSpPr>
          <p:nvPr>
            <p:ph type="title"/>
          </p:nvPr>
        </p:nvSpPr>
        <p:spPr/>
        <p:txBody>
          <a:bodyPr/>
          <a:lstStyle/>
          <a:p>
            <a:r>
              <a:rPr lang="zh-CN" altLang="en-US" sz="5400" dirty="0">
                <a:solidFill>
                  <a:srgbClr val="FF0000"/>
                </a:solidFill>
                <a:sym typeface="+mn-ea"/>
              </a:rPr>
              <a:t>多组名句关联型作文</a:t>
            </a:r>
            <a:r>
              <a:rPr lang="zh-CN" altLang="en-US" sz="5400" dirty="0">
                <a:solidFill>
                  <a:srgbClr val="FF0000"/>
                </a:solidFill>
                <a:latin typeface="黑体" panose="02010609060101010101" pitchFamily="49" charset="-122"/>
                <a:ea typeface="黑体" panose="02010609060101010101" pitchFamily="49" charset="-122"/>
                <a:sym typeface="+mn-ea"/>
              </a:rPr>
              <a:t>要领：</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5603">
                                            <p:txEl>
                                              <p:charRg st="126" end="145"/>
                                            </p:txEl>
                                          </p:spTgt>
                                        </p:tgtEl>
                                        <p:attrNameLst>
                                          <p:attrName>style.visibility</p:attrName>
                                        </p:attrNameLst>
                                      </p:cBhvr>
                                      <p:to>
                                        <p:strVal val="visible"/>
                                      </p:to>
                                    </p:set>
                                    <p:animEffect transition="in" filter="blinds(horizontal)">
                                      <p:cBhvr>
                                        <p:cTn id="7" dur="500"/>
                                        <p:tgtEl>
                                          <p:spTgt spid="25603">
                                            <p:txEl>
                                              <p:charRg st="126" end="145"/>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5603">
                                            <p:txEl>
                                              <p:charRg st="145" end="162"/>
                                            </p:txEl>
                                          </p:spTgt>
                                        </p:tgtEl>
                                        <p:attrNameLst>
                                          <p:attrName>style.visibility</p:attrName>
                                        </p:attrNameLst>
                                      </p:cBhvr>
                                      <p:to>
                                        <p:strVal val="visible"/>
                                      </p:to>
                                    </p:set>
                                    <p:animEffect transition="in" filter="blinds(horizontal)">
                                      <p:cBhvr>
                                        <p:cTn id="12" dur="500"/>
                                        <p:tgtEl>
                                          <p:spTgt spid="25603">
                                            <p:txEl>
                                              <p:charRg st="145" end="162"/>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25603">
                                            <p:txEl>
                                              <p:charRg st="162" end="168"/>
                                            </p:txEl>
                                          </p:spTgt>
                                        </p:tgtEl>
                                        <p:attrNameLst>
                                          <p:attrName>style.visibility</p:attrName>
                                        </p:attrNameLst>
                                      </p:cBhvr>
                                      <p:to>
                                        <p:strVal val="visible"/>
                                      </p:to>
                                    </p:set>
                                    <p:animEffect transition="in" filter="blinds(horizontal)">
                                      <p:cBhvr>
                                        <p:cTn id="15" dur="500"/>
                                        <p:tgtEl>
                                          <p:spTgt spid="25603">
                                            <p:txEl>
                                              <p:charRg st="162" end="16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文本框 6147"/>
          <p:cNvSpPr txBox="1"/>
          <p:nvPr/>
        </p:nvSpPr>
        <p:spPr>
          <a:xfrm>
            <a:off x="0" y="76200"/>
            <a:ext cx="9144000" cy="6185535"/>
          </a:xfrm>
          <a:prstGeom prst="rect">
            <a:avLst/>
          </a:prstGeom>
          <a:noFill/>
          <a:ln w="9525">
            <a:noFill/>
          </a:ln>
        </p:spPr>
        <p:txBody>
          <a:bodyPr>
            <a:spAutoFit/>
          </a:bodyPr>
          <a:lstStyle/>
          <a:p>
            <a:pPr>
              <a:lnSpc>
                <a:spcPct val="110000"/>
              </a:lnSpc>
            </a:pPr>
            <a:r>
              <a:rPr lang="en-US" altLang="zh-CN" sz="4000" dirty="0">
                <a:solidFill>
                  <a:schemeClr val="tx2"/>
                </a:solidFill>
                <a:latin typeface="Arial" panose="020B0604020202020204" pitchFamily="34" charset="0"/>
                <a:ea typeface="黑体" panose="02010609060101010101" pitchFamily="49" charset="-122"/>
              </a:rPr>
              <a:t>                   </a:t>
            </a:r>
            <a:r>
              <a:rPr lang="zh-CN" altLang="en-US" sz="4000" b="1" dirty="0">
                <a:solidFill>
                  <a:srgbClr val="0000CC"/>
                </a:solidFill>
                <a:effectLst>
                  <a:outerShdw blurRad="38100" dist="38100" dir="2700000">
                    <a:srgbClr val="C0C0C0"/>
                  </a:outerShdw>
                </a:effectLst>
                <a:latin typeface="Arial" panose="020B0604020202020204" pitchFamily="34" charset="0"/>
                <a:ea typeface="黑体" panose="02010609060101010101" pitchFamily="49" charset="-122"/>
              </a:rPr>
              <a:t>句子含义的理解</a:t>
            </a:r>
          </a:p>
          <a:p>
            <a:pPr>
              <a:lnSpc>
                <a:spcPct val="110000"/>
              </a:lnSpc>
            </a:pPr>
            <a:r>
              <a:rPr lang="zh-CN" altLang="en-US" sz="4000" b="1" dirty="0">
                <a:solidFill>
                  <a:srgbClr val="0000CC"/>
                </a:solidFill>
                <a:effectLst>
                  <a:outerShdw blurRad="38100" dist="38100" dir="2700000">
                    <a:srgbClr val="C0C0C0"/>
                  </a:outerShdw>
                </a:effectLst>
                <a:latin typeface="Arial" panose="020B0604020202020204" pitchFamily="34" charset="0"/>
                <a:ea typeface="黑体" panose="02010609060101010101" pitchFamily="49" charset="-122"/>
              </a:rPr>
              <a:t>   </a:t>
            </a:r>
            <a:r>
              <a:rPr lang="zh-CN" altLang="en-US" sz="4000" b="1" dirty="0">
                <a:effectLst>
                  <a:outerShdw blurRad="38100" dist="38100" dir="2700000">
                    <a:srgbClr val="C0C0C0"/>
                  </a:outerShdw>
                </a:effectLst>
                <a:latin typeface="Arial" panose="020B0604020202020204" pitchFamily="34" charset="0"/>
                <a:ea typeface="黑体" panose="02010609060101010101" pitchFamily="49" charset="-122"/>
              </a:rPr>
              <a:t>各名句含义的正确理解是作文的难点与关键，审查句子含义要</a:t>
            </a:r>
            <a:r>
              <a:rPr lang="zh-CN" altLang="en-US" sz="4000" b="1" dirty="0">
                <a:solidFill>
                  <a:srgbClr val="FF0000"/>
                </a:solidFill>
                <a:effectLst>
                  <a:outerShdw blurRad="38100" dist="38100" dir="2700000">
                    <a:srgbClr val="C0C0C0"/>
                  </a:outerShdw>
                </a:effectLst>
                <a:latin typeface="Arial" panose="020B0604020202020204" pitchFamily="34" charset="0"/>
                <a:ea typeface="黑体" panose="02010609060101010101" pitchFamily="49" charset="-122"/>
              </a:rPr>
              <a:t>通过表面意思</a:t>
            </a:r>
            <a:r>
              <a:rPr lang="en-US" altLang="zh-CN" sz="4000" b="1">
                <a:solidFill>
                  <a:srgbClr val="FF0000"/>
                </a:solidFill>
                <a:effectLst>
                  <a:outerShdw blurRad="38100" dist="38100" dir="2700000">
                    <a:srgbClr val="C0C0C0"/>
                  </a:outerShdw>
                </a:effectLst>
                <a:latin typeface="黑体" panose="02010609060101010101" pitchFamily="49" charset="-122"/>
                <a:ea typeface="黑体" panose="02010609060101010101" pitchFamily="49" charset="-122"/>
              </a:rPr>
              <a:t>——</a:t>
            </a:r>
            <a:r>
              <a:rPr lang="zh-CN" altLang="en-US" sz="4000" b="1" dirty="0">
                <a:solidFill>
                  <a:srgbClr val="FF0000"/>
                </a:solidFill>
                <a:effectLst>
                  <a:outerShdw blurRad="38100" dist="38100" dir="2700000">
                    <a:srgbClr val="C0C0C0"/>
                  </a:outerShdw>
                </a:effectLst>
                <a:latin typeface="Arial" panose="020B0604020202020204" pitchFamily="34" charset="0"/>
                <a:ea typeface="黑体" panose="02010609060101010101" pitchFamily="49" charset="-122"/>
              </a:rPr>
              <a:t>基本理解，联系现实，挖掘句子的内在含义</a:t>
            </a:r>
            <a:r>
              <a:rPr lang="en-US" altLang="zh-CN" sz="4000" b="1">
                <a:solidFill>
                  <a:srgbClr val="FF0000"/>
                </a:solidFill>
                <a:effectLst>
                  <a:outerShdw blurRad="38100" dist="38100" dir="2700000">
                    <a:srgbClr val="C0C0C0"/>
                  </a:outerShdw>
                </a:effectLst>
                <a:latin typeface="黑体" panose="02010609060101010101" pitchFamily="49" charset="-122"/>
                <a:ea typeface="黑体" panose="02010609060101010101" pitchFamily="49" charset="-122"/>
              </a:rPr>
              <a:t>——</a:t>
            </a:r>
            <a:r>
              <a:rPr lang="zh-CN" altLang="en-US" sz="4000" b="1" dirty="0">
                <a:solidFill>
                  <a:srgbClr val="FF0000"/>
                </a:solidFill>
                <a:effectLst>
                  <a:outerShdw blurRad="38100" dist="38100" dir="2700000">
                    <a:srgbClr val="C0C0C0"/>
                  </a:outerShdw>
                </a:effectLst>
                <a:latin typeface="Arial" panose="020B0604020202020204" pitchFamily="34" charset="0"/>
                <a:ea typeface="黑体" panose="02010609060101010101" pitchFamily="49" charset="-122"/>
              </a:rPr>
              <a:t>延伸理解</a:t>
            </a:r>
            <a:r>
              <a:rPr lang="zh-CN" altLang="en-US" sz="4000" b="1" dirty="0">
                <a:effectLst>
                  <a:outerShdw blurRad="38100" dist="38100" dir="2700000">
                    <a:srgbClr val="C0C0C0"/>
                  </a:outerShdw>
                </a:effectLst>
                <a:latin typeface="Arial" panose="020B0604020202020204" pitchFamily="34" charset="0"/>
                <a:ea typeface="黑体" panose="02010609060101010101" pitchFamily="49" charset="-122"/>
              </a:rPr>
              <a:t>，这就平时阅读理解的基本功。</a:t>
            </a:r>
          </a:p>
          <a:p>
            <a:pPr>
              <a:lnSpc>
                <a:spcPct val="110000"/>
              </a:lnSpc>
            </a:pPr>
            <a:r>
              <a:rPr lang="zh-CN" altLang="en-US" sz="4000" dirty="0">
                <a:latin typeface="Arial" panose="020B0604020202020204" pitchFamily="34" charset="0"/>
                <a:ea typeface="黑体" panose="02010609060101010101" pitchFamily="49" charset="-122"/>
              </a:rPr>
              <a:t>   </a:t>
            </a:r>
            <a:r>
              <a:rPr lang="zh-CN" altLang="en-US" sz="4000" b="1" dirty="0">
                <a:effectLst>
                  <a:outerShdw blurRad="38100" dist="38100" dir="2700000">
                    <a:srgbClr val="C0C0C0"/>
                  </a:outerShdw>
                </a:effectLst>
                <a:latin typeface="Arial" panose="020B0604020202020204" pitchFamily="34" charset="0"/>
                <a:ea typeface="黑体" panose="02010609060101010101" pitchFamily="49" charset="-122"/>
              </a:rPr>
              <a:t>名句谚语的含义，有时不止一个，可能是多层次，多维度的，特别应</a:t>
            </a:r>
            <a:r>
              <a:rPr lang="zh-CN" altLang="en-US" sz="4000" b="1" dirty="0">
                <a:solidFill>
                  <a:srgbClr val="FF0000"/>
                </a:solidFill>
                <a:effectLst>
                  <a:outerShdw blurRad="38100" dist="38100" dir="2700000">
                    <a:srgbClr val="C0C0C0"/>
                  </a:outerShdw>
                </a:effectLst>
                <a:latin typeface="Arial" panose="020B0604020202020204" pitchFamily="34" charset="0"/>
                <a:ea typeface="黑体" panose="02010609060101010101" pitchFamily="49" charset="-122"/>
              </a:rPr>
              <a:t>关注与</a:t>
            </a:r>
            <a:r>
              <a:rPr lang="zh-CN" altLang="en-US" sz="4000" b="1" dirty="0">
                <a:solidFill>
                  <a:srgbClr val="0000CC"/>
                </a:solidFill>
                <a:effectLst>
                  <a:outerShdw blurRad="38100" dist="38100" dir="2700000">
                    <a:srgbClr val="C0C0C0"/>
                  </a:outerShdw>
                </a:effectLst>
                <a:latin typeface="Arial" panose="020B0604020202020204" pitchFamily="34" charset="0"/>
                <a:ea typeface="黑体" panose="02010609060101010101" pitchFamily="49" charset="-122"/>
              </a:rPr>
              <a:t>当今现实生活</a:t>
            </a:r>
            <a:r>
              <a:rPr lang="zh-CN" altLang="en-US" sz="4000" b="1" dirty="0">
                <a:solidFill>
                  <a:srgbClr val="FF0000"/>
                </a:solidFill>
                <a:effectLst>
                  <a:outerShdw blurRad="38100" dist="38100" dir="2700000">
                    <a:srgbClr val="C0C0C0"/>
                  </a:outerShdw>
                </a:effectLst>
                <a:latin typeface="Arial" panose="020B0604020202020204" pitchFamily="34" charset="0"/>
                <a:ea typeface="黑体" panose="02010609060101010101" pitchFamily="49" charset="-122"/>
              </a:rPr>
              <a:t>的联系</a:t>
            </a:r>
            <a:r>
              <a:rPr lang="zh-CN" altLang="en-US" sz="4000" b="1" dirty="0">
                <a:effectLst>
                  <a:outerShdw blurRad="38100" dist="38100" dir="2700000">
                    <a:srgbClr val="C0C0C0"/>
                  </a:outerShdw>
                </a:effectLst>
                <a:latin typeface="Arial" panose="020B0604020202020204" pitchFamily="34" charset="0"/>
                <a:ea typeface="黑体" panose="02010609060101010101" pitchFamily="49" charset="-122"/>
              </a:rPr>
              <a:t>。</a:t>
            </a:r>
            <a:endParaRPr lang="zh-CN" altLang="en-US" sz="3200" b="1" dirty="0">
              <a:effectLst>
                <a:outerShdw blurRad="38100" dist="38100" dir="2700000">
                  <a:srgbClr val="C0C0C0"/>
                </a:outerShdw>
              </a:effectLst>
              <a:latin typeface="黑体" panose="02010609060101010101" pitchFamily="49" charset="-122"/>
              <a:ea typeface="黑体" panose="02010609060101010101" pitchFamily="49"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148">
                                            <p:txEl>
                                              <p:pRg st="1" end="1"/>
                                            </p:txEl>
                                          </p:spTgt>
                                        </p:tgtEl>
                                        <p:attrNameLst>
                                          <p:attrName>style.visibility</p:attrName>
                                        </p:attrNameLst>
                                      </p:cBhvr>
                                      <p:to>
                                        <p:strVal val="visible"/>
                                      </p:to>
                                    </p:set>
                                    <p:animEffect transition="in" filter="blinds(horizontal)">
                                      <p:cBhvr>
                                        <p:cTn id="7" dur="500"/>
                                        <p:tgtEl>
                                          <p:spTgt spid="6148">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6148">
                                            <p:txEl>
                                              <p:pRg st="2" end="2"/>
                                            </p:txEl>
                                          </p:spTgt>
                                        </p:tgtEl>
                                        <p:attrNameLst>
                                          <p:attrName>style.visibility</p:attrName>
                                        </p:attrNameLst>
                                      </p:cBhvr>
                                      <p:to>
                                        <p:strVal val="visible"/>
                                      </p:to>
                                    </p:set>
                                    <p:animEffect transition="in" filter="blinds(horizontal)">
                                      <p:cBhvr>
                                        <p:cTn id="10" dur="500"/>
                                        <p:tgtEl>
                                          <p:spTgt spid="614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6970"/>
</p:tagLst>
</file>

<file path=ppt/tags/tag1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86970"/>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6970"/>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6970"/>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6970"/>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6970"/>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6970"/>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6970"/>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6970"/>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6970"/>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6970"/>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6970"/>
</p:tagLst>
</file>

<file path=ppt/tags/tag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86970"/>
  <p:tag name="KSO_WM_TAG_VERSION" val="1.0"/>
  <p:tag name="KSO_WM_BEAUTIFY_FLAG" val="#wm#"/>
  <p:tag name="KSO_WM_TEMPLATE_THUMBS_INDEX" val="1、2、3、4、5"/>
</p:tagLst>
</file>

<file path=ppt/tags/tag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86970"/>
</p:tagLst>
</file>

<file path=ppt/tags/tag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86970"/>
</p:tagLst>
</file>

<file path=ppt/tags/tag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86970"/>
</p:tagLst>
</file>

<file path=ppt/tags/tag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86970"/>
</p:tagLst>
</file>

<file path=ppt/tags/tag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86970"/>
</p:tagLst>
</file>

<file path=ppt/tags/tag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86970"/>
</p:tagLst>
</file>

<file path=ppt/theme/theme1.xml><?xml version="1.0" encoding="utf-8"?>
<a:theme xmlns:a="http://schemas.openxmlformats.org/drawingml/2006/main" name="1_主题5">
  <a:themeElements>
    <a:clrScheme name="埃克森美孚">
      <a:dk1>
        <a:srgbClr val="000000"/>
      </a:dk1>
      <a:lt1>
        <a:srgbClr val="FFFFFF"/>
      </a:lt1>
      <a:dk2>
        <a:srgbClr val="778495"/>
      </a:dk2>
      <a:lt2>
        <a:srgbClr val="F0F0F0"/>
      </a:lt2>
      <a:accent1>
        <a:srgbClr val="8F959E"/>
      </a:accent1>
      <a:accent2>
        <a:srgbClr val="315A76"/>
      </a:accent2>
      <a:accent3>
        <a:srgbClr val="737A85"/>
      </a:accent3>
      <a:accent4>
        <a:srgbClr val="2F6487"/>
      </a:accent4>
      <a:accent5>
        <a:srgbClr val="565E6B"/>
      </a:accent5>
      <a:accent6>
        <a:srgbClr val="2F5D7C"/>
      </a:accent6>
      <a:hlink>
        <a:srgbClr val="4276AA"/>
      </a:hlink>
      <a:folHlink>
        <a:srgbClr val="BFBFBF"/>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7774</Words>
  <Application>Microsoft Office PowerPoint</Application>
  <PresentationFormat>全屏显示(4:3)</PresentationFormat>
  <Paragraphs>335</Paragraphs>
  <Slides>50</Slides>
  <Notes>1</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50</vt:i4>
      </vt:variant>
    </vt:vector>
  </HeadingPairs>
  <TitlesOfParts>
    <vt:vector size="59" baseType="lpstr">
      <vt:lpstr>黑体</vt:lpstr>
      <vt:lpstr>楷体</vt:lpstr>
      <vt:lpstr>隶书</vt:lpstr>
      <vt:lpstr>宋体</vt:lpstr>
      <vt:lpstr>微软雅黑</vt:lpstr>
      <vt:lpstr>Arial</vt:lpstr>
      <vt:lpstr>Calibri</vt:lpstr>
      <vt:lpstr>Times New Roman</vt:lpstr>
      <vt:lpstr>1_主题5</vt:lpstr>
      <vt:lpstr>高考组合类素材作文探析</vt:lpstr>
      <vt:lpstr>学习目标</vt:lpstr>
      <vt:lpstr>PowerPoint 演示文稿</vt:lpstr>
      <vt:lpstr>PowerPoint 演示文稿</vt:lpstr>
      <vt:lpstr>PowerPoint 演示文稿</vt:lpstr>
      <vt:lpstr>PowerPoint 演示文稿</vt:lpstr>
      <vt:lpstr>PowerPoint 演示文稿</vt:lpstr>
      <vt:lpstr>多组名句关联型作文要领：</vt:lpstr>
      <vt:lpstr>PowerPoint 演示文稿</vt:lpstr>
      <vt:lpstr>PowerPoint 演示文稿</vt:lpstr>
      <vt:lpstr>PowerPoint 演示文稿</vt:lpstr>
      <vt:lpstr>PowerPoint 演示文稿</vt:lpstr>
      <vt:lpstr>注意：</vt:lpstr>
      <vt:lpstr>   </vt:lpstr>
      <vt:lpstr>1.读懂句子，提取关键词 </vt:lpstr>
      <vt:lpstr> 1.读懂句子，提取关键词 </vt:lpstr>
      <vt:lpstr>第1句：天行健，君子以自强不息。 </vt:lpstr>
      <vt:lpstr>第2句：露从今夜白，月是故乡明。 </vt:lpstr>
      <vt:lpstr>第3句：何须浅碧深红色，自是花中第一流。 </vt:lpstr>
      <vt:lpstr>第4句：受光于庭户见一堂，受光于天下照四方。 </vt:lpstr>
      <vt:lpstr>第5句：必须敢于正视，这才可望敢想，敢说，敢做，敢当。 </vt:lpstr>
      <vt:lpstr>第6句：“数风流人物，还看今朝。”  </vt:lpstr>
      <vt:lpstr>PowerPoint 演示文稿</vt:lpstr>
      <vt:lpstr>PowerPoint 演示文稿</vt:lpstr>
      <vt:lpstr>PowerPoint 演示文稿</vt:lpstr>
      <vt:lpstr>PowerPoint 演示文稿</vt:lpstr>
      <vt:lpstr>PowerPoint 演示文稿</vt:lpstr>
      <vt:lpstr>PowerPoint 演示文稿</vt:lpstr>
      <vt:lpstr>4、包容涵盖慎重拟标题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一、理解下面名言，提炼论点，再想想运用名言构思时的逻辑顺序。</vt:lpstr>
      <vt:lpstr>PowerPoint 演示文稿</vt:lpstr>
      <vt:lpstr>PowerPoint 演示文稿</vt:lpstr>
      <vt:lpstr>PowerPoint 演示文稿</vt:lpstr>
      <vt:lpstr>PowerPoint 演示文稿</vt:lpstr>
      <vt:lpstr>二、理解下面名言，提炼论点，再想想运用名言构思时的逻辑顺序。</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dell</dc:creator>
  <cp:lastModifiedBy>黄薇</cp:lastModifiedBy>
  <cp:revision>74</cp:revision>
  <dcterms:created xsi:type="dcterms:W3CDTF">2017-10-22T13:30:00Z</dcterms:created>
  <dcterms:modified xsi:type="dcterms:W3CDTF">2019-01-12T06:43:05Z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D5CDD505-2E9C-101B-9397-08002B2CF9AE}" pid="3" name="KSOProductBuildVer">
    <vt:lpwstr>2052-10.1.0.7697</vt:lpwstr>
  </property>
</Properties>
</file>