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1" r:id="rId3"/>
    <p:sldMasterId id="2147483681" r:id="rId4"/>
  </p:sldMasterIdLst>
  <p:notesMasterIdLst>
    <p:notesMasterId r:id="rId5"/>
  </p:notesMasterIdLst>
  <p:sldIdLst>
    <p:sldId id="332" r:id="rId6"/>
    <p:sldId id="256" r:id="rId7"/>
    <p:sldId id="257" r:id="rId8"/>
    <p:sldId id="311" r:id="rId9"/>
    <p:sldId id="258" r:id="rId10"/>
    <p:sldId id="259" r:id="rId11"/>
    <p:sldId id="268" r:id="rId12"/>
    <p:sldId id="269" r:id="rId13"/>
    <p:sldId id="270" r:id="rId14"/>
    <p:sldId id="271" r:id="rId15"/>
    <p:sldId id="272" r:id="rId16"/>
    <p:sldId id="274" r:id="rId17"/>
    <p:sldId id="355" r:id="rId18"/>
    <p:sldId id="275" r:id="rId19"/>
    <p:sldId id="277" r:id="rId20"/>
    <p:sldId id="278" r:id="rId21"/>
    <p:sldId id="279" r:id="rId22"/>
    <p:sldId id="281" r:id="rId23"/>
    <p:sldId id="303" r:id="rId24"/>
    <p:sldId id="304" r:id="rId25"/>
    <p:sldId id="297" r:id="rId26"/>
    <p:sldId id="333" r:id="rId27"/>
    <p:sldId id="300" r:id="rId28"/>
    <p:sldId id="366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p="http://schemas.openxmlformats.org/presentationml/2006/main">
  <p:cmAuthor id="1" name="幸全" initials="幸" lastIdx="0" clrIdx="0"/>
  <p:cmAuthor id="2" name="作者" initials="A" lastIdx="0" clrIdx="1"/>
  <p:cmAuthor id="3" name="fafa" initials="f" lastIdx="0" clrIdx="1"/>
  <p:cmAuthor id="4" name="王习习" initials="王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8" d="100"/>
          <a:sy n="68" d="100"/>
        </p:scale>
        <p:origin x="84" y="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5.xml" /><Relationship Id="rId11" Type="http://schemas.openxmlformats.org/officeDocument/2006/relationships/slide" Target="slides/slide6.xml" /><Relationship Id="rId12" Type="http://schemas.openxmlformats.org/officeDocument/2006/relationships/slide" Target="slides/slide7.xml" /><Relationship Id="rId13" Type="http://schemas.openxmlformats.org/officeDocument/2006/relationships/slide" Target="slides/slide8.xml" /><Relationship Id="rId14" Type="http://schemas.openxmlformats.org/officeDocument/2006/relationships/slide" Target="slides/slide9.xml" /><Relationship Id="rId15" Type="http://schemas.openxmlformats.org/officeDocument/2006/relationships/slide" Target="slides/slide10.xml" /><Relationship Id="rId16" Type="http://schemas.openxmlformats.org/officeDocument/2006/relationships/slide" Target="slides/slide11.xml" /><Relationship Id="rId17" Type="http://schemas.openxmlformats.org/officeDocument/2006/relationships/slide" Target="slides/slide12.xml" /><Relationship Id="rId18" Type="http://schemas.openxmlformats.org/officeDocument/2006/relationships/slide" Target="slides/slide13.xml" /><Relationship Id="rId19" Type="http://schemas.openxmlformats.org/officeDocument/2006/relationships/slide" Target="slides/slide14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5.xml" /><Relationship Id="rId21" Type="http://schemas.openxmlformats.org/officeDocument/2006/relationships/slide" Target="slides/slide16.xml" /><Relationship Id="rId22" Type="http://schemas.openxmlformats.org/officeDocument/2006/relationships/slide" Target="slides/slide17.xml" /><Relationship Id="rId23" Type="http://schemas.openxmlformats.org/officeDocument/2006/relationships/slide" Target="slides/slide18.xml" /><Relationship Id="rId24" Type="http://schemas.openxmlformats.org/officeDocument/2006/relationships/slide" Target="slides/slide19.xml" /><Relationship Id="rId25" Type="http://schemas.openxmlformats.org/officeDocument/2006/relationships/slide" Target="slides/slide20.xml" /><Relationship Id="rId26" Type="http://schemas.openxmlformats.org/officeDocument/2006/relationships/slide" Target="slides/slide21.xml" /><Relationship Id="rId27" Type="http://schemas.openxmlformats.org/officeDocument/2006/relationships/slide" Target="slides/slide22.xml" /><Relationship Id="rId28" Type="http://schemas.openxmlformats.org/officeDocument/2006/relationships/slide" Target="slides/slide23.xml" /><Relationship Id="rId29" Type="http://schemas.openxmlformats.org/officeDocument/2006/relationships/slide" Target="slides/slide24.xml" /><Relationship Id="rId3" Type="http://schemas.openxmlformats.org/officeDocument/2006/relationships/slideMaster" Target="slideMasters/slideMaster2.xml" /><Relationship Id="rId30" Type="http://schemas.openxmlformats.org/officeDocument/2006/relationships/tags" Target="tags/tag325.xml" /><Relationship Id="rId31" Type="http://schemas.openxmlformats.org/officeDocument/2006/relationships/presProps" Target="presProps.xml" /><Relationship Id="rId32" Type="http://schemas.openxmlformats.org/officeDocument/2006/relationships/viewProps" Target="viewProps.xml" /><Relationship Id="rId33" Type="http://schemas.openxmlformats.org/officeDocument/2006/relationships/theme" Target="theme/theme1.xml" /><Relationship Id="rId34" Type="http://schemas.openxmlformats.org/officeDocument/2006/relationships/tableStyles" Target="tableStyles.xml" /><Relationship Id="rId4" Type="http://schemas.openxmlformats.org/officeDocument/2006/relationships/slideMaster" Target="slideMasters/slideMaster3.xml" /><Relationship Id="rId5" Type="http://schemas.openxmlformats.org/officeDocument/2006/relationships/notesMaster" Target="notesMasters/notesMaster1.xml" /><Relationship Id="rId6" Type="http://schemas.openxmlformats.org/officeDocument/2006/relationships/slide" Target="slides/slide1.xml" /><Relationship Id="rId7" Type="http://schemas.openxmlformats.org/officeDocument/2006/relationships/slide" Target="slides/slide2.xml" /><Relationship Id="rId8" Type="http://schemas.openxmlformats.org/officeDocument/2006/relationships/slide" Target="slides/slide3.xml" /><Relationship Id="rId9" Type="http://schemas.openxmlformats.org/officeDocument/2006/relationships/slide" Target="slides/slide4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6.wmf" /></Relationships>
</file>

<file path=ppt/drawings/_rels/vmlDrawing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6.wmf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4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2021/4/30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07078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957F8F-8582-4971-9FB8-90AA7E4E75F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5537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A0958-8093-4677-B24F-6148C87027A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222722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6.xml" /><Relationship Id="rId2" Type="http://schemas.openxmlformats.org/officeDocument/2006/relationships/tags" Target="../tags/tag57.xml" /><Relationship Id="rId3" Type="http://schemas.openxmlformats.org/officeDocument/2006/relationships/tags" Target="../tags/tag58.xml" /><Relationship Id="rId4" Type="http://schemas.openxmlformats.org/officeDocument/2006/relationships/tags" Target="../tags/tag59.xml" /><Relationship Id="rId5" Type="http://schemas.openxmlformats.org/officeDocument/2006/relationships/slideMaster" Target="../slideMasters/slideMaster2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0.xml" /><Relationship Id="rId2" Type="http://schemas.openxmlformats.org/officeDocument/2006/relationships/tags" Target="../tags/tag61.xml" /><Relationship Id="rId3" Type="http://schemas.openxmlformats.org/officeDocument/2006/relationships/tags" Target="../tags/tag62.xml" /><Relationship Id="rId4" Type="http://schemas.openxmlformats.org/officeDocument/2006/relationships/tags" Target="../tags/tag63.xml" /><Relationship Id="rId5" Type="http://schemas.openxmlformats.org/officeDocument/2006/relationships/tags" Target="../tags/tag64.xml" /><Relationship Id="rId6" Type="http://schemas.openxmlformats.org/officeDocument/2006/relationships/tags" Target="../tags/tag65.xml" /><Relationship Id="rId7" Type="http://schemas.openxmlformats.org/officeDocument/2006/relationships/slideMaster" Target="../slideMasters/slideMaster2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6.xml" /><Relationship Id="rId2" Type="http://schemas.openxmlformats.org/officeDocument/2006/relationships/tags" Target="../tags/tag67.xml" /><Relationship Id="rId3" Type="http://schemas.openxmlformats.org/officeDocument/2006/relationships/tags" Target="../tags/tag68.xml" /><Relationship Id="rId4" Type="http://schemas.openxmlformats.org/officeDocument/2006/relationships/tags" Target="../tags/tag69.xml" /><Relationship Id="rId5" Type="http://schemas.openxmlformats.org/officeDocument/2006/relationships/tags" Target="../tags/tag70.xml" /><Relationship Id="rId6" Type="http://schemas.openxmlformats.org/officeDocument/2006/relationships/tags" Target="../tags/tag71.xml" /><Relationship Id="rId7" Type="http://schemas.openxmlformats.org/officeDocument/2006/relationships/tags" Target="../tags/tag72.xml" /><Relationship Id="rId8" Type="http://schemas.openxmlformats.org/officeDocument/2006/relationships/slideMaster" Target="../slideMasters/slideMaster2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3.xml" /><Relationship Id="rId2" Type="http://schemas.openxmlformats.org/officeDocument/2006/relationships/tags" Target="../tags/tag74.xml" /><Relationship Id="rId3" Type="http://schemas.openxmlformats.org/officeDocument/2006/relationships/tags" Target="../tags/tag75.xml" /><Relationship Id="rId4" Type="http://schemas.openxmlformats.org/officeDocument/2006/relationships/tags" Target="../tags/tag76.xml" /><Relationship Id="rId5" Type="http://schemas.openxmlformats.org/officeDocument/2006/relationships/tags" Target="../tags/tag77.xml" /><Relationship Id="rId6" Type="http://schemas.openxmlformats.org/officeDocument/2006/relationships/tags" Target="../tags/tag78.xml" /><Relationship Id="rId7" Type="http://schemas.openxmlformats.org/officeDocument/2006/relationships/tags" Target="../tags/tag79.xml" /><Relationship Id="rId8" Type="http://schemas.openxmlformats.org/officeDocument/2006/relationships/slideMaster" Target="../slideMasters/slideMaster2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0.xml" /><Relationship Id="rId2" Type="http://schemas.openxmlformats.org/officeDocument/2006/relationships/tags" Target="../tags/tag81.xml" /><Relationship Id="rId3" Type="http://schemas.openxmlformats.org/officeDocument/2006/relationships/tags" Target="../tags/tag82.xml" /><Relationship Id="rId4" Type="http://schemas.openxmlformats.org/officeDocument/2006/relationships/tags" Target="../tags/tag83.xml" /><Relationship Id="rId5" Type="http://schemas.openxmlformats.org/officeDocument/2006/relationships/tags" Target="../tags/tag84.xml" /><Relationship Id="rId6" Type="http://schemas.openxmlformats.org/officeDocument/2006/relationships/tags" Target="../tags/tag85.xml" /><Relationship Id="rId7" Type="http://schemas.openxmlformats.org/officeDocument/2006/relationships/tags" Target="../tags/tag86.xml" /><Relationship Id="rId8" Type="http://schemas.openxmlformats.org/officeDocument/2006/relationships/slideMaster" Target="../slideMasters/slideMaster2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7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88.xml" /><Relationship Id="rId3" Type="http://schemas.openxmlformats.org/officeDocument/2006/relationships/tags" Target="../tags/tag89.xml" /><Relationship Id="rId4" Type="http://schemas.openxmlformats.org/officeDocument/2006/relationships/tags" Target="../tags/tag90.xml" /><Relationship Id="rId5" Type="http://schemas.openxmlformats.org/officeDocument/2006/relationships/tags" Target="../tags/tag91.xml" /><Relationship Id="rId6" Type="http://schemas.openxmlformats.org/officeDocument/2006/relationships/tags" Target="../tags/tag92.xml" /><Relationship Id="rId7" Type="http://schemas.openxmlformats.org/officeDocument/2006/relationships/tags" Target="../tags/tag93.xml" /><Relationship Id="rId8" Type="http://schemas.openxmlformats.org/officeDocument/2006/relationships/tags" Target="../tags/tag94.xml" /><Relationship Id="rId9" Type="http://schemas.openxmlformats.org/officeDocument/2006/relationships/tags" Target="../tags/tag95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6.xml" /><Relationship Id="rId2" Type="http://schemas.openxmlformats.org/officeDocument/2006/relationships/tags" Target="../tags/tag97.xml" /><Relationship Id="rId3" Type="http://schemas.openxmlformats.org/officeDocument/2006/relationships/tags" Target="../tags/tag98.xml" /><Relationship Id="rId4" Type="http://schemas.openxmlformats.org/officeDocument/2006/relationships/tags" Target="../tags/tag99.xml" /><Relationship Id="rId5" Type="http://schemas.openxmlformats.org/officeDocument/2006/relationships/tags" Target="../tags/tag100.xml" /><Relationship Id="rId6" Type="http://schemas.openxmlformats.org/officeDocument/2006/relationships/tags" Target="../tags/tag101.xml" /><Relationship Id="rId7" Type="http://schemas.openxmlformats.org/officeDocument/2006/relationships/slideMaster" Target="../slideMasters/slideMaster2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tags" Target="../tags/tag108.xml" /><Relationship Id="rId3" Type="http://schemas.openxmlformats.org/officeDocument/2006/relationships/tags" Target="../tags/tag109.xml" /><Relationship Id="rId4" Type="http://schemas.openxmlformats.org/officeDocument/2006/relationships/tags" Target="../tags/tag110.xml" /><Relationship Id="rId5" Type="http://schemas.openxmlformats.org/officeDocument/2006/relationships/tags" Target="../tags/tag111.xml" /><Relationship Id="rId6" Type="http://schemas.openxmlformats.org/officeDocument/2006/relationships/tags" Target="../tags/tag112.xml" /><Relationship Id="rId7" Type="http://schemas.openxmlformats.org/officeDocument/2006/relationships/tags" Target="../tags/tag113.xml" /><Relationship Id="rId8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tags" Target="../tags/tag114.xml" /><Relationship Id="rId3" Type="http://schemas.openxmlformats.org/officeDocument/2006/relationships/tags" Target="../tags/tag115.xml" /><Relationship Id="rId4" Type="http://schemas.openxmlformats.org/officeDocument/2006/relationships/tags" Target="../tags/tag116.xml" /><Relationship Id="rId5" Type="http://schemas.openxmlformats.org/officeDocument/2006/relationships/tags" Target="../tags/tag117.xml" /><Relationship Id="rId6" Type="http://schemas.openxmlformats.org/officeDocument/2006/relationships/tags" Target="../tags/tag118.xml" /><Relationship Id="rId7" Type="http://schemas.openxmlformats.org/officeDocument/2006/relationships/tags" Target="../tags/tag119.xml" /><Relationship Id="rId8" Type="http://schemas.openxmlformats.org/officeDocument/2006/relationships/tags" Target="../tags/tag120.xml" /><Relationship Id="rId9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tags" Target="../tags/tag121.xml" /><Relationship Id="rId3" Type="http://schemas.openxmlformats.org/officeDocument/2006/relationships/tags" Target="../tags/tag122.xml" /><Relationship Id="rId4" Type="http://schemas.openxmlformats.org/officeDocument/2006/relationships/tags" Target="../tags/tag123.xml" /><Relationship Id="rId5" Type="http://schemas.openxmlformats.org/officeDocument/2006/relationships/tags" Target="../tags/tag124.xml" /><Relationship Id="rId6" Type="http://schemas.openxmlformats.org/officeDocument/2006/relationships/tags" Target="../tags/tag125.xml" /><Relationship Id="rId7" Type="http://schemas.openxmlformats.org/officeDocument/2006/relationships/tags" Target="../tags/tag126.xml" /><Relationship Id="rId8" Type="http://schemas.openxmlformats.org/officeDocument/2006/relationships/slideMaster" Target="../slideMasters/slideMaster3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slideMaster" Target="../slideMasters/slideMaster3.xml" /><Relationship Id="rId2" Type="http://schemas.openxmlformats.org/officeDocument/2006/relationships/tags" Target="../tags/tag127.xml" /><Relationship Id="rId3" Type="http://schemas.openxmlformats.org/officeDocument/2006/relationships/tags" Target="../tags/tag128.xml" /><Relationship Id="rId4" Type="http://schemas.openxmlformats.org/officeDocument/2006/relationships/tags" Target="../tags/tag129.xml" /><Relationship Id="rId5" Type="http://schemas.openxmlformats.org/officeDocument/2006/relationships/tags" Target="../tags/tag130.xml" /><Relationship Id="rId6" Type="http://schemas.openxmlformats.org/officeDocument/2006/relationships/tags" Target="../tags/tag131.xml" /><Relationship Id="rId7" Type="http://schemas.openxmlformats.org/officeDocument/2006/relationships/tags" Target="../tags/tag132.xml" /><Relationship Id="rId8" Type="http://schemas.openxmlformats.org/officeDocument/2006/relationships/tags" Target="../tags/tag133.xml" /><Relationship Id="rId9" Type="http://schemas.openxmlformats.org/officeDocument/2006/relationships/tags" Target="../tags/tag134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tags" Target="../tags/tag143.xml" /><Relationship Id="rId11" Type="http://schemas.openxmlformats.org/officeDocument/2006/relationships/tags" Target="../tags/tag144.xml" /><Relationship Id="rId12" Type="http://schemas.openxmlformats.org/officeDocument/2006/relationships/slideMaster" Target="../slideMasters/slideMaster3.xml" /><Relationship Id="rId2" Type="http://schemas.openxmlformats.org/officeDocument/2006/relationships/tags" Target="../tags/tag135.xml" /><Relationship Id="rId3" Type="http://schemas.openxmlformats.org/officeDocument/2006/relationships/tags" Target="../tags/tag136.xml" /><Relationship Id="rId4" Type="http://schemas.openxmlformats.org/officeDocument/2006/relationships/tags" Target="../tags/tag137.xml" /><Relationship Id="rId5" Type="http://schemas.openxmlformats.org/officeDocument/2006/relationships/tags" Target="../tags/tag138.xml" /><Relationship Id="rId6" Type="http://schemas.openxmlformats.org/officeDocument/2006/relationships/tags" Target="../tags/tag139.xml" /><Relationship Id="rId7" Type="http://schemas.openxmlformats.org/officeDocument/2006/relationships/tags" Target="../tags/tag140.xml" /><Relationship Id="rId8" Type="http://schemas.openxmlformats.org/officeDocument/2006/relationships/tags" Target="../tags/tag141.xml" /><Relationship Id="rId9" Type="http://schemas.openxmlformats.org/officeDocument/2006/relationships/tags" Target="../tags/tag142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tags" Target="../tags/tag145.xml" /><Relationship Id="rId3" Type="http://schemas.openxmlformats.org/officeDocument/2006/relationships/tags" Target="../tags/tag146.xml" /><Relationship Id="rId4" Type="http://schemas.openxmlformats.org/officeDocument/2006/relationships/tags" Target="../tags/tag147.xml" /><Relationship Id="rId5" Type="http://schemas.openxmlformats.org/officeDocument/2006/relationships/tags" Target="../tags/tag148.xml" /><Relationship Id="rId6" Type="http://schemas.openxmlformats.org/officeDocument/2006/relationships/tags" Target="../tags/tag149.xml" /><Relationship Id="rId7" Type="http://schemas.openxmlformats.org/officeDocument/2006/relationships/tags" Target="../tags/tag150.xml" /><Relationship Id="rId8" Type="http://schemas.openxmlformats.org/officeDocument/2006/relationships/slideMaster" Target="../slideMasters/slideMaster3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tags" Target="../tags/tag151.xml" /><Relationship Id="rId3" Type="http://schemas.openxmlformats.org/officeDocument/2006/relationships/tags" Target="../tags/tag152.xml" /><Relationship Id="rId4" Type="http://schemas.openxmlformats.org/officeDocument/2006/relationships/tags" Target="../tags/tag153.xml" /><Relationship Id="rId5" Type="http://schemas.openxmlformats.org/officeDocument/2006/relationships/tags" Target="../tags/tag154.xml" /><Relationship Id="rId6" Type="http://schemas.openxmlformats.org/officeDocument/2006/relationships/tags" Target="../tags/tag155.xml" /><Relationship Id="rId7" Type="http://schemas.openxmlformats.org/officeDocument/2006/relationships/slideMaster" Target="../slideMasters/slideMaster3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slideMaster" Target="../slideMasters/slideMaster3.xml" /><Relationship Id="rId2" Type="http://schemas.openxmlformats.org/officeDocument/2006/relationships/tags" Target="../tags/tag156.xml" /><Relationship Id="rId3" Type="http://schemas.openxmlformats.org/officeDocument/2006/relationships/tags" Target="../tags/tag157.xml" /><Relationship Id="rId4" Type="http://schemas.openxmlformats.org/officeDocument/2006/relationships/tags" Target="../tags/tag158.xml" /><Relationship Id="rId5" Type="http://schemas.openxmlformats.org/officeDocument/2006/relationships/tags" Target="../tags/tag159.xml" /><Relationship Id="rId6" Type="http://schemas.openxmlformats.org/officeDocument/2006/relationships/tags" Target="../tags/tag160.xml" /><Relationship Id="rId7" Type="http://schemas.openxmlformats.org/officeDocument/2006/relationships/tags" Target="../tags/tag161.xml" /><Relationship Id="rId8" Type="http://schemas.openxmlformats.org/officeDocument/2006/relationships/tags" Target="../tags/tag162.xml" /><Relationship Id="rId9" Type="http://schemas.openxmlformats.org/officeDocument/2006/relationships/tags" Target="../tags/tag163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tags" Target="../tags/tag164.xml" /><Relationship Id="rId3" Type="http://schemas.openxmlformats.org/officeDocument/2006/relationships/tags" Target="../tags/tag165.xml" /><Relationship Id="rId4" Type="http://schemas.openxmlformats.org/officeDocument/2006/relationships/tags" Target="../tags/tag166.xml" /><Relationship Id="rId5" Type="http://schemas.openxmlformats.org/officeDocument/2006/relationships/tags" Target="../tags/tag167.xml" /><Relationship Id="rId6" Type="http://schemas.openxmlformats.org/officeDocument/2006/relationships/tags" Target="../tags/tag168.xml" /><Relationship Id="rId7" Type="http://schemas.openxmlformats.org/officeDocument/2006/relationships/tags" Target="../tags/tag169.xml" /><Relationship Id="rId8" Type="http://schemas.openxmlformats.org/officeDocument/2006/relationships/tags" Target="../tags/tag170.xml" /><Relationship Id="rId9" Type="http://schemas.openxmlformats.org/officeDocument/2006/relationships/slideMaster" Target="../slideMasters/slideMaster3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tags" Target="../tags/tag171.xml" /><Relationship Id="rId3" Type="http://schemas.openxmlformats.org/officeDocument/2006/relationships/tags" Target="../tags/tag172.xml" /><Relationship Id="rId4" Type="http://schemas.openxmlformats.org/officeDocument/2006/relationships/tags" Target="../tags/tag173.xml" /><Relationship Id="rId5" Type="http://schemas.openxmlformats.org/officeDocument/2006/relationships/tags" Target="../tags/tag174.xml" /><Relationship Id="rId6" Type="http://schemas.openxmlformats.org/officeDocument/2006/relationships/tags" Target="../tags/tag175.xml" /><Relationship Id="rId7" Type="http://schemas.openxmlformats.org/officeDocument/2006/relationships/tags" Target="../tags/tag176.xml" /><Relationship Id="rId8" Type="http://schemas.openxmlformats.org/officeDocument/2006/relationships/slideMaster" Target="../slideMasters/slideMaster3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tags" Target="../tags/tag177.xml" /><Relationship Id="rId3" Type="http://schemas.openxmlformats.org/officeDocument/2006/relationships/tags" Target="../tags/tag178.xml" /><Relationship Id="rId4" Type="http://schemas.openxmlformats.org/officeDocument/2006/relationships/tags" Target="../tags/tag179.xml" /><Relationship Id="rId5" Type="http://schemas.openxmlformats.org/officeDocument/2006/relationships/tags" Target="../tags/tag180.xml" /><Relationship Id="rId6" Type="http://schemas.openxmlformats.org/officeDocument/2006/relationships/tags" Target="../tags/tag181.xml" /><Relationship Id="rId7" Type="http://schemas.openxmlformats.org/officeDocument/2006/relationships/tags" Target="../tags/tag182.xml" /><Relationship Id="rId8" Type="http://schemas.openxmlformats.org/officeDocument/2006/relationships/tags" Target="../tags/tag183.xml" /><Relationship Id="rId9" Type="http://schemas.openxmlformats.org/officeDocument/2006/relationships/slideMaster" Target="../slideMasters/slideMaster3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tags" Target="../tags/tag184.xml" /><Relationship Id="rId3" Type="http://schemas.openxmlformats.org/officeDocument/2006/relationships/tags" Target="../tags/tag185.xml" /><Relationship Id="rId4" Type="http://schemas.openxmlformats.org/officeDocument/2006/relationships/tags" Target="../tags/tag186.xml" /><Relationship Id="rId5" Type="http://schemas.openxmlformats.org/officeDocument/2006/relationships/tags" Target="../tags/tag187.xml" /><Relationship Id="rId6" Type="http://schemas.openxmlformats.org/officeDocument/2006/relationships/tags" Target="../tags/tag188.xml" /><Relationship Id="rId7" Type="http://schemas.openxmlformats.org/officeDocument/2006/relationships/tags" Target="../tags/tag189.xml" /><Relationship Id="rId8" Type="http://schemas.openxmlformats.org/officeDocument/2006/relationships/slideMaster" Target="../slideMasters/slideMaster3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tags" Target="../tags/tag190.xml" /><Relationship Id="rId3" Type="http://schemas.openxmlformats.org/officeDocument/2006/relationships/tags" Target="../tags/tag191.xml" /><Relationship Id="rId4" Type="http://schemas.openxmlformats.org/officeDocument/2006/relationships/tags" Target="../tags/tag192.xml" /><Relationship Id="rId5" Type="http://schemas.openxmlformats.org/officeDocument/2006/relationships/tags" Target="../tags/tag193.xml" /><Relationship Id="rId6" Type="http://schemas.openxmlformats.org/officeDocument/2006/relationships/tags" Target="../tags/tag194.xml" /><Relationship Id="rId7" Type="http://schemas.openxmlformats.org/officeDocument/2006/relationships/tags" Target="../tags/tag195.xml" /><Relationship Id="rId8" Type="http://schemas.openxmlformats.org/officeDocument/2006/relationships/tags" Target="../tags/tag196.xml" /><Relationship Id="rId9" Type="http://schemas.openxmlformats.org/officeDocument/2006/relationships/slideMaster" Target="../slideMasters/slideMaster3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tags" Target="../tags/tag205.xml" /><Relationship Id="rId11" Type="http://schemas.openxmlformats.org/officeDocument/2006/relationships/slideMaster" Target="../slideMasters/slideMaster3.xml" /><Relationship Id="rId2" Type="http://schemas.openxmlformats.org/officeDocument/2006/relationships/tags" Target="../tags/tag197.xml" /><Relationship Id="rId3" Type="http://schemas.openxmlformats.org/officeDocument/2006/relationships/tags" Target="../tags/tag198.xml" /><Relationship Id="rId4" Type="http://schemas.openxmlformats.org/officeDocument/2006/relationships/tags" Target="../tags/tag199.xml" /><Relationship Id="rId5" Type="http://schemas.openxmlformats.org/officeDocument/2006/relationships/tags" Target="../tags/tag200.xml" /><Relationship Id="rId6" Type="http://schemas.openxmlformats.org/officeDocument/2006/relationships/tags" Target="../tags/tag201.xml" /><Relationship Id="rId7" Type="http://schemas.openxmlformats.org/officeDocument/2006/relationships/tags" Target="../tags/tag202.xml" /><Relationship Id="rId8" Type="http://schemas.openxmlformats.org/officeDocument/2006/relationships/tags" Target="../tags/tag203.xml" /><Relationship Id="rId9" Type="http://schemas.openxmlformats.org/officeDocument/2006/relationships/tags" Target="../tags/tag204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tags" Target="../tags/tag214.xml" /><Relationship Id="rId11" Type="http://schemas.openxmlformats.org/officeDocument/2006/relationships/slideMaster" Target="../slideMasters/slideMaster3.xml" /><Relationship Id="rId2" Type="http://schemas.openxmlformats.org/officeDocument/2006/relationships/tags" Target="../tags/tag206.xml" /><Relationship Id="rId3" Type="http://schemas.openxmlformats.org/officeDocument/2006/relationships/tags" Target="../tags/tag207.xml" /><Relationship Id="rId4" Type="http://schemas.openxmlformats.org/officeDocument/2006/relationships/tags" Target="../tags/tag208.xml" /><Relationship Id="rId5" Type="http://schemas.openxmlformats.org/officeDocument/2006/relationships/tags" Target="../tags/tag209.xml" /><Relationship Id="rId6" Type="http://schemas.openxmlformats.org/officeDocument/2006/relationships/tags" Target="../tags/tag210.xml" /><Relationship Id="rId7" Type="http://schemas.openxmlformats.org/officeDocument/2006/relationships/tags" Target="../tags/tag211.xml" /><Relationship Id="rId8" Type="http://schemas.openxmlformats.org/officeDocument/2006/relationships/tags" Target="../tags/tag212.xml" /><Relationship Id="rId9" Type="http://schemas.openxmlformats.org/officeDocument/2006/relationships/tags" Target="../tags/tag213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tags" Target="../tags/tag223.xml" /><Relationship Id="rId11" Type="http://schemas.openxmlformats.org/officeDocument/2006/relationships/slideMaster" Target="../slideMasters/slideMaster3.xml" /><Relationship Id="rId2" Type="http://schemas.openxmlformats.org/officeDocument/2006/relationships/tags" Target="../tags/tag215.xml" /><Relationship Id="rId3" Type="http://schemas.openxmlformats.org/officeDocument/2006/relationships/tags" Target="../tags/tag216.xml" /><Relationship Id="rId4" Type="http://schemas.openxmlformats.org/officeDocument/2006/relationships/tags" Target="../tags/tag217.xml" /><Relationship Id="rId5" Type="http://schemas.openxmlformats.org/officeDocument/2006/relationships/tags" Target="../tags/tag218.xml" /><Relationship Id="rId6" Type="http://schemas.openxmlformats.org/officeDocument/2006/relationships/tags" Target="../tags/tag219.xml" /><Relationship Id="rId7" Type="http://schemas.openxmlformats.org/officeDocument/2006/relationships/tags" Target="../tags/tag220.xml" /><Relationship Id="rId8" Type="http://schemas.openxmlformats.org/officeDocument/2006/relationships/tags" Target="../tags/tag221.xml" /><Relationship Id="rId9" Type="http://schemas.openxmlformats.org/officeDocument/2006/relationships/tags" Target="../tags/tag222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tags" Target="../tags/tag232.xml" /><Relationship Id="rId11" Type="http://schemas.openxmlformats.org/officeDocument/2006/relationships/tags" Target="../tags/tag233.xml" /><Relationship Id="rId12" Type="http://schemas.openxmlformats.org/officeDocument/2006/relationships/tags" Target="../tags/tag234.xml" /><Relationship Id="rId13" Type="http://schemas.openxmlformats.org/officeDocument/2006/relationships/slideMaster" Target="../slideMasters/slideMaster3.xml" /><Relationship Id="rId2" Type="http://schemas.openxmlformats.org/officeDocument/2006/relationships/tags" Target="../tags/tag224.xml" /><Relationship Id="rId3" Type="http://schemas.openxmlformats.org/officeDocument/2006/relationships/tags" Target="../tags/tag225.xml" /><Relationship Id="rId4" Type="http://schemas.openxmlformats.org/officeDocument/2006/relationships/tags" Target="../tags/tag226.xml" /><Relationship Id="rId5" Type="http://schemas.openxmlformats.org/officeDocument/2006/relationships/tags" Target="../tags/tag227.xml" /><Relationship Id="rId6" Type="http://schemas.openxmlformats.org/officeDocument/2006/relationships/tags" Target="../tags/tag228.xml" /><Relationship Id="rId7" Type="http://schemas.openxmlformats.org/officeDocument/2006/relationships/tags" Target="../tags/tag229.xml" /><Relationship Id="rId8" Type="http://schemas.openxmlformats.org/officeDocument/2006/relationships/tags" Target="../tags/tag230.xml" /><Relationship Id="rId9" Type="http://schemas.openxmlformats.org/officeDocument/2006/relationships/tags" Target="../tags/tag231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tags" Target="../tags/tag235.xml" /><Relationship Id="rId3" Type="http://schemas.openxmlformats.org/officeDocument/2006/relationships/tags" Target="../tags/tag236.xml" /><Relationship Id="rId4" Type="http://schemas.openxmlformats.org/officeDocument/2006/relationships/tags" Target="../tags/tag237.xml" /><Relationship Id="rId5" Type="http://schemas.openxmlformats.org/officeDocument/2006/relationships/tags" Target="../tags/tag238.xml" /><Relationship Id="rId6" Type="http://schemas.openxmlformats.org/officeDocument/2006/relationships/tags" Target="../tags/tag239.xml" /><Relationship Id="rId7" Type="http://schemas.openxmlformats.org/officeDocument/2006/relationships/tags" Target="../tags/tag240.xml" /><Relationship Id="rId8" Type="http://schemas.openxmlformats.org/officeDocument/2006/relationships/tags" Target="../tags/tag241.xml" /><Relationship Id="rId9" Type="http://schemas.openxmlformats.org/officeDocument/2006/relationships/slideMaster" Target="../slideMasters/slideMaster3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/>
        </p:nvSpPr>
        <p:spPr>
          <a:xfrm>
            <a:off x="266700" y="314325"/>
            <a:ext cx="11658600" cy="6229350"/>
          </a:xfrm>
          <a:prstGeom prst="rect">
            <a:avLst/>
          </a:prstGeom>
          <a:solidFill>
            <a:srgbClr val="ECE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447600" y="495000"/>
            <a:ext cx="11296800" cy="5868000"/>
          </a:xfrm>
          <a:prstGeom prst="rect">
            <a:avLst/>
          </a:prstGeom>
          <a:solidFill>
            <a:schemeClr val="bg1"/>
          </a:solidFill>
          <a:ln>
            <a:solidFill>
              <a:srgbClr val="759077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000" p14:dur="1500">
        <p:random/>
      </p:transition>
    </mc:Choice>
    <mc:Fallback>
      <p:transition spd="slow" advClick="0" advTm="3000">
        <p:random/>
      </p:transition>
    </mc:Fallback>
  </mc:AlternateContent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spc="6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u="none" strike="noStrike" kern="1200" cap="none" spc="300" normalizeH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sz="1600"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sz="1600"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sz="1600"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sz="1600"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1" i="0" u="none" strike="noStrike" kern="1200" cap="none" spc="6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7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8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9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 descr="pic_sup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291465" y="303530"/>
            <a:ext cx="11607800" cy="625030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291465" y="303530"/>
            <a:ext cx="11608435" cy="6250305"/>
          </a:xfrm>
          <a:prstGeom prst="rect">
            <a:avLst/>
          </a:prstGeom>
          <a:solidFill>
            <a:srgbClr val="000000">
              <a:alpha val="40000"/>
            </a:srgbClr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2021/4/30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idx="2" hasCustomPrompt="1"/>
            <p:custDataLst>
              <p:tags r:id="rId7"/>
            </p:custDataLst>
          </p:nvPr>
        </p:nvSpPr>
        <p:spPr>
          <a:xfrm>
            <a:off x="1652270" y="1391032"/>
            <a:ext cx="8890076" cy="4075934"/>
          </a:xfrm>
        </p:spPr>
        <p:txBody>
          <a:bodyPr vert="horz" wrap="square" lIns="0" tIns="0" rIns="0" bIns="0" rtlCol="0" anchor="ctr" anchorCtr="0">
            <a:norm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6600" b="1" i="0" u="none" strike="noStrike" kern="1200" cap="none" spc="60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" panose="020b0604020202020204" pitchFamily="34" charset="0"/>
                <a:ea typeface="汉仪尚巍手书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pic_sup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6548755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 descr="whole_pi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4320540" y="0"/>
            <a:ext cx="7866380" cy="6858000"/>
          </a:xfrm>
          <a:prstGeom prst="rect">
            <a:avLst/>
          </a:prstGeom>
          <a:solidFill>
            <a:srgbClr val="ECF2F3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标题 2"/>
          <p:cNvSpPr>
            <a:spLocks noGrp="1"/>
          </p:cNvSpPr>
          <p:nvPr>
            <p:ph type="ctrTitle" idx="2" hasCustomPrompt="1"/>
            <p:custDataLst>
              <p:tags r:id="rId6"/>
            </p:custDataLst>
          </p:nvPr>
        </p:nvSpPr>
        <p:spPr>
          <a:xfrm>
            <a:off x="4826039" y="3394074"/>
            <a:ext cx="6858000" cy="1054735"/>
          </a:xfrm>
        </p:spPr>
        <p:txBody>
          <a:bodyPr vert="horz" wrap="square" lIns="0" tIns="0" rIns="0" bIns="0" rtlCol="0" anchor="b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800" b="1" i="0" u="none" strike="noStrike" kern="1200" cap="none" spc="30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尚巍手书W" panose="00020600040101010101" charset="-122"/>
                <a:cs typeface="+mj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8" name="副标题 3"/>
          <p:cNvSpPr>
            <a:spLocks noGrp="1"/>
          </p:cNvSpPr>
          <p:nvPr>
            <p:ph type="subTitle" idx="3" hasCustomPrompt="1"/>
            <p:custDataLst>
              <p:tags r:id="rId7"/>
            </p:custDataLst>
          </p:nvPr>
        </p:nvSpPr>
        <p:spPr>
          <a:xfrm>
            <a:off x="4826039" y="4661534"/>
            <a:ext cx="6858000" cy="1118870"/>
          </a:xfrm>
        </p:spPr>
        <p:txBody>
          <a:bodyPr vert="horz" wrap="square" lIns="0" tIns="0" rIns="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600" b="0" i="0" u="none" strike="noStrike" kern="1200" cap="none" spc="200" normalizeH="0" baseline="0" noProof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1pPr>
            <a:lvl2pPr marL="45720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/>
              </a:tabLst>
              <a:defRPr sz="2000" u="none" strike="noStrike" kern="1200" cap="none" spc="150" normalizeH="0" baseline="0">
                <a:solidFill>
                  <a:schemeClr val="tx1">
                    <a:tint val="75000"/>
                  </a:schemeClr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</a:defRPr>
            </a:lvl2pPr>
            <a:lvl3pPr marL="91440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tint val="75000"/>
                  </a:schemeClr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</a:defRPr>
            </a:lvl3pPr>
            <a:lvl4pPr marL="137160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tint val="75000"/>
                  </a:schemeClr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</a:defRPr>
            </a:lvl4pPr>
            <a:lvl5pPr marL="182880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tint val="75000"/>
                  </a:schemeClr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 descr="pic_sup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6548755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 descr="pic_sup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6548755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7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8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2021/4/30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whole_pi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>
              <a:alpha val="40000"/>
            </a:srgbClr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4320540" y="0"/>
            <a:ext cx="7866380" cy="6858000"/>
          </a:xfrm>
          <a:prstGeom prst="rect">
            <a:avLst/>
          </a:prstGeom>
          <a:solidFill>
            <a:srgbClr val="ECF2F3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2021/4/30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 descr="pic_sup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6548755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2021/4/30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 descr="pic_sup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6548755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>2021/4/30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pic_sup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6548755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4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5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pic_sup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6548755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2021/4/30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pic_sup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291465" y="303530"/>
            <a:ext cx="11607800" cy="625030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291465" y="303530"/>
            <a:ext cx="11608435" cy="6250305"/>
          </a:xfrm>
          <a:prstGeom prst="rect">
            <a:avLst/>
          </a:prstGeom>
          <a:solidFill>
            <a:srgbClr val="000000">
              <a:alpha val="40000"/>
            </a:srgbClr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2021/4/30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2"/>
          <p:cNvSpPr>
            <a:spLocks noGrp="1"/>
          </p:cNvSpPr>
          <p:nvPr>
            <p:ph type="body" idx="1" hasCustomPrompt="1"/>
            <p:custDataLst>
              <p:tags r:id="rId7"/>
            </p:custDataLst>
          </p:nvPr>
        </p:nvSpPr>
        <p:spPr>
          <a:xfrm>
            <a:off x="1652308" y="4373879"/>
            <a:ext cx="8890000" cy="554355"/>
          </a:xfrm>
        </p:spPr>
        <p:txBody>
          <a:bodyPr vert="horz" wrap="square" lIns="0" tIns="0" rIns="0" bIns="0" rtlCol="0" anchor="t" anchorCtr="0">
            <a:normAutofit/>
          </a:bodyPr>
          <a:lstStyle>
            <a:lvl1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400" b="0" i="0" u="none" strike="noStrike" kern="1200" cap="none" spc="20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" panose="020b0604020202020204" pitchFamily="34" charset="0"/>
                <a:ea typeface="隶书" panose="02010509060101010101" charset="-122"/>
                <a:cs typeface="微软雅黑" panose="020b0503020204020204" charset="-122"/>
                <a:sym typeface="+mn-ea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</a:p>
        </p:txBody>
      </p:sp>
      <p:sp>
        <p:nvSpPr>
          <p:cNvPr id="8" name="标题 3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652308" y="1929764"/>
            <a:ext cx="8890000" cy="2148205"/>
          </a:xfrm>
        </p:spPr>
        <p:txBody>
          <a:bodyPr vert="horz" wrap="square" lIns="0" tIns="0" rIns="0" bIns="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8000" b="1" i="0" u="none" strike="noStrike" kern="1200" cap="none" spc="1000" normalizeH="0" baseline="0" noProof="1">
                <a:solidFill>
                  <a:schemeClr val="l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  <a:cs typeface="+mj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pic_sup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6548755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2021/4/30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pic_sup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291465" y="303530"/>
            <a:ext cx="11608435" cy="6250305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2021/4/30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 descr="pic_sup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291465" y="303530"/>
            <a:ext cx="11608435" cy="6250305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0"/>
            <a:ext cx="4824095" cy="6858000"/>
          </a:xfrm>
          <a:prstGeom prst="rect">
            <a:avLst/>
          </a:prstGeom>
          <a:solidFill>
            <a:srgbClr val="ECF2F3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2021/4/30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 descr="pic_sup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6548755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2663825"/>
          </a:xfrm>
          <a:prstGeom prst="rect">
            <a:avLst/>
          </a:prstGeom>
          <a:solidFill>
            <a:srgbClr val="ECF2F3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2021/4/30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 descr="pic_sup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0" y="302260"/>
            <a:ext cx="12192000" cy="654939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5028565"/>
            <a:ext cx="12192000" cy="1829435"/>
          </a:xfrm>
          <a:prstGeom prst="rect">
            <a:avLst/>
          </a:prstGeom>
          <a:solidFill>
            <a:srgbClr val="ECF2F3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2021/4/30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 descr="pic_sup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6548755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rgbClr val="ECF2F3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2021/4/30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pic_sup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0" y="953135"/>
            <a:ext cx="12192000" cy="4951095"/>
          </a:xfrm>
          <a:prstGeom prst="rect">
            <a:avLst/>
          </a:prstGeom>
          <a:solidFill>
            <a:srgbClr val="ECF2F3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2021/4/30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slideLayout" Target="../slideLayouts/slideLayout22.xml" /><Relationship Id="rId11" Type="http://schemas.openxmlformats.org/officeDocument/2006/relationships/slideLayout" Target="../slideLayouts/slideLayout23.xml" /><Relationship Id="rId12" Type="http://schemas.openxmlformats.org/officeDocument/2006/relationships/slideLayout" Target="../slideLayouts/slideLayout24.xml" /><Relationship Id="rId13" Type="http://schemas.openxmlformats.org/officeDocument/2006/relationships/slideLayout" Target="../slideLayouts/slideLayout25.xml" /><Relationship Id="rId14" Type="http://schemas.openxmlformats.org/officeDocument/2006/relationships/slideLayout" Target="../slideLayouts/slideLayout26.xml" /><Relationship Id="rId15" Type="http://schemas.openxmlformats.org/officeDocument/2006/relationships/slideLayout" Target="../slideLayouts/slideLayout27.xml" /><Relationship Id="rId16" Type="http://schemas.openxmlformats.org/officeDocument/2006/relationships/slideLayout" Target="../slideLayouts/slideLayout28.xml" /><Relationship Id="rId17" Type="http://schemas.openxmlformats.org/officeDocument/2006/relationships/slideLayout" Target="../slideLayouts/slideLayout29.xml" /><Relationship Id="rId18" Type="http://schemas.openxmlformats.org/officeDocument/2006/relationships/slideLayout" Target="../slideLayouts/slideLayout30.xml" /><Relationship Id="rId19" Type="http://schemas.openxmlformats.org/officeDocument/2006/relationships/slideLayout" Target="../slideLayouts/slideLayout31.xml" /><Relationship Id="rId2" Type="http://schemas.openxmlformats.org/officeDocument/2006/relationships/slideLayout" Target="../slideLayouts/slideLayout14.xml" /><Relationship Id="rId20" Type="http://schemas.openxmlformats.org/officeDocument/2006/relationships/tags" Target="../tags/tag102.xml" /><Relationship Id="rId21" Type="http://schemas.openxmlformats.org/officeDocument/2006/relationships/tags" Target="../tags/tag103.xml" /><Relationship Id="rId22" Type="http://schemas.openxmlformats.org/officeDocument/2006/relationships/tags" Target="../tags/tag104.xml" /><Relationship Id="rId23" Type="http://schemas.openxmlformats.org/officeDocument/2006/relationships/tags" Target="../tags/tag105.xml" /><Relationship Id="rId24" Type="http://schemas.openxmlformats.org/officeDocument/2006/relationships/tags" Target="../tags/tag106.xml" /><Relationship Id="rId25" Type="http://schemas.openxmlformats.org/officeDocument/2006/relationships/tags" Target="../tags/tag107.xml" /><Relationship Id="rId26" Type="http://schemas.openxmlformats.org/officeDocument/2006/relationships/theme" Target="../theme/theme2.xml" /><Relationship Id="rId3" Type="http://schemas.openxmlformats.org/officeDocument/2006/relationships/slideLayout" Target="../slideLayouts/slideLayout15.xml" /><Relationship Id="rId4" Type="http://schemas.openxmlformats.org/officeDocument/2006/relationships/slideLayout" Target="../slideLayouts/slideLayout16.xml" /><Relationship Id="rId5" Type="http://schemas.openxmlformats.org/officeDocument/2006/relationships/slideLayout" Target="../slideLayouts/slideLayout17.xml" /><Relationship Id="rId6" Type="http://schemas.openxmlformats.org/officeDocument/2006/relationships/slideLayout" Target="../slideLayouts/slideLayout18.xml" /><Relationship Id="rId7" Type="http://schemas.openxmlformats.org/officeDocument/2006/relationships/slideLayout" Target="../slideLayouts/slideLayout19.xml" /><Relationship Id="rId8" Type="http://schemas.openxmlformats.org/officeDocument/2006/relationships/slideLayout" Target="../slideLayouts/slideLayout20.xml" /><Relationship Id="rId9" Type="http://schemas.openxmlformats.org/officeDocument/2006/relationships/slideLayout" Target="../slideLayouts/slideLayout21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2.xml" /><Relationship Id="rId10" Type="http://schemas.openxmlformats.org/officeDocument/2006/relationships/slideLayout" Target="../slideLayouts/slideLayout41.xml" /><Relationship Id="rId11" Type="http://schemas.openxmlformats.org/officeDocument/2006/relationships/slideLayout" Target="../slideLayouts/slideLayout42.xml" /><Relationship Id="rId12" Type="http://schemas.openxmlformats.org/officeDocument/2006/relationships/slideLayout" Target="../slideLayouts/slideLayout43.xml" /><Relationship Id="rId13" Type="http://schemas.openxmlformats.org/officeDocument/2006/relationships/slideLayout" Target="../slideLayouts/slideLayout44.xml" /><Relationship Id="rId14" Type="http://schemas.openxmlformats.org/officeDocument/2006/relationships/slideLayout" Target="../slideLayouts/slideLayout45.xml" /><Relationship Id="rId15" Type="http://schemas.openxmlformats.org/officeDocument/2006/relationships/slideLayout" Target="../slideLayouts/slideLayout46.xml" /><Relationship Id="rId16" Type="http://schemas.openxmlformats.org/officeDocument/2006/relationships/slideLayout" Target="../slideLayouts/slideLayout47.xml" /><Relationship Id="rId17" Type="http://schemas.openxmlformats.org/officeDocument/2006/relationships/slideLayout" Target="../slideLayouts/slideLayout48.xml" /><Relationship Id="rId18" Type="http://schemas.openxmlformats.org/officeDocument/2006/relationships/slideLayout" Target="../slideLayouts/slideLayout49.xml" /><Relationship Id="rId19" Type="http://schemas.openxmlformats.org/officeDocument/2006/relationships/tags" Target="../tags/tag242.xml" /><Relationship Id="rId2" Type="http://schemas.openxmlformats.org/officeDocument/2006/relationships/slideLayout" Target="../slideLayouts/slideLayout33.xml" /><Relationship Id="rId20" Type="http://schemas.openxmlformats.org/officeDocument/2006/relationships/tags" Target="../tags/tag243.xml" /><Relationship Id="rId21" Type="http://schemas.openxmlformats.org/officeDocument/2006/relationships/tags" Target="../tags/tag244.xml" /><Relationship Id="rId22" Type="http://schemas.openxmlformats.org/officeDocument/2006/relationships/tags" Target="../tags/tag245.xml" /><Relationship Id="rId23" Type="http://schemas.openxmlformats.org/officeDocument/2006/relationships/tags" Target="../tags/tag246.xml" /><Relationship Id="rId24" Type="http://schemas.openxmlformats.org/officeDocument/2006/relationships/tags" Target="../tags/tag247.xml" /><Relationship Id="rId25" Type="http://schemas.openxmlformats.org/officeDocument/2006/relationships/theme" Target="../theme/theme3.xml" /><Relationship Id="rId3" Type="http://schemas.openxmlformats.org/officeDocument/2006/relationships/slideLayout" Target="../slideLayouts/slideLayout34.xml" /><Relationship Id="rId4" Type="http://schemas.openxmlformats.org/officeDocument/2006/relationships/slideLayout" Target="../slideLayouts/slideLayout35.xml" /><Relationship Id="rId5" Type="http://schemas.openxmlformats.org/officeDocument/2006/relationships/slideLayout" Target="../slideLayouts/slideLayout36.xml" /><Relationship Id="rId6" Type="http://schemas.openxmlformats.org/officeDocument/2006/relationships/slideLayout" Target="../slideLayouts/slideLayout37.xml" /><Relationship Id="rId7" Type="http://schemas.openxmlformats.org/officeDocument/2006/relationships/slideLayout" Target="../slideLayouts/slideLayout38.xml" /><Relationship Id="rId8" Type="http://schemas.openxmlformats.org/officeDocument/2006/relationships/slideLayout" Target="../slideLayouts/slideLayout39.xml" /><Relationship Id="rId9" Type="http://schemas.openxmlformats.org/officeDocument/2006/relationships/slideLayout" Target="../slideLayouts/slideLayout4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2021/4/30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101600" tIns="38100" rIns="76200" bIns="38100" rtlCol="0" anchor="t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wrap="square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8" name="KSO_TEMPLATE" hidden="1"/>
          <p:cNvSpPr/>
          <p:nvPr userDrawn="1"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  <p:sldLayoutId id="2147483694" r:id="rId13"/>
    <p:sldLayoutId id="2147483695" r:id="rId14"/>
    <p:sldLayoutId id="2147483696" r:id="rId15"/>
    <p:sldLayoutId id="2147483697" r:id="rId16"/>
    <p:sldLayoutId id="2147483698" r:id="rId17"/>
    <p:sldLayoutId id="2147483699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隶书" panose="02010509060101010101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2.xml" /><Relationship Id="rId2" Type="http://schemas.openxmlformats.org/officeDocument/2006/relationships/tags" Target="../tags/tag248.xml" /><Relationship Id="rId3" Type="http://schemas.openxmlformats.org/officeDocument/2006/relationships/tags" Target="../tags/tag249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jpeg" /><Relationship Id="rId3" Type="http://schemas.openxmlformats.org/officeDocument/2006/relationships/tags" Target="../tags/tag284.xml" /><Relationship Id="rId4" Type="http://schemas.openxmlformats.org/officeDocument/2006/relationships/tags" Target="../tags/tag285.xml" /><Relationship Id="rId5" Type="http://schemas.openxmlformats.org/officeDocument/2006/relationships/tags" Target="../tags/tag286.xml" /><Relationship Id="rId6" Type="http://schemas.openxmlformats.org/officeDocument/2006/relationships/tags" Target="../tags/tag287.xml" /><Relationship Id="rId7" Type="http://schemas.openxmlformats.org/officeDocument/2006/relationships/tags" Target="../tags/tag288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89.xml" /><Relationship Id="rId3" Type="http://schemas.openxmlformats.org/officeDocument/2006/relationships/tags" Target="../tags/tag290.xml" /><Relationship Id="rId4" Type="http://schemas.openxmlformats.org/officeDocument/2006/relationships/tags" Target="../tags/tag291.xml" /><Relationship Id="rId5" Type="http://schemas.openxmlformats.org/officeDocument/2006/relationships/tags" Target="../tags/tag292.xml" /><Relationship Id="rId6" Type="http://schemas.openxmlformats.org/officeDocument/2006/relationships/oleObject" Target="../embeddings/oleObject2.bin" TargetMode="Internal" /><Relationship Id="rId7" Type="http://schemas.openxmlformats.org/officeDocument/2006/relationships/image" Target="../media/image6.wmf" /><Relationship Id="rId8" Type="http://schemas.openxmlformats.org/officeDocument/2006/relationships/tags" Target="../tags/tag293.xml" /><Relationship Id="rId9" Type="http://schemas.openxmlformats.org/officeDocument/2006/relationships/vmlDrawing" Target="../drawings/vmlDrawing2.v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94.xml" /><Relationship Id="rId3" Type="http://schemas.openxmlformats.org/officeDocument/2006/relationships/image" Target="../media/image7.png" /><Relationship Id="rId4" Type="http://schemas.openxmlformats.org/officeDocument/2006/relationships/tags" Target="../tags/tag295.xml" /><Relationship Id="rId5" Type="http://schemas.openxmlformats.org/officeDocument/2006/relationships/tags" Target="../tags/tag296.xml" /><Relationship Id="rId6" Type="http://schemas.openxmlformats.org/officeDocument/2006/relationships/tags" Target="../tags/tag29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98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99.xml" /><Relationship Id="rId3" Type="http://schemas.openxmlformats.org/officeDocument/2006/relationships/tags" Target="../tags/tag300.xml" /><Relationship Id="rId4" Type="http://schemas.openxmlformats.org/officeDocument/2006/relationships/tags" Target="../tags/tag301.xml" /><Relationship Id="rId5" Type="http://schemas.openxmlformats.org/officeDocument/2006/relationships/tags" Target="../tags/tag302.xml" /><Relationship Id="rId6" Type="http://schemas.openxmlformats.org/officeDocument/2006/relationships/tags" Target="../tags/tag303.xml" /><Relationship Id="rId7" Type="http://schemas.openxmlformats.org/officeDocument/2006/relationships/tags" Target="../tags/tag304.xml" /><Relationship Id="rId8" Type="http://schemas.openxmlformats.org/officeDocument/2006/relationships/tags" Target="../tags/tag305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06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Relationship Id="rId3" Type="http://schemas.openxmlformats.org/officeDocument/2006/relationships/image" Target="../media/image10.jpeg" /><Relationship Id="rId4" Type="http://schemas.openxmlformats.org/officeDocument/2006/relationships/tags" Target="../tags/tag307.xml" /><Relationship Id="rId5" Type="http://schemas.openxmlformats.org/officeDocument/2006/relationships/tags" Target="../tags/tag308.xml" /><Relationship Id="rId6" Type="http://schemas.openxmlformats.org/officeDocument/2006/relationships/tags" Target="../tags/tag309.xml" /><Relationship Id="rId7" Type="http://schemas.openxmlformats.org/officeDocument/2006/relationships/tags" Target="../tags/tag310.xml" /><Relationship Id="rId8" Type="http://schemas.openxmlformats.org/officeDocument/2006/relationships/tags" Target="../tags/tag311.xml" /><Relationship Id="rId9" Type="http://schemas.openxmlformats.org/officeDocument/2006/relationships/tags" Target="../tags/tag31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Relationship Id="rId3" Type="http://schemas.openxmlformats.org/officeDocument/2006/relationships/image" Target="../media/image12.jpeg" /><Relationship Id="rId4" Type="http://schemas.openxmlformats.org/officeDocument/2006/relationships/image" Target="../media/image13.jpeg" /><Relationship Id="rId5" Type="http://schemas.openxmlformats.org/officeDocument/2006/relationships/tags" Target="../tags/tag313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14.xml" /><Relationship Id="rId3" Type="http://schemas.openxmlformats.org/officeDocument/2006/relationships/tags" Target="../tags/tag315.xml" /><Relationship Id="rId4" Type="http://schemas.openxmlformats.org/officeDocument/2006/relationships/tags" Target="../tags/tag316.xml" /><Relationship Id="rId5" Type="http://schemas.openxmlformats.org/officeDocument/2006/relationships/tags" Target="../tags/tag317.xml" /><Relationship Id="rId6" Type="http://schemas.openxmlformats.org/officeDocument/2006/relationships/tags" Target="../tags/tag318.xml" /><Relationship Id="rId7" Type="http://schemas.openxmlformats.org/officeDocument/2006/relationships/tags" Target="../tags/tag319.xml" /><Relationship Id="rId8" Type="http://schemas.openxmlformats.org/officeDocument/2006/relationships/tags" Target="../tags/tag320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2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6.wmf" /><Relationship Id="rId11" Type="http://schemas.openxmlformats.org/officeDocument/2006/relationships/image" Target="../media/image7.png" /><Relationship Id="rId12" Type="http://schemas.openxmlformats.org/officeDocument/2006/relationships/tags" Target="../tags/tag254.xml" /><Relationship Id="rId13" Type="http://schemas.openxmlformats.org/officeDocument/2006/relationships/image" Target="../media/image8.jpeg" /><Relationship Id="rId14" Type="http://schemas.openxmlformats.org/officeDocument/2006/relationships/vmlDrawing" Target="../drawings/vmlDrawing1.vml" /><Relationship Id="rId2" Type="http://schemas.openxmlformats.org/officeDocument/2006/relationships/image" Target="../media/image3.jpeg" /><Relationship Id="rId3" Type="http://schemas.openxmlformats.org/officeDocument/2006/relationships/tags" Target="../tags/tag250.xml" /><Relationship Id="rId4" Type="http://schemas.openxmlformats.org/officeDocument/2006/relationships/image" Target="../media/image4.jpeg" /><Relationship Id="rId5" Type="http://schemas.openxmlformats.org/officeDocument/2006/relationships/tags" Target="../tags/tag251.xml" /><Relationship Id="rId6" Type="http://schemas.openxmlformats.org/officeDocument/2006/relationships/image" Target="../media/image5.jpeg" /><Relationship Id="rId7" Type="http://schemas.openxmlformats.org/officeDocument/2006/relationships/tags" Target="../tags/tag252.xml" /><Relationship Id="rId8" Type="http://schemas.openxmlformats.org/officeDocument/2006/relationships/tags" Target="../tags/tag253.xml" /><Relationship Id="rId9" Type="http://schemas.openxmlformats.org/officeDocument/2006/relationships/oleObject" Target="../embeddings/oleObject1.bin" TargetMode="Interna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2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4.jpeg" /><Relationship Id="rId3" Type="http://schemas.openxmlformats.org/officeDocument/2006/relationships/tags" Target="../tags/tag323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24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55.xml" /><Relationship Id="rId3" Type="http://schemas.openxmlformats.org/officeDocument/2006/relationships/tags" Target="../tags/tag256.xml" /><Relationship Id="rId4" Type="http://schemas.openxmlformats.org/officeDocument/2006/relationships/tags" Target="../tags/tag257.xml" /><Relationship Id="rId5" Type="http://schemas.openxmlformats.org/officeDocument/2006/relationships/tags" Target="../tags/tag258.xml" /><Relationship Id="rId6" Type="http://schemas.openxmlformats.org/officeDocument/2006/relationships/tags" Target="../tags/tag259.xml" /><Relationship Id="rId7" Type="http://schemas.openxmlformats.org/officeDocument/2006/relationships/tags" Target="../tags/tag260.xml" /><Relationship Id="rId8" Type="http://schemas.openxmlformats.org/officeDocument/2006/relationships/tags" Target="../tags/tag261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62.xml" /><Relationship Id="rId3" Type="http://schemas.openxmlformats.org/officeDocument/2006/relationships/tags" Target="../tags/tag263.xml" /><Relationship Id="rId4" Type="http://schemas.openxmlformats.org/officeDocument/2006/relationships/tags" Target="../tags/tag264.xml" /><Relationship Id="rId5" Type="http://schemas.openxmlformats.org/officeDocument/2006/relationships/tags" Target="../tags/tag265.xml" /><Relationship Id="rId6" Type="http://schemas.openxmlformats.org/officeDocument/2006/relationships/tags" Target="../tags/tag266.xml" /><Relationship Id="rId7" Type="http://schemas.openxmlformats.org/officeDocument/2006/relationships/tags" Target="../tags/tag267.xml" /><Relationship Id="rId8" Type="http://schemas.openxmlformats.org/officeDocument/2006/relationships/tags" Target="../tags/tag268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tags" Target="../tags/tag269.xml" /><Relationship Id="rId3" Type="http://schemas.openxmlformats.org/officeDocument/2006/relationships/tags" Target="../tags/tag270.xml" /><Relationship Id="rId4" Type="http://schemas.openxmlformats.org/officeDocument/2006/relationships/image" Target="../media/image3.jpeg" /><Relationship Id="rId5" Type="http://schemas.openxmlformats.org/officeDocument/2006/relationships/tags" Target="../tags/tag271.xml" /><Relationship Id="rId6" Type="http://schemas.openxmlformats.org/officeDocument/2006/relationships/tags" Target="../tags/tag272.xml" /><Relationship Id="rId7" Type="http://schemas.openxmlformats.org/officeDocument/2006/relationships/tags" Target="../tags/tag27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74.xml" /><Relationship Id="rId3" Type="http://schemas.openxmlformats.org/officeDocument/2006/relationships/tags" Target="../tags/tag275.xml" /><Relationship Id="rId4" Type="http://schemas.openxmlformats.org/officeDocument/2006/relationships/image" Target="../media/image4.jpeg" /><Relationship Id="rId5" Type="http://schemas.openxmlformats.org/officeDocument/2006/relationships/tags" Target="../tags/tag276.xml" /><Relationship Id="rId6" Type="http://schemas.openxmlformats.org/officeDocument/2006/relationships/tags" Target="../tags/tag277.xml" /><Relationship Id="rId7" Type="http://schemas.openxmlformats.org/officeDocument/2006/relationships/tags" Target="../tags/tag27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jpeg" /><Relationship Id="rId3" Type="http://schemas.openxmlformats.org/officeDocument/2006/relationships/tags" Target="../tags/tag279.xml" /><Relationship Id="rId4" Type="http://schemas.openxmlformats.org/officeDocument/2006/relationships/tags" Target="../tags/tag280.xml" /><Relationship Id="rId5" Type="http://schemas.openxmlformats.org/officeDocument/2006/relationships/tags" Target="../tags/tag281.xml" /><Relationship Id="rId6" Type="http://schemas.openxmlformats.org/officeDocument/2006/relationships/tags" Target="../tags/tag282.xml" /><Relationship Id="rId7" Type="http://schemas.openxmlformats.org/officeDocument/2006/relationships/tags" Target="../tags/tag283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/>
          <p:nvPr>
            <p:custDataLst>
              <p:tags r:id="rId2"/>
            </p:custDataLst>
          </p:nvPr>
        </p:nvSpPr>
        <p:spPr>
          <a:xfrm>
            <a:off x="1652270" y="1391032"/>
            <a:ext cx="8890076" cy="4075934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rm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6600" b="1" i="0" u="none" strike="noStrike" kern="1200" cap="none" spc="60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" panose="020b0604020202020204" pitchFamily="34" charset="0"/>
                <a:ea typeface="汉仪尚巍手书W" panose="00020600040101010101" charset="-122"/>
                <a:cs typeface="+mj-cs"/>
                <a:sym typeface="+mn-ea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SzTx/>
              <a:buNone/>
            </a:pPr>
            <a:r>
              <a:rPr lang="zh-CN" altLang="en-US" sz="3600" spc="200">
                <a:solidFill>
                  <a:schemeClr val="lt1"/>
                </a:solidFill>
                <a:sym typeface="+mn-ea"/>
              </a:rPr>
              <a:t>沉潜涵咏，明理缘情  </a:t>
            </a: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buSzTx/>
              <a:buNone/>
            </a:pPr>
            <a:r>
              <a:rPr lang="zh-CN" altLang="en-US" sz="3600" spc="200">
                <a:solidFill>
                  <a:schemeClr val="lt1"/>
                </a:solidFill>
                <a:sym typeface="+mn-ea"/>
              </a:rPr>
              <a:t>—— 把握思想情感，理解抒情方式</a:t>
            </a: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buSzTx/>
              <a:buNone/>
            </a:pPr>
            <a:endParaRPr lang="zh-CN" altLang="en-US" sz="3600" spc="200">
              <a:solidFill>
                <a:schemeClr val="lt1"/>
              </a:solidFill>
              <a:sym typeface="+mn-ea"/>
            </a:endParaRP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buSzTx/>
              <a:buNone/>
            </a:pPr>
            <a:endParaRPr lang="zh-CN" altLang="en-US" sz="3600" spc="200">
              <a:solidFill>
                <a:schemeClr val="lt1"/>
              </a:solidFill>
              <a:sym typeface="+mn-ea"/>
            </a:endParaRP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buSzTx/>
              <a:buNone/>
            </a:pPr>
            <a:r>
              <a:rPr lang="zh-CN" altLang="en-US" sz="3600" spc="200">
                <a:solidFill>
                  <a:schemeClr val="lt1"/>
                </a:solidFill>
                <a:sym typeface="+mn-ea"/>
              </a:rPr>
              <a:t>孟祥添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rcRect t="5952" b="5952"/>
          <a:stretch>
            <a:fillRect/>
          </a:stretch>
        </p:blipFill>
        <p:spPr>
          <a:xfrm>
            <a:off x="914362" y="457207"/>
            <a:ext cx="10363276" cy="3347504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320" h="5280">
                <a:moveTo>
                  <a:pt x="0" y="0"/>
                </a:moveTo>
                <a:lnTo>
                  <a:pt x="16320" y="0"/>
                </a:lnTo>
                <a:lnTo>
                  <a:pt x="16320" y="5280"/>
                </a:lnTo>
                <a:lnTo>
                  <a:pt x="0" y="528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1523964" y="4964408"/>
            <a:ext cx="9753676" cy="143638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fontScale="25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altLang="zh-CN" sz="14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r>
              <a:rPr lang="zh-CN" altLang="en-US" sz="66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《归去来兮辞并序》是作者辞官归里，复返自然后的作品，充满对污浊官场的厌恶和对田园生活的热爱。作者投身自然山水，将自身的生命融入林泉之中，在对吟咏中平静地看待时光流逝、岁月渐老。在与世俗生活决绝之后，陶渊明用欣赏的眼光看待田园生活的一切，用敏锐的心灵体验万物的律动，他的快乐来自很多地方，但最根本的则在于他那向往自由、品味孤独的内心终于能摆脱桎梏，有所寄托，获得安顿。  </a:t>
            </a:r>
          </a:p>
        </p:txBody>
      </p:sp>
      <p:sp>
        <p:nvSpPr>
          <p:cNvPr id="99" name="矩形"/>
          <p:cNvSpPr/>
          <p:nvPr>
            <p:custDataLst>
              <p:tags r:id="rId5"/>
            </p:custDataLst>
          </p:nvPr>
        </p:nvSpPr>
        <p:spPr>
          <a:xfrm>
            <a:off x="914400" y="4109505"/>
            <a:ext cx="304803" cy="1811346"/>
          </a:xfrm>
          <a:custGeom>
            <a:gdLst>
              <a:gd name="connsiteX0" fmla="*/ 0 w 304803"/>
              <a:gd name="connsiteY0" fmla="*/ 0 h 1811346"/>
              <a:gd name="connsiteX1" fmla="*/ 304803 w 304803"/>
              <a:gd name="connsiteY1" fmla="*/ 2 h 1811346"/>
              <a:gd name="connsiteX2" fmla="*/ 304803 w 304803"/>
              <a:gd name="connsiteY2" fmla="*/ 1811346 h 1811346"/>
              <a:gd name="connsiteX3" fmla="*/ 0 w 304803"/>
              <a:gd name="connsiteY3" fmla="*/ 1811345 h 181134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3" h="1811346">
                <a:moveTo>
                  <a:pt x="0" y="0"/>
                </a:moveTo>
                <a:lnTo>
                  <a:pt x="304803" y="2"/>
                </a:lnTo>
                <a:lnTo>
                  <a:pt x="304803" y="1811346"/>
                </a:lnTo>
                <a:lnTo>
                  <a:pt x="0" y="181134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685800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1910748" y="4109709"/>
            <a:ext cx="5696001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 fontScale="90000"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24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文本主题及抒发情志方式</a:t>
            </a: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4"/>
          <p:cNvSpPr/>
          <p:nvPr>
            <p:custDataLst>
              <p:tags r:id="rId2"/>
            </p:custDataLst>
          </p:nvPr>
        </p:nvSpPr>
        <p:spPr>
          <a:xfrm>
            <a:off x="1828815" y="609605"/>
            <a:ext cx="9906079" cy="5638845"/>
          </a:xfrm>
          <a:prstGeom prst="rect">
            <a:avLst/>
          </a:prstGeom>
          <a:solidFill>
            <a:srgbClr val="FFFFFF"/>
          </a:solidFill>
          <a:ln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5581683" y="1523989"/>
            <a:ext cx="5696001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 fontScale="90000"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24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文本主题及抒发情志方式</a:t>
            </a:r>
          </a:p>
        </p:txBody>
      </p:sp>
      <p:sp>
        <p:nvSpPr>
          <p:cNvPr id="6" name="Title 6"/>
          <p:cNvSpPr txBox="1"/>
          <p:nvPr>
            <p:custDataLst>
              <p:tags r:id="rId4"/>
            </p:custDataLst>
          </p:nvPr>
        </p:nvSpPr>
        <p:spPr>
          <a:xfrm>
            <a:off x="5581683" y="2590798"/>
            <a:ext cx="5696001" cy="274321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fontScale="25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altLang="zh-CN" sz="14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66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《种树郭橐驼传》是一篇设事明理的散文，虽然文体是“传”,但用意并不全在记述人物的言行，而在于因事明理、针砭时弊。文章从郭橐驼擅长种树写起，很快过渡到他的种树之道“顺木之天，以致其性”,这与其他植树人过分干预树木生长形成了鲜明对比。作者接着又借郭橐驼之口，以种树类比养民，批评了当时官吏繁政扰民的现象，委婉而又明确地提出了为政者应宽政解缚、与民休养生息的观点。这种传记文中的说理只作类比而不作逻辑推论，但由于种树之术与养民之术确有很多相似之处，所以作者要讲的道理仍然令人信服。  </a:t>
            </a: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609605" y="2039421"/>
          <a:ext cx="4514863" cy="2779157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9" r:id="rId6" imgW="2790825" imgH="2000250" progId="Paint.Picture">
                  <p:embed/>
                </p:oleObj>
              </mc:Choice>
              <mc:Fallback>
                <p:oleObj r:id="rId6" imgW="2790825" imgH="2000250" progId="Paint.Pictur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rcRect t="7057" b="7057"/>
                      <a:stretch>
                        <a:fillRect/>
                      </a:stretch>
                    </p:blipFill>
                    <p:spPr>
                      <a:xfrm>
                        <a:off x="609605" y="2039421"/>
                        <a:ext cx="4514863" cy="27791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8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Title 6"/>
          <p:cNvSpPr txBox="1"/>
          <p:nvPr>
            <p:custDataLst>
              <p:tags r:id="rId2"/>
            </p:custDataLst>
          </p:nvPr>
        </p:nvSpPr>
        <p:spPr>
          <a:xfrm>
            <a:off x="5581650" y="2590800"/>
            <a:ext cx="6223635" cy="2743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fontScale="25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altLang="zh-CN" sz="1600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</a:t>
            </a:r>
            <a:r>
              <a:rPr lang="zh-CN" altLang="en-US" sz="8000" b="1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《石钟山记》是一篇记游说理的散文，虽然文体是“记”,却“以辩体为记体”,把论断、说理与叙事、写景融为一体。文章围绕着“石钟山因何得名”的问题，从对前人说法的怀疑写起，进而写自己和苏迈同游石钟山，探究其得命名原因的经过和自己的结论，最后得出“事不目见耳闻，而臆断其有无，可乎?”的感想，并推测石钟山得名问题长期没有“正解”的原因。其中父子深夜乘舟“至绝壁下”一段，不仅是绝妙的“绘声”文字，也是详尽的探究记录,是很有见地的。</a:t>
            </a: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6268" r="6268"/>
          <a:stretch>
            <a:fillRect/>
          </a:stretch>
        </p:blipFill>
        <p:spPr>
          <a:xfrm>
            <a:off x="609605" y="1828787"/>
            <a:ext cx="4514863" cy="3200425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800" h="5040">
                <a:moveTo>
                  <a:pt x="0" y="0"/>
                </a:moveTo>
                <a:lnTo>
                  <a:pt x="4800" y="0"/>
                </a:lnTo>
                <a:lnTo>
                  <a:pt x="4800" y="5040"/>
                </a:lnTo>
                <a:lnTo>
                  <a:pt x="0" y="504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5581683" y="1523989"/>
            <a:ext cx="5696001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 fontScale="90000"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24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文本主题及抒发情志方式</a:t>
            </a: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75970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如何</a:t>
            </a:r>
            <a:r>
              <a:rPr lang="en-US" altLang="zh-CN"/>
              <a:t>“</a:t>
            </a:r>
            <a:r>
              <a:rPr lang="zh-CN" altLang="en-US"/>
              <a:t>明理缘情</a:t>
            </a:r>
            <a:r>
              <a:rPr lang="en-US" altLang="zh-CN"/>
              <a:t>”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94690" y="1253490"/>
            <a:ext cx="10515600" cy="4351338"/>
          </a:xfrm>
        </p:spPr>
        <p:txBody>
          <a:bodyPr/>
          <a:lstStyle/>
          <a:p>
            <a:r>
              <a:rPr lang="zh-CN" altLang="en-US"/>
              <a:t>知人论世，品语言</a:t>
            </a:r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比较文本，明写法</a:t>
            </a:r>
          </a:p>
        </p:txBody>
      </p:sp>
      <p:sp>
        <p:nvSpPr>
          <p:cNvPr id="5" name="右箭头 4"/>
          <p:cNvSpPr/>
          <p:nvPr/>
        </p:nvSpPr>
        <p:spPr>
          <a:xfrm>
            <a:off x="4230370" y="1253490"/>
            <a:ext cx="1625600" cy="4667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左大括号 5"/>
          <p:cNvSpPr/>
          <p:nvPr/>
        </p:nvSpPr>
        <p:spPr>
          <a:xfrm>
            <a:off x="6172835" y="876300"/>
            <a:ext cx="394335" cy="149415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584950" y="876300"/>
            <a:ext cx="16611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《陈情表》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584950" y="1963420"/>
            <a:ext cx="28333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《项脊轩志》</a:t>
            </a:r>
          </a:p>
        </p:txBody>
      </p:sp>
      <p:sp>
        <p:nvSpPr>
          <p:cNvPr id="10" name="右箭头 9"/>
          <p:cNvSpPr/>
          <p:nvPr/>
        </p:nvSpPr>
        <p:spPr>
          <a:xfrm>
            <a:off x="4325620" y="3912235"/>
            <a:ext cx="1863090" cy="485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左大括号 11"/>
          <p:cNvSpPr/>
          <p:nvPr/>
        </p:nvSpPr>
        <p:spPr>
          <a:xfrm>
            <a:off x="6584950" y="3637280"/>
            <a:ext cx="657860" cy="14224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314565" y="3649345"/>
            <a:ext cx="24980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《种树郭橐驼传》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517765" y="4629785"/>
            <a:ext cx="23901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《石钟山记》</a:t>
            </a:r>
          </a:p>
        </p:txBody>
      </p:sp>
      <p:sp>
        <p:nvSpPr>
          <p:cNvPr id="15" name="左大括号 14"/>
          <p:cNvSpPr/>
          <p:nvPr/>
        </p:nvSpPr>
        <p:spPr>
          <a:xfrm>
            <a:off x="9418320" y="805815"/>
            <a:ext cx="363220" cy="156464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9848215" y="937895"/>
            <a:ext cx="18046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《兰亭集序》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9687560" y="1910080"/>
            <a:ext cx="24085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《归去来兮辞》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PA-直接连接符 9"/>
          <p:cNvCxnSpPr/>
          <p:nvPr>
            <p:custDataLst>
              <p:tags r:id="rId2"/>
            </p:custDataLst>
          </p:nvPr>
        </p:nvCxnSpPr>
        <p:spPr>
          <a:xfrm flipH="1" flipV="1">
            <a:off x="9601835" y="0"/>
            <a:ext cx="2557145" cy="2571115"/>
          </a:xfrm>
          <a:prstGeom prst="line">
            <a:avLst/>
          </a:prstGeom>
          <a:ln w="12700">
            <a:solidFill>
              <a:schemeClr val="l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PA-直角三角形 5"/>
          <p:cNvSpPr/>
          <p:nvPr>
            <p:custDataLst>
              <p:tags r:id="rId3"/>
            </p:custDataLst>
          </p:nvPr>
        </p:nvSpPr>
        <p:spPr>
          <a:xfrm>
            <a:off x="9923145" y="635"/>
            <a:ext cx="2268855" cy="2284730"/>
          </a:xfrm>
          <a:custGeom>
            <a:gdLst>
              <a:gd name="connsiteX0" fmla="*/ 0 w 2268855"/>
              <a:gd name="connsiteY0" fmla="*/ 0 h 2284730"/>
              <a:gd name="connsiteX1" fmla="*/ 2268855 w 2268855"/>
              <a:gd name="connsiteY1" fmla="*/ 0 h 2284730"/>
              <a:gd name="connsiteX2" fmla="*/ 2268855 w 2268855"/>
              <a:gd name="connsiteY2" fmla="*/ 2284730 h 228473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68855" h="2284730">
                <a:moveTo>
                  <a:pt x="0" y="0"/>
                </a:moveTo>
                <a:lnTo>
                  <a:pt x="2268855" y="0"/>
                </a:lnTo>
                <a:lnTo>
                  <a:pt x="2268855" y="2284730"/>
                </a:lnTo>
                <a:close/>
              </a:path>
            </a:pathLst>
          </a:custGeom>
          <a:solidFill>
            <a:schemeClr val="lt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PA-直角三角形 8"/>
          <p:cNvSpPr/>
          <p:nvPr>
            <p:custDataLst>
              <p:tags r:id="rId4"/>
            </p:custDataLst>
          </p:nvPr>
        </p:nvSpPr>
        <p:spPr>
          <a:xfrm>
            <a:off x="0" y="5401945"/>
            <a:ext cx="1459865" cy="1456055"/>
          </a:xfrm>
          <a:prstGeom prst="rtTriangle">
            <a:avLst/>
          </a:prstGeom>
          <a:solidFill>
            <a:schemeClr val="lt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7" name="PA-直接连接符 9"/>
          <p:cNvCxnSpPr/>
          <p:nvPr>
            <p:custDataLst>
              <p:tags r:id="rId5"/>
            </p:custDataLst>
          </p:nvPr>
        </p:nvCxnSpPr>
        <p:spPr>
          <a:xfrm flipH="1" flipV="1">
            <a:off x="10160" y="4983480"/>
            <a:ext cx="1980565" cy="1905000"/>
          </a:xfrm>
          <a:prstGeom prst="line">
            <a:avLst/>
          </a:prstGeom>
          <a:ln w="12700">
            <a:solidFill>
              <a:schemeClr val="l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609562" y="990608"/>
            <a:ext cx="10972876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t" anchorCtr="0">
            <a:normAutofit lnSpcReduction="10000"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28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语言特色介绍</a:t>
            </a:r>
          </a:p>
        </p:txBody>
      </p:sp>
      <p:sp>
        <p:nvSpPr>
          <p:cNvPr id="11" name="Title 6"/>
          <p:cNvSpPr txBox="1"/>
          <p:nvPr>
            <p:custDataLst>
              <p:tags r:id="rId7"/>
            </p:custDataLst>
          </p:nvPr>
        </p:nvSpPr>
        <p:spPr>
          <a:xfrm>
            <a:off x="1066800" y="1981216"/>
            <a:ext cx="10058400" cy="39624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fontScale="25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altLang="zh-CN" sz="2200" spc="1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</a:t>
            </a:r>
            <a:r>
              <a:rPr lang="zh-CN" altLang="en-US" sz="9600" b="1" spc="1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这六篇文章大致可以分为两个类型。《陈情表》《兰亭集序》《归去来兮辞并序》都是晋代作品，其中《陈情表》《归去来兮辞并序》都曾被选入《文选》,虽然带有重视“辞采”“文华”的特点，却并不堆砌、浮华，属于能得文辞之助而不为辞所累的佳作。《种树郭橐驼传》《石钟山记》是唐宋八大家的古文，柳河东清朗有力、不乏文采，苏东坡晓畅平易、不事雕琢可谓各臻其妙。《项脊轩志》是归有光的名作，即事抒情，真切动人。八大家的古文一般而言被认为是魏晋以来文风的对立面，而归有光是明代“唐宋派”代表，继承了唐宋古文运动的传统，因此，在这个单元可以一定程度上展现了古代散文发展史上的重大转折，即由骈而散，由华而实。</a:t>
            </a:r>
          </a:p>
        </p:txBody>
      </p:sp>
    </p:spTree>
    <p:custDataLst>
      <p:tags r:id="rId8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291080" y="1096645"/>
            <a:ext cx="398970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文体信息认识不清                                       </a:t>
            </a:r>
            <a:endParaRPr lang="zh-CN" altLang="en-US" sz="36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73900" y="1096963"/>
            <a:ext cx="30003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读了，没弄懂  </a:t>
            </a:r>
            <a:endParaRPr lang="zh-CN" altLang="en-US" sz="3600" b="1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98394" y="2885440"/>
            <a:ext cx="3958591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题干要点领会不深</a:t>
            </a:r>
            <a:endParaRPr lang="zh-CN" altLang="en-US" sz="36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6020" name="文本框 4"/>
          <p:cNvSpPr txBox="1"/>
          <p:nvPr/>
        </p:nvSpPr>
        <p:spPr>
          <a:xfrm>
            <a:off x="6958013" y="2886075"/>
            <a:ext cx="3230562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看了，不知道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398394" y="4793615"/>
            <a:ext cx="391350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答案行文缺乏逻辑</a:t>
            </a:r>
            <a:endParaRPr lang="zh-CN" altLang="en-US" sz="36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6022" name="文本框 6"/>
          <p:cNvSpPr txBox="1"/>
          <p:nvPr/>
        </p:nvSpPr>
        <p:spPr>
          <a:xfrm>
            <a:off x="7021513" y="4876800"/>
            <a:ext cx="3103562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答了，凑字数</a:t>
            </a:r>
          </a:p>
        </p:txBody>
      </p:sp>
      <p:sp>
        <p:nvSpPr>
          <p:cNvPr id="5" name="文本框 4"/>
          <p:cNvSpPr txBox="1"/>
          <p:nvPr/>
        </p:nvSpPr>
        <p:spPr>
          <a:xfrm flipH="1">
            <a:off x="329565" y="663575"/>
            <a:ext cx="1413510" cy="50888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000">
                <a:solidFill>
                  <a:srgbClr val="FF0000"/>
                </a:solidFill>
              </a:rPr>
              <a:t>学生学情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 preferRelativeResize="0"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-4786" r="-4786"/>
          <a:stretch>
            <a:fillRect/>
          </a:stretch>
        </p:blipFill>
        <p:spPr>
          <a:xfrm>
            <a:off x="312420" y="304781"/>
            <a:ext cx="5695988" cy="6248438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640" h="9840">
                <a:moveTo>
                  <a:pt x="0" y="0"/>
                </a:moveTo>
                <a:lnTo>
                  <a:pt x="8640" y="0"/>
                </a:lnTo>
                <a:lnTo>
                  <a:pt x="8640" y="9840"/>
                </a:lnTo>
                <a:lnTo>
                  <a:pt x="0" y="984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2"/>
            <a:stretch>
              <a:fillRect/>
            </a:stretch>
          </a:blipFill>
        </p:spPr>
      </p:pic>
      <p:sp>
        <p:nvSpPr>
          <p:cNvPr id="14" name="Title 6"/>
          <p:cNvSpPr txBox="1"/>
          <p:nvPr>
            <p:custDataLst>
              <p:tags r:id="rId5"/>
            </p:custDataLst>
          </p:nvPr>
        </p:nvSpPr>
        <p:spPr>
          <a:xfrm>
            <a:off x="6610350" y="1932940"/>
            <a:ext cx="5285740" cy="283972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381000" lvl="0" indent="-3810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Char char="l"/>
            </a:pPr>
            <a:r>
              <a:rPr altLang="zh-CN" sz="1900" spc="1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</a:t>
            </a:r>
            <a:r>
              <a:rPr lang="zh-CN" altLang="en-US" sz="3600" spc="1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观书</a:t>
            </a:r>
          </a:p>
          <a:p>
            <a:pPr marL="381000" lvl="1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altLang="zh-CN" sz="19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</a:t>
            </a:r>
            <a:r>
              <a:rPr lang="zh-CN" altLang="en-US" sz="19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  于谦</a:t>
            </a:r>
          </a:p>
          <a:p>
            <a:pPr marL="1066800" lvl="2" indent="-3302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Arial" panose="020b0604020202020204" pitchFamily="34" charset="0"/>
              <a:buChar char="●"/>
            </a:pPr>
            <a:r>
              <a:rPr lang="zh-CN" altLang="en-US" sz="19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书卷多情似故人，晨昏忧乐每相亲。</a:t>
            </a:r>
          </a:p>
          <a:p>
            <a:pPr marL="1066800" lvl="2" indent="-3302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Arial" panose="020b0604020202020204" pitchFamily="34" charset="0"/>
              <a:buChar char="●"/>
            </a:pPr>
            <a:r>
              <a:rPr lang="zh-CN" altLang="en-US" sz="19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眼前直下三千字，胸次全无一点尘。</a:t>
            </a:r>
          </a:p>
          <a:p>
            <a:pPr marL="1066800" lvl="2" indent="-3302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Arial" panose="020b0604020202020204" pitchFamily="34" charset="0"/>
              <a:buChar char="●"/>
            </a:pPr>
            <a:r>
              <a:rPr lang="zh-CN" altLang="en-US" sz="19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活水源流随处满，东风花柳逐时新。</a:t>
            </a:r>
          </a:p>
          <a:p>
            <a:pPr marL="1066800" lvl="2" indent="-3302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Arial" panose="020b0604020202020204" pitchFamily="34" charset="0"/>
              <a:buChar char="●"/>
            </a:pPr>
            <a:r>
              <a:rPr lang="zh-CN" altLang="en-US" sz="19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金鞍玉勒寻芳客，未信我庐别有春。</a:t>
            </a:r>
          </a:p>
        </p:txBody>
      </p:sp>
      <p:cxnSp>
        <p:nvCxnSpPr>
          <p:cNvPr id="10" name="直接连接符 9"/>
          <p:cNvCxnSpPr/>
          <p:nvPr>
            <p:custDataLst>
              <p:tags r:id="rId6"/>
            </p:custDataLst>
          </p:nvPr>
        </p:nvCxnSpPr>
        <p:spPr>
          <a:xfrm>
            <a:off x="11515090" y="473710"/>
            <a:ext cx="381000" cy="0"/>
          </a:xfrm>
          <a:prstGeom prst="line">
            <a:avLst/>
          </a:prstGeom>
          <a:ln w="15875">
            <a:solidFill>
              <a:schemeClr val="dk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7"/>
            </p:custDataLst>
          </p:nvPr>
        </p:nvCxnSpPr>
        <p:spPr>
          <a:xfrm>
            <a:off x="11515090" y="565785"/>
            <a:ext cx="304800" cy="0"/>
          </a:xfrm>
          <a:prstGeom prst="line">
            <a:avLst/>
          </a:prstGeom>
          <a:ln w="15875">
            <a:solidFill>
              <a:schemeClr val="dk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8"/>
            </p:custDataLst>
          </p:nvPr>
        </p:nvCxnSpPr>
        <p:spPr>
          <a:xfrm>
            <a:off x="11515090" y="657860"/>
            <a:ext cx="228600" cy="0"/>
          </a:xfrm>
          <a:prstGeom prst="line">
            <a:avLst/>
          </a:prstGeom>
          <a:ln w="15875">
            <a:solidFill>
              <a:schemeClr val="dk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6852285" y="346710"/>
            <a:ext cx="398716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solidFill>
                  <a:srgbClr val="00B0F0"/>
                </a:solidFill>
              </a:rPr>
              <a:t>例题选择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737350" y="5282565"/>
            <a:ext cx="45237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教学重点：把握文意</a:t>
            </a:r>
          </a:p>
        </p:txBody>
      </p:sp>
    </p:spTree>
    <p:custDataLst>
      <p:tags r:id="rId9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774045" cy="1325880"/>
          </a:xfrm>
        </p:spPr>
        <p:txBody>
          <a:bodyPr>
            <a:normAutofit fontScale="90000"/>
          </a:bodyPr>
          <a:lstStyle/>
          <a:p>
            <a:r>
              <a:rPr lang="zh-CN" altLang="en-US" sz="4000"/>
              <a:t>问题：《观书》一诗书写了诗人的读书之乐，于谦认为读书有哪些乐趣？请结合诗句简要概括。（</a:t>
            </a:r>
            <a:r>
              <a:rPr lang="en-US" altLang="zh-CN" sz="4000"/>
              <a:t>6</a:t>
            </a:r>
            <a:r>
              <a:rPr lang="zh-CN" altLang="en-US" sz="4000"/>
              <a:t>分）</a:t>
            </a:r>
          </a:p>
        </p:txBody>
      </p:sp>
      <p:pic>
        <p:nvPicPr>
          <p:cNvPr id="4" name="图片 3" descr="微信图片_202104211917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0850" y="1574165"/>
            <a:ext cx="6661150" cy="2886710"/>
          </a:xfrm>
          <a:prstGeom prst="rect">
            <a:avLst/>
          </a:prstGeom>
        </p:spPr>
      </p:pic>
      <p:pic>
        <p:nvPicPr>
          <p:cNvPr id="5" name="内容占位符 4" descr="微信图片_2021042119172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10185" y="1507490"/>
            <a:ext cx="5713095" cy="2724785"/>
          </a:xfrm>
          <a:prstGeom prst="rect">
            <a:avLst/>
          </a:prstGeom>
        </p:spPr>
      </p:pic>
      <p:pic>
        <p:nvPicPr>
          <p:cNvPr id="6" name="图片 5" descr="微信图片_202104211917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3650" y="2802255"/>
            <a:ext cx="7268210" cy="24701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84200" y="5464810"/>
            <a:ext cx="1091692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答案：</a:t>
            </a:r>
            <a:r>
              <a:rPr lang="zh-CN" altLang="en-US" sz="3200">
                <a:latin typeface="Calibri"/>
              </a:rPr>
              <a:t>①读书给人一种</a:t>
            </a:r>
            <a:r>
              <a:rPr lang="zh-CN" altLang="en-US" sz="3200" b="1">
                <a:solidFill>
                  <a:srgbClr val="FF0000"/>
                </a:solidFill>
                <a:latin typeface="Calibri"/>
              </a:rPr>
              <a:t>亲切感</a:t>
            </a:r>
            <a:r>
              <a:rPr lang="zh-CN" altLang="en-US" sz="3200">
                <a:latin typeface="Calibri"/>
              </a:rPr>
              <a:t>。书如故友知音，晨昏不弃，忧乐相随。</a:t>
            </a: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" name="任意多边形: 形状 42"/>
          <p:cNvSpPr/>
          <p:nvPr>
            <p:custDataLst>
              <p:tags r:id="rId2"/>
            </p:custDataLst>
          </p:nvPr>
        </p:nvSpPr>
        <p:spPr>
          <a:xfrm>
            <a:off x="0" y="0"/>
            <a:ext cx="4210379" cy="787400"/>
          </a:xfrm>
          <a:custGeom>
            <a:gdLst>
              <a:gd name="connsiteX0" fmla="*/ 0 w 4210379"/>
              <a:gd name="connsiteY0" fmla="*/ 0 h 787400"/>
              <a:gd name="connsiteX1" fmla="*/ 3828672 w 4210379"/>
              <a:gd name="connsiteY1" fmla="*/ 0 h 787400"/>
              <a:gd name="connsiteX2" fmla="*/ 4210379 w 4210379"/>
              <a:gd name="connsiteY2" fmla="*/ 787400 h 787400"/>
              <a:gd name="connsiteX3" fmla="*/ 0 w 4210379"/>
              <a:gd name="connsiteY3" fmla="*/ 787400 h 787400"/>
              <a:gd name="connsiteX4" fmla="*/ 0 w 4210379"/>
              <a:gd name="connsiteY4" fmla="*/ 0 h 7874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0379" h="787400">
                <a:moveTo>
                  <a:pt x="0" y="0"/>
                </a:moveTo>
                <a:lnTo>
                  <a:pt x="3828672" y="0"/>
                </a:lnTo>
                <a:lnTo>
                  <a:pt x="4210379" y="787400"/>
                </a:lnTo>
                <a:lnTo>
                  <a:pt x="0" y="7874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1" name="任意多边形: 形状 40"/>
          <p:cNvSpPr/>
          <p:nvPr>
            <p:custDataLst>
              <p:tags r:id="rId3"/>
            </p:custDataLst>
          </p:nvPr>
        </p:nvSpPr>
        <p:spPr>
          <a:xfrm>
            <a:off x="3947886" y="0"/>
            <a:ext cx="8244115" cy="787400"/>
          </a:xfrm>
          <a:custGeom>
            <a:gdLst>
              <a:gd name="connsiteX0" fmla="*/ 0 w 8363329"/>
              <a:gd name="connsiteY0" fmla="*/ 0 h 787400"/>
              <a:gd name="connsiteX1" fmla="*/ 8363329 w 8363329"/>
              <a:gd name="connsiteY1" fmla="*/ 0 h 787400"/>
              <a:gd name="connsiteX2" fmla="*/ 8363329 w 8363329"/>
              <a:gd name="connsiteY2" fmla="*/ 787400 h 787400"/>
              <a:gd name="connsiteX3" fmla="*/ 381707 w 8363329"/>
              <a:gd name="connsiteY3" fmla="*/ 787400 h 7874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63329" h="787400">
                <a:moveTo>
                  <a:pt x="0" y="0"/>
                </a:moveTo>
                <a:lnTo>
                  <a:pt x="8363329" y="0"/>
                </a:lnTo>
                <a:lnTo>
                  <a:pt x="8363329" y="787400"/>
                </a:lnTo>
                <a:lnTo>
                  <a:pt x="381707" y="787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任意多边形: 形状 5"/>
          <p:cNvSpPr/>
          <p:nvPr>
            <p:custDataLst>
              <p:tags r:id="rId4"/>
            </p:custDataLst>
          </p:nvPr>
        </p:nvSpPr>
        <p:spPr>
          <a:xfrm flipH="1">
            <a:off x="7981622" y="6070600"/>
            <a:ext cx="4210379" cy="787400"/>
          </a:xfrm>
          <a:custGeom>
            <a:gdLst>
              <a:gd name="connsiteX0" fmla="*/ 0 w 4210379"/>
              <a:gd name="connsiteY0" fmla="*/ 0 h 787400"/>
              <a:gd name="connsiteX1" fmla="*/ 3828672 w 4210379"/>
              <a:gd name="connsiteY1" fmla="*/ 0 h 787400"/>
              <a:gd name="connsiteX2" fmla="*/ 4210379 w 4210379"/>
              <a:gd name="connsiteY2" fmla="*/ 787400 h 787400"/>
              <a:gd name="connsiteX3" fmla="*/ 0 w 4210379"/>
              <a:gd name="connsiteY3" fmla="*/ 787400 h 787400"/>
              <a:gd name="connsiteX4" fmla="*/ 0 w 4210379"/>
              <a:gd name="connsiteY4" fmla="*/ 0 h 7874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0379" h="787400">
                <a:moveTo>
                  <a:pt x="0" y="0"/>
                </a:moveTo>
                <a:lnTo>
                  <a:pt x="3828672" y="0"/>
                </a:lnTo>
                <a:lnTo>
                  <a:pt x="4210379" y="787400"/>
                </a:lnTo>
                <a:lnTo>
                  <a:pt x="0" y="7874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任意多边形: 形状 6"/>
          <p:cNvSpPr/>
          <p:nvPr>
            <p:custDataLst>
              <p:tags r:id="rId5"/>
            </p:custDataLst>
          </p:nvPr>
        </p:nvSpPr>
        <p:spPr>
          <a:xfrm flipH="1">
            <a:off x="0" y="6070600"/>
            <a:ext cx="8244115" cy="787400"/>
          </a:xfrm>
          <a:custGeom>
            <a:gdLst>
              <a:gd name="connsiteX0" fmla="*/ 0 w 8363329"/>
              <a:gd name="connsiteY0" fmla="*/ 0 h 787400"/>
              <a:gd name="connsiteX1" fmla="*/ 8363329 w 8363329"/>
              <a:gd name="connsiteY1" fmla="*/ 0 h 787400"/>
              <a:gd name="connsiteX2" fmla="*/ 8363329 w 8363329"/>
              <a:gd name="connsiteY2" fmla="*/ 787400 h 787400"/>
              <a:gd name="connsiteX3" fmla="*/ 381707 w 8363329"/>
              <a:gd name="connsiteY3" fmla="*/ 787400 h 7874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63329" h="787400">
                <a:moveTo>
                  <a:pt x="0" y="0"/>
                </a:moveTo>
                <a:lnTo>
                  <a:pt x="8363329" y="0"/>
                </a:lnTo>
                <a:lnTo>
                  <a:pt x="8363329" y="787400"/>
                </a:lnTo>
                <a:lnTo>
                  <a:pt x="381707" y="787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1066800" y="1371600"/>
            <a:ext cx="10058476" cy="1371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 fontScale="80000"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8000" b="1" spc="64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突破重难点教法及学法</a:t>
            </a:r>
          </a:p>
        </p:txBody>
      </p:sp>
      <p:sp>
        <p:nvSpPr>
          <p:cNvPr id="11" name="Title 6"/>
          <p:cNvSpPr txBox="1"/>
          <p:nvPr>
            <p:custDataLst>
              <p:tags r:id="rId7"/>
            </p:custDataLst>
          </p:nvPr>
        </p:nvSpPr>
        <p:spPr>
          <a:xfrm>
            <a:off x="1066800" y="2895623"/>
            <a:ext cx="10058476" cy="259081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762000" lvl="0" indent="-7620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Char char="l"/>
            </a:pPr>
            <a:r>
              <a:rPr lang="zh-CN" altLang="en-US" sz="5200" spc="3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认识文体，梳理文脉</a:t>
            </a:r>
          </a:p>
          <a:p>
            <a:pPr marL="762000" lvl="0" indent="-7620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Char char="l"/>
            </a:pPr>
            <a:r>
              <a:rPr lang="zh-CN" altLang="en-US" sz="5200" spc="3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设置语境，合理探究</a:t>
            </a:r>
          </a:p>
        </p:txBody>
      </p:sp>
    </p:spTree>
    <p:custDataLst>
      <p:tags r:id="rId8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pc="3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认识文体，梳理文脉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700"/>
              <a:t>         例如，从《陈情表》出发，联系初高中教材中的“表”“疏”“书”  等带有书函性质的文章(甚至还可以包括赠序、史传中的“讽”“说”)，探讨其如何围绕实际目的去布局谋篇、组织语言；初高中语文教材中有不少“记”,类型写法有所不同，  </a:t>
            </a:r>
            <a:r>
              <a:rPr lang="zh-CN" altLang="en-US" sz="2700"/>
              <a:t>从</a:t>
            </a:r>
            <a:r>
              <a:rPr lang="en-US" altLang="zh-CN" sz="2700"/>
              <a:t>游记到带有浓重说理成分的《石钟山记》,也有可梳理总结之处。柳宗元(包括  韩愈)以普通劳动者为主人公的传记在古代传记发展史上有较重要的意义，可以与学生熟悉的 史传做些比较，研究其选材、立意、语言等方面的差异。再如，孝长思亲和生命沉思都是中国 文学史上的重要主题，这两个主题的表现角度和表达特点，可以由《陈情表》《项脊轩志》和  《兰亭集序》《归去来兮辞并序》这两组文章出发，回忆、拓展，梳理、总结</a:t>
            </a:r>
            <a:r>
              <a:rPr lang="zh-CN" altLang="en-US" sz="2700"/>
              <a:t>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 descr="src=http___i.serengeseba.com_uploads_i_5_2816506621x3075135944_26.jpg&amp;refer=http___i.serengeseba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rcRect t="29700" b="29700"/>
          <a:stretch>
            <a:fillRect/>
          </a:stretch>
        </p:blipFill>
        <p:spPr>
          <a:xfrm>
            <a:off x="1313920" y="139065"/>
            <a:ext cx="5432885" cy="2205698"/>
          </a:xfrm>
          <a:prstGeom prst="rect">
            <a:avLst/>
          </a:prstGeom>
        </p:spPr>
      </p:pic>
      <p:pic>
        <p:nvPicPr>
          <p:cNvPr id="6" name="图片 5" descr="src=http___a2.att.hudong.com_82_14_01300001128119142064149954247_s.jpg&amp;refer=http___a2.att.hudon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rcRect t="25143" b="25143"/>
          <a:stretch>
            <a:fillRect/>
          </a:stretch>
        </p:blipFill>
        <p:spPr>
          <a:xfrm>
            <a:off x="1313815" y="2460625"/>
            <a:ext cx="4514215" cy="2205990"/>
          </a:xfrm>
          <a:prstGeom prst="rect">
            <a:avLst/>
          </a:prstGeom>
        </p:spPr>
      </p:pic>
      <p:pic>
        <p:nvPicPr>
          <p:cNvPr id="8" name="图片 7" descr="src=http___5b0988e595225.cdn.sohucs.com_images_20180112_1802a1db2c9e445596efc68a0b081c51.jpeg&amp;refer=http___5b0988e595225.cdn.sohucs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rcRect l="4843" r="4843"/>
          <a:stretch>
            <a:fillRect/>
          </a:stretch>
        </p:blipFill>
        <p:spPr>
          <a:xfrm>
            <a:off x="1313920" y="4782477"/>
            <a:ext cx="5432885" cy="2205698"/>
          </a:xfrm>
          <a:prstGeom prst="rect">
            <a:avLst/>
          </a:prstGeom>
        </p:spPr>
      </p:pic>
      <p:graphicFrame>
        <p:nvGraphicFramePr>
          <p:cNvPr id="11" name="对象 10"/>
          <p:cNvGraphicFramePr>
            <a:graphicFrameLocks noChangeAspect="1"/>
          </p:cNvGraphicFramePr>
          <p:nvPr>
            <p:custDataLst>
              <p:tags r:id="rId8"/>
            </p:custDataLst>
          </p:nvPr>
        </p:nvGraphicFramePr>
        <p:xfrm>
          <a:off x="6862814" y="139065"/>
          <a:ext cx="3583254" cy="2205698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r:id="rId9" imgW="2790825" imgH="2000250" progId="Paint.Picture">
                  <p:embed/>
                </p:oleObj>
              </mc:Choice>
              <mc:Fallback>
                <p:oleObj r:id="rId9" imgW="2790825" imgH="2000250" progId="Paint.Pictur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0"/>
                      <a:srcRect t="7057" b="7057"/>
                      <a:stretch>
                        <a:fillRect/>
                      </a:stretch>
                    </p:blipFill>
                    <p:spPr>
                      <a:xfrm>
                        <a:off x="6862814" y="139065"/>
                        <a:ext cx="3583254" cy="22056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图片 13" descr="截图20210421173938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rcRect t="358" b="358"/>
          <a:stretch>
            <a:fillRect/>
          </a:stretch>
        </p:blipFill>
        <p:spPr>
          <a:xfrm>
            <a:off x="6862814" y="4782477"/>
            <a:ext cx="3583254" cy="2205698"/>
          </a:xfrm>
          <a:prstGeom prst="rect">
            <a:avLst/>
          </a:prstGeom>
        </p:spPr>
      </p:pic>
      <p:pic>
        <p:nvPicPr>
          <p:cNvPr id="2" name="图片 1" descr="src=http___p1.itc.cn_images03_20200523_f71c1c0081434a6499d476611dfd38ae.jpeg&amp;refer=http___p1.itc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841365" y="2460625"/>
            <a:ext cx="4826635" cy="218059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pc="3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设置语境，合理探究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24890" y="2011680"/>
            <a:ext cx="980376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1、《陈情表》能够打动晋武帝，究竟主要是因为文中的一片真情，还是因为内容切合晋武帝的政策主张？</a:t>
            </a:r>
          </a:p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2、陶渊明写《归去来兮辞》尚在壮年，为什么会有那么强烈的人生“行休”之感？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作业遴选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95700" y="1463675"/>
            <a:ext cx="8578215" cy="4140835"/>
          </a:xfrm>
        </p:spPr>
        <p:txBody>
          <a:bodyPr>
            <a:normAutofit fontScale="25000"/>
          </a:bodyPr>
          <a:lstStyle/>
          <a:p>
            <a:endParaRPr lang="zh-CN" altLang="en-US"/>
          </a:p>
          <a:p>
            <a:pPr marL="0" indent="0" algn="ctr" fontAlgn="auto">
              <a:buNone/>
            </a:pPr>
            <a:r>
              <a:rPr lang="en-US" altLang="zh-CN" sz="9000">
                <a:latin typeface="楷体" panose="02010609060101010101" charset="-122"/>
                <a:ea typeface="楷体" panose="02010609060101010101" charset="-122"/>
              </a:rPr>
              <a:t>登尉佗楼</a:t>
            </a:r>
          </a:p>
          <a:p>
            <a:pPr marL="0" indent="0" algn="ctr" fontAlgn="auto">
              <a:buNone/>
            </a:pPr>
            <a:r>
              <a:rPr lang="en-US" altLang="zh-CN" sz="9000">
                <a:latin typeface="楷体" panose="02010609060101010101" charset="-122"/>
                <a:ea typeface="楷体" panose="02010609060101010101" charset="-122"/>
              </a:rPr>
              <a:t>许浑</a:t>
            </a:r>
          </a:p>
          <a:p>
            <a:pPr marL="0" indent="0" algn="ctr" fontAlgn="auto">
              <a:buNone/>
            </a:pPr>
            <a:r>
              <a:rPr lang="en-US" altLang="zh-CN" sz="9000">
                <a:latin typeface="楷体" panose="02010609060101010101" charset="-122"/>
                <a:ea typeface="楷体" panose="02010609060101010101" charset="-122"/>
              </a:rPr>
              <a:t>刘项持兵鹿未穷，自乘黄屋岛①夷中。</a:t>
            </a:r>
          </a:p>
          <a:p>
            <a:pPr marL="0" indent="0" algn="ctr" fontAlgn="auto">
              <a:buNone/>
            </a:pPr>
            <a:r>
              <a:rPr lang="en-US" altLang="zh-CN" sz="9000">
                <a:latin typeface="楷体" panose="02010609060101010101" charset="-122"/>
                <a:ea typeface="楷体" panose="02010609060101010101" charset="-122"/>
              </a:rPr>
              <a:t>南来作尉任嚣力，北向称臣陆贾功。②</a:t>
            </a:r>
          </a:p>
          <a:p>
            <a:pPr marL="0" indent="0" algn="ctr" fontAlgn="auto">
              <a:buNone/>
            </a:pPr>
            <a:r>
              <a:rPr lang="en-US" altLang="zh-CN" sz="9000">
                <a:latin typeface="楷体" panose="02010609060101010101" charset="-122"/>
                <a:ea typeface="楷体" panose="02010609060101010101" charset="-122"/>
              </a:rPr>
              <a:t>箫鼓尚陈今世庙，旌旗犹镇昔时宫。</a:t>
            </a:r>
          </a:p>
          <a:p>
            <a:pPr marL="0" indent="0" algn="ctr" fontAlgn="auto">
              <a:buNone/>
            </a:pPr>
            <a:r>
              <a:rPr lang="en-US" altLang="zh-CN" sz="9000">
                <a:latin typeface="楷体" panose="02010609060101010101" charset="-122"/>
                <a:ea typeface="楷体" panose="02010609060101010101" charset="-122"/>
              </a:rPr>
              <a:t>越人未必知虞舜，一奏薰弦③万古风。</a:t>
            </a:r>
          </a:p>
          <a:p>
            <a:pPr marL="0" indent="0" algn="ctr" fontAlgn="auto">
              <a:buNone/>
            </a:pPr>
            <a:r>
              <a:rPr lang="en-US" altLang="zh-CN" sz="9600">
                <a:latin typeface="楷体" panose="02010609060101010101" charset="-122"/>
                <a:ea typeface="楷体" panose="02010609060101010101" charset="-122"/>
              </a:rPr>
              <a:t>【注】①黄屋：古代帝王专用的黄缯车盖。②秦时受当时南海尉任嚣所托，尉行南海尉事；汉立，朝廷先后两次派陆贾出使南越，最终说服尉佗称臣，归附汉朝。③薰弦：代指虞舜创作的《南风歌》。                            </a:t>
            </a:r>
          </a:p>
          <a:p>
            <a:pPr marL="0" indent="0" algn="ctr" fontAlgn="auto">
              <a:buNone/>
            </a:pPr>
            <a:r>
              <a:rPr lang="en-US" altLang="zh-CN" sz="9600">
                <a:latin typeface="楷体" panose="02010609060101010101" charset="-122"/>
                <a:ea typeface="楷体" panose="02010609060101010101" charset="-122"/>
              </a:rPr>
              <a:t>                         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4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</a:p>
          <a:p>
            <a:pPr marL="0" indent="0" algn="ctr" fontAlgn="auto">
              <a:buNone/>
            </a:pPr>
            <a:r>
              <a:rPr lang="en-US" altLang="zh-CN" sz="4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</a:t>
            </a:r>
            <a:r>
              <a:rPr lang="zh-CN" altLang="en-US" sz="9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出处：</a:t>
            </a:r>
            <a:r>
              <a:rPr lang="en-US" altLang="zh-CN" sz="9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2021</a:t>
            </a:r>
            <a:r>
              <a:rPr lang="zh-CN" altLang="en-US" sz="96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东北三省四市联考暨沈阳市高三质量监测（二）</a:t>
            </a:r>
          </a:p>
        </p:txBody>
      </p:sp>
      <p:pic>
        <p:nvPicPr>
          <p:cNvPr id="4" name="图片 3" descr="b3119313b07eca80a59195a49f2397dda04483d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30" y="1384300"/>
            <a:ext cx="3403600" cy="49911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9440" y="1180465"/>
            <a:ext cx="10754360" cy="4996815"/>
          </a:xfrm>
        </p:spPr>
        <p:txBody>
          <a:bodyPr>
            <a:normAutofit fontScale="90000" lnSpcReduction="20000"/>
          </a:bodyPr>
          <a:lstStyle/>
          <a:p>
            <a:pPr fontAlgn="ctr">
              <a:lnSpc>
                <a:spcPct val="100000"/>
              </a:lnSpc>
              <a:spcAft>
                <a:spcPts val="1200"/>
              </a:spcAft>
            </a:pPr>
            <a:r>
              <a:rPr lang="zh-CN" altLang="zh-CN">
                <a:solidFill>
                  <a:schemeClr val="tx1"/>
                </a:solidFill>
                <a:sym typeface="+mn-ea"/>
              </a:rPr>
              <a:t>15. 下列对这首诗的理解与赏析，不正确的一项是（   ）</a:t>
            </a:r>
            <a:endParaRPr lang="zh-CN" altLang="zh-CN">
              <a:solidFill>
                <a:schemeClr val="tx1"/>
              </a:solidFill>
            </a:endParaRPr>
          </a:p>
          <a:p>
            <a:pPr fontAlgn="ctr">
              <a:lnSpc>
                <a:spcPct val="100000"/>
              </a:lnSpc>
              <a:spcAft>
                <a:spcPts val="1200"/>
              </a:spcAft>
            </a:pPr>
            <a:r>
              <a:rPr lang="zh-CN" altLang="zh-CN">
                <a:solidFill>
                  <a:schemeClr val="tx1"/>
                </a:solidFill>
                <a:sym typeface="+mn-ea"/>
              </a:rPr>
              <a:t>A. 开篇起笔不凡，写尉佗在刘项逐鹿中原之时，审时度势，在岭南自立为王。</a:t>
            </a:r>
            <a:endParaRPr lang="zh-CN" altLang="zh-CN">
              <a:solidFill>
                <a:schemeClr val="tx1"/>
              </a:solidFill>
            </a:endParaRPr>
          </a:p>
          <a:p>
            <a:pPr fontAlgn="ctr">
              <a:lnSpc>
                <a:spcPct val="100000"/>
              </a:lnSpc>
              <a:spcAft>
                <a:spcPts val="1200"/>
              </a:spcAft>
            </a:pPr>
            <a:r>
              <a:rPr lang="zh-CN" altLang="zh-CN">
                <a:solidFill>
                  <a:schemeClr val="tx1"/>
                </a:solidFill>
                <a:sym typeface="+mn-ea"/>
              </a:rPr>
              <a:t>B. 颔联概述尉佗的政治经历，意在强调任嚣、陆贾诚心助力尉佗，功不可没。</a:t>
            </a:r>
            <a:endParaRPr lang="zh-CN" altLang="zh-CN">
              <a:solidFill>
                <a:schemeClr val="tx1"/>
              </a:solidFill>
            </a:endParaRPr>
          </a:p>
          <a:p>
            <a:pPr fontAlgn="ctr">
              <a:lnSpc>
                <a:spcPct val="100000"/>
              </a:lnSpc>
              <a:spcAft>
                <a:spcPts val="1200"/>
              </a:spcAft>
            </a:pPr>
            <a:r>
              <a:rPr lang="zh-CN" altLang="zh-CN">
                <a:solidFill>
                  <a:schemeClr val="tx1"/>
                </a:solidFill>
                <a:sym typeface="+mn-ea"/>
              </a:rPr>
              <a:t>C. 颈联由“昔时”写到“今世”，突出后人对尉佗的感念，饱含历史沧桑感。</a:t>
            </a:r>
            <a:endParaRPr lang="zh-CN" altLang="zh-CN">
              <a:solidFill>
                <a:schemeClr val="tx1"/>
              </a:solidFill>
            </a:endParaRPr>
          </a:p>
          <a:p>
            <a:pPr fontAlgn="ctr">
              <a:lnSpc>
                <a:spcPct val="100000"/>
              </a:lnSpc>
              <a:spcAft>
                <a:spcPts val="1200"/>
              </a:spcAft>
            </a:pPr>
            <a:r>
              <a:rPr lang="zh-CN" altLang="zh-CN">
                <a:solidFill>
                  <a:schemeClr val="tx1"/>
                </a:solidFill>
                <a:sym typeface="+mn-ea"/>
              </a:rPr>
              <a:t>D. 诗人登楼怀古，着眼历史大局，叙议结合，对尉佗历史功绩给予充分肯定。</a:t>
            </a:r>
            <a:endParaRPr lang="zh-CN" altLang="zh-CN">
              <a:solidFill>
                <a:schemeClr val="tx1"/>
              </a:solidFill>
            </a:endParaRPr>
          </a:p>
          <a:p>
            <a:pPr fontAlgn="ctr">
              <a:lnSpc>
                <a:spcPct val="100000"/>
              </a:lnSpc>
              <a:spcAft>
                <a:spcPts val="1200"/>
              </a:spcAft>
            </a:pPr>
            <a:r>
              <a:rPr lang="zh-CN" altLang="zh-CN">
                <a:solidFill>
                  <a:schemeClr val="tx1"/>
                </a:solidFill>
                <a:sym typeface="+mn-ea"/>
              </a:rPr>
              <a:t>16. 诗人对尉佗做出了高度的评价，请结合全诗分析他的功绩</a:t>
            </a:r>
            <a:r>
              <a:rPr lang="zh-CN" altLang="zh-CN">
                <a:solidFill>
                  <a:srgbClr val="000099"/>
                </a:solidFill>
                <a:sym typeface="+mn-ea"/>
              </a:rPr>
              <a:t>。</a:t>
            </a:r>
            <a:endParaRPr lang="zh-CN" altLang="zh-CN">
              <a:solidFill>
                <a:srgbClr val="000099"/>
              </a:solidFill>
            </a:endParaRPr>
          </a:p>
          <a:p>
            <a:pPr fontAlgn="ctr">
              <a:lnSpc>
                <a:spcPct val="100000"/>
              </a:lnSpc>
              <a:spcAft>
                <a:spcPts val="1200"/>
              </a:spcAft>
            </a:pPr>
            <a:endParaRPr lang="zh-CN" altLang="zh-CN">
              <a:solidFill>
                <a:srgbClr val="000099"/>
              </a:solidFill>
            </a:endParaRPr>
          </a:p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/>
        </p:nvSpPr>
        <p:spPr>
          <a:xfrm>
            <a:off x="196466" y="2149121"/>
            <a:ext cx="11995533" cy="5292725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fontAlgn="ctr"/>
            <a:r>
              <a:rPr lang="zh-CN" altLang="zh-CN" sz="2600">
                <a:solidFill>
                  <a:srgbClr val="000099"/>
                </a:solidFill>
              </a:rPr>
              <a:t>【15题详解】</a:t>
            </a:r>
          </a:p>
          <a:p>
            <a:pPr fontAlgn="ctr"/>
            <a:r>
              <a:rPr lang="zh-CN" altLang="zh-CN" sz="2600">
                <a:solidFill>
                  <a:srgbClr val="000099"/>
                </a:solidFill>
              </a:rPr>
              <a:t>本题考查学生对诗歌的综合理解和赏析能力。</a:t>
            </a:r>
          </a:p>
          <a:p>
            <a:pPr fontAlgn="ctr"/>
            <a:r>
              <a:rPr lang="zh-CN" altLang="zh-CN" sz="2600">
                <a:solidFill>
                  <a:srgbClr val="000099"/>
                </a:solidFill>
              </a:rPr>
              <a:t>【16题详解】</a:t>
            </a:r>
          </a:p>
          <a:p>
            <a:pPr fontAlgn="ctr"/>
            <a:r>
              <a:rPr lang="zh-CN" altLang="zh-CN" sz="2600">
                <a:solidFill>
                  <a:srgbClr val="000099"/>
                </a:solidFill>
              </a:rPr>
              <a:t>本题考查学生分析理解诗歌内容及鉴赏人物形象的能力。</a:t>
            </a:r>
          </a:p>
          <a:p>
            <a:pPr fontAlgn="ctr"/>
            <a:r>
              <a:rPr lang="zh-CN" altLang="zh-CN" sz="2600">
                <a:solidFill>
                  <a:srgbClr val="000099"/>
                </a:solidFill>
              </a:rPr>
              <a:t>“鹿未穷”指征战不休，“自乘黄屋”指自己称帝。在征战不休时自己前往岭南称帝，突出尉佗审时度势，避乱为王，偏守一隅，护佑岭南的政治眼光。</a:t>
            </a:r>
          </a:p>
          <a:p>
            <a:pPr fontAlgn="ctr"/>
            <a:r>
              <a:rPr lang="zh-CN" altLang="zh-CN" sz="2600">
                <a:solidFill>
                  <a:srgbClr val="000099"/>
                </a:solidFill>
              </a:rPr>
              <a:t>先行南海尉事，后接受诏封。“南来作尉”指行南海尉事。“北向称臣”指公元前196年，汉高祖派大夫陆贾出使招抚尉佗，尉佗接受诏封，汉朝实现统一。表现尉佗顾全大局，称臣汉朝，带来了长久的和平安定。</a:t>
            </a:r>
          </a:p>
          <a:p>
            <a:pPr fontAlgn="ctr"/>
            <a:r>
              <a:rPr lang="zh-CN" altLang="zh-CN" sz="2600">
                <a:solidFill>
                  <a:srgbClr val="000099"/>
                </a:solidFill>
              </a:rPr>
              <a:t>解除子民的温热，赋给子民财富。“薰弦”指《南风歌》，取解吾民之愠、阜吾民之财之意，即解除子民的温热，赋给子民财富。用虞舜《南风歌》的典故来表明尉佗体恤百姓，受到越人爱戴和后人怀念。</a:t>
            </a:r>
          </a:p>
          <a:p>
            <a:pPr fontAlgn="ctr"/>
            <a:r>
              <a:rPr lang="en-US" altLang="zh-CN" sz="2600"/>
              <a:t>	</a:t>
            </a:r>
            <a:endParaRPr lang="zh-CN" altLang="zh-CN" sz="2600">
              <a:solidFill>
                <a:srgbClr val="000099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8422" y="10280"/>
            <a:ext cx="232756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>
                <a:solidFill>
                  <a:srgbClr val="125E4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遴选原因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627235" y="342265"/>
            <a:ext cx="137985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>
                <a:solidFill>
                  <a:srgbClr val="FF0000"/>
                </a:solidFill>
              </a:rPr>
              <a:t>情志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876280" y="342265"/>
            <a:ext cx="1106170" cy="16865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>
                <a:solidFill>
                  <a:srgbClr val="FF0000"/>
                </a:solidFill>
              </a:rPr>
              <a:t>表达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3989705" y="692150"/>
            <a:ext cx="35845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题目：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登尉佗楼</a:t>
            </a:r>
            <a:endParaRPr lang="zh-CN" altLang="zh-CN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7249795" y="885825"/>
            <a:ext cx="912495" cy="1955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423275" y="692150"/>
            <a:ext cx="29298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怀古诗</a:t>
            </a:r>
          </a:p>
        </p:txBody>
      </p:sp>
      <p:sp>
        <p:nvSpPr>
          <p:cNvPr id="8" name="左箭头 7"/>
          <p:cNvSpPr/>
          <p:nvPr/>
        </p:nvSpPr>
        <p:spPr>
          <a:xfrm>
            <a:off x="3103245" y="875030"/>
            <a:ext cx="887095" cy="20637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03860" y="690245"/>
            <a:ext cx="20732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表达方式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08280" y="2176780"/>
            <a:ext cx="3051175" cy="64516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/>
              <a:t>夹叙夹议</a:t>
            </a:r>
          </a:p>
        </p:txBody>
      </p:sp>
      <p:sp>
        <p:nvSpPr>
          <p:cNvPr id="12" name="下箭头 11"/>
          <p:cNvSpPr/>
          <p:nvPr/>
        </p:nvSpPr>
        <p:spPr>
          <a:xfrm>
            <a:off x="1225550" y="1394460"/>
            <a:ext cx="286385" cy="71691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145915" y="2268220"/>
            <a:ext cx="12522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/>
              <a:t>启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145915" y="3390265"/>
            <a:ext cx="5213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/>
              <a:t>承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145915" y="4380865"/>
            <a:ext cx="6254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/>
              <a:t>转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250690" y="5645150"/>
            <a:ext cx="4953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/>
              <a:t>合</a:t>
            </a:r>
          </a:p>
        </p:txBody>
      </p:sp>
      <p:sp>
        <p:nvSpPr>
          <p:cNvPr id="18" name="右箭头 17"/>
          <p:cNvSpPr/>
          <p:nvPr/>
        </p:nvSpPr>
        <p:spPr>
          <a:xfrm flipV="1">
            <a:off x="4909185" y="3675380"/>
            <a:ext cx="717550" cy="1365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右箭头 18"/>
          <p:cNvSpPr/>
          <p:nvPr/>
        </p:nvSpPr>
        <p:spPr>
          <a:xfrm flipV="1">
            <a:off x="4908550" y="4665980"/>
            <a:ext cx="717550" cy="1365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右箭头 19"/>
          <p:cNvSpPr/>
          <p:nvPr/>
        </p:nvSpPr>
        <p:spPr>
          <a:xfrm flipV="1">
            <a:off x="4908550" y="5930265"/>
            <a:ext cx="717550" cy="1365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右箭头 20"/>
          <p:cNvSpPr/>
          <p:nvPr/>
        </p:nvSpPr>
        <p:spPr>
          <a:xfrm flipV="1">
            <a:off x="4908550" y="2553335"/>
            <a:ext cx="717550" cy="1365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5971540" y="2359660"/>
            <a:ext cx="14344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/>
              <a:t>背景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5958840" y="3559175"/>
            <a:ext cx="12649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/>
              <a:t>事件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6030595" y="4511040"/>
            <a:ext cx="13169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/>
              <a:t>现实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5959475" y="5749925"/>
            <a:ext cx="19780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卒章显志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7751445" y="2453005"/>
            <a:ext cx="37096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战乱频仍、保境安民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7937500" y="3559175"/>
            <a:ext cx="37020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顺应形势，审时度势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937500" y="4595495"/>
            <a:ext cx="34163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至今祭祀，人民感念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8096885" y="5821045"/>
            <a:ext cx="37293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促进融合，宣扬教化</a:t>
            </a:r>
          </a:p>
        </p:txBody>
      </p:sp>
      <p:pic>
        <p:nvPicPr>
          <p:cNvPr id="30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468100" y="11252200"/>
            <a:ext cx="330200" cy="2540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单元目标</a:t>
            </a:r>
            <a:br>
              <a:rPr lang="zh-CN" altLang="en-US">
                <a:solidFill>
                  <a:srgbClr val="FF0000"/>
                </a:solidFill>
              </a:rPr>
            </a:br>
            <a:r>
              <a:rPr lang="zh-CN" altLang="en-US"/>
              <a:t>  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3875" y="980440"/>
            <a:ext cx="8698230" cy="4526280"/>
          </a:xfrm>
        </p:spPr>
        <p:txBody>
          <a:bodyPr>
            <a:normAutofit lnSpcReduction="10000"/>
          </a:bodyPr>
          <a:lstStyle/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1.阅读古代散文佳作，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体会古人的情感、思想和人生感悟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，把握文章承载的文化观念，从中受到陶冶，汲取智慧，感受民族文化的无穷魅力，增进对中华优秀传统文化的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理解和认同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  </a:t>
            </a: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2.深入研读单元选文，在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反复诵读涵泳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的基础上，领会不同作者在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审美上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的独特追求；理解作者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抒发情怀、表达思想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个性化手法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，赏析文章的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章法和细节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；学习</a:t>
            </a:r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自主选择角度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欣赏古代散文作品。  </a:t>
            </a: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3.结合体验与思考，进行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对比与联系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，集中研习古代散文；全面、深入地认识古代散文的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体裁特点、艺术手法和多样风格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，并尝试接触、运用相关的研究方法。  </a:t>
            </a: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4.在研习单元选文的过程中，理解古人是怎样“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修辞立其诚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”的；结合生活实际，写一封书信，做到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说真话，述真知，抒真情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</p:txBody>
      </p:sp>
      <p:sp>
        <p:nvSpPr>
          <p:cNvPr id="4" name="五角星 3"/>
          <p:cNvSpPr/>
          <p:nvPr/>
        </p:nvSpPr>
        <p:spPr>
          <a:xfrm>
            <a:off x="1163320" y="1778635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5" name="Rectangle 8"/>
          <p:cNvSpPr>
            <a:spLocks noChangeArrowheads="1"/>
          </p:cNvSpPr>
          <p:nvPr/>
        </p:nvSpPr>
        <p:spPr bwMode="auto">
          <a:xfrm>
            <a:off x="1524000" y="2324100"/>
            <a:ext cx="91440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US" altLang="zh-CN" sz="1400"/>
          </a:p>
          <a:p>
            <a:pPr lvl="1" eaLnBrk="0" hangingPunct="0"/>
            <a:r>
              <a:rPr lang="en-US" altLang="zh-CN"/>
              <a:t> </a:t>
            </a:r>
          </a:p>
        </p:txBody>
      </p:sp>
      <p:sp>
        <p:nvSpPr>
          <p:cNvPr id="8196" name="AutoShape 9" descr="http://waterdog.html.533.net/zihua/weijin/xizhi/xizhi.gif"/>
          <p:cNvSpPr>
            <a:spLocks noChangeAspect="1" noChangeArrowheads="1"/>
          </p:cNvSpPr>
          <p:nvPr/>
        </p:nvSpPr>
        <p:spPr bwMode="auto">
          <a:xfrm>
            <a:off x="2386013" y="1150938"/>
            <a:ext cx="2286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7" name="Text Box 13"/>
          <p:cNvSpPr txBox="1">
            <a:spLocks noChangeArrowheads="1"/>
          </p:cNvSpPr>
          <p:nvPr/>
        </p:nvSpPr>
        <p:spPr bwMode="auto">
          <a:xfrm>
            <a:off x="1981200" y="5943600"/>
            <a:ext cx="17526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/>
          </a:p>
        </p:txBody>
      </p:sp>
      <p:sp>
        <p:nvSpPr>
          <p:cNvPr id="8199" name="矩形 11"/>
          <p:cNvSpPr>
            <a:spLocks noChangeArrowheads="1"/>
          </p:cNvSpPr>
          <p:nvPr/>
        </p:nvSpPr>
        <p:spPr bwMode="auto">
          <a:xfrm>
            <a:off x="4065270" y="1133475"/>
            <a:ext cx="7495540" cy="891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22630" y="634365"/>
            <a:ext cx="5563235" cy="55308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0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  <a:sym typeface="+mn-lt"/>
              </a:rPr>
              <a:t>备教学目标及重点和难点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687070" y="656590"/>
            <a:ext cx="4932680" cy="508635"/>
          </a:xfrm>
          <a:prstGeom prst="roundRect">
            <a:avLst>
              <a:gd name="adj" fmla="val 50000"/>
            </a:avLst>
          </a:prstGeom>
          <a:noFill/>
          <a:ln>
            <a:solidFill>
              <a:srgbClr val="390F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376045" y="1259205"/>
            <a:ext cx="10274300" cy="4154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【单元学习目标】</a:t>
            </a:r>
            <a:r>
              <a:rPr lang="en-US" sz="2400" b="1">
                <a:solidFill>
                  <a:srgbClr val="FF0000"/>
                </a:solidFill>
                <a:latin typeface="Calibri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sz="2400" b="0">
                <a:latin typeface="Calibri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</a:p>
          <a:p>
            <a:pPr indent="0"/>
            <a:r>
              <a:rPr lang="en-US" sz="2400" b="0">
                <a:latin typeface="Calibri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</a:t>
            </a:r>
            <a:r>
              <a:rPr lang="zh-CN" sz="24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反复诵读，涵泳品味，把握文意</a:t>
            </a:r>
            <a:r>
              <a:rPr lang="en-US" altLang="zh-CN" sz="24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               </a:t>
            </a:r>
            <a:r>
              <a:rPr lang="zh-CN" altLang="en-US" sz="24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教学重点</a:t>
            </a:r>
            <a:endParaRPr lang="zh-CN" sz="2400" b="1">
              <a:solidFill>
                <a:srgbClr val="00B050"/>
              </a:solidFill>
              <a:latin typeface="Calibri"/>
              <a:ea typeface="宋体" panose="02010600030101010101" pitchFamily="2" charset="-122"/>
            </a:endParaRPr>
          </a:p>
          <a:p>
            <a:pPr indent="0"/>
            <a:r>
              <a:rPr lang="en-US" altLang="zh-CN" sz="2400" b="0">
                <a:latin typeface="Calibri"/>
                <a:ea typeface="宋体" panose="02010600030101010101" pitchFamily="2" charset="-122"/>
              </a:rPr>
              <a:t>                              </a:t>
            </a:r>
            <a:r>
              <a:rPr lang="zh-CN" sz="24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Calibri"/>
                <a:ea typeface="宋体" panose="02010600030101010101" pitchFamily="2" charset="-122"/>
              </a:rPr>
              <a:t>阅读</a:t>
            </a:r>
            <a:r>
              <a:rPr lang="en-US" sz="2400" b="0">
                <a:solidFill>
                  <a:srgbClr val="FF0000"/>
                </a:solidFill>
                <a:latin typeface="Calibri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sz="24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理清文章结构，把握各部分关系</a:t>
            </a:r>
            <a:r>
              <a:rPr lang="en-US" altLang="zh-CN" sz="24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教学难点</a:t>
            </a:r>
            <a:endParaRPr lang="zh-CN" sz="2400" b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/>
            <a:r>
              <a:rPr lang="en-US" altLang="zh-CN" sz="24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                              </a:t>
            </a:r>
            <a:r>
              <a:rPr lang="zh-CN" sz="24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Calibri"/>
                <a:ea typeface="宋体" panose="02010600030101010101" pitchFamily="2" charset="-122"/>
              </a:rPr>
              <a:t>鉴赏</a:t>
            </a:r>
            <a:r>
              <a:rPr lang="en-US" sz="2400" b="0">
                <a:solidFill>
                  <a:srgbClr val="FF0000"/>
                </a:solidFill>
                <a:latin typeface="Calibri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400" b="0">
                <a:latin typeface="Calibri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sz="24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理解文章抒发情志的方式</a:t>
            </a:r>
            <a:r>
              <a:rPr lang="en-US" altLang="zh-CN" sz="24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                         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教学难点</a:t>
            </a:r>
            <a:endParaRPr lang="zh-CN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/>
            <a:r>
              <a:rPr lang="zh-CN" sz="2400" b="1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探究人生价值</a:t>
            </a:r>
            <a:r>
              <a:rPr lang="en-US" sz="2400" b="0">
                <a:latin typeface="Calibri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sz="24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Calibri"/>
                <a:ea typeface="宋体" panose="02010600030101010101" pitchFamily="2" charset="-122"/>
              </a:rPr>
              <a:t>表达</a:t>
            </a:r>
            <a:r>
              <a:rPr lang="en-US" sz="2400" b="0">
                <a:latin typeface="Calibri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讨论骈散结合表情达意</a:t>
            </a:r>
            <a:r>
              <a:rPr lang="en-US" altLang="zh-CN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                             </a:t>
            </a:r>
            <a:r>
              <a:rPr lang="zh-CN" altLang="en-US" sz="24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教学重点</a:t>
            </a:r>
            <a:endParaRPr lang="zh-CN" sz="2400" b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/>
            <a:r>
              <a:rPr lang="zh-CN" sz="2400" b="1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品悟至情至理</a:t>
            </a:r>
            <a:r>
              <a:rPr lang="en-US" sz="2400" b="0">
                <a:latin typeface="Calibri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sz="2400" b="1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交流</a:t>
            </a:r>
            <a:r>
              <a:rPr lang="en-US" sz="2400" b="0">
                <a:latin typeface="Calibri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学习</a:t>
            </a:r>
            <a:r>
              <a:rPr lang="zh-CN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评点文章，交流评点结果</a:t>
            </a:r>
            <a:r>
              <a:rPr lang="en-US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sz="2400" b="0">
                <a:latin typeface="Calibri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教学难点</a:t>
            </a:r>
            <a:r>
              <a:rPr lang="en-US" sz="2400" b="0">
                <a:latin typeface="Calibri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</a:p>
          <a:p>
            <a:pPr indent="0"/>
            <a:r>
              <a:rPr lang="en-US" sz="2400" b="0">
                <a:latin typeface="Calibri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</a:t>
            </a:r>
            <a:r>
              <a:rPr lang="en-US" sz="24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Calibri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Calibri"/>
                <a:ea typeface="宋体" panose="02010600030101010101" pitchFamily="2" charset="-122"/>
              </a:rPr>
              <a:t>梳理</a:t>
            </a:r>
            <a:r>
              <a:rPr lang="en-US" altLang="zh-CN" sz="2400" b="0">
                <a:latin typeface="Calibri"/>
                <a:ea typeface="宋体" panose="02010600030101010101" pitchFamily="2" charset="-122"/>
              </a:rPr>
              <a:t>  </a:t>
            </a:r>
            <a:r>
              <a:rPr lang="zh-CN" sz="24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分类归纳梳理单元</a:t>
            </a:r>
            <a:r>
              <a:rPr lang="zh-CN" sz="24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文言知识点、文化常识</a:t>
            </a:r>
            <a:r>
              <a:rPr lang="en-US" altLang="zh-CN" sz="24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24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教学重点</a:t>
            </a:r>
            <a:endParaRPr lang="en-US" sz="2400" b="1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/>
            <a:r>
              <a:rPr lang="en-US" sz="2400" b="0">
                <a:latin typeface="Calibri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</a:t>
            </a:r>
            <a:r>
              <a:rPr lang="zh-CN" altLang="en-US" sz="24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Calibri"/>
                <a:ea typeface="宋体" panose="02010600030101010101" pitchFamily="2" charset="-122"/>
                <a:cs typeface="Times New Roman" panose="02020603050405020304" pitchFamily="18" charset="0"/>
              </a:rPr>
              <a:t>探究</a:t>
            </a:r>
            <a:r>
              <a:rPr lang="en-US" sz="2400" b="0">
                <a:latin typeface="Calibri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sz="24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把握思想情感、文化观念</a:t>
            </a:r>
            <a:r>
              <a:rPr lang="en-US" altLang="zh-CN" sz="24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                         </a:t>
            </a:r>
            <a:r>
              <a:rPr lang="zh-CN" altLang="en-US" sz="24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教学重点</a:t>
            </a:r>
            <a:endParaRPr lang="zh-CN" sz="2400" b="1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/>
            <a:r>
              <a:rPr lang="en-US" altLang="zh-CN" sz="2400" b="0">
                <a:latin typeface="Calibri"/>
                <a:ea typeface="宋体" panose="02010600030101010101" pitchFamily="2" charset="-122"/>
              </a:rPr>
              <a:t>                                           </a:t>
            </a:r>
            <a:r>
              <a:rPr lang="zh-CN" sz="24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领会作者的审美追求</a:t>
            </a:r>
            <a:r>
              <a:rPr lang="en-US" altLang="zh-CN" sz="24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                                </a:t>
            </a:r>
            <a:r>
              <a:rPr lang="zh-CN" altLang="en-US" sz="2400" b="1">
                <a:solidFill>
                  <a:srgbClr val="17C913"/>
                </a:solidFill>
                <a:latin typeface="微软雅黑" panose="020b0503020204020204" charset="-122"/>
                <a:ea typeface="微软雅黑" panose="020b0503020204020204" charset="-122"/>
              </a:rPr>
              <a:t>教学重点</a:t>
            </a:r>
          </a:p>
          <a:p>
            <a:pPr indent="0"/>
            <a:endParaRPr lang="zh-CN" altLang="en-US" sz="2400" b="1">
              <a:solidFill>
                <a:srgbClr val="17C913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/>
            <a:r>
              <a:rPr 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2400">
                <a:latin typeface="Calibri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</a:t>
            </a:r>
            <a:endParaRPr lang="zh-CN" altLang="en-US" sz="2400" b="1">
              <a:solidFill>
                <a:srgbClr val="17C91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4269740" y="1881505"/>
            <a:ext cx="75565" cy="66929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左大括号 6"/>
          <p:cNvSpPr/>
          <p:nvPr/>
        </p:nvSpPr>
        <p:spPr>
          <a:xfrm>
            <a:off x="4245610" y="2814955"/>
            <a:ext cx="75565" cy="66929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左大括号 8"/>
          <p:cNvSpPr/>
          <p:nvPr/>
        </p:nvSpPr>
        <p:spPr>
          <a:xfrm>
            <a:off x="4321175" y="3748405"/>
            <a:ext cx="75565" cy="66929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左中括号 9"/>
          <p:cNvSpPr/>
          <p:nvPr/>
        </p:nvSpPr>
        <p:spPr>
          <a:xfrm>
            <a:off x="3437890" y="2125345"/>
            <a:ext cx="182245" cy="2049145"/>
          </a:xfrm>
          <a:prstGeom prst="lef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PA-直接连接符 9"/>
          <p:cNvCxnSpPr/>
          <p:nvPr>
            <p:custDataLst>
              <p:tags r:id="rId2"/>
            </p:custDataLst>
          </p:nvPr>
        </p:nvCxnSpPr>
        <p:spPr>
          <a:xfrm flipH="1" flipV="1">
            <a:off x="8725376" y="0"/>
            <a:ext cx="1917859" cy="2571115"/>
          </a:xfrm>
          <a:prstGeom prst="line">
            <a:avLst/>
          </a:prstGeom>
          <a:ln w="12700">
            <a:solidFill>
              <a:srgbClr val="FFFFFF">
                <a:lumMod val="75000"/>
              </a:srgbClr>
            </a:solidFill>
            <a:prstDash val="dash"/>
          </a:ln>
        </p:spPr>
        <p:style>
          <a:lnRef idx="1">
            <a:srgbClr val="266CBA"/>
          </a:lnRef>
          <a:fillRef idx="0">
            <a:srgbClr val="266CBA"/>
          </a:fillRef>
          <a:effectRef idx="0">
            <a:srgbClr val="266CBA"/>
          </a:effectRef>
          <a:fontRef idx="minor">
            <a:srgbClr val="000000"/>
          </a:fontRef>
        </p:style>
      </p:cxnSp>
      <p:sp>
        <p:nvSpPr>
          <p:cNvPr id="5" name="PA-直角三角形 5"/>
          <p:cNvSpPr/>
          <p:nvPr>
            <p:custDataLst>
              <p:tags r:id="rId3"/>
            </p:custDataLst>
          </p:nvPr>
        </p:nvSpPr>
        <p:spPr>
          <a:xfrm>
            <a:off x="8966359" y="635"/>
            <a:ext cx="1701641" cy="2284730"/>
          </a:xfrm>
          <a:custGeom>
            <a:gdLst>
              <a:gd name="connsiteX0" fmla="*/ 0 w 2268855"/>
              <a:gd name="connsiteY0" fmla="*/ 0 h 2284730"/>
              <a:gd name="connsiteX1" fmla="*/ 2268855 w 2268855"/>
              <a:gd name="connsiteY1" fmla="*/ 0 h 2284730"/>
              <a:gd name="connsiteX2" fmla="*/ 2268855 w 2268855"/>
              <a:gd name="connsiteY2" fmla="*/ 2284730 h 228473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68855" h="2284730">
                <a:moveTo>
                  <a:pt x="0" y="0"/>
                </a:moveTo>
                <a:lnTo>
                  <a:pt x="2268855" y="0"/>
                </a:lnTo>
                <a:lnTo>
                  <a:pt x="2268855" y="2284730"/>
                </a:lnTo>
                <a:close/>
              </a:path>
            </a:pathLst>
          </a:custGeom>
          <a:solidFill>
            <a:srgbClr val="FFFFFF">
              <a:lumMod val="95000"/>
            </a:srgbClr>
          </a:solidFill>
          <a:ln>
            <a:noFill/>
          </a:ln>
        </p:spPr>
        <p:style>
          <a:lnRef idx="2">
            <a:srgbClr val="266CBA">
              <a:shade val="50000"/>
            </a:srgbClr>
          </a:lnRef>
          <a:fillRef idx="1">
            <a:srgbClr val="266CBA"/>
          </a:fillRef>
          <a:effectRef idx="0">
            <a:srgbClr val="266CBA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PA-直角三角形 8"/>
          <p:cNvSpPr/>
          <p:nvPr>
            <p:custDataLst>
              <p:tags r:id="rId4"/>
            </p:custDataLst>
          </p:nvPr>
        </p:nvSpPr>
        <p:spPr>
          <a:xfrm>
            <a:off x="1524000" y="5401945"/>
            <a:ext cx="1094899" cy="1456055"/>
          </a:xfrm>
          <a:prstGeom prst="rtTriangle">
            <a:avLst/>
          </a:prstGeom>
          <a:solidFill>
            <a:srgbClr val="FFFFFF">
              <a:lumMod val="95000"/>
            </a:srgbClr>
          </a:solidFill>
          <a:ln>
            <a:noFill/>
          </a:ln>
        </p:spPr>
        <p:style>
          <a:lnRef idx="2">
            <a:srgbClr val="266CBA">
              <a:shade val="50000"/>
            </a:srgbClr>
          </a:lnRef>
          <a:fillRef idx="1">
            <a:srgbClr val="266CBA"/>
          </a:fillRef>
          <a:effectRef idx="0">
            <a:srgbClr val="266CBA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7" name="PA-直接连接符 9"/>
          <p:cNvCxnSpPr/>
          <p:nvPr>
            <p:custDataLst>
              <p:tags r:id="rId5"/>
            </p:custDataLst>
          </p:nvPr>
        </p:nvCxnSpPr>
        <p:spPr>
          <a:xfrm flipH="1" flipV="1">
            <a:off x="1531620" y="4983480"/>
            <a:ext cx="1485424" cy="1905000"/>
          </a:xfrm>
          <a:prstGeom prst="line">
            <a:avLst/>
          </a:prstGeom>
          <a:ln w="12700">
            <a:solidFill>
              <a:srgbClr val="FFFFFF">
                <a:lumMod val="75000"/>
              </a:srgbClr>
            </a:solidFill>
            <a:prstDash val="dash"/>
          </a:ln>
        </p:spPr>
        <p:style>
          <a:lnRef idx="1">
            <a:srgbClr val="266CBA"/>
          </a:lnRef>
          <a:fillRef idx="0">
            <a:srgbClr val="266CBA"/>
          </a:fillRef>
          <a:effectRef idx="0">
            <a:srgbClr val="266CBA"/>
          </a:effectRef>
          <a:fontRef idx="minor">
            <a:srgbClr val="000000"/>
          </a:fontRef>
        </p:style>
      </p:cxn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1981172" y="332365"/>
            <a:ext cx="8229657" cy="797804"/>
          </a:xfrm>
          <a:prstGeom prst="rect">
            <a:avLst/>
          </a:prstGeom>
          <a:noFill/>
        </p:spPr>
        <p:txBody>
          <a:bodyPr wrap="square" lIns="47625" tIns="19050" rIns="47625" bIns="19050" rtlCol="0" anchor="t" anchorCtr="0"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24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单元分析</a:t>
            </a:r>
          </a:p>
        </p:txBody>
      </p:sp>
      <p:sp>
        <p:nvSpPr>
          <p:cNvPr id="11" name="Title 6"/>
          <p:cNvSpPr txBox="1"/>
          <p:nvPr>
            <p:custDataLst>
              <p:tags r:id="rId7"/>
            </p:custDataLst>
          </p:nvPr>
        </p:nvSpPr>
        <p:spPr>
          <a:xfrm>
            <a:off x="2350135" y="1484630"/>
            <a:ext cx="7152005" cy="27457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charset="-122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altLang="zh-CN" sz="1800" spc="200">
                <a:ln w="3175">
                  <a:noFill/>
                  <a:prstDash val="dash"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altLang="zh-CN" sz="2000" spc="200">
                <a:ln w="3175">
                  <a:noFill/>
                  <a:prstDash val="dash"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000" spc="200">
                <a:ln w="3175">
                  <a:noFill/>
                  <a:prstDash val="dash"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单元属于“中华传统文化经典研习”学习任务群，意在让学生集中阅读经典作品，积累文言阅读经验，培养民族审美趣味，增进对中华优秀传统文化的理解和认同。本单元则综合选择了从西晋到明中期的六篇古代散文名作，体式变化多样，可以说是中国古代散文史的“样板间”。作为统编高中语文教材的第一个文言散文单元，本单元应引起高度关注。  </a:t>
            </a:r>
          </a:p>
        </p:txBody>
      </p:sp>
    </p:spTree>
    <p:custDataLst>
      <p:tags r:id="rId8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" name="任意多边形: 形状 42"/>
          <p:cNvSpPr/>
          <p:nvPr>
            <p:custDataLst>
              <p:tags r:id="rId2"/>
            </p:custDataLst>
          </p:nvPr>
        </p:nvSpPr>
        <p:spPr>
          <a:xfrm>
            <a:off x="1524000" y="0"/>
            <a:ext cx="3157784" cy="787400"/>
          </a:xfrm>
          <a:custGeom>
            <a:gdLst>
              <a:gd name="connsiteX0" fmla="*/ 0 w 4210379"/>
              <a:gd name="connsiteY0" fmla="*/ 0 h 787400"/>
              <a:gd name="connsiteX1" fmla="*/ 3828672 w 4210379"/>
              <a:gd name="connsiteY1" fmla="*/ 0 h 787400"/>
              <a:gd name="connsiteX2" fmla="*/ 4210379 w 4210379"/>
              <a:gd name="connsiteY2" fmla="*/ 787400 h 787400"/>
              <a:gd name="connsiteX3" fmla="*/ 0 w 4210379"/>
              <a:gd name="connsiteY3" fmla="*/ 787400 h 787400"/>
              <a:gd name="connsiteX4" fmla="*/ 0 w 4210379"/>
              <a:gd name="connsiteY4" fmla="*/ 0 h 7874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0379" h="787400">
                <a:moveTo>
                  <a:pt x="0" y="0"/>
                </a:moveTo>
                <a:lnTo>
                  <a:pt x="3828672" y="0"/>
                </a:lnTo>
                <a:lnTo>
                  <a:pt x="4210379" y="787400"/>
                </a:lnTo>
                <a:lnTo>
                  <a:pt x="0" y="7874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1" name="任意多边形: 形状 40"/>
          <p:cNvSpPr/>
          <p:nvPr>
            <p:custDataLst>
              <p:tags r:id="rId3"/>
            </p:custDataLst>
          </p:nvPr>
        </p:nvSpPr>
        <p:spPr>
          <a:xfrm>
            <a:off x="4484915" y="0"/>
            <a:ext cx="6183086" cy="787400"/>
          </a:xfrm>
          <a:custGeom>
            <a:gdLst>
              <a:gd name="connsiteX0" fmla="*/ 0 w 8363329"/>
              <a:gd name="connsiteY0" fmla="*/ 0 h 787400"/>
              <a:gd name="connsiteX1" fmla="*/ 8363329 w 8363329"/>
              <a:gd name="connsiteY1" fmla="*/ 0 h 787400"/>
              <a:gd name="connsiteX2" fmla="*/ 8363329 w 8363329"/>
              <a:gd name="connsiteY2" fmla="*/ 787400 h 787400"/>
              <a:gd name="connsiteX3" fmla="*/ 381707 w 8363329"/>
              <a:gd name="connsiteY3" fmla="*/ 787400 h 7874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63329" h="787400">
                <a:moveTo>
                  <a:pt x="0" y="0"/>
                </a:moveTo>
                <a:lnTo>
                  <a:pt x="8363329" y="0"/>
                </a:lnTo>
                <a:lnTo>
                  <a:pt x="8363329" y="787400"/>
                </a:lnTo>
                <a:lnTo>
                  <a:pt x="381707" y="787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任意多边形: 形状 5"/>
          <p:cNvSpPr/>
          <p:nvPr>
            <p:custDataLst>
              <p:tags r:id="rId4"/>
            </p:custDataLst>
          </p:nvPr>
        </p:nvSpPr>
        <p:spPr>
          <a:xfrm flipH="1">
            <a:off x="7510216" y="6070600"/>
            <a:ext cx="3157784" cy="787400"/>
          </a:xfrm>
          <a:custGeom>
            <a:gdLst>
              <a:gd name="connsiteX0" fmla="*/ 0 w 4210379"/>
              <a:gd name="connsiteY0" fmla="*/ 0 h 787400"/>
              <a:gd name="connsiteX1" fmla="*/ 3828672 w 4210379"/>
              <a:gd name="connsiteY1" fmla="*/ 0 h 787400"/>
              <a:gd name="connsiteX2" fmla="*/ 4210379 w 4210379"/>
              <a:gd name="connsiteY2" fmla="*/ 787400 h 787400"/>
              <a:gd name="connsiteX3" fmla="*/ 0 w 4210379"/>
              <a:gd name="connsiteY3" fmla="*/ 787400 h 787400"/>
              <a:gd name="connsiteX4" fmla="*/ 0 w 4210379"/>
              <a:gd name="connsiteY4" fmla="*/ 0 h 7874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0379" h="787400">
                <a:moveTo>
                  <a:pt x="0" y="0"/>
                </a:moveTo>
                <a:lnTo>
                  <a:pt x="3828672" y="0"/>
                </a:lnTo>
                <a:lnTo>
                  <a:pt x="4210379" y="787400"/>
                </a:lnTo>
                <a:lnTo>
                  <a:pt x="0" y="7874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任意多边形: 形状 6"/>
          <p:cNvSpPr/>
          <p:nvPr>
            <p:custDataLst>
              <p:tags r:id="rId5"/>
            </p:custDataLst>
          </p:nvPr>
        </p:nvSpPr>
        <p:spPr>
          <a:xfrm flipH="1">
            <a:off x="1524000" y="6070600"/>
            <a:ext cx="6183086" cy="787400"/>
          </a:xfrm>
          <a:custGeom>
            <a:gdLst>
              <a:gd name="connsiteX0" fmla="*/ 0 w 8363329"/>
              <a:gd name="connsiteY0" fmla="*/ 0 h 787400"/>
              <a:gd name="connsiteX1" fmla="*/ 8363329 w 8363329"/>
              <a:gd name="connsiteY1" fmla="*/ 0 h 787400"/>
              <a:gd name="connsiteX2" fmla="*/ 8363329 w 8363329"/>
              <a:gd name="connsiteY2" fmla="*/ 787400 h 787400"/>
              <a:gd name="connsiteX3" fmla="*/ 381707 w 8363329"/>
              <a:gd name="connsiteY3" fmla="*/ 787400 h 7874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63329" h="787400">
                <a:moveTo>
                  <a:pt x="0" y="0"/>
                </a:moveTo>
                <a:lnTo>
                  <a:pt x="8363329" y="0"/>
                </a:lnTo>
                <a:lnTo>
                  <a:pt x="8363329" y="787400"/>
                </a:lnTo>
                <a:lnTo>
                  <a:pt x="381707" y="787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35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2324072" y="1497312"/>
            <a:ext cx="7543857" cy="754380"/>
          </a:xfrm>
          <a:prstGeom prst="rect">
            <a:avLst/>
          </a:prstGeom>
          <a:noFill/>
        </p:spPr>
        <p:txBody>
          <a:bodyPr wrap="square" lIns="47625" tIns="19050" rIns="47625" bIns="19050" rtlCol="0" anchor="ctr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en-US" altLang="zh-CN" sz="4000" b="1" spc="24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</a:t>
            </a:r>
            <a:r>
              <a:rPr lang="zh-CN" altLang="en-US" sz="4000" b="1" spc="24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单元分析</a:t>
            </a:r>
          </a:p>
        </p:txBody>
      </p:sp>
      <p:sp>
        <p:nvSpPr>
          <p:cNvPr id="11" name="Title 6"/>
          <p:cNvSpPr txBox="1"/>
          <p:nvPr>
            <p:custDataLst>
              <p:tags r:id="rId7"/>
            </p:custDataLst>
          </p:nvPr>
        </p:nvSpPr>
        <p:spPr>
          <a:xfrm>
            <a:off x="2068195" y="2852420"/>
            <a:ext cx="8187690" cy="221742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47625" tIns="19050" rIns="47625" bIns="19050" anchor="ctr" anchorCtr="0">
            <a:normAutofit fontScale="25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altLang="zh-CN" sz="1600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altLang="zh-CN" sz="8800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altLang="zh-CN" sz="8800" b="1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r>
              <a:rPr lang="zh-CN" altLang="en-US" sz="8800" b="1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按照课程标准的要求，教材选择了“不同时期、不同类型的一些代表性作品”来组织本单元，所选古代散文作品都是“事”“情”“理”融为一体的佳作。本单元的选文分属“表”“志”“序”“辞”“传”“记”六种，基本涵盖了中学生常见的古代散文(议论类散文除外)体式。除了《陈情表》《兰亭集序》带有实用文的特点，其他几篇都是以抒发情感、表达思想为主的作品。即使是《兰亭集序》,也是以序文抒发作序者自己的感思，与纯实用性的序文有所区别。  </a:t>
            </a:r>
          </a:p>
        </p:txBody>
      </p:sp>
    </p:spTree>
    <p:custDataLst>
      <p:tags r:id="rId8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1828815" y="609605"/>
            <a:ext cx="9906079" cy="5638845"/>
          </a:xfrm>
          <a:prstGeom prst="rect">
            <a:avLst/>
          </a:prstGeom>
          <a:solidFill>
            <a:srgbClr val="FFFFFF"/>
          </a:solidFill>
          <a:ln>
            <a:solidFill>
              <a:srgbClr val="266CBA">
                <a:alpha val="50000"/>
              </a:srgbClr>
            </a:solidFill>
          </a:ln>
        </p:spPr>
        <p:style>
          <a:lnRef idx="2">
            <a:srgbClr val="266CBA">
              <a:shade val="50000"/>
            </a:srgbClr>
          </a:lnRef>
          <a:fillRef idx="1">
            <a:srgbClr val="266CBA"/>
          </a:fillRef>
          <a:effectRef idx="0">
            <a:srgbClr val="266CBA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Title 6"/>
          <p:cNvSpPr txBox="1"/>
          <p:nvPr>
            <p:custDataLst>
              <p:tags r:id="rId3"/>
            </p:custDataLst>
          </p:nvPr>
        </p:nvSpPr>
        <p:spPr>
          <a:xfrm>
            <a:off x="5372133" y="2058595"/>
            <a:ext cx="5905551" cy="336330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fontScale="25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charset="-122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altLang="zh-CN" sz="2000" spc="120">
                <a:ln w="3175">
                  <a:noFill/>
                  <a:prstDash val="dash"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r>
              <a:rPr lang="zh-CN" altLang="en-US" sz="8800" b="1" spc="120">
                <a:ln w="3175">
                  <a:noFill/>
                  <a:prstDash val="dash"/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《陈情表》是西晋李密写给晋武帝的奏疏，开篇陈述祖母抚养自己、自己奉养祖母的情况；接下来陈述守臣推举、天子征辟与祖孙两人相依为命、不可分离的矛盾，表示自己并非不知满足、别有所图；最后再次强调自己不能远离的事实，祈请皇帝以孝道为重，容许自己先孝后忠。从实用文的角度来看，本文的主要目的是推辞征辟、保全自己，但文章写得恳切真挚，感人至深。千载而下，读之仍令人动容。</a:t>
            </a: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rcRect t="8186" b="8186"/>
          <a:stretch>
            <a:fillRect/>
          </a:stretch>
        </p:blipFill>
        <p:spPr>
          <a:xfrm>
            <a:off x="609605" y="1628762"/>
            <a:ext cx="4305313" cy="3600475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800" h="5040">
                <a:moveTo>
                  <a:pt x="0" y="0"/>
                </a:moveTo>
                <a:lnTo>
                  <a:pt x="4800" y="0"/>
                </a:lnTo>
                <a:lnTo>
                  <a:pt x="4800" y="5040"/>
                </a:lnTo>
                <a:lnTo>
                  <a:pt x="0" y="504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5581683" y="1092824"/>
            <a:ext cx="5696001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 fontScale="90000"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24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文本主题及抒发情志方式</a:t>
            </a: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1828815" y="609605"/>
            <a:ext cx="9906079" cy="5638845"/>
          </a:xfrm>
          <a:prstGeom prst="rect">
            <a:avLst/>
          </a:prstGeom>
          <a:solidFill>
            <a:srgbClr val="FFFFFF"/>
          </a:solidFill>
          <a:ln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Title 6"/>
          <p:cNvSpPr txBox="1"/>
          <p:nvPr>
            <p:custDataLst>
              <p:tags r:id="rId3"/>
            </p:custDataLst>
          </p:nvPr>
        </p:nvSpPr>
        <p:spPr>
          <a:xfrm>
            <a:off x="4953000" y="1931670"/>
            <a:ext cx="6631305" cy="2743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altLang="zh-CN" sz="2400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</a:t>
            </a:r>
            <a:r>
              <a:rPr lang="zh-CN" altLang="en-US" sz="24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《项脊轩志》借记物以叙事、抒情，在描述项脊轩景物变迁的同时，以简洁的笔法记述自己在其中的生活以及与亲人朝夕相处“多可喜，亦多可悲”的往事，表达了自己对祖母、母亲、妻子的深深怀念，把一段悲喜交加的人生呈现在这个“室仅方丈”的微缩舞台上。全文以平淡的词句、平静的笔调描述平凡的往事，令读者感怀想象，偶尔一两句抒情点染，就会打开他们的情感闸门，使其受到深深的感动。</a:t>
            </a: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rcRect l="417" r="417"/>
          <a:stretch>
            <a:fillRect/>
          </a:stretch>
        </p:blipFill>
        <p:spPr>
          <a:xfrm>
            <a:off x="609605" y="1828787"/>
            <a:ext cx="3886213" cy="3200425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800" h="5040">
                <a:moveTo>
                  <a:pt x="0" y="0"/>
                </a:moveTo>
                <a:lnTo>
                  <a:pt x="4800" y="0"/>
                </a:lnTo>
                <a:lnTo>
                  <a:pt x="4800" y="5040"/>
                </a:lnTo>
                <a:lnTo>
                  <a:pt x="0" y="504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5542948" y="1169659"/>
            <a:ext cx="5696001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 fontScale="90000"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24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文本主题及抒发情志方式</a:t>
            </a: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rcRect t="8627" b="8627"/>
          <a:stretch>
            <a:fillRect/>
          </a:stretch>
        </p:blipFill>
        <p:spPr>
          <a:xfrm>
            <a:off x="914362" y="533382"/>
            <a:ext cx="10363276" cy="3649243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320" h="5280">
                <a:moveTo>
                  <a:pt x="0" y="0"/>
                </a:moveTo>
                <a:lnTo>
                  <a:pt x="16320" y="0"/>
                </a:lnTo>
                <a:lnTo>
                  <a:pt x="16320" y="5280"/>
                </a:lnTo>
                <a:lnTo>
                  <a:pt x="0" y="528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1457289" y="4773641"/>
            <a:ext cx="9753676" cy="83342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fontScale="25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altLang="zh-CN" sz="14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altLang="zh-CN" sz="88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</a:t>
            </a:r>
            <a:r>
              <a:rPr lang="zh-CN" altLang="en-US" sz="8800" b="1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《兰亭集序》是序文，记时地、述人物、叙事由都很简略明快，在简洁清丽的景物描写之后，是对人生苦短、欢愉难期的感叹，是对死生至大、不可轻忽的觉悟，最后再回到对诗集内容的简要介绍，仍不离“其致一也”。文中那宇宙自然与诗意生命的交响，乘时作乐与人生苦短的变奏，引发了不同时代读者的共鸣与沉思。 </a:t>
            </a:r>
            <a:r>
              <a:rPr lang="zh-CN" altLang="en-US" sz="88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</a:p>
        </p:txBody>
      </p:sp>
      <p:sp>
        <p:nvSpPr>
          <p:cNvPr id="99" name="矩形"/>
          <p:cNvSpPr/>
          <p:nvPr>
            <p:custDataLst>
              <p:tags r:id="rId5"/>
            </p:custDataLst>
          </p:nvPr>
        </p:nvSpPr>
        <p:spPr>
          <a:xfrm>
            <a:off x="914400" y="4487419"/>
            <a:ext cx="304803" cy="1811346"/>
          </a:xfrm>
          <a:custGeom>
            <a:gdLst>
              <a:gd name="connsiteX0" fmla="*/ 0 w 304803"/>
              <a:gd name="connsiteY0" fmla="*/ 0 h 1811346"/>
              <a:gd name="connsiteX1" fmla="*/ 304803 w 304803"/>
              <a:gd name="connsiteY1" fmla="*/ 2 h 1811346"/>
              <a:gd name="connsiteX2" fmla="*/ 304803 w 304803"/>
              <a:gd name="connsiteY2" fmla="*/ 1811346 h 1811346"/>
              <a:gd name="connsiteX3" fmla="*/ 0 w 304803"/>
              <a:gd name="connsiteY3" fmla="*/ 1811345 h 181134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3" h="1811346">
                <a:moveTo>
                  <a:pt x="0" y="0"/>
                </a:moveTo>
                <a:lnTo>
                  <a:pt x="304803" y="2"/>
                </a:lnTo>
                <a:lnTo>
                  <a:pt x="304803" y="1811346"/>
                </a:lnTo>
                <a:lnTo>
                  <a:pt x="0" y="181134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685800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1843438" y="4112249"/>
            <a:ext cx="5696001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 fontScale="90000"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24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文本主题及抒发情志方式</a:t>
            </a:r>
          </a:p>
        </p:txBody>
      </p:sp>
    </p:spTree>
    <p:custDataLst>
      <p:tags r:id="rId7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13262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13262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13262"/>
</p:tagLst>
</file>

<file path=ppt/tags/tag108.xml><?xml version="1.0" encoding="utf-8"?>
<p:tagLst xmlns:p="http://schemas.openxmlformats.org/presentationml/2006/main">
  <p:tag name="KSO_WM_UNIT_SUBTYPE" val="q"/>
  <p:tag name="KSO_WM_UNIT_TYPE" val="i"/>
</p:tagLst>
</file>

<file path=ppt/tags/tag109.xml><?xml version="1.0" encoding="utf-8"?>
<p:tagLst xmlns:p="http://schemas.openxmlformats.org/presentationml/2006/main">
  <p:tag name="KSO_WM_UNIT_FILL_FORE_SCHEMECOLOR_INDEX" val="1"/>
  <p:tag name="KSO_WM_UNIT_FILL_FORE_SCHEMECOLOR_INDEX_BRIGHTNESS" val="0"/>
  <p:tag name="KSO_WM_UNIT_FILL_TYPE" val="1"/>
  <p:tag name="KSO_WM_UNIT_IGNORE_FIXCOLOR" val="1"/>
  <p:tag name="KSO_WM_UNIT_TEXT_FILL_FORE_SCHEMECOLOR_INDEX" val="2"/>
  <p:tag name="KSO_WM_UNIT_TEXT_FILL_FORE_SCHEMECOLOR_INDEX_BRIGHTNESS" val="0"/>
  <p:tag name="KSO_WM_UNIT_TEXT_FILL_TYPE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1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12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13.xml><?xml version="1.0" encoding="utf-8"?>
<p:tagLst xmlns:p="http://schemas.openxmlformats.org/presentationml/2006/main">
  <p:tag name="KSO_WM_ASSEMBLE_CHIP_INDEX" val="db569483e4334d11baab477da02c18d0"/>
  <p:tag name="KSO_WM_BEAUTIFY_FLAG" val="#wm#"/>
  <p:tag name="KSO_WM_CHIP_GROUPID" val="5ebd08f10ac41c4a0a525426"/>
  <p:tag name="KSO_WM_CHIP_XID" val="5ebd08f10ac41c4a0a525427"/>
  <p:tag name="KSO_WM_TAG_VERSION" val="1.0"/>
  <p:tag name="KSO_WM_TEMPLATE_ASSEMBLE_GROUPID" val="5f1a3720671cac3474339a0f"/>
  <p:tag name="KSO_WM_TEMPLATE_ASSEMBLE_XID" val="5f1a547d671cac347433e1a1"/>
  <p:tag name="KSO_WM_TEMPLATE_CATEGORY" val="custom"/>
  <p:tag name="KSO_WM_TEMPLATE_INDEX" val="20209433"/>
  <p:tag name="KSO_WM_UNIT_BLOCK" val="0"/>
  <p:tag name="KSO_WM_UNIT_COMPATIBLE" val="0"/>
  <p:tag name="KSO_WM_UNIT_DEC_AREA_ID" val="cb0a3e447a3f4b1480d6225caec4fcda"/>
  <p:tag name="KSO_WM_UNIT_DEFAULT_FONT" val="44;67;4"/>
  <p:tag name="KSO_WM_UNIT_DIAGRAM_ISNUMVISUAL" val="0"/>
  <p:tag name="KSO_WM_UNIT_DIAGRAM_ISREFERUNIT" val="0"/>
  <p:tag name="KSO_WM_UNIT_HIGHLIGHT" val="0"/>
  <p:tag name="KSO_WM_UNIT_ID" val="custom2020943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编辑标题内容"/>
  <p:tag name="KSO_WM_UNIT_TEXT_FILL_FORE_SCHEMECOLOR_INDEX" val="2"/>
  <p:tag name="KSO_WM_UNIT_TEXT_FILL_FORE_SCHEMECOLOR_INDEX_BRIGHTNESS" val="0"/>
  <p:tag name="KSO_WM_UNIT_TEXT_FILL_TYPE" val="1"/>
  <p:tag name="KSO_WM_UNIT_TYPE" val="a"/>
  <p:tag name="KSO_WM_UNIT_VALUE" val="44"/>
</p:tagLst>
</file>

<file path=ppt/tags/tag114.xml><?xml version="1.0" encoding="utf-8"?>
<p:tagLst xmlns:p="http://schemas.openxmlformats.org/presentationml/2006/main">
  <p:tag name="KSO_WM_SLIDE_BACKGROUND_TYPE" val="general"/>
</p:tagLst>
</file>

<file path=ppt/tags/tag115.xml><?xml version="1.0" encoding="utf-8"?>
<p:tagLst xmlns:p="http://schemas.openxmlformats.org/presentationml/2006/main">
  <p:tag name="KSO_WM_SLIDE_BACKGROUND_TYPE" val="general"/>
  <p:tag name="KSO_WM_UNIT_FILL_FORE_SCHEMECOLOR_INDEX" val="16"/>
  <p:tag name="KSO_WM_UNIT_FILL_FORE_SCHEMECOLOR_INDEX_BRIGHTNESS" val="0"/>
  <p:tag name="KSO_WM_UNIT_FILL_TYPE" val="1"/>
  <p:tag name="KSO_WM_UNIT_IGNORE_FIXCOLOR" val="1"/>
  <p:tag name="KSO_WM_UNIT_TEXT_FILL_FORE_SCHEMECOLOR_INDEX" val="2"/>
  <p:tag name="KSO_WM_UNIT_TEXT_FILL_FORE_SCHEMECOLOR_INDEX_BRIGHTNESS" val="0"/>
  <p:tag name="KSO_WM_UNIT_TEXT_FILL_TYPE" val="1"/>
</p:tagLst>
</file>

<file path=ppt/tags/tag116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17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18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1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21.xml><?xml version="1.0" encoding="utf-8"?>
<p:tagLst xmlns:p="http://schemas.openxmlformats.org/presentationml/2006/main">
  <p:tag name="KSO_WM_UNIT_FILL_FORE_SCHEMECOLOR_INDEX" val="15"/>
  <p:tag name="KSO_WM_UNIT_FILL_FORE_SCHEMECOLOR_INDEX_BRIGHTNESS" val="0"/>
  <p:tag name="KSO_WM_UNIT_FILL_TYPE" val="1"/>
  <p:tag name="KSO_WM_UNIT_IGNORE_FIXCOLOR" val="1"/>
  <p:tag name="KSO_WM_UNIT_TEXT_FILL_FORE_SCHEMECOLOR_INDEX" val="2"/>
  <p:tag name="KSO_WM_UNIT_TEXT_FILL_FORE_SCHEMECOLOR_INDEX_BRIGHTNESS" val="0"/>
  <p:tag name="KSO_WM_UNIT_TEXT_FILL_TYPE" val="1"/>
</p:tagLst>
</file>

<file path=ppt/tags/tag122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23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24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25.xml><?xml version="1.0" encoding="utf-8"?>
<p:tagLst xmlns:p="http://schemas.openxmlformats.org/presentationml/2006/main">
  <p:tag name="KSO_WM_ASSEMBLE_CHIP_INDEX" val="7174810b7fe34e6389893e3fe2bd0efe"/>
  <p:tag name="KSO_WM_BEAUTIFY_FLAG" val="#wm#"/>
  <p:tag name="KSO_WM_CHIP_GROUPID" val="5ebe54990ac41c4a0a525673"/>
  <p:tag name="KSO_WM_CHIP_XID" val="5ebe54990ac41c4a0a525674"/>
  <p:tag name="KSO_WM_TAG_VERSION" val="1.0"/>
  <p:tag name="KSO_WM_TEMPLATE_ASSEMBLE_GROUPID" val="5f1a3720671cac3474339a0f"/>
  <p:tag name="KSO_WM_TEMPLATE_ASSEMBLE_XID" val="5f1a547d671cac347433e219"/>
  <p:tag name="KSO_WM_TEMPLATE_CATEGORY" val="custom"/>
  <p:tag name="KSO_WM_TEMPLATE_INDEX" val="20209433"/>
  <p:tag name="KSO_WM_UNIT_BLOCK" val="0"/>
  <p:tag name="KSO_WM_UNIT_COMPATIBLE" val="0"/>
  <p:tag name="KSO_WM_UNIT_DEC_AREA_ID" val="2586386e82a6430e86bcc3caf21d4a9e"/>
  <p:tag name="KSO_WM_UNIT_DEFAULT_FONT" val="24;28;2"/>
  <p:tag name="KSO_WM_UNIT_DIAGRAM_ISNUMVISUAL" val="0"/>
  <p:tag name="KSO_WM_UNIT_DIAGRAM_ISREFERUNIT" val="0"/>
  <p:tag name="KSO_WM_UNIT_HIGHLIGHT" val="0"/>
  <p:tag name="KSO_WM_UNIT_ID" val="custom2020943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44"/>
</p:tagLst>
</file>

<file path=ppt/tags/tag126.xml><?xml version="1.0" encoding="utf-8"?>
<p:tagLst xmlns:p="http://schemas.openxmlformats.org/presentationml/2006/main">
  <p:tag name="KSO_WM_ASSEMBLE_CHIP_INDEX" val="7174810b7fe34e6389893e3fe2bd0efe"/>
  <p:tag name="KSO_WM_BEAUTIFY_FLAG" val="#wm#"/>
  <p:tag name="KSO_WM_CHIP_GROUPID" val="5ebe54990ac41c4a0a525673"/>
  <p:tag name="KSO_WM_CHIP_XID" val="5ebe54990ac41c4a0a525674"/>
  <p:tag name="KSO_WM_TAG_VERSION" val="1.0"/>
  <p:tag name="KSO_WM_TEMPLATE_ASSEMBLE_GROUPID" val="5f1a3720671cac3474339a0f"/>
  <p:tag name="KSO_WM_TEMPLATE_ASSEMBLE_XID" val="5f1a547d671cac347433e219"/>
  <p:tag name="KSO_WM_TEMPLATE_CATEGORY" val="custom"/>
  <p:tag name="KSO_WM_TEMPLATE_INDEX" val="20209433"/>
  <p:tag name="KSO_WM_UNIT_BLOCK" val="0"/>
  <p:tag name="KSO_WM_UNIT_COMPATIBLE" val="0"/>
  <p:tag name="KSO_WM_UNIT_DEC_AREA_ID" val="2586386e82a6430e86bcc3caf21d4a9e"/>
  <p:tag name="KSO_WM_UNIT_DEFAULT_FONT" val="14;16;2"/>
  <p:tag name="KSO_WM_UNIT_DIAGRAM_ISNUMVISUAL" val="0"/>
  <p:tag name="KSO_WM_UNIT_DIAGRAM_ISREFERUNIT" val="0"/>
  <p:tag name="KSO_WM_UNIT_HIGHLIGHT" val="0"/>
  <p:tag name="KSO_WM_UNIT_ID" val="custom20209433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输入你的正文，文字是您思想的提炼，为了最终演示发布的良好效果。"/>
  <p:tag name="KSO_WM_UNIT_TEXT_FILL_FORE_SCHEMECOLOR_INDEX" val="13"/>
  <p:tag name="KSO_WM_UNIT_TEXT_FILL_FORE_SCHEMECOLOR_INDEX_BRIGHTNESS" val="0.35"/>
  <p:tag name="KSO_WM_UNIT_TEXT_FILL_TYPE" val="1"/>
  <p:tag name="KSO_WM_UNIT_TYPE" val="b"/>
  <p:tag name="KSO_WM_UNIT_VALUE" val="99"/>
</p:tagLst>
</file>

<file path=ppt/tags/tag127.xml><?xml version="1.0" encoding="utf-8"?>
<p:tagLst xmlns:p="http://schemas.openxmlformats.org/presentationml/2006/main">
  <p:tag name="KSO_WM_SLIDE_BACKGROUND_TYPE" val="general"/>
</p:tagLst>
</file>

<file path=ppt/tags/tag128.xml><?xml version="1.0" encoding="utf-8"?>
<p:tagLst xmlns:p="http://schemas.openxmlformats.org/presentationml/2006/main">
  <p:tag name="KSO_WM_SLIDE_BACKGROUND_TYPE" val="general"/>
  <p:tag name="KSO_WM_UNIT_FILL_FORE_SCHEMECOLOR_INDEX" val="16"/>
  <p:tag name="KSO_WM_UNIT_FILL_FORE_SCHEMECOLOR_INDEX_BRIGHTNESS" val="0"/>
  <p:tag name="KSO_WM_UNIT_FILL_TYPE" val="1"/>
  <p:tag name="KSO_WM_UNIT_IGNORE_FIXCOLOR" val="1"/>
  <p:tag name="KSO_WM_UNIT_TEXT_FILL_FORE_SCHEMECOLOR_INDEX" val="2"/>
  <p:tag name="KSO_WM_UNIT_TEXT_FILL_FORE_SCHEMECOLOR_INDEX_BRIGHTNESS" val="0"/>
  <p:tag name="KSO_WM_UNIT_TEXT_FILL_TYPE" val="1"/>
</p:tagLst>
</file>

<file path=ppt/tags/tag12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3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32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33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34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35.xml><?xml version="1.0" encoding="utf-8"?>
<p:tagLst xmlns:p="http://schemas.openxmlformats.org/presentationml/2006/main">
  <p:tag name="KSO_WM_SLIDE_BACKGROUND_TYPE" val="general"/>
</p:tagLst>
</file>

<file path=ppt/tags/tag136.xml><?xml version="1.0" encoding="utf-8"?>
<p:tagLst xmlns:p="http://schemas.openxmlformats.org/presentationml/2006/main">
  <p:tag name="KSO_WM_SLIDE_BACKGROUND_TYPE" val="general"/>
  <p:tag name="KSO_WM_UNIT_FILL_FORE_SCHEMECOLOR_INDEX" val="16"/>
  <p:tag name="KSO_WM_UNIT_FILL_FORE_SCHEMECOLOR_INDEX_BRIGHTNESS" val="0"/>
  <p:tag name="KSO_WM_UNIT_FILL_TYPE" val="1"/>
  <p:tag name="KSO_WM_UNIT_IGNORE_FIXCOLOR" val="1"/>
  <p:tag name="KSO_WM_UNIT_TEXT_FILL_FORE_SCHEMECOLOR_INDEX" val="2"/>
  <p:tag name="KSO_WM_UNIT_TEXT_FILL_FORE_SCHEMECOLOR_INDEX_BRIGHTNESS" val="0"/>
  <p:tag name="KSO_WM_UNIT_TEXT_FILL_TYPE" val="1"/>
</p:tagLst>
</file>

<file path=ppt/tags/tag137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38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3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4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42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43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44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45.xml><?xml version="1.0" encoding="utf-8"?>
<p:tagLst xmlns:p="http://schemas.openxmlformats.org/presentationml/2006/main">
  <p:tag name="KSO_WM_UNIT_FILL_FORE_SCHEMECOLOR_INDEX" val="1"/>
  <p:tag name="KSO_WM_UNIT_FILL_FORE_SCHEMECOLOR_INDEX_BRIGHTNESS" val="0"/>
  <p:tag name="KSO_WM_UNIT_FILL_TYPE" val="1"/>
  <p:tag name="KSO_WM_UNIT_IGNORE_FIXCOLOR" val="1"/>
  <p:tag name="KSO_WM_UNIT_TEXT_FILL_FORE_SCHEMECOLOR_INDEX" val="2"/>
  <p:tag name="KSO_WM_UNIT_TEXT_FILL_FORE_SCHEMECOLOR_INDEX_BRIGHTNESS" val="0"/>
  <p:tag name="KSO_WM_UNIT_TEXT_FILL_TYPE" val="1"/>
</p:tagLst>
</file>

<file path=ppt/tags/tag146.xml><?xml version="1.0" encoding="utf-8"?>
<p:tagLst xmlns:p="http://schemas.openxmlformats.org/presentationml/2006/main">
  <p:tag name="KSO_WM_UNIT_FILL_FORE_SCHEMECOLOR_INDEX" val="15"/>
  <p:tag name="KSO_WM_UNIT_FILL_FORE_SCHEMECOLOR_INDEX_BRIGHTNESS" val="0"/>
  <p:tag name="KSO_WM_UNIT_FILL_TYPE" val="1"/>
  <p:tag name="KSO_WM_UNIT_IGNORE_FIXCOLOR" val="1"/>
  <p:tag name="KSO_WM_UNIT_TEXT_FILL_FORE_SCHEMECOLOR_INDEX" val="2"/>
  <p:tag name="KSO_WM_UNIT_TEXT_FILL_FORE_SCHEMECOLOR_INDEX_BRIGHTNESS" val="0"/>
  <p:tag name="KSO_WM_UNIT_TEXT_FILL_TYPE" val="1"/>
</p:tagLst>
</file>

<file path=ppt/tags/tag147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48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4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51.xml><?xml version="1.0" encoding="utf-8"?>
<p:tagLst xmlns:p="http://schemas.openxmlformats.org/presentationml/2006/main">
  <p:tag name="KSO_WM_SLIDE_BACKGROUND_TYPE" val="general"/>
</p:tagLst>
</file>

<file path=ppt/tags/tag152.xml><?xml version="1.0" encoding="utf-8"?>
<p:tagLst xmlns:p="http://schemas.openxmlformats.org/presentationml/2006/main">
  <p:tag name="KSO_WM_SLIDE_BACKGROUND_TYPE" val="general"/>
  <p:tag name="KSO_WM_UNIT_FILL_FORE_SCHEMECOLOR_INDEX" val="16"/>
  <p:tag name="KSO_WM_UNIT_FILL_FORE_SCHEMECOLOR_INDEX_BRIGHTNESS" val="0"/>
  <p:tag name="KSO_WM_UNIT_FILL_TYPE" val="1"/>
  <p:tag name="KSO_WM_UNIT_IGNORE_FIXCOLOR" val="1"/>
  <p:tag name="KSO_WM_UNIT_TEXT_FILL_FORE_SCHEMECOLOR_INDEX" val="2"/>
  <p:tag name="KSO_WM_UNIT_TEXT_FILL_FORE_SCHEMECOLOR_INDEX_BRIGHTNESS" val="0"/>
  <p:tag name="KSO_WM_UNIT_TEXT_FILL_TYPE" val="1"/>
</p:tagLst>
</file>

<file path=ppt/tags/tag153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54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5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56.xml><?xml version="1.0" encoding="utf-8"?>
<p:tagLst xmlns:p="http://schemas.openxmlformats.org/presentationml/2006/main">
  <p:tag name="KSO_WM_SLIDE_BACKGROUND_TYPE" val="general"/>
</p:tagLst>
</file>

<file path=ppt/tags/tag157.xml><?xml version="1.0" encoding="utf-8"?>
<p:tagLst xmlns:p="http://schemas.openxmlformats.org/presentationml/2006/main">
  <p:tag name="KSO_WM_SLIDE_BACKGROUND_TYPE" val="general"/>
  <p:tag name="KSO_WM_UNIT_FILL_FORE_SCHEMECOLOR_INDEX" val="16"/>
  <p:tag name="KSO_WM_UNIT_FILL_FORE_SCHEMECOLOR_INDEX_BRIGHTNESS" val="0"/>
  <p:tag name="KSO_WM_UNIT_FILL_TYPE" val="1"/>
  <p:tag name="KSO_WM_UNIT_IGNORE_FIXCOLOR" val="1"/>
  <p:tag name="KSO_WM_UNIT_TEXT_FILL_FORE_SCHEMECOLOR_INDEX" val="2"/>
  <p:tag name="KSO_WM_UNIT_TEXT_FILL_FORE_SCHEMECOLOR_INDEX_BRIGHTNESS" val="0"/>
  <p:tag name="KSO_WM_UNIT_TEXT_FILL_TYPE" val="1"/>
</p:tagLst>
</file>

<file path=ppt/tags/tag158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5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0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6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62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63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64.xml><?xml version="1.0" encoding="utf-8"?>
<p:tagLst xmlns:p="http://schemas.openxmlformats.org/presentationml/2006/main">
  <p:tag name="KSO_WM_SLIDE_BACKGROUND_TYPE" val="general"/>
</p:tagLst>
</file>

<file path=ppt/tags/tag165.xml><?xml version="1.0" encoding="utf-8"?>
<p:tagLst xmlns:p="http://schemas.openxmlformats.org/presentationml/2006/main">
  <p:tag name="KSO_WM_SLIDE_BACKGROUND_TYPE" val="general"/>
  <p:tag name="KSO_WM_UNIT_FILL_FORE_SCHEMECOLOR_INDEX" val="16"/>
  <p:tag name="KSO_WM_UNIT_FILL_FORE_SCHEMECOLOR_INDEX_BRIGHTNESS" val="0"/>
  <p:tag name="KSO_WM_UNIT_FILL_TYPE" val="1"/>
  <p:tag name="KSO_WM_UNIT_IGNORE_FIXCOLOR" val="1"/>
  <p:tag name="KSO_WM_UNIT_TEXT_FILL_FORE_SCHEMECOLOR_INDEX" val="2"/>
  <p:tag name="KSO_WM_UNIT_TEXT_FILL_FORE_SCHEMECOLOR_INDEX_BRIGHTNESS" val="0"/>
  <p:tag name="KSO_WM_UNIT_TEXT_FILL_TYPE" val="1"/>
</p:tagLst>
</file>

<file path=ppt/tags/tag166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67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68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6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0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71.xml><?xml version="1.0" encoding="utf-8"?>
<p:tagLst xmlns:p="http://schemas.openxmlformats.org/presentationml/2006/main">
  <p:tag name="KSO_WM_SLIDE_BACKGROUND_TYPE" val="general"/>
</p:tagLst>
</file>

<file path=ppt/tags/tag172.xml><?xml version="1.0" encoding="utf-8"?>
<p:tagLst xmlns:p="http://schemas.openxmlformats.org/presentationml/2006/main">
  <p:tag name="KSO_WM_SLIDE_BACKGROUND_TYPE" val="general"/>
  <p:tag name="KSO_WM_UNIT_FILL_FORE_SCHEMECOLOR_INDEX" val="16"/>
  <p:tag name="KSO_WM_UNIT_FILL_FORE_SCHEMECOLOR_INDEX_BRIGHTNESS" val="0"/>
  <p:tag name="KSO_WM_UNIT_FILL_TYPE" val="1"/>
  <p:tag name="KSO_WM_UNIT_IGNORE_FIXCOLOR" val="1"/>
  <p:tag name="KSO_WM_UNIT_TEXT_FILL_FORE_SCHEMECOLOR_INDEX" val="2"/>
  <p:tag name="KSO_WM_UNIT_TEXT_FILL_FORE_SCHEMECOLOR_INDEX_BRIGHTNESS" val="0"/>
  <p:tag name="KSO_WM_UNIT_TEXT_FILL_TYPE" val="1"/>
</p:tagLst>
</file>

<file path=ppt/tags/tag173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74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7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76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77.xml><?xml version="1.0" encoding="utf-8"?>
<p:tagLst xmlns:p="http://schemas.openxmlformats.org/presentationml/2006/main">
  <p:tag name="KSO_WM_UNIT_SUBTYPE" val="q"/>
  <p:tag name="KSO_WM_UNIT_TYPE" val="i"/>
</p:tagLst>
</file>

<file path=ppt/tags/tag178.xml><?xml version="1.0" encoding="utf-8"?>
<p:tagLst xmlns:p="http://schemas.openxmlformats.org/presentationml/2006/main">
  <p:tag name="KSO_WM_UNIT_FILL_FORE_SCHEMECOLOR_INDEX" val="1"/>
  <p:tag name="KSO_WM_UNIT_FILL_FORE_SCHEMECOLOR_INDEX_BRIGHTNESS" val="0"/>
  <p:tag name="KSO_WM_UNIT_FILL_TYPE" val="1"/>
  <p:tag name="KSO_WM_UNIT_IGNORE_FIXCOLOR" val="1"/>
  <p:tag name="KSO_WM_UNIT_TEXT_FILL_FORE_SCHEMECOLOR_INDEX" val="2"/>
  <p:tag name="KSO_WM_UNIT_TEXT_FILL_FORE_SCHEMECOLOR_INDEX_BRIGHTNESS" val="0"/>
  <p:tag name="KSO_WM_UNIT_TEXT_FILL_TYPE" val="1"/>
</p:tagLst>
</file>

<file path=ppt/tags/tag17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0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8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82.xml><?xml version="1.0" encoding="utf-8"?>
<p:tagLst xmlns:p="http://schemas.openxmlformats.org/presentationml/2006/main">
  <p:tag name="KSO_WM_ASSEMBLE_CHIP_INDEX" val="b4bf6ca0ea564ac095bc3b66e2dbcdf7"/>
  <p:tag name="KSO_WM_BEAUTIFY_FLAG" val="#wm#"/>
  <p:tag name="KSO_WM_CHIP_GROUPID" val="5ebce5b80ac41c4a0a525374"/>
  <p:tag name="KSO_WM_CHIP_XID" val="5ebce5b80ac41c4a0a525375"/>
  <p:tag name="KSO_WM_TAG_VERSION" val="1.0"/>
  <p:tag name="KSO_WM_TEMPLATE_ASSEMBLE_GROUPID" val="5f1a3720671cac3474339a0f"/>
  <p:tag name="KSO_WM_TEMPLATE_ASSEMBLE_XID" val="5f1a547d671cac347433e1c3"/>
  <p:tag name="KSO_WM_TEMPLATE_CATEGORY" val="custom"/>
  <p:tag name="KSO_WM_TEMPLATE_INDEX" val="20209433"/>
  <p:tag name="KSO_WM_UNIT_BLOCK" val="0"/>
  <p:tag name="KSO_WM_UNIT_COMPATIBLE" val="0"/>
  <p:tag name="KSO_WM_UNIT_DEC_AREA_ID" val="ff331a44d3d7470fabca6c2e96acc1f1"/>
  <p:tag name="KSO_WM_UNIT_DEFAULT_FONT" val="18;24;2"/>
  <p:tag name="KSO_WM_UNIT_DIAGRAM_ISNUMVISUAL" val="0"/>
  <p:tag name="KSO_WM_UNIT_DIAGRAM_ISREFERUNIT" val="0"/>
  <p:tag name="KSO_WM_UNIT_HIGHLIGHT" val="0"/>
  <p:tag name="KSO_WM_UNIT_ID" val="custom20209433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内容"/>
  <p:tag name="KSO_WM_UNIT_TEXT_FILL_FORE_SCHEMECOLOR_INDEX" val="2"/>
  <p:tag name="KSO_WM_UNIT_TEXT_FILL_FORE_SCHEMECOLOR_INDEX_BRIGHTNESS" val="0"/>
  <p:tag name="KSO_WM_UNIT_TEXT_FILL_TYPE" val="1"/>
  <p:tag name="KSO_WM_UNIT_TYPE" val="b"/>
  <p:tag name="KSO_WM_UNIT_VALUE" val="35"/>
</p:tagLst>
</file>

<file path=ppt/tags/tag183.xml><?xml version="1.0" encoding="utf-8"?>
<p:tagLst xmlns:p="http://schemas.openxmlformats.org/presentationml/2006/main">
  <p:tag name="KSO_WM_ASSEMBLE_CHIP_INDEX" val="b4bf6ca0ea564ac095bc3b66e2dbcdf7"/>
  <p:tag name="KSO_WM_BEAUTIFY_FLAG" val="#wm#"/>
  <p:tag name="KSO_WM_CHIP_GROUPID" val="5ebce5b80ac41c4a0a525374"/>
  <p:tag name="KSO_WM_CHIP_XID" val="5ebce5b80ac41c4a0a525375"/>
  <p:tag name="KSO_WM_TAG_VERSION" val="1.0"/>
  <p:tag name="KSO_WM_TEMPLATE_ASSEMBLE_GROUPID" val="5f1a3720671cac3474339a0f"/>
  <p:tag name="KSO_WM_TEMPLATE_ASSEMBLE_XID" val="5f1a547d671cac347433e1c3"/>
  <p:tag name="KSO_WM_TEMPLATE_CATEGORY" val="custom"/>
  <p:tag name="KSO_WM_TEMPLATE_INDEX" val="20209433"/>
  <p:tag name="KSO_WM_UNIT_BLOCK" val="0"/>
  <p:tag name="KSO_WM_UNIT_COMPATIBLE" val="0"/>
  <p:tag name="KSO_WM_UNIT_DEC_AREA_ID" val="ff331a44d3d7470fabca6c2e96acc1f1"/>
  <p:tag name="KSO_WM_UNIT_DEFAULT_FONT" val="24;44;4"/>
  <p:tag name="KSO_WM_UNIT_DIAGRAM_ISNUMVISUAL" val="0"/>
  <p:tag name="KSO_WM_UNIT_DIAGRAM_ISREFERUNIT" val="0"/>
  <p:tag name="KSO_WM_UNIT_HIGHLIGHT" val="0"/>
  <p:tag name="KSO_WM_UNIT_ID" val="custom20209433_1*a*1"/>
  <p:tag name="KSO_WM_UNIT_INDEX" val="1"/>
  <p:tag name="KSO_WM_UNIT_ISCONTENTSTITLE" val="0"/>
  <p:tag name="KSO_WM_UNIT_ISNUMDGMTITLE" val="0"/>
  <p:tag name="KSO_WM_UNIT_LAYERLEVEL" val="1"/>
  <p:tag name="KSO_WM_UNIT_NOCLEAR" val="1"/>
  <p:tag name="KSO_WM_UNIT_PRESET_TEXT" val="谢谢观看"/>
  <p:tag name="KSO_WM_UNIT_TEXT_FILL_FORE_SCHEMECOLOR_INDEX" val="2"/>
  <p:tag name="KSO_WM_UNIT_TEXT_FILL_FORE_SCHEMECOLOR_INDEX_BRIGHTNESS" val="0"/>
  <p:tag name="KSO_WM_UNIT_TEXT_FILL_TYPE" val="1"/>
  <p:tag name="KSO_WM_UNIT_TYPE" val="a"/>
  <p:tag name="KSO_WM_UNIT_VALUE" val="9"/>
</p:tagLst>
</file>

<file path=ppt/tags/tag184.xml><?xml version="1.0" encoding="utf-8"?>
<p:tagLst xmlns:p="http://schemas.openxmlformats.org/presentationml/2006/main">
  <p:tag name="KSO_WM_SLIDE_BACKGROUND_TYPE" val="general"/>
</p:tagLst>
</file>

<file path=ppt/tags/tag185.xml><?xml version="1.0" encoding="utf-8"?>
<p:tagLst xmlns:p="http://schemas.openxmlformats.org/presentationml/2006/main">
  <p:tag name="KSO_WM_SLIDE_BACKGROUND_TYPE" val="general"/>
  <p:tag name="KSO_WM_UNIT_FILL_FORE_SCHEMECOLOR_INDEX" val="16"/>
  <p:tag name="KSO_WM_UNIT_FILL_FORE_SCHEMECOLOR_INDEX_BRIGHTNESS" val="0"/>
  <p:tag name="KSO_WM_UNIT_FILL_TYPE" val="1"/>
  <p:tag name="KSO_WM_UNIT_IGNORE_FIXCOLOR" val="1"/>
  <p:tag name="KSO_WM_UNIT_TEXT_FILL_FORE_SCHEMECOLOR_INDEX" val="2"/>
  <p:tag name="KSO_WM_UNIT_TEXT_FILL_FORE_SCHEMECOLOR_INDEX_BRIGHTNESS" val="0"/>
  <p:tag name="KSO_WM_UNIT_TEXT_FILL_TYPE" val="1"/>
</p:tagLst>
</file>

<file path=ppt/tags/tag186.xml><?xml version="1.0" encoding="utf-8"?>
<p:tagLst xmlns:p="http://schemas.openxmlformats.org/presentationml/2006/main">
  <p:tag name="KSO_WM_SLIDE_BACKGROUND_TYPE" val="general"/>
  <p:tag name="KSO_WM_UNIT_TEXT_FILL_FORE_SCHEMECOLOR_INDEX" val="13"/>
  <p:tag name="KSO_WM_UNIT_TEXT_FILL_FORE_SCHEMECOLOR_INDEX_BRIGHTNESS" val="0"/>
  <p:tag name="KSO_WM_UNIT_TEXT_FILL_TYPE" val="1"/>
</p:tagLst>
</file>

<file path=ppt/tags/tag187.xml><?xml version="1.0" encoding="utf-8"?>
<p:tagLst xmlns:p="http://schemas.openxmlformats.org/presentationml/2006/main">
  <p:tag name="KSO_WM_SLIDE_BACKGROUND_TYPE" val="general"/>
  <p:tag name="KSO_WM_UNIT_TEXT_FILL_FORE_SCHEMECOLOR_INDEX" val="13"/>
  <p:tag name="KSO_WM_UNIT_TEXT_FILL_FORE_SCHEMECOLOR_INDEX_BRIGHTNESS" val="0"/>
  <p:tag name="KSO_WM_UNIT_TEXT_FILL_TYPE" val="1"/>
</p:tagLst>
</file>

<file path=ppt/tags/tag188.xml><?xml version="1.0" encoding="utf-8"?>
<p:tagLst xmlns:p="http://schemas.openxmlformats.org/presentationml/2006/main">
  <p:tag name="KSO_WM_SLIDE_BACKGROUND_TYPE" val="general"/>
  <p:tag name="KSO_WM_UNIT_TEXT_FILL_FORE_SCHEMECOLOR_INDEX" val="13"/>
  <p:tag name="KSO_WM_UNIT_TEXT_FILL_FORE_SCHEMECOLOR_INDEX_BRIGHTNESS" val="0"/>
  <p:tag name="KSO_WM_UNIT_TEXT_FILL_TYPE" val="1"/>
</p:tagLst>
</file>

<file path=ppt/tags/tag189.xml><?xml version="1.0" encoding="utf-8"?>
<p:tagLst xmlns:p="http://schemas.openxmlformats.org/presentationml/2006/main">
  <p:tag name="KSO_WM_SLIDE_BACKGROUND_TYPE" val="general"/>
  <p:tag name="KSO_WM_UNIT_TEXT_FILL_FORE_SCHEMECOLOR_INDEX" val="13"/>
  <p:tag name="KSO_WM_UNIT_TEXT_FILL_FORE_SCHEMECOLOR_INDEX_BRIGHTNESS" val="0"/>
  <p:tag name="KSO_WM_UNIT_TEXT_FILL_TYPE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0.xml><?xml version="1.0" encoding="utf-8"?>
<p:tagLst xmlns:p="http://schemas.openxmlformats.org/presentationml/2006/main">
  <p:tag name="KSO_WM_SLIDE_BACKGROUND_TYPE" val="frame"/>
</p:tagLst>
</file>

<file path=ppt/tags/tag191.xml><?xml version="1.0" encoding="utf-8"?>
<p:tagLst xmlns:p="http://schemas.openxmlformats.org/presentationml/2006/main">
  <p:tag name="KSO_WM_SLIDE_BACKGROUND_TYPE" val="frame"/>
  <p:tag name="KSO_WM_UNIT_FILL_FORE_SCHEMECOLOR_INDEX" val="16"/>
  <p:tag name="KSO_WM_UNIT_FILL_FORE_SCHEMECOLOR_INDEX_BRIGHTNESS" val="0"/>
  <p:tag name="KSO_WM_UNIT_FILL_TYPE" val="1"/>
  <p:tag name="KSO_WM_UNIT_IGNORE_FIXCOLOR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92.xml><?xml version="1.0" encoding="utf-8"?>
<p:tagLst xmlns:p="http://schemas.openxmlformats.org/presentationml/2006/main">
  <p:tag name="KSO_WM_SLIDE_BACKGROUND_TYPE" val="frame"/>
  <p:tag name="KSO_WM_UNIT_TEXT_FILL_FORE_SCHEMECOLOR_INDEX" val="13"/>
  <p:tag name="KSO_WM_UNIT_TEXT_FILL_FORE_SCHEMECOLOR_INDEX_BRIGHTNESS" val="0"/>
  <p:tag name="KSO_WM_UNIT_TEXT_FILL_TYPE" val="1"/>
</p:tagLst>
</file>

<file path=ppt/tags/tag193.xml><?xml version="1.0" encoding="utf-8"?>
<p:tagLst xmlns:p="http://schemas.openxmlformats.org/presentationml/2006/main">
  <p:tag name="KSO_WM_SLIDE_BACKGROUND_TYPE" val="frame"/>
  <p:tag name="KSO_WM_UNIT_TEXT_FILL_FORE_SCHEMECOLOR_INDEX" val="13"/>
  <p:tag name="KSO_WM_UNIT_TEXT_FILL_FORE_SCHEMECOLOR_INDEX_BRIGHTNESS" val="0"/>
  <p:tag name="KSO_WM_UNIT_TEXT_FILL_TYPE" val="1"/>
</p:tagLst>
</file>

<file path=ppt/tags/tag194.xml><?xml version="1.0" encoding="utf-8"?>
<p:tagLst xmlns:p="http://schemas.openxmlformats.org/presentationml/2006/main">
  <p:tag name="KSO_WM_SLIDE_BACKGROUND_TYPE" val="frame"/>
  <p:tag name="KSO_WM_UNIT_TEXT_FILL_FORE_SCHEMECOLOR_INDEX" val="13"/>
  <p:tag name="KSO_WM_UNIT_TEXT_FILL_FORE_SCHEMECOLOR_INDEX_BRIGHTNESS" val="0"/>
  <p:tag name="KSO_WM_UNIT_TEXT_FILL_TYPE" val="1"/>
</p:tagLst>
</file>

<file path=ppt/tags/tag195.xml><?xml version="1.0" encoding="utf-8"?>
<p:tagLst xmlns:p="http://schemas.openxmlformats.org/presentationml/2006/main">
  <p:tag name="KSO_WM_SLIDE_BACKGROUND_TYPE" val="frame"/>
  <p:tag name="KSO_WM_UNIT_TEXT_FILL_FORE_SCHEMECOLOR_INDEX" val="13"/>
  <p:tag name="KSO_WM_UNIT_TEXT_FILL_FORE_SCHEMECOLOR_INDEX_BRIGHTNESS" val="0"/>
  <p:tag name="KSO_WM_UNIT_TEXT_FILL_TYPE" val="1"/>
</p:tagLst>
</file>

<file path=ppt/tags/tag196.xml><?xml version="1.0" encoding="utf-8"?>
<p:tagLst xmlns:p="http://schemas.openxmlformats.org/presentationml/2006/main">
  <p:tag name="KSO_WM_SLIDE_BACKGROUND_TYPE" val="frame"/>
  <p:tag name="KSO_WM_UNIT_TEXT_FILL_FORE_SCHEMECOLOR_INDEX" val="13"/>
  <p:tag name="KSO_WM_UNIT_TEXT_FILL_FORE_SCHEMECOLOR_INDEX_BRIGHTNESS" val="0"/>
  <p:tag name="KSO_WM_UNIT_TEXT_FILL_TYPE" val="1"/>
</p:tagLst>
</file>

<file path=ppt/tags/tag197.xml><?xml version="1.0" encoding="utf-8"?>
<p:tagLst xmlns:p="http://schemas.openxmlformats.org/presentationml/2006/main">
  <p:tag name="KSO_WM_SLIDE_BACKGROUND_TYPE" val="leftRight"/>
</p:tagLst>
</file>

<file path=ppt/tags/tag198.xml><?xml version="1.0" encoding="utf-8"?>
<p:tagLst xmlns:p="http://schemas.openxmlformats.org/presentationml/2006/main">
  <p:tag name="KSO_WM_SLIDE_BACKGROUND_TYPE" val="leftRight"/>
  <p:tag name="KSO_WM_UNIT_FILL_FORE_SCHEMECOLOR_INDEX" val="16"/>
  <p:tag name="KSO_WM_UNIT_FILL_FORE_SCHEMECOLOR_INDEX_BRIGHTNESS" val="0"/>
  <p:tag name="KSO_WM_UNIT_FILL_TYPE" val="1"/>
  <p:tag name="KSO_WM_UNIT_IGNORE_FIXCOLOR" val="1"/>
  <p:tag name="KSO_WM_UNIT_TEXT_FILL_FORE_SCHEMECOLOR_INDEX" val="2"/>
  <p:tag name="KSO_WM_UNIT_TEXT_FILL_FORE_SCHEMECOLOR_INDEX_BRIGHTNESS" val="0"/>
  <p:tag name="KSO_WM_UNIT_TEXT_FILL_TYPE" val="1"/>
</p:tagLst>
</file>

<file path=ppt/tags/tag199.xml><?xml version="1.0" encoding="utf-8"?>
<p:tagLst xmlns:p="http://schemas.openxmlformats.org/presentationml/2006/main">
  <p:tag name="KSO_WM_SLIDE_BACKGROUND_TYPE" val="leftRight"/>
  <p:tag name="KSO_WM_UNIT_FILL_FORE_SCHEMECOLOR_INDEX" val="15"/>
  <p:tag name="KSO_WM_UNIT_FILL_FORE_SCHEMECOLOR_INDEX_BRIGHTNESS" val="0"/>
  <p:tag name="KSO_WM_UNIT_FILL_TYPE" val="1"/>
  <p:tag name="KSO_WM_UNIT_IGNORE_FIXCOLOR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KSO_WM_SLIDE_BACKGROUND_TYPE" val="leftRight"/>
  <p:tag name="KSO_WM_UNIT_TEXT_FILL_FORE_SCHEMECOLOR_INDEX" val="13"/>
  <p:tag name="KSO_WM_UNIT_TEXT_FILL_FORE_SCHEMECOLOR_INDEX_BRIGHTNESS" val="0"/>
  <p:tag name="KSO_WM_UNIT_TEXT_FILL_TYPE" val="1"/>
</p:tagLst>
</file>

<file path=ppt/tags/tag201.xml><?xml version="1.0" encoding="utf-8"?>
<p:tagLst xmlns:p="http://schemas.openxmlformats.org/presentationml/2006/main">
  <p:tag name="KSO_WM_SLIDE_BACKGROUND_TYPE" val="leftRight"/>
  <p:tag name="KSO_WM_UNIT_TEXT_FILL_FORE_SCHEMECOLOR_INDEX" val="13"/>
  <p:tag name="KSO_WM_UNIT_TEXT_FILL_FORE_SCHEMECOLOR_INDEX_BRIGHTNESS" val="0"/>
  <p:tag name="KSO_WM_UNIT_TEXT_FILL_TYPE" val="1"/>
</p:tagLst>
</file>

<file path=ppt/tags/tag202.xml><?xml version="1.0" encoding="utf-8"?>
<p:tagLst xmlns:p="http://schemas.openxmlformats.org/presentationml/2006/main">
  <p:tag name="KSO_WM_SLIDE_BACKGROUND_TYPE" val="leftRight"/>
  <p:tag name="KSO_WM_UNIT_TEXT_FILL_FORE_SCHEMECOLOR_INDEX" val="13"/>
  <p:tag name="KSO_WM_UNIT_TEXT_FILL_FORE_SCHEMECOLOR_INDEX_BRIGHTNESS" val="0"/>
  <p:tag name="KSO_WM_UNIT_TEXT_FILL_TYPE" val="1"/>
</p:tagLst>
</file>

<file path=ppt/tags/tag203.xml><?xml version="1.0" encoding="utf-8"?>
<p:tagLst xmlns:p="http://schemas.openxmlformats.org/presentationml/2006/main">
  <p:tag name="KSO_WM_SLIDE_BACKGROUND_TYPE" val="leftRight"/>
  <p:tag name="KSO_WM_UNIT_TEXT_FILL_FORE_SCHEMECOLOR_INDEX" val="13"/>
  <p:tag name="KSO_WM_UNIT_TEXT_FILL_FORE_SCHEMECOLOR_INDEX_BRIGHTNESS" val="0"/>
  <p:tag name="KSO_WM_UNIT_TEXT_FILL_TYPE" val="1"/>
</p:tagLst>
</file>

<file path=ppt/tags/tag204.xml><?xml version="1.0" encoding="utf-8"?>
<p:tagLst xmlns:p="http://schemas.openxmlformats.org/presentationml/2006/main">
  <p:tag name="KSO_WM_SLIDE_BACKGROUND_TYPE" val="leftRight"/>
  <p:tag name="KSO_WM_UNIT_TEXT_FILL_FORE_SCHEMECOLOR_INDEX" val="13"/>
  <p:tag name="KSO_WM_UNIT_TEXT_FILL_FORE_SCHEMECOLOR_INDEX_BRIGHTNESS" val="0"/>
  <p:tag name="KSO_WM_UNIT_TEXT_FILL_TYPE" val="1"/>
</p:tagLst>
</file>

<file path=ppt/tags/tag205.xml><?xml version="1.0" encoding="utf-8"?>
<p:tagLst xmlns:p="http://schemas.openxmlformats.org/presentationml/2006/main">
  <p:tag name="KSO_WM_SLIDE_BACKGROUND_TYPE" val="leftRight"/>
  <p:tag name="KSO_WM_UNIT_TEXT_FILL_FORE_SCHEMECOLOR_INDEX" val="13"/>
  <p:tag name="KSO_WM_UNIT_TEXT_FILL_FORE_SCHEMECOLOR_INDEX_BRIGHTNESS" val="0"/>
  <p:tag name="KSO_WM_UNIT_TEXT_FILL_TYPE" val="1"/>
</p:tagLst>
</file>

<file path=ppt/tags/tag206.xml><?xml version="1.0" encoding="utf-8"?>
<p:tagLst xmlns:p="http://schemas.openxmlformats.org/presentationml/2006/main">
  <p:tag name="KSO_WM_SLIDE_BACKGROUND_TYPE" val="topBottom"/>
</p:tagLst>
</file>

<file path=ppt/tags/tag207.xml><?xml version="1.0" encoding="utf-8"?>
<p:tagLst xmlns:p="http://schemas.openxmlformats.org/presentationml/2006/main">
  <p:tag name="KSO_WM_SLIDE_BACKGROUND_TYPE" val="topBottom"/>
  <p:tag name="KSO_WM_UNIT_FILL_FORE_SCHEMECOLOR_INDEX" val="16"/>
  <p:tag name="KSO_WM_UNIT_FILL_FORE_SCHEMECOLOR_INDEX_BRIGHTNESS" val="0"/>
  <p:tag name="KSO_WM_UNIT_FILL_TYPE" val="1"/>
  <p:tag name="KSO_WM_UNIT_IGNORE_FIXCOLOR" val="1"/>
  <p:tag name="KSO_WM_UNIT_TEXT_FILL_FORE_SCHEMECOLOR_INDEX" val="2"/>
  <p:tag name="KSO_WM_UNIT_TEXT_FILL_FORE_SCHEMECOLOR_INDEX_BRIGHTNESS" val="0"/>
  <p:tag name="KSO_WM_UNIT_TEXT_FILL_TYPE" val="1"/>
</p:tagLst>
</file>

<file path=ppt/tags/tag208.xml><?xml version="1.0" encoding="utf-8"?>
<p:tagLst xmlns:p="http://schemas.openxmlformats.org/presentationml/2006/main">
  <p:tag name="KSO_WM_SLIDE_BACKGROUND_TYPE" val="topBottom"/>
  <p:tag name="KSO_WM_UNIT_FILL_FORE_SCHEMECOLOR_INDEX" val="15"/>
  <p:tag name="KSO_WM_UNIT_FILL_FORE_SCHEMECOLOR_INDEX_BRIGHTNESS" val="0"/>
  <p:tag name="KSO_WM_UNIT_FILL_TYPE" val="1"/>
  <p:tag name="KSO_WM_UNIT_IGNORE_FIXCOLOR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09.xml><?xml version="1.0" encoding="utf-8"?>
<p:tagLst xmlns:p="http://schemas.openxmlformats.org/presentationml/2006/main">
  <p:tag name="KSO_WM_SLIDE_BACKGROUND_TYPE" val="topBottom"/>
  <p:tag name="KSO_WM_UNIT_TEXT_FILL_FORE_SCHEMECOLOR_INDEX" val="13"/>
  <p:tag name="KSO_WM_UNIT_TEXT_FILL_FORE_SCHEMECOLOR_INDEX_BRIGHTNESS" val="0"/>
  <p:tag name="KSO_WM_UNIT_TEXT_FILL_TYPE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KSO_WM_SLIDE_BACKGROUND_TYPE" val="topBottom"/>
  <p:tag name="KSO_WM_UNIT_TEXT_FILL_FORE_SCHEMECOLOR_INDEX" val="13"/>
  <p:tag name="KSO_WM_UNIT_TEXT_FILL_FORE_SCHEMECOLOR_INDEX_BRIGHTNESS" val="0"/>
  <p:tag name="KSO_WM_UNIT_TEXT_FILL_TYPE" val="1"/>
</p:tagLst>
</file>

<file path=ppt/tags/tag211.xml><?xml version="1.0" encoding="utf-8"?>
<p:tagLst xmlns:p="http://schemas.openxmlformats.org/presentationml/2006/main">
  <p:tag name="KSO_WM_SLIDE_BACKGROUND_TYPE" val="topBottom"/>
  <p:tag name="KSO_WM_UNIT_TEXT_FILL_FORE_SCHEMECOLOR_INDEX" val="13"/>
  <p:tag name="KSO_WM_UNIT_TEXT_FILL_FORE_SCHEMECOLOR_INDEX_BRIGHTNESS" val="0"/>
  <p:tag name="KSO_WM_UNIT_TEXT_FILL_TYPE" val="1"/>
</p:tagLst>
</file>

<file path=ppt/tags/tag212.xml><?xml version="1.0" encoding="utf-8"?>
<p:tagLst xmlns:p="http://schemas.openxmlformats.org/presentationml/2006/main">
  <p:tag name="KSO_WM_SLIDE_BACKGROUND_TYPE" val="topBottom"/>
  <p:tag name="KSO_WM_UNIT_TEXT_FILL_FORE_SCHEMECOLOR_INDEX" val="13"/>
  <p:tag name="KSO_WM_UNIT_TEXT_FILL_FORE_SCHEMECOLOR_INDEX_BRIGHTNESS" val="0"/>
  <p:tag name="KSO_WM_UNIT_TEXT_FILL_TYPE" val="1"/>
</p:tagLst>
</file>

<file path=ppt/tags/tag213.xml><?xml version="1.0" encoding="utf-8"?>
<p:tagLst xmlns:p="http://schemas.openxmlformats.org/presentationml/2006/main">
  <p:tag name="KSO_WM_SLIDE_BACKGROUND_TYPE" val="topBottom"/>
  <p:tag name="KSO_WM_UNIT_TEXT_FILL_FORE_SCHEMECOLOR_INDEX" val="13"/>
  <p:tag name="KSO_WM_UNIT_TEXT_FILL_FORE_SCHEMECOLOR_INDEX_BRIGHTNESS" val="0"/>
  <p:tag name="KSO_WM_UNIT_TEXT_FILL_TYPE" val="1"/>
</p:tagLst>
</file>

<file path=ppt/tags/tag214.xml><?xml version="1.0" encoding="utf-8"?>
<p:tagLst xmlns:p="http://schemas.openxmlformats.org/presentationml/2006/main">
  <p:tag name="KSO_WM_SLIDE_BACKGROUND_TYPE" val="topBottom"/>
  <p:tag name="KSO_WM_UNIT_TEXT_FILL_FORE_SCHEMECOLOR_INDEX" val="13"/>
  <p:tag name="KSO_WM_UNIT_TEXT_FILL_FORE_SCHEMECOLOR_INDEX_BRIGHTNESS" val="0"/>
  <p:tag name="KSO_WM_UNIT_TEXT_FILL_TYPE" val="1"/>
</p:tagLst>
</file>

<file path=ppt/tags/tag215.xml><?xml version="1.0" encoding="utf-8"?>
<p:tagLst xmlns:p="http://schemas.openxmlformats.org/presentationml/2006/main">
  <p:tag name="KSO_WM_SLIDE_BACKGROUND_TYPE" val="bottomTop"/>
</p:tagLst>
</file>

<file path=ppt/tags/tag216.xml><?xml version="1.0" encoding="utf-8"?>
<p:tagLst xmlns:p="http://schemas.openxmlformats.org/presentationml/2006/main">
  <p:tag name="KSO_WM_SLIDE_BACKGROUND_TYPE" val="bottomTop"/>
  <p:tag name="KSO_WM_UNIT_FILL_FORE_SCHEMECOLOR_INDEX" val="16"/>
  <p:tag name="KSO_WM_UNIT_FILL_FORE_SCHEMECOLOR_INDEX_BRIGHTNESS" val="0"/>
  <p:tag name="KSO_WM_UNIT_FILL_TYPE" val="1"/>
  <p:tag name="KSO_WM_UNIT_IGNORE_FIXCOLOR" val="1"/>
  <p:tag name="KSO_WM_UNIT_TEXT_FILL_FORE_SCHEMECOLOR_INDEX" val="2"/>
  <p:tag name="KSO_WM_UNIT_TEXT_FILL_FORE_SCHEMECOLOR_INDEX_BRIGHTNESS" val="0"/>
  <p:tag name="KSO_WM_UNIT_TEXT_FILL_TYPE" val="1"/>
</p:tagLst>
</file>

<file path=ppt/tags/tag217.xml><?xml version="1.0" encoding="utf-8"?>
<p:tagLst xmlns:p="http://schemas.openxmlformats.org/presentationml/2006/main">
  <p:tag name="KSO_WM_SLIDE_BACKGROUND_TYPE" val="bottomTop"/>
  <p:tag name="KSO_WM_UNIT_FILL_FORE_SCHEMECOLOR_INDEX" val="15"/>
  <p:tag name="KSO_WM_UNIT_FILL_FORE_SCHEMECOLOR_INDEX_BRIGHTNESS" val="0"/>
  <p:tag name="KSO_WM_UNIT_FILL_TYPE" val="1"/>
  <p:tag name="KSO_WM_UNIT_IGNORE_FIXCOLOR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18.xml><?xml version="1.0" encoding="utf-8"?>
<p:tagLst xmlns:p="http://schemas.openxmlformats.org/presentationml/2006/main">
  <p:tag name="KSO_WM_SLIDE_BACKGROUND_TYPE" val="bottomTop"/>
  <p:tag name="KSO_WM_UNIT_TEXT_FILL_FORE_SCHEMECOLOR_INDEX" val="13"/>
  <p:tag name="KSO_WM_UNIT_TEXT_FILL_FORE_SCHEMECOLOR_INDEX_BRIGHTNESS" val="0"/>
  <p:tag name="KSO_WM_UNIT_TEXT_FILL_TYPE" val="1"/>
</p:tagLst>
</file>

<file path=ppt/tags/tag219.xml><?xml version="1.0" encoding="utf-8"?>
<p:tagLst xmlns:p="http://schemas.openxmlformats.org/presentationml/2006/main">
  <p:tag name="KSO_WM_SLIDE_BACKGROUND_TYPE" val="bottomTop"/>
  <p:tag name="KSO_WM_UNIT_TEXT_FILL_FORE_SCHEMECOLOR_INDEX" val="13"/>
  <p:tag name="KSO_WM_UNIT_TEXT_FILL_FORE_SCHEMECOLOR_INDEX_BRIGHTNESS" val="0"/>
  <p:tag name="KSO_WM_UNIT_TEXT_FILL_TYPE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0.xml><?xml version="1.0" encoding="utf-8"?>
<p:tagLst xmlns:p="http://schemas.openxmlformats.org/presentationml/2006/main">
  <p:tag name="KSO_WM_SLIDE_BACKGROUND_TYPE" val="bottomTop"/>
  <p:tag name="KSO_WM_UNIT_TEXT_FILL_FORE_SCHEMECOLOR_INDEX" val="13"/>
  <p:tag name="KSO_WM_UNIT_TEXT_FILL_FORE_SCHEMECOLOR_INDEX_BRIGHTNESS" val="0"/>
  <p:tag name="KSO_WM_UNIT_TEXT_FILL_TYPE" val="1"/>
</p:tagLst>
</file>

<file path=ppt/tags/tag221.xml><?xml version="1.0" encoding="utf-8"?>
<p:tagLst xmlns:p="http://schemas.openxmlformats.org/presentationml/2006/main">
  <p:tag name="KSO_WM_SLIDE_BACKGROUND_TYPE" val="bottomTop"/>
  <p:tag name="KSO_WM_UNIT_TEXT_FILL_FORE_SCHEMECOLOR_INDEX" val="13"/>
  <p:tag name="KSO_WM_UNIT_TEXT_FILL_FORE_SCHEMECOLOR_INDEX_BRIGHTNESS" val="0"/>
  <p:tag name="KSO_WM_UNIT_TEXT_FILL_TYPE" val="1"/>
</p:tagLst>
</file>

<file path=ppt/tags/tag222.xml><?xml version="1.0" encoding="utf-8"?>
<p:tagLst xmlns:p="http://schemas.openxmlformats.org/presentationml/2006/main">
  <p:tag name="KSO_WM_SLIDE_BACKGROUND_TYPE" val="bottomTop"/>
  <p:tag name="KSO_WM_UNIT_TEXT_FILL_FORE_SCHEMECOLOR_INDEX" val="13"/>
  <p:tag name="KSO_WM_UNIT_TEXT_FILL_FORE_SCHEMECOLOR_INDEX_BRIGHTNESS" val="0"/>
  <p:tag name="KSO_WM_UNIT_TEXT_FILL_TYPE" val="1"/>
</p:tagLst>
</file>

<file path=ppt/tags/tag223.xml><?xml version="1.0" encoding="utf-8"?>
<p:tagLst xmlns:p="http://schemas.openxmlformats.org/presentationml/2006/main">
  <p:tag name="KSO_WM_SLIDE_BACKGROUND_TYPE" val="bottomTop"/>
  <p:tag name="KSO_WM_UNIT_TEXT_FILL_FORE_SCHEMECOLOR_INDEX" val="13"/>
  <p:tag name="KSO_WM_UNIT_TEXT_FILL_FORE_SCHEMECOLOR_INDEX_BRIGHTNESS" val="0"/>
  <p:tag name="KSO_WM_UNIT_TEXT_FILL_TYPE" val="1"/>
</p:tagLst>
</file>

<file path=ppt/tags/tag224.xml><?xml version="1.0" encoding="utf-8"?>
<p:tagLst xmlns:p="http://schemas.openxmlformats.org/presentationml/2006/main">
  <p:tag name="KSO_WM_SLIDE_BACKGROUND_TYPE" val="navigation"/>
</p:tagLst>
</file>

<file path=ppt/tags/tag225.xml><?xml version="1.0" encoding="utf-8"?>
<p:tagLst xmlns:p="http://schemas.openxmlformats.org/presentationml/2006/main">
  <p:tag name="KSO_WM_SLIDE_BACKGROUND_TYPE" val="navigation"/>
  <p:tag name="KSO_WM_UNIT_FILL_FORE_SCHEMECOLOR_INDEX" val="16"/>
  <p:tag name="KSO_WM_UNIT_FILL_FORE_SCHEMECOLOR_INDEX_BRIGHTNESS" val="0"/>
  <p:tag name="KSO_WM_UNIT_FILL_TYPE" val="1"/>
  <p:tag name="KSO_WM_UNIT_IGNORE_FIXCOLOR" val="1"/>
  <p:tag name="KSO_WM_UNIT_TEXT_FILL_FORE_SCHEMECOLOR_INDEX" val="2"/>
  <p:tag name="KSO_WM_UNIT_TEXT_FILL_FORE_SCHEMECOLOR_INDEX_BRIGHTNESS" val="0"/>
  <p:tag name="KSO_WM_UNIT_TEXT_FILL_TYPE" val="1"/>
</p:tagLst>
</file>

<file path=ppt/tags/tag226.xml><?xml version="1.0" encoding="utf-8"?>
<p:tagLst xmlns:p="http://schemas.openxmlformats.org/presentationml/2006/main">
  <p:tag name="KSO_WM_SLIDE_BACKGROUND_TYPE" val="navigation"/>
  <p:tag name="KSO_WM_UNIT_FILL_FORE_SCHEMECOLOR_INDEX" val="15"/>
  <p:tag name="KSO_WM_UNIT_FILL_FORE_SCHEMECOLOR_INDEX_BRIGHTNESS" val="0"/>
  <p:tag name="KSO_WM_UNIT_FILL_TYPE" val="1"/>
  <p:tag name="KSO_WM_UNIT_IGNORE_FIXCOLOR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27.xml><?xml version="1.0" encoding="utf-8"?>
<p:tagLst xmlns:p="http://schemas.openxmlformats.org/presentationml/2006/main">
  <p:tag name="KSO_WM_SLIDE_BACKGROUND_TYPE" val="navigation"/>
  <p:tag name="KSO_WM_UNIT_TEXT_FILL_FORE_SCHEMECOLOR_INDEX" val="13"/>
  <p:tag name="KSO_WM_UNIT_TEXT_FILL_FORE_SCHEMECOLOR_INDEX_BRIGHTNESS" val="0"/>
  <p:tag name="KSO_WM_UNIT_TEXT_FILL_TYPE" val="1"/>
</p:tagLst>
</file>

<file path=ppt/tags/tag228.xml><?xml version="1.0" encoding="utf-8"?>
<p:tagLst xmlns:p="http://schemas.openxmlformats.org/presentationml/2006/main">
  <p:tag name="KSO_WM_SLIDE_BACKGROUND_TYPE" val="navigation"/>
  <p:tag name="KSO_WM_UNIT_TEXT_FILL_FORE_SCHEMECOLOR_INDEX" val="13"/>
  <p:tag name="KSO_WM_UNIT_TEXT_FILL_FORE_SCHEMECOLOR_INDEX_BRIGHTNESS" val="0"/>
  <p:tag name="KSO_WM_UNIT_TEXT_FILL_TYPE" val="1"/>
</p:tagLst>
</file>

<file path=ppt/tags/tag229.xml><?xml version="1.0" encoding="utf-8"?>
<p:tagLst xmlns:p="http://schemas.openxmlformats.org/presentationml/2006/main">
  <p:tag name="KSO_WM_SLIDE_BACKGROUND_TYPE" val="navigation"/>
  <p:tag name="KSO_WM_UNIT_TEXT_FILL_FORE_SCHEMECOLOR_INDEX" val="13"/>
  <p:tag name="KSO_WM_UNIT_TEXT_FILL_FORE_SCHEMECOLOR_INDEX_BRIGHTNESS" val="0"/>
  <p:tag name="KSO_WM_UNIT_TEXT_FILL_TYPE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0.xml><?xml version="1.0" encoding="utf-8"?>
<p:tagLst xmlns:p="http://schemas.openxmlformats.org/presentationml/2006/main">
  <p:tag name="KSO_WM_SLIDE_BACKGROUND_TYPE" val="navigation"/>
  <p:tag name="KSO_WM_UNIT_TEXT_FILL_FORE_SCHEMECOLOR_INDEX" val="13"/>
  <p:tag name="KSO_WM_UNIT_TEXT_FILL_FORE_SCHEMECOLOR_INDEX_BRIGHTNESS" val="0"/>
  <p:tag name="KSO_WM_UNIT_TEXT_FILL_TYPE" val="1"/>
</p:tagLst>
</file>

<file path=ppt/tags/tag231.xml><?xml version="1.0" encoding="utf-8"?>
<p:tagLst xmlns:p="http://schemas.openxmlformats.org/presentationml/2006/main">
  <p:tag name="KSO_WM_SLIDE_BACKGROUND_TYPE" val="navigation"/>
  <p:tag name="KSO_WM_UNIT_TEXT_FILL_FORE_SCHEMECOLOR_INDEX" val="13"/>
  <p:tag name="KSO_WM_UNIT_TEXT_FILL_FORE_SCHEMECOLOR_INDEX_BRIGHTNESS" val="0"/>
  <p:tag name="KSO_WM_UNIT_TEXT_FILL_TYPE" val="1"/>
</p:tagLst>
</file>

<file path=ppt/tags/tag232.xml><?xml version="1.0" encoding="utf-8"?>
<p:tagLst xmlns:p="http://schemas.openxmlformats.org/presentationml/2006/main">
  <p:tag name="KSO_WM_SLIDE_BACKGROUND_TYPE" val="navigation"/>
  <p:tag name="KSO_WM_UNIT_TEXT_FILL_FORE_SCHEMECOLOR_INDEX" val="13"/>
  <p:tag name="KSO_WM_UNIT_TEXT_FILL_FORE_SCHEMECOLOR_INDEX_BRIGHTNESS" val="0"/>
  <p:tag name="KSO_WM_UNIT_TEXT_FILL_TYPE" val="1"/>
</p:tagLst>
</file>

<file path=ppt/tags/tag233.xml><?xml version="1.0" encoding="utf-8"?>
<p:tagLst xmlns:p="http://schemas.openxmlformats.org/presentationml/2006/main">
  <p:tag name="KSO_WM_SLIDE_BACKGROUND_TYPE" val="navigation"/>
  <p:tag name="KSO_WM_UNIT_TEXT_FILL_FORE_SCHEMECOLOR_INDEX" val="13"/>
  <p:tag name="KSO_WM_UNIT_TEXT_FILL_FORE_SCHEMECOLOR_INDEX_BRIGHTNESS" val="0"/>
  <p:tag name="KSO_WM_UNIT_TEXT_FILL_TYPE" val="1"/>
</p:tagLst>
</file>

<file path=ppt/tags/tag234.xml><?xml version="1.0" encoding="utf-8"?>
<p:tagLst xmlns:p="http://schemas.openxmlformats.org/presentationml/2006/main">
  <p:tag name="KSO_WM_SLIDE_BACKGROUND_TYPE" val="navigation"/>
  <p:tag name="KSO_WM_UNIT_TEXT_FILL_FORE_SCHEMECOLOR_INDEX" val="13"/>
  <p:tag name="KSO_WM_UNIT_TEXT_FILL_FORE_SCHEMECOLOR_INDEX_BRIGHTNESS" val="0"/>
  <p:tag name="KSO_WM_UNIT_TEXT_FILL_TYPE" val="1"/>
</p:tagLst>
</file>

<file path=ppt/tags/tag235.xml><?xml version="1.0" encoding="utf-8"?>
<p:tagLst xmlns:p="http://schemas.openxmlformats.org/presentationml/2006/main">
  <p:tag name="KSO_WM_SLIDE_BACKGROUND_TYPE" val="belt"/>
</p:tagLst>
</file>

<file path=ppt/tags/tag236.xml><?xml version="1.0" encoding="utf-8"?>
<p:tagLst xmlns:p="http://schemas.openxmlformats.org/presentationml/2006/main">
  <p:tag name="KSO_WM_SLIDE_BACKGROUND_TYPE" val="belt"/>
  <p:tag name="KSO_WM_UNIT_FILL_FORE_SCHEMECOLOR_INDEX" val="15"/>
  <p:tag name="KSO_WM_UNIT_FILL_FORE_SCHEMECOLOR_INDEX_BRIGHTNESS" val="0"/>
  <p:tag name="KSO_WM_UNIT_FILL_TYPE" val="1"/>
  <p:tag name="KSO_WM_UNIT_IGNORE_FIXCOLOR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37.xml><?xml version="1.0" encoding="utf-8"?>
<p:tagLst xmlns:p="http://schemas.openxmlformats.org/presentationml/2006/main">
  <p:tag name="KSO_WM_SLIDE_BACKGROUND_TYPE" val="belt"/>
  <p:tag name="KSO_WM_UNIT_TEXT_FILL_FORE_SCHEMECOLOR_INDEX" val="13"/>
  <p:tag name="KSO_WM_UNIT_TEXT_FILL_FORE_SCHEMECOLOR_INDEX_BRIGHTNESS" val="0"/>
  <p:tag name="KSO_WM_UNIT_TEXT_FILL_TYPE" val="1"/>
</p:tagLst>
</file>

<file path=ppt/tags/tag238.xml><?xml version="1.0" encoding="utf-8"?>
<p:tagLst xmlns:p="http://schemas.openxmlformats.org/presentationml/2006/main">
  <p:tag name="KSO_WM_SLIDE_BACKGROUND_TYPE" val="belt"/>
  <p:tag name="KSO_WM_UNIT_TEXT_FILL_FORE_SCHEMECOLOR_INDEX" val="13"/>
  <p:tag name="KSO_WM_UNIT_TEXT_FILL_FORE_SCHEMECOLOR_INDEX_BRIGHTNESS" val="0"/>
  <p:tag name="KSO_WM_UNIT_TEXT_FILL_TYPE" val="1"/>
</p:tagLst>
</file>

<file path=ppt/tags/tag239.xml><?xml version="1.0" encoding="utf-8"?>
<p:tagLst xmlns:p="http://schemas.openxmlformats.org/presentationml/2006/main">
  <p:tag name="KSO_WM_SLIDE_BACKGROUND_TYPE" val="belt"/>
  <p:tag name="KSO_WM_UNIT_TEXT_FILL_FORE_SCHEMECOLOR_INDEX" val="13"/>
  <p:tag name="KSO_WM_UNIT_TEXT_FILL_FORE_SCHEMECOLOR_INDEX_BRIGHTNESS" val="0"/>
  <p:tag name="KSO_WM_UNIT_TEXT_FILL_TYPE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0.xml><?xml version="1.0" encoding="utf-8"?>
<p:tagLst xmlns:p="http://schemas.openxmlformats.org/presentationml/2006/main">
  <p:tag name="KSO_WM_SLIDE_BACKGROUND_TYPE" val="belt"/>
  <p:tag name="KSO_WM_UNIT_TEXT_FILL_FORE_SCHEMECOLOR_INDEX" val="13"/>
  <p:tag name="KSO_WM_UNIT_TEXT_FILL_FORE_SCHEMECOLOR_INDEX_BRIGHTNESS" val="0"/>
  <p:tag name="KSO_WM_UNIT_TEXT_FILL_TYPE" val="1"/>
</p:tagLst>
</file>

<file path=ppt/tags/tag241.xml><?xml version="1.0" encoding="utf-8"?>
<p:tagLst xmlns:p="http://schemas.openxmlformats.org/presentationml/2006/main">
  <p:tag name="KSO_WM_SLIDE_BACKGROUND_TYPE" val="belt"/>
  <p:tag name="KSO_WM_UNIT_TEXT_FILL_FORE_SCHEMECOLOR_INDEX" val="13"/>
  <p:tag name="KSO_WM_UNIT_TEXT_FILL_FORE_SCHEMECOLOR_INDEX_BRIGHTNESS" val="0"/>
  <p:tag name="KSO_WM_UNIT_TEXT_FILL_TYPE" val="1"/>
</p:tagLst>
</file>

<file path=ppt/tags/tag242.xml><?xml version="1.0" encoding="utf-8"?>
<p:tagLst xmlns:p="http://schemas.openxmlformats.org/presentationml/2006/main">
  <p:tag name="KSO_WM_TEMPLATE_CATEGORY" val="custom"/>
  <p:tag name="KSO_WM_TEMPLATE_INDEX" val="20209433"/>
  <p:tag name="KSO_WM_UNIT_TEXT_FILL_FORE_SCHEMECOLOR_INDEX" val="13"/>
  <p:tag name="KSO_WM_UNIT_TEXT_FILL_FORE_SCHEMECOLOR_INDEX_BRIGHTNESS" val="0"/>
  <p:tag name="KSO_WM_UNIT_TEXT_FILL_TYPE" val="1"/>
</p:tagLst>
</file>

<file path=ppt/tags/tag243.xml><?xml version="1.0" encoding="utf-8"?>
<p:tagLst xmlns:p="http://schemas.openxmlformats.org/presentationml/2006/main">
  <p:tag name="KSO_WM_TEMPLATE_CATEGORY" val="custom"/>
  <p:tag name="KSO_WM_TEMPLATE_INDEX" val="20209433"/>
  <p:tag name="KSO_WM_UNIT_TEXT_FILL_FORE_SCHEMECOLOR_INDEX" val="13"/>
  <p:tag name="KSO_WM_UNIT_TEXT_FILL_FORE_SCHEMECOLOR_INDEX_BRIGHTNESS" val="0"/>
  <p:tag name="KSO_WM_UNIT_TEXT_FILL_TYPE" val="1"/>
</p:tagLst>
</file>

<file path=ppt/tags/tag244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4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46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4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9433"/>
</p:tagLst>
</file>

<file path=ppt/tags/tag248.xml><?xml version="1.0" encoding="utf-8"?>
<p:tagLst xmlns:p="http://schemas.openxmlformats.org/presentationml/2006/main">
  <p:tag name="KSO_WM_ASSEMBLE_CHIP_INDEX" val="db569483e4334d11baab477da02c18d0"/>
  <p:tag name="KSO_WM_BEAUTIFY_FLAG" val="#wm#"/>
  <p:tag name="KSO_WM_CHIP_GROUPID" val="5ebd08f10ac41c4a0a525426"/>
  <p:tag name="KSO_WM_CHIP_XID" val="5ebd08f10ac41c4a0a525427"/>
  <p:tag name="KSO_WM_TAG_VERSION" val="1.0"/>
  <p:tag name="KSO_WM_TEMPLATE_CATEGORY" val="custom"/>
  <p:tag name="KSO_WM_TEMPLATE_INDEX" val="20209433"/>
  <p:tag name="KSO_WM_UNIT_BLOCK" val="0"/>
  <p:tag name="KSO_WM_UNIT_COMPATIBLE" val="0"/>
  <p:tag name="KSO_WM_UNIT_DEC_AREA_ID" val="cb0a3e447a3f4b1480d6225caec4fcda"/>
  <p:tag name="KSO_WM_UNIT_DEFAULT_FONT" val="44;67;4"/>
  <p:tag name="KSO_WM_UNIT_DIAGRAM_ISNUMVISUAL" val="0"/>
  <p:tag name="KSO_WM_UNIT_DIAGRAM_ISREFERUNIT" val="0"/>
  <p:tag name="KSO_WM_UNIT_HIGHLIGHT" val="0"/>
  <p:tag name="KSO_WM_UNIT_ID" val="custom2020943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编辑标题内容"/>
  <p:tag name="KSO_WM_UNIT_TEXT_FILL_FORE_SCHEMECOLOR_INDEX" val="2"/>
  <p:tag name="KSO_WM_UNIT_TEXT_FILL_FORE_SCHEMECOLOR_INDEX_BRIGHTNESS" val="0"/>
  <p:tag name="KSO_WM_UNIT_TEXT_FILL_TYPE" val="1"/>
  <p:tag name="KSO_WM_UNIT_TYPE" val="a"/>
  <p:tag name="KSO_WM_UNIT_VALUE" val="44"/>
</p:tagLst>
</file>

<file path=ppt/tags/tag249.xml><?xml version="1.0" encoding="utf-8"?>
<p:tagLst xmlns:p="http://schemas.openxmlformats.org/presentationml/2006/main">
  <p:tag name="KSO_WM_BEAUTIFY_FLAG" val="#wm#"/>
  <p:tag name="KSO_WM_CHIP_DECFILLPROP" val="[]"/>
  <p:tag name="KSO_WM_CHIP_FILLPROP" val="[[{&quot;fill_id&quot;:&quot;0fc8cb0b5be24332a6c5a6db9e174d8a&quot;,&quot;fill_align&quot;:&quot;cm&quot;,&quot;text_align&quot;:&quot;cm&quot;,&quot;text_direction&quot;:&quot;horizontal&quot;,&quot;chip_types&quot;:[&quot;text&quot;,&quot;header&quot;]}]]"/>
  <p:tag name="KSO_WM_CHIP_GROUPID" val="5ebf6661ddc3daf3fef3f760"/>
  <p:tag name="KSO_WM_CHIP_INFOS" val="{&quot;layout_type&quot;:&quot;formiddle3&quot;,&quot;slide_type&quot;:[&quot;title&quot;],&quot;aspect_ratio&quot;:&quot;16:9&quot;}"/>
  <p:tag name="KSO_WM_CHIP_XID" val="5ebe041a0ac41c4a0a52557e"/>
  <p:tag name="KSO_WM_SLIDE_BACKGROUND_TYPE" val="general"/>
  <p:tag name="KSO_WM_SLIDE_BK_DARK_LIGHT" val="2"/>
  <p:tag name="KSO_WM_SLIDE_CAN_ADD_NAVIGATION" val="1"/>
  <p:tag name="KSO_WM_SLIDE_ID" val="custom20209433_1"/>
  <p:tag name="KSO_WM_SLIDE_INDEX" val="1"/>
  <p:tag name="KSO_WM_SLIDE_ITEM_CNT" val="0"/>
  <p:tag name="KSO_WM_SLIDE_LAYOUT" val="a"/>
  <p:tag name="KSO_WM_SLIDE_LAYOUT_CNT" val="1"/>
  <p:tag name="KSO_WM_SLIDE_LAYOUT_INFO" val="{&quot;id&quot;:&quot;2020-07-24T11:25:22&quot;,&quot;margin&quot;:{&quot;bottom&quot;:3.8639824390411377,&quot;left&quot;:4.5896391868591309,&quot;right&quot;:4.582371711730957,&quot;top&quot;:3.8639774322509766},&quot;type&quot;:0}"/>
  <p:tag name="KSO_WM_SLIDE_POSITION" val="130*79"/>
  <p:tag name="KSO_WM_SLIDE_RATIO" val="1.777778"/>
  <p:tag name="KSO_WM_SLIDE_SIZE" val="700*380"/>
  <p:tag name="KSO_WM_SLIDE_SUBTYPE" val="pureTxt"/>
  <p:tag name="KSO_WM_SLIDE_SUPPORT_FEATURE_TYPE" val="0"/>
  <p:tag name="KSO_WM_SLIDE_TYPE" val="title"/>
  <p:tag name="KSO_WM_TAG_VERSION" val="1.0"/>
  <p:tag name="KSO_WM_TEMPLATE_ASSEMBLE_GROUPID" val="5f1a3720671cac3474339a0f"/>
  <p:tag name="KSO_WM_TEMPLATE_ASSEMBLE_XID" val="5f1a547d671cac347433e1a1"/>
  <p:tag name="KSO_WM_TEMPLATE_CATEGORY" val="custom"/>
  <p:tag name="KSO_WM_TEMPLATE_COLOR_TYPE" val="1"/>
  <p:tag name="KSO_WM_TEMPLATE_INDEX" val="20209433"/>
  <p:tag name="KSO_WM_TEMPLATE_MASTER_THUMB_INDEX" val="12"/>
  <p:tag name="KSO_WM_TEMPLATE_MASTER_TYPE" val="1"/>
  <p:tag name="KSO_WM_TEMPLATE_SUBCATEGORY" val="21"/>
  <p:tag name="KSO_WM_TEMPLATE_THUMBS_INDEX" val="1、2、3、6、7、42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0.xml><?xml version="1.0" encoding="utf-8"?>
<p:tagLst xmlns:p="http://schemas.openxmlformats.org/presentationml/2006/main">
  <p:tag name="KSO_WM_NO_TAGS_SHAPE_FLAG" val="1"/>
  <p:tag name="KSO_WM_UNIT_PLACING_PICTURE" val="174608.563"/>
  <p:tag name="KSO_WM_UNIT_PLACING_PICTURE_COLLAGE_RELATIVERECTANGLE" val="{&quot;bottom&quot;:0.29700489693656762,&quot;left&quot;:0,&quot;right&quot;:0,&quot;top&quot;:0.29700489693656762}"/>
  <p:tag name="KSO_WM_UNIT_PLACING_PICTURE_COLLAGE_VIEWPORT" val="{&quot;height&quot;:3473.54017064611,&quot;width&quot;:8555.724050054274}"/>
  <p:tag name="KSO_WM_UNIT_PLACING_PICTURE_INFO" val="{&quot;code&quot;:&quot;BaB[2]&quot;,&quot;full_picture&quot;:false,&quot;last_crop_picture&quot;:&quot;BaB[2]&quot;,&quot;scheme&quot;:&quot;6-2&quot;,&quot;spacing&quot;:5}"/>
  <p:tag name="KSO_WM_UNIT_PLACING_PICTURE_USER_RELATIVERECTANGLE" val="{&quot;bottom&quot;:0,&quot;left&quot;:0,&quot;right&quot;:0,&quot;top&quot;:0}"/>
  <p:tag name="KSO_WM_UNIT_PLACING_PICTURE_USER_RELATIVERECTANGLE_SMARTMENU" val="{&quot;bottom&quot;:0.29700489693656762,&quot;left&quot;:0,&quot;right&quot;:0,&quot;top&quot;:0.29700489693656762}"/>
  <p:tag name="KSO_WM_UNIT_PLACING_PICTURE_USER_VIEWPORT" val="{&quot;height&quot;:8133,&quot;width&quot;:3065}"/>
  <p:tag name="KSO_WM_UNIT_PLACING_PICTURE_USER_VIEWPORT_SMARTMENU" val="{&quot;height&quot;:2851.9999999999991,&quot;width&quot;:7024.8000000000002}"/>
</p:tagLst>
</file>

<file path=ppt/tags/tag251.xml><?xml version="1.0" encoding="utf-8"?>
<p:tagLst xmlns:p="http://schemas.openxmlformats.org/presentationml/2006/main">
  <p:tag name="KSO_WM_NO_TAGS_SHAPE_FLAG" val="1"/>
  <p:tag name="KSO_WM_UNIT_PLACING_PICTURE" val="174608.563"/>
  <p:tag name="KSO_WM_UNIT_PLACING_PICTURE_COLLAGE_RELATIVERECTANGLE" val="{&quot;bottom&quot;:0.25143456767742978,&quot;left&quot;:0,&quot;right&quot;:0,&quot;top&quot;:0.25143456767742978}"/>
  <p:tag name="KSO_WM_UNIT_PLACING_PICTURE_COLLAGE_VIEWPORT" val="{&quot;height&quot;:3473.54017064611,&quot;width&quot;:8555.724050054274}"/>
  <p:tag name="KSO_WM_UNIT_PLACING_PICTURE_INFO" val="{&quot;code&quot;:&quot;BaB[2]&quot;,&quot;full_picture&quot;:false,&quot;last_crop_picture&quot;:&quot;BaB[2]&quot;,&quot;scheme&quot;:&quot;6-2&quot;,&quot;spacing&quot;:5}"/>
  <p:tag name="KSO_WM_UNIT_PLACING_PICTURE_USER_RELATIVERECTANGLE" val="{&quot;bottom&quot;:0,&quot;left&quot;:0,&quot;right&quot;:0,&quot;top&quot;:0}"/>
  <p:tag name="KSO_WM_UNIT_PLACING_PICTURE_USER_RELATIVERECTANGLE_SMARTMENU" val="{&quot;bottom&quot;:0.25143456767742978,&quot;left&quot;:0,&quot;right&quot;:0,&quot;top&quot;:0.25143456767742978}"/>
  <p:tag name="KSO_WM_UNIT_PLACING_PICTURE_USER_VIEWPORT" val="{&quot;height&quot;:3474,&quot;width&quot;:7109}"/>
  <p:tag name="KSO_WM_UNIT_PLACING_PICTURE_USER_VIEWPORT_SMARTMENU" val="{&quot;height&quot;:2851.9999999999991,&quot;width&quot;:7024.8000000000002}"/>
</p:tagLst>
</file>

<file path=ppt/tags/tag252.xml><?xml version="1.0" encoding="utf-8"?>
<p:tagLst xmlns:p="http://schemas.openxmlformats.org/presentationml/2006/main">
  <p:tag name="KSO_WM_NO_TAGS_SHAPE_FLAG" val="1"/>
  <p:tag name="KSO_WM_UNIT_PLACING_PICTURE" val="174608.563"/>
  <p:tag name="KSO_WM_UNIT_PLACING_PICTURE_COLLAGE_RELATIVERECTANGLE" val="{&quot;bottom&quot;:0,&quot;left&quot;:0.048429172510518821,&quot;right&quot;:0.048429172510518821,&quot;top&quot;:0}"/>
  <p:tag name="KSO_WM_UNIT_PLACING_PICTURE_COLLAGE_VIEWPORT" val="{&quot;height&quot;:3473.54017064611,&quot;width&quot;:8555.724050054274}"/>
  <p:tag name="KSO_WM_UNIT_PLACING_PICTURE_INFO" val="{&quot;code&quot;:&quot;BaB[2]&quot;,&quot;full_picture&quot;:false,&quot;last_crop_picture&quot;:&quot;BaB[2]&quot;,&quot;scheme&quot;:&quot;6-2&quot;,&quot;spacing&quot;:5}"/>
  <p:tag name="KSO_WM_UNIT_PLACING_PICTURE_USER_RELATIVERECTANGLE" val="{&quot;bottom&quot;:0,&quot;left&quot;:0,&quot;right&quot;:0,&quot;top&quot;:0}"/>
  <p:tag name="KSO_WM_UNIT_PLACING_PICTURE_USER_RELATIVERECTANGLE_SMARTMENU" val="{&quot;bottom&quot;:0,&quot;left&quot;:0.048429172510518821,&quot;right&quot;:0.048429172510518821,&quot;top&quot;:0}"/>
  <p:tag name="KSO_WM_UNIT_PLACING_PICTURE_USER_VIEWPORT" val="{&quot;height&quot;:7989,&quot;width&quot;:3280}"/>
  <p:tag name="KSO_WM_UNIT_PLACING_PICTURE_USER_VIEWPORT_SMARTMENU" val="{&quot;height&quot;:2851.9999999999991,&quot;width&quot;:7024.8000000000002}"/>
</p:tagLst>
</file>

<file path=ppt/tags/tag253.xml><?xml version="1.0" encoding="utf-8"?>
<p:tagLst xmlns:p="http://schemas.openxmlformats.org/presentationml/2006/main">
  <p:tag name="KSO_WM_NO_TAGS_SHAPE_FLAG" val="1"/>
  <p:tag name="KSO_WM_UNIT_PLACING_PICTURE" val="174608.563"/>
  <p:tag name="KSO_WM_UNIT_PLACING_PICTURE_COLLAGE_RELATIVERECTANGLE" val="{&quot;bottom&quot;:0.070572349550031374,&quot;left&quot;:0,&quot;right&quot;:0,&quot;top&quot;:0.070572349550031374}"/>
  <p:tag name="KSO_WM_UNIT_PLACING_PICTURE_COLLAGE_VIEWPORT" val="{&quot;height&quot;:3473.54017064611,&quot;width&quot;:5642.9194665629575}"/>
  <p:tag name="KSO_WM_UNIT_PLACING_PICTURE_INFO" val="{&quot;code&quot;:&quot;BaB[2]&quot;,&quot;full_picture&quot;:false,&quot;last_crop_picture&quot;:&quot;BaB[2]&quot;,&quot;scheme&quot;:&quot;6-2&quot;,&quot;spacing&quot;:5}"/>
  <p:tag name="KSO_WM_UNIT_PLACING_PICTURE_USER_RELATIVERECTANGLE" val="{&quot;bottom&quot;:0,&quot;left&quot;:0,&quot;right&quot;:0,&quot;top&quot;:0}"/>
  <p:tag name="KSO_WM_UNIT_PLACING_PICTURE_USER_RELATIVERECTANGLE_SMARTMENU" val="{&quot;bottom&quot;:0.070572349550031374,&quot;left&quot;:0,&quot;right&quot;:0,&quot;top&quot;:0.070572349550031374}"/>
  <p:tag name="KSO_WM_UNIT_PLACING_PICTURE_USER_VIEWPORT" val="{&quot;height&quot;:7972,&quot;width&quot;:3195}"/>
  <p:tag name="KSO_WM_UNIT_PLACING_PICTURE_USER_VIEWPORT_SMARTMENU" val="{&quot;height&quot;:2851.9999999999991,&quot;width&quot;:4633.1999999999998}"/>
</p:tagLst>
</file>

<file path=ppt/tags/tag254.xml><?xml version="1.0" encoding="utf-8"?>
<p:tagLst xmlns:p="http://schemas.openxmlformats.org/presentationml/2006/main">
  <p:tag name="KSO_WM_NO_TAGS_SHAPE_FLAG" val="1"/>
  <p:tag name="KSO_WM_UNIT_PLACING_PICTURE" val="174608.563"/>
  <p:tag name="KSO_WM_UNIT_PLACING_PICTURE_COLLAGE_RELATIVERECTANGLE" val="{&quot;bottom&quot;:0.003582836916170359,&quot;left&quot;:0,&quot;right&quot;:0,&quot;top&quot;:0.003582836916170359}"/>
  <p:tag name="KSO_WM_UNIT_PLACING_PICTURE_COLLAGE_VIEWPORT" val="{&quot;height&quot;:3473.54017064611,&quot;width&quot;:5642.9194665629575}"/>
  <p:tag name="KSO_WM_UNIT_PLACING_PICTURE_INFO" val="{&quot;code&quot;:&quot;BaB[2]&quot;,&quot;full_picture&quot;:false,&quot;last_crop_picture&quot;:&quot;BaB[2]&quot;,&quot;scheme&quot;:&quot;6-2&quot;,&quot;spacing&quot;:5}"/>
  <p:tag name="KSO_WM_UNIT_PLACING_PICTURE_USER_RELATIVERECTANGLE" val="{&quot;bottom&quot;:0,&quot;left&quot;:0,&quot;right&quot;:0,&quot;top&quot;:0}"/>
  <p:tag name="KSO_WM_UNIT_PLACING_PICTURE_USER_RELATIVERECTANGLE_SMARTMENU" val="{&quot;bottom&quot;:0.003582836916170359,&quot;left&quot;:0,&quot;right&quot;:0,&quot;top&quot;:0.003582836916170359}"/>
  <p:tag name="KSO_WM_UNIT_PLACING_PICTURE_USER_VIEWPORT" val="{&quot;height&quot;:8928,&quot;width&quot;:2757}"/>
  <p:tag name="KSO_WM_UNIT_PLACING_PICTURE_USER_VIEWPORT_SMARTMENU" val="{&quot;height&quot;:2851.9999999999991,&quot;width&quot;:4633.1999999999998}"/>
</p:tagLst>
</file>

<file path=ppt/tags/tag255.xml><?xml version="1.0" encoding="utf-8"?>
<p:tagLst xmlns:p="http://schemas.openxmlformats.org/presentationml/2006/main">
  <p:tag name="KSO_WM_BEAUTIFY_FLAG" val="#wm#"/>
  <p:tag name="KSO_WM_CHIP_GROUPID" val="5e757e3269be4861f5f8614a"/>
  <p:tag name="KSO_WM_CHIP_XID" val="5f607145688f7a6c7bea32a6"/>
  <p:tag name="KSO_WM_TAG_VERSION" val="1.0"/>
  <p:tag name="KSO_WM_TEMPLATE_ASSEMBLE_GROUPID" val="60656f434054ed1e2fb80687"/>
  <p:tag name="KSO_WM_TEMPLATE_ASSEMBLE_XID" val="60656f434054ed1e2fb80687"/>
  <p:tag name="KSO_WM_TEMPLATE_CATEGORY" val="diagram"/>
  <p:tag name="KSO_WM_TEMPLATE_INDEX" val="20213550"/>
  <p:tag name="KSO_WM_UNIT_BLOCK" val="0"/>
  <p:tag name="KSO_WM_UNIT_COMPATIBLE" val="0"/>
  <p:tag name="KSO_WM_UNIT_DEC_AREA_ID" val="d6b7b97a08cd45318ddbc29e28f79a6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3550_1*i*1"/>
  <p:tag name="KSO_WM_UNIT_INDEX" val="1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SM_LIMIT_TYPE" val="2"/>
  <p:tag name="KSO_WM_UNIT_TYPE" val="i"/>
  <p:tag name="PA" val="v5.2.11"/>
</p:tagLst>
</file>

<file path=ppt/tags/tag256.xml><?xml version="1.0" encoding="utf-8"?>
<p:tagLst xmlns:p="http://schemas.openxmlformats.org/presentationml/2006/main">
  <p:tag name="KSO_WM_BEAUTIFY_FLAG" val="#wm#"/>
  <p:tag name="KSO_WM_CHIP_GROUPID" val="5e757e3269be4861f5f8614a"/>
  <p:tag name="KSO_WM_CHIP_XID" val="5f607145688f7a6c7bea32a6"/>
  <p:tag name="KSO_WM_TAG_VERSION" val="1.0"/>
  <p:tag name="KSO_WM_TEMPLATE_ASSEMBLE_GROUPID" val="60656f434054ed1e2fb80687"/>
  <p:tag name="KSO_WM_TEMPLATE_ASSEMBLE_XID" val="60656f434054ed1e2fb80687"/>
  <p:tag name="KSO_WM_TEMPLATE_CATEGORY" val="diagram"/>
  <p:tag name="KSO_WM_TEMPLATE_INDEX" val="20213550"/>
  <p:tag name="KSO_WM_UNIT_BLOCK" val="0"/>
  <p:tag name="KSO_WM_UNIT_COMPATIBLE" val="0"/>
  <p:tag name="KSO_WM_UNIT_DEC_AREA_ID" val="09af2422ee32446883a82694180d26fd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213550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2"/>
</p:tagLst>
</file>

<file path=ppt/tags/tag257.xml><?xml version="1.0" encoding="utf-8"?>
<p:tagLst xmlns:p="http://schemas.openxmlformats.org/presentationml/2006/main">
  <p:tag name="KSO_WM_BEAUTIFY_FLAG" val="#wm#"/>
  <p:tag name="KSO_WM_CHIP_GROUPID" val="5e757e3269be4861f5f8614a"/>
  <p:tag name="KSO_WM_CHIP_XID" val="5f607145688f7a6c7bea32a6"/>
  <p:tag name="KSO_WM_TAG_VERSION" val="1.0"/>
  <p:tag name="KSO_WM_TEMPLATE_ASSEMBLE_GROUPID" val="60656f434054ed1e2fb80687"/>
  <p:tag name="KSO_WM_TEMPLATE_ASSEMBLE_XID" val="60656f434054ed1e2fb80687"/>
  <p:tag name="KSO_WM_TEMPLATE_CATEGORY" val="diagram"/>
  <p:tag name="KSO_WM_TEMPLATE_INDEX" val="20213550"/>
  <p:tag name="KSO_WM_UNIT_BLOCK" val="0"/>
  <p:tag name="KSO_WM_UNIT_COMPATIBLE" val="0"/>
  <p:tag name="KSO_WM_UNIT_DEC_AREA_ID" val="d5b40817ac0b46399ce6168549b75b5b"/>
  <p:tag name="KSO_WM_UNIT_DECORATE_INFO" val="{&quot;ReferentInfo&quot;:{&quot;Id&quot;:&quot;slide&quot;,&quot;X&quot;:{&quot;Pos&quot;:0},&quot;Y&quot;:{&quot;Pos&quot;:2}},&quot;DecorateInfoX&quot;:{&quot;Pos&quot;:0,&quot;IsAbs&quot;:false},&quot;DecorateInfoY&quot;:{&quot;Pos&quot;:2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213550_1*i*3"/>
  <p:tag name="KSO_WM_UNIT_INDEX" val="3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  <p:tag name="PA" val="v5.2.11"/>
</p:tagLst>
</file>

<file path=ppt/tags/tag258.xml><?xml version="1.0" encoding="utf-8"?>
<p:tagLst xmlns:p="http://schemas.openxmlformats.org/presentationml/2006/main">
  <p:tag name="KSO_WM_BEAUTIFY_FLAG" val="#wm#"/>
  <p:tag name="KSO_WM_CHIP_GROUPID" val="5e757e3269be4861f5f8614a"/>
  <p:tag name="KSO_WM_CHIP_XID" val="5f607145688f7a6c7bea32a6"/>
  <p:tag name="KSO_WM_TAG_VERSION" val="1.0"/>
  <p:tag name="KSO_WM_TEMPLATE_ASSEMBLE_GROUPID" val="60656f434054ed1e2fb80687"/>
  <p:tag name="KSO_WM_TEMPLATE_ASSEMBLE_XID" val="60656f434054ed1e2fb80687"/>
  <p:tag name="KSO_WM_TEMPLATE_CATEGORY" val="diagram"/>
  <p:tag name="KSO_WM_TEMPLATE_INDEX" val="20213550"/>
  <p:tag name="KSO_WM_UNIT_BLOCK" val="0"/>
  <p:tag name="KSO_WM_UNIT_COMPATIBLE" val="0"/>
  <p:tag name="KSO_WM_UNIT_DEC_AREA_ID" val="bf73e0fa95254115a65380345b4aa9dc"/>
  <p:tag name="KSO_WM_UNIT_DECORATE_INFO" val="{&quot;ReferentInfo&quot;:{&quot;Id&quot;:&quot;slide&quot;,&quot;X&quot;:{&quot;Pos&quot;:0},&quot;Y&quot;:{&quot;Pos&quot;:2}},&quot;DecorateInfoX&quot;:{&quot;Pos&quot;:0,&quot;IsAbs&quot;:false},&quot;DecorateInfoY&quot;:{&quot;Pos&quot;:2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3550_1*i*4"/>
  <p:tag name="KSO_WM_UNIT_INDEX" val="4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SM_LIMIT_TYPE" val="2"/>
  <p:tag name="KSO_WM_UNIT_TYPE" val="i"/>
  <p:tag name="PA" val="v5.2.11"/>
</p:tagLst>
</file>

<file path=ppt/tags/tag259.xml><?xml version="1.0" encoding="utf-8"?>
<p:tagLst xmlns:p="http://schemas.openxmlformats.org/presentationml/2006/main">
  <p:tag name="KSO_WM_ASSEMBLE_CHIP_INDEX" val="0439eeda57a64da4894f55c4d016b9b6"/>
  <p:tag name="KSO_WM_BEAUTIFY_FLAG" val="#wm#"/>
  <p:tag name="KSO_WM_CHIP_FILLAREA_FILL_RULE" val="{&quot;fill_align&quot;:&quot;ct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f434054ed1e2fb80687"/>
  <p:tag name="KSO_WM_TEMPLATE_ASSEMBLE_XID" val="60656f434054ed1e2fb80687"/>
  <p:tag name="KSO_WM_TEMPLATE_CATEGORY" val="diagram"/>
  <p:tag name="KSO_WM_TEMPLATE_INDEX" val="20213550"/>
  <p:tag name="KSO_WM_UNIT_BLOCK" val="0"/>
  <p:tag name="KSO_WM_UNIT_COMPATIBLE" val="0"/>
  <p:tag name="KSO_WM_UNIT_DEC_AREA_ID" val="f139e14b1e39486da7140564d901668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355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4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0.xml><?xml version="1.0" encoding="utf-8"?>
<p:tagLst xmlns:p="http://schemas.openxmlformats.org/presentationml/2006/main">
  <p:tag name="KSO_WM_ASSEMBLE_CHIP_INDEX" val="a8ba5ca2741f4e36a2045bff4ad70628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f434054ed1e2fb80687"/>
  <p:tag name="KSO_WM_TEMPLATE_ASSEMBLE_XID" val="60656f434054ed1e2fb80687"/>
  <p:tag name="KSO_WM_TEMPLATE_CATEGORY" val="diagram"/>
  <p:tag name="KSO_WM_TEMPLATE_INDEX" val="20213550"/>
  <p:tag name="KSO_WM_UNIT_BLOCK" val="0"/>
  <p:tag name="KSO_WM_UNIT_COMPATIBLE" val="0"/>
  <p:tag name="KSO_WM_UNIT_DEC_AREA_ID" val="7cac9eb14d5b496c9f6c6630ba265d8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355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。"/>
  <p:tag name="KSO_WM_UNIT_SHOW_EDIT_AREA_INDICATION" val="1"/>
  <p:tag name="KSO_WM_UNIT_SM_LIMIT_TYPE" val="2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42"/>
</p:tagLst>
</file>

<file path=ppt/tags/tag261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t&quot;,&quot;text_direction&quot;:&quot;horizontal&quot;,&quot;support_big_font&quot;:false,&quot;fill_id&quot;:&quot;ddcf2610c0ac4b45bec7e29ab0ab1f83&quot;,&quot;fill_align&quot;:&quot;ct&quot;,&quot;chip_types&quot;:[&quot;header&quot;]},{&quot;text_align&quot;:&quot;lm&quot;,&quot;text_direction&quot;:&quot;horizontal&quot;,&quot;support_features&quot;:[&quot;collage&quot;,&quot;carousel&quot;],&quot;support_big_font&quot;:false,&quot;fill_id&quot;:&quot;f2ad6f8ec5eb4c60ab8a9b497fa44351&quot;,&quot;fill_align&quot;:&quot;cm&quot;,&quot;chip_types&quot;:[&quot;diagram&quot;,&quot;pictext&quot;,&quot;text&quot;,&quot;picture&quot;,&quot;chart&quot;,&quot;table&quot;,&quot;video&quot;]}]]"/>
  <p:tag name="KSO_WM_CHIP_GROUPID" val="5e757e3269be4861f5f8614a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07145688f7a6c7bea32a6"/>
  <p:tag name="KSO_WM_SLIDE_BACKGROUND_TYPE" val="general"/>
  <p:tag name="KSO_WM_SLIDE_BK_DARK_LIGHT" val="2"/>
  <p:tag name="KSO_WM_SLIDE_CAN_ADD_NAVIGATION" val="1"/>
  <p:tag name="KSO_WM_SLIDE_ID" val="diagram20213550_1"/>
  <p:tag name="KSO_WM_SLIDE_INDEX" val="1"/>
  <p:tag name="KSO_WM_SLIDE_ITEM_CNT" val="0"/>
  <p:tag name="KSO_WM_SLIDE_LAYOUT" val="a_f"/>
  <p:tag name="KSO_WM_SLIDE_LAYOUT_CNT" val="1_1"/>
  <p:tag name="KSO_WM_SLIDE_LAYOUT_INFO" val="{&quot;id&quot;:&quot;2021-04-01T15:36:38&quot;,&quot;maxSize&quot;:{&quot;size1&quot;:30.100000000000001},&quot;minSize&quot;:{&quot;size1&quot;:20.100000000000001},&quot;normalSize&quot;:{&quot;size1&quot;:30.09981481481481},&quot;subLayout&quot;:[{&quot;id&quot;:&quot;2021-04-01T15:36:38&quot;,&quot;margin&quot;:{&quot;bottom&quot;:0.026000002399086952,&quot;left&quot;:1.2697499990463257,&quot;right&quot;:1.2697499990463257,&quot;top&quot;:2.752000093460083},&quot;type&quot;:0},{&quot;id&quot;:&quot;2021-04-01T15:36:38&quot;,&quot;margin&quot;:{&quot;bottom&quot;:1.7280000448226929,&quot;left&quot;:1.2697499990463257,&quot;right&quot;:1.2697499990463257,&quot;top&quot;:0.60900002717971802},&quot;type&quot;:0}],&quot;type&quot;:0}"/>
  <p:tag name="KSO_WM_SLIDE_POSITION" val="0*0"/>
  <p:tag name="KSO_WM_SLIDE_RATIO" val="1.777778"/>
  <p:tag name="KSO_WM_SLIDE_SIZE" val="959*542"/>
  <p:tag name="KSO_WM_SLIDE_SUBTYPE" val="pureTxt"/>
  <p:tag name="KSO_WM_SLIDE_SUPPORT_FEATURE_TYPE" val="0"/>
  <p:tag name="KSO_WM_SLIDE_TYPE" val="text"/>
  <p:tag name="KSO_WM_TAG_VERSION" val="1.0"/>
  <p:tag name="KSO_WM_TEMPLATE_ASSEMBLE_GROUPID" val="60656f434054ed1e2fb80687"/>
  <p:tag name="KSO_WM_TEMPLATE_ASSEMBLE_XID" val="60656f434054ed1e2fb80687"/>
  <p:tag name="KSO_WM_TEMPLATE_CATEGORY" val="diagram"/>
  <p:tag name="KSO_WM_TEMPLATE_COLOR_TYPE" val="1"/>
  <p:tag name="KSO_WM_TEMPLATE_INDEX" val="20213550"/>
  <p:tag name="KSO_WM_TEMPLATE_MASTER_TYPE" val="0"/>
  <p:tag name="KSO_WM_TEMPLATE_SUBCATEGORY" val="21"/>
</p:tagLst>
</file>

<file path=ppt/tags/tag262.xml><?xml version="1.0" encoding="utf-8"?>
<p:tagLst xmlns:p="http://schemas.openxmlformats.org/presentationml/2006/main">
  <p:tag name="KSO_WM_BEAUTIFY_FLAG" val="#wm#"/>
  <p:tag name="KSO_WM_CHIP_GROUPID" val="5ef2c8d5a491bb0086638fc7"/>
  <p:tag name="KSO_WM_CHIP_XID" val="5ef2c8d5a491bb0086638fc8"/>
  <p:tag name="KSO_WM_TAG_VERSION" val="1.0"/>
  <p:tag name="KSO_WM_TEMPLATE_ASSEMBLE_GROUPID" val="60656e7a4054ed1e2fb7f9af"/>
  <p:tag name="KSO_WM_TEMPLATE_ASSEMBLE_XID" val="60656e7a4054ed1e2fb7f9af"/>
  <p:tag name="KSO_WM_TEMPLATE_CATEGORY" val="diagram"/>
  <p:tag name="KSO_WM_TEMPLATE_INDEX" val="20208560"/>
  <p:tag name="KSO_WM_UNIT_BLOCK" val="0"/>
  <p:tag name="KSO_WM_UNIT_COMPATIBLE" val="0"/>
  <p:tag name="KSO_WM_UNIT_DEC_AREA_ID" val="d439360daf21499ca0f584414eea1c9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560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6"/>
</p:tagLst>
</file>

<file path=ppt/tags/tag263.xml><?xml version="1.0" encoding="utf-8"?>
<p:tagLst xmlns:p="http://schemas.openxmlformats.org/presentationml/2006/main">
  <p:tag name="KSO_WM_BEAUTIFY_FLAG" val="#wm#"/>
  <p:tag name="KSO_WM_CHIP_GROUPID" val="5ef2c8d5a491bb0086638fc7"/>
  <p:tag name="KSO_WM_CHIP_XID" val="5ef2c8d5a491bb0086638fc8"/>
  <p:tag name="KSO_WM_TAG_VERSION" val="1.0"/>
  <p:tag name="KSO_WM_TEMPLATE_ASSEMBLE_GROUPID" val="60656e7a4054ed1e2fb7f9af"/>
  <p:tag name="KSO_WM_TEMPLATE_ASSEMBLE_XID" val="60656e7a4054ed1e2fb7f9af"/>
  <p:tag name="KSO_WM_TEMPLATE_CATEGORY" val="diagram"/>
  <p:tag name="KSO_WM_TEMPLATE_INDEX" val="20208560"/>
  <p:tag name="KSO_WM_UNIT_BLOCK" val="0"/>
  <p:tag name="KSO_WM_UNIT_COMPATIBLE" val="0"/>
  <p:tag name="KSO_WM_UNIT_DEC_AREA_ID" val="62faf3c8475e4fe8996c14d337f67bc5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8560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2"/>
</p:tagLst>
</file>

<file path=ppt/tags/tag264.xml><?xml version="1.0" encoding="utf-8"?>
<p:tagLst xmlns:p="http://schemas.openxmlformats.org/presentationml/2006/main">
  <p:tag name="KSO_WM_BEAUTIFY_FLAG" val="#wm#"/>
  <p:tag name="KSO_WM_CHIP_GROUPID" val="5ef2c8d5a491bb0086638fc7"/>
  <p:tag name="KSO_WM_CHIP_XID" val="5ef2c8d5a491bb0086638fc8"/>
  <p:tag name="KSO_WM_TAG_VERSION" val="1.0"/>
  <p:tag name="KSO_WM_TEMPLATE_ASSEMBLE_GROUPID" val="60656e7a4054ed1e2fb7f9af"/>
  <p:tag name="KSO_WM_TEMPLATE_ASSEMBLE_XID" val="60656e7a4054ed1e2fb7f9af"/>
  <p:tag name="KSO_WM_TEMPLATE_CATEGORY" val="diagram"/>
  <p:tag name="KSO_WM_TEMPLATE_INDEX" val="20208560"/>
  <p:tag name="KSO_WM_UNIT_BLOCK" val="0"/>
  <p:tag name="KSO_WM_UNIT_COMPATIBLE" val="0"/>
  <p:tag name="KSO_WM_UNIT_DEC_AREA_ID" val="a9769b6df2724e28bbd7658674dab369"/>
  <p:tag name="KSO_WM_UNIT_DECORATE_INFO" val="{&quot;ReferentInfo&quot;:{&quot;Id&quot;:&quot;slide&quot;,&quot;X&quot;:{&quot;Pos&quot;:2},&quot;Y&quot;:{&quot;Pos&quot;:2}},&quot;DecorateInfoX&quot;:{&quot;Pos&quot;:2,&quot;IsAbs&quot;:false},&quot;DecorateInfoY&quot;:{&quot;Pos&quot;:2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560_1*i*3"/>
  <p:tag name="KSO_WM_UNIT_INDEX" val="3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6"/>
</p:tagLst>
</file>

<file path=ppt/tags/tag265.xml><?xml version="1.0" encoding="utf-8"?>
<p:tagLst xmlns:p="http://schemas.openxmlformats.org/presentationml/2006/main">
  <p:tag name="KSO_WM_BEAUTIFY_FLAG" val="#wm#"/>
  <p:tag name="KSO_WM_CHIP_GROUPID" val="5ef2c8d5a491bb0086638fc7"/>
  <p:tag name="KSO_WM_CHIP_XID" val="5ef2c8d5a491bb0086638fc8"/>
  <p:tag name="KSO_WM_TAG_VERSION" val="1.0"/>
  <p:tag name="KSO_WM_TEMPLATE_ASSEMBLE_GROUPID" val="60656e7a4054ed1e2fb7f9af"/>
  <p:tag name="KSO_WM_TEMPLATE_ASSEMBLE_XID" val="60656e7a4054ed1e2fb7f9af"/>
  <p:tag name="KSO_WM_TEMPLATE_CATEGORY" val="diagram"/>
  <p:tag name="KSO_WM_TEMPLATE_INDEX" val="20208560"/>
  <p:tag name="KSO_WM_UNIT_BLOCK" val="0"/>
  <p:tag name="KSO_WM_UNIT_COMPATIBLE" val="0"/>
  <p:tag name="KSO_WM_UNIT_DEC_AREA_ID" val="00dabcf58f954073b2381526e27b8be9"/>
  <p:tag name="KSO_WM_UNIT_DECORATE_INFO" val="{&quot;ReferentInfo&quot;:{&quot;Id&quot;:&quot;slide&quot;,&quot;X&quot;:{&quot;Pos&quot;:0},&quot;Y&quot;:{&quot;Pos&quot;:2}},&quot;DecorateInfoX&quot;:{&quot;Pos&quot;:0,&quot;IsAbs&quot;:false},&quot;DecorateInfoY&quot;:{&quot;Pos&quot;:2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8560_1*i*4"/>
  <p:tag name="KSO_WM_UNIT_INDEX" val="4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2"/>
</p:tagLst>
</file>

<file path=ppt/tags/tag266.xml><?xml version="1.0" encoding="utf-8"?>
<p:tagLst xmlns:p="http://schemas.openxmlformats.org/presentationml/2006/main">
  <p:tag name="KSO_WM_ASSEMBLE_CHIP_INDEX" val="713ba76417094d6bacb33080d684b4e5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e7a4054ed1e2fb7f9af"/>
  <p:tag name="KSO_WM_TEMPLATE_ASSEMBLE_XID" val="60656e7a4054ed1e2fb7f9af"/>
  <p:tag name="KSO_WM_TEMPLATE_CATEGORY" val="diagram"/>
  <p:tag name="KSO_WM_TEMPLATE_INDEX" val="20208560"/>
  <p:tag name="KSO_WM_UNIT_BLOCK" val="0"/>
  <p:tag name="KSO_WM_UNIT_COMPATIBLE" val="0"/>
  <p:tag name="KSO_WM_UNIT_DEC_AREA_ID" val="bdce2976b1414d82801e9e25fffa4bc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856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8"/>
</p:tagLst>
</file>

<file path=ppt/tags/tag267.xml><?xml version="1.0" encoding="utf-8"?>
<p:tagLst xmlns:p="http://schemas.openxmlformats.org/presentationml/2006/main">
  <p:tag name="KSO_WM_ASSEMBLE_CHIP_INDEX" val="cb0e18edc5f74d9785be635ba8ca341c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e7a4054ed1e2fb7f9af"/>
  <p:tag name="KSO_WM_TEMPLATE_ASSEMBLE_XID" val="60656e7a4054ed1e2fb7f9af"/>
  <p:tag name="KSO_WM_TEMPLATE_CATEGORY" val="diagram"/>
  <p:tag name="KSO_WM_TEMPLATE_INDEX" val="20208560"/>
  <p:tag name="KSO_WM_UNIT_BLOCK" val="0"/>
  <p:tag name="KSO_WM_UNIT_COMPATIBLE" val="0"/>
  <p:tag name="KSO_WM_UNIT_DEC_AREA_ID" val="99232100526c4fceb217338fdd68c3f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856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。"/>
  <p:tag name="KSO_WM_UNIT_SHOW_EDIT_AREA_INDICATION" val="1"/>
  <p:tag name="KSO_WM_UNIT_SM_LIMIT_TYPE" val="2"/>
  <p:tag name="KSO_WM_UNIT_SUBTYPE" val="a"/>
  <p:tag name="KSO_WM_UNIT_SUPPORT_BIG_FONT" val="1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73"/>
</p:tagLst>
</file>

<file path=ppt/tags/tag268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true,&quot;fill_id&quot;:&quot;8befcf4fdc35420cac61d2bee83d2954&quot;,&quot;fill_align&quot;:&quot;cm&quot;,&quot;chip_types&quot;:[&quot;header&quot;]},{&quot;text_align&quot;:&quot;lm&quot;,&quot;text_direction&quot;:&quot;horizontal&quot;,&quot;support_features&quot;:[&quot;collage&quot;,&quot;carousel&quot;],&quot;support_big_font&quot;:true,&quot;fill_id&quot;:&quot;0277a33398ca42b4aa707deb25582ead&quot;,&quot;fill_align&quot;:&quot;cm&quot;,&quot;chip_types&quot;:[&quot;diagram&quot;,&quot;pictext&quot;,&quot;text&quot;,&quot;picture&quot;,&quot;chart&quot;,&quot;table&quot;,&quot;video&quot;]}],[{&quot;text_align&quot;:&quot;lm&quot;,&quot;text_direction&quot;:&quot;horizontal&quot;,&quot;support_big_font&quot;:true,&quot;fill_id&quot;:&quot;8befcf4fdc35420cac61d2bee83d2954&quot;,&quot;fill_align&quot;:&quot;lm&quot;,&quot;chip_types&quot;:[&quot;header&quot;]},{&quot;text_align&quot;:&quot;lm&quot;,&quot;text_direction&quot;:&quot;horizontal&quot;,&quot;support_features&quot;:[&quot;collage&quot;,&quot;carousel&quot;],&quot;support_big_font&quot;:true,&quot;fill_id&quot;:&quot;0277a33398ca42b4aa707deb25582ead&quot;,&quot;fill_align&quot;:&quot;cm&quot;,&quot;chip_types&quot;:[&quot;diagram&quot;,&quot;pictext&quot;,&quot;text&quot;,&quot;picture&quot;,&quot;chart&quot;,&quot;table&quot;,&quot;video&quot;]}]]"/>
  <p:tag name="KSO_WM_CHIP_GROUPID" val="5ef2c8d5a491bb0086638fc7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2c8d5a491bb0086638fc8"/>
  <p:tag name="KSO_WM_SLIDE_BACKGROUND" val="[&quot;general&quot;]"/>
  <p:tag name="KSO_WM_SLIDE_BACKGROUND_TYPE" val="general"/>
  <p:tag name="KSO_WM_SLIDE_BK_DARK_LIGHT" val="2"/>
  <p:tag name="KSO_WM_SLIDE_ID" val="diagram20208560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4-01T15:01:30&quot;,&quot;maxSize&quot;:{&quot;size1&quot;:42.099737209743928},&quot;minSize&quot;:{&quot;size1&quot;:35.599737209743928},&quot;normalSize&quot;:{&quot;size1&quot;:36.7664038764106},&quot;subLayout&quot;:[{&quot;id&quot;:&quot;2021-04-01T15:01:30&quot;,&quot;margin&quot;:{&quot;bottom&quot;:0.3970000147819519,&quot;left&quot;:2.2222499847412109,&quot;right&quot;:2.2222499847412109,&quot;top&quot;:3.809999942779541},&quot;type&quot;:0},{&quot;id&quot;:&quot;2021-04-01T15:01:30&quot;,&quot;margin&quot;:{&quot;bottom&quot;:3.809999942779541,&quot;left&quot;:2.2222499847412109,&quot;right&quot;:2.2222499847412109,&quot;top&quot;:0.026000002399086952},&quot;type&quot;:0}],&quot;type&quot;:0}"/>
  <p:tag name="KSO_WM_SLIDE_POSITION" val="0*0"/>
  <p:tag name="KSO_WM_SLIDE_RATIO" val="1.777778"/>
  <p:tag name="KSO_WM_SLIDE_SIZE" val="959*540"/>
  <p:tag name="KSO_WM_SLIDE_SUBTYPE" val="pureTxt"/>
  <p:tag name="KSO_WM_SLIDE_SUPPORT_FEATURE_TYPE" val="0"/>
  <p:tag name="KSO_WM_SLIDE_TYPE" val="text"/>
  <p:tag name="KSO_WM_TAG_VERSION" val="1.0"/>
  <p:tag name="KSO_WM_TEMPLATE_ASSEMBLE_GROUPID" val="60656e7a4054ed1e2fb7f9af"/>
  <p:tag name="KSO_WM_TEMPLATE_ASSEMBLE_XID" val="60656e7a4054ed1e2fb7f9af"/>
  <p:tag name="KSO_WM_TEMPLATE_CATEGORY" val="diagram"/>
  <p:tag name="KSO_WM_TEMPLATE_COLOR_TYPE" val="1"/>
  <p:tag name="KSO_WM_TEMPLATE_INDEX" val="20208560"/>
  <p:tag name="KSO_WM_TEMPLATE_MASTER_TYPE" val="0"/>
  <p:tag name="KSO_WM_TEMPLATE_SUBCATEGORY" val="21"/>
</p:tagLst>
</file>

<file path=ppt/tags/tag269.xml><?xml version="1.0" encoding="utf-8"?>
<p:tagLst xmlns:p="http://schemas.openxmlformats.org/presentationml/2006/main">
  <p:tag name="KSO_WM_BEAUTIFY_FLAG" val="#wm#"/>
  <p:tag name="KSO_WM_CHIP_GROUPID" val="5f0e725c8050c250ba65b208"/>
  <p:tag name="KSO_WM_CHIP_XID" val="5f0e725c8050c250ba65b209"/>
  <p:tag name="KSO_WM_TAG_VERSION" val="1.0"/>
  <p:tag name="KSO_WM_TEMPLATE_ASSEMBLE_GROUPID" val="60656f294054ed1e2fb804b9"/>
  <p:tag name="KSO_WM_TEMPLATE_ASSEMBLE_XID" val="60656f294054ed1e2fb804b9"/>
  <p:tag name="KSO_WM_TEMPLATE_CATEGORY" val="diagram"/>
  <p:tag name="KSO_WM_TEMPLATE_INDEX" val="20211852"/>
  <p:tag name="KSO_WM_UNIT_BLOCK" val="0"/>
  <p:tag name="KSO_WM_UNIT_COMPATIBLE" val="0"/>
  <p:tag name="KSO_WM_UNIT_DEC_AREA_ID" val="b725a0bf599e42d68df8e003a786f4e3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1852_1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860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0.xml><?xml version="1.0" encoding="utf-8"?>
<p:tagLst xmlns:p="http://schemas.openxmlformats.org/presentationml/2006/main">
  <p:tag name="KSO_WM_ASSEMBLE_CHIP_INDEX" val="88268bf537dc41538e67a329bd2d8837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f294054ed1e2fb804b9"/>
  <p:tag name="KSO_WM_TEMPLATE_ASSEMBLE_XID" val="60656f294054ed1e2fb804b9"/>
  <p:tag name="KSO_WM_TEMPLATE_CATEGORY" val="diagram"/>
  <p:tag name="KSO_WM_TEMPLATE_INDEX" val="20211852"/>
  <p:tag name="KSO_WM_UNIT_BLOCK" val="0"/>
  <p:tag name="KSO_WM_UNIT_COMPATIBLE" val="0"/>
  <p:tag name="KSO_WM_UNIT_DEC_AREA_ID" val="b4c0251b9bc247aab369ee7b4a50c8a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1852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96"/>
</p:tagLst>
</file>

<file path=ppt/tags/tag271.xml><?xml version="1.0" encoding="utf-8"?>
<p:tagLst xmlns:p="http://schemas.openxmlformats.org/presentationml/2006/main">
  <p:tag name="KSO_WM_ASSEMBLE_CHIP_INDEX" val="db337b9f7aac4de1b5007fee21e18c79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60656f294054ed1e2fb804b9"/>
  <p:tag name="KSO_WM_TEMPLATE_ASSEMBLE_XID" val="60656f294054ed1e2fb804b9"/>
  <p:tag name="KSO_WM_TEMPLATE_CATEGORY" val="diagram"/>
  <p:tag name="KSO_WM_TEMPLATE_INDEX" val="20211852"/>
  <p:tag name="KSO_WM_UNIT_COMPATIBLE" val="1"/>
  <p:tag name="KSO_WM_UNIT_DEC_AREA_ID" val="77b29e38fe084f658ba1e8e51f0514a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1852_1*d*1"/>
  <p:tag name="KSO_WM_UNIT_INDEX" val="1"/>
  <p:tag name="KSO_WM_UNIT_LAYERLEVEL" val="1"/>
  <p:tag name="KSO_WM_UNIT_PICTURE_CLIP_FLAG" val="0"/>
  <p:tag name="KSO_WM_UNIT_PLACING_PICTURE" val="db337b9f7aac4de1b5007fee21e18c79"/>
  <p:tag name="KSO_WM_UNIT_SM_LIMIT_TYPE" val="2"/>
  <p:tag name="KSO_WM_UNIT_TYPE" val="d"/>
  <p:tag name="KSO_WM_UNIT_VALUE" val="888*846"/>
</p:tagLst>
</file>

<file path=ppt/tags/tag272.xml><?xml version="1.0" encoding="utf-8"?>
<p:tagLst xmlns:p="http://schemas.openxmlformats.org/presentationml/2006/main">
  <p:tag name="KSO_WM_ASSEMBLE_CHIP_INDEX" val="97c94211315b4ce08054279ab58af691"/>
  <p:tag name="KSO_WM_BEAUTIFY_FLAG" val="#wm#"/>
  <p:tag name="KSO_WM_CHIP_FILLAREA_FILL_RULE" val="{&quot;fill_align&quot;:&quot;c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f294054ed1e2fb804b9"/>
  <p:tag name="KSO_WM_TEMPLATE_ASSEMBLE_XID" val="60656f294054ed1e2fb804b9"/>
  <p:tag name="KSO_WM_TEMPLATE_CATEGORY" val="diagram"/>
  <p:tag name="KSO_WM_TEMPLATE_INDEX" val="20211852"/>
  <p:tag name="KSO_WM_UNIT_BLOCK" val="0"/>
  <p:tag name="KSO_WM_UNIT_COMPATIBLE" val="0"/>
  <p:tag name="KSO_WM_UNIT_DEC_AREA_ID" val="efcca114205448e899f782dcf810db6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185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5"/>
</p:tagLst>
</file>

<file path=ppt/tags/tag273.xml><?xml version="1.0" encoding="utf-8"?>
<p:tagLst xmlns:p="http://schemas.openxmlformats.org/presentationml/2006/main">
  <p:tag name="KSO_WM_BEAUTIFY_FLAG" val="#wm#"/>
  <p:tag name="KSO_WM_CHIP_FILLPROP" val="[[{&quot;fill_id&quot;:&quot;6be6eccffc7748eb919078c7b4b03552&quot;,&quot;fill_align&quot;:&quot;lb&quot;,&quot;text_align&quot;:&quot;lb&quot;,&quot;text_direction&quot;:&quot;horizontal&quot;,&quot;chip_types&quot;:[&quot;header&quot;]},{&quot;fill_id&quot;:&quot;0cb0e4b92587420eb2a2eeec058dbda5&quot;,&quot;fill_align&quot;:&quot;lt&quot;,&quot;text_align&quot;:&quot;lt&quot;,&quot;text_direction&quot;:&quot;horizontal&quot;,&quot;chip_types&quot;:[&quot;text&quot;]},{&quot;fill_id&quot;:&quot;7c3aece5c8ac4ffcb4d2f5274284df49&quot;,&quot;fill_align&quot;:&quot;cm&quot;,&quot;text_align&quot;:&quot;cm&quot;,&quot;text_direction&quot;:&quot;horizontal&quot;,&quot;chip_types&quot;:[&quot;picture&quot;]}],[{&quot;fill_id&quot;:&quot;6be6eccffc7748eb919078c7b4b03552&quot;,&quot;fill_align&quot;:&quot;cb&quot;,&quot;text_align&quot;:&quot;cb&quot;,&quot;text_direction&quot;:&quot;horizontal&quot;,&quot;chip_types&quot;:[&quot;header&quot;]},{&quot;fill_id&quot;:&quot;0cb0e4b92587420eb2a2eeec058dbda5&quot;,&quot;fill_align&quot;:&quot;lt&quot;,&quot;text_align&quot;:&quot;lt&quot;,&quot;text_direction&quot;:&quot;horizontal&quot;,&quot;chip_types&quot;:[&quot;text&quot;]},{&quot;fill_id&quot;:&quot;7c3aece5c8ac4ffcb4d2f5274284df49&quot;,&quot;fill_align&quot;:&quot;cm&quot;,&quot;text_align&quot;:&quot;cm&quot;,&quot;text_direction&quot;:&quot;horizontal&quot;,&quot;chip_types&quot;:[&quot;picture&quot;]}]]"/>
  <p:tag name="KSO_WM_CHIP_GROUPID" val="5f0e725c8050c250ba65b208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0e725c8050c250ba65b209"/>
  <p:tag name="KSO_WM_SLIDE_BACKGROUND" val="[&quot;general&quot;]"/>
  <p:tag name="KSO_WM_SLIDE_BACKGROUND_TYPE" val="general"/>
  <p:tag name="KSO_WM_SLIDE_BK_DARK_LIGHT" val="2"/>
  <p:tag name="KSO_WM_SLIDE_CAN_ADD_NAVIGATION" val="1"/>
  <p:tag name="KSO_WM_SLIDE_COLORSCHEME_VERSION" val="3.2"/>
  <p:tag name="KSO_WM_SLIDE_CONSTRAINT" val="%7b%22slideConstraint%22%3a%7b%22seriesAreas%22%3a%5b%5d%2c%22singleAreas%22%3a%5b%7b%22shapes%22%3a%5b13%5d%2c%22serialConstraintIndex%22%3a-1%2c%22areatextmark%22%3a0%2c%22pictureprocessmark%22%3a0%7d%5d%7d%7d"/>
  <p:tag name="KSO_WM_SLIDE_ID" val="diagram20211852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1-04-01T15:31:48&quot;,&quot;maxSize&quot;:{&quot;size1&quot;:42.600000000000001},&quot;minSize&quot;:{&quot;size1&quot;:30.100000000000001},&quot;normalSize&quot;:{&quot;size1&quot;:40.412500000000001},&quot;subLayout&quot;:[{&quot;id&quot;:&quot;2021-04-01T15:31:48&quot;,&quot;margin&quot;:{&quot;bottom&quot;:3.3870000839233398,&quot;left&quot;:1.6929999589920044,&quot;right&quot;:0.026000002399086952,&quot;top&quot;:3.3870000839233398},&quot;type&quot;:0},{&quot;id&quot;:&quot;2021-04-01T15:31:48&quot;,&quot;maxSize&quot;:{&quot;size1&quot;:37.435449096008583},&quot;minSize&quot;:{&quot;size1&quot;:28.53544909600858},&quot;normalSize&quot;:{&quot;size1&quot;:28.535634281193769},&quot;subLayout&quot;:[{&quot;id&quot;:&quot;2021-04-01T15:31:48&quot;,&quot;margin&quot;:{&quot;bottom&quot;:0.026000002399086952,&quot;left&quot;:1.2360000610351562,&quot;right&quot;:2.5399999618530273,&quot;top&quot;:3.3870000839233398},&quot;type&quot;:0},{&quot;id&quot;:&quot;2021-04-01T15:31:48&quot;,&quot;margin&quot;:{&quot;bottom&quot;:3.3870000839233398,&quot;left&quot;:1.2360000610351562,&quot;right&quot;:2.5399999618530273,&quot;top&quot;:0.81999999284744263},&quot;type&quot;:0}],&quot;type&quot;:0}],&quot;type&quot;:0}"/>
  <p:tag name="KSO_WM_SLIDE_POSITION" val="48*48"/>
  <p:tag name="KSO_WM_SLIDE_RATIO" val="1.777778"/>
  <p:tag name="KSO_WM_SLIDE_SIZE" val="876*444"/>
  <p:tag name="KSO_WM_SLIDE_SUBTYPE" val="picTxt"/>
  <p:tag name="KSO_WM_SLIDE_SUPPORT_FEATURE_TYPE" val="0"/>
  <p:tag name="KSO_WM_SLIDE_TYPE" val="text"/>
  <p:tag name="KSO_WM_TAG_VERSION" val="1.0"/>
  <p:tag name="KSO_WM_TEMPLATE_ASSEMBLE_GROUPID" val="60656f294054ed1e2fb804b9"/>
  <p:tag name="KSO_WM_TEMPLATE_ASSEMBLE_XID" val="60656f294054ed1e2fb804b9"/>
  <p:tag name="KSO_WM_TEMPLATE_CATEGORY" val="diagram"/>
  <p:tag name="KSO_WM_TEMPLATE_COLOR_TYPE" val="1"/>
  <p:tag name="KSO_WM_TEMPLATE_INDEX" val="20211852"/>
  <p:tag name="KSO_WM_TEMPLATE_MASTER_TYPE" val="0"/>
  <p:tag name="KSO_WM_TEMPLATE_SUBCATEGORY" val="21"/>
</p:tagLst>
</file>

<file path=ppt/tags/tag274.xml><?xml version="1.0" encoding="utf-8"?>
<p:tagLst xmlns:p="http://schemas.openxmlformats.org/presentationml/2006/main">
  <p:tag name="KSO_WM_BEAUTIFY_FLAG" val="#wm#"/>
  <p:tag name="KSO_WM_CHIP_GROUPID" val="5f0e725c8050c250ba65b208"/>
  <p:tag name="KSO_WM_CHIP_XID" val="5f0e725c8050c250ba65b209"/>
  <p:tag name="KSO_WM_TAG_VERSION" val="1.0"/>
  <p:tag name="KSO_WM_TEMPLATE_ASSEMBLE_GROUPID" val="60656f294054ed1e2fb804b9"/>
  <p:tag name="KSO_WM_TEMPLATE_ASSEMBLE_XID" val="60656f294054ed1e2fb804b9"/>
  <p:tag name="KSO_WM_TEMPLATE_CATEGORY" val="diagram"/>
  <p:tag name="KSO_WM_TEMPLATE_INDEX" val="20211852"/>
  <p:tag name="KSO_WM_UNIT_BLOCK" val="0"/>
  <p:tag name="KSO_WM_UNIT_COMPATIBLE" val="0"/>
  <p:tag name="KSO_WM_UNIT_DEC_AREA_ID" val="b725a0bf599e42d68df8e003a786f4e3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1852_1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860"/>
</p:tagLst>
</file>

<file path=ppt/tags/tag275.xml><?xml version="1.0" encoding="utf-8"?>
<p:tagLst xmlns:p="http://schemas.openxmlformats.org/presentationml/2006/main">
  <p:tag name="KSO_WM_ASSEMBLE_CHIP_INDEX" val="88268bf537dc41538e67a329bd2d8837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f294054ed1e2fb804b9"/>
  <p:tag name="KSO_WM_TEMPLATE_ASSEMBLE_XID" val="60656f294054ed1e2fb804b9"/>
  <p:tag name="KSO_WM_TEMPLATE_CATEGORY" val="diagram"/>
  <p:tag name="KSO_WM_TEMPLATE_INDEX" val="20211852"/>
  <p:tag name="KSO_WM_UNIT_BLOCK" val="0"/>
  <p:tag name="KSO_WM_UNIT_COMPATIBLE" val="0"/>
  <p:tag name="KSO_WM_UNIT_DEC_AREA_ID" val="b4c0251b9bc247aab369ee7b4a50c8a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1852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96"/>
</p:tagLst>
</file>

<file path=ppt/tags/tag276.xml><?xml version="1.0" encoding="utf-8"?>
<p:tagLst xmlns:p="http://schemas.openxmlformats.org/presentationml/2006/main">
  <p:tag name="KSO_WM_ASSEMBLE_CHIP_INDEX" val="db337b9f7aac4de1b5007fee21e18c79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60656f294054ed1e2fb804b9"/>
  <p:tag name="KSO_WM_TEMPLATE_ASSEMBLE_XID" val="60656f294054ed1e2fb804b9"/>
  <p:tag name="KSO_WM_TEMPLATE_CATEGORY" val="diagram"/>
  <p:tag name="KSO_WM_TEMPLATE_INDEX" val="20211852"/>
  <p:tag name="KSO_WM_UNIT_COMPATIBLE" val="1"/>
  <p:tag name="KSO_WM_UNIT_DEC_AREA_ID" val="77b29e38fe084f658ba1e8e51f0514a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1852_1*d*1"/>
  <p:tag name="KSO_WM_UNIT_INDEX" val="1"/>
  <p:tag name="KSO_WM_UNIT_LAYERLEVEL" val="1"/>
  <p:tag name="KSO_WM_UNIT_PLACING_PICTURE" val="db337b9f7aac4de1b5007fee21e18c79"/>
  <p:tag name="KSO_WM_UNIT_SM_LIMIT_TYPE" val="2"/>
  <p:tag name="KSO_WM_UNIT_TYPE" val="d"/>
  <p:tag name="KSO_WM_UNIT_VALUE" val="888*846"/>
</p:tagLst>
</file>

<file path=ppt/tags/tag277.xml><?xml version="1.0" encoding="utf-8"?>
<p:tagLst xmlns:p="http://schemas.openxmlformats.org/presentationml/2006/main">
  <p:tag name="KSO_WM_ASSEMBLE_CHIP_INDEX" val="97c94211315b4ce08054279ab58af691"/>
  <p:tag name="KSO_WM_BEAUTIFY_FLAG" val="#wm#"/>
  <p:tag name="KSO_WM_CHIP_FILLAREA_FILL_RULE" val="{&quot;fill_align&quot;:&quot;c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f294054ed1e2fb804b9"/>
  <p:tag name="KSO_WM_TEMPLATE_ASSEMBLE_XID" val="60656f294054ed1e2fb804b9"/>
  <p:tag name="KSO_WM_TEMPLATE_CATEGORY" val="diagram"/>
  <p:tag name="KSO_WM_TEMPLATE_INDEX" val="20211852"/>
  <p:tag name="KSO_WM_UNIT_BLOCK" val="0"/>
  <p:tag name="KSO_WM_UNIT_COMPATIBLE" val="0"/>
  <p:tag name="KSO_WM_UNIT_DEC_AREA_ID" val="efcca114205448e899f782dcf810db6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185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5"/>
</p:tagLst>
</file>

<file path=ppt/tags/tag278.xml><?xml version="1.0" encoding="utf-8"?>
<p:tagLst xmlns:p="http://schemas.openxmlformats.org/presentationml/2006/main">
  <p:tag name="KSO_WM_BEAUTIFY_FLAG" val="#wm#"/>
  <p:tag name="KSO_WM_CHIP_FILLPROP" val="[[{&quot;fill_id&quot;:&quot;6be6eccffc7748eb919078c7b4b03552&quot;,&quot;fill_align&quot;:&quot;lb&quot;,&quot;text_align&quot;:&quot;lb&quot;,&quot;text_direction&quot;:&quot;horizontal&quot;,&quot;chip_types&quot;:[&quot;header&quot;]},{&quot;fill_id&quot;:&quot;0cb0e4b92587420eb2a2eeec058dbda5&quot;,&quot;fill_align&quot;:&quot;lt&quot;,&quot;text_align&quot;:&quot;lt&quot;,&quot;text_direction&quot;:&quot;horizontal&quot;,&quot;chip_types&quot;:[&quot;text&quot;]},{&quot;fill_id&quot;:&quot;7c3aece5c8ac4ffcb4d2f5274284df49&quot;,&quot;fill_align&quot;:&quot;cm&quot;,&quot;text_align&quot;:&quot;cm&quot;,&quot;text_direction&quot;:&quot;horizontal&quot;,&quot;chip_types&quot;:[&quot;picture&quot;]}],[{&quot;fill_id&quot;:&quot;6be6eccffc7748eb919078c7b4b03552&quot;,&quot;fill_align&quot;:&quot;cb&quot;,&quot;text_align&quot;:&quot;cb&quot;,&quot;text_direction&quot;:&quot;horizontal&quot;,&quot;chip_types&quot;:[&quot;header&quot;]},{&quot;fill_id&quot;:&quot;0cb0e4b92587420eb2a2eeec058dbda5&quot;,&quot;fill_align&quot;:&quot;lt&quot;,&quot;text_align&quot;:&quot;lt&quot;,&quot;text_direction&quot;:&quot;horizontal&quot;,&quot;chip_types&quot;:[&quot;text&quot;]},{&quot;fill_id&quot;:&quot;7c3aece5c8ac4ffcb4d2f5274284df49&quot;,&quot;fill_align&quot;:&quot;cm&quot;,&quot;text_align&quot;:&quot;cm&quot;,&quot;text_direction&quot;:&quot;horizontal&quot;,&quot;chip_types&quot;:[&quot;picture&quot;]}]]"/>
  <p:tag name="KSO_WM_CHIP_GROUPID" val="5f0e725c8050c250ba65b208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0e725c8050c250ba65b209"/>
  <p:tag name="KSO_WM_SLIDE_BACKGROUND" val="[&quot;general&quot;]"/>
  <p:tag name="KSO_WM_SLIDE_BACKGROUND_TYPE" val="general"/>
  <p:tag name="KSO_WM_SLIDE_BK_DARK_LIGHT" val="2"/>
  <p:tag name="KSO_WM_SLIDE_CAN_ADD_NAVIGATION" val="1"/>
  <p:tag name="KSO_WM_SLIDE_COLORSCHEME_VERSION" val="3.2"/>
  <p:tag name="KSO_WM_SLIDE_CONSTRAINT" val="%7b%22slideConstraint%22%3a%7b%22seriesAreas%22%3a%5b%5d%2c%22singleAreas%22%3a%5b%7b%22shapes%22%3a%5b13%5d%2c%22serialConstraintIndex%22%3a-1%2c%22areatextmark%22%3a0%2c%22pictureprocessmark%22%3a0%7d%5d%7d%7d"/>
  <p:tag name="KSO_WM_SLIDE_ID" val="diagram20211852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1-04-01T15:31:48&quot;,&quot;maxSize&quot;:{&quot;size1&quot;:42.600000000000001},&quot;minSize&quot;:{&quot;size1&quot;:30.100000000000001},&quot;normalSize&quot;:{&quot;size1&quot;:36.975000000000001},&quot;subLayout&quot;:[{&quot;id&quot;:&quot;2021-04-01T15:31:48&quot;,&quot;margin&quot;:{&quot;bottom&quot;:3.3870000839233398,&quot;left&quot;:1.6929999589920044,&quot;right&quot;:0.026000002399086952,&quot;top&quot;:3.3870000839233398},&quot;type&quot;:0},{&quot;id&quot;:&quot;2021-04-01T15:31:48&quot;,&quot;maxSize&quot;:{&quot;size1&quot;:37.799663956868635},&quot;minSize&quot;:{&quot;size1&quot;:28.899663956868633},&quot;normalSize&quot;:{&quot;size1&quot;:33.499663956868638},&quot;subLayout&quot;:[{&quot;id&quot;:&quot;2021-04-01T15:31:48&quot;,&quot;margin&quot;:{&quot;bottom&quot;:0.026000002399086952,&quot;left&quot;:1.2360000610351562,&quot;right&quot;:2.5399999618530273,&quot;top&quot;:3.3870000839233398},&quot;type&quot;:0},{&quot;id&quot;:&quot;2021-04-01T15:31:48&quot;,&quot;margin&quot;:{&quot;bottom&quot;:3.3870000839233398,&quot;left&quot;:1.2360000610351562,&quot;right&quot;:2.5399999618530273,&quot;top&quot;:0.81999999284744263},&quot;type&quot;:0}],&quot;type&quot;:0}],&quot;type&quot;:0}"/>
  <p:tag name="KSO_WM_SLIDE_POSITION" val="48*48"/>
  <p:tag name="KSO_WM_SLIDE_RATIO" val="1.777778"/>
  <p:tag name="KSO_WM_SLIDE_SIZE" val="876*444"/>
  <p:tag name="KSO_WM_SLIDE_SUBTYPE" val="picTxt"/>
  <p:tag name="KSO_WM_SLIDE_SUPPORT_FEATURE_TYPE" val="0"/>
  <p:tag name="KSO_WM_SLIDE_TYPE" val="text"/>
  <p:tag name="KSO_WM_TAG_VERSION" val="1.0"/>
  <p:tag name="KSO_WM_TEMPLATE_ASSEMBLE_GROUPID" val="60656f294054ed1e2fb804b9"/>
  <p:tag name="KSO_WM_TEMPLATE_ASSEMBLE_XID" val="60656f294054ed1e2fb804b9"/>
  <p:tag name="KSO_WM_TEMPLATE_CATEGORY" val="diagram"/>
  <p:tag name="KSO_WM_TEMPLATE_COLOR_TYPE" val="1"/>
  <p:tag name="KSO_WM_TEMPLATE_INDEX" val="20211852"/>
  <p:tag name="KSO_WM_TEMPLATE_MASTER_TYPE" val="0"/>
  <p:tag name="KSO_WM_TEMPLATE_SUBCATEGORY" val="21"/>
</p:tagLst>
</file>

<file path=ppt/tags/tag279.xml><?xml version="1.0" encoding="utf-8"?>
<p:tagLst xmlns:p="http://schemas.openxmlformats.org/presentationml/2006/main">
  <p:tag name="KSO_WM_ASSEMBLE_CHIP_INDEX" val="d1a7200e015e4f3d9a264029beafc55f"/>
  <p:tag name="KSO_WM_BEAUTIFY_FLAG" val="#wm#"/>
  <p:tag name="KSO_WM_CHIP_FILLAREA_FILL_RULE" val="{&quot;fill_align&quot;:&quot;cb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60656e7e4054ed1e2fb7f9e4"/>
  <p:tag name="KSO_WM_TEMPLATE_ASSEMBLE_XID" val="60656e7e4054ed1e2fb7f9e4"/>
  <p:tag name="KSO_WM_TEMPLATE_CATEGORY" val="diagram"/>
  <p:tag name="KSO_WM_TEMPLATE_INDEX" val="20208642"/>
  <p:tag name="KSO_WM_UNIT_COMPATIBLE" val="1"/>
  <p:tag name="KSO_WM_UNIT_DEC_AREA_ID" val="195b288b3e5e494ab25fd1f81ae7c20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8642_1*d*1"/>
  <p:tag name="KSO_WM_UNIT_INDEX" val="1"/>
  <p:tag name="KSO_WM_UNIT_LAYERLEVEL" val="1"/>
  <p:tag name="KSO_WM_UNIT_PLACING_PICTURE" val="d1a7200e015e4f3d9a264029beafc55f"/>
  <p:tag name="KSO_WM_UNIT_SM_LIMIT_TYPE" val="2"/>
  <p:tag name="KSO_WM_UNIT_SUPPORT_UNIT_TYPE" val="[&quot;d&quot;,&quot;θ&quot;]"/>
  <p:tag name="KSO_WM_UNIT_TYPE" val="d"/>
  <p:tag name="KSO_WM_UNIT_VALUE" val="931*2876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0.xml><?xml version="1.0" encoding="utf-8"?>
<p:tagLst xmlns:p="http://schemas.openxmlformats.org/presentationml/2006/main">
  <p:tag name="KSO_WM_ASSEMBLE_CHIP_INDEX" val="0661019735a74f6aa0d0b404131c0c64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e7e4054ed1e2fb7f9e4"/>
  <p:tag name="KSO_WM_TEMPLATE_ASSEMBLE_XID" val="60656e7e4054ed1e2fb7f9e4"/>
  <p:tag name="KSO_WM_TEMPLATE_CATEGORY" val="diagram"/>
  <p:tag name="KSO_WM_TEMPLATE_INDEX" val="20208642"/>
  <p:tag name="KSO_WM_UNIT_BLOCK" val="0"/>
  <p:tag name="KSO_WM_UNIT_COMPATIBLE" val="0"/>
  <p:tag name="KSO_WM_UNIT_DEC_AREA_ID" val="dbe18d2d93a841d2847a0cf21bedeab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8642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14"/>
</p:tagLst>
</file>

<file path=ppt/tags/tag281.xml><?xml version="1.0" encoding="utf-8"?>
<p:tagLst xmlns:p="http://schemas.openxmlformats.org/presentationml/2006/main">
  <p:tag name="KSO_WM_BEAUTIFY_FLAG" val="#wm#"/>
  <p:tag name="KSO_WM_CHIP_GROUPID" val="5ef20926a491bb0086638a82"/>
  <p:tag name="KSO_WM_CHIP_XID" val="5ef20926a491bb0086638a83"/>
  <p:tag name="KSO_WM_TAG_VERSION" val="1.0"/>
  <p:tag name="KSO_WM_TEMPLATE_ASSEMBLE_GROUPID" val="60656e7e4054ed1e2fb7f9e4"/>
  <p:tag name="KSO_WM_TEMPLATE_ASSEMBLE_XID" val="60656e7e4054ed1e2fb7f9e4"/>
  <p:tag name="KSO_WM_TEMPLATE_CATEGORY" val="diagram"/>
  <p:tag name="KSO_WM_TEMPLATE_INDEX" val="20208642"/>
  <p:tag name="KSO_WM_UNIT_BLOCK" val="0"/>
  <p:tag name="KSO_WM_UNIT_COMPATIBLE" val="0"/>
  <p:tag name="KSO_WM_UNIT_DEC_AREA_ID" val="4f97bb95c36c4c75b1bffde3b1be2b22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ca4d5a34f707414abc2c91e4b3aea813&quot;,&quot;X&quot;:{&quot;Pos&quot;:0},&quot;Y&quot;:{&quot;Pos&quot;:0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642_1*i*1"/>
  <p:tag name="KSO_WM_UNIT_INDEX" val="1"/>
  <p:tag name="KSO_WM_UNIT_LAYERLEVEL" val="1"/>
  <p:tag name="KSO_WM_UNIT_SM_LIMIT_TYPE" val="0"/>
  <p:tag name="KSO_WM_UNIT_TYPE" val="i"/>
  <p:tag name="KSO_WM_UNIT_VALUE" val="6"/>
</p:tagLst>
</file>

<file path=ppt/tags/tag282.xml><?xml version="1.0" encoding="utf-8"?>
<p:tagLst xmlns:p="http://schemas.openxmlformats.org/presentationml/2006/main">
  <p:tag name="KSO_WM_ASSEMBLE_CHIP_INDEX" val="97c94211315b4ce08054279ab58af691"/>
  <p:tag name="KSO_WM_BEAUTIFY_FLAG" val="#wm#"/>
  <p:tag name="KSO_WM_CHIP_FILLAREA_FILL_RULE" val="{&quot;fill_align&quot;:&quot;c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f294054ed1e2fb804b9"/>
  <p:tag name="KSO_WM_TEMPLATE_ASSEMBLE_XID" val="60656f294054ed1e2fb804b9"/>
  <p:tag name="KSO_WM_TEMPLATE_CATEGORY" val="diagram"/>
  <p:tag name="KSO_WM_TEMPLATE_INDEX" val="20211852"/>
  <p:tag name="KSO_WM_UNIT_BLOCK" val="0"/>
  <p:tag name="KSO_WM_UNIT_COMPATIBLE" val="0"/>
  <p:tag name="KSO_WM_UNIT_DEC_AREA_ID" val="efcca114205448e899f782dcf810db6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185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5"/>
</p:tagLst>
</file>

<file path=ppt/tags/tag283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b&quot;,&quot;text_direction&quot;:&quot;horizontal&quot;,&quot;support_features&quot;:[&quot;collage&quot;,&quot;carousel&quot;],&quot;support_big_font&quot;:false,&quot;fill_id&quot;:&quot;e6cd641f030a4fd88484d59012e3442c&quot;,&quot;fill_align&quot;:&quot;cb&quot;,&quot;chip_types&quot;:[&quot;picture&quot;,&quot;video&quot;]},{&quot;text_align&quot;:&quot;lb&quot;,&quot;text_direction&quot;:&quot;horizontal&quot;,&quot;support_big_font&quot;:false,&quot;fill_id&quot;:&quot;b0c86b4e3e834041a68e42cca9b0af5c&quot;,&quot;fill_align&quot;:&quot;lb&quot;,&quot;chip_types&quot;:[&quot;header&quot;]},{&quot;text_align&quot;:&quot;lt&quot;,&quot;text_direction&quot;:&quot;horizontal&quot;,&quot;support_big_font&quot;:false,&quot;fill_id&quot;:&quot;484da63e40b34e4eaa672e4e1019a85b&quot;,&quot;fill_align&quot;:&quot;lt&quot;,&quot;chip_types&quot;:[&quot;text&quot;]}]]"/>
  <p:tag name="KSO_WM_CHIP_GROUPID" val="5ef20926a491bb0086638a82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20926a491bb0086638a83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8642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4-01T15:02:03&quot;,&quot;maxSize&quot;:{&quot;size1&quot;:61.110775382430468},&quot;minSize&quot;:{&quot;size1&quot;:56.710775382430469},&quot;normalSize&quot;:{&quot;size1&quot;:61.110775382430454},&quot;subLayout&quot;:[{&quot;id&quot;:&quot;2021-04-01T15:02:03&quot;,&quot;margin&quot;:{&quot;bottom&quot;:0.026000002399086952,&quot;left&quot;:2.5399999618530273,&quot;right&quot;:2.5399999618530273,&quot;top&quot;:1.2699999809265137},&quot;type&quot;:0},{&quot;id&quot;:&quot;2021-04-01T15:02:03&quot;,&quot;maxSize&quot;:{&quot;size1&quot;:45.056254896706363},&quot;minSize&quot;:{&quot;size1&quot;:34.556254896706356},&quot;normalSize&quot;:{&quot;size1&quot;:45.056089645650125},&quot;subLayout&quot;:[{&quot;id&quot;:&quot;2021-04-01T15:02:03&quot;,&quot;margin&quot;:{&quot;bottom&quot;:0.026000002399086952,&quot;left&quot;:4.2329998016357422,&quot;right&quot;:2.5399999618530273,&quot;top&quot;:0.84700000286102295},&quot;type&quot;:0},{&quot;id&quot;:&quot;2021-04-01T15:02:03&quot;,&quot;margin&quot;:{&quot;bottom&quot;:1.2699999809265137,&quot;left&quot;:4.2329998016357422,&quot;right&quot;:2.5399999618530273,&quot;top&quot;:0.3970000147819519},&quot;type&quot;:0}],&quot;type&quot;:0}],&quot;type&quot;:0}"/>
  <p:tag name="KSO_WM_SLIDE_POSITION" val="72*48"/>
  <p:tag name="KSO_WM_SLIDE_RATIO" val="1.777778"/>
  <p:tag name="KSO_WM_SLIDE_SIZE" val="816*444"/>
  <p:tag name="KSO_WM_SLIDE_SUBTYPE" val="picTxt"/>
  <p:tag name="KSO_WM_SLIDE_SUPPORT_FEATURE_TYPE" val="3"/>
  <p:tag name="KSO_WM_SLIDE_TYPE" val="text"/>
  <p:tag name="KSO_WM_TAG_VERSION" val="1.0"/>
  <p:tag name="KSO_WM_TEMPLATE_ASSEMBLE_GROUPID" val="60656e7e4054ed1e2fb7f9e4"/>
  <p:tag name="KSO_WM_TEMPLATE_ASSEMBLE_XID" val="60656e7e4054ed1e2fb7f9e4"/>
  <p:tag name="KSO_WM_TEMPLATE_CATEGORY" val="diagram"/>
  <p:tag name="KSO_WM_TEMPLATE_COLOR_TYPE" val="1"/>
  <p:tag name="KSO_WM_TEMPLATE_INDEX" val="20208642"/>
  <p:tag name="KSO_WM_TEMPLATE_MASTER_TYPE" val="0"/>
  <p:tag name="KSO_WM_TEMPLATE_SUBCATEGORY" val="21"/>
</p:tagLst>
</file>

<file path=ppt/tags/tag284.xml><?xml version="1.0" encoding="utf-8"?>
<p:tagLst xmlns:p="http://schemas.openxmlformats.org/presentationml/2006/main">
  <p:tag name="KSO_WM_ASSEMBLE_CHIP_INDEX" val="d1a7200e015e4f3d9a264029beafc55f"/>
  <p:tag name="KSO_WM_BEAUTIFY_FLAG" val="#wm#"/>
  <p:tag name="KSO_WM_CHIP_FILLAREA_FILL_RULE" val="{&quot;fill_align&quot;:&quot;cb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60656e7e4054ed1e2fb7f9e4"/>
  <p:tag name="KSO_WM_TEMPLATE_ASSEMBLE_XID" val="60656e7e4054ed1e2fb7f9e4"/>
  <p:tag name="KSO_WM_TEMPLATE_CATEGORY" val="diagram"/>
  <p:tag name="KSO_WM_TEMPLATE_INDEX" val="20208642"/>
  <p:tag name="KSO_WM_UNIT_COMPATIBLE" val="1"/>
  <p:tag name="KSO_WM_UNIT_DEC_AREA_ID" val="195b288b3e5e494ab25fd1f81ae7c20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8642_1*d*1"/>
  <p:tag name="KSO_WM_UNIT_INDEX" val="1"/>
  <p:tag name="KSO_WM_UNIT_LAYERLEVEL" val="1"/>
  <p:tag name="KSO_WM_UNIT_PICTURE_CLIP_FLAG" val="0"/>
  <p:tag name="KSO_WM_UNIT_PLACING_PICTURE" val="d1a7200e015e4f3d9a264029beafc55f"/>
  <p:tag name="KSO_WM_UNIT_SM_LIMIT_TYPE" val="2"/>
  <p:tag name="KSO_WM_UNIT_SUPPORT_UNIT_TYPE" val="[&quot;d&quot;,&quot;θ&quot;]"/>
  <p:tag name="KSO_WM_UNIT_TYPE" val="d"/>
  <p:tag name="KSO_WM_UNIT_VALUE" val="931*2876"/>
</p:tagLst>
</file>

<file path=ppt/tags/tag285.xml><?xml version="1.0" encoding="utf-8"?>
<p:tagLst xmlns:p="http://schemas.openxmlformats.org/presentationml/2006/main">
  <p:tag name="KSO_WM_ASSEMBLE_CHIP_INDEX" val="0661019735a74f6aa0d0b404131c0c64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e7e4054ed1e2fb7f9e4"/>
  <p:tag name="KSO_WM_TEMPLATE_ASSEMBLE_XID" val="60656e7e4054ed1e2fb7f9e4"/>
  <p:tag name="KSO_WM_TEMPLATE_CATEGORY" val="diagram"/>
  <p:tag name="KSO_WM_TEMPLATE_INDEX" val="20208642"/>
  <p:tag name="KSO_WM_UNIT_BLOCK" val="0"/>
  <p:tag name="KSO_WM_UNIT_COMPATIBLE" val="0"/>
  <p:tag name="KSO_WM_UNIT_DEC_AREA_ID" val="dbe18d2d93a841d2847a0cf21bedeab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8642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14"/>
</p:tagLst>
</file>

<file path=ppt/tags/tag286.xml><?xml version="1.0" encoding="utf-8"?>
<p:tagLst xmlns:p="http://schemas.openxmlformats.org/presentationml/2006/main">
  <p:tag name="KSO_WM_BEAUTIFY_FLAG" val="#wm#"/>
  <p:tag name="KSO_WM_CHIP_GROUPID" val="5ef20926a491bb0086638a82"/>
  <p:tag name="KSO_WM_CHIP_XID" val="5ef20926a491bb0086638a83"/>
  <p:tag name="KSO_WM_TAG_VERSION" val="1.0"/>
  <p:tag name="KSO_WM_TEMPLATE_ASSEMBLE_GROUPID" val="60656e7e4054ed1e2fb7f9e4"/>
  <p:tag name="KSO_WM_TEMPLATE_ASSEMBLE_XID" val="60656e7e4054ed1e2fb7f9e4"/>
  <p:tag name="KSO_WM_TEMPLATE_CATEGORY" val="diagram"/>
  <p:tag name="KSO_WM_TEMPLATE_INDEX" val="20208642"/>
  <p:tag name="KSO_WM_UNIT_BLOCK" val="0"/>
  <p:tag name="KSO_WM_UNIT_COMPATIBLE" val="0"/>
  <p:tag name="KSO_WM_UNIT_DEC_AREA_ID" val="4f97bb95c36c4c75b1bffde3b1be2b22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ca4d5a34f707414abc2c91e4b3aea813&quot;,&quot;X&quot;:{&quot;Pos&quot;:0},&quot;Y&quot;:{&quot;Pos&quot;:0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642_1*i*1"/>
  <p:tag name="KSO_WM_UNIT_INDEX" val="1"/>
  <p:tag name="KSO_WM_UNIT_LAYERLEVEL" val="1"/>
  <p:tag name="KSO_WM_UNIT_SM_LIMIT_TYPE" val="0"/>
  <p:tag name="KSO_WM_UNIT_TYPE" val="i"/>
  <p:tag name="KSO_WM_UNIT_VALUE" val="6"/>
</p:tagLst>
</file>

<file path=ppt/tags/tag287.xml><?xml version="1.0" encoding="utf-8"?>
<p:tagLst xmlns:p="http://schemas.openxmlformats.org/presentationml/2006/main">
  <p:tag name="KSO_WM_ASSEMBLE_CHIP_INDEX" val="97c94211315b4ce08054279ab58af691"/>
  <p:tag name="KSO_WM_BEAUTIFY_FLAG" val="#wm#"/>
  <p:tag name="KSO_WM_CHIP_FILLAREA_FILL_RULE" val="{&quot;fill_align&quot;:&quot;c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f294054ed1e2fb804b9"/>
  <p:tag name="KSO_WM_TEMPLATE_ASSEMBLE_XID" val="60656f294054ed1e2fb804b9"/>
  <p:tag name="KSO_WM_TEMPLATE_CATEGORY" val="diagram"/>
  <p:tag name="KSO_WM_TEMPLATE_INDEX" val="20211852"/>
  <p:tag name="KSO_WM_UNIT_BLOCK" val="0"/>
  <p:tag name="KSO_WM_UNIT_COMPATIBLE" val="0"/>
  <p:tag name="KSO_WM_UNIT_DEC_AREA_ID" val="efcca114205448e899f782dcf810db6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185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5"/>
</p:tagLst>
</file>

<file path=ppt/tags/tag288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b&quot;,&quot;text_direction&quot;:&quot;horizontal&quot;,&quot;support_features&quot;:[&quot;collage&quot;,&quot;carousel&quot;],&quot;support_big_font&quot;:false,&quot;fill_id&quot;:&quot;e6cd641f030a4fd88484d59012e3442c&quot;,&quot;fill_align&quot;:&quot;cb&quot;,&quot;chip_types&quot;:[&quot;picture&quot;,&quot;video&quot;]},{&quot;text_align&quot;:&quot;lb&quot;,&quot;text_direction&quot;:&quot;horizontal&quot;,&quot;support_big_font&quot;:false,&quot;fill_id&quot;:&quot;b0c86b4e3e834041a68e42cca9b0af5c&quot;,&quot;fill_align&quot;:&quot;lb&quot;,&quot;chip_types&quot;:[&quot;header&quot;]},{&quot;text_align&quot;:&quot;lt&quot;,&quot;text_direction&quot;:&quot;horizontal&quot;,&quot;support_big_font&quot;:false,&quot;fill_id&quot;:&quot;484da63e40b34e4eaa672e4e1019a85b&quot;,&quot;fill_align&quot;:&quot;lt&quot;,&quot;chip_types&quot;:[&quot;text&quot;]}]]"/>
  <p:tag name="KSO_WM_CHIP_GROUPID" val="5ef20926a491bb0086638a82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20926a491bb0086638a83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8642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4-01T15:02:03&quot;,&quot;maxSize&quot;:{&quot;size1&quot;:60.00003517553624},&quot;minSize&quot;:{&quot;size1&quot;:55.600035175536242},&quot;normalSize&quot;:{&quot;size1&quot;:55.600220360721423},&quot;subLayout&quot;:[{&quot;id&quot;:&quot;2021-04-01T15:02:03&quot;,&quot;margin&quot;:{&quot;bottom&quot;:0.026000002399086952,&quot;left&quot;:2.5399999618530273,&quot;right&quot;:2.5399999618530273,&quot;top&quot;:1.2699999809265137},&quot;type&quot;:0},{&quot;id&quot;:&quot;2021-04-01T15:02:03&quot;,&quot;maxSize&quot;:{&quot;size1&quot;:42.200079224573926},&quot;minSize&quot;:{&quot;size1&quot;:31.700079224573923},&quot;normalSize&quot;:{&quot;size1&quot;:33.129036853806987},&quot;subLayout&quot;:[{&quot;id&quot;:&quot;2021-04-01T15:02:03&quot;,&quot;margin&quot;:{&quot;bottom&quot;:0.026000002399086952,&quot;left&quot;:4.2329998016357422,&quot;right&quot;:2.5399999618530273,&quot;top&quot;:0.84700000286102295},&quot;type&quot;:0},{&quot;id&quot;:&quot;2021-04-01T15:02:03&quot;,&quot;margin&quot;:{&quot;bottom&quot;:1.2699999809265137,&quot;left&quot;:4.2329998016357422,&quot;right&quot;:2.5399999618530273,&quot;top&quot;:0.3970000147819519},&quot;type&quot;:0}],&quot;type&quot;:0}],&quot;type&quot;:0}"/>
  <p:tag name="KSO_WM_SLIDE_POSITION" val="72*48"/>
  <p:tag name="KSO_WM_SLIDE_RATIO" val="1.777778"/>
  <p:tag name="KSO_WM_SLIDE_SIZE" val="816*444"/>
  <p:tag name="KSO_WM_SLIDE_SUBTYPE" val="picTxt"/>
  <p:tag name="KSO_WM_SLIDE_SUPPORT_FEATURE_TYPE" val="3"/>
  <p:tag name="KSO_WM_SLIDE_TYPE" val="text"/>
  <p:tag name="KSO_WM_TAG_VERSION" val="1.0"/>
  <p:tag name="KSO_WM_TEMPLATE_ASSEMBLE_GROUPID" val="60656e7e4054ed1e2fb7f9e4"/>
  <p:tag name="KSO_WM_TEMPLATE_ASSEMBLE_XID" val="60656e7e4054ed1e2fb7f9e4"/>
  <p:tag name="KSO_WM_TEMPLATE_CATEGORY" val="diagram"/>
  <p:tag name="KSO_WM_TEMPLATE_COLOR_TYPE" val="1"/>
  <p:tag name="KSO_WM_TEMPLATE_INDEX" val="20208642"/>
  <p:tag name="KSO_WM_TEMPLATE_MASTER_TYPE" val="0"/>
  <p:tag name="KSO_WM_TEMPLATE_SUBCATEGORY" val="21"/>
</p:tagLst>
</file>

<file path=ppt/tags/tag289.xml><?xml version="1.0" encoding="utf-8"?>
<p:tagLst xmlns:p="http://schemas.openxmlformats.org/presentationml/2006/main">
  <p:tag name="KSO_WM_BEAUTIFY_FLAG" val="#wm#"/>
  <p:tag name="KSO_WM_CHIP_GROUPID" val="5f0e725c8050c250ba65b208"/>
  <p:tag name="KSO_WM_CHIP_XID" val="5f0e725c8050c250ba65b209"/>
  <p:tag name="KSO_WM_TAG_VERSION" val="1.0"/>
  <p:tag name="KSO_WM_TEMPLATE_ASSEMBLE_GROUPID" val="60656f294054ed1e2fb804b9"/>
  <p:tag name="KSO_WM_TEMPLATE_ASSEMBLE_XID" val="60656f294054ed1e2fb804b9"/>
  <p:tag name="KSO_WM_TEMPLATE_CATEGORY" val="diagram"/>
  <p:tag name="KSO_WM_TEMPLATE_INDEX" val="20211852"/>
  <p:tag name="KSO_WM_UNIT_BLOCK" val="0"/>
  <p:tag name="KSO_WM_UNIT_COMPATIBLE" val="0"/>
  <p:tag name="KSO_WM_UNIT_DEC_AREA_ID" val="b725a0bf599e42d68df8e003a786f4e3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1852_1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860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p="http://schemas.openxmlformats.org/presentationml/2006/main">
  <p:tag name="KSO_WM_ASSEMBLE_CHIP_INDEX" val="97c94211315b4ce08054279ab58af691"/>
  <p:tag name="KSO_WM_BEAUTIFY_FLAG" val="#wm#"/>
  <p:tag name="KSO_WM_CHIP_FILLAREA_FILL_RULE" val="{&quot;fill_align&quot;:&quot;c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f294054ed1e2fb804b9"/>
  <p:tag name="KSO_WM_TEMPLATE_ASSEMBLE_XID" val="60656f294054ed1e2fb804b9"/>
  <p:tag name="KSO_WM_TEMPLATE_CATEGORY" val="diagram"/>
  <p:tag name="KSO_WM_TEMPLATE_INDEX" val="20211852"/>
  <p:tag name="KSO_WM_UNIT_BLOCK" val="0"/>
  <p:tag name="KSO_WM_UNIT_COMPATIBLE" val="0"/>
  <p:tag name="KSO_WM_UNIT_DEC_AREA_ID" val="efcca114205448e899f782dcf810db6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185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5"/>
</p:tagLst>
</file>

<file path=ppt/tags/tag291.xml><?xml version="1.0" encoding="utf-8"?>
<p:tagLst xmlns:p="http://schemas.openxmlformats.org/presentationml/2006/main">
  <p:tag name="KSO_WM_ASSEMBLE_CHIP_INDEX" val="88268bf537dc41538e67a329bd2d8837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f294054ed1e2fb804b9"/>
  <p:tag name="KSO_WM_TEMPLATE_ASSEMBLE_XID" val="60656f294054ed1e2fb804b9"/>
  <p:tag name="KSO_WM_TEMPLATE_CATEGORY" val="diagram"/>
  <p:tag name="KSO_WM_TEMPLATE_INDEX" val="20211852"/>
  <p:tag name="KSO_WM_UNIT_BLOCK" val="0"/>
  <p:tag name="KSO_WM_UNIT_COMPATIBLE" val="0"/>
  <p:tag name="KSO_WM_UNIT_DEC_AREA_ID" val="b4c0251b9bc247aab369ee7b4a50c8a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1852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96"/>
</p:tagLst>
</file>

<file path=ppt/tags/tag292.xml><?xml version="1.0" encoding="utf-8"?>
<p:tagLst xmlns:p="http://schemas.openxmlformats.org/presentationml/2006/main">
  <p:tag name="KSO_WM_BEAUTIFY_FLAG" val="#wm#"/>
  <p:tag name="KSO_WM_UNIT_PLACING_PICTURE" val="174608.563"/>
  <p:tag name="KSO_WM_UNIT_PLACING_PICTURE_COLLAGE_RELATIVERECTANGLE" val="{&quot;bottom&quot;:0.070572349550031374,&quot;left&quot;:0,&quot;right&quot;:0,&quot;top&quot;:0.070572349550031374}"/>
  <p:tag name="KSO_WM_UNIT_PLACING_PICTURE_COLLAGE_VIEWPORT" val="{&quot;height&quot;:3473.54017064611,&quot;width&quot;:5642.9194665629575}"/>
  <p:tag name="KSO_WM_UNIT_PLACING_PICTURE_INFO" val="{&quot;code&quot;:&quot;BaB[2]&quot;,&quot;full_picture&quot;:false,&quot;last_crop_picture&quot;:&quot;BaB[2]&quot;,&quot;scheme&quot;:&quot;6-2&quot;,&quot;spacing&quot;:5}"/>
  <p:tag name="KSO_WM_UNIT_PLACING_PICTURE_USER_RELATIVERECTANGLE" val="{&quot;bottom&quot;:0,&quot;left&quot;:0,&quot;right&quot;:0,&quot;top&quot;:0}"/>
  <p:tag name="KSO_WM_UNIT_PLACING_PICTURE_USER_RELATIVERECTANGLE_SMARTMENU" val="{&quot;bottom&quot;:0.070572349550031374,&quot;left&quot;:0,&quot;right&quot;:0,&quot;top&quot;:0.070572349550031374}"/>
  <p:tag name="KSO_WM_UNIT_PLACING_PICTURE_USER_VIEWPORT" val="{&quot;height&quot;:7972,&quot;width&quot;:3195}"/>
  <p:tag name="KSO_WM_UNIT_PLACING_PICTURE_USER_VIEWPORT_SMARTMENU" val="{&quot;height&quot;:2851.9999999999991,&quot;width&quot;:4633.1999999999998}"/>
  <p:tag name="KSO_WM_UNIT_TYPE" val="d"/>
</p:tagLst>
</file>

<file path=ppt/tags/tag293.xml><?xml version="1.0" encoding="utf-8"?>
<p:tagLst xmlns:p="http://schemas.openxmlformats.org/presentationml/2006/main">
  <p:tag name="KSO_WM_BEAUTIFY_FLAG" val="#wm#"/>
  <p:tag name="KSO_WM_CHIP_FILLPROP" val="[[{&quot;fill_id&quot;:&quot;6be6eccffc7748eb919078c7b4b03552&quot;,&quot;fill_align&quot;:&quot;lb&quot;,&quot;text_align&quot;:&quot;lb&quot;,&quot;text_direction&quot;:&quot;horizontal&quot;,&quot;chip_types&quot;:[&quot;header&quot;]},{&quot;fill_id&quot;:&quot;0cb0e4b92587420eb2a2eeec058dbda5&quot;,&quot;fill_align&quot;:&quot;lt&quot;,&quot;text_align&quot;:&quot;lt&quot;,&quot;text_direction&quot;:&quot;horizontal&quot;,&quot;chip_types&quot;:[&quot;text&quot;]},{&quot;fill_id&quot;:&quot;7c3aece5c8ac4ffcb4d2f5274284df49&quot;,&quot;fill_align&quot;:&quot;cm&quot;,&quot;text_align&quot;:&quot;cm&quot;,&quot;text_direction&quot;:&quot;horizontal&quot;,&quot;chip_types&quot;:[&quot;picture&quot;]}],[{&quot;fill_id&quot;:&quot;6be6eccffc7748eb919078c7b4b03552&quot;,&quot;fill_align&quot;:&quot;cb&quot;,&quot;text_align&quot;:&quot;cb&quot;,&quot;text_direction&quot;:&quot;horizontal&quot;,&quot;chip_types&quot;:[&quot;header&quot;]},{&quot;fill_id&quot;:&quot;0cb0e4b92587420eb2a2eeec058dbda5&quot;,&quot;fill_align&quot;:&quot;lt&quot;,&quot;text_align&quot;:&quot;lt&quot;,&quot;text_direction&quot;:&quot;horizontal&quot;,&quot;chip_types&quot;:[&quot;text&quot;]},{&quot;fill_id&quot;:&quot;7c3aece5c8ac4ffcb4d2f5274284df49&quot;,&quot;fill_align&quot;:&quot;cm&quot;,&quot;text_align&quot;:&quot;cm&quot;,&quot;text_direction&quot;:&quot;horizontal&quot;,&quot;chip_types&quot;:[&quot;picture&quot;]}]]"/>
  <p:tag name="KSO_WM_CHIP_GROUPID" val="5f0e725c8050c250ba65b208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0e725c8050c250ba65b209"/>
  <p:tag name="KSO_WM_SLIDE_BACKGROUND" val="[&quot;general&quot;]"/>
  <p:tag name="KSO_WM_SLIDE_BACKGROUND_TYPE" val="general"/>
  <p:tag name="KSO_WM_SLIDE_BK_DARK_LIGHT" val="2"/>
  <p:tag name="KSO_WM_SLIDE_CAN_ADD_NAVIGATION" val="1"/>
  <p:tag name="KSO_WM_SLIDE_COLORSCHEME_VERSION" val="3.2"/>
  <p:tag name="KSO_WM_SLIDE_CONSTRAINT" val="%7b%22slideConstraint%22%3a%7b%22seriesAreas%22%3a%5b%5d%2c%22singleAreas%22%3a%5b%7b%22shapes%22%3a%5b13%5d%2c%22serialConstraintIndex%22%3a-1%2c%22areatextmark%22%3a0%2c%22pictureprocessmark%22%3a0%7d%5d%7d%7d"/>
  <p:tag name="KSO_WM_SLIDE_ID" val="diagram20211852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1-04-01T15:31:48&quot;,&quot;maxSize&quot;:{&quot;size1&quot;:42.600000000000001},&quot;minSize&quot;:{&quot;size1&quot;:30.100000000000001},&quot;normalSize&quot;:{&quot;size1&quot;:42.131250000000001},&quot;subLayout&quot;:[{&quot;id&quot;:&quot;2021-04-01T15:31:48&quot;,&quot;margin&quot;:{&quot;bottom&quot;:3.3870000839233398,&quot;left&quot;:1.6929999589920044,&quot;right&quot;:0.026000002399086952,&quot;top&quot;:3.3870000839233398},&quot;type&quot;:0},{&quot;id&quot;:&quot;2021-04-01T15:31:48&quot;,&quot;maxSize&quot;:{&quot;size1&quot;:37.799663956868635},&quot;minSize&quot;:{&quot;size1&quot;:28.899663956868633},&quot;normalSize&quot;:{&quot;size1&quot;:33.499663956868638},&quot;subLayout&quot;:[{&quot;id&quot;:&quot;2021-04-01T15:31:48&quot;,&quot;margin&quot;:{&quot;bottom&quot;:0.026000002399086952,&quot;left&quot;:1.2360000610351562,&quot;right&quot;:2.5399999618530273,&quot;top&quot;:3.3870000839233398},&quot;type&quot;:0},{&quot;id&quot;:&quot;2021-04-01T15:31:48&quot;,&quot;margin&quot;:{&quot;bottom&quot;:3.3870000839233398,&quot;left&quot;:1.2360000610351562,&quot;right&quot;:2.5399999618530273,&quot;top&quot;:0.81999999284744263},&quot;type&quot;:0}],&quot;type&quot;:0}],&quot;type&quot;:0}"/>
  <p:tag name="KSO_WM_SLIDE_POSITION" val="48*48"/>
  <p:tag name="KSO_WM_SLIDE_RATIO" val="1.777778"/>
  <p:tag name="KSO_WM_SLIDE_SIZE" val="876*444"/>
  <p:tag name="KSO_WM_SLIDE_SUBTYPE" val="picTxt"/>
  <p:tag name="KSO_WM_SLIDE_SUPPORT_FEATURE_TYPE" val="0"/>
  <p:tag name="KSO_WM_SLIDE_TYPE" val="text"/>
  <p:tag name="KSO_WM_TAG_VERSION" val="1.0"/>
  <p:tag name="KSO_WM_TEMPLATE_ASSEMBLE_GROUPID" val="60656f294054ed1e2fb804b9"/>
  <p:tag name="KSO_WM_TEMPLATE_ASSEMBLE_XID" val="60656f294054ed1e2fb804b9"/>
  <p:tag name="KSO_WM_TEMPLATE_CATEGORY" val="diagram"/>
  <p:tag name="KSO_WM_TEMPLATE_COLOR_TYPE" val="1"/>
  <p:tag name="KSO_WM_TEMPLATE_INDEX" val="20211852"/>
  <p:tag name="KSO_WM_TEMPLATE_MASTER_TYPE" val="0"/>
  <p:tag name="KSO_WM_TEMPLATE_SUBCATEGORY" val="21"/>
</p:tagLst>
</file>

<file path=ppt/tags/tag294.xml><?xml version="1.0" encoding="utf-8"?>
<p:tagLst xmlns:p="http://schemas.openxmlformats.org/presentationml/2006/main">
  <p:tag name="KSO_WM_ASSEMBLE_CHIP_INDEX" val="88268bf537dc41538e67a329bd2d8837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f294054ed1e2fb804b9"/>
  <p:tag name="KSO_WM_TEMPLATE_ASSEMBLE_XID" val="60656f294054ed1e2fb804b9"/>
  <p:tag name="KSO_WM_TEMPLATE_CATEGORY" val="diagram"/>
  <p:tag name="KSO_WM_TEMPLATE_INDEX" val="20211852"/>
  <p:tag name="KSO_WM_UNIT_BLOCK" val="0"/>
  <p:tag name="KSO_WM_UNIT_COMPATIBLE" val="0"/>
  <p:tag name="KSO_WM_UNIT_DEC_AREA_ID" val="b4c0251b9bc247aab369ee7b4a50c8a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1852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96"/>
</p:tagLst>
</file>

<file path=ppt/tags/tag295.xml><?xml version="1.0" encoding="utf-8"?>
<p:tagLst xmlns:p="http://schemas.openxmlformats.org/presentationml/2006/main">
  <p:tag name="KSO_WM_ASSEMBLE_CHIP_INDEX" val="db337b9f7aac4de1b5007fee21e18c79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60656f294054ed1e2fb804b9"/>
  <p:tag name="KSO_WM_TEMPLATE_ASSEMBLE_XID" val="60656f294054ed1e2fb804b9"/>
  <p:tag name="KSO_WM_TEMPLATE_CATEGORY" val="diagram"/>
  <p:tag name="KSO_WM_TEMPLATE_INDEX" val="20211852"/>
  <p:tag name="KSO_WM_UNIT_COMPATIBLE" val="1"/>
  <p:tag name="KSO_WM_UNIT_DEC_AREA_ID" val="77b29e38fe084f658ba1e8e51f0514a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1852_1*d*1"/>
  <p:tag name="KSO_WM_UNIT_INDEX" val="1"/>
  <p:tag name="KSO_WM_UNIT_LAYERLEVEL" val="1"/>
  <p:tag name="KSO_WM_UNIT_PLACING_PICTURE" val="db337b9f7aac4de1b5007fee21e18c79"/>
  <p:tag name="KSO_WM_UNIT_SM_LIMIT_TYPE" val="2"/>
  <p:tag name="KSO_WM_UNIT_TYPE" val="d"/>
  <p:tag name="KSO_WM_UNIT_VALUE" val="888*846"/>
</p:tagLst>
</file>

<file path=ppt/tags/tag296.xml><?xml version="1.0" encoding="utf-8"?>
<p:tagLst xmlns:p="http://schemas.openxmlformats.org/presentationml/2006/main">
  <p:tag name="KSO_WM_ASSEMBLE_CHIP_INDEX" val="97c94211315b4ce08054279ab58af691"/>
  <p:tag name="KSO_WM_BEAUTIFY_FLAG" val="#wm#"/>
  <p:tag name="KSO_WM_CHIP_FILLAREA_FILL_RULE" val="{&quot;fill_align&quot;:&quot;c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f294054ed1e2fb804b9"/>
  <p:tag name="KSO_WM_TEMPLATE_ASSEMBLE_XID" val="60656f294054ed1e2fb804b9"/>
  <p:tag name="KSO_WM_TEMPLATE_CATEGORY" val="diagram"/>
  <p:tag name="KSO_WM_TEMPLATE_INDEX" val="20211852"/>
  <p:tag name="KSO_WM_UNIT_BLOCK" val="0"/>
  <p:tag name="KSO_WM_UNIT_COMPATIBLE" val="0"/>
  <p:tag name="KSO_WM_UNIT_DEC_AREA_ID" val="efcca114205448e899f782dcf810db6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185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5"/>
</p:tagLst>
</file>

<file path=ppt/tags/tag297.xml><?xml version="1.0" encoding="utf-8"?>
<p:tagLst xmlns:p="http://schemas.openxmlformats.org/presentationml/2006/main">
  <p:tag name="KSO_WM_BEAUTIFY_FLAG" val="#wm#"/>
  <p:tag name="KSO_WM_CHIP_FILLPROP" val="[[{&quot;fill_id&quot;:&quot;6be6eccffc7748eb919078c7b4b03552&quot;,&quot;fill_align&quot;:&quot;lb&quot;,&quot;text_align&quot;:&quot;lb&quot;,&quot;text_direction&quot;:&quot;horizontal&quot;,&quot;chip_types&quot;:[&quot;header&quot;]},{&quot;fill_id&quot;:&quot;0cb0e4b92587420eb2a2eeec058dbda5&quot;,&quot;fill_align&quot;:&quot;lt&quot;,&quot;text_align&quot;:&quot;lt&quot;,&quot;text_direction&quot;:&quot;horizontal&quot;,&quot;chip_types&quot;:[&quot;text&quot;]},{&quot;fill_id&quot;:&quot;7c3aece5c8ac4ffcb4d2f5274284df49&quot;,&quot;fill_align&quot;:&quot;cm&quot;,&quot;text_align&quot;:&quot;cm&quot;,&quot;text_direction&quot;:&quot;horizontal&quot;,&quot;chip_types&quot;:[&quot;picture&quot;]}],[{&quot;fill_id&quot;:&quot;6be6eccffc7748eb919078c7b4b03552&quot;,&quot;fill_align&quot;:&quot;cb&quot;,&quot;text_align&quot;:&quot;cb&quot;,&quot;text_direction&quot;:&quot;horizontal&quot;,&quot;chip_types&quot;:[&quot;header&quot;]},{&quot;fill_id&quot;:&quot;0cb0e4b92587420eb2a2eeec058dbda5&quot;,&quot;fill_align&quot;:&quot;lt&quot;,&quot;text_align&quot;:&quot;lt&quot;,&quot;text_direction&quot;:&quot;horizontal&quot;,&quot;chip_types&quot;:[&quot;text&quot;]},{&quot;fill_id&quot;:&quot;7c3aece5c8ac4ffcb4d2f5274284df49&quot;,&quot;fill_align&quot;:&quot;cm&quot;,&quot;text_align&quot;:&quot;cm&quot;,&quot;text_direction&quot;:&quot;horizontal&quot;,&quot;chip_types&quot;:[&quot;picture&quot;]}]]"/>
  <p:tag name="KSO_WM_CHIP_GROUPID" val="5f0e725c8050c250ba65b208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0e725c8050c250ba65b209"/>
  <p:tag name="KSO_WM_SLIDE_BACKGROUND" val="[&quot;general&quot;]"/>
  <p:tag name="KSO_WM_SLIDE_BACKGROUND_TYPE" val="general"/>
  <p:tag name="KSO_WM_SLIDE_BK_DARK_LIGHT" val="2"/>
  <p:tag name="KSO_WM_SLIDE_CAN_ADD_NAVIGATION" val="1"/>
  <p:tag name="KSO_WM_SLIDE_COLORSCHEME_VERSION" val="3.2"/>
  <p:tag name="KSO_WM_SLIDE_CONSTRAINT" val="%7b%22slideConstraint%22%3a%7b%22seriesAreas%22%3a%5b%5d%2c%22singleAreas%22%3a%5b%7b%22shapes%22%3a%5b13%5d%2c%22serialConstraintIndex%22%3a-1%2c%22areatextmark%22%3a0%2c%22pictureprocessmark%22%3a0%7d%5d%7d%7d"/>
  <p:tag name="KSO_WM_SLIDE_ID" val="diagram20211852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1-04-01T15:31:48&quot;,&quot;maxSize&quot;:{&quot;size1&quot;:42.600000000000001},&quot;minSize&quot;:{&quot;size1&quot;:30.100000000000001},&quot;normalSize&quot;:{&quot;size1&quot;:42.131250000000001},&quot;subLayout&quot;:[{&quot;id&quot;:&quot;2021-04-01T15:31:48&quot;,&quot;margin&quot;:{&quot;bottom&quot;:3.3870000839233398,&quot;left&quot;:1.6929999589920044,&quot;right&quot;:0.026000002399086952,&quot;top&quot;:3.3870000839233398},&quot;type&quot;:0},{&quot;id&quot;:&quot;2021-04-01T15:31:48&quot;,&quot;maxSize&quot;:{&quot;size1&quot;:37.799663956868635},&quot;minSize&quot;:{&quot;size1&quot;:28.899663956868633},&quot;normalSize&quot;:{&quot;size1&quot;:33.499663956868638},&quot;subLayout&quot;:[{&quot;id&quot;:&quot;2021-04-01T15:31:48&quot;,&quot;margin&quot;:{&quot;bottom&quot;:0.026000002399086952,&quot;left&quot;:1.2360000610351562,&quot;right&quot;:2.5399999618530273,&quot;top&quot;:3.3870000839233398},&quot;type&quot;:0},{&quot;id&quot;:&quot;2021-04-01T15:31:48&quot;,&quot;margin&quot;:{&quot;bottom&quot;:3.3870000839233398,&quot;left&quot;:1.2360000610351562,&quot;right&quot;:2.5399999618530273,&quot;top&quot;:0.81999999284744263},&quot;type&quot;:0}],&quot;type&quot;:0}],&quot;type&quot;:0}"/>
  <p:tag name="KSO_WM_SLIDE_POSITION" val="48*48"/>
  <p:tag name="KSO_WM_SLIDE_RATIO" val="1.777778"/>
  <p:tag name="KSO_WM_SLIDE_SIZE" val="876*444"/>
  <p:tag name="KSO_WM_SLIDE_SUBTYPE" val="picTxt"/>
  <p:tag name="KSO_WM_SLIDE_SUPPORT_FEATURE_TYPE" val="0"/>
  <p:tag name="KSO_WM_SLIDE_TYPE" val="text"/>
  <p:tag name="KSO_WM_TAG_VERSION" val="1.0"/>
  <p:tag name="KSO_WM_TEMPLATE_ASSEMBLE_GROUPID" val="60656f294054ed1e2fb804b9"/>
  <p:tag name="KSO_WM_TEMPLATE_ASSEMBLE_XID" val="60656f294054ed1e2fb804b9"/>
  <p:tag name="KSO_WM_TEMPLATE_CATEGORY" val="diagram"/>
  <p:tag name="KSO_WM_TEMPLATE_COLOR_TYPE" val="1"/>
  <p:tag name="KSO_WM_TEMPLATE_INDEX" val="20211852"/>
  <p:tag name="KSO_WM_TEMPLATE_MASTER_TYPE" val="0"/>
  <p:tag name="KSO_WM_TEMPLATE_SUBCATEGORY" val="21"/>
</p:tagLst>
</file>

<file path=ppt/tags/tag298.xml><?xml version="1.0" encoding="utf-8"?>
<p:tagLst xmlns:p="http://schemas.openxmlformats.org/presentationml/2006/main">
  <p:tag name="KSO_WM_BEAUTIFY_FLAG" val="#wm#"/>
  <p:tag name="KSO_WM_TEMPLATE_CATEGORY" val="diagram"/>
  <p:tag name="KSO_WM_TEMPLATE_INDEX" val="20211852"/>
</p:tagLst>
</file>

<file path=ppt/tags/tag299.xml><?xml version="1.0" encoding="utf-8"?>
<p:tagLst xmlns:p="http://schemas.openxmlformats.org/presentationml/2006/main">
  <p:tag name="KSO_WM_BEAUTIFY_FLAG" val="#wm#"/>
  <p:tag name="KSO_WM_CHIP_GROUPID" val="5e757e3269be4861f5f8614a"/>
  <p:tag name="KSO_WM_CHIP_XID" val="5f607145688f7a6c7bea32a6"/>
  <p:tag name="KSO_WM_TAG_VERSION" val="1.0"/>
  <p:tag name="KSO_WM_TEMPLATE_ASSEMBLE_GROUPID" val="60656f434054ed1e2fb80687"/>
  <p:tag name="KSO_WM_TEMPLATE_ASSEMBLE_XID" val="60656f434054ed1e2fb80687"/>
  <p:tag name="KSO_WM_TEMPLATE_CATEGORY" val="diagram"/>
  <p:tag name="KSO_WM_TEMPLATE_INDEX" val="20213550"/>
  <p:tag name="KSO_WM_UNIT_BLOCK" val="0"/>
  <p:tag name="KSO_WM_UNIT_COMPATIBLE" val="0"/>
  <p:tag name="KSO_WM_UNIT_DEC_AREA_ID" val="d6b7b97a08cd45318ddbc29e28f79a68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3550_1*i*1"/>
  <p:tag name="KSO_WM_UNIT_INDEX" val="1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SM_LIMIT_TYPE" val="2"/>
  <p:tag name="KSO_WM_UNIT_TYPE" val="i"/>
  <p:tag name="PA" val="v5.2.1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00.xml><?xml version="1.0" encoding="utf-8"?>
<p:tagLst xmlns:p="http://schemas.openxmlformats.org/presentationml/2006/main">
  <p:tag name="KSO_WM_BEAUTIFY_FLAG" val="#wm#"/>
  <p:tag name="KSO_WM_CHIP_GROUPID" val="5e757e3269be4861f5f8614a"/>
  <p:tag name="KSO_WM_CHIP_XID" val="5f607145688f7a6c7bea32a6"/>
  <p:tag name="KSO_WM_TAG_VERSION" val="1.0"/>
  <p:tag name="KSO_WM_TEMPLATE_ASSEMBLE_GROUPID" val="60656f434054ed1e2fb80687"/>
  <p:tag name="KSO_WM_TEMPLATE_ASSEMBLE_XID" val="60656f434054ed1e2fb80687"/>
  <p:tag name="KSO_WM_TEMPLATE_CATEGORY" val="diagram"/>
  <p:tag name="KSO_WM_TEMPLATE_INDEX" val="20213550"/>
  <p:tag name="KSO_WM_UNIT_BLOCK" val="0"/>
  <p:tag name="KSO_WM_UNIT_COMPATIBLE" val="0"/>
  <p:tag name="KSO_WM_UNIT_DEC_AREA_ID" val="09af2422ee32446883a82694180d26fd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213550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2"/>
</p:tagLst>
</file>

<file path=ppt/tags/tag301.xml><?xml version="1.0" encoding="utf-8"?>
<p:tagLst xmlns:p="http://schemas.openxmlformats.org/presentationml/2006/main">
  <p:tag name="KSO_WM_BEAUTIFY_FLAG" val="#wm#"/>
  <p:tag name="KSO_WM_CHIP_GROUPID" val="5e757e3269be4861f5f8614a"/>
  <p:tag name="KSO_WM_CHIP_XID" val="5f607145688f7a6c7bea32a6"/>
  <p:tag name="KSO_WM_TAG_VERSION" val="1.0"/>
  <p:tag name="KSO_WM_TEMPLATE_ASSEMBLE_GROUPID" val="60656f434054ed1e2fb80687"/>
  <p:tag name="KSO_WM_TEMPLATE_ASSEMBLE_XID" val="60656f434054ed1e2fb80687"/>
  <p:tag name="KSO_WM_TEMPLATE_CATEGORY" val="diagram"/>
  <p:tag name="KSO_WM_TEMPLATE_INDEX" val="20213550"/>
  <p:tag name="KSO_WM_UNIT_BLOCK" val="0"/>
  <p:tag name="KSO_WM_UNIT_COMPATIBLE" val="0"/>
  <p:tag name="KSO_WM_UNIT_DEC_AREA_ID" val="d5b40817ac0b46399ce6168549b75b5b"/>
  <p:tag name="KSO_WM_UNIT_DECORATE_INFO" val="{&quot;ReferentInfo&quot;:{&quot;Id&quot;:&quot;slide&quot;,&quot;X&quot;:{&quot;Pos&quot;:0},&quot;Y&quot;:{&quot;Pos&quot;:2}},&quot;DecorateInfoX&quot;:{&quot;Pos&quot;:0,&quot;IsAbs&quot;:false},&quot;DecorateInfoY&quot;:{&quot;Pos&quot;:2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213550_1*i*3"/>
  <p:tag name="KSO_WM_UNIT_INDEX" val="3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  <p:tag name="PA" val="v5.2.11"/>
</p:tagLst>
</file>

<file path=ppt/tags/tag302.xml><?xml version="1.0" encoding="utf-8"?>
<p:tagLst xmlns:p="http://schemas.openxmlformats.org/presentationml/2006/main">
  <p:tag name="KSO_WM_BEAUTIFY_FLAG" val="#wm#"/>
  <p:tag name="KSO_WM_CHIP_GROUPID" val="5e757e3269be4861f5f8614a"/>
  <p:tag name="KSO_WM_CHIP_XID" val="5f607145688f7a6c7bea32a6"/>
  <p:tag name="KSO_WM_TAG_VERSION" val="1.0"/>
  <p:tag name="KSO_WM_TEMPLATE_ASSEMBLE_GROUPID" val="60656f434054ed1e2fb80687"/>
  <p:tag name="KSO_WM_TEMPLATE_ASSEMBLE_XID" val="60656f434054ed1e2fb80687"/>
  <p:tag name="KSO_WM_TEMPLATE_CATEGORY" val="diagram"/>
  <p:tag name="KSO_WM_TEMPLATE_INDEX" val="20213550"/>
  <p:tag name="KSO_WM_UNIT_BLOCK" val="0"/>
  <p:tag name="KSO_WM_UNIT_COMPATIBLE" val="0"/>
  <p:tag name="KSO_WM_UNIT_DEC_AREA_ID" val="bf73e0fa95254115a65380345b4aa9dc"/>
  <p:tag name="KSO_WM_UNIT_DECORATE_INFO" val="{&quot;ReferentInfo&quot;:{&quot;Id&quot;:&quot;slide&quot;,&quot;X&quot;:{&quot;Pos&quot;:0},&quot;Y&quot;:{&quot;Pos&quot;:2}},&quot;DecorateInfoX&quot;:{&quot;Pos&quot;:0,&quot;IsAbs&quot;:false},&quot;DecorateInfoY&quot;:{&quot;Pos&quot;:2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3550_1*i*4"/>
  <p:tag name="KSO_WM_UNIT_INDEX" val="4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SM_LIMIT_TYPE" val="2"/>
  <p:tag name="KSO_WM_UNIT_TYPE" val="i"/>
  <p:tag name="PA" val="v5.2.11"/>
</p:tagLst>
</file>

<file path=ppt/tags/tag303.xml><?xml version="1.0" encoding="utf-8"?>
<p:tagLst xmlns:p="http://schemas.openxmlformats.org/presentationml/2006/main">
  <p:tag name="KSO_WM_ASSEMBLE_CHIP_INDEX" val="0439eeda57a64da4894f55c4d016b9b6"/>
  <p:tag name="KSO_WM_BEAUTIFY_FLAG" val="#wm#"/>
  <p:tag name="KSO_WM_CHIP_FILLAREA_FILL_RULE" val="{&quot;fill_align&quot;:&quot;ct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f434054ed1e2fb80687"/>
  <p:tag name="KSO_WM_TEMPLATE_ASSEMBLE_XID" val="60656f434054ed1e2fb80687"/>
  <p:tag name="KSO_WM_TEMPLATE_CATEGORY" val="diagram"/>
  <p:tag name="KSO_WM_TEMPLATE_INDEX" val="20213550"/>
  <p:tag name="KSO_WM_UNIT_BLOCK" val="0"/>
  <p:tag name="KSO_WM_UNIT_COMPATIBLE" val="0"/>
  <p:tag name="KSO_WM_UNIT_DEC_AREA_ID" val="f139e14b1e39486da7140564d901668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355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4"/>
</p:tagLst>
</file>

<file path=ppt/tags/tag304.xml><?xml version="1.0" encoding="utf-8"?>
<p:tagLst xmlns:p="http://schemas.openxmlformats.org/presentationml/2006/main">
  <p:tag name="KSO_WM_ASSEMBLE_CHIP_INDEX" val="a8ba5ca2741f4e36a2045bff4ad70628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f434054ed1e2fb80687"/>
  <p:tag name="KSO_WM_TEMPLATE_ASSEMBLE_XID" val="60656f434054ed1e2fb80687"/>
  <p:tag name="KSO_WM_TEMPLATE_CATEGORY" val="diagram"/>
  <p:tag name="KSO_WM_TEMPLATE_INDEX" val="20213550"/>
  <p:tag name="KSO_WM_UNIT_BLOCK" val="0"/>
  <p:tag name="KSO_WM_UNIT_COMPATIBLE" val="0"/>
  <p:tag name="KSO_WM_UNIT_DEC_AREA_ID" val="7cac9eb14d5b496c9f6c6630ba265d8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355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。"/>
  <p:tag name="KSO_WM_UNIT_SHOW_EDIT_AREA_INDICATION" val="1"/>
  <p:tag name="KSO_WM_UNIT_SM_LIMIT_TYPE" val="2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42"/>
</p:tagLst>
</file>

<file path=ppt/tags/tag305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t&quot;,&quot;text_direction&quot;:&quot;horizontal&quot;,&quot;support_big_font&quot;:false,&quot;fill_id&quot;:&quot;ddcf2610c0ac4b45bec7e29ab0ab1f83&quot;,&quot;fill_align&quot;:&quot;ct&quot;,&quot;chip_types&quot;:[&quot;header&quot;]},{&quot;text_align&quot;:&quot;lm&quot;,&quot;text_direction&quot;:&quot;horizontal&quot;,&quot;support_features&quot;:[&quot;collage&quot;,&quot;carousel&quot;],&quot;support_big_font&quot;:false,&quot;fill_id&quot;:&quot;f2ad6f8ec5eb4c60ab8a9b497fa44351&quot;,&quot;fill_align&quot;:&quot;cm&quot;,&quot;chip_types&quot;:[&quot;diagram&quot;,&quot;pictext&quot;,&quot;text&quot;,&quot;picture&quot;,&quot;chart&quot;,&quot;table&quot;,&quot;video&quot;]}]]"/>
  <p:tag name="KSO_WM_CHIP_GROUPID" val="5e757e3269be4861f5f8614a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07145688f7a6c7bea32a6"/>
  <p:tag name="KSO_WM_SLIDE_BACKGROUND_TYPE" val="general"/>
  <p:tag name="KSO_WM_SLIDE_BK_DARK_LIGHT" val="2"/>
  <p:tag name="KSO_WM_SLIDE_CAN_ADD_NAVIGATION" val="1"/>
  <p:tag name="KSO_WM_SLIDE_ID" val="diagram20213550_1"/>
  <p:tag name="KSO_WM_SLIDE_INDEX" val="1"/>
  <p:tag name="KSO_WM_SLIDE_ITEM_CNT" val="0"/>
  <p:tag name="KSO_WM_SLIDE_LAYOUT" val="a_f"/>
  <p:tag name="KSO_WM_SLIDE_LAYOUT_CNT" val="1_1"/>
  <p:tag name="KSO_WM_SLIDE_LAYOUT_INFO" val="{&quot;id&quot;:&quot;2021-04-01T15:36:38&quot;,&quot;maxSize&quot;:{&quot;size1&quot;:30.100000000000001},&quot;minSize&quot;:{&quot;size1&quot;:20.100000000000001},&quot;normalSize&quot;:{&quot;size1&quot;:25.699999999999999},&quot;subLayout&quot;:[{&quot;id&quot;:&quot;2021-04-01T15:36:38&quot;,&quot;margin&quot;:{&quot;bottom&quot;:0.026000002399086952,&quot;left&quot;:1.6929999589920044,&quot;right&quot;:1.6929999589920044,&quot;top&quot;:2.752000093460083},&quot;type&quot;:0},{&quot;id&quot;:&quot;2021-04-01T15:36:38&quot;,&quot;margin&quot;:{&quot;bottom&quot;:1.7280000448226929,&quot;left&quot;:1.6929999589920044,&quot;right&quot;:1.6929999589920044,&quot;top&quot;:0.60900002717971802},&quot;type&quot;:0}],&quot;type&quot;:0}"/>
  <p:tag name="KSO_WM_SLIDE_POSITION" val="0*0"/>
  <p:tag name="KSO_WM_SLIDE_RATIO" val="1.777778"/>
  <p:tag name="KSO_WM_SLIDE_SIZE" val="959*542"/>
  <p:tag name="KSO_WM_SLIDE_SUBTYPE" val="pureTxt"/>
  <p:tag name="KSO_WM_SLIDE_SUPPORT_FEATURE_TYPE" val="0"/>
  <p:tag name="KSO_WM_SLIDE_TYPE" val="text"/>
  <p:tag name="KSO_WM_TAG_VERSION" val="1.0"/>
  <p:tag name="KSO_WM_TEMPLATE_ASSEMBLE_GROUPID" val="60656f434054ed1e2fb80687"/>
  <p:tag name="KSO_WM_TEMPLATE_ASSEMBLE_XID" val="60656f434054ed1e2fb80687"/>
  <p:tag name="KSO_WM_TEMPLATE_CATEGORY" val="diagram"/>
  <p:tag name="KSO_WM_TEMPLATE_COLOR_TYPE" val="1"/>
  <p:tag name="KSO_WM_TEMPLATE_INDEX" val="20213550"/>
  <p:tag name="KSO_WM_TEMPLATE_MASTER_TYPE" val="0"/>
  <p:tag name="KSO_WM_TEMPLATE_SUBCATEGORY" val="21"/>
</p:tagLst>
</file>

<file path=ppt/tags/tag306.xml><?xml version="1.0" encoding="utf-8"?>
<p:tagLst xmlns:p="http://schemas.openxmlformats.org/presentationml/2006/main">
  <p:tag name="KSO_WM_BEAUTIFY_FLAG" val="#wm#"/>
  <p:tag name="KSO_WM_SPECIAL_SOURCE" val="bdnull"/>
  <p:tag name="KSO_WM_TEMPLATE_CATEGORY" val="diagram"/>
  <p:tag name="KSO_WM_TEMPLATE_INDEX" val="20212959"/>
</p:tagLst>
</file>

<file path=ppt/tags/tag307.xml><?xml version="1.0" encoding="utf-8"?>
<p:tagLst xmlns:p="http://schemas.openxmlformats.org/presentationml/2006/main">
  <p:tag name="KSO_WM_ASSEMBLE_CHIP_INDEX" val="0ee5e7d9e17e4969b8ea57f45f88e478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60656efc4054ed1e2fb801da"/>
  <p:tag name="KSO_WM_TEMPLATE_ASSEMBLE_XID" val="60656efc4054ed1e2fb801da"/>
  <p:tag name="KSO_WM_TEMPLATE_CATEGORY" val="diagram"/>
  <p:tag name="KSO_WM_TEMPLATE_INDEX" val="20211374"/>
  <p:tag name="KSO_WM_UNIT_COMPATIBLE" val="1"/>
  <p:tag name="KSO_WM_UNIT_DEC_AREA_ID" val="97fd8866b81745108ba451203109650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1374_1*d*1"/>
  <p:tag name="KSO_WM_UNIT_INDEX" val="1"/>
  <p:tag name="KSO_WM_UNIT_LAYERLEVEL" val="1"/>
  <p:tag name="KSO_WM_UNIT_PICTURE_CLIP_FLAG" val="0"/>
  <p:tag name="KSO_WM_UNIT_PLACING_PICTURE" val="0ee5e7d9e17e4969b8ea57f45f88e478"/>
  <p:tag name="KSO_WM_UNIT_SM_LIMIT_TYPE" val="2"/>
  <p:tag name="KSO_WM_UNIT_TYPE" val="d"/>
  <p:tag name="KSO_WM_UNIT_VALUE" val="1734*1523"/>
</p:tagLst>
</file>

<file path=ppt/tags/tag308.xml><?xml version="1.0" encoding="utf-8"?>
<p:tagLst xmlns:p="http://schemas.openxmlformats.org/presentationml/2006/main">
  <p:tag name="KSO_WM_ASSEMBLE_CHIP_INDEX" val="599ba15c18c148f1aad4389c87beee3e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efc4054ed1e2fb801da"/>
  <p:tag name="KSO_WM_TEMPLATE_ASSEMBLE_XID" val="60656efc4054ed1e2fb801da"/>
  <p:tag name="KSO_WM_TEMPLATE_CATEGORY" val="diagram"/>
  <p:tag name="KSO_WM_TEMPLATE_INDEX" val="20211374"/>
  <p:tag name="KSO_WM_UNIT_BLOCK" val="0"/>
  <p:tag name="KSO_WM_UNIT_COMPATIBLE" val="0"/>
  <p:tag name="KSO_WM_UNIT_DEC_AREA_ID" val="d72eef5654c444c8986001a0cf6edb7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1374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。"/>
  <p:tag name="KSO_WM_UNIT_SHOW_EDIT_AREA_INDICATION" val="1"/>
  <p:tag name="KSO_WM_UNIT_SM_LIMIT_TYPE" val="2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84"/>
</p:tagLst>
</file>

<file path=ppt/tags/tag309.xml><?xml version="1.0" encoding="utf-8"?>
<p:tagLst xmlns:p="http://schemas.openxmlformats.org/presentationml/2006/main">
  <p:tag name="KSO_WM_BEAUTIFY_FLAG" val="#wm#"/>
  <p:tag name="KSO_WM_CHIP_GROUPID" val="5f6db1f49c98c299aacce6af"/>
  <p:tag name="KSO_WM_CHIP_XID" val="5f6db1f49c98c299aacce6b0"/>
  <p:tag name="KSO_WM_TAG_VERSION" val="1.0"/>
  <p:tag name="KSO_WM_TEMPLATE_ASSEMBLE_GROUPID" val="60656efc4054ed1e2fb801da"/>
  <p:tag name="KSO_WM_TEMPLATE_ASSEMBLE_XID" val="60656efc4054ed1e2fb801da"/>
  <p:tag name="KSO_WM_TEMPLATE_CATEGORY" val="diagram"/>
  <p:tag name="KSO_WM_TEMPLATE_INDEX" val="20211374"/>
  <p:tag name="KSO_WM_UNIT_BLOCK" val="0"/>
  <p:tag name="KSO_WM_UNIT_COMPATIBLE" val="0"/>
  <p:tag name="KSO_WM_UNIT_DEC_AREA_ID" val="a70ddfdcb3c64a239e5702c6dc41047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1374_1*i*1"/>
  <p:tag name="KSO_WM_UNIT_INDEX" val="1"/>
  <p:tag name="KSO_WM_UNIT_LAYERLEVEL" val="1"/>
  <p:tag name="KSO_WM_UNIT_LINE_FILL_TYPE" val="2"/>
  <p:tag name="KSO_WM_UNIT_LINE_FORE_SCHEMECOLOR_INDEX" val="13"/>
  <p:tag name="KSO_WM_UNIT_LINE_FORE_SCHEMECOLOR_INDEX_BRIGHTNESS" val="0"/>
  <p:tag name="KSO_WM_UNIT_SM_LIMIT_TYPE" val="2"/>
  <p:tag name="KSO_WM_UNIT_TYPE" val="i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0.xml><?xml version="1.0" encoding="utf-8"?>
<p:tagLst xmlns:p="http://schemas.openxmlformats.org/presentationml/2006/main">
  <p:tag name="KSO_WM_BEAUTIFY_FLAG" val="#wm#"/>
  <p:tag name="KSO_WM_CHIP_GROUPID" val="5f6db1f49c98c299aacce6af"/>
  <p:tag name="KSO_WM_CHIP_XID" val="5f6db1f49c98c299aacce6b0"/>
  <p:tag name="KSO_WM_TAG_VERSION" val="1.0"/>
  <p:tag name="KSO_WM_TEMPLATE_ASSEMBLE_GROUPID" val="60656efc4054ed1e2fb801da"/>
  <p:tag name="KSO_WM_TEMPLATE_ASSEMBLE_XID" val="60656efc4054ed1e2fb801da"/>
  <p:tag name="KSO_WM_TEMPLATE_CATEGORY" val="diagram"/>
  <p:tag name="KSO_WM_TEMPLATE_INDEX" val="20211374"/>
  <p:tag name="KSO_WM_UNIT_BLOCK" val="0"/>
  <p:tag name="KSO_WM_UNIT_COMPATIBLE" val="0"/>
  <p:tag name="KSO_WM_UNIT_DEC_AREA_ID" val="f1d05f5920ab4faa98c6ac4ec217b8e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1374_1*i*2"/>
  <p:tag name="KSO_WM_UNIT_INDEX" val="2"/>
  <p:tag name="KSO_WM_UNIT_LAYERLEVEL" val="1"/>
  <p:tag name="KSO_WM_UNIT_LINE_FILL_TYPE" val="2"/>
  <p:tag name="KSO_WM_UNIT_LINE_FORE_SCHEMECOLOR_INDEX" val="13"/>
  <p:tag name="KSO_WM_UNIT_LINE_FORE_SCHEMECOLOR_INDEX_BRIGHTNESS" val="0"/>
  <p:tag name="KSO_WM_UNIT_SM_LIMIT_TYPE" val="2"/>
  <p:tag name="KSO_WM_UNIT_TYPE" val="i"/>
</p:tagLst>
</file>

<file path=ppt/tags/tag311.xml><?xml version="1.0" encoding="utf-8"?>
<p:tagLst xmlns:p="http://schemas.openxmlformats.org/presentationml/2006/main">
  <p:tag name="KSO_WM_BEAUTIFY_FLAG" val="#wm#"/>
  <p:tag name="KSO_WM_CHIP_GROUPID" val="5f6db1f49c98c299aacce6af"/>
  <p:tag name="KSO_WM_CHIP_XID" val="5f6db1f49c98c299aacce6b0"/>
  <p:tag name="KSO_WM_TAG_VERSION" val="1.0"/>
  <p:tag name="KSO_WM_TEMPLATE_ASSEMBLE_GROUPID" val="60656efc4054ed1e2fb801da"/>
  <p:tag name="KSO_WM_TEMPLATE_ASSEMBLE_XID" val="60656efc4054ed1e2fb801da"/>
  <p:tag name="KSO_WM_TEMPLATE_CATEGORY" val="diagram"/>
  <p:tag name="KSO_WM_TEMPLATE_INDEX" val="20211374"/>
  <p:tag name="KSO_WM_UNIT_BLOCK" val="0"/>
  <p:tag name="KSO_WM_UNIT_COMPATIBLE" val="0"/>
  <p:tag name="KSO_WM_UNIT_DEC_AREA_ID" val="7507b5e27a4f4e699ba58557b5cab2e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1374_1*i*3"/>
  <p:tag name="KSO_WM_UNIT_INDEX" val="3"/>
  <p:tag name="KSO_WM_UNIT_LAYERLEVEL" val="1"/>
  <p:tag name="KSO_WM_UNIT_LINE_FILL_TYPE" val="2"/>
  <p:tag name="KSO_WM_UNIT_LINE_FORE_SCHEMECOLOR_INDEX" val="13"/>
  <p:tag name="KSO_WM_UNIT_LINE_FORE_SCHEMECOLOR_INDEX_BRIGHTNESS" val="0"/>
  <p:tag name="KSO_WM_UNIT_SM_LIMIT_TYPE" val="2"/>
  <p:tag name="KSO_WM_UNIT_TYPE" val="i"/>
</p:tagLst>
</file>

<file path=ppt/tags/tag312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features&quot;:[&quot;collage&quot;,&quot;carousel&quot;],&quot;support_big_font&quot;:false,&quot;fill_id&quot;:&quot;3677946713be46388f666fab032183a9&quot;,&quot;fill_align&quot;:&quot;cm&quot;,&quot;chip_types&quot;:[&quot;picture&quot;]},{&quot;text_align&quot;:&quot;lm&quot;,&quot;text_direction&quot;:&quot;horizontal&quot;,&quot;support_big_font&quot;:true,&quot;fill_id&quot;:&quot;10ac3afb38e2416bb2cc8a531c8cc6a2&quot;,&quot;fill_align&quot;:&quot;cm&quot;,&quot;chip_types&quot;:[&quot;text&quot;,&quot;header&quot;]}],[{&quot;text_align&quot;:&quot;cm&quot;,&quot;text_direction&quot;:&quot;horizontal&quot;,&quot;support_features&quot;:[&quot;collage&quot;,&quot;carousel&quot;],&quot;support_big_font&quot;:false,&quot;fill_id&quot;:&quot;3677946713be46388f666fab032183a9&quot;,&quot;fill_align&quot;:&quot;cm&quot;,&quot;chip_types&quot;:[&quot;picture&quot;]},{&quot;text_align&quot;:&quot;cm&quot;,&quot;text_direction&quot;:&quot;horizontal&quot;,&quot;support_big_font&quot;:true,&quot;fill_id&quot;:&quot;10ac3afb38e2416bb2cc8a531c8cc6a2&quot;,&quot;fill_align&quot;:&quot;cm&quot;,&quot;chip_types&quot;:[&quot;text&quot;,&quot;header&quot;]}]]"/>
  <p:tag name="KSO_WM_CHIP_GROUPID" val="5f6db1f49c98c299aacce6af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db1f49c98c299aacce6b0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1374_1"/>
  <p:tag name="KSO_WM_SLIDE_INDEX" val="1"/>
  <p:tag name="KSO_WM_SLIDE_ITEM_CNT" val="0"/>
  <p:tag name="KSO_WM_SLIDE_LAYOUT" val="d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1-04-01T15:24:07&quot;,&quot;maxSize&quot;:{&quot;size1&quot;:60},&quot;minSize&quot;:{&quot;size1&quot;:47.700000000000003},&quot;normalSize&quot;:{&quot;size1&quot;:49.418750000000003},&quot;subLayout&quot;:[{&quot;id&quot;:&quot;2021-04-01T15:24:07&quot;,&quot;margin&quot;:{&quot;bottom&quot;:0.82499998807907104,&quot;left&quot;:0.86799997091293335,&quot;right&quot;:0.026000002399086952,&quot;top&quot;:0.86799997091293335},&quot;type&quot;:0},{&quot;id&quot;:&quot;2021-04-01T15:24:07&quot;,&quot;margin&quot;:{&quot;bottom&quot;:4.2329998016357422,&quot;left&quot;:1.6460000276565552,&quot;right&quot;:2.5399999618530273,&quot;top&quot;:4.2329998016357422},&quot;type&quot;:0}],&quot;type&quot;:0}"/>
  <p:tag name="KSO_WM_SLIDE_POSITION" val="24*24"/>
  <p:tag name="KSO_WM_SLIDE_RATIO" val="1.777778"/>
  <p:tag name="KSO_WM_SLIDE_SIZE" val="912*492"/>
  <p:tag name="KSO_WM_SLIDE_SUBTYPE" val="picTxt"/>
  <p:tag name="KSO_WM_SLIDE_SUPPORT_FEATURE_TYPE" val="3"/>
  <p:tag name="KSO_WM_SLIDE_TYPE" val="text"/>
  <p:tag name="KSO_WM_TAG_VERSION" val="1.0"/>
  <p:tag name="KSO_WM_TEMPLATE_ASSEMBLE_GROUPID" val="60656efc4054ed1e2fb801da"/>
  <p:tag name="KSO_WM_TEMPLATE_ASSEMBLE_XID" val="60656efc4054ed1e2fb801da"/>
  <p:tag name="KSO_WM_TEMPLATE_CATEGORY" val="diagram"/>
  <p:tag name="KSO_WM_TEMPLATE_COLOR_TYPE" val="1"/>
  <p:tag name="KSO_WM_TEMPLATE_INDEX" val="20211374"/>
  <p:tag name="KSO_WM_TEMPLATE_MASTER_TYPE" val="0"/>
  <p:tag name="KSO_WM_TEMPLATE_SUBCATEGORY" val="21"/>
</p:tagLst>
</file>

<file path=ppt/tags/tag313.xml><?xml version="1.0" encoding="utf-8"?>
<p:tagLst xmlns:p="http://schemas.openxmlformats.org/presentationml/2006/main">
  <p:tag name="KSO_WM_BEAUTIFY_FLAG" val="#wm#"/>
  <p:tag name="KSO_WM_TEMPLATE_CATEGORY" val="diagram"/>
  <p:tag name="KSO_WM_TEMPLATE_INDEX" val="20211374"/>
</p:tagLst>
</file>

<file path=ppt/tags/tag314.xml><?xml version="1.0" encoding="utf-8"?>
<p:tagLst xmlns:p="http://schemas.openxmlformats.org/presentationml/2006/main">
  <p:tag name="KSO_WM_BEAUTIFY_FLAG" val="#wm#"/>
  <p:tag name="KSO_WM_CHIP_GROUPID" val="5ef2c8d5a491bb0086638fc7"/>
  <p:tag name="KSO_WM_CHIP_XID" val="5ef2c8d5a491bb0086638fc8"/>
  <p:tag name="KSO_WM_TAG_VERSION" val="1.0"/>
  <p:tag name="KSO_WM_TEMPLATE_ASSEMBLE_GROUPID" val="60656e7a4054ed1e2fb7f9af"/>
  <p:tag name="KSO_WM_TEMPLATE_ASSEMBLE_XID" val="60656e7a4054ed1e2fb7f9af"/>
  <p:tag name="KSO_WM_TEMPLATE_CATEGORY" val="diagram"/>
  <p:tag name="KSO_WM_TEMPLATE_INDEX" val="20208560"/>
  <p:tag name="KSO_WM_UNIT_BLOCK" val="0"/>
  <p:tag name="KSO_WM_UNIT_COMPATIBLE" val="0"/>
  <p:tag name="KSO_WM_UNIT_DEC_AREA_ID" val="d439360daf21499ca0f584414eea1c9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560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6"/>
</p:tagLst>
</file>

<file path=ppt/tags/tag315.xml><?xml version="1.0" encoding="utf-8"?>
<p:tagLst xmlns:p="http://schemas.openxmlformats.org/presentationml/2006/main">
  <p:tag name="KSO_WM_BEAUTIFY_FLAG" val="#wm#"/>
  <p:tag name="KSO_WM_CHIP_GROUPID" val="5ef2c8d5a491bb0086638fc7"/>
  <p:tag name="KSO_WM_CHIP_XID" val="5ef2c8d5a491bb0086638fc8"/>
  <p:tag name="KSO_WM_TAG_VERSION" val="1.0"/>
  <p:tag name="KSO_WM_TEMPLATE_ASSEMBLE_GROUPID" val="60656e7a4054ed1e2fb7f9af"/>
  <p:tag name="KSO_WM_TEMPLATE_ASSEMBLE_XID" val="60656e7a4054ed1e2fb7f9af"/>
  <p:tag name="KSO_WM_TEMPLATE_CATEGORY" val="diagram"/>
  <p:tag name="KSO_WM_TEMPLATE_INDEX" val="20208560"/>
  <p:tag name="KSO_WM_UNIT_BLOCK" val="0"/>
  <p:tag name="KSO_WM_UNIT_COMPATIBLE" val="0"/>
  <p:tag name="KSO_WM_UNIT_DEC_AREA_ID" val="62faf3c8475e4fe8996c14d337f67bc5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8560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2"/>
</p:tagLst>
</file>

<file path=ppt/tags/tag316.xml><?xml version="1.0" encoding="utf-8"?>
<p:tagLst xmlns:p="http://schemas.openxmlformats.org/presentationml/2006/main">
  <p:tag name="KSO_WM_BEAUTIFY_FLAG" val="#wm#"/>
  <p:tag name="KSO_WM_CHIP_GROUPID" val="5ef2c8d5a491bb0086638fc7"/>
  <p:tag name="KSO_WM_CHIP_XID" val="5ef2c8d5a491bb0086638fc8"/>
  <p:tag name="KSO_WM_TAG_VERSION" val="1.0"/>
  <p:tag name="KSO_WM_TEMPLATE_ASSEMBLE_GROUPID" val="60656e7a4054ed1e2fb7f9af"/>
  <p:tag name="KSO_WM_TEMPLATE_ASSEMBLE_XID" val="60656e7a4054ed1e2fb7f9af"/>
  <p:tag name="KSO_WM_TEMPLATE_CATEGORY" val="diagram"/>
  <p:tag name="KSO_WM_TEMPLATE_INDEX" val="20208560"/>
  <p:tag name="KSO_WM_UNIT_BLOCK" val="0"/>
  <p:tag name="KSO_WM_UNIT_COMPATIBLE" val="0"/>
  <p:tag name="KSO_WM_UNIT_DEC_AREA_ID" val="a9769b6df2724e28bbd7658674dab369"/>
  <p:tag name="KSO_WM_UNIT_DECORATE_INFO" val="{&quot;ReferentInfo&quot;:{&quot;Id&quot;:&quot;slide&quot;,&quot;X&quot;:{&quot;Pos&quot;:2},&quot;Y&quot;:{&quot;Pos&quot;:2}},&quot;DecorateInfoX&quot;:{&quot;Pos&quot;:2,&quot;IsAbs&quot;:false},&quot;DecorateInfoY&quot;:{&quot;Pos&quot;:2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8560_1*i*3"/>
  <p:tag name="KSO_WM_UNIT_INDEX" val="3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6"/>
</p:tagLst>
</file>

<file path=ppt/tags/tag317.xml><?xml version="1.0" encoding="utf-8"?>
<p:tagLst xmlns:p="http://schemas.openxmlformats.org/presentationml/2006/main">
  <p:tag name="KSO_WM_BEAUTIFY_FLAG" val="#wm#"/>
  <p:tag name="KSO_WM_CHIP_GROUPID" val="5ef2c8d5a491bb0086638fc7"/>
  <p:tag name="KSO_WM_CHIP_XID" val="5ef2c8d5a491bb0086638fc8"/>
  <p:tag name="KSO_WM_TAG_VERSION" val="1.0"/>
  <p:tag name="KSO_WM_TEMPLATE_ASSEMBLE_GROUPID" val="60656e7a4054ed1e2fb7f9af"/>
  <p:tag name="KSO_WM_TEMPLATE_ASSEMBLE_XID" val="60656e7a4054ed1e2fb7f9af"/>
  <p:tag name="KSO_WM_TEMPLATE_CATEGORY" val="diagram"/>
  <p:tag name="KSO_WM_TEMPLATE_INDEX" val="20208560"/>
  <p:tag name="KSO_WM_UNIT_BLOCK" val="0"/>
  <p:tag name="KSO_WM_UNIT_COMPATIBLE" val="0"/>
  <p:tag name="KSO_WM_UNIT_DEC_AREA_ID" val="00dabcf58f954073b2381526e27b8be9"/>
  <p:tag name="KSO_WM_UNIT_DECORATE_INFO" val="{&quot;ReferentInfo&quot;:{&quot;Id&quot;:&quot;slide&quot;,&quot;X&quot;:{&quot;Pos&quot;:0},&quot;Y&quot;:{&quot;Pos&quot;:2}},&quot;DecorateInfoX&quot;:{&quot;Pos&quot;:0,&quot;IsAbs&quot;:false},&quot;DecorateInfoY&quot;:{&quot;Pos&quot;:2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8560_1*i*4"/>
  <p:tag name="KSO_WM_UNIT_INDEX" val="4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2"/>
</p:tagLst>
</file>

<file path=ppt/tags/tag318.xml><?xml version="1.0" encoding="utf-8"?>
<p:tagLst xmlns:p="http://schemas.openxmlformats.org/presentationml/2006/main">
  <p:tag name="KSO_WM_ASSEMBLE_CHIP_INDEX" val="713ba76417094d6bacb33080d684b4e5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e7a4054ed1e2fb7f9af"/>
  <p:tag name="KSO_WM_TEMPLATE_ASSEMBLE_XID" val="60656e7a4054ed1e2fb7f9af"/>
  <p:tag name="KSO_WM_TEMPLATE_CATEGORY" val="diagram"/>
  <p:tag name="KSO_WM_TEMPLATE_INDEX" val="20208560"/>
  <p:tag name="KSO_WM_UNIT_BLOCK" val="0"/>
  <p:tag name="KSO_WM_UNIT_COMPATIBLE" val="0"/>
  <p:tag name="KSO_WM_UNIT_DEC_AREA_ID" val="bdce2976b1414d82801e9e25fffa4bc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856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8"/>
</p:tagLst>
</file>

<file path=ppt/tags/tag319.xml><?xml version="1.0" encoding="utf-8"?>
<p:tagLst xmlns:p="http://schemas.openxmlformats.org/presentationml/2006/main">
  <p:tag name="KSO_WM_ASSEMBLE_CHIP_INDEX" val="cb0e18edc5f74d9785be635ba8ca341c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e7a4054ed1e2fb7f9af"/>
  <p:tag name="KSO_WM_TEMPLATE_ASSEMBLE_XID" val="60656e7a4054ed1e2fb7f9af"/>
  <p:tag name="KSO_WM_TEMPLATE_CATEGORY" val="diagram"/>
  <p:tag name="KSO_WM_TEMPLATE_INDEX" val="20208560"/>
  <p:tag name="KSO_WM_UNIT_BLOCK" val="0"/>
  <p:tag name="KSO_WM_UNIT_COMPATIBLE" val="0"/>
  <p:tag name="KSO_WM_UNIT_DEC_AREA_ID" val="99232100526c4fceb217338fdd68c3f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856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。"/>
  <p:tag name="KSO_WM_UNIT_SHOW_EDIT_AREA_INDICATION" val="1"/>
  <p:tag name="KSO_WM_UNIT_SM_LIMIT_TYPE" val="2"/>
  <p:tag name="KSO_WM_UNIT_SUBTYPE" val="a"/>
  <p:tag name="KSO_WM_UNIT_SUPPORT_BIG_FONT" val="1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73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0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true,&quot;fill_id&quot;:&quot;8befcf4fdc35420cac61d2bee83d2954&quot;,&quot;fill_align&quot;:&quot;cm&quot;,&quot;chip_types&quot;:[&quot;header&quot;]},{&quot;text_align&quot;:&quot;lm&quot;,&quot;text_direction&quot;:&quot;horizontal&quot;,&quot;support_features&quot;:[&quot;collage&quot;,&quot;carousel&quot;],&quot;support_big_font&quot;:true,&quot;fill_id&quot;:&quot;0277a33398ca42b4aa707deb25582ead&quot;,&quot;fill_align&quot;:&quot;cm&quot;,&quot;chip_types&quot;:[&quot;diagram&quot;,&quot;pictext&quot;,&quot;text&quot;,&quot;picture&quot;,&quot;chart&quot;,&quot;table&quot;,&quot;video&quot;]}],[{&quot;text_align&quot;:&quot;lm&quot;,&quot;text_direction&quot;:&quot;horizontal&quot;,&quot;support_big_font&quot;:true,&quot;fill_id&quot;:&quot;8befcf4fdc35420cac61d2bee83d2954&quot;,&quot;fill_align&quot;:&quot;lm&quot;,&quot;chip_types&quot;:[&quot;header&quot;]},{&quot;text_align&quot;:&quot;lm&quot;,&quot;text_direction&quot;:&quot;horizontal&quot;,&quot;support_features&quot;:[&quot;collage&quot;,&quot;carousel&quot;],&quot;support_big_font&quot;:true,&quot;fill_id&quot;:&quot;0277a33398ca42b4aa707deb25582ead&quot;,&quot;fill_align&quot;:&quot;cm&quot;,&quot;chip_types&quot;:[&quot;diagram&quot;,&quot;pictext&quot;,&quot;text&quot;,&quot;picture&quot;,&quot;chart&quot;,&quot;table&quot;,&quot;video&quot;]}]]"/>
  <p:tag name="KSO_WM_CHIP_GROUPID" val="5ef2c8d5a491bb0086638fc7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2c8d5a491bb0086638fc8"/>
  <p:tag name="KSO_WM_SLIDE_BACKGROUND" val="[&quot;general&quot;]"/>
  <p:tag name="KSO_WM_SLIDE_BACKGROUND_TYPE" val="general"/>
  <p:tag name="KSO_WM_SLIDE_BK_DARK_LIGHT" val="2"/>
  <p:tag name="KSO_WM_SLIDE_ID" val="diagram20208560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4-01T15:01:30&quot;,&quot;maxSize&quot;:{&quot;size1&quot;:42.100000000000001},&quot;minSize&quot;:{&quot;size1&quot;:35.600000000000001},&quot;normalSize&quot;:{&quot;size1&quot;:42.100000000000001},&quot;subLayout&quot;:[{&quot;id&quot;:&quot;2021-04-01T15:01:30&quot;,&quot;margin&quot;:{&quot;bottom&quot;:0.3970000147819519,&quot;left&quot;:2.9630000591278076,&quot;right&quot;:2.9630000591278076,&quot;top&quot;:3.809999942779541},&quot;type&quot;:0},{&quot;id&quot;:&quot;2021-04-01T15:01:30&quot;,&quot;margin&quot;:{&quot;bottom&quot;:3.809999942779541,&quot;left&quot;:2.9630000591278076,&quot;right&quot;:2.9630000591278076,&quot;top&quot;:0.026000002399086952},&quot;type&quot;:0}],&quot;type&quot;:0}"/>
  <p:tag name="KSO_WM_SLIDE_POSITION" val="0*0"/>
  <p:tag name="KSO_WM_SLIDE_RATIO" val="1.777778"/>
  <p:tag name="KSO_WM_SLIDE_SIZE" val="959*540"/>
  <p:tag name="KSO_WM_SLIDE_SUBTYPE" val="pureTxt"/>
  <p:tag name="KSO_WM_SLIDE_SUPPORT_FEATURE_TYPE" val="0"/>
  <p:tag name="KSO_WM_SLIDE_TYPE" val="text"/>
  <p:tag name="KSO_WM_TAG_VERSION" val="1.0"/>
  <p:tag name="KSO_WM_TEMPLATE_ASSEMBLE_GROUPID" val="60656e7a4054ed1e2fb7f9af"/>
  <p:tag name="KSO_WM_TEMPLATE_ASSEMBLE_XID" val="60656e7a4054ed1e2fb7f9af"/>
  <p:tag name="KSO_WM_TEMPLATE_CATEGORY" val="diagram"/>
  <p:tag name="KSO_WM_TEMPLATE_COLOR_TYPE" val="1"/>
  <p:tag name="KSO_WM_TEMPLATE_INDEX" val="20208560"/>
  <p:tag name="KSO_WM_TEMPLATE_MASTER_TYPE" val="0"/>
  <p:tag name="KSO_WM_TEMPLATE_SUBCATEGORY" val="21"/>
</p:tagLst>
</file>

<file path=ppt/tags/tag321.xml><?xml version="1.0" encoding="utf-8"?>
<p:tagLst xmlns:p="http://schemas.openxmlformats.org/presentationml/2006/main">
  <p:tag name="KSO_WM_BEAUTIFY_FLAG" val="#wm#"/>
  <p:tag name="KSO_WM_TEMPLATE_CATEGORY" val="diagram"/>
  <p:tag name="KSO_WM_TEMPLATE_INDEX" val="20208560"/>
</p:tagLst>
</file>

<file path=ppt/tags/tag322.xml><?xml version="1.0" encoding="utf-8"?>
<p:tagLst xmlns:p="http://schemas.openxmlformats.org/presentationml/2006/main">
  <p:tag name="KSO_WM_BEAUTIFY_FLAG" val="#wm#"/>
  <p:tag name="KSO_WM_TEMPLATE_CATEGORY" val="diagram"/>
  <p:tag name="KSO_WM_TEMPLATE_INDEX" val="20208560"/>
</p:tagLst>
</file>

<file path=ppt/tags/tag323.xml><?xml version="1.0" encoding="utf-8"?>
<p:tagLst xmlns:p="http://schemas.openxmlformats.org/presentationml/2006/main">
  <p:tag name="KSO_WM_BEAUTIFY_FLAG" val="#wm#"/>
  <p:tag name="KSO_WM_TEMPLATE_CATEGORY" val="diagram"/>
  <p:tag name="KSO_WM_TEMPLATE_INDEX" val="20208560"/>
</p:tagLst>
</file>

<file path=ppt/tags/tag324.xml><?xml version="1.0" encoding="utf-8"?>
<p:tagLst xmlns:p="http://schemas.openxmlformats.org/presentationml/2006/main">
  <p:tag name="KSO_WM_BEAUTIFY_FLAG" val="#wm#"/>
  <p:tag name="KSO_WM_TEMPLATE_CATEGORY" val="diagram"/>
  <p:tag name="KSO_WM_TEMPLATE_INDEX" val="20208560"/>
</p:tagLst>
</file>

<file path=ppt/tags/tag325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6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6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7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8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8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9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">
  <a:themeElements>
    <a:clrScheme name="">
      <a:dk1>
        <a:srgbClr val="000000"/>
      </a:dk1>
      <a:lt1>
        <a:srgbClr val="FFFFFF"/>
      </a:lt1>
      <a:dk2>
        <a:srgbClr val="F2F2F2"/>
      </a:dk2>
      <a:lt2>
        <a:srgbClr val="FFFFFF"/>
      </a:lt2>
      <a:accent1>
        <a:srgbClr val="266CBA"/>
      </a:accent1>
      <a:accent2>
        <a:srgbClr val="0887CE"/>
      </a:accent2>
      <a:accent3>
        <a:srgbClr val="089AC2"/>
      </a:accent3>
      <a:accent4>
        <a:srgbClr val="07A99D"/>
      </a:accent4>
      <a:accent5>
        <a:srgbClr val="07B566"/>
      </a:accent5>
      <a:accent6>
        <a:srgbClr val="6CBA26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 panose="020b0503020204020204" charset="-122"/>
        <a:cs typeface="Arial"/>
      </a:majorFont>
      <a:minorFont>
        <a:latin typeface="Arial"/>
        <a:ea typeface="微软雅黑" panose="020b0503020204020204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ECF2F3"/>
      </a:dk2>
      <a:lt2>
        <a:srgbClr val="FFFFFF"/>
      </a:lt2>
      <a:accent1>
        <a:srgbClr val="4A7B85"/>
      </a:accent1>
      <a:accent2>
        <a:srgbClr val="48728E"/>
      </a:accent2>
      <a:accent3>
        <a:srgbClr val="516890"/>
      </a:accent3>
      <a:accent4>
        <a:srgbClr val="615C88"/>
      </a:accent4>
      <a:accent5>
        <a:srgbClr val="755176"/>
      </a:accent5>
      <a:accent6>
        <a:srgbClr val="84495D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 panose="020b0503020204020204" charset="-122"/>
        <a:cs typeface="Arial"/>
      </a:majorFont>
      <a:minorFont>
        <a:latin typeface="Arial"/>
        <a:ea typeface="微软雅黑" panose="020b0503020204020204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116</Paragraphs>
  <Slides>24</Slides>
  <Notes>2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38">
      <vt:lpstr>Arial</vt:lpstr>
      <vt:lpstr>Calibri</vt:lpstr>
      <vt:lpstr>微软雅黑</vt:lpstr>
      <vt:lpstr>隶书</vt:lpstr>
      <vt:lpstr>汉仪尚巍手书W</vt:lpstr>
      <vt:lpstr>Calibri Light</vt:lpstr>
      <vt:lpstr>楷体</vt:lpstr>
      <vt:lpstr>Times New Roman</vt:lpstr>
      <vt:lpstr>宋体</vt:lpstr>
      <vt:lpstr>Segoe UI</vt:lpstr>
      <vt:lpstr>仿宋</vt:lpstr>
      <vt:lpstr>Wingdings</vt:lpstr>
      <vt:lpstr>华文隶书</vt:lpstr>
      <vt:lpstr>Office 主题</vt:lpstr>
      <vt:lpstr>PowerPoint Presentation</vt:lpstr>
      <vt:lpstr>PowerPoint Presentation</vt:lpstr>
      <vt:lpstr>单元目标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如何“明理缘情”</vt:lpstr>
      <vt:lpstr>PowerPoint Presentation</vt:lpstr>
      <vt:lpstr>PowerPoint Presentation</vt:lpstr>
      <vt:lpstr>PowerPoint Presentation</vt:lpstr>
      <vt:lpstr>问题：《观书》一诗书写了诗人的读书之乐，于谦认为读书有哪些乐趣？请结合诗句简要概括。（6分）</vt:lpstr>
      <vt:lpstr>PowerPoint Presentation</vt:lpstr>
      <vt:lpstr>认识文体，梳理文脉</vt:lpstr>
      <vt:lpstr>设置语境，合理探究</vt:lpstr>
      <vt:lpstr>作业遴选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2021-04-30T18:18:45.704</cp:lastPrinted>
  <dcterms:created xsi:type="dcterms:W3CDTF">2021-04-30T18:18:45Z</dcterms:created>
  <dcterms:modified xsi:type="dcterms:W3CDTF">2021-04-30T10:18:50Z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