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9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57" r:id="rId23"/>
    <p:sldId id="282" r:id="rId2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113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>
        <p:guide orient="horz" pos="221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>
            <a:grpSpLocks/>
          </p:cNvGrpSpPr>
          <p:nvPr userDrawn="1"/>
        </p:nvGrpSpPr>
        <p:grpSpPr bwMode="auto">
          <a:xfrm>
            <a:off x="400050" y="82550"/>
            <a:ext cx="11256963" cy="6705600"/>
            <a:chOff x="631" y="131"/>
            <a:chExt cx="17726" cy="10560"/>
          </a:xfrm>
        </p:grpSpPr>
        <p:sp>
          <p:nvSpPr>
            <p:cNvPr id="3" name="TextBox 3"/>
            <p:cNvSpPr/>
            <p:nvPr userDrawn="1"/>
          </p:nvSpPr>
          <p:spPr>
            <a:xfrm>
              <a:off x="7153" y="9966"/>
              <a:ext cx="501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solidFill>
                    <a:srgbClr val="3F3F3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www.yuanchengwh.com</a:t>
              </a:r>
            </a:p>
          </p:txBody>
        </p:sp>
        <p:sp>
          <p:nvSpPr>
            <p:cNvPr id="4" name=" 220"/>
            <p:cNvSpPr/>
            <p:nvPr userDrawn="1"/>
          </p:nvSpPr>
          <p:spPr>
            <a:xfrm>
              <a:off x="938" y="446"/>
              <a:ext cx="1752" cy="433"/>
            </a:xfrm>
            <a:prstGeom prst="homePlat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rgbClr val="FFFFFF"/>
                </a:solidFill>
              </a:endParaRPr>
            </a:p>
          </p:txBody>
        </p:sp>
        <p:cxnSp>
          <p:nvCxnSpPr>
            <p:cNvPr id="5" name="直接连接符 11"/>
            <p:cNvCxnSpPr/>
            <p:nvPr userDrawn="1"/>
          </p:nvCxnSpPr>
          <p:spPr>
            <a:xfrm>
              <a:off x="726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pic>
          <p:nvPicPr>
            <p:cNvPr id="6" name="图片 12" descr="LOGO-课时新"/>
            <p:cNvPicPr>
              <a:picLocks noChangeAspect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31" y="131"/>
              <a:ext cx="1314" cy="10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7" name="直接连接符 13"/>
            <p:cNvCxnSpPr/>
            <p:nvPr userDrawn="1"/>
          </p:nvCxnSpPr>
          <p:spPr>
            <a:xfrm>
              <a:off x="12163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直接连接符 16"/>
            <p:cNvCxnSpPr/>
            <p:nvPr userDrawn="1"/>
          </p:nvCxnSpPr>
          <p:spPr>
            <a:xfrm flipV="1">
              <a:off x="2631" y="641"/>
              <a:ext cx="12606" cy="5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9" name="图片 2" descr="掌控中考-2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9740900" y="52388"/>
            <a:ext cx="17938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6"/>
          <p:cNvSpPr/>
          <p:nvPr userDrawn="1"/>
        </p:nvSpPr>
        <p:spPr>
          <a:xfrm>
            <a:off x="4957763" y="3789363"/>
            <a:ext cx="3925887" cy="431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200" dirty="0">
                <a:solidFill>
                  <a:srgbClr val="3F3F3F"/>
                </a:solidFill>
                <a:latin typeface="Gungsuh" panose="02030600000101010101" charset="-127"/>
                <a:ea typeface="Gungsuh" panose="02030600000101010101" charset="-127"/>
                <a:sym typeface="宋体" panose="02010600030101010101" pitchFamily="2" charset="-122"/>
              </a:rPr>
              <a:t>Thank you for watching!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TextBox 3"/>
          <p:cNvSpPr/>
          <p:nvPr userDrawn="1"/>
        </p:nvSpPr>
        <p:spPr>
          <a:xfrm>
            <a:off x="5359400" y="3095625"/>
            <a:ext cx="2949575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>
              <a:defRPr/>
            </a:pPr>
            <a:r>
              <a:rPr lang="zh-CN" altLang="en-US" sz="4800" b="1" dirty="0">
                <a:solidFill>
                  <a:srgbClr val="3F3F3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谢谢观看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"/>
          <p:cNvSpPr/>
          <p:nvPr userDrawn="1"/>
        </p:nvSpPr>
        <p:spPr>
          <a:xfrm>
            <a:off x="1606550" y="2665413"/>
            <a:ext cx="8448675" cy="2044700"/>
          </a:xfrm>
          <a:prstGeom prst="rect">
            <a:avLst/>
          </a:prstGeom>
          <a:solidFill>
            <a:srgbClr val="7AC5D3"/>
          </a:solidFill>
          <a:ln w="25400">
            <a:noFill/>
          </a:ln>
        </p:spPr>
        <p:txBody>
          <a:bodyPr anchor="ctr"/>
          <a:lstStyle/>
          <a:p>
            <a:pPr algn="ctr">
              <a:defRPr/>
            </a:pPr>
            <a:endParaRPr lang="zh-CN" altLang="zh-CN" sz="21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3" name="Picture 6" descr="K:\5-远成工作室\王斐\112121212122.png11212121212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65425" y="3041650"/>
            <a:ext cx="1331913" cy="11795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/>
      <p:bldP spid="11" grpId="0" bldLvl="0"/>
      <p:bldP spid="12" grpId="0" bldLvl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/>
          <p:nvPr userDrawn="1"/>
        </p:nvSpPr>
        <p:spPr>
          <a:xfrm>
            <a:off x="4957763" y="3789363"/>
            <a:ext cx="3925887" cy="431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200" dirty="0">
                <a:solidFill>
                  <a:srgbClr val="3F3F3F"/>
                </a:solidFill>
                <a:latin typeface="Gungsuh" panose="02030600000101010101" charset="-127"/>
                <a:ea typeface="Gungsuh" panose="02030600000101010101" charset="-127"/>
                <a:sym typeface="宋体" panose="02010600030101010101" pitchFamily="2" charset="-122"/>
              </a:rPr>
              <a:t>Thank you for watching!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Box 3"/>
          <p:cNvSpPr/>
          <p:nvPr userDrawn="1"/>
        </p:nvSpPr>
        <p:spPr>
          <a:xfrm>
            <a:off x="5359400" y="3095625"/>
            <a:ext cx="2949575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>
              <a:defRPr/>
            </a:pPr>
            <a:r>
              <a:rPr lang="zh-CN" altLang="en-US" sz="4800" b="1" dirty="0">
                <a:solidFill>
                  <a:srgbClr val="3F3F3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谢谢观看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1"/>
          <p:cNvSpPr/>
          <p:nvPr userDrawn="1"/>
        </p:nvSpPr>
        <p:spPr>
          <a:xfrm>
            <a:off x="1606550" y="2665413"/>
            <a:ext cx="8448675" cy="2044700"/>
          </a:xfrm>
          <a:prstGeom prst="rect">
            <a:avLst/>
          </a:prstGeom>
          <a:solidFill>
            <a:srgbClr val="7AC5D3"/>
          </a:solidFill>
          <a:ln w="25400">
            <a:noFill/>
          </a:ln>
        </p:spPr>
        <p:txBody>
          <a:bodyPr anchor="ctr"/>
          <a:lstStyle/>
          <a:p>
            <a:pPr algn="ctr">
              <a:defRPr/>
            </a:pPr>
            <a:endParaRPr lang="zh-CN" altLang="zh-CN" sz="21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5" name="Picture 6" descr="K:\5-远成工作室\王斐\112121212122.png11212121212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5425" y="3041650"/>
            <a:ext cx="1331913" cy="11795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3" grpId="0" bldLvl="0"/>
      <p:bldP spid="4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背景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1270000" y="2540000"/>
            <a:ext cx="24384000" cy="137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83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17"/>
          <p:cNvGrpSpPr>
            <a:grpSpLocks/>
          </p:cNvGrpSpPr>
          <p:nvPr userDrawn="1"/>
        </p:nvGrpSpPr>
        <p:grpSpPr bwMode="auto">
          <a:xfrm>
            <a:off x="400050" y="82550"/>
            <a:ext cx="11256963" cy="6705600"/>
            <a:chOff x="631" y="131"/>
            <a:chExt cx="17726" cy="10560"/>
          </a:xfrm>
        </p:grpSpPr>
        <p:sp>
          <p:nvSpPr>
            <p:cNvPr id="2051" name="TextBox 3"/>
            <p:cNvSpPr/>
            <p:nvPr userDrawn="1"/>
          </p:nvSpPr>
          <p:spPr>
            <a:xfrm>
              <a:off x="7153" y="9966"/>
              <a:ext cx="501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solidFill>
                    <a:srgbClr val="3F3F3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www.yuanchengwh.com</a:t>
              </a:r>
            </a:p>
          </p:txBody>
        </p:sp>
        <p:sp>
          <p:nvSpPr>
            <p:cNvPr id="220" name=" 220"/>
            <p:cNvSpPr/>
            <p:nvPr userDrawn="1"/>
          </p:nvSpPr>
          <p:spPr>
            <a:xfrm>
              <a:off x="938" y="446"/>
              <a:ext cx="1752" cy="433"/>
            </a:xfrm>
            <a:prstGeom prst="homePlat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rgbClr val="FFFFFF"/>
                </a:solidFill>
              </a:endParaRPr>
            </a:p>
          </p:txBody>
        </p:sp>
        <p:cxnSp>
          <p:nvCxnSpPr>
            <p:cNvPr id="12" name="直接连接符 11"/>
            <p:cNvCxnSpPr/>
            <p:nvPr userDrawn="1"/>
          </p:nvCxnSpPr>
          <p:spPr>
            <a:xfrm>
              <a:off x="726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pic>
          <p:nvPicPr>
            <p:cNvPr id="13319" name="图片 12" descr="LOGO-课时新"/>
            <p:cNvPicPr>
              <a:picLocks noChangeAspect="1"/>
            </p:cNvPicPr>
            <p:nvPr userDrawn="1"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631" y="131"/>
              <a:ext cx="1314" cy="10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12163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 userDrawn="1"/>
          </p:nvCxnSpPr>
          <p:spPr>
            <a:xfrm flipV="1">
              <a:off x="2631" y="641"/>
              <a:ext cx="12606" cy="5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3315" name="图片 1" descr="掌控中考-2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9794875" y="52388"/>
            <a:ext cx="17938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4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47875" y="2995613"/>
            <a:ext cx="809625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04975" y="1676400"/>
            <a:ext cx="878205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9650" y="660400"/>
            <a:ext cx="9064625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03388" y="4248150"/>
            <a:ext cx="6680200" cy="19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8880475" y="1276350"/>
            <a:ext cx="679450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1"/>
          <p:cNvPicPr>
            <a:picLocks noChangeAspect="1"/>
          </p:cNvPicPr>
          <p:nvPr/>
        </p:nvPicPr>
        <p:blipFill>
          <a:blip r:embed="rId2"/>
          <a:srcRect l="47" t="2206" r="2605" b="1648"/>
          <a:stretch>
            <a:fillRect/>
          </a:stretch>
        </p:blipFill>
        <p:spPr bwMode="auto">
          <a:xfrm>
            <a:off x="1866900" y="781050"/>
            <a:ext cx="7842250" cy="551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8642350" y="1187450"/>
            <a:ext cx="681038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38275" y="3648075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38275" y="1190625"/>
            <a:ext cx="9315450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413875" y="1919288"/>
            <a:ext cx="679450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47850" y="2166938"/>
            <a:ext cx="8496300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1"/>
          <p:cNvPicPr>
            <a:picLocks noChangeAspect="1"/>
          </p:cNvPicPr>
          <p:nvPr/>
        </p:nvPicPr>
        <p:blipFill>
          <a:blip r:embed="rId2"/>
          <a:srcRect l="984" t="2026"/>
          <a:stretch>
            <a:fillRect/>
          </a:stretch>
        </p:blipFill>
        <p:spPr bwMode="auto">
          <a:xfrm>
            <a:off x="1941513" y="712788"/>
            <a:ext cx="8308975" cy="562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147175" y="1285875"/>
            <a:ext cx="679450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4963" y="747713"/>
            <a:ext cx="8982075" cy="561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453563" y="1416050"/>
            <a:ext cx="68103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09738" y="1319213"/>
            <a:ext cx="8772525" cy="421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59000" y="504825"/>
            <a:ext cx="6943725" cy="464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0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20963" y="5092700"/>
            <a:ext cx="5967412" cy="92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8128000" y="981075"/>
            <a:ext cx="681038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4438" y="665163"/>
            <a:ext cx="7221537" cy="552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8604250" y="1069975"/>
            <a:ext cx="6794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"/>
          <p:cNvPicPr>
            <a:picLocks noChangeAspect="1"/>
          </p:cNvPicPr>
          <p:nvPr/>
        </p:nvPicPr>
        <p:blipFill>
          <a:blip r:embed="rId2"/>
          <a:srcRect l="2336" t="3346"/>
          <a:stretch>
            <a:fillRect/>
          </a:stretch>
        </p:blipFill>
        <p:spPr bwMode="auto">
          <a:xfrm>
            <a:off x="1641475" y="1350963"/>
            <a:ext cx="9107488" cy="434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591675" y="2097088"/>
            <a:ext cx="679450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46313" y="792163"/>
            <a:ext cx="7699375" cy="546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8770938" y="1247775"/>
            <a:ext cx="68103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150" y="706438"/>
            <a:ext cx="8283575" cy="564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8850313" y="1306513"/>
            <a:ext cx="681037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2575" y="904875"/>
            <a:ext cx="9086850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9725" y="1628775"/>
            <a:ext cx="897255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5900" y="971550"/>
            <a:ext cx="9220200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551988" y="1544638"/>
            <a:ext cx="68103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3075" y="1624013"/>
            <a:ext cx="8705850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711200"/>
            <a:ext cx="8061325" cy="554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8969375" y="1327150"/>
            <a:ext cx="6794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17588" y="1487488"/>
            <a:ext cx="9305925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117013" y="2127250"/>
            <a:ext cx="68103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57350" y="1876425"/>
            <a:ext cx="8877300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9188" y="1071563"/>
            <a:ext cx="9953625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067800" y="1692275"/>
            <a:ext cx="6794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自定义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4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Calibri</vt:lpstr>
      <vt:lpstr>宋体</vt:lpstr>
      <vt:lpstr>Arial</vt:lpstr>
      <vt:lpstr>Calibri Light</vt:lpstr>
      <vt:lpstr>Gungsuh</vt:lpstr>
      <vt:lpstr>Office 主题</vt:lpstr>
      <vt:lpstr>1_Office 主题</vt:lpstr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PC</cp:lastModifiedBy>
  <cp:revision>23</cp:revision>
  <dcterms:created xsi:type="dcterms:W3CDTF">2019-03-05T07:06:00Z</dcterms:created>
  <dcterms:modified xsi:type="dcterms:W3CDTF">2020-03-28T13:14:03Z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