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Masters/slideMaster4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Masters/slideMaster4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Masters/slideMaster48.xml" ContentType="application/vnd.openxmlformats-officedocument.presentationml.slideMaster+xml"/>
  <Override PartName="/ppt/slideMasters/slideMaster49.xml" ContentType="application/vnd.openxmlformats-officedocument.presentationml.slideMaster+xml"/>
  <Override PartName="/ppt/slideMasters/slideMaster50.xml" ContentType="application/vnd.openxmlformats-officedocument.presentationml.slideMaster+xml"/>
  <Override PartName="/ppt/slideMasters/slideMaster51.xml" ContentType="application/vnd.openxmlformats-officedocument.presentationml.slideMaster+xml"/>
  <Override PartName="/ppt/slideMasters/slideMaster52.xml" ContentType="application/vnd.openxmlformats-officedocument.presentationml.slideMaster+xml"/>
  <Override PartName="/ppt/slideMasters/slideMaster53.xml" ContentType="application/vnd.openxmlformats-officedocument.presentationml.slideMaster+xml"/>
  <Override PartName="/ppt/slideMasters/slideMaster54.xml" ContentType="application/vnd.openxmlformats-officedocument.presentationml.slideMaster+xml"/>
  <Override PartName="/ppt/slideMasters/slideMaster55.xml" ContentType="application/vnd.openxmlformats-officedocument.presentationml.slideMaster+xml"/>
  <Override PartName="/ppt/slideMasters/slideMaster5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23.xml" ContentType="application/vnd.openxmlformats-officedocument.presentationml.slideLayout+xml"/>
  <Override PartName="/ppt/theme/theme4.xml" ContentType="application/vnd.openxmlformats-officedocument.theme+xml"/>
  <Override PartName="/ppt/slideLayouts/slideLayout24.xml" ContentType="application/vnd.openxmlformats-officedocument.presentationml.slideLayout+xml"/>
  <Override PartName="/ppt/theme/theme5.xml" ContentType="application/vnd.openxmlformats-officedocument.theme+xml"/>
  <Override PartName="/ppt/slideLayouts/slideLayout25.xml" ContentType="application/vnd.openxmlformats-officedocument.presentationml.slideLayout+xml"/>
  <Override PartName="/ppt/theme/theme6.xml" ContentType="application/vnd.openxmlformats-officedocument.theme+xml"/>
  <Override PartName="/ppt/slideLayouts/slideLayout26.xml" ContentType="application/vnd.openxmlformats-officedocument.presentationml.slideLayout+xml"/>
  <Override PartName="/ppt/theme/theme7.xml" ContentType="application/vnd.openxmlformats-officedocument.theme+xml"/>
  <Override PartName="/ppt/slideLayouts/slideLayout27.xml" ContentType="application/vnd.openxmlformats-officedocument.presentationml.slideLayout+xml"/>
  <Override PartName="/ppt/theme/theme8.xml" ContentType="application/vnd.openxmlformats-officedocument.theme+xml"/>
  <Override PartName="/ppt/slideLayouts/slideLayout28.xml" ContentType="application/vnd.openxmlformats-officedocument.presentationml.slideLayout+xml"/>
  <Override PartName="/ppt/theme/theme9.xml" ContentType="application/vnd.openxmlformats-officedocument.theme+xml"/>
  <Override PartName="/ppt/slideLayouts/slideLayout29.xml" ContentType="application/vnd.openxmlformats-officedocument.presentationml.slideLayout+xml"/>
  <Override PartName="/ppt/theme/theme10.xml" ContentType="application/vnd.openxmlformats-officedocument.theme+xml"/>
  <Override PartName="/ppt/slideLayouts/slideLayout30.xml" ContentType="application/vnd.openxmlformats-officedocument.presentationml.slideLayout+xml"/>
  <Override PartName="/ppt/theme/theme11.xml" ContentType="application/vnd.openxmlformats-officedocument.theme+xml"/>
  <Override PartName="/ppt/slideLayouts/slideLayout31.xml" ContentType="application/vnd.openxmlformats-officedocument.presentationml.slideLayout+xml"/>
  <Override PartName="/ppt/theme/theme12.xml" ContentType="application/vnd.openxmlformats-officedocument.theme+xml"/>
  <Override PartName="/ppt/slideLayouts/slideLayout32.xml" ContentType="application/vnd.openxmlformats-officedocument.presentationml.slideLayout+xml"/>
  <Override PartName="/ppt/theme/theme13.xml" ContentType="application/vnd.openxmlformats-officedocument.theme+xml"/>
  <Override PartName="/ppt/slideLayouts/slideLayout33.xml" ContentType="application/vnd.openxmlformats-officedocument.presentationml.slideLayout+xml"/>
  <Override PartName="/ppt/theme/theme14.xml" ContentType="application/vnd.openxmlformats-officedocument.theme+xml"/>
  <Override PartName="/ppt/slideLayouts/slideLayout34.xml" ContentType="application/vnd.openxmlformats-officedocument.presentationml.slideLayout+xml"/>
  <Override PartName="/ppt/theme/theme15.xml" ContentType="application/vnd.openxmlformats-officedocument.theme+xml"/>
  <Override PartName="/ppt/slideLayouts/slideLayout35.xml" ContentType="application/vnd.openxmlformats-officedocument.presentationml.slideLayout+xml"/>
  <Override PartName="/ppt/theme/theme16.xml" ContentType="application/vnd.openxmlformats-officedocument.theme+xml"/>
  <Override PartName="/ppt/slideLayouts/slideLayout36.xml" ContentType="application/vnd.openxmlformats-officedocument.presentationml.slideLayout+xml"/>
  <Override PartName="/ppt/theme/theme17.xml" ContentType="application/vnd.openxmlformats-officedocument.theme+xml"/>
  <Override PartName="/ppt/slideLayouts/slideLayout37.xml" ContentType="application/vnd.openxmlformats-officedocument.presentationml.slideLayout+xml"/>
  <Override PartName="/ppt/theme/theme18.xml" ContentType="application/vnd.openxmlformats-officedocument.theme+xml"/>
  <Override PartName="/ppt/slideLayouts/slideLayout38.xml" ContentType="application/vnd.openxmlformats-officedocument.presentationml.slideLayout+xml"/>
  <Override PartName="/ppt/theme/theme19.xml" ContentType="application/vnd.openxmlformats-officedocument.theme+xml"/>
  <Override PartName="/ppt/slideLayouts/slideLayout39.xml" ContentType="application/vnd.openxmlformats-officedocument.presentationml.slideLayout+xml"/>
  <Override PartName="/ppt/theme/theme20.xml" ContentType="application/vnd.openxmlformats-officedocument.theme+xml"/>
  <Override PartName="/ppt/slideLayouts/slideLayout40.xml" ContentType="application/vnd.openxmlformats-officedocument.presentationml.slideLayout+xml"/>
  <Override PartName="/ppt/theme/theme21.xml" ContentType="application/vnd.openxmlformats-officedocument.theme+xml"/>
  <Override PartName="/ppt/slideLayouts/slideLayout41.xml" ContentType="application/vnd.openxmlformats-officedocument.presentationml.slideLayout+xml"/>
  <Override PartName="/ppt/theme/theme22.xml" ContentType="application/vnd.openxmlformats-officedocument.theme+xml"/>
  <Override PartName="/ppt/slideLayouts/slideLayout42.xml" ContentType="application/vnd.openxmlformats-officedocument.presentationml.slideLayout+xml"/>
  <Override PartName="/ppt/theme/theme23.xml" ContentType="application/vnd.openxmlformats-officedocument.theme+xml"/>
  <Override PartName="/ppt/slideLayouts/slideLayout43.xml" ContentType="application/vnd.openxmlformats-officedocument.presentationml.slideLayout+xml"/>
  <Override PartName="/ppt/theme/theme24.xml" ContentType="application/vnd.openxmlformats-officedocument.theme+xml"/>
  <Override PartName="/ppt/slideLayouts/slideLayout44.xml" ContentType="application/vnd.openxmlformats-officedocument.presentationml.slideLayout+xml"/>
  <Override PartName="/ppt/theme/theme25.xml" ContentType="application/vnd.openxmlformats-officedocument.theme+xml"/>
  <Override PartName="/ppt/slideLayouts/slideLayout45.xml" ContentType="application/vnd.openxmlformats-officedocument.presentationml.slideLayout+xml"/>
  <Override PartName="/ppt/theme/theme26.xml" ContentType="application/vnd.openxmlformats-officedocument.theme+xml"/>
  <Override PartName="/ppt/slideLayouts/slideLayout46.xml" ContentType="application/vnd.openxmlformats-officedocument.presentationml.slideLayout+xml"/>
  <Override PartName="/ppt/theme/theme27.xml" ContentType="application/vnd.openxmlformats-officedocument.theme+xml"/>
  <Override PartName="/ppt/slideLayouts/slideLayout47.xml" ContentType="application/vnd.openxmlformats-officedocument.presentationml.slideLayout+xml"/>
  <Override PartName="/ppt/theme/theme28.xml" ContentType="application/vnd.openxmlformats-officedocument.theme+xml"/>
  <Override PartName="/ppt/slideLayouts/slideLayout48.xml" ContentType="application/vnd.openxmlformats-officedocument.presentationml.slideLayout+xml"/>
  <Override PartName="/ppt/theme/theme29.xml" ContentType="application/vnd.openxmlformats-officedocument.theme+xml"/>
  <Override PartName="/ppt/slideLayouts/slideLayout49.xml" ContentType="application/vnd.openxmlformats-officedocument.presentationml.slideLayout+xml"/>
  <Override PartName="/ppt/theme/theme30.xml" ContentType="application/vnd.openxmlformats-officedocument.theme+xml"/>
  <Override PartName="/ppt/slideLayouts/slideLayout50.xml" ContentType="application/vnd.openxmlformats-officedocument.presentationml.slideLayout+xml"/>
  <Override PartName="/ppt/theme/theme31.xml" ContentType="application/vnd.openxmlformats-officedocument.theme+xml"/>
  <Override PartName="/ppt/slideLayouts/slideLayout51.xml" ContentType="application/vnd.openxmlformats-officedocument.presentationml.slideLayout+xml"/>
  <Override PartName="/ppt/theme/theme32.xml" ContentType="application/vnd.openxmlformats-officedocument.theme+xml"/>
  <Override PartName="/ppt/slideLayouts/slideLayout52.xml" ContentType="application/vnd.openxmlformats-officedocument.presentationml.slideLayout+xml"/>
  <Override PartName="/ppt/theme/theme33.xml" ContentType="application/vnd.openxmlformats-officedocument.theme+xml"/>
  <Override PartName="/ppt/slideLayouts/slideLayout53.xml" ContentType="application/vnd.openxmlformats-officedocument.presentationml.slideLayout+xml"/>
  <Override PartName="/ppt/theme/theme34.xml" ContentType="application/vnd.openxmlformats-officedocument.theme+xml"/>
  <Override PartName="/ppt/slideLayouts/slideLayout54.xml" ContentType="application/vnd.openxmlformats-officedocument.presentationml.slideLayout+xml"/>
  <Override PartName="/ppt/theme/theme35.xml" ContentType="application/vnd.openxmlformats-officedocument.theme+xml"/>
  <Override PartName="/ppt/slideLayouts/slideLayout55.xml" ContentType="application/vnd.openxmlformats-officedocument.presentationml.slideLayout+xml"/>
  <Override PartName="/ppt/theme/theme36.xml" ContentType="application/vnd.openxmlformats-officedocument.theme+xml"/>
  <Override PartName="/ppt/slideLayouts/slideLayout56.xml" ContentType="application/vnd.openxmlformats-officedocument.presentationml.slideLayout+xml"/>
  <Override PartName="/ppt/theme/theme37.xml" ContentType="application/vnd.openxmlformats-officedocument.theme+xml"/>
  <Override PartName="/ppt/slideLayouts/slideLayout57.xml" ContentType="application/vnd.openxmlformats-officedocument.presentationml.slideLayout+xml"/>
  <Override PartName="/ppt/theme/theme38.xml" ContentType="application/vnd.openxmlformats-officedocument.theme+xml"/>
  <Override PartName="/ppt/slideLayouts/slideLayout58.xml" ContentType="application/vnd.openxmlformats-officedocument.presentationml.slideLayout+xml"/>
  <Override PartName="/ppt/theme/theme39.xml" ContentType="application/vnd.openxmlformats-officedocument.theme+xml"/>
  <Override PartName="/ppt/slideLayouts/slideLayout59.xml" ContentType="application/vnd.openxmlformats-officedocument.presentationml.slideLayout+xml"/>
  <Override PartName="/ppt/theme/theme40.xml" ContentType="application/vnd.openxmlformats-officedocument.theme+xml"/>
  <Override PartName="/ppt/slideLayouts/slideLayout60.xml" ContentType="application/vnd.openxmlformats-officedocument.presentationml.slideLayout+xml"/>
  <Override PartName="/ppt/theme/theme41.xml" ContentType="application/vnd.openxmlformats-officedocument.theme+xml"/>
  <Override PartName="/ppt/slideLayouts/slideLayout61.xml" ContentType="application/vnd.openxmlformats-officedocument.presentationml.slideLayout+xml"/>
  <Override PartName="/ppt/theme/theme42.xml" ContentType="application/vnd.openxmlformats-officedocument.theme+xml"/>
  <Override PartName="/ppt/slideLayouts/slideLayout62.xml" ContentType="application/vnd.openxmlformats-officedocument.presentationml.slideLayout+xml"/>
  <Override PartName="/ppt/theme/theme43.xml" ContentType="application/vnd.openxmlformats-officedocument.theme+xml"/>
  <Override PartName="/ppt/slideLayouts/slideLayout63.xml" ContentType="application/vnd.openxmlformats-officedocument.presentationml.slideLayout+xml"/>
  <Override PartName="/ppt/theme/theme44.xml" ContentType="application/vnd.openxmlformats-officedocument.theme+xml"/>
  <Override PartName="/ppt/slideLayouts/slideLayout64.xml" ContentType="application/vnd.openxmlformats-officedocument.presentationml.slideLayout+xml"/>
  <Override PartName="/ppt/theme/theme45.xml" ContentType="application/vnd.openxmlformats-officedocument.theme+xml"/>
  <Override PartName="/ppt/slideLayouts/slideLayout65.xml" ContentType="application/vnd.openxmlformats-officedocument.presentationml.slideLayout+xml"/>
  <Override PartName="/ppt/theme/theme46.xml" ContentType="application/vnd.openxmlformats-officedocument.theme+xml"/>
  <Override PartName="/ppt/slideLayouts/slideLayout66.xml" ContentType="application/vnd.openxmlformats-officedocument.presentationml.slideLayout+xml"/>
  <Override PartName="/ppt/theme/theme47.xml" ContentType="application/vnd.openxmlformats-officedocument.theme+xml"/>
  <Override PartName="/ppt/slideLayouts/slideLayout67.xml" ContentType="application/vnd.openxmlformats-officedocument.presentationml.slideLayout+xml"/>
  <Override PartName="/ppt/theme/theme48.xml" ContentType="application/vnd.openxmlformats-officedocument.theme+xml"/>
  <Override PartName="/ppt/slideLayouts/slideLayout68.xml" ContentType="application/vnd.openxmlformats-officedocument.presentationml.slideLayout+xml"/>
  <Override PartName="/ppt/theme/theme49.xml" ContentType="application/vnd.openxmlformats-officedocument.theme+xml"/>
  <Override PartName="/ppt/slideLayouts/slideLayout69.xml" ContentType="application/vnd.openxmlformats-officedocument.presentationml.slideLayout+xml"/>
  <Override PartName="/ppt/theme/theme50.xml" ContentType="application/vnd.openxmlformats-officedocument.theme+xml"/>
  <Override PartName="/ppt/slideLayouts/slideLayout70.xml" ContentType="application/vnd.openxmlformats-officedocument.presentationml.slideLayout+xml"/>
  <Override PartName="/ppt/theme/theme51.xml" ContentType="application/vnd.openxmlformats-officedocument.theme+xml"/>
  <Override PartName="/ppt/slideLayouts/slideLayout71.xml" ContentType="application/vnd.openxmlformats-officedocument.presentationml.slideLayout+xml"/>
  <Override PartName="/ppt/theme/theme52.xml" ContentType="application/vnd.openxmlformats-officedocument.theme+xml"/>
  <Override PartName="/ppt/slideLayouts/slideLayout72.xml" ContentType="application/vnd.openxmlformats-officedocument.presentationml.slideLayout+xml"/>
  <Override PartName="/ppt/theme/theme53.xml" ContentType="application/vnd.openxmlformats-officedocument.theme+xml"/>
  <Override PartName="/ppt/slideLayouts/slideLayout73.xml" ContentType="application/vnd.openxmlformats-officedocument.presentationml.slideLayout+xml"/>
  <Override PartName="/ppt/theme/theme54.xml" ContentType="application/vnd.openxmlformats-officedocument.theme+xml"/>
  <Override PartName="/ppt/slideLayouts/slideLayout74.xml" ContentType="application/vnd.openxmlformats-officedocument.presentationml.slideLayout+xml"/>
  <Override PartName="/ppt/theme/theme55.xml" ContentType="application/vnd.openxmlformats-officedocument.theme+xml"/>
  <Override PartName="/ppt/slideLayouts/slideLayout75.xml" ContentType="application/vnd.openxmlformats-officedocument.presentationml.slideLayout+xml"/>
  <Override PartName="/ppt/theme/theme56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5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95" r:id="rId4"/>
    <p:sldMasterId id="2147483696" r:id="rId5"/>
    <p:sldMasterId id="2147483697" r:id="rId6"/>
    <p:sldMasterId id="2147483698" r:id="rId7"/>
    <p:sldMasterId id="2147483699" r:id="rId8"/>
    <p:sldMasterId id="2147483700" r:id="rId9"/>
    <p:sldMasterId id="2147483701" r:id="rId10"/>
    <p:sldMasterId id="2147483702" r:id="rId11"/>
    <p:sldMasterId id="2147483703" r:id="rId12"/>
    <p:sldMasterId id="2147483704" r:id="rId13"/>
    <p:sldMasterId id="2147483705" r:id="rId14"/>
    <p:sldMasterId id="2147483706" r:id="rId15"/>
    <p:sldMasterId id="2147483707" r:id="rId16"/>
    <p:sldMasterId id="2147483708" r:id="rId17"/>
    <p:sldMasterId id="2147483709" r:id="rId18"/>
    <p:sldMasterId id="2147483710" r:id="rId19"/>
    <p:sldMasterId id="2147483711" r:id="rId20"/>
    <p:sldMasterId id="2147483712" r:id="rId21"/>
    <p:sldMasterId id="2147483713" r:id="rId22"/>
    <p:sldMasterId id="2147483714" r:id="rId23"/>
    <p:sldMasterId id="2147483715" r:id="rId24"/>
    <p:sldMasterId id="2147483716" r:id="rId25"/>
    <p:sldMasterId id="2147483717" r:id="rId26"/>
    <p:sldMasterId id="2147483718" r:id="rId27"/>
    <p:sldMasterId id="2147483719" r:id="rId28"/>
    <p:sldMasterId id="2147483720" r:id="rId29"/>
    <p:sldMasterId id="2147483721" r:id="rId30"/>
    <p:sldMasterId id="2147483722" r:id="rId31"/>
    <p:sldMasterId id="2147483723" r:id="rId32"/>
    <p:sldMasterId id="2147483724" r:id="rId33"/>
    <p:sldMasterId id="2147483725" r:id="rId34"/>
    <p:sldMasterId id="2147483726" r:id="rId35"/>
    <p:sldMasterId id="2147483727" r:id="rId36"/>
    <p:sldMasterId id="2147483728" r:id="rId37"/>
    <p:sldMasterId id="2147483729" r:id="rId38"/>
    <p:sldMasterId id="2147483730" r:id="rId39"/>
    <p:sldMasterId id="2147483731" r:id="rId40"/>
    <p:sldMasterId id="2147483732" r:id="rId41"/>
    <p:sldMasterId id="2147483733" r:id="rId42"/>
    <p:sldMasterId id="2147483734" r:id="rId43"/>
    <p:sldMasterId id="2147483735" r:id="rId44"/>
    <p:sldMasterId id="2147483736" r:id="rId45"/>
    <p:sldMasterId id="2147483737" r:id="rId46"/>
    <p:sldMasterId id="2147483738" r:id="rId47"/>
    <p:sldMasterId id="2147483739" r:id="rId48"/>
    <p:sldMasterId id="2147483740" r:id="rId49"/>
    <p:sldMasterId id="2147483741" r:id="rId50"/>
    <p:sldMasterId id="2147483742" r:id="rId51"/>
    <p:sldMasterId id="2147483743" r:id="rId52"/>
    <p:sldMasterId id="2147483744" r:id="rId53"/>
    <p:sldMasterId id="2147483745" r:id="rId54"/>
    <p:sldMasterId id="2147483746" r:id="rId55"/>
    <p:sldMasterId id="2147483747" r:id="rId56"/>
  </p:sldMasterIdLst>
  <p:notesMasterIdLst>
    <p:notesMasterId r:id="rId70"/>
  </p:notesMasterIdLst>
  <p:sldIdLst>
    <p:sldId id="309" r:id="rId57"/>
    <p:sldId id="333" r:id="rId58"/>
    <p:sldId id="351" r:id="rId59"/>
    <p:sldId id="331" r:id="rId60"/>
    <p:sldId id="267" r:id="rId61"/>
    <p:sldId id="349" r:id="rId62"/>
    <p:sldId id="310" r:id="rId63"/>
    <p:sldId id="268" r:id="rId64"/>
    <p:sldId id="322" r:id="rId65"/>
    <p:sldId id="352" r:id="rId66"/>
    <p:sldId id="298" r:id="rId67"/>
    <p:sldId id="297" r:id="rId68"/>
    <p:sldId id="353" r:id="rId69"/>
  </p:sldIdLst>
  <p:sldSz cx="9144000" cy="6858000" type="screen4x3"/>
  <p:notesSz cx="6858000" cy="9144000"/>
  <p:custDataLst>
    <p:tags r:id="rId71"/>
  </p:custDataLst>
  <p:defaultTextStyle>
    <a:defPPr algn="l" eaLnBrk="1" hangingPunct="1">
      <a:defRPr lang="zh-CN">
        <a:latin typeface="Arial" pitchFamily="34" charset="0"/>
        <a:ea typeface="宋体" pitchFamily="2" charset="-122"/>
      </a:defRPr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5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 autoAdjust="0"/>
    <p:restoredTop sz="94580" autoAdjust="0"/>
  </p:normalViewPr>
  <p:slideViewPr>
    <p:cSldViewPr>
      <p:cViewPr varScale="1">
        <p:scale>
          <a:sx n="106" d="100"/>
          <a:sy n="106" d="100"/>
        </p:scale>
        <p:origin x="18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4" Type="http://schemas.openxmlformats.org/officeDocument/2006/relationships/slideMaster" Target="slideMasters/slideMaster14.xml"/><Relationship Id="rId15" Type="http://schemas.openxmlformats.org/officeDocument/2006/relationships/slideMaster" Target="slideMasters/slideMaster15.xml"/><Relationship Id="rId16" Type="http://schemas.openxmlformats.org/officeDocument/2006/relationships/slideMaster" Target="slideMasters/slideMaster16.xml"/><Relationship Id="rId17" Type="http://schemas.openxmlformats.org/officeDocument/2006/relationships/slideMaster" Target="slideMasters/slideMaster17.xml"/><Relationship Id="rId18" Type="http://schemas.openxmlformats.org/officeDocument/2006/relationships/slideMaster" Target="slideMasters/slideMaster18.xml"/><Relationship Id="rId19" Type="http://schemas.openxmlformats.org/officeDocument/2006/relationships/slideMaster" Target="slideMasters/slideMaster19.xml"/><Relationship Id="rId63" Type="http://schemas.openxmlformats.org/officeDocument/2006/relationships/slide" Target="slides/slide7.xml"/><Relationship Id="rId64" Type="http://schemas.openxmlformats.org/officeDocument/2006/relationships/slide" Target="slides/slide8.xml"/><Relationship Id="rId65" Type="http://schemas.openxmlformats.org/officeDocument/2006/relationships/slide" Target="slides/slide9.xml"/><Relationship Id="rId66" Type="http://schemas.openxmlformats.org/officeDocument/2006/relationships/slide" Target="slides/slide10.xml"/><Relationship Id="rId67" Type="http://schemas.openxmlformats.org/officeDocument/2006/relationships/slide" Target="slides/slide11.xml"/><Relationship Id="rId68" Type="http://schemas.openxmlformats.org/officeDocument/2006/relationships/slide" Target="slides/slide12.xml"/><Relationship Id="rId69" Type="http://schemas.openxmlformats.org/officeDocument/2006/relationships/slide" Target="slides/slide13.xml"/><Relationship Id="rId50" Type="http://schemas.openxmlformats.org/officeDocument/2006/relationships/slideMaster" Target="slideMasters/slideMaster50.xml"/><Relationship Id="rId51" Type="http://schemas.openxmlformats.org/officeDocument/2006/relationships/slideMaster" Target="slideMasters/slideMaster51.xml"/><Relationship Id="rId52" Type="http://schemas.openxmlformats.org/officeDocument/2006/relationships/slideMaster" Target="slideMasters/slideMaster52.xml"/><Relationship Id="rId53" Type="http://schemas.openxmlformats.org/officeDocument/2006/relationships/slideMaster" Target="slideMasters/slideMaster53.xml"/><Relationship Id="rId54" Type="http://schemas.openxmlformats.org/officeDocument/2006/relationships/slideMaster" Target="slideMasters/slideMaster54.xml"/><Relationship Id="rId55" Type="http://schemas.openxmlformats.org/officeDocument/2006/relationships/slideMaster" Target="slideMasters/slideMaster55.xml"/><Relationship Id="rId56" Type="http://schemas.openxmlformats.org/officeDocument/2006/relationships/slideMaster" Target="slideMasters/slideMaster56.xml"/><Relationship Id="rId57" Type="http://schemas.openxmlformats.org/officeDocument/2006/relationships/slide" Target="slides/slide1.xml"/><Relationship Id="rId58" Type="http://schemas.openxmlformats.org/officeDocument/2006/relationships/slide" Target="slides/slide2.xml"/><Relationship Id="rId59" Type="http://schemas.openxmlformats.org/officeDocument/2006/relationships/slide" Target="slides/slide3.xml"/><Relationship Id="rId40" Type="http://schemas.openxmlformats.org/officeDocument/2006/relationships/slideMaster" Target="slideMasters/slideMaster40.xml"/><Relationship Id="rId41" Type="http://schemas.openxmlformats.org/officeDocument/2006/relationships/slideMaster" Target="slideMasters/slideMaster41.xml"/><Relationship Id="rId42" Type="http://schemas.openxmlformats.org/officeDocument/2006/relationships/slideMaster" Target="slideMasters/slideMaster42.xml"/><Relationship Id="rId43" Type="http://schemas.openxmlformats.org/officeDocument/2006/relationships/slideMaster" Target="slideMasters/slideMaster43.xml"/><Relationship Id="rId44" Type="http://schemas.openxmlformats.org/officeDocument/2006/relationships/slideMaster" Target="slideMasters/slideMaster44.xml"/><Relationship Id="rId45" Type="http://schemas.openxmlformats.org/officeDocument/2006/relationships/slideMaster" Target="slideMasters/slideMaster45.xml"/><Relationship Id="rId46" Type="http://schemas.openxmlformats.org/officeDocument/2006/relationships/slideMaster" Target="slideMasters/slideMaster46.xml"/><Relationship Id="rId47" Type="http://schemas.openxmlformats.org/officeDocument/2006/relationships/slideMaster" Target="slideMasters/slideMaster47.xml"/><Relationship Id="rId48" Type="http://schemas.openxmlformats.org/officeDocument/2006/relationships/slideMaster" Target="slideMasters/slideMaster48.xml"/><Relationship Id="rId49" Type="http://schemas.openxmlformats.org/officeDocument/2006/relationships/slideMaster" Target="slideMasters/slideMaster49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Master" Target="slideMasters/slideMaster8.xml"/><Relationship Id="rId9" Type="http://schemas.openxmlformats.org/officeDocument/2006/relationships/slideMaster" Target="slideMasters/slideMaster9.xml"/><Relationship Id="rId30" Type="http://schemas.openxmlformats.org/officeDocument/2006/relationships/slideMaster" Target="slideMasters/slideMaster30.xml"/><Relationship Id="rId31" Type="http://schemas.openxmlformats.org/officeDocument/2006/relationships/slideMaster" Target="slideMasters/slideMaster31.xml"/><Relationship Id="rId32" Type="http://schemas.openxmlformats.org/officeDocument/2006/relationships/slideMaster" Target="slideMasters/slideMaster32.xml"/><Relationship Id="rId33" Type="http://schemas.openxmlformats.org/officeDocument/2006/relationships/slideMaster" Target="slideMasters/slideMaster33.xml"/><Relationship Id="rId34" Type="http://schemas.openxmlformats.org/officeDocument/2006/relationships/slideMaster" Target="slideMasters/slideMaster34.xml"/><Relationship Id="rId35" Type="http://schemas.openxmlformats.org/officeDocument/2006/relationships/slideMaster" Target="slideMasters/slideMaster35.xml"/><Relationship Id="rId36" Type="http://schemas.openxmlformats.org/officeDocument/2006/relationships/slideMaster" Target="slideMasters/slideMaster36.xml"/><Relationship Id="rId37" Type="http://schemas.openxmlformats.org/officeDocument/2006/relationships/slideMaster" Target="slideMasters/slideMaster37.xml"/><Relationship Id="rId38" Type="http://schemas.openxmlformats.org/officeDocument/2006/relationships/slideMaster" Target="slideMasters/slideMaster38.xml"/><Relationship Id="rId39" Type="http://schemas.openxmlformats.org/officeDocument/2006/relationships/slideMaster" Target="slideMasters/slideMaster39.xml"/><Relationship Id="rId70" Type="http://schemas.openxmlformats.org/officeDocument/2006/relationships/notesMaster" Target="notesMasters/notesMaster1.xml"/><Relationship Id="rId71" Type="http://schemas.openxmlformats.org/officeDocument/2006/relationships/tags" Target="tags/tag1.xml"/><Relationship Id="rId72" Type="http://schemas.openxmlformats.org/officeDocument/2006/relationships/presProps" Target="presProps.xml"/><Relationship Id="rId20" Type="http://schemas.openxmlformats.org/officeDocument/2006/relationships/slideMaster" Target="slideMasters/slideMaster20.xml"/><Relationship Id="rId21" Type="http://schemas.openxmlformats.org/officeDocument/2006/relationships/slideMaster" Target="slideMasters/slideMaster21.xml"/><Relationship Id="rId22" Type="http://schemas.openxmlformats.org/officeDocument/2006/relationships/slideMaster" Target="slideMasters/slideMaster22.xml"/><Relationship Id="rId23" Type="http://schemas.openxmlformats.org/officeDocument/2006/relationships/slideMaster" Target="slideMasters/slideMaster23.xml"/><Relationship Id="rId24" Type="http://schemas.openxmlformats.org/officeDocument/2006/relationships/slideMaster" Target="slideMasters/slideMaster24.xml"/><Relationship Id="rId25" Type="http://schemas.openxmlformats.org/officeDocument/2006/relationships/slideMaster" Target="slideMasters/slideMaster25.xml"/><Relationship Id="rId26" Type="http://schemas.openxmlformats.org/officeDocument/2006/relationships/slideMaster" Target="slideMasters/slideMaster26.xml"/><Relationship Id="rId27" Type="http://schemas.openxmlformats.org/officeDocument/2006/relationships/slideMaster" Target="slideMasters/slideMaster27.xml"/><Relationship Id="rId28" Type="http://schemas.openxmlformats.org/officeDocument/2006/relationships/slideMaster" Target="slideMasters/slideMaster28.xml"/><Relationship Id="rId29" Type="http://schemas.openxmlformats.org/officeDocument/2006/relationships/slideMaster" Target="slideMasters/slideMaster29.xml"/><Relationship Id="rId73" Type="http://schemas.openxmlformats.org/officeDocument/2006/relationships/viewProps" Target="viewProps.xml"/><Relationship Id="rId74" Type="http://schemas.openxmlformats.org/officeDocument/2006/relationships/theme" Target="theme/theme1.xml"/><Relationship Id="rId75" Type="http://schemas.openxmlformats.org/officeDocument/2006/relationships/tableStyles" Target="tableStyles.xml"/><Relationship Id="rId60" Type="http://schemas.openxmlformats.org/officeDocument/2006/relationships/slide" Target="slides/slide4.xml"/><Relationship Id="rId61" Type="http://schemas.openxmlformats.org/officeDocument/2006/relationships/slide" Target="slides/slide5.xml"/><Relationship Id="rId62" Type="http://schemas.openxmlformats.org/officeDocument/2006/relationships/slide" Target="slides/slide6.xml"/><Relationship Id="rId10" Type="http://schemas.openxmlformats.org/officeDocument/2006/relationships/slideMaster" Target="slideMasters/slideMaster10.xml"/><Relationship Id="rId11" Type="http://schemas.openxmlformats.org/officeDocument/2006/relationships/slideMaster" Target="slideMasters/slideMaster11.xml"/><Relationship Id="rId12" Type="http://schemas.openxmlformats.org/officeDocument/2006/relationships/slideMaster" Target="slideMasters/slideMaster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zh-CN" altLang="en-US" sz="1200"/>
          </a:p>
        </p:txBody>
      </p:sp>
      <p:sp>
        <p:nvSpPr>
          <p:cNvPr id="5837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1556E1C6-70C9-4673-8924-34A6C19ADA75}" type="datetime1">
              <a:rPr lang="zh-CN" altLang="en-US" sz="1200"/>
              <a:t>2020/12/13</a:t>
            </a:fld>
            <a:endParaRPr lang="zh-CN" altLang="en-US" sz="1200"/>
          </a:p>
        </p:txBody>
      </p:sp>
      <p:sp>
        <p:nvSpPr>
          <p:cNvPr id="58372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8373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45720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91440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37160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182880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t>单击此处编辑母版文本样式</a:t>
            </a:r>
          </a:p>
          <a:p>
            <a:pPr marL="457200" lvl="1" indent="0"/>
            <a:r>
              <a:t>第二级</a:t>
            </a:r>
          </a:p>
          <a:p>
            <a:pPr marL="914400" lvl="2" indent="0"/>
            <a:r>
              <a:t>第三级</a:t>
            </a:r>
          </a:p>
          <a:p>
            <a:pPr marL="1371600" lvl="3" indent="0"/>
            <a:r>
              <a:t>第四级</a:t>
            </a:r>
          </a:p>
          <a:p>
            <a:pPr marL="1828800" lvl="4" indent="0"/>
            <a:r>
              <a:t>第五级</a:t>
            </a:r>
          </a:p>
        </p:txBody>
      </p:sp>
      <p:sp>
        <p:nvSpPr>
          <p:cNvPr id="5837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zh-CN" altLang="en-US" sz="1200"/>
          </a:p>
        </p:txBody>
      </p:sp>
      <p:sp>
        <p:nvSpPr>
          <p:cNvPr id="5837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67D0B3AF-C451-43E0-9948-1277648C08E8}" type="slidenum">
              <a:rPr lang="zh-CN" altLang="en-US" sz="1200"/>
              <a:t>‹#›</a:t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altLang="zh-CN" sz="140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en-US" altLang="zh-CN" sz="140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8267DA21-A886-41A1-99C2-3781F26F9BC5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altLang="zh-CN" sz="140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en-US" altLang="zh-CN" sz="140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8267DA21-A886-41A1-99C2-3781F26F9BC5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altLang="zh-CN" sz="140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en-US" altLang="zh-CN" sz="140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8267DA21-A886-41A1-99C2-3781F26F9BC5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altLang="zh-CN" sz="1400">
              <a:latin typeface="Arial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en-US" altLang="zh-CN" sz="1400">
              <a:latin typeface="Arial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13B415DD-B3D7-4D6E-BB82-F87E4403F387}" type="slidenum">
              <a:rPr lang="en-US" altLang="zh-CN" sz="1400">
                <a:latin typeface="Arial" pitchFamily="34" charset="0"/>
              </a:rPr>
              <a:t>‹#›</a:t>
            </a:fld>
            <a:endParaRPr lang="en-US" altLang="zh-CN" sz="1400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altLang="zh-CN" sz="1400">
              <a:latin typeface="Arial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en-US" altLang="zh-CN" sz="1400">
              <a:latin typeface="Arial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13B415DD-B3D7-4D6E-BB82-F87E4403F387}" type="slidenum">
              <a:rPr lang="en-US" altLang="zh-CN" sz="1400">
                <a:latin typeface="Arial" pitchFamily="34" charset="0"/>
              </a:rPr>
              <a:t>‹#›</a:t>
            </a:fld>
            <a:endParaRPr lang="en-US" altLang="zh-CN" sz="1400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altLang="zh-CN" sz="1400">
              <a:latin typeface="Arial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en-US" altLang="zh-CN" sz="1400">
              <a:latin typeface="Arial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13B415DD-B3D7-4D6E-BB82-F87E4403F387}" type="slidenum">
              <a:rPr lang="en-US" altLang="zh-CN" sz="1400">
                <a:latin typeface="Arial" pitchFamily="34" charset="0"/>
              </a:rPr>
              <a:t>‹#›</a:t>
            </a:fld>
            <a:endParaRPr lang="en-US" altLang="zh-CN" sz="1400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altLang="zh-CN" sz="1400">
              <a:latin typeface="Arial" pitchFamily="34" charset="0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en-US" altLang="zh-CN" sz="1400">
              <a:latin typeface="Arial" pitchFamily="34" charset="0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13B415DD-B3D7-4D6E-BB82-F87E4403F387}" type="slidenum">
              <a:rPr lang="en-US" altLang="zh-CN" sz="1400">
                <a:latin typeface="Arial" pitchFamily="34" charset="0"/>
              </a:rPr>
              <a:t>‹#›</a:t>
            </a:fld>
            <a:endParaRPr lang="en-US" altLang="zh-CN" sz="1400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altLang="zh-CN" sz="1400">
              <a:latin typeface="Arial" pitchFamily="34" charset="0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en-US" altLang="zh-CN" sz="1400">
              <a:latin typeface="Arial" pitchFamily="34" charset="0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13B415DD-B3D7-4D6E-BB82-F87E4403F387}" type="slidenum">
              <a:rPr lang="en-US" altLang="zh-CN" sz="1400">
                <a:latin typeface="Arial" pitchFamily="34" charset="0"/>
              </a:rPr>
              <a:t>‹#›</a:t>
            </a:fld>
            <a:endParaRPr lang="en-US" altLang="zh-CN" sz="1400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altLang="zh-CN" sz="1400">
              <a:latin typeface="Arial" pitchFamily="34" charset="0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en-US" altLang="zh-CN" sz="1400">
              <a:latin typeface="Arial" pitchFamily="34" charset="0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13B415DD-B3D7-4D6E-BB82-F87E4403F387}" type="slidenum">
              <a:rPr lang="en-US" altLang="zh-CN" sz="1400">
                <a:latin typeface="Arial" pitchFamily="34" charset="0"/>
              </a:rPr>
              <a:t>‹#›</a:t>
            </a:fld>
            <a:endParaRPr lang="en-US" altLang="zh-CN" sz="1400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altLang="zh-CN" sz="1400">
              <a:latin typeface="Arial" pitchFamily="34" charset="0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en-US" altLang="zh-CN" sz="1400">
              <a:latin typeface="Arial" pitchFamily="34" charset="0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13B415DD-B3D7-4D6E-BB82-F87E4403F387}" type="slidenum">
              <a:rPr lang="en-US" altLang="zh-CN" sz="1400">
                <a:latin typeface="Arial" pitchFamily="34" charset="0"/>
              </a:rPr>
              <a:t>‹#›</a:t>
            </a:fld>
            <a:endParaRPr lang="en-US" altLang="zh-CN" sz="1400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altLang="zh-CN" sz="1400">
              <a:latin typeface="Arial" pitchFamily="34" charset="0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en-US" altLang="zh-CN" sz="1400">
              <a:latin typeface="Arial" pitchFamily="34" charset="0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13B415DD-B3D7-4D6E-BB82-F87E4403F387}" type="slidenum">
              <a:rPr lang="en-US" altLang="zh-CN" sz="1400">
                <a:latin typeface="Arial" pitchFamily="34" charset="0"/>
              </a:rPr>
              <a:t>‹#›</a:t>
            </a:fld>
            <a:endParaRPr lang="en-US" altLang="zh-CN" sz="1400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altLang="zh-CN" sz="140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en-US" altLang="zh-CN" sz="140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8267DA21-A886-41A1-99C2-3781F26F9BC5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altLang="zh-CN" sz="1400">
              <a:latin typeface="Arial" pitchFamily="34" charset="0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en-US" altLang="zh-CN" sz="1400">
              <a:latin typeface="Arial" pitchFamily="34" charset="0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13B415DD-B3D7-4D6E-BB82-F87E4403F387}" type="slidenum">
              <a:rPr lang="en-US" altLang="zh-CN" sz="1400">
                <a:latin typeface="Arial" pitchFamily="34" charset="0"/>
              </a:rPr>
              <a:t>‹#›</a:t>
            </a:fld>
            <a:endParaRPr lang="en-US" altLang="zh-CN" sz="1400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altLang="zh-CN" sz="1400">
              <a:latin typeface="Arial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en-US" altLang="zh-CN" sz="1400">
              <a:latin typeface="Arial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13B415DD-B3D7-4D6E-BB82-F87E4403F387}" type="slidenum">
              <a:rPr lang="en-US" altLang="zh-CN" sz="1400">
                <a:latin typeface="Arial" pitchFamily="34" charset="0"/>
              </a:rPr>
              <a:t>‹#›</a:t>
            </a:fld>
            <a:endParaRPr lang="en-US" altLang="zh-CN" sz="1400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altLang="zh-CN" sz="1400">
              <a:latin typeface="Arial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en-US" altLang="zh-CN" sz="1400">
              <a:latin typeface="Arial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13B415DD-B3D7-4D6E-BB82-F87E4403F387}" type="slidenum">
              <a:rPr lang="en-US" altLang="zh-CN" sz="1400">
                <a:latin typeface="Arial" pitchFamily="34" charset="0"/>
              </a:rPr>
              <a:t>‹#›</a:t>
            </a:fld>
            <a:endParaRPr lang="en-US" altLang="zh-CN" sz="1400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5"/>
            <a:ext cx="5486400" cy="566740"/>
          </a:xfrm>
          <a:prstGeom prst="rect">
            <a:avLst/>
          </a:prstGeom>
        </p:spPr>
        <p:txBody>
          <a:bodyPr lIns="72545" tIns="36273" rIns="72545" bIns="36273" anchor="b"/>
          <a:lstStyle>
            <a:lvl1pPr algn="l">
              <a:defRPr sz="19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lIns="72545" tIns="36273" rIns="72545" bIns="36273"/>
          <a:lstStyle>
            <a:lvl1pPr marL="0" indent="0">
              <a:buNone/>
              <a:defRPr sz="2900"/>
            </a:lvl1pPr>
            <a:lvl2pPr marL="424180" indent="0">
              <a:buNone/>
              <a:defRPr sz="2600"/>
            </a:lvl2pPr>
            <a:lvl3pPr marL="848360" indent="0">
              <a:buNone/>
              <a:defRPr sz="2200"/>
            </a:lvl3pPr>
            <a:lvl4pPr marL="1271905" indent="0">
              <a:buNone/>
              <a:defRPr sz="1900"/>
            </a:lvl4pPr>
            <a:lvl5pPr marL="1696085" indent="0">
              <a:buNone/>
              <a:defRPr sz="1900"/>
            </a:lvl5pPr>
            <a:lvl6pPr marL="2120265" indent="0">
              <a:buNone/>
              <a:defRPr sz="1900"/>
            </a:lvl6pPr>
            <a:lvl7pPr marL="2544445" indent="0">
              <a:buNone/>
              <a:defRPr sz="1900"/>
            </a:lvl7pPr>
            <a:lvl8pPr marL="2967990" indent="0">
              <a:buNone/>
              <a:defRPr sz="1900"/>
            </a:lvl8pPr>
            <a:lvl9pPr marL="3392170" indent="0">
              <a:buNone/>
              <a:defRPr sz="1900"/>
            </a:lvl9pPr>
          </a:lstStyle>
          <a:p>
            <a:pPr marL="0" marR="0" lvl="0" indent="0" algn="l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zh-CN" altLang="en-US" sz="29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45"/>
            <a:ext cx="5486400" cy="804860"/>
          </a:xfrm>
          <a:prstGeom prst="rect">
            <a:avLst/>
          </a:prstGeom>
        </p:spPr>
        <p:txBody>
          <a:bodyPr lIns="72545" tIns="36273" rIns="72545" bIns="36273"/>
          <a:lstStyle>
            <a:lvl1pPr marL="0" indent="0">
              <a:buNone/>
              <a:defRPr sz="1300"/>
            </a:lvl1pPr>
            <a:lvl2pPr marL="424180" indent="0">
              <a:buNone/>
              <a:defRPr sz="1100"/>
            </a:lvl2pPr>
            <a:lvl3pPr marL="848360" indent="0">
              <a:buNone/>
              <a:defRPr sz="1000"/>
            </a:lvl3pPr>
            <a:lvl4pPr marL="1271905" indent="0">
              <a:buNone/>
              <a:defRPr sz="800"/>
            </a:lvl4pPr>
            <a:lvl5pPr marL="1696085" indent="0">
              <a:buNone/>
              <a:defRPr sz="800"/>
            </a:lvl5pPr>
            <a:lvl6pPr marL="2120265" indent="0">
              <a:buNone/>
              <a:defRPr sz="800"/>
            </a:lvl6pPr>
            <a:lvl7pPr marL="2544445" indent="0">
              <a:buNone/>
              <a:defRPr sz="800"/>
            </a:lvl7pPr>
            <a:lvl8pPr marL="2967990" indent="0">
              <a:buNone/>
              <a:defRPr sz="800"/>
            </a:lvl8pPr>
            <a:lvl9pPr marL="3392170" indent="0">
              <a:buNone/>
              <a:defRPr sz="800"/>
            </a:lvl9pPr>
          </a:lstStyle>
          <a:p>
            <a:pPr lvl="0" fontAlgn="ctr"/>
            <a:r>
              <a:rPr lang="zh-CN" altLang="en-US" strike="noStrike" noProof="1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altLang="zh-CN" sz="140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en-US" altLang="zh-CN" sz="140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8267DA21-A886-41A1-99C2-3781F26F9BC5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671" y="116419"/>
            <a:ext cx="8206671" cy="648607"/>
          </a:xfrm>
          <a:prstGeom prst="rect">
            <a:avLst/>
          </a:prstGeom>
        </p:spPr>
        <p:txBody>
          <a:bodyPr lIns="72545" tIns="36273" rIns="72545" bIns="36273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671" y="981227"/>
            <a:ext cx="8206671" cy="5373309"/>
          </a:xfrm>
          <a:prstGeom prst="rect">
            <a:avLst/>
          </a:prstGeom>
        </p:spPr>
        <p:txBody>
          <a:bodyPr vert="eaVert" lIns="72545" tIns="36273" rIns="72545" bIns="36273"/>
          <a:lstStyle/>
          <a:p>
            <a:pPr lvl="0" fontAlgn="ctr"/>
            <a:r>
              <a:rPr lang="zh-CN" altLang="en-US" strike="noStrike" noProof="1"/>
              <a:t>单击此处编辑母版文本样式</a:t>
            </a:r>
          </a:p>
          <a:p>
            <a:pPr lvl="1" fontAlgn="ctr"/>
            <a:r>
              <a:rPr lang="zh-CN" altLang="en-US" strike="noStrike" noProof="1"/>
              <a:t>第二级</a:t>
            </a:r>
          </a:p>
          <a:p>
            <a:pPr lvl="2" fontAlgn="ctr"/>
            <a:r>
              <a:rPr lang="zh-CN" altLang="en-US" strike="noStrike" noProof="1"/>
              <a:t>第三级</a:t>
            </a:r>
          </a:p>
          <a:p>
            <a:pPr lvl="3" fontAlgn="ctr"/>
            <a:r>
              <a:rPr lang="zh-CN" altLang="en-US" strike="noStrike" noProof="1"/>
              <a:t>第四级</a:t>
            </a:r>
          </a:p>
          <a:p>
            <a:pPr lvl="4" fontAlgn="ctr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  <p:transition spd="slow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4638" y="115896"/>
            <a:ext cx="2051050" cy="6238875"/>
          </a:xfrm>
          <a:prstGeom prst="rect">
            <a:avLst/>
          </a:prstGeom>
        </p:spPr>
        <p:txBody>
          <a:bodyPr vert="eaVert" lIns="72545" tIns="36273" rIns="72545" bIns="36273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8" y="115896"/>
            <a:ext cx="6003925" cy="6238875"/>
          </a:xfrm>
          <a:prstGeom prst="rect">
            <a:avLst/>
          </a:prstGeom>
        </p:spPr>
        <p:txBody>
          <a:bodyPr vert="eaVert" lIns="72545" tIns="36273" rIns="72545" bIns="36273"/>
          <a:lstStyle/>
          <a:p>
            <a:pPr lvl="0" fontAlgn="ctr"/>
            <a:r>
              <a:rPr lang="zh-CN" altLang="en-US" strike="noStrike" noProof="1"/>
              <a:t>单击此处编辑母版文本样式</a:t>
            </a:r>
          </a:p>
          <a:p>
            <a:pPr lvl="1" fontAlgn="ctr"/>
            <a:r>
              <a:rPr lang="zh-CN" altLang="en-US" strike="noStrike" noProof="1"/>
              <a:t>第二级</a:t>
            </a:r>
          </a:p>
          <a:p>
            <a:pPr lvl="2" fontAlgn="ctr"/>
            <a:r>
              <a:rPr lang="zh-CN" altLang="en-US" strike="noStrike" noProof="1"/>
              <a:t>第三级</a:t>
            </a:r>
          </a:p>
          <a:p>
            <a:pPr lvl="3" fontAlgn="ctr"/>
            <a:r>
              <a:rPr lang="zh-CN" altLang="en-US" strike="noStrike" noProof="1"/>
              <a:t>第四级</a:t>
            </a:r>
          </a:p>
          <a:p>
            <a:pPr lvl="4" fontAlgn="ctr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  <p:transition spd="slow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with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0" y="1533748"/>
            <a:ext cx="9144000" cy="3708812"/>
          </a:xfrm>
          <a:prstGeom prst="rect">
            <a:avLst/>
          </a:pr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443972" y="5539547"/>
            <a:ext cx="8018992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43975" y="324581"/>
            <a:ext cx="8018991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43975" y="827103"/>
            <a:ext cx="8018991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slow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image with colo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2438" y="324581"/>
            <a:ext cx="82296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2438" y="827103"/>
            <a:ext cx="82296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1" y="1533748"/>
            <a:ext cx="4741333" cy="3708812"/>
          </a:xfrm>
          <a:custGeom>
            <a:avLst/>
            <a:gdLst/>
            <a:ahLst/>
            <a:cxnLst/>
            <a:rect l="l" t="t" r="r" b="b"/>
            <a:pathLst>
              <a:path w="4741333" h="3090677">
                <a:moveTo>
                  <a:pt x="681038" y="182378"/>
                </a:moveTo>
                <a:cubicBezTo>
                  <a:pt x="554786" y="182378"/>
                  <a:pt x="452438" y="284726"/>
                  <a:pt x="452438" y="410978"/>
                </a:cubicBezTo>
                <a:lnTo>
                  <a:pt x="452438" y="2658878"/>
                </a:lnTo>
                <a:cubicBezTo>
                  <a:pt x="452438" y="2785130"/>
                  <a:pt x="554786" y="2887478"/>
                  <a:pt x="681038" y="2887478"/>
                </a:cubicBezTo>
                <a:cubicBezTo>
                  <a:pt x="807290" y="2887478"/>
                  <a:pt x="909638" y="2785130"/>
                  <a:pt x="909638" y="2658878"/>
                </a:cubicBezTo>
                <a:lnTo>
                  <a:pt x="909638" y="410978"/>
                </a:lnTo>
                <a:cubicBezTo>
                  <a:pt x="909638" y="284726"/>
                  <a:pt x="807290" y="182378"/>
                  <a:pt x="681038" y="182378"/>
                </a:cubicBezTo>
                <a:close/>
                <a:moveTo>
                  <a:pt x="0" y="0"/>
                </a:moveTo>
                <a:lnTo>
                  <a:pt x="4538133" y="0"/>
                </a:lnTo>
                <a:lnTo>
                  <a:pt x="4538133" y="1312678"/>
                </a:lnTo>
                <a:lnTo>
                  <a:pt x="4741333" y="1515878"/>
                </a:lnTo>
                <a:lnTo>
                  <a:pt x="4538133" y="1719078"/>
                </a:lnTo>
                <a:lnTo>
                  <a:pt x="4538133" y="3090677"/>
                </a:lnTo>
                <a:lnTo>
                  <a:pt x="0" y="3090677"/>
                </a:ln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443974" y="5539547"/>
            <a:ext cx="823012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8"/>
          </p:nvPr>
        </p:nvSpPr>
        <p:spPr>
          <a:xfrm>
            <a:off x="5004328" y="2259912"/>
            <a:ext cx="3669772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5004328" y="2762433"/>
            <a:ext cx="366977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>
                    <a:lumMod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20"/>
          </p:nvPr>
        </p:nvSpPr>
        <p:spPr>
          <a:xfrm>
            <a:off x="5004328" y="3121469"/>
            <a:ext cx="3669772" cy="157245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810">
                <a:solidFill>
                  <a:schemeClr val="bg1">
                    <a:lumMod val="95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slow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vices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2438" y="324581"/>
            <a:ext cx="82296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2438" y="827103"/>
            <a:ext cx="82296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/>
          </p:nvPr>
        </p:nvSpPr>
        <p:spPr>
          <a:xfrm>
            <a:off x="906994" y="2221083"/>
            <a:ext cx="903812" cy="10097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3600" b="1">
                <a:solidFill>
                  <a:schemeClr val="accent2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8"/>
          </p:nvPr>
        </p:nvSpPr>
        <p:spPr>
          <a:xfrm>
            <a:off x="427040" y="3251307"/>
            <a:ext cx="1795461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44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4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40"/>
          </p:nvPr>
        </p:nvSpPr>
        <p:spPr>
          <a:xfrm>
            <a:off x="414341" y="3713567"/>
            <a:ext cx="180816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81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41"/>
          </p:nvPr>
        </p:nvSpPr>
        <p:spPr>
          <a:xfrm>
            <a:off x="3040594" y="2221083"/>
            <a:ext cx="903812" cy="10097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3600" b="1">
                <a:solidFill>
                  <a:schemeClr val="accent3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42"/>
          </p:nvPr>
        </p:nvSpPr>
        <p:spPr>
          <a:xfrm>
            <a:off x="2560640" y="3251307"/>
            <a:ext cx="1795461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44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4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43"/>
          </p:nvPr>
        </p:nvSpPr>
        <p:spPr>
          <a:xfrm>
            <a:off x="2547941" y="3713567"/>
            <a:ext cx="180816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81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44"/>
          </p:nvPr>
        </p:nvSpPr>
        <p:spPr>
          <a:xfrm>
            <a:off x="5199594" y="2221083"/>
            <a:ext cx="903812" cy="10097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3600" b="1">
                <a:solidFill>
                  <a:schemeClr val="accent4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45"/>
          </p:nvPr>
        </p:nvSpPr>
        <p:spPr>
          <a:xfrm>
            <a:off x="4719640" y="3251307"/>
            <a:ext cx="1795461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44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4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46"/>
          </p:nvPr>
        </p:nvSpPr>
        <p:spPr>
          <a:xfrm>
            <a:off x="4706941" y="3713567"/>
            <a:ext cx="180816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81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47"/>
          </p:nvPr>
        </p:nvSpPr>
        <p:spPr>
          <a:xfrm>
            <a:off x="7366533" y="2221083"/>
            <a:ext cx="903812" cy="10097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3600" b="1">
                <a:solidFill>
                  <a:schemeClr val="accent5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48"/>
          </p:nvPr>
        </p:nvSpPr>
        <p:spPr>
          <a:xfrm>
            <a:off x="6886579" y="3251307"/>
            <a:ext cx="1795461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44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4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49"/>
          </p:nvPr>
        </p:nvSpPr>
        <p:spPr>
          <a:xfrm>
            <a:off x="6873880" y="3713567"/>
            <a:ext cx="180816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81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443974" y="5356667"/>
            <a:ext cx="823012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slow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ic lis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513294" y="1482277"/>
            <a:ext cx="2242606" cy="2642687"/>
          </a:xfrm>
          <a:custGeom>
            <a:avLst/>
            <a:gdLst/>
            <a:ahLst/>
            <a:cxnLst/>
            <a:rect l="l" t="t" r="r" b="b"/>
            <a:pathLst>
              <a:path w="2242606" h="2202239">
                <a:moveTo>
                  <a:pt x="2014006" y="0"/>
                </a:moveTo>
                <a:cubicBezTo>
                  <a:pt x="2140258" y="0"/>
                  <a:pt x="2242606" y="102348"/>
                  <a:pt x="2242606" y="228600"/>
                </a:cubicBezTo>
                <a:lnTo>
                  <a:pt x="2242606" y="1973639"/>
                </a:lnTo>
                <a:cubicBezTo>
                  <a:pt x="2242606" y="2099891"/>
                  <a:pt x="2140258" y="2202239"/>
                  <a:pt x="2014006" y="2202239"/>
                </a:cubicBezTo>
                <a:cubicBezTo>
                  <a:pt x="1887754" y="2202239"/>
                  <a:pt x="1785406" y="2099891"/>
                  <a:pt x="1785406" y="1973639"/>
                </a:cubicBezTo>
                <a:lnTo>
                  <a:pt x="1785406" y="228600"/>
                </a:lnTo>
                <a:cubicBezTo>
                  <a:pt x="1785406" y="102348"/>
                  <a:pt x="1887754" y="0"/>
                  <a:pt x="2014006" y="0"/>
                </a:cubicBezTo>
                <a:close/>
                <a:moveTo>
                  <a:pt x="1412873" y="0"/>
                </a:moveTo>
                <a:cubicBezTo>
                  <a:pt x="1539125" y="0"/>
                  <a:pt x="1641473" y="102348"/>
                  <a:pt x="1641473" y="228600"/>
                </a:cubicBezTo>
                <a:lnTo>
                  <a:pt x="1641473" y="1973639"/>
                </a:lnTo>
                <a:cubicBezTo>
                  <a:pt x="1641473" y="2099891"/>
                  <a:pt x="1539125" y="2202239"/>
                  <a:pt x="1412873" y="2202239"/>
                </a:cubicBezTo>
                <a:cubicBezTo>
                  <a:pt x="1286621" y="2202239"/>
                  <a:pt x="1184273" y="2099891"/>
                  <a:pt x="1184273" y="1973639"/>
                </a:cubicBezTo>
                <a:lnTo>
                  <a:pt x="1184273" y="228600"/>
                </a:lnTo>
                <a:cubicBezTo>
                  <a:pt x="1184273" y="102348"/>
                  <a:pt x="1286621" y="0"/>
                  <a:pt x="1412873" y="0"/>
                </a:cubicBezTo>
                <a:close/>
                <a:moveTo>
                  <a:pt x="820206" y="0"/>
                </a:moveTo>
                <a:cubicBezTo>
                  <a:pt x="946458" y="0"/>
                  <a:pt x="1048806" y="102348"/>
                  <a:pt x="1048806" y="228600"/>
                </a:cubicBezTo>
                <a:lnTo>
                  <a:pt x="1048806" y="1973639"/>
                </a:lnTo>
                <a:cubicBezTo>
                  <a:pt x="1048806" y="2099891"/>
                  <a:pt x="946458" y="2202239"/>
                  <a:pt x="820206" y="2202239"/>
                </a:cubicBezTo>
                <a:cubicBezTo>
                  <a:pt x="693954" y="2202239"/>
                  <a:pt x="591606" y="2099891"/>
                  <a:pt x="591606" y="1973639"/>
                </a:cubicBezTo>
                <a:lnTo>
                  <a:pt x="591606" y="228600"/>
                </a:lnTo>
                <a:cubicBezTo>
                  <a:pt x="591606" y="102348"/>
                  <a:pt x="693954" y="0"/>
                  <a:pt x="820206" y="0"/>
                </a:cubicBezTo>
                <a:close/>
                <a:moveTo>
                  <a:pt x="228600" y="0"/>
                </a:moveTo>
                <a:cubicBezTo>
                  <a:pt x="354852" y="0"/>
                  <a:pt x="457200" y="102348"/>
                  <a:pt x="457200" y="228600"/>
                </a:cubicBezTo>
                <a:lnTo>
                  <a:pt x="457200" y="1973639"/>
                </a:lnTo>
                <a:cubicBezTo>
                  <a:pt x="457200" y="2099891"/>
                  <a:pt x="354852" y="2202239"/>
                  <a:pt x="228600" y="2202239"/>
                </a:cubicBezTo>
                <a:cubicBezTo>
                  <a:pt x="102348" y="2202239"/>
                  <a:pt x="0" y="2099891"/>
                  <a:pt x="0" y="1973639"/>
                </a:cubicBezTo>
                <a:lnTo>
                  <a:pt x="0" y="228600"/>
                </a:lnTo>
                <a:cubicBezTo>
                  <a:pt x="0" y="102348"/>
                  <a:pt x="102348" y="0"/>
                  <a:pt x="22860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2438" y="324581"/>
            <a:ext cx="82296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2438" y="827103"/>
            <a:ext cx="82296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/>
          </p:nvPr>
        </p:nvSpPr>
        <p:spPr>
          <a:xfrm>
            <a:off x="513294" y="4493637"/>
            <a:ext cx="528106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1206500" y="4971939"/>
            <a:ext cx="15494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452442" y="5357392"/>
            <a:ext cx="230346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81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3" name="Text Placeholder 7"/>
          <p:cNvSpPr>
            <a:spLocks noGrp="1"/>
          </p:cNvSpPr>
          <p:nvPr>
            <p:ph type="body" sz="quarter" idx="40"/>
          </p:nvPr>
        </p:nvSpPr>
        <p:spPr>
          <a:xfrm>
            <a:off x="3462342" y="4493637"/>
            <a:ext cx="528106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74" name="Text Placeholder 7"/>
          <p:cNvSpPr>
            <a:spLocks noGrp="1"/>
          </p:cNvSpPr>
          <p:nvPr>
            <p:ph type="body" sz="quarter" idx="41"/>
          </p:nvPr>
        </p:nvSpPr>
        <p:spPr>
          <a:xfrm>
            <a:off x="4165600" y="4971939"/>
            <a:ext cx="15494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5" name="Text Placeholder 2"/>
          <p:cNvSpPr>
            <a:spLocks noGrp="1"/>
          </p:cNvSpPr>
          <p:nvPr>
            <p:ph type="body" sz="quarter" idx="42"/>
          </p:nvPr>
        </p:nvSpPr>
        <p:spPr>
          <a:xfrm>
            <a:off x="3411542" y="5357392"/>
            <a:ext cx="230346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81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7" name="Text Placeholder 7"/>
          <p:cNvSpPr>
            <a:spLocks noGrp="1"/>
          </p:cNvSpPr>
          <p:nvPr>
            <p:ph type="body" sz="quarter" idx="43"/>
          </p:nvPr>
        </p:nvSpPr>
        <p:spPr>
          <a:xfrm>
            <a:off x="6439433" y="4493637"/>
            <a:ext cx="528106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78" name="Text Placeholder 7"/>
          <p:cNvSpPr>
            <a:spLocks noGrp="1"/>
          </p:cNvSpPr>
          <p:nvPr>
            <p:ph type="body" sz="quarter" idx="44"/>
          </p:nvPr>
        </p:nvSpPr>
        <p:spPr>
          <a:xfrm>
            <a:off x="7132638" y="4971939"/>
            <a:ext cx="15494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9" name="Text Placeholder 2"/>
          <p:cNvSpPr>
            <a:spLocks noGrp="1"/>
          </p:cNvSpPr>
          <p:nvPr>
            <p:ph type="body" sz="quarter" idx="45"/>
          </p:nvPr>
        </p:nvSpPr>
        <p:spPr>
          <a:xfrm>
            <a:off x="6378580" y="5357392"/>
            <a:ext cx="230346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81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55"/>
          </p:nvPr>
        </p:nvSpPr>
        <p:spPr>
          <a:xfrm>
            <a:off x="1206500" y="4452457"/>
            <a:ext cx="15494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accent1">
                    <a:lumMod val="60000"/>
                    <a:lumOff val="4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9" name="Text Placeholder 7"/>
          <p:cNvSpPr>
            <a:spLocks noGrp="1"/>
          </p:cNvSpPr>
          <p:nvPr>
            <p:ph type="body" sz="quarter" idx="56"/>
          </p:nvPr>
        </p:nvSpPr>
        <p:spPr>
          <a:xfrm>
            <a:off x="4165600" y="4452457"/>
            <a:ext cx="15494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accent2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57"/>
          </p:nvPr>
        </p:nvSpPr>
        <p:spPr>
          <a:xfrm>
            <a:off x="7132638" y="4452457"/>
            <a:ext cx="15494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3" name="Picture Placeholder 2"/>
          <p:cNvSpPr>
            <a:spLocks noGrp="1"/>
          </p:cNvSpPr>
          <p:nvPr>
            <p:ph type="pic" sz="quarter" idx="58"/>
          </p:nvPr>
        </p:nvSpPr>
        <p:spPr>
          <a:xfrm>
            <a:off x="3441175" y="1482277"/>
            <a:ext cx="2242606" cy="2642687"/>
          </a:xfrm>
          <a:custGeom>
            <a:avLst/>
            <a:gdLst/>
            <a:ahLst/>
            <a:cxnLst/>
            <a:rect l="l" t="t" r="r" b="b"/>
            <a:pathLst>
              <a:path w="2242606" h="2202239">
                <a:moveTo>
                  <a:pt x="2014006" y="0"/>
                </a:moveTo>
                <a:cubicBezTo>
                  <a:pt x="2140258" y="0"/>
                  <a:pt x="2242606" y="102348"/>
                  <a:pt x="2242606" y="228600"/>
                </a:cubicBezTo>
                <a:lnTo>
                  <a:pt x="2242606" y="1973639"/>
                </a:lnTo>
                <a:cubicBezTo>
                  <a:pt x="2242606" y="2099891"/>
                  <a:pt x="2140258" y="2202239"/>
                  <a:pt x="2014006" y="2202239"/>
                </a:cubicBezTo>
                <a:cubicBezTo>
                  <a:pt x="1887754" y="2202239"/>
                  <a:pt x="1785406" y="2099891"/>
                  <a:pt x="1785406" y="1973639"/>
                </a:cubicBezTo>
                <a:lnTo>
                  <a:pt x="1785406" y="228600"/>
                </a:lnTo>
                <a:cubicBezTo>
                  <a:pt x="1785406" y="102348"/>
                  <a:pt x="1887754" y="0"/>
                  <a:pt x="2014006" y="0"/>
                </a:cubicBezTo>
                <a:close/>
                <a:moveTo>
                  <a:pt x="1412873" y="0"/>
                </a:moveTo>
                <a:cubicBezTo>
                  <a:pt x="1539125" y="0"/>
                  <a:pt x="1641473" y="102348"/>
                  <a:pt x="1641473" y="228600"/>
                </a:cubicBezTo>
                <a:lnTo>
                  <a:pt x="1641473" y="1973639"/>
                </a:lnTo>
                <a:cubicBezTo>
                  <a:pt x="1641473" y="2099891"/>
                  <a:pt x="1539125" y="2202239"/>
                  <a:pt x="1412873" y="2202239"/>
                </a:cubicBezTo>
                <a:cubicBezTo>
                  <a:pt x="1286621" y="2202239"/>
                  <a:pt x="1184273" y="2099891"/>
                  <a:pt x="1184273" y="1973639"/>
                </a:cubicBezTo>
                <a:lnTo>
                  <a:pt x="1184273" y="228600"/>
                </a:lnTo>
                <a:cubicBezTo>
                  <a:pt x="1184273" y="102348"/>
                  <a:pt x="1286621" y="0"/>
                  <a:pt x="1412873" y="0"/>
                </a:cubicBezTo>
                <a:close/>
                <a:moveTo>
                  <a:pt x="820206" y="0"/>
                </a:moveTo>
                <a:cubicBezTo>
                  <a:pt x="946458" y="0"/>
                  <a:pt x="1048806" y="102348"/>
                  <a:pt x="1048806" y="228600"/>
                </a:cubicBezTo>
                <a:lnTo>
                  <a:pt x="1048806" y="1973639"/>
                </a:lnTo>
                <a:cubicBezTo>
                  <a:pt x="1048806" y="2099891"/>
                  <a:pt x="946458" y="2202239"/>
                  <a:pt x="820206" y="2202239"/>
                </a:cubicBezTo>
                <a:cubicBezTo>
                  <a:pt x="693954" y="2202239"/>
                  <a:pt x="591606" y="2099891"/>
                  <a:pt x="591606" y="1973639"/>
                </a:cubicBezTo>
                <a:lnTo>
                  <a:pt x="591606" y="228600"/>
                </a:lnTo>
                <a:cubicBezTo>
                  <a:pt x="591606" y="102348"/>
                  <a:pt x="693954" y="0"/>
                  <a:pt x="820206" y="0"/>
                </a:cubicBezTo>
                <a:close/>
                <a:moveTo>
                  <a:pt x="228600" y="0"/>
                </a:moveTo>
                <a:cubicBezTo>
                  <a:pt x="354852" y="0"/>
                  <a:pt x="457200" y="102348"/>
                  <a:pt x="457200" y="228600"/>
                </a:cubicBezTo>
                <a:lnTo>
                  <a:pt x="457200" y="1973639"/>
                </a:lnTo>
                <a:cubicBezTo>
                  <a:pt x="457200" y="2099891"/>
                  <a:pt x="354852" y="2202239"/>
                  <a:pt x="228600" y="2202239"/>
                </a:cubicBezTo>
                <a:cubicBezTo>
                  <a:pt x="102348" y="2202239"/>
                  <a:pt x="0" y="2099891"/>
                  <a:pt x="0" y="1973639"/>
                </a:cubicBezTo>
                <a:lnTo>
                  <a:pt x="0" y="228600"/>
                </a:lnTo>
                <a:cubicBezTo>
                  <a:pt x="0" y="102348"/>
                  <a:pt x="102348" y="0"/>
                  <a:pt x="22860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44" name="Picture Placeholder 2"/>
          <p:cNvSpPr>
            <a:spLocks noGrp="1"/>
          </p:cNvSpPr>
          <p:nvPr>
            <p:ph type="pic" sz="quarter" idx="59"/>
          </p:nvPr>
        </p:nvSpPr>
        <p:spPr>
          <a:xfrm>
            <a:off x="6378577" y="1482277"/>
            <a:ext cx="2242606" cy="2642687"/>
          </a:xfrm>
          <a:custGeom>
            <a:avLst/>
            <a:gdLst/>
            <a:ahLst/>
            <a:cxnLst/>
            <a:rect l="l" t="t" r="r" b="b"/>
            <a:pathLst>
              <a:path w="2242606" h="2202239">
                <a:moveTo>
                  <a:pt x="2014006" y="0"/>
                </a:moveTo>
                <a:cubicBezTo>
                  <a:pt x="2140258" y="0"/>
                  <a:pt x="2242606" y="102348"/>
                  <a:pt x="2242606" y="228600"/>
                </a:cubicBezTo>
                <a:lnTo>
                  <a:pt x="2242606" y="1973639"/>
                </a:lnTo>
                <a:cubicBezTo>
                  <a:pt x="2242606" y="2099891"/>
                  <a:pt x="2140258" y="2202239"/>
                  <a:pt x="2014006" y="2202239"/>
                </a:cubicBezTo>
                <a:cubicBezTo>
                  <a:pt x="1887754" y="2202239"/>
                  <a:pt x="1785406" y="2099891"/>
                  <a:pt x="1785406" y="1973639"/>
                </a:cubicBezTo>
                <a:lnTo>
                  <a:pt x="1785406" y="228600"/>
                </a:lnTo>
                <a:cubicBezTo>
                  <a:pt x="1785406" y="102348"/>
                  <a:pt x="1887754" y="0"/>
                  <a:pt x="2014006" y="0"/>
                </a:cubicBezTo>
                <a:close/>
                <a:moveTo>
                  <a:pt x="1412873" y="0"/>
                </a:moveTo>
                <a:cubicBezTo>
                  <a:pt x="1539125" y="0"/>
                  <a:pt x="1641473" y="102348"/>
                  <a:pt x="1641473" y="228600"/>
                </a:cubicBezTo>
                <a:lnTo>
                  <a:pt x="1641473" y="1973639"/>
                </a:lnTo>
                <a:cubicBezTo>
                  <a:pt x="1641473" y="2099891"/>
                  <a:pt x="1539125" y="2202239"/>
                  <a:pt x="1412873" y="2202239"/>
                </a:cubicBezTo>
                <a:cubicBezTo>
                  <a:pt x="1286621" y="2202239"/>
                  <a:pt x="1184273" y="2099891"/>
                  <a:pt x="1184273" y="1973639"/>
                </a:cubicBezTo>
                <a:lnTo>
                  <a:pt x="1184273" y="228600"/>
                </a:lnTo>
                <a:cubicBezTo>
                  <a:pt x="1184273" y="102348"/>
                  <a:pt x="1286621" y="0"/>
                  <a:pt x="1412873" y="0"/>
                </a:cubicBezTo>
                <a:close/>
                <a:moveTo>
                  <a:pt x="820206" y="0"/>
                </a:moveTo>
                <a:cubicBezTo>
                  <a:pt x="946458" y="0"/>
                  <a:pt x="1048806" y="102348"/>
                  <a:pt x="1048806" y="228600"/>
                </a:cubicBezTo>
                <a:lnTo>
                  <a:pt x="1048806" y="1973639"/>
                </a:lnTo>
                <a:cubicBezTo>
                  <a:pt x="1048806" y="2099891"/>
                  <a:pt x="946458" y="2202239"/>
                  <a:pt x="820206" y="2202239"/>
                </a:cubicBezTo>
                <a:cubicBezTo>
                  <a:pt x="693954" y="2202239"/>
                  <a:pt x="591606" y="2099891"/>
                  <a:pt x="591606" y="1973639"/>
                </a:cubicBezTo>
                <a:lnTo>
                  <a:pt x="591606" y="228600"/>
                </a:lnTo>
                <a:cubicBezTo>
                  <a:pt x="591606" y="102348"/>
                  <a:pt x="693954" y="0"/>
                  <a:pt x="820206" y="0"/>
                </a:cubicBezTo>
                <a:close/>
                <a:moveTo>
                  <a:pt x="228600" y="0"/>
                </a:moveTo>
                <a:cubicBezTo>
                  <a:pt x="354852" y="0"/>
                  <a:pt x="457200" y="102348"/>
                  <a:pt x="457200" y="228600"/>
                </a:cubicBezTo>
                <a:lnTo>
                  <a:pt x="457200" y="1973639"/>
                </a:lnTo>
                <a:cubicBezTo>
                  <a:pt x="457200" y="2099891"/>
                  <a:pt x="354852" y="2202239"/>
                  <a:pt x="228600" y="2202239"/>
                </a:cubicBezTo>
                <a:cubicBezTo>
                  <a:pt x="102348" y="2202239"/>
                  <a:pt x="0" y="2099891"/>
                  <a:pt x="0" y="1973639"/>
                </a:cubicBezTo>
                <a:lnTo>
                  <a:pt x="0" y="228600"/>
                </a:lnTo>
                <a:cubicBezTo>
                  <a:pt x="0" y="102348"/>
                  <a:pt x="102348" y="0"/>
                  <a:pt x="22860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</p:spTree>
  </p:cSld>
  <p:clrMapOvr>
    <a:masterClrMapping/>
  </p:clrMapOvr>
  <p:transition spd="slow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ic lis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2438" y="324581"/>
            <a:ext cx="82296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2438" y="827103"/>
            <a:ext cx="82296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/>
          </p:nvPr>
        </p:nvSpPr>
        <p:spPr>
          <a:xfrm>
            <a:off x="452438" y="1761099"/>
            <a:ext cx="528106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1354141" y="1715377"/>
            <a:ext cx="208332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62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1354139" y="2025112"/>
            <a:ext cx="309086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81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9" name="Text Placeholder 7"/>
          <p:cNvSpPr>
            <a:spLocks noGrp="1"/>
          </p:cNvSpPr>
          <p:nvPr>
            <p:ph type="body" sz="quarter" idx="40"/>
          </p:nvPr>
        </p:nvSpPr>
        <p:spPr>
          <a:xfrm>
            <a:off x="8090432" y="1761099"/>
            <a:ext cx="528106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41"/>
          </p:nvPr>
        </p:nvSpPr>
        <p:spPr>
          <a:xfrm>
            <a:off x="5688560" y="1715377"/>
            <a:ext cx="208332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62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42"/>
          </p:nvPr>
        </p:nvSpPr>
        <p:spPr>
          <a:xfrm>
            <a:off x="4689479" y="2025112"/>
            <a:ext cx="309086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81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3" name="Text Placeholder 7"/>
          <p:cNvSpPr>
            <a:spLocks noGrp="1"/>
          </p:cNvSpPr>
          <p:nvPr>
            <p:ph type="body" sz="quarter" idx="43"/>
          </p:nvPr>
        </p:nvSpPr>
        <p:spPr>
          <a:xfrm>
            <a:off x="452438" y="3239379"/>
            <a:ext cx="528106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44"/>
          </p:nvPr>
        </p:nvSpPr>
        <p:spPr>
          <a:xfrm>
            <a:off x="1354141" y="3193657"/>
            <a:ext cx="208332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62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45"/>
          </p:nvPr>
        </p:nvSpPr>
        <p:spPr>
          <a:xfrm>
            <a:off x="1354139" y="3503389"/>
            <a:ext cx="309086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81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7" name="Text Placeholder 7"/>
          <p:cNvSpPr>
            <a:spLocks noGrp="1"/>
          </p:cNvSpPr>
          <p:nvPr>
            <p:ph type="body" sz="quarter" idx="46"/>
          </p:nvPr>
        </p:nvSpPr>
        <p:spPr>
          <a:xfrm>
            <a:off x="8090432" y="3239379"/>
            <a:ext cx="528106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47"/>
          </p:nvPr>
        </p:nvSpPr>
        <p:spPr>
          <a:xfrm>
            <a:off x="5688560" y="3193657"/>
            <a:ext cx="208332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62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9" name="Text Placeholder 2"/>
          <p:cNvSpPr>
            <a:spLocks noGrp="1"/>
          </p:cNvSpPr>
          <p:nvPr>
            <p:ph type="body" sz="quarter" idx="48"/>
          </p:nvPr>
        </p:nvSpPr>
        <p:spPr>
          <a:xfrm>
            <a:off x="4689479" y="3503389"/>
            <a:ext cx="309086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81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49"/>
          </p:nvPr>
        </p:nvSpPr>
        <p:spPr>
          <a:xfrm>
            <a:off x="452438" y="4717659"/>
            <a:ext cx="528106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50"/>
          </p:nvPr>
        </p:nvSpPr>
        <p:spPr>
          <a:xfrm>
            <a:off x="1354141" y="4671937"/>
            <a:ext cx="208332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62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51"/>
          </p:nvPr>
        </p:nvSpPr>
        <p:spPr>
          <a:xfrm>
            <a:off x="1354139" y="4981672"/>
            <a:ext cx="309086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81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5" name="Text Placeholder 7"/>
          <p:cNvSpPr>
            <a:spLocks noGrp="1"/>
          </p:cNvSpPr>
          <p:nvPr>
            <p:ph type="body" sz="quarter" idx="52"/>
          </p:nvPr>
        </p:nvSpPr>
        <p:spPr>
          <a:xfrm>
            <a:off x="8090432" y="4717659"/>
            <a:ext cx="528106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6" name="Text Placeholder 7"/>
          <p:cNvSpPr>
            <a:spLocks noGrp="1"/>
          </p:cNvSpPr>
          <p:nvPr>
            <p:ph type="body" sz="quarter" idx="53"/>
          </p:nvPr>
        </p:nvSpPr>
        <p:spPr>
          <a:xfrm>
            <a:off x="5688560" y="4671937"/>
            <a:ext cx="208332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62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7" name="Text Placeholder 2"/>
          <p:cNvSpPr>
            <a:spLocks noGrp="1"/>
          </p:cNvSpPr>
          <p:nvPr>
            <p:ph type="body" sz="quarter" idx="54"/>
          </p:nvPr>
        </p:nvSpPr>
        <p:spPr>
          <a:xfrm>
            <a:off x="4689479" y="4981672"/>
            <a:ext cx="309086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81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slow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ic lis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2438" y="324581"/>
            <a:ext cx="82296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2438" y="827103"/>
            <a:ext cx="82296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/>
          </p:nvPr>
        </p:nvSpPr>
        <p:spPr>
          <a:xfrm>
            <a:off x="826035" y="1684396"/>
            <a:ext cx="528106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32" name="Text Placeholder 7"/>
          <p:cNvSpPr>
            <a:spLocks noGrp="1"/>
          </p:cNvSpPr>
          <p:nvPr>
            <p:ph type="body" sz="quarter" idx="55"/>
          </p:nvPr>
        </p:nvSpPr>
        <p:spPr>
          <a:xfrm>
            <a:off x="1438806" y="1827911"/>
            <a:ext cx="118586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452438" y="2588937"/>
            <a:ext cx="230346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62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9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452442" y="2979949"/>
            <a:ext cx="230346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81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6" name="Text Placeholder 7"/>
          <p:cNvSpPr>
            <a:spLocks noGrp="1"/>
          </p:cNvSpPr>
          <p:nvPr>
            <p:ph type="body" sz="quarter" idx="40"/>
          </p:nvPr>
        </p:nvSpPr>
        <p:spPr>
          <a:xfrm>
            <a:off x="3785135" y="1684396"/>
            <a:ext cx="528106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9" name="Text Placeholder 7"/>
          <p:cNvSpPr>
            <a:spLocks noGrp="1"/>
          </p:cNvSpPr>
          <p:nvPr>
            <p:ph type="body" sz="quarter" idx="56"/>
          </p:nvPr>
        </p:nvSpPr>
        <p:spPr>
          <a:xfrm>
            <a:off x="4364040" y="1827911"/>
            <a:ext cx="118586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1" name="Text Placeholder 7"/>
          <p:cNvSpPr>
            <a:spLocks noGrp="1"/>
          </p:cNvSpPr>
          <p:nvPr>
            <p:ph type="body" sz="quarter" idx="41"/>
          </p:nvPr>
        </p:nvSpPr>
        <p:spPr>
          <a:xfrm>
            <a:off x="3411538" y="2588937"/>
            <a:ext cx="230346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62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42"/>
          </p:nvPr>
        </p:nvSpPr>
        <p:spPr>
          <a:xfrm>
            <a:off x="3411542" y="2979949"/>
            <a:ext cx="230346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81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11" name="Text Placeholder 7"/>
          <p:cNvSpPr>
            <a:spLocks noGrp="1"/>
          </p:cNvSpPr>
          <p:nvPr>
            <p:ph type="body" sz="quarter" idx="43"/>
          </p:nvPr>
        </p:nvSpPr>
        <p:spPr>
          <a:xfrm>
            <a:off x="6752173" y="1684396"/>
            <a:ext cx="528106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112" name="Text Placeholder 7"/>
          <p:cNvSpPr>
            <a:spLocks noGrp="1"/>
          </p:cNvSpPr>
          <p:nvPr>
            <p:ph type="body" sz="quarter" idx="57"/>
          </p:nvPr>
        </p:nvSpPr>
        <p:spPr>
          <a:xfrm>
            <a:off x="7314145" y="1827911"/>
            <a:ext cx="118586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13" name="Text Placeholder 7"/>
          <p:cNvSpPr>
            <a:spLocks noGrp="1"/>
          </p:cNvSpPr>
          <p:nvPr>
            <p:ph type="body" sz="quarter" idx="44"/>
          </p:nvPr>
        </p:nvSpPr>
        <p:spPr>
          <a:xfrm>
            <a:off x="6378576" y="2588937"/>
            <a:ext cx="230346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62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14" name="Text Placeholder 2"/>
          <p:cNvSpPr>
            <a:spLocks noGrp="1"/>
          </p:cNvSpPr>
          <p:nvPr>
            <p:ph type="body" sz="quarter" idx="45"/>
          </p:nvPr>
        </p:nvSpPr>
        <p:spPr>
          <a:xfrm>
            <a:off x="6378580" y="2979949"/>
            <a:ext cx="230346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81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31" name="Text Placeholder 7"/>
          <p:cNvSpPr>
            <a:spLocks noGrp="1"/>
          </p:cNvSpPr>
          <p:nvPr>
            <p:ph type="body" sz="quarter" idx="46"/>
          </p:nvPr>
        </p:nvSpPr>
        <p:spPr>
          <a:xfrm>
            <a:off x="826035" y="4112633"/>
            <a:ext cx="528106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136" name="Text Placeholder 7"/>
          <p:cNvSpPr>
            <a:spLocks noGrp="1"/>
          </p:cNvSpPr>
          <p:nvPr>
            <p:ph type="body" sz="quarter" idx="58"/>
          </p:nvPr>
        </p:nvSpPr>
        <p:spPr>
          <a:xfrm>
            <a:off x="1438806" y="4254871"/>
            <a:ext cx="118586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39" name="Text Placeholder 7"/>
          <p:cNvSpPr>
            <a:spLocks noGrp="1"/>
          </p:cNvSpPr>
          <p:nvPr>
            <p:ph type="body" sz="quarter" idx="47"/>
          </p:nvPr>
        </p:nvSpPr>
        <p:spPr>
          <a:xfrm>
            <a:off x="452438" y="5017173"/>
            <a:ext cx="230346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62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40" name="Text Placeholder 2"/>
          <p:cNvSpPr>
            <a:spLocks noGrp="1"/>
          </p:cNvSpPr>
          <p:nvPr>
            <p:ph type="body" sz="quarter" idx="48"/>
          </p:nvPr>
        </p:nvSpPr>
        <p:spPr>
          <a:xfrm>
            <a:off x="452442" y="5428505"/>
            <a:ext cx="230346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81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46" name="Text Placeholder 7"/>
          <p:cNvSpPr>
            <a:spLocks noGrp="1"/>
          </p:cNvSpPr>
          <p:nvPr>
            <p:ph type="body" sz="quarter" idx="49"/>
          </p:nvPr>
        </p:nvSpPr>
        <p:spPr>
          <a:xfrm>
            <a:off x="3785135" y="4112633"/>
            <a:ext cx="528106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149" name="Text Placeholder 7"/>
          <p:cNvSpPr>
            <a:spLocks noGrp="1"/>
          </p:cNvSpPr>
          <p:nvPr>
            <p:ph type="body" sz="quarter" idx="59"/>
          </p:nvPr>
        </p:nvSpPr>
        <p:spPr>
          <a:xfrm>
            <a:off x="4364040" y="4254871"/>
            <a:ext cx="118586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51" name="Text Placeholder 7"/>
          <p:cNvSpPr>
            <a:spLocks noGrp="1"/>
          </p:cNvSpPr>
          <p:nvPr>
            <p:ph type="body" sz="quarter" idx="50"/>
          </p:nvPr>
        </p:nvSpPr>
        <p:spPr>
          <a:xfrm>
            <a:off x="3411538" y="5017173"/>
            <a:ext cx="230346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62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52" name="Text Placeholder 2"/>
          <p:cNvSpPr>
            <a:spLocks noGrp="1"/>
          </p:cNvSpPr>
          <p:nvPr>
            <p:ph type="body" sz="quarter" idx="51"/>
          </p:nvPr>
        </p:nvSpPr>
        <p:spPr>
          <a:xfrm>
            <a:off x="3411542" y="5428505"/>
            <a:ext cx="230346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81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56" name="Text Placeholder 7"/>
          <p:cNvSpPr>
            <a:spLocks noGrp="1"/>
          </p:cNvSpPr>
          <p:nvPr>
            <p:ph type="body" sz="quarter" idx="52"/>
          </p:nvPr>
        </p:nvSpPr>
        <p:spPr>
          <a:xfrm>
            <a:off x="6752173" y="4112633"/>
            <a:ext cx="528106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157" name="Text Placeholder 7"/>
          <p:cNvSpPr>
            <a:spLocks noGrp="1"/>
          </p:cNvSpPr>
          <p:nvPr>
            <p:ph type="body" sz="quarter" idx="60"/>
          </p:nvPr>
        </p:nvSpPr>
        <p:spPr>
          <a:xfrm>
            <a:off x="7314145" y="4254871"/>
            <a:ext cx="118586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58" name="Text Placeholder 7"/>
          <p:cNvSpPr>
            <a:spLocks noGrp="1"/>
          </p:cNvSpPr>
          <p:nvPr>
            <p:ph type="body" sz="quarter" idx="53"/>
          </p:nvPr>
        </p:nvSpPr>
        <p:spPr>
          <a:xfrm>
            <a:off x="6378576" y="5017173"/>
            <a:ext cx="230346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62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59" name="Text Placeholder 2"/>
          <p:cNvSpPr>
            <a:spLocks noGrp="1"/>
          </p:cNvSpPr>
          <p:nvPr>
            <p:ph type="body" sz="quarter" idx="54"/>
          </p:nvPr>
        </p:nvSpPr>
        <p:spPr>
          <a:xfrm>
            <a:off x="6378580" y="5428505"/>
            <a:ext cx="230346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81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slow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ic lis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2438" y="324581"/>
            <a:ext cx="82296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2438" y="827103"/>
            <a:ext cx="82296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7" name="Text Placeholder 7"/>
          <p:cNvSpPr>
            <a:spLocks noGrp="1"/>
          </p:cNvSpPr>
          <p:nvPr>
            <p:ph type="body" sz="quarter" idx="39"/>
          </p:nvPr>
        </p:nvSpPr>
        <p:spPr>
          <a:xfrm>
            <a:off x="467786" y="1730116"/>
            <a:ext cx="528106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700" b="1">
                <a:solidFill>
                  <a:schemeClr val="accent1">
                    <a:lumMod val="60000"/>
                    <a:lumOff val="40000"/>
                  </a:schemeClr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95892" y="2143841"/>
            <a:ext cx="1760008" cy="260793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9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452442" y="2563389"/>
            <a:ext cx="2303461" cy="234389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81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0" name="Text Placeholder 7"/>
          <p:cNvSpPr>
            <a:spLocks noGrp="1"/>
          </p:cNvSpPr>
          <p:nvPr>
            <p:ph type="body" sz="quarter" idx="55"/>
          </p:nvPr>
        </p:nvSpPr>
        <p:spPr>
          <a:xfrm>
            <a:off x="995892" y="1724596"/>
            <a:ext cx="1760008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18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2" name="Text Placeholder 7"/>
          <p:cNvSpPr>
            <a:spLocks noGrp="1"/>
          </p:cNvSpPr>
          <p:nvPr>
            <p:ph type="body" sz="quarter" idx="56"/>
          </p:nvPr>
        </p:nvSpPr>
        <p:spPr>
          <a:xfrm>
            <a:off x="3401486" y="1730116"/>
            <a:ext cx="528106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700" b="1">
                <a:solidFill>
                  <a:schemeClr val="accent2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3" name="Text Placeholder 7"/>
          <p:cNvSpPr>
            <a:spLocks noGrp="1"/>
          </p:cNvSpPr>
          <p:nvPr>
            <p:ph type="body" sz="quarter" idx="57"/>
          </p:nvPr>
        </p:nvSpPr>
        <p:spPr>
          <a:xfrm>
            <a:off x="3929592" y="2143841"/>
            <a:ext cx="1760008" cy="260793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4" name="Text Placeholder 2"/>
          <p:cNvSpPr>
            <a:spLocks noGrp="1"/>
          </p:cNvSpPr>
          <p:nvPr>
            <p:ph type="body" sz="quarter" idx="58"/>
          </p:nvPr>
        </p:nvSpPr>
        <p:spPr>
          <a:xfrm>
            <a:off x="3386142" y="2563389"/>
            <a:ext cx="2303461" cy="234389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81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5" name="Text Placeholder 7"/>
          <p:cNvSpPr>
            <a:spLocks noGrp="1"/>
          </p:cNvSpPr>
          <p:nvPr>
            <p:ph type="body" sz="quarter" idx="59"/>
          </p:nvPr>
        </p:nvSpPr>
        <p:spPr>
          <a:xfrm>
            <a:off x="3929592" y="1724596"/>
            <a:ext cx="1760008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18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7" name="Text Placeholder 7"/>
          <p:cNvSpPr>
            <a:spLocks noGrp="1"/>
          </p:cNvSpPr>
          <p:nvPr>
            <p:ph type="body" sz="quarter" idx="60"/>
          </p:nvPr>
        </p:nvSpPr>
        <p:spPr>
          <a:xfrm>
            <a:off x="6381224" y="1730116"/>
            <a:ext cx="528106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700" b="1">
                <a:solidFill>
                  <a:schemeClr val="accent3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8" name="Text Placeholder 7"/>
          <p:cNvSpPr>
            <a:spLocks noGrp="1"/>
          </p:cNvSpPr>
          <p:nvPr>
            <p:ph type="body" sz="quarter" idx="61"/>
          </p:nvPr>
        </p:nvSpPr>
        <p:spPr>
          <a:xfrm>
            <a:off x="6909330" y="2143841"/>
            <a:ext cx="1760008" cy="260793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9" name="Text Placeholder 2"/>
          <p:cNvSpPr>
            <a:spLocks noGrp="1"/>
          </p:cNvSpPr>
          <p:nvPr>
            <p:ph type="body" sz="quarter" idx="62"/>
          </p:nvPr>
        </p:nvSpPr>
        <p:spPr>
          <a:xfrm>
            <a:off x="6365880" y="2563389"/>
            <a:ext cx="2303461" cy="234389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81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0" name="Text Placeholder 7"/>
          <p:cNvSpPr>
            <a:spLocks noGrp="1"/>
          </p:cNvSpPr>
          <p:nvPr>
            <p:ph type="body" sz="quarter" idx="63"/>
          </p:nvPr>
        </p:nvSpPr>
        <p:spPr>
          <a:xfrm>
            <a:off x="6909330" y="1724596"/>
            <a:ext cx="1760008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18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71" name="Text Placeholder 2"/>
          <p:cNvSpPr>
            <a:spLocks noGrp="1"/>
          </p:cNvSpPr>
          <p:nvPr>
            <p:ph type="body" sz="quarter" idx="64"/>
          </p:nvPr>
        </p:nvSpPr>
        <p:spPr>
          <a:xfrm>
            <a:off x="443974" y="5563772"/>
            <a:ext cx="823012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2" name="Text Placeholder 7"/>
          <p:cNvSpPr>
            <a:spLocks noGrp="1"/>
          </p:cNvSpPr>
          <p:nvPr>
            <p:ph type="body" sz="quarter" idx="18"/>
          </p:nvPr>
        </p:nvSpPr>
        <p:spPr>
          <a:xfrm>
            <a:off x="427038" y="5109393"/>
            <a:ext cx="8247062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44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4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slow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2438" y="324581"/>
            <a:ext cx="82296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2438" y="827103"/>
            <a:ext cx="82296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412280" y="1675403"/>
            <a:ext cx="1547991" cy="185758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69" name="Text Placeholder 7"/>
          <p:cNvSpPr>
            <a:spLocks noGrp="1"/>
          </p:cNvSpPr>
          <p:nvPr>
            <p:ph type="body" sz="quarter" idx="18"/>
          </p:nvPr>
        </p:nvSpPr>
        <p:spPr>
          <a:xfrm>
            <a:off x="427038" y="3717493"/>
            <a:ext cx="157480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44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4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0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427038" y="4159055"/>
            <a:ext cx="157480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1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427039" y="4468789"/>
            <a:ext cx="1574804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2" name="Text Placeholder 7"/>
          <p:cNvSpPr>
            <a:spLocks noGrp="1"/>
          </p:cNvSpPr>
          <p:nvPr>
            <p:ph type="body" sz="quarter" idx="39"/>
          </p:nvPr>
        </p:nvSpPr>
        <p:spPr>
          <a:xfrm>
            <a:off x="1004136" y="5269083"/>
            <a:ext cx="493333" cy="560681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800" b="1">
                <a:solidFill>
                  <a:schemeClr val="bg1">
                    <a:lumMod val="65000"/>
                  </a:schemeClr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109" name="Picture Placeholder 2"/>
          <p:cNvSpPr>
            <a:spLocks noGrp="1" noChangeAspect="1"/>
          </p:cNvSpPr>
          <p:nvPr>
            <p:ph type="pic" sz="quarter" idx="55"/>
          </p:nvPr>
        </p:nvSpPr>
        <p:spPr>
          <a:xfrm>
            <a:off x="2621321" y="1675403"/>
            <a:ext cx="1547991" cy="185758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114" name="Text Placeholder 7"/>
          <p:cNvSpPr>
            <a:spLocks noGrp="1"/>
          </p:cNvSpPr>
          <p:nvPr>
            <p:ph type="body" sz="quarter" idx="41"/>
          </p:nvPr>
        </p:nvSpPr>
        <p:spPr>
          <a:xfrm>
            <a:off x="2594504" y="3717493"/>
            <a:ext cx="157480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44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4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15" name="Text Placeholder 7"/>
          <p:cNvSpPr>
            <a:spLocks noGrp="1"/>
          </p:cNvSpPr>
          <p:nvPr>
            <p:ph type="body" sz="quarter" idx="42"/>
          </p:nvPr>
        </p:nvSpPr>
        <p:spPr>
          <a:xfrm>
            <a:off x="2594504" y="4159055"/>
            <a:ext cx="157480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16" name="Text Placeholder 2"/>
          <p:cNvSpPr>
            <a:spLocks noGrp="1"/>
          </p:cNvSpPr>
          <p:nvPr>
            <p:ph type="body" sz="quarter" idx="43"/>
          </p:nvPr>
        </p:nvSpPr>
        <p:spPr>
          <a:xfrm>
            <a:off x="2594505" y="4468789"/>
            <a:ext cx="1574804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17" name="Text Placeholder 7"/>
          <p:cNvSpPr>
            <a:spLocks noGrp="1"/>
          </p:cNvSpPr>
          <p:nvPr>
            <p:ph type="body" sz="quarter" idx="44"/>
          </p:nvPr>
        </p:nvSpPr>
        <p:spPr>
          <a:xfrm>
            <a:off x="3171602" y="5269083"/>
            <a:ext cx="493333" cy="560681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800" b="1">
                <a:solidFill>
                  <a:schemeClr val="bg1">
                    <a:lumMod val="65000"/>
                  </a:schemeClr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142" name="Picture Placeholder 2"/>
          <p:cNvSpPr>
            <a:spLocks noGrp="1" noChangeAspect="1"/>
          </p:cNvSpPr>
          <p:nvPr>
            <p:ph type="pic" sz="quarter" idx="56"/>
          </p:nvPr>
        </p:nvSpPr>
        <p:spPr>
          <a:xfrm>
            <a:off x="4873451" y="1675403"/>
            <a:ext cx="1547991" cy="185758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145" name="Text Placeholder 7"/>
          <p:cNvSpPr>
            <a:spLocks noGrp="1"/>
          </p:cNvSpPr>
          <p:nvPr>
            <p:ph type="body" sz="quarter" idx="46"/>
          </p:nvPr>
        </p:nvSpPr>
        <p:spPr>
          <a:xfrm>
            <a:off x="4846634" y="3717493"/>
            <a:ext cx="157480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44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4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46" name="Text Placeholder 7"/>
          <p:cNvSpPr>
            <a:spLocks noGrp="1"/>
          </p:cNvSpPr>
          <p:nvPr>
            <p:ph type="body" sz="quarter" idx="47"/>
          </p:nvPr>
        </p:nvSpPr>
        <p:spPr>
          <a:xfrm>
            <a:off x="4846634" y="4159055"/>
            <a:ext cx="157480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47" name="Text Placeholder 2"/>
          <p:cNvSpPr>
            <a:spLocks noGrp="1"/>
          </p:cNvSpPr>
          <p:nvPr>
            <p:ph type="body" sz="quarter" idx="48"/>
          </p:nvPr>
        </p:nvSpPr>
        <p:spPr>
          <a:xfrm>
            <a:off x="4846635" y="4468789"/>
            <a:ext cx="1574804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48" name="Text Placeholder 7"/>
          <p:cNvSpPr>
            <a:spLocks noGrp="1"/>
          </p:cNvSpPr>
          <p:nvPr>
            <p:ph type="body" sz="quarter" idx="49"/>
          </p:nvPr>
        </p:nvSpPr>
        <p:spPr>
          <a:xfrm>
            <a:off x="5423732" y="5269083"/>
            <a:ext cx="493333" cy="560681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800" b="1">
                <a:solidFill>
                  <a:schemeClr val="bg1">
                    <a:lumMod val="65000"/>
                  </a:schemeClr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161" name="Picture Placeholder 2"/>
          <p:cNvSpPr>
            <a:spLocks noGrp="1" noChangeAspect="1"/>
          </p:cNvSpPr>
          <p:nvPr>
            <p:ph type="pic" sz="quarter" idx="57"/>
          </p:nvPr>
        </p:nvSpPr>
        <p:spPr>
          <a:xfrm>
            <a:off x="7107236" y="1675403"/>
            <a:ext cx="1547991" cy="185758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162" name="Text Placeholder 7"/>
          <p:cNvSpPr>
            <a:spLocks noGrp="1"/>
          </p:cNvSpPr>
          <p:nvPr>
            <p:ph type="body" sz="quarter" idx="51"/>
          </p:nvPr>
        </p:nvSpPr>
        <p:spPr>
          <a:xfrm>
            <a:off x="7107233" y="3717493"/>
            <a:ext cx="157480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44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4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63" name="Text Placeholder 7"/>
          <p:cNvSpPr>
            <a:spLocks noGrp="1"/>
          </p:cNvSpPr>
          <p:nvPr>
            <p:ph type="body" sz="quarter" idx="52"/>
          </p:nvPr>
        </p:nvSpPr>
        <p:spPr>
          <a:xfrm>
            <a:off x="7107233" y="4159055"/>
            <a:ext cx="157480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64" name="Text Placeholder 2"/>
          <p:cNvSpPr>
            <a:spLocks noGrp="1"/>
          </p:cNvSpPr>
          <p:nvPr>
            <p:ph type="body" sz="quarter" idx="53"/>
          </p:nvPr>
        </p:nvSpPr>
        <p:spPr>
          <a:xfrm>
            <a:off x="7107234" y="4468789"/>
            <a:ext cx="1574804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65" name="Text Placeholder 7"/>
          <p:cNvSpPr>
            <a:spLocks noGrp="1"/>
          </p:cNvSpPr>
          <p:nvPr>
            <p:ph type="body" sz="quarter" idx="54"/>
          </p:nvPr>
        </p:nvSpPr>
        <p:spPr>
          <a:xfrm>
            <a:off x="7684331" y="5269083"/>
            <a:ext cx="493333" cy="560681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800" b="1">
                <a:solidFill>
                  <a:schemeClr val="bg1">
                    <a:lumMod val="65000"/>
                  </a:schemeClr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altLang="zh-CN" sz="140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en-US" altLang="zh-CN" sz="140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8267DA21-A886-41A1-99C2-3781F26F9BC5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2438" y="324581"/>
            <a:ext cx="82296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2438" y="827103"/>
            <a:ext cx="82296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94" name="Text Placeholder 7"/>
          <p:cNvSpPr>
            <a:spLocks noGrp="1"/>
          </p:cNvSpPr>
          <p:nvPr>
            <p:ph type="body" sz="quarter" idx="18"/>
          </p:nvPr>
        </p:nvSpPr>
        <p:spPr>
          <a:xfrm>
            <a:off x="2537915" y="1901183"/>
            <a:ext cx="1911842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44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4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95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2537915" y="2342745"/>
            <a:ext cx="191184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96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533158" y="2643087"/>
            <a:ext cx="1911842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10" name="Text Placeholder 7"/>
          <p:cNvSpPr>
            <a:spLocks noGrp="1"/>
          </p:cNvSpPr>
          <p:nvPr>
            <p:ph type="body" sz="quarter" idx="65"/>
          </p:nvPr>
        </p:nvSpPr>
        <p:spPr>
          <a:xfrm>
            <a:off x="511313" y="2203997"/>
            <a:ext cx="528106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114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943346" y="1764020"/>
            <a:ext cx="1269135" cy="1598076"/>
          </a:xfrm>
          <a:custGeom>
            <a:avLst/>
            <a:gdLst/>
            <a:ahLst/>
            <a:cxnLst/>
            <a:rect l="l" t="t" r="r" b="b"/>
            <a:pathLst>
              <a:path w="1269135" h="1331730">
                <a:moveTo>
                  <a:pt x="603269" y="0"/>
                </a:moveTo>
                <a:cubicBezTo>
                  <a:pt x="971017" y="0"/>
                  <a:pt x="1269135" y="298118"/>
                  <a:pt x="1269135" y="665865"/>
                </a:cubicBezTo>
                <a:cubicBezTo>
                  <a:pt x="1269135" y="1033612"/>
                  <a:pt x="971017" y="1331730"/>
                  <a:pt x="603269" y="1331730"/>
                </a:cubicBezTo>
                <a:cubicBezTo>
                  <a:pt x="373427" y="1331730"/>
                  <a:pt x="170783" y="1215278"/>
                  <a:pt x="51122" y="1038157"/>
                </a:cubicBezTo>
                <a:lnTo>
                  <a:pt x="10130" y="962634"/>
                </a:lnTo>
                <a:lnTo>
                  <a:pt x="39648" y="946612"/>
                </a:lnTo>
                <a:cubicBezTo>
                  <a:pt x="125833" y="888387"/>
                  <a:pt x="182497" y="789784"/>
                  <a:pt x="182497" y="677946"/>
                </a:cubicBezTo>
                <a:cubicBezTo>
                  <a:pt x="182497" y="566109"/>
                  <a:pt x="125833" y="467505"/>
                  <a:pt x="39648" y="409280"/>
                </a:cubicBezTo>
                <a:lnTo>
                  <a:pt x="0" y="387760"/>
                </a:lnTo>
                <a:lnTo>
                  <a:pt x="51122" y="293574"/>
                </a:lnTo>
                <a:cubicBezTo>
                  <a:pt x="170783" y="116452"/>
                  <a:pt x="373427" y="0"/>
                  <a:pt x="603269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121" name="Text Placeholder 7"/>
          <p:cNvSpPr>
            <a:spLocks noGrp="1"/>
          </p:cNvSpPr>
          <p:nvPr>
            <p:ph type="body" sz="quarter" idx="68"/>
          </p:nvPr>
        </p:nvSpPr>
        <p:spPr>
          <a:xfrm>
            <a:off x="6770196" y="1901183"/>
            <a:ext cx="1911842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44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4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22" name="Text Placeholder 7"/>
          <p:cNvSpPr>
            <a:spLocks noGrp="1"/>
          </p:cNvSpPr>
          <p:nvPr>
            <p:ph type="body" sz="quarter" idx="69"/>
          </p:nvPr>
        </p:nvSpPr>
        <p:spPr>
          <a:xfrm>
            <a:off x="6770196" y="2342745"/>
            <a:ext cx="191184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23" name="Text Placeholder 2"/>
          <p:cNvSpPr>
            <a:spLocks noGrp="1"/>
          </p:cNvSpPr>
          <p:nvPr>
            <p:ph type="body" sz="quarter" idx="70"/>
          </p:nvPr>
        </p:nvSpPr>
        <p:spPr>
          <a:xfrm>
            <a:off x="6765439" y="2643087"/>
            <a:ext cx="1911842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33" name="Text Placeholder 7"/>
          <p:cNvSpPr>
            <a:spLocks noGrp="1"/>
          </p:cNvSpPr>
          <p:nvPr>
            <p:ph type="body" sz="quarter" idx="67"/>
          </p:nvPr>
        </p:nvSpPr>
        <p:spPr>
          <a:xfrm>
            <a:off x="4743594" y="2203997"/>
            <a:ext cx="528106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136" name="Picture Placeholder 2"/>
          <p:cNvSpPr>
            <a:spLocks noGrp="1" noChangeAspect="1"/>
          </p:cNvSpPr>
          <p:nvPr>
            <p:ph type="pic" sz="quarter" idx="66"/>
          </p:nvPr>
        </p:nvSpPr>
        <p:spPr>
          <a:xfrm>
            <a:off x="5175625" y="1764020"/>
            <a:ext cx="1269135" cy="1598076"/>
          </a:xfrm>
          <a:custGeom>
            <a:avLst/>
            <a:gdLst/>
            <a:ahLst/>
            <a:cxnLst/>
            <a:rect l="l" t="t" r="r" b="b"/>
            <a:pathLst>
              <a:path w="1269135" h="1331730">
                <a:moveTo>
                  <a:pt x="603269" y="0"/>
                </a:moveTo>
                <a:cubicBezTo>
                  <a:pt x="971017" y="0"/>
                  <a:pt x="1269135" y="298118"/>
                  <a:pt x="1269135" y="665865"/>
                </a:cubicBezTo>
                <a:cubicBezTo>
                  <a:pt x="1269135" y="1033612"/>
                  <a:pt x="971017" y="1331730"/>
                  <a:pt x="603269" y="1331730"/>
                </a:cubicBezTo>
                <a:cubicBezTo>
                  <a:pt x="373427" y="1331730"/>
                  <a:pt x="170783" y="1215278"/>
                  <a:pt x="51122" y="1038157"/>
                </a:cubicBezTo>
                <a:lnTo>
                  <a:pt x="10130" y="962634"/>
                </a:lnTo>
                <a:lnTo>
                  <a:pt x="39648" y="946612"/>
                </a:lnTo>
                <a:cubicBezTo>
                  <a:pt x="125833" y="888387"/>
                  <a:pt x="182497" y="789784"/>
                  <a:pt x="182497" y="677946"/>
                </a:cubicBezTo>
                <a:cubicBezTo>
                  <a:pt x="182497" y="566109"/>
                  <a:pt x="125833" y="467505"/>
                  <a:pt x="39648" y="409280"/>
                </a:cubicBezTo>
                <a:lnTo>
                  <a:pt x="0" y="387760"/>
                </a:lnTo>
                <a:lnTo>
                  <a:pt x="51122" y="293574"/>
                </a:lnTo>
                <a:cubicBezTo>
                  <a:pt x="170783" y="116452"/>
                  <a:pt x="373427" y="0"/>
                  <a:pt x="603269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141" name="Text Placeholder 7"/>
          <p:cNvSpPr>
            <a:spLocks noGrp="1"/>
          </p:cNvSpPr>
          <p:nvPr>
            <p:ph type="body" sz="quarter" idx="73"/>
          </p:nvPr>
        </p:nvSpPr>
        <p:spPr>
          <a:xfrm>
            <a:off x="2537915" y="4400543"/>
            <a:ext cx="1911842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44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4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42" name="Text Placeholder 7"/>
          <p:cNvSpPr>
            <a:spLocks noGrp="1"/>
          </p:cNvSpPr>
          <p:nvPr>
            <p:ph type="body" sz="quarter" idx="74"/>
          </p:nvPr>
        </p:nvSpPr>
        <p:spPr>
          <a:xfrm>
            <a:off x="2537915" y="4842105"/>
            <a:ext cx="191184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43" name="Text Placeholder 2"/>
          <p:cNvSpPr>
            <a:spLocks noGrp="1"/>
          </p:cNvSpPr>
          <p:nvPr>
            <p:ph type="body" sz="quarter" idx="75"/>
          </p:nvPr>
        </p:nvSpPr>
        <p:spPr>
          <a:xfrm>
            <a:off x="2533158" y="5142447"/>
            <a:ext cx="1911842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49" name="Text Placeholder 7"/>
          <p:cNvSpPr>
            <a:spLocks noGrp="1"/>
          </p:cNvSpPr>
          <p:nvPr>
            <p:ph type="body" sz="quarter" idx="72"/>
          </p:nvPr>
        </p:nvSpPr>
        <p:spPr>
          <a:xfrm>
            <a:off x="511313" y="4703357"/>
            <a:ext cx="528106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151" name="Picture Placeholder 2"/>
          <p:cNvSpPr>
            <a:spLocks noGrp="1" noChangeAspect="1"/>
          </p:cNvSpPr>
          <p:nvPr>
            <p:ph type="pic" sz="quarter" idx="71"/>
          </p:nvPr>
        </p:nvSpPr>
        <p:spPr>
          <a:xfrm>
            <a:off x="943346" y="4263380"/>
            <a:ext cx="1269135" cy="1598076"/>
          </a:xfrm>
          <a:custGeom>
            <a:avLst/>
            <a:gdLst/>
            <a:ahLst/>
            <a:cxnLst/>
            <a:rect l="l" t="t" r="r" b="b"/>
            <a:pathLst>
              <a:path w="1269135" h="1331730">
                <a:moveTo>
                  <a:pt x="603269" y="0"/>
                </a:moveTo>
                <a:cubicBezTo>
                  <a:pt x="971017" y="0"/>
                  <a:pt x="1269135" y="298118"/>
                  <a:pt x="1269135" y="665865"/>
                </a:cubicBezTo>
                <a:cubicBezTo>
                  <a:pt x="1269135" y="1033612"/>
                  <a:pt x="971017" y="1331730"/>
                  <a:pt x="603269" y="1331730"/>
                </a:cubicBezTo>
                <a:cubicBezTo>
                  <a:pt x="373427" y="1331730"/>
                  <a:pt x="170783" y="1215278"/>
                  <a:pt x="51122" y="1038157"/>
                </a:cubicBezTo>
                <a:lnTo>
                  <a:pt x="10130" y="962634"/>
                </a:lnTo>
                <a:lnTo>
                  <a:pt x="39648" y="946612"/>
                </a:lnTo>
                <a:cubicBezTo>
                  <a:pt x="125833" y="888387"/>
                  <a:pt x="182497" y="789784"/>
                  <a:pt x="182497" y="677946"/>
                </a:cubicBezTo>
                <a:cubicBezTo>
                  <a:pt x="182497" y="566109"/>
                  <a:pt x="125833" y="467505"/>
                  <a:pt x="39648" y="409280"/>
                </a:cubicBezTo>
                <a:lnTo>
                  <a:pt x="0" y="387760"/>
                </a:lnTo>
                <a:lnTo>
                  <a:pt x="51122" y="293574"/>
                </a:lnTo>
                <a:cubicBezTo>
                  <a:pt x="170783" y="116452"/>
                  <a:pt x="373427" y="0"/>
                  <a:pt x="603269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154" name="Text Placeholder 7"/>
          <p:cNvSpPr>
            <a:spLocks noGrp="1"/>
          </p:cNvSpPr>
          <p:nvPr>
            <p:ph type="body" sz="quarter" idx="78"/>
          </p:nvPr>
        </p:nvSpPr>
        <p:spPr>
          <a:xfrm>
            <a:off x="6770196" y="4400543"/>
            <a:ext cx="1911842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44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4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55" name="Text Placeholder 7"/>
          <p:cNvSpPr>
            <a:spLocks noGrp="1"/>
          </p:cNvSpPr>
          <p:nvPr>
            <p:ph type="body" sz="quarter" idx="79"/>
          </p:nvPr>
        </p:nvSpPr>
        <p:spPr>
          <a:xfrm>
            <a:off x="6770196" y="4842105"/>
            <a:ext cx="191184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56" name="Text Placeholder 2"/>
          <p:cNvSpPr>
            <a:spLocks noGrp="1"/>
          </p:cNvSpPr>
          <p:nvPr>
            <p:ph type="body" sz="quarter" idx="80"/>
          </p:nvPr>
        </p:nvSpPr>
        <p:spPr>
          <a:xfrm>
            <a:off x="6765439" y="5142447"/>
            <a:ext cx="1911842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58" name="Text Placeholder 7"/>
          <p:cNvSpPr>
            <a:spLocks noGrp="1"/>
          </p:cNvSpPr>
          <p:nvPr>
            <p:ph type="body" sz="quarter" idx="77"/>
          </p:nvPr>
        </p:nvSpPr>
        <p:spPr>
          <a:xfrm>
            <a:off x="4743594" y="4703357"/>
            <a:ext cx="528106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159" name="Picture Placeholder 2"/>
          <p:cNvSpPr>
            <a:spLocks noGrp="1" noChangeAspect="1"/>
          </p:cNvSpPr>
          <p:nvPr>
            <p:ph type="pic" sz="quarter" idx="76"/>
          </p:nvPr>
        </p:nvSpPr>
        <p:spPr>
          <a:xfrm>
            <a:off x="5175625" y="4263380"/>
            <a:ext cx="1269135" cy="1598076"/>
          </a:xfrm>
          <a:custGeom>
            <a:avLst/>
            <a:gdLst/>
            <a:ahLst/>
            <a:cxnLst/>
            <a:rect l="l" t="t" r="r" b="b"/>
            <a:pathLst>
              <a:path w="1269135" h="1331730">
                <a:moveTo>
                  <a:pt x="603269" y="0"/>
                </a:moveTo>
                <a:cubicBezTo>
                  <a:pt x="971017" y="0"/>
                  <a:pt x="1269135" y="298118"/>
                  <a:pt x="1269135" y="665865"/>
                </a:cubicBezTo>
                <a:cubicBezTo>
                  <a:pt x="1269135" y="1033612"/>
                  <a:pt x="971017" y="1331730"/>
                  <a:pt x="603269" y="1331730"/>
                </a:cubicBezTo>
                <a:cubicBezTo>
                  <a:pt x="373427" y="1331730"/>
                  <a:pt x="170783" y="1215278"/>
                  <a:pt x="51122" y="1038157"/>
                </a:cubicBezTo>
                <a:lnTo>
                  <a:pt x="10130" y="962634"/>
                </a:lnTo>
                <a:lnTo>
                  <a:pt x="39648" y="946612"/>
                </a:lnTo>
                <a:cubicBezTo>
                  <a:pt x="125833" y="888387"/>
                  <a:pt x="182497" y="789784"/>
                  <a:pt x="182497" y="677946"/>
                </a:cubicBezTo>
                <a:cubicBezTo>
                  <a:pt x="182497" y="566109"/>
                  <a:pt x="125833" y="467505"/>
                  <a:pt x="39648" y="409280"/>
                </a:cubicBezTo>
                <a:lnTo>
                  <a:pt x="0" y="387760"/>
                </a:lnTo>
                <a:lnTo>
                  <a:pt x="51122" y="293574"/>
                </a:lnTo>
                <a:cubicBezTo>
                  <a:pt x="170783" y="116452"/>
                  <a:pt x="373427" y="0"/>
                  <a:pt x="603269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</p:spTree>
  </p:cSld>
  <p:clrMapOvr>
    <a:masterClrMapping/>
  </p:clrMapOvr>
  <p:transition spd="slow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ic lis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2438" y="324581"/>
            <a:ext cx="82296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2438" y="827103"/>
            <a:ext cx="82296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/>
          </p:nvPr>
        </p:nvSpPr>
        <p:spPr>
          <a:xfrm>
            <a:off x="513294" y="4778113"/>
            <a:ext cx="528106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1206502" y="5317373"/>
            <a:ext cx="187536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62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1206502" y="5682508"/>
            <a:ext cx="1875367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81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55"/>
          </p:nvPr>
        </p:nvSpPr>
        <p:spPr>
          <a:xfrm>
            <a:off x="1206502" y="4736932"/>
            <a:ext cx="187536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ln>
                  <a:solidFill>
                    <a:schemeClr val="accent2"/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9" name="Text Placeholder 7"/>
          <p:cNvSpPr>
            <a:spLocks noGrp="1"/>
          </p:cNvSpPr>
          <p:nvPr>
            <p:ph type="body" sz="quarter" idx="56"/>
          </p:nvPr>
        </p:nvSpPr>
        <p:spPr>
          <a:xfrm>
            <a:off x="3324227" y="4778113"/>
            <a:ext cx="528106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0" name="Text Placeholder 7"/>
          <p:cNvSpPr>
            <a:spLocks noGrp="1"/>
          </p:cNvSpPr>
          <p:nvPr>
            <p:ph type="body" sz="quarter" idx="57"/>
          </p:nvPr>
        </p:nvSpPr>
        <p:spPr>
          <a:xfrm>
            <a:off x="4017435" y="5317373"/>
            <a:ext cx="187536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62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1" name="Text Placeholder 2"/>
          <p:cNvSpPr>
            <a:spLocks noGrp="1"/>
          </p:cNvSpPr>
          <p:nvPr>
            <p:ph type="body" sz="quarter" idx="58"/>
          </p:nvPr>
        </p:nvSpPr>
        <p:spPr>
          <a:xfrm>
            <a:off x="4017435" y="5682508"/>
            <a:ext cx="1875367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81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59"/>
          </p:nvPr>
        </p:nvSpPr>
        <p:spPr>
          <a:xfrm>
            <a:off x="4017435" y="4736932"/>
            <a:ext cx="187536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ln>
                  <a:solidFill>
                    <a:schemeClr val="accent3"/>
                  </a:solidFill>
                </a:ln>
                <a:solidFill>
                  <a:schemeClr val="accent2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4" name="Text Placeholder 7"/>
          <p:cNvSpPr>
            <a:spLocks noGrp="1"/>
          </p:cNvSpPr>
          <p:nvPr>
            <p:ph type="body" sz="quarter" idx="60"/>
          </p:nvPr>
        </p:nvSpPr>
        <p:spPr>
          <a:xfrm>
            <a:off x="6113466" y="4778113"/>
            <a:ext cx="528106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5" name="Text Placeholder 7"/>
          <p:cNvSpPr>
            <a:spLocks noGrp="1"/>
          </p:cNvSpPr>
          <p:nvPr>
            <p:ph type="body" sz="quarter" idx="61"/>
          </p:nvPr>
        </p:nvSpPr>
        <p:spPr>
          <a:xfrm>
            <a:off x="6806674" y="5317373"/>
            <a:ext cx="187536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62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6" name="Text Placeholder 2"/>
          <p:cNvSpPr>
            <a:spLocks noGrp="1"/>
          </p:cNvSpPr>
          <p:nvPr>
            <p:ph type="body" sz="quarter" idx="62"/>
          </p:nvPr>
        </p:nvSpPr>
        <p:spPr>
          <a:xfrm>
            <a:off x="6806674" y="5682508"/>
            <a:ext cx="1875367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81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7" name="Text Placeholder 7"/>
          <p:cNvSpPr>
            <a:spLocks noGrp="1"/>
          </p:cNvSpPr>
          <p:nvPr>
            <p:ph type="body" sz="quarter" idx="63"/>
          </p:nvPr>
        </p:nvSpPr>
        <p:spPr>
          <a:xfrm>
            <a:off x="6806674" y="4736932"/>
            <a:ext cx="187536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ln>
                  <a:solidFill>
                    <a:schemeClr val="accent4"/>
                  </a:solidFill>
                </a:ln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1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655640" y="1483364"/>
            <a:ext cx="2304738" cy="2808000"/>
          </a:xfrm>
          <a:custGeom>
            <a:avLst/>
            <a:gdLst/>
            <a:ahLst/>
            <a:cxnLst/>
            <a:rect l="l" t="t" r="r" b="b"/>
            <a:pathLst>
              <a:path w="2304738" h="2340000">
                <a:moveTo>
                  <a:pt x="1170000" y="0"/>
                </a:moveTo>
                <a:cubicBezTo>
                  <a:pt x="1695016" y="0"/>
                  <a:pt x="2139264" y="345807"/>
                  <a:pt x="2287399" y="822078"/>
                </a:cubicBezTo>
                <a:lnTo>
                  <a:pt x="2304738" y="889510"/>
                </a:lnTo>
                <a:lnTo>
                  <a:pt x="2267755" y="920023"/>
                </a:lnTo>
                <a:cubicBezTo>
                  <a:pt x="2193748" y="994029"/>
                  <a:pt x="2147974" y="1096269"/>
                  <a:pt x="2147974" y="1209199"/>
                </a:cubicBezTo>
                <a:cubicBezTo>
                  <a:pt x="2147974" y="1322130"/>
                  <a:pt x="2193748" y="1424369"/>
                  <a:pt x="2267755" y="1498375"/>
                </a:cubicBezTo>
                <a:lnTo>
                  <a:pt x="2288108" y="1515168"/>
                </a:lnTo>
                <a:lnTo>
                  <a:pt x="2287399" y="1517922"/>
                </a:lnTo>
                <a:cubicBezTo>
                  <a:pt x="2139264" y="1994193"/>
                  <a:pt x="1695016" y="2340000"/>
                  <a:pt x="1170000" y="2340000"/>
                </a:cubicBezTo>
                <a:cubicBezTo>
                  <a:pt x="523827" y="2340000"/>
                  <a:pt x="0" y="1816174"/>
                  <a:pt x="0" y="1170000"/>
                </a:cubicBezTo>
                <a:cubicBezTo>
                  <a:pt x="0" y="523827"/>
                  <a:pt x="523827" y="0"/>
                  <a:pt x="117000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52" name="Picture Placeholder 2"/>
          <p:cNvSpPr>
            <a:spLocks noGrp="1" noChangeAspect="1"/>
          </p:cNvSpPr>
          <p:nvPr>
            <p:ph type="pic" sz="quarter" idx="18"/>
          </p:nvPr>
        </p:nvSpPr>
        <p:spPr>
          <a:xfrm>
            <a:off x="3439353" y="1483364"/>
            <a:ext cx="2262090" cy="2808000"/>
          </a:xfrm>
          <a:custGeom>
            <a:avLst/>
            <a:gdLst/>
            <a:ahLst/>
            <a:cxnLst/>
            <a:rect l="l" t="t" r="r" b="b"/>
            <a:pathLst>
              <a:path w="2262090" h="2340000">
                <a:moveTo>
                  <a:pt x="1129482" y="0"/>
                </a:moveTo>
                <a:cubicBezTo>
                  <a:pt x="1654499" y="0"/>
                  <a:pt x="2098746" y="345808"/>
                  <a:pt x="2246881" y="822078"/>
                </a:cubicBezTo>
                <a:lnTo>
                  <a:pt x="2262090" y="881226"/>
                </a:lnTo>
                <a:lnTo>
                  <a:pt x="2215068" y="920023"/>
                </a:lnTo>
                <a:cubicBezTo>
                  <a:pt x="2141061" y="994029"/>
                  <a:pt x="2095287" y="1096269"/>
                  <a:pt x="2095287" y="1209199"/>
                </a:cubicBezTo>
                <a:cubicBezTo>
                  <a:pt x="2095287" y="1322130"/>
                  <a:pt x="2141061" y="1424369"/>
                  <a:pt x="2215068" y="1498375"/>
                </a:cubicBezTo>
                <a:lnTo>
                  <a:pt x="2244998" y="1523069"/>
                </a:lnTo>
                <a:lnTo>
                  <a:pt x="2207538" y="1625417"/>
                </a:lnTo>
                <a:cubicBezTo>
                  <a:pt x="2029922" y="2045348"/>
                  <a:pt x="1614113" y="2340000"/>
                  <a:pt x="1129482" y="2340000"/>
                </a:cubicBezTo>
                <a:cubicBezTo>
                  <a:pt x="644852" y="2340000"/>
                  <a:pt x="229042" y="2045348"/>
                  <a:pt x="51426" y="1625417"/>
                </a:cubicBezTo>
                <a:lnTo>
                  <a:pt x="18258" y="1534793"/>
                </a:lnTo>
                <a:lnTo>
                  <a:pt x="62396" y="1498376"/>
                </a:lnTo>
                <a:cubicBezTo>
                  <a:pt x="136403" y="1424369"/>
                  <a:pt x="182177" y="1322130"/>
                  <a:pt x="182177" y="1209199"/>
                </a:cubicBezTo>
                <a:cubicBezTo>
                  <a:pt x="182177" y="1068036"/>
                  <a:pt x="110655" y="943578"/>
                  <a:pt x="1871" y="870085"/>
                </a:cubicBezTo>
                <a:lnTo>
                  <a:pt x="0" y="869070"/>
                </a:lnTo>
                <a:lnTo>
                  <a:pt x="12083" y="822078"/>
                </a:lnTo>
                <a:cubicBezTo>
                  <a:pt x="160218" y="345807"/>
                  <a:pt x="604466" y="0"/>
                  <a:pt x="1129482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53" name="Picture Placeholder 2"/>
          <p:cNvSpPr>
            <a:spLocks noGrp="1" noChangeAspect="1"/>
          </p:cNvSpPr>
          <p:nvPr>
            <p:ph type="pic" sz="quarter" idx="64"/>
          </p:nvPr>
        </p:nvSpPr>
        <p:spPr>
          <a:xfrm>
            <a:off x="6190580" y="1483364"/>
            <a:ext cx="2303631" cy="2808000"/>
          </a:xfrm>
          <a:custGeom>
            <a:avLst/>
            <a:gdLst/>
            <a:ahLst/>
            <a:cxnLst/>
            <a:rect l="l" t="t" r="r" b="b"/>
            <a:pathLst>
              <a:path w="2303631" h="2340000">
                <a:moveTo>
                  <a:pt x="1133631" y="0"/>
                </a:moveTo>
                <a:cubicBezTo>
                  <a:pt x="1779805" y="0"/>
                  <a:pt x="2303631" y="523827"/>
                  <a:pt x="2303631" y="1170000"/>
                </a:cubicBezTo>
                <a:cubicBezTo>
                  <a:pt x="2303631" y="1816174"/>
                  <a:pt x="1779805" y="2340000"/>
                  <a:pt x="1133631" y="2340000"/>
                </a:cubicBezTo>
                <a:cubicBezTo>
                  <a:pt x="649001" y="2340000"/>
                  <a:pt x="233191" y="2045348"/>
                  <a:pt x="55576" y="1625417"/>
                </a:cubicBezTo>
                <a:lnTo>
                  <a:pt x="16760" y="1519365"/>
                </a:lnTo>
                <a:lnTo>
                  <a:pt x="42199" y="1498376"/>
                </a:lnTo>
                <a:cubicBezTo>
                  <a:pt x="116206" y="1424369"/>
                  <a:pt x="161980" y="1322130"/>
                  <a:pt x="161980" y="1209199"/>
                </a:cubicBezTo>
                <a:cubicBezTo>
                  <a:pt x="161980" y="1096269"/>
                  <a:pt x="116206" y="994029"/>
                  <a:pt x="42199" y="920023"/>
                </a:cubicBezTo>
                <a:lnTo>
                  <a:pt x="0" y="885206"/>
                </a:lnTo>
                <a:lnTo>
                  <a:pt x="16232" y="822078"/>
                </a:lnTo>
                <a:cubicBezTo>
                  <a:pt x="164367" y="345807"/>
                  <a:pt x="608615" y="0"/>
                  <a:pt x="113363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54" name="Text Placeholder 7"/>
          <p:cNvSpPr>
            <a:spLocks noGrp="1"/>
          </p:cNvSpPr>
          <p:nvPr>
            <p:ph type="body" sz="quarter" idx="65"/>
          </p:nvPr>
        </p:nvSpPr>
        <p:spPr>
          <a:xfrm>
            <a:off x="2960378" y="2565576"/>
            <a:ext cx="528106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5" name="Text Placeholder 7"/>
          <p:cNvSpPr>
            <a:spLocks noGrp="1"/>
          </p:cNvSpPr>
          <p:nvPr>
            <p:ph type="body" sz="quarter" idx="66"/>
          </p:nvPr>
        </p:nvSpPr>
        <p:spPr>
          <a:xfrm>
            <a:off x="5679622" y="2565576"/>
            <a:ext cx="528106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ic lis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2438" y="324581"/>
            <a:ext cx="82296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2438" y="827103"/>
            <a:ext cx="82296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5" name="Text Placeholder 7"/>
          <p:cNvSpPr>
            <a:spLocks noGrp="1" noChangeAspect="1"/>
          </p:cNvSpPr>
          <p:nvPr>
            <p:ph type="body" sz="quarter" idx="39"/>
          </p:nvPr>
        </p:nvSpPr>
        <p:spPr>
          <a:xfrm>
            <a:off x="1313390" y="1897751"/>
            <a:ext cx="1352909" cy="172798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45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36" name="Text Placeholder 7"/>
          <p:cNvSpPr>
            <a:spLocks noGrp="1" noChangeAspect="1"/>
          </p:cNvSpPr>
          <p:nvPr>
            <p:ph type="body" sz="quarter" idx="56"/>
          </p:nvPr>
        </p:nvSpPr>
        <p:spPr>
          <a:xfrm>
            <a:off x="4124323" y="1897751"/>
            <a:ext cx="1352909" cy="172798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45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37" name="Text Placeholder 7"/>
          <p:cNvSpPr>
            <a:spLocks noGrp="1" noChangeAspect="1"/>
          </p:cNvSpPr>
          <p:nvPr>
            <p:ph type="body" sz="quarter" idx="60"/>
          </p:nvPr>
        </p:nvSpPr>
        <p:spPr>
          <a:xfrm>
            <a:off x="6989762" y="1897751"/>
            <a:ext cx="1352909" cy="172798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45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9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1206502" y="5134497"/>
            <a:ext cx="187536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62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0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1206502" y="5499631"/>
            <a:ext cx="1875367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81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1" name="Text Placeholder 7"/>
          <p:cNvSpPr>
            <a:spLocks noGrp="1"/>
          </p:cNvSpPr>
          <p:nvPr>
            <p:ph type="body" sz="quarter" idx="55"/>
          </p:nvPr>
        </p:nvSpPr>
        <p:spPr>
          <a:xfrm>
            <a:off x="1206502" y="4554056"/>
            <a:ext cx="187536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accent1">
                    <a:lumMod val="60000"/>
                    <a:lumOff val="4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3" name="Text Placeholder 7"/>
          <p:cNvSpPr>
            <a:spLocks noGrp="1"/>
          </p:cNvSpPr>
          <p:nvPr>
            <p:ph type="body" sz="quarter" idx="57"/>
          </p:nvPr>
        </p:nvSpPr>
        <p:spPr>
          <a:xfrm>
            <a:off x="4017435" y="5134497"/>
            <a:ext cx="187536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62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4" name="Text Placeholder 2"/>
          <p:cNvSpPr>
            <a:spLocks noGrp="1"/>
          </p:cNvSpPr>
          <p:nvPr>
            <p:ph type="body" sz="quarter" idx="58"/>
          </p:nvPr>
        </p:nvSpPr>
        <p:spPr>
          <a:xfrm>
            <a:off x="4017435" y="5499631"/>
            <a:ext cx="1875367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81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5" name="Text Placeholder 7"/>
          <p:cNvSpPr>
            <a:spLocks noGrp="1"/>
          </p:cNvSpPr>
          <p:nvPr>
            <p:ph type="body" sz="quarter" idx="59"/>
          </p:nvPr>
        </p:nvSpPr>
        <p:spPr>
          <a:xfrm>
            <a:off x="4017435" y="4554056"/>
            <a:ext cx="187536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accent2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7" name="Text Placeholder 7"/>
          <p:cNvSpPr>
            <a:spLocks noGrp="1"/>
          </p:cNvSpPr>
          <p:nvPr>
            <p:ph type="body" sz="quarter" idx="61"/>
          </p:nvPr>
        </p:nvSpPr>
        <p:spPr>
          <a:xfrm>
            <a:off x="6806674" y="5134497"/>
            <a:ext cx="187536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62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8" name="Text Placeholder 2"/>
          <p:cNvSpPr>
            <a:spLocks noGrp="1"/>
          </p:cNvSpPr>
          <p:nvPr>
            <p:ph type="body" sz="quarter" idx="62"/>
          </p:nvPr>
        </p:nvSpPr>
        <p:spPr>
          <a:xfrm>
            <a:off x="6806674" y="5499631"/>
            <a:ext cx="1875367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81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9" name="Text Placeholder 7"/>
          <p:cNvSpPr>
            <a:spLocks noGrp="1"/>
          </p:cNvSpPr>
          <p:nvPr>
            <p:ph type="body" sz="quarter" idx="63"/>
          </p:nvPr>
        </p:nvSpPr>
        <p:spPr>
          <a:xfrm>
            <a:off x="6806674" y="4554056"/>
            <a:ext cx="187536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slow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ic lis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2438" y="324581"/>
            <a:ext cx="82296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2438" y="827103"/>
            <a:ext cx="82296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/>
          </p:nvPr>
        </p:nvSpPr>
        <p:spPr>
          <a:xfrm>
            <a:off x="513294" y="1761099"/>
            <a:ext cx="528106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1354138" y="1544321"/>
            <a:ext cx="3090862" cy="44014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1354139" y="2025112"/>
            <a:ext cx="309086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81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3" name="Text Placeholder 7"/>
          <p:cNvSpPr>
            <a:spLocks noGrp="1"/>
          </p:cNvSpPr>
          <p:nvPr>
            <p:ph type="body" sz="quarter" idx="43"/>
          </p:nvPr>
        </p:nvSpPr>
        <p:spPr>
          <a:xfrm>
            <a:off x="513294" y="3239379"/>
            <a:ext cx="528106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44"/>
          </p:nvPr>
        </p:nvSpPr>
        <p:spPr>
          <a:xfrm>
            <a:off x="1354138" y="3022601"/>
            <a:ext cx="3090862" cy="44014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45"/>
          </p:nvPr>
        </p:nvSpPr>
        <p:spPr>
          <a:xfrm>
            <a:off x="1354139" y="3503389"/>
            <a:ext cx="309086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81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49"/>
          </p:nvPr>
        </p:nvSpPr>
        <p:spPr>
          <a:xfrm>
            <a:off x="513294" y="4717659"/>
            <a:ext cx="528106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50"/>
          </p:nvPr>
        </p:nvSpPr>
        <p:spPr>
          <a:xfrm>
            <a:off x="1354138" y="4500881"/>
            <a:ext cx="3090862" cy="44014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51"/>
          </p:nvPr>
        </p:nvSpPr>
        <p:spPr>
          <a:xfrm>
            <a:off x="1354139" y="4981672"/>
            <a:ext cx="309086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81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slow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conic lis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2438" y="324581"/>
            <a:ext cx="82296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2438" y="827103"/>
            <a:ext cx="82296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/>
          </p:nvPr>
        </p:nvSpPr>
        <p:spPr>
          <a:xfrm>
            <a:off x="8090432" y="1898259"/>
            <a:ext cx="528106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4816476" y="1681481"/>
            <a:ext cx="3090862" cy="44014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4816478" y="2162272"/>
            <a:ext cx="309086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30000"/>
              </a:lnSpc>
              <a:buNone/>
              <a:defRPr sz="81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3" name="Text Placeholder 7"/>
          <p:cNvSpPr>
            <a:spLocks noGrp="1"/>
          </p:cNvSpPr>
          <p:nvPr>
            <p:ph type="body" sz="quarter" idx="43"/>
          </p:nvPr>
        </p:nvSpPr>
        <p:spPr>
          <a:xfrm>
            <a:off x="8090432" y="3376539"/>
            <a:ext cx="528106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44"/>
          </p:nvPr>
        </p:nvSpPr>
        <p:spPr>
          <a:xfrm>
            <a:off x="4816476" y="3159761"/>
            <a:ext cx="3090862" cy="44014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45"/>
          </p:nvPr>
        </p:nvSpPr>
        <p:spPr>
          <a:xfrm>
            <a:off x="4816478" y="3640552"/>
            <a:ext cx="309086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30000"/>
              </a:lnSpc>
              <a:buNone/>
              <a:defRPr sz="81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49"/>
          </p:nvPr>
        </p:nvSpPr>
        <p:spPr>
          <a:xfrm>
            <a:off x="8090432" y="4854819"/>
            <a:ext cx="528106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50"/>
          </p:nvPr>
        </p:nvSpPr>
        <p:spPr>
          <a:xfrm>
            <a:off x="4816476" y="4638041"/>
            <a:ext cx="3090862" cy="44014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51"/>
          </p:nvPr>
        </p:nvSpPr>
        <p:spPr>
          <a:xfrm>
            <a:off x="4816478" y="5118832"/>
            <a:ext cx="309086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30000"/>
              </a:lnSpc>
              <a:buNone/>
              <a:defRPr sz="81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slow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rcle info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2438" y="324581"/>
            <a:ext cx="82296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2438" y="827103"/>
            <a:ext cx="82296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723372" y="5151591"/>
            <a:ext cx="2206098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62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723376" y="5461324"/>
            <a:ext cx="2206097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81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1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824971" y="1991361"/>
            <a:ext cx="1979998" cy="2375997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3466566" y="5151591"/>
            <a:ext cx="2206098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62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22"/>
          </p:nvPr>
        </p:nvSpPr>
        <p:spPr>
          <a:xfrm>
            <a:off x="3466570" y="5461324"/>
            <a:ext cx="2206097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81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2" name="Picture Placeholder 2"/>
          <p:cNvSpPr>
            <a:spLocks noGrp="1" noChangeAspect="1"/>
          </p:cNvSpPr>
          <p:nvPr>
            <p:ph type="pic" sz="quarter" idx="18"/>
          </p:nvPr>
        </p:nvSpPr>
        <p:spPr>
          <a:xfrm>
            <a:off x="3568166" y="1991361"/>
            <a:ext cx="1979998" cy="2375997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6221938" y="5151591"/>
            <a:ext cx="2206098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62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24"/>
          </p:nvPr>
        </p:nvSpPr>
        <p:spPr>
          <a:xfrm>
            <a:off x="6221942" y="5461324"/>
            <a:ext cx="2206097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81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7" name="Picture Placeholder 2"/>
          <p:cNvSpPr>
            <a:spLocks noGrp="1" noChangeAspect="1"/>
          </p:cNvSpPr>
          <p:nvPr>
            <p:ph type="pic" sz="quarter" idx="19"/>
          </p:nvPr>
        </p:nvSpPr>
        <p:spPr>
          <a:xfrm>
            <a:off x="6340471" y="1991361"/>
            <a:ext cx="1979998" cy="2375997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</p:spTree>
  </p:cSld>
  <p:clrMapOvr>
    <a:masterClrMapping/>
  </p:clrMapOvr>
  <p:transition spd="slow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und bars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2438" y="324581"/>
            <a:ext cx="82296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2438" y="827103"/>
            <a:ext cx="82296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723372" y="5151591"/>
            <a:ext cx="2206098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62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723376" y="5461324"/>
            <a:ext cx="2206097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81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4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3466566" y="5151591"/>
            <a:ext cx="2206098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62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5" name="Text Placeholder 2"/>
          <p:cNvSpPr>
            <a:spLocks noGrp="1"/>
          </p:cNvSpPr>
          <p:nvPr>
            <p:ph type="body" sz="quarter" idx="22"/>
          </p:nvPr>
        </p:nvSpPr>
        <p:spPr>
          <a:xfrm>
            <a:off x="3466570" y="5461324"/>
            <a:ext cx="2206097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81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9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6221938" y="5151591"/>
            <a:ext cx="2206098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62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0" name="Text Placeholder 2"/>
          <p:cNvSpPr>
            <a:spLocks noGrp="1"/>
          </p:cNvSpPr>
          <p:nvPr>
            <p:ph type="body" sz="quarter" idx="24"/>
          </p:nvPr>
        </p:nvSpPr>
        <p:spPr>
          <a:xfrm>
            <a:off x="6221942" y="5461324"/>
            <a:ext cx="2206097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81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slow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column with da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2438" y="324581"/>
            <a:ext cx="82296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2438" y="827103"/>
            <a:ext cx="82296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64"/>
          </p:nvPr>
        </p:nvSpPr>
        <p:spPr>
          <a:xfrm>
            <a:off x="4748741" y="2145649"/>
            <a:ext cx="1770592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8"/>
          </p:nvPr>
        </p:nvSpPr>
        <p:spPr>
          <a:xfrm>
            <a:off x="5053536" y="1527880"/>
            <a:ext cx="1475998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1620" b="1" baseline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162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65"/>
          </p:nvPr>
        </p:nvSpPr>
        <p:spPr>
          <a:xfrm>
            <a:off x="4748741" y="1898829"/>
            <a:ext cx="177059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66"/>
          </p:nvPr>
        </p:nvSpPr>
        <p:spPr>
          <a:xfrm>
            <a:off x="6911446" y="2145649"/>
            <a:ext cx="1770592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67"/>
          </p:nvPr>
        </p:nvSpPr>
        <p:spPr>
          <a:xfrm>
            <a:off x="7216241" y="1527880"/>
            <a:ext cx="1475998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1620" b="1" baseline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162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68"/>
          </p:nvPr>
        </p:nvSpPr>
        <p:spPr>
          <a:xfrm>
            <a:off x="6911446" y="1898829"/>
            <a:ext cx="177059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69"/>
          </p:nvPr>
        </p:nvSpPr>
        <p:spPr>
          <a:xfrm>
            <a:off x="4748741" y="3762176"/>
            <a:ext cx="1770592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70"/>
          </p:nvPr>
        </p:nvSpPr>
        <p:spPr>
          <a:xfrm>
            <a:off x="5053536" y="3144408"/>
            <a:ext cx="1475998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1620" b="1" baseline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162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71"/>
          </p:nvPr>
        </p:nvSpPr>
        <p:spPr>
          <a:xfrm>
            <a:off x="4748741" y="3515357"/>
            <a:ext cx="177059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72"/>
          </p:nvPr>
        </p:nvSpPr>
        <p:spPr>
          <a:xfrm>
            <a:off x="6911446" y="3762176"/>
            <a:ext cx="1770592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73"/>
          </p:nvPr>
        </p:nvSpPr>
        <p:spPr>
          <a:xfrm>
            <a:off x="7216241" y="3144408"/>
            <a:ext cx="1475998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1620" b="1" baseline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162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74"/>
          </p:nvPr>
        </p:nvSpPr>
        <p:spPr>
          <a:xfrm>
            <a:off x="6911446" y="3515357"/>
            <a:ext cx="177059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75"/>
          </p:nvPr>
        </p:nvSpPr>
        <p:spPr>
          <a:xfrm>
            <a:off x="4748741" y="5344249"/>
            <a:ext cx="1770592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76"/>
          </p:nvPr>
        </p:nvSpPr>
        <p:spPr>
          <a:xfrm>
            <a:off x="5053536" y="4746929"/>
            <a:ext cx="1475998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1620" b="1" baseline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162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9" name="Text Placeholder 7"/>
          <p:cNvSpPr>
            <a:spLocks noGrp="1"/>
          </p:cNvSpPr>
          <p:nvPr>
            <p:ph type="body" sz="quarter" idx="77"/>
          </p:nvPr>
        </p:nvSpPr>
        <p:spPr>
          <a:xfrm>
            <a:off x="4748741" y="5097429"/>
            <a:ext cx="177059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0" name="Text Placeholder 2"/>
          <p:cNvSpPr>
            <a:spLocks noGrp="1"/>
          </p:cNvSpPr>
          <p:nvPr>
            <p:ph type="body" sz="quarter" idx="78"/>
          </p:nvPr>
        </p:nvSpPr>
        <p:spPr>
          <a:xfrm>
            <a:off x="6911446" y="5344249"/>
            <a:ext cx="1770592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1" name="Text Placeholder 7"/>
          <p:cNvSpPr>
            <a:spLocks noGrp="1"/>
          </p:cNvSpPr>
          <p:nvPr>
            <p:ph type="body" sz="quarter" idx="79"/>
          </p:nvPr>
        </p:nvSpPr>
        <p:spPr>
          <a:xfrm>
            <a:off x="7216241" y="4746929"/>
            <a:ext cx="1475998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1620" b="1" baseline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162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2" name="Text Placeholder 7"/>
          <p:cNvSpPr>
            <a:spLocks noGrp="1"/>
          </p:cNvSpPr>
          <p:nvPr>
            <p:ph type="body" sz="quarter" idx="80"/>
          </p:nvPr>
        </p:nvSpPr>
        <p:spPr>
          <a:xfrm>
            <a:off x="6911446" y="5097429"/>
            <a:ext cx="177059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slow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ight column with da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2438" y="324581"/>
            <a:ext cx="82296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2438" y="827103"/>
            <a:ext cx="82296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64"/>
          </p:nvPr>
        </p:nvSpPr>
        <p:spPr>
          <a:xfrm>
            <a:off x="452438" y="2145649"/>
            <a:ext cx="1770592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8"/>
          </p:nvPr>
        </p:nvSpPr>
        <p:spPr>
          <a:xfrm>
            <a:off x="757233" y="1527880"/>
            <a:ext cx="1475998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16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62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65"/>
          </p:nvPr>
        </p:nvSpPr>
        <p:spPr>
          <a:xfrm>
            <a:off x="452438" y="1898829"/>
            <a:ext cx="177059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66"/>
          </p:nvPr>
        </p:nvSpPr>
        <p:spPr>
          <a:xfrm>
            <a:off x="6911446" y="2145649"/>
            <a:ext cx="1770592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67"/>
          </p:nvPr>
        </p:nvSpPr>
        <p:spPr>
          <a:xfrm>
            <a:off x="7216241" y="1527880"/>
            <a:ext cx="1475998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16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62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68"/>
          </p:nvPr>
        </p:nvSpPr>
        <p:spPr>
          <a:xfrm>
            <a:off x="6911446" y="1898829"/>
            <a:ext cx="177059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69"/>
          </p:nvPr>
        </p:nvSpPr>
        <p:spPr>
          <a:xfrm>
            <a:off x="452438" y="3762176"/>
            <a:ext cx="1770592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70"/>
          </p:nvPr>
        </p:nvSpPr>
        <p:spPr>
          <a:xfrm>
            <a:off x="757233" y="3144408"/>
            <a:ext cx="1475998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16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62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71"/>
          </p:nvPr>
        </p:nvSpPr>
        <p:spPr>
          <a:xfrm>
            <a:off x="452438" y="3515357"/>
            <a:ext cx="177059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72"/>
          </p:nvPr>
        </p:nvSpPr>
        <p:spPr>
          <a:xfrm>
            <a:off x="6911446" y="3762176"/>
            <a:ext cx="1770592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73"/>
          </p:nvPr>
        </p:nvSpPr>
        <p:spPr>
          <a:xfrm>
            <a:off x="7216241" y="3144408"/>
            <a:ext cx="1475998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16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62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74"/>
          </p:nvPr>
        </p:nvSpPr>
        <p:spPr>
          <a:xfrm>
            <a:off x="6911446" y="3515357"/>
            <a:ext cx="177059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75"/>
          </p:nvPr>
        </p:nvSpPr>
        <p:spPr>
          <a:xfrm>
            <a:off x="452438" y="5344249"/>
            <a:ext cx="1770592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76"/>
          </p:nvPr>
        </p:nvSpPr>
        <p:spPr>
          <a:xfrm>
            <a:off x="757233" y="4746929"/>
            <a:ext cx="1475998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16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62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9" name="Text Placeholder 7"/>
          <p:cNvSpPr>
            <a:spLocks noGrp="1"/>
          </p:cNvSpPr>
          <p:nvPr>
            <p:ph type="body" sz="quarter" idx="77"/>
          </p:nvPr>
        </p:nvSpPr>
        <p:spPr>
          <a:xfrm>
            <a:off x="452438" y="5097429"/>
            <a:ext cx="177059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4" name="Text Placeholder 7"/>
          <p:cNvSpPr>
            <a:spLocks noGrp="1" noChangeAspect="1"/>
          </p:cNvSpPr>
          <p:nvPr>
            <p:ph type="body" sz="quarter" idx="81"/>
          </p:nvPr>
        </p:nvSpPr>
        <p:spPr>
          <a:xfrm>
            <a:off x="2938371" y="3734195"/>
            <a:ext cx="417657" cy="5615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800" b="1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5" name="Text Placeholder 7"/>
          <p:cNvSpPr>
            <a:spLocks noGrp="1" noChangeAspect="1"/>
          </p:cNvSpPr>
          <p:nvPr>
            <p:ph type="body" sz="quarter" idx="47"/>
          </p:nvPr>
        </p:nvSpPr>
        <p:spPr>
          <a:xfrm>
            <a:off x="3522822" y="3159648"/>
            <a:ext cx="417657" cy="5615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800" b="1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6" name="Text Placeholder 7"/>
          <p:cNvSpPr>
            <a:spLocks noGrp="1" noChangeAspect="1"/>
          </p:cNvSpPr>
          <p:nvPr>
            <p:ph type="body" sz="quarter" idx="48"/>
          </p:nvPr>
        </p:nvSpPr>
        <p:spPr>
          <a:xfrm>
            <a:off x="4125362" y="2567772"/>
            <a:ext cx="417657" cy="5615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800" b="1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7" name="Text Placeholder 7"/>
          <p:cNvSpPr>
            <a:spLocks noGrp="1" noChangeAspect="1"/>
          </p:cNvSpPr>
          <p:nvPr>
            <p:ph type="body" sz="quarter" idx="49"/>
          </p:nvPr>
        </p:nvSpPr>
        <p:spPr>
          <a:xfrm>
            <a:off x="4770916" y="3137655"/>
            <a:ext cx="417657" cy="5615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800" b="1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8" name="Text Placeholder 7"/>
          <p:cNvSpPr>
            <a:spLocks noGrp="1" noChangeAspect="1"/>
          </p:cNvSpPr>
          <p:nvPr>
            <p:ph type="body" sz="quarter" idx="50"/>
          </p:nvPr>
        </p:nvSpPr>
        <p:spPr>
          <a:xfrm>
            <a:off x="5433827" y="3733557"/>
            <a:ext cx="417657" cy="5615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800" b="1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9" name="Text Placeholder 7"/>
          <p:cNvSpPr>
            <a:spLocks noGrp="1"/>
          </p:cNvSpPr>
          <p:nvPr>
            <p:ph type="body" sz="quarter" idx="82"/>
          </p:nvPr>
        </p:nvSpPr>
        <p:spPr>
          <a:xfrm>
            <a:off x="452441" y="1527880"/>
            <a:ext cx="304795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1620" b="1" baseline="0">
                <a:solidFill>
                  <a:schemeClr val="accent1">
                    <a:lumMod val="60000"/>
                    <a:lumOff val="4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162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0" name="Text Placeholder 7"/>
          <p:cNvSpPr>
            <a:spLocks noGrp="1"/>
          </p:cNvSpPr>
          <p:nvPr>
            <p:ph type="body" sz="quarter" idx="83"/>
          </p:nvPr>
        </p:nvSpPr>
        <p:spPr>
          <a:xfrm>
            <a:off x="6911449" y="1527880"/>
            <a:ext cx="304795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1620" b="1" baseline="0">
                <a:solidFill>
                  <a:schemeClr val="accent2"/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162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1" name="Text Placeholder 7"/>
          <p:cNvSpPr>
            <a:spLocks noGrp="1"/>
          </p:cNvSpPr>
          <p:nvPr>
            <p:ph type="body" sz="quarter" idx="84"/>
          </p:nvPr>
        </p:nvSpPr>
        <p:spPr>
          <a:xfrm>
            <a:off x="452441" y="3144408"/>
            <a:ext cx="304795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1620" b="1" baseline="0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162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2" name="Text Placeholder 7"/>
          <p:cNvSpPr>
            <a:spLocks noGrp="1"/>
          </p:cNvSpPr>
          <p:nvPr>
            <p:ph type="body" sz="quarter" idx="85"/>
          </p:nvPr>
        </p:nvSpPr>
        <p:spPr>
          <a:xfrm>
            <a:off x="6911449" y="3144408"/>
            <a:ext cx="304795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1620" b="1" baseline="0">
                <a:solidFill>
                  <a:schemeClr val="accent4"/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162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3" name="Text Placeholder 7"/>
          <p:cNvSpPr>
            <a:spLocks noGrp="1"/>
          </p:cNvSpPr>
          <p:nvPr>
            <p:ph type="body" sz="quarter" idx="86"/>
          </p:nvPr>
        </p:nvSpPr>
        <p:spPr>
          <a:xfrm>
            <a:off x="452441" y="4746929"/>
            <a:ext cx="304795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1620" b="1" baseline="0">
                <a:solidFill>
                  <a:schemeClr val="accent5"/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162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slow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with content Clea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2438" y="324581"/>
            <a:ext cx="82296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2438" y="827103"/>
            <a:ext cx="82296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64"/>
          </p:nvPr>
        </p:nvSpPr>
        <p:spPr>
          <a:xfrm>
            <a:off x="443974" y="5655212"/>
            <a:ext cx="823012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8"/>
          </p:nvPr>
        </p:nvSpPr>
        <p:spPr>
          <a:xfrm>
            <a:off x="427038" y="5200833"/>
            <a:ext cx="8247062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144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4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77"/>
          </p:nvPr>
        </p:nvSpPr>
        <p:spPr>
          <a:xfrm>
            <a:off x="643038" y="4274775"/>
            <a:ext cx="1799996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78"/>
          </p:nvPr>
        </p:nvSpPr>
        <p:spPr>
          <a:xfrm>
            <a:off x="643038" y="4640535"/>
            <a:ext cx="1799996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79"/>
          </p:nvPr>
        </p:nvSpPr>
        <p:spPr>
          <a:xfrm>
            <a:off x="2722534" y="4274775"/>
            <a:ext cx="1799996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80"/>
          </p:nvPr>
        </p:nvSpPr>
        <p:spPr>
          <a:xfrm>
            <a:off x="2722534" y="4640535"/>
            <a:ext cx="1799996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81"/>
          </p:nvPr>
        </p:nvSpPr>
        <p:spPr>
          <a:xfrm>
            <a:off x="4738530" y="4274775"/>
            <a:ext cx="1799996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82"/>
          </p:nvPr>
        </p:nvSpPr>
        <p:spPr>
          <a:xfrm>
            <a:off x="4738530" y="4640535"/>
            <a:ext cx="1799996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83"/>
          </p:nvPr>
        </p:nvSpPr>
        <p:spPr>
          <a:xfrm>
            <a:off x="6754526" y="4274775"/>
            <a:ext cx="1799996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7" name="Text Placeholder 7"/>
          <p:cNvSpPr>
            <a:spLocks noGrp="1"/>
          </p:cNvSpPr>
          <p:nvPr>
            <p:ph type="body" sz="quarter" idx="84"/>
          </p:nvPr>
        </p:nvSpPr>
        <p:spPr>
          <a:xfrm>
            <a:off x="6754526" y="4640535"/>
            <a:ext cx="1799996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altLang="zh-CN" sz="140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en-US" altLang="zh-CN" sz="140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8267DA21-A886-41A1-99C2-3781F26F9BC5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content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2438" y="324581"/>
            <a:ext cx="82296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2438" y="827103"/>
            <a:ext cx="82296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slow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2438" y="324581"/>
            <a:ext cx="82296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2438" y="827103"/>
            <a:ext cx="82296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slow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content Cle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2438" y="324581"/>
            <a:ext cx="82296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2438" y="827103"/>
            <a:ext cx="82296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slow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with content Cle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2438" y="324581"/>
            <a:ext cx="82296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2438" y="827103"/>
            <a:ext cx="82296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Text Placeholder 7"/>
          <p:cNvSpPr>
            <a:spLocks noGrp="1"/>
          </p:cNvSpPr>
          <p:nvPr>
            <p:ph type="body" sz="quarter" idx="40"/>
          </p:nvPr>
        </p:nvSpPr>
        <p:spPr>
          <a:xfrm>
            <a:off x="452439" y="1467760"/>
            <a:ext cx="2948682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144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4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41"/>
          </p:nvPr>
        </p:nvSpPr>
        <p:spPr>
          <a:xfrm>
            <a:off x="452441" y="1949956"/>
            <a:ext cx="294868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42"/>
          </p:nvPr>
        </p:nvSpPr>
        <p:spPr>
          <a:xfrm>
            <a:off x="467787" y="2280931"/>
            <a:ext cx="2932641" cy="2152280"/>
          </a:xfrm>
          <a:prstGeom prst="rect">
            <a:avLst/>
          </a:prstGeom>
        </p:spPr>
        <p:txBody>
          <a:bodyPr vert="horz" lIns="0" tIns="0" rIns="0" bIns="0"/>
          <a:lstStyle>
            <a:lvl1pPr marL="0" marR="0" indent="0" algn="just" defTabSz="363855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auto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ctr"/>
            <a:r>
              <a:rPr lang="zh-CN" altLang="en-US" strike="noStrike" noProof="1" smtClean="0"/>
              <a:t>第二级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64"/>
          </p:nvPr>
        </p:nvSpPr>
        <p:spPr>
          <a:xfrm>
            <a:off x="467786" y="5427908"/>
            <a:ext cx="2932641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8"/>
          </p:nvPr>
        </p:nvSpPr>
        <p:spPr>
          <a:xfrm>
            <a:off x="467786" y="4769500"/>
            <a:ext cx="2932641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18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65"/>
          </p:nvPr>
        </p:nvSpPr>
        <p:spPr>
          <a:xfrm>
            <a:off x="467786" y="5181089"/>
            <a:ext cx="2932641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slow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content Clea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2438" y="324581"/>
            <a:ext cx="82296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2438" y="827103"/>
            <a:ext cx="82296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64"/>
          </p:nvPr>
        </p:nvSpPr>
        <p:spPr>
          <a:xfrm>
            <a:off x="443974" y="5563772"/>
            <a:ext cx="823012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8"/>
          </p:nvPr>
        </p:nvSpPr>
        <p:spPr>
          <a:xfrm>
            <a:off x="427038" y="5109393"/>
            <a:ext cx="8247062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144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4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slow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da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2438" y="324581"/>
            <a:ext cx="82296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2438" y="827103"/>
            <a:ext cx="82296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64"/>
          </p:nvPr>
        </p:nvSpPr>
        <p:spPr>
          <a:xfrm>
            <a:off x="443972" y="5482493"/>
            <a:ext cx="3907896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8"/>
          </p:nvPr>
        </p:nvSpPr>
        <p:spPr>
          <a:xfrm>
            <a:off x="427038" y="4664085"/>
            <a:ext cx="3924830" cy="45437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18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65"/>
          </p:nvPr>
        </p:nvSpPr>
        <p:spPr>
          <a:xfrm>
            <a:off x="452438" y="5151356"/>
            <a:ext cx="389943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tx1">
                    <a:lumMod val="50000"/>
                    <a:lumOff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66"/>
          </p:nvPr>
        </p:nvSpPr>
        <p:spPr>
          <a:xfrm>
            <a:off x="4774142" y="5482493"/>
            <a:ext cx="3907896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67"/>
          </p:nvPr>
        </p:nvSpPr>
        <p:spPr>
          <a:xfrm>
            <a:off x="4757208" y="4664085"/>
            <a:ext cx="3924830" cy="45437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18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68"/>
          </p:nvPr>
        </p:nvSpPr>
        <p:spPr>
          <a:xfrm>
            <a:off x="4782608" y="5151356"/>
            <a:ext cx="389943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tx1">
                    <a:lumMod val="50000"/>
                    <a:lumOff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slow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our columns result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2438" y="324581"/>
            <a:ext cx="82296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2438" y="827103"/>
            <a:ext cx="82296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64"/>
          </p:nvPr>
        </p:nvSpPr>
        <p:spPr>
          <a:xfrm>
            <a:off x="413811" y="4795536"/>
            <a:ext cx="1770592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8"/>
          </p:nvPr>
        </p:nvSpPr>
        <p:spPr>
          <a:xfrm>
            <a:off x="413811" y="4137128"/>
            <a:ext cx="1770592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8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65"/>
          </p:nvPr>
        </p:nvSpPr>
        <p:spPr>
          <a:xfrm>
            <a:off x="413811" y="4548717"/>
            <a:ext cx="177059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3" name="Text Placeholder 2"/>
          <p:cNvSpPr>
            <a:spLocks noGrp="1"/>
          </p:cNvSpPr>
          <p:nvPr>
            <p:ph type="body" sz="quarter" idx="66"/>
          </p:nvPr>
        </p:nvSpPr>
        <p:spPr>
          <a:xfrm>
            <a:off x="2513541" y="4795536"/>
            <a:ext cx="1770592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67"/>
          </p:nvPr>
        </p:nvSpPr>
        <p:spPr>
          <a:xfrm>
            <a:off x="2513541" y="4137128"/>
            <a:ext cx="1770592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8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68"/>
          </p:nvPr>
        </p:nvSpPr>
        <p:spPr>
          <a:xfrm>
            <a:off x="2513541" y="4548717"/>
            <a:ext cx="177059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69"/>
          </p:nvPr>
        </p:nvSpPr>
        <p:spPr>
          <a:xfrm>
            <a:off x="4714870" y="4795536"/>
            <a:ext cx="1770592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7" name="Text Placeholder 7"/>
          <p:cNvSpPr>
            <a:spLocks noGrp="1"/>
          </p:cNvSpPr>
          <p:nvPr>
            <p:ph type="body" sz="quarter" idx="70"/>
          </p:nvPr>
        </p:nvSpPr>
        <p:spPr>
          <a:xfrm>
            <a:off x="4714870" y="4137128"/>
            <a:ext cx="1770592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8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71"/>
          </p:nvPr>
        </p:nvSpPr>
        <p:spPr>
          <a:xfrm>
            <a:off x="4714870" y="4548717"/>
            <a:ext cx="177059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9" name="Text Placeholder 2"/>
          <p:cNvSpPr>
            <a:spLocks noGrp="1"/>
          </p:cNvSpPr>
          <p:nvPr>
            <p:ph type="body" sz="quarter" idx="72"/>
          </p:nvPr>
        </p:nvSpPr>
        <p:spPr>
          <a:xfrm>
            <a:off x="6894513" y="4795536"/>
            <a:ext cx="1770592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0" name="Text Placeholder 7"/>
          <p:cNvSpPr>
            <a:spLocks noGrp="1"/>
          </p:cNvSpPr>
          <p:nvPr>
            <p:ph type="body" sz="quarter" idx="73"/>
          </p:nvPr>
        </p:nvSpPr>
        <p:spPr>
          <a:xfrm>
            <a:off x="6894513" y="4137128"/>
            <a:ext cx="1770592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18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74"/>
          </p:nvPr>
        </p:nvSpPr>
        <p:spPr>
          <a:xfrm>
            <a:off x="6894513" y="4548717"/>
            <a:ext cx="177059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slow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imag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452438" y="1369621"/>
            <a:ext cx="8229600" cy="3507180"/>
          </a:xfrm>
          <a:custGeom>
            <a:avLst/>
            <a:gdLst/>
            <a:ahLst/>
            <a:cxnLst/>
            <a:rect l="l" t="t" r="r" b="b"/>
            <a:pathLst>
              <a:path w="8229600" h="2922650">
                <a:moveTo>
                  <a:pt x="1461325" y="0"/>
                </a:moveTo>
                <a:lnTo>
                  <a:pt x="6768275" y="0"/>
                </a:lnTo>
                <a:cubicBezTo>
                  <a:pt x="7575343" y="0"/>
                  <a:pt x="8229600" y="654257"/>
                  <a:pt x="8229600" y="1461325"/>
                </a:cubicBezTo>
                <a:cubicBezTo>
                  <a:pt x="8229600" y="2268393"/>
                  <a:pt x="7575343" y="2922650"/>
                  <a:pt x="6768275" y="2922650"/>
                </a:cubicBezTo>
                <a:lnTo>
                  <a:pt x="1461325" y="2922650"/>
                </a:lnTo>
                <a:cubicBezTo>
                  <a:pt x="654257" y="2922650"/>
                  <a:pt x="0" y="2268393"/>
                  <a:pt x="0" y="1461325"/>
                </a:cubicBezTo>
                <a:cubicBezTo>
                  <a:pt x="0" y="654257"/>
                  <a:pt x="654257" y="0"/>
                  <a:pt x="1461325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2438" y="324581"/>
            <a:ext cx="82296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2438" y="827103"/>
            <a:ext cx="82296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75"/>
          </p:nvPr>
        </p:nvSpPr>
        <p:spPr>
          <a:xfrm>
            <a:off x="443974" y="5563772"/>
            <a:ext cx="823012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76"/>
          </p:nvPr>
        </p:nvSpPr>
        <p:spPr>
          <a:xfrm>
            <a:off x="427038" y="5109393"/>
            <a:ext cx="8247062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144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4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slow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452438" y="1473207"/>
            <a:ext cx="3903662" cy="3447167"/>
          </a:xfrm>
          <a:custGeom>
            <a:avLst/>
            <a:gdLst/>
            <a:ahLst/>
            <a:cxnLst/>
            <a:rect l="l" t="t" r="r" b="b"/>
            <a:pathLst>
              <a:path w="3903662" h="2872639">
                <a:moveTo>
                  <a:pt x="522813" y="0"/>
                </a:moveTo>
                <a:lnTo>
                  <a:pt x="3380849" y="0"/>
                </a:lnTo>
                <a:cubicBezTo>
                  <a:pt x="3669591" y="0"/>
                  <a:pt x="3903662" y="234071"/>
                  <a:pt x="3903662" y="522813"/>
                </a:cubicBezTo>
                <a:lnTo>
                  <a:pt x="3903662" y="2872639"/>
                </a:lnTo>
                <a:lnTo>
                  <a:pt x="0" y="2872639"/>
                </a:lnTo>
                <a:lnTo>
                  <a:pt x="0" y="522813"/>
                </a:lnTo>
                <a:cubicBezTo>
                  <a:pt x="0" y="234071"/>
                  <a:pt x="234071" y="0"/>
                  <a:pt x="522813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2438" y="324581"/>
            <a:ext cx="82296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2438" y="827103"/>
            <a:ext cx="82296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65"/>
          </p:nvPr>
        </p:nvSpPr>
        <p:spPr>
          <a:xfrm>
            <a:off x="711200" y="5140217"/>
            <a:ext cx="3467100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4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64"/>
          </p:nvPr>
        </p:nvSpPr>
        <p:spPr>
          <a:xfrm>
            <a:off x="711200" y="5434997"/>
            <a:ext cx="3467100" cy="61313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81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6" name="Picture Placeholder 2"/>
          <p:cNvSpPr>
            <a:spLocks noGrp="1"/>
          </p:cNvSpPr>
          <p:nvPr>
            <p:ph type="pic" sz="quarter" idx="66"/>
          </p:nvPr>
        </p:nvSpPr>
        <p:spPr>
          <a:xfrm>
            <a:off x="4778376" y="1473207"/>
            <a:ext cx="3903662" cy="3447167"/>
          </a:xfrm>
          <a:custGeom>
            <a:avLst/>
            <a:gdLst/>
            <a:ahLst/>
            <a:cxnLst/>
            <a:rect l="l" t="t" r="r" b="b"/>
            <a:pathLst>
              <a:path w="3903662" h="2872639">
                <a:moveTo>
                  <a:pt x="522813" y="0"/>
                </a:moveTo>
                <a:lnTo>
                  <a:pt x="3380849" y="0"/>
                </a:lnTo>
                <a:cubicBezTo>
                  <a:pt x="3669591" y="0"/>
                  <a:pt x="3903662" y="234071"/>
                  <a:pt x="3903662" y="522813"/>
                </a:cubicBezTo>
                <a:lnTo>
                  <a:pt x="3903662" y="2872639"/>
                </a:lnTo>
                <a:lnTo>
                  <a:pt x="0" y="2872639"/>
                </a:lnTo>
                <a:lnTo>
                  <a:pt x="0" y="522813"/>
                </a:lnTo>
                <a:cubicBezTo>
                  <a:pt x="0" y="234071"/>
                  <a:pt x="234071" y="0"/>
                  <a:pt x="522813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48" name="Text Placeholder 7"/>
          <p:cNvSpPr>
            <a:spLocks noGrp="1"/>
          </p:cNvSpPr>
          <p:nvPr>
            <p:ph type="body" sz="quarter" idx="67"/>
          </p:nvPr>
        </p:nvSpPr>
        <p:spPr>
          <a:xfrm>
            <a:off x="5037138" y="5140217"/>
            <a:ext cx="3467100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4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9" name="Text Placeholder 2"/>
          <p:cNvSpPr>
            <a:spLocks noGrp="1"/>
          </p:cNvSpPr>
          <p:nvPr>
            <p:ph type="body" sz="quarter" idx="68"/>
          </p:nvPr>
        </p:nvSpPr>
        <p:spPr>
          <a:xfrm>
            <a:off x="5037138" y="5434997"/>
            <a:ext cx="3467100" cy="61313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81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slow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s with res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2438" y="324581"/>
            <a:ext cx="82296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2438" y="827103"/>
            <a:ext cx="82296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6" name="Text Placeholder 2"/>
          <p:cNvSpPr>
            <a:spLocks noGrp="1"/>
          </p:cNvSpPr>
          <p:nvPr>
            <p:ph type="body" sz="quarter" idx="64"/>
          </p:nvPr>
        </p:nvSpPr>
        <p:spPr>
          <a:xfrm>
            <a:off x="452438" y="4802511"/>
            <a:ext cx="2445202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452438" y="1579885"/>
            <a:ext cx="2445202" cy="2108197"/>
          </a:xfrm>
          <a:custGeom>
            <a:avLst/>
            <a:gdLst/>
            <a:ahLst/>
            <a:cxnLst/>
            <a:rect l="l" t="t" r="r" b="b"/>
            <a:pathLst>
              <a:path w="2445202" h="1756830">
                <a:moveTo>
                  <a:pt x="327483" y="0"/>
                </a:moveTo>
                <a:lnTo>
                  <a:pt x="2117719" y="0"/>
                </a:lnTo>
                <a:cubicBezTo>
                  <a:pt x="2298583" y="0"/>
                  <a:pt x="2445202" y="146619"/>
                  <a:pt x="2445202" y="327483"/>
                </a:cubicBezTo>
                <a:lnTo>
                  <a:pt x="2445202" y="1756831"/>
                </a:lnTo>
                <a:lnTo>
                  <a:pt x="0" y="1756831"/>
                </a:lnTo>
                <a:lnTo>
                  <a:pt x="0" y="327483"/>
                </a:lnTo>
                <a:cubicBezTo>
                  <a:pt x="0" y="146619"/>
                  <a:pt x="146619" y="0"/>
                  <a:pt x="327483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79" name="Text Placeholder 7"/>
          <p:cNvSpPr>
            <a:spLocks noGrp="1"/>
          </p:cNvSpPr>
          <p:nvPr>
            <p:ph type="body" sz="quarter" idx="39"/>
          </p:nvPr>
        </p:nvSpPr>
        <p:spPr>
          <a:xfrm>
            <a:off x="651404" y="3794764"/>
            <a:ext cx="486306" cy="560681"/>
          </a:xfrm>
          <a:prstGeom prst="rect">
            <a:avLst/>
          </a:prstGeom>
        </p:spPr>
        <p:txBody>
          <a:bodyPr vert="horz" lIns="0" tIns="103884" rIns="0" bIns="103884" anchor="b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0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7" name="Text Placeholder 7"/>
          <p:cNvSpPr>
            <a:spLocks noGrp="1"/>
          </p:cNvSpPr>
          <p:nvPr>
            <p:ph type="body" sz="quarter" idx="18"/>
          </p:nvPr>
        </p:nvSpPr>
        <p:spPr>
          <a:xfrm>
            <a:off x="1175811" y="3778347"/>
            <a:ext cx="1694390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18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78" name="Text Placeholder 7"/>
          <p:cNvSpPr>
            <a:spLocks noGrp="1"/>
          </p:cNvSpPr>
          <p:nvPr>
            <p:ph type="body" sz="quarter" idx="65"/>
          </p:nvPr>
        </p:nvSpPr>
        <p:spPr>
          <a:xfrm>
            <a:off x="1175811" y="4153137"/>
            <a:ext cx="169439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2">
                    <a:lumMod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66"/>
          </p:nvPr>
        </p:nvSpPr>
        <p:spPr>
          <a:xfrm>
            <a:off x="3259138" y="4802511"/>
            <a:ext cx="2445202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2" name="Picture Placeholder 2"/>
          <p:cNvSpPr>
            <a:spLocks noGrp="1"/>
          </p:cNvSpPr>
          <p:nvPr>
            <p:ph type="pic" sz="quarter" idx="67"/>
          </p:nvPr>
        </p:nvSpPr>
        <p:spPr>
          <a:xfrm>
            <a:off x="3259138" y="1579885"/>
            <a:ext cx="2445202" cy="2108197"/>
          </a:xfrm>
          <a:custGeom>
            <a:avLst/>
            <a:gdLst/>
            <a:ahLst/>
            <a:cxnLst/>
            <a:rect l="l" t="t" r="r" b="b"/>
            <a:pathLst>
              <a:path w="2445202" h="1756830">
                <a:moveTo>
                  <a:pt x="327483" y="0"/>
                </a:moveTo>
                <a:lnTo>
                  <a:pt x="2117719" y="0"/>
                </a:lnTo>
                <a:cubicBezTo>
                  <a:pt x="2298583" y="0"/>
                  <a:pt x="2445202" y="146619"/>
                  <a:pt x="2445202" y="327483"/>
                </a:cubicBezTo>
                <a:lnTo>
                  <a:pt x="2445202" y="1756831"/>
                </a:lnTo>
                <a:lnTo>
                  <a:pt x="0" y="1756831"/>
                </a:lnTo>
                <a:lnTo>
                  <a:pt x="0" y="327483"/>
                </a:lnTo>
                <a:cubicBezTo>
                  <a:pt x="0" y="146619"/>
                  <a:pt x="146619" y="0"/>
                  <a:pt x="327483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68"/>
          </p:nvPr>
        </p:nvSpPr>
        <p:spPr>
          <a:xfrm>
            <a:off x="3458104" y="3794764"/>
            <a:ext cx="486306" cy="560681"/>
          </a:xfrm>
          <a:prstGeom prst="rect">
            <a:avLst/>
          </a:prstGeom>
        </p:spPr>
        <p:txBody>
          <a:bodyPr vert="horz" lIns="0" tIns="103884" rIns="0" bIns="103884" anchor="b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0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69"/>
          </p:nvPr>
        </p:nvSpPr>
        <p:spPr>
          <a:xfrm>
            <a:off x="3982511" y="3778347"/>
            <a:ext cx="1694390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18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36" name="Text Placeholder 7"/>
          <p:cNvSpPr>
            <a:spLocks noGrp="1"/>
          </p:cNvSpPr>
          <p:nvPr>
            <p:ph type="body" sz="quarter" idx="70"/>
          </p:nvPr>
        </p:nvSpPr>
        <p:spPr>
          <a:xfrm>
            <a:off x="3982511" y="4153137"/>
            <a:ext cx="169439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>
                    <a:lumMod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7" name="Text Placeholder 2"/>
          <p:cNvSpPr>
            <a:spLocks noGrp="1"/>
          </p:cNvSpPr>
          <p:nvPr>
            <p:ph type="body" sz="quarter" idx="71"/>
          </p:nvPr>
        </p:nvSpPr>
        <p:spPr>
          <a:xfrm>
            <a:off x="6236836" y="4802511"/>
            <a:ext cx="2445202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8" name="Picture Placeholder 2"/>
          <p:cNvSpPr>
            <a:spLocks noGrp="1"/>
          </p:cNvSpPr>
          <p:nvPr>
            <p:ph type="pic" sz="quarter" idx="72"/>
          </p:nvPr>
        </p:nvSpPr>
        <p:spPr>
          <a:xfrm>
            <a:off x="6236836" y="1579885"/>
            <a:ext cx="2445202" cy="2108197"/>
          </a:xfrm>
          <a:custGeom>
            <a:avLst/>
            <a:gdLst/>
            <a:ahLst/>
            <a:cxnLst/>
            <a:rect l="l" t="t" r="r" b="b"/>
            <a:pathLst>
              <a:path w="2445202" h="1756830">
                <a:moveTo>
                  <a:pt x="327483" y="0"/>
                </a:moveTo>
                <a:lnTo>
                  <a:pt x="2117719" y="0"/>
                </a:lnTo>
                <a:cubicBezTo>
                  <a:pt x="2298583" y="0"/>
                  <a:pt x="2445202" y="146619"/>
                  <a:pt x="2445202" y="327483"/>
                </a:cubicBezTo>
                <a:lnTo>
                  <a:pt x="2445202" y="1756831"/>
                </a:lnTo>
                <a:lnTo>
                  <a:pt x="0" y="1756831"/>
                </a:lnTo>
                <a:lnTo>
                  <a:pt x="0" y="327483"/>
                </a:lnTo>
                <a:cubicBezTo>
                  <a:pt x="0" y="146619"/>
                  <a:pt x="146619" y="0"/>
                  <a:pt x="327483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40" name="Text Placeholder 7"/>
          <p:cNvSpPr>
            <a:spLocks noGrp="1"/>
          </p:cNvSpPr>
          <p:nvPr>
            <p:ph type="body" sz="quarter" idx="73"/>
          </p:nvPr>
        </p:nvSpPr>
        <p:spPr>
          <a:xfrm>
            <a:off x="6435802" y="3794764"/>
            <a:ext cx="486306" cy="560681"/>
          </a:xfrm>
          <a:prstGeom prst="rect">
            <a:avLst/>
          </a:prstGeom>
        </p:spPr>
        <p:txBody>
          <a:bodyPr vert="horz" lIns="0" tIns="103884" rIns="0" bIns="103884" anchor="b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0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74"/>
          </p:nvPr>
        </p:nvSpPr>
        <p:spPr>
          <a:xfrm>
            <a:off x="6960209" y="3778347"/>
            <a:ext cx="1694390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18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75"/>
          </p:nvPr>
        </p:nvSpPr>
        <p:spPr>
          <a:xfrm>
            <a:off x="6960209" y="4153137"/>
            <a:ext cx="169439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4">
                    <a:lumMod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altLang="zh-CN" sz="140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en-US" altLang="zh-CN" sz="140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8267DA21-A886-41A1-99C2-3781F26F9BC5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ree images with res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2438" y="324581"/>
            <a:ext cx="82296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2438" y="827103"/>
            <a:ext cx="82296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6" name="Text Placeholder 2"/>
          <p:cNvSpPr>
            <a:spLocks noGrp="1"/>
          </p:cNvSpPr>
          <p:nvPr>
            <p:ph type="body" sz="quarter" idx="64"/>
          </p:nvPr>
        </p:nvSpPr>
        <p:spPr>
          <a:xfrm>
            <a:off x="452438" y="5442591"/>
            <a:ext cx="2643860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9" name="Text Placeholder 7"/>
          <p:cNvSpPr>
            <a:spLocks noGrp="1"/>
          </p:cNvSpPr>
          <p:nvPr>
            <p:ph type="body" sz="quarter" idx="39"/>
          </p:nvPr>
        </p:nvSpPr>
        <p:spPr>
          <a:xfrm>
            <a:off x="651404" y="4815844"/>
            <a:ext cx="486306" cy="560681"/>
          </a:xfrm>
          <a:prstGeom prst="rect">
            <a:avLst/>
          </a:prstGeom>
        </p:spPr>
        <p:txBody>
          <a:bodyPr vert="horz" lIns="0" tIns="103884" rIns="0" bIns="103884" anchor="b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0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7" name="Text Placeholder 7"/>
          <p:cNvSpPr>
            <a:spLocks noGrp="1"/>
          </p:cNvSpPr>
          <p:nvPr>
            <p:ph type="body" sz="quarter" idx="18"/>
          </p:nvPr>
        </p:nvSpPr>
        <p:spPr>
          <a:xfrm>
            <a:off x="1175811" y="4799427"/>
            <a:ext cx="1694390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18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78" name="Text Placeholder 7"/>
          <p:cNvSpPr>
            <a:spLocks noGrp="1"/>
          </p:cNvSpPr>
          <p:nvPr>
            <p:ph type="body" sz="quarter" idx="65"/>
          </p:nvPr>
        </p:nvSpPr>
        <p:spPr>
          <a:xfrm>
            <a:off x="1175811" y="5174217"/>
            <a:ext cx="169439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66"/>
          </p:nvPr>
        </p:nvSpPr>
        <p:spPr>
          <a:xfrm>
            <a:off x="3259138" y="5442591"/>
            <a:ext cx="2643860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68"/>
          </p:nvPr>
        </p:nvSpPr>
        <p:spPr>
          <a:xfrm>
            <a:off x="3458104" y="4815844"/>
            <a:ext cx="486306" cy="560681"/>
          </a:xfrm>
          <a:prstGeom prst="rect">
            <a:avLst/>
          </a:prstGeom>
        </p:spPr>
        <p:txBody>
          <a:bodyPr vert="horz" lIns="0" tIns="103884" rIns="0" bIns="103884" anchor="b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0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69"/>
          </p:nvPr>
        </p:nvSpPr>
        <p:spPr>
          <a:xfrm>
            <a:off x="3982511" y="4799427"/>
            <a:ext cx="1694390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18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36" name="Text Placeholder 7"/>
          <p:cNvSpPr>
            <a:spLocks noGrp="1"/>
          </p:cNvSpPr>
          <p:nvPr>
            <p:ph type="body" sz="quarter" idx="70"/>
          </p:nvPr>
        </p:nvSpPr>
        <p:spPr>
          <a:xfrm>
            <a:off x="3982511" y="5174217"/>
            <a:ext cx="169439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7" name="Text Placeholder 2"/>
          <p:cNvSpPr>
            <a:spLocks noGrp="1"/>
          </p:cNvSpPr>
          <p:nvPr>
            <p:ph type="body" sz="quarter" idx="71"/>
          </p:nvPr>
        </p:nvSpPr>
        <p:spPr>
          <a:xfrm>
            <a:off x="6038178" y="5442591"/>
            <a:ext cx="2643860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0" name="Text Placeholder 7"/>
          <p:cNvSpPr>
            <a:spLocks noGrp="1"/>
          </p:cNvSpPr>
          <p:nvPr>
            <p:ph type="body" sz="quarter" idx="73"/>
          </p:nvPr>
        </p:nvSpPr>
        <p:spPr>
          <a:xfrm>
            <a:off x="6245302" y="4815844"/>
            <a:ext cx="486306" cy="560681"/>
          </a:xfrm>
          <a:prstGeom prst="rect">
            <a:avLst/>
          </a:prstGeom>
        </p:spPr>
        <p:txBody>
          <a:bodyPr vert="horz" lIns="0" tIns="103884" rIns="0" bIns="103884" anchor="b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0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74"/>
          </p:nvPr>
        </p:nvSpPr>
        <p:spPr>
          <a:xfrm>
            <a:off x="6769709" y="4799427"/>
            <a:ext cx="1694390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18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75"/>
          </p:nvPr>
        </p:nvSpPr>
        <p:spPr>
          <a:xfrm>
            <a:off x="6769709" y="5174217"/>
            <a:ext cx="169439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8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452438" y="1303484"/>
            <a:ext cx="2643860" cy="3172632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sz="quarter" idx="76"/>
          </p:nvPr>
        </p:nvSpPr>
        <p:spPr>
          <a:xfrm>
            <a:off x="3259138" y="1303484"/>
            <a:ext cx="2643860" cy="3172632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43" name="Picture Placeholder 2"/>
          <p:cNvSpPr>
            <a:spLocks noGrp="1" noChangeAspect="1"/>
          </p:cNvSpPr>
          <p:nvPr>
            <p:ph type="pic" sz="quarter" idx="77"/>
          </p:nvPr>
        </p:nvSpPr>
        <p:spPr>
          <a:xfrm>
            <a:off x="6038178" y="1303484"/>
            <a:ext cx="2643860" cy="3172632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</p:spTree>
  </p:cSld>
  <p:clrMapOvr>
    <a:masterClrMapping/>
  </p:clrMapOvr>
  <p:transition spd="slow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s with ca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541338" y="1394011"/>
            <a:ext cx="3725862" cy="1530161"/>
          </a:xfrm>
          <a:custGeom>
            <a:avLst/>
            <a:gdLst/>
            <a:ahLst/>
            <a:cxnLst/>
            <a:rect l="l" t="t" r="r" b="b"/>
            <a:pathLst>
              <a:path w="3725862" h="1275134">
                <a:moveTo>
                  <a:pt x="360890" y="0"/>
                </a:moveTo>
                <a:lnTo>
                  <a:pt x="3364972" y="0"/>
                </a:lnTo>
                <a:cubicBezTo>
                  <a:pt x="3564286" y="0"/>
                  <a:pt x="3725862" y="161576"/>
                  <a:pt x="3725862" y="360890"/>
                </a:cubicBezTo>
                <a:lnTo>
                  <a:pt x="3725862" y="1275134"/>
                </a:lnTo>
                <a:lnTo>
                  <a:pt x="0" y="1275134"/>
                </a:lnTo>
                <a:lnTo>
                  <a:pt x="0" y="360890"/>
                </a:lnTo>
                <a:cubicBezTo>
                  <a:pt x="0" y="161576"/>
                  <a:pt x="161576" y="0"/>
                  <a:pt x="36089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2438" y="324581"/>
            <a:ext cx="82296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2438" y="827103"/>
            <a:ext cx="82296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65"/>
          </p:nvPr>
        </p:nvSpPr>
        <p:spPr>
          <a:xfrm>
            <a:off x="800100" y="2991377"/>
            <a:ext cx="3314700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4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2" name="Text Placeholder 2"/>
          <p:cNvSpPr>
            <a:spLocks noGrp="1"/>
          </p:cNvSpPr>
          <p:nvPr>
            <p:ph type="body" sz="quarter" idx="64"/>
          </p:nvPr>
        </p:nvSpPr>
        <p:spPr>
          <a:xfrm>
            <a:off x="800100" y="3286159"/>
            <a:ext cx="3314700" cy="30666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81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3" name="Picture Placeholder 2"/>
          <p:cNvSpPr>
            <a:spLocks noGrp="1"/>
          </p:cNvSpPr>
          <p:nvPr>
            <p:ph type="pic" sz="quarter" idx="66"/>
          </p:nvPr>
        </p:nvSpPr>
        <p:spPr>
          <a:xfrm>
            <a:off x="4956176" y="1394011"/>
            <a:ext cx="3725862" cy="1530161"/>
          </a:xfrm>
          <a:custGeom>
            <a:avLst/>
            <a:gdLst/>
            <a:ahLst/>
            <a:cxnLst/>
            <a:rect l="l" t="t" r="r" b="b"/>
            <a:pathLst>
              <a:path w="3725862" h="1275134">
                <a:moveTo>
                  <a:pt x="360890" y="0"/>
                </a:moveTo>
                <a:lnTo>
                  <a:pt x="3364972" y="0"/>
                </a:lnTo>
                <a:cubicBezTo>
                  <a:pt x="3564286" y="0"/>
                  <a:pt x="3725862" y="161576"/>
                  <a:pt x="3725862" y="360890"/>
                </a:cubicBezTo>
                <a:lnTo>
                  <a:pt x="3725862" y="1275134"/>
                </a:lnTo>
                <a:lnTo>
                  <a:pt x="0" y="1275134"/>
                </a:lnTo>
                <a:lnTo>
                  <a:pt x="0" y="360890"/>
                </a:lnTo>
                <a:cubicBezTo>
                  <a:pt x="0" y="161576"/>
                  <a:pt x="161576" y="0"/>
                  <a:pt x="36089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45" name="Text Placeholder 7"/>
          <p:cNvSpPr>
            <a:spLocks noGrp="1"/>
          </p:cNvSpPr>
          <p:nvPr>
            <p:ph type="body" sz="quarter" idx="67"/>
          </p:nvPr>
        </p:nvSpPr>
        <p:spPr>
          <a:xfrm>
            <a:off x="5214938" y="2991377"/>
            <a:ext cx="3314700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4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0" name="Text Placeholder 2"/>
          <p:cNvSpPr>
            <a:spLocks noGrp="1"/>
          </p:cNvSpPr>
          <p:nvPr>
            <p:ph type="body" sz="quarter" idx="68"/>
          </p:nvPr>
        </p:nvSpPr>
        <p:spPr>
          <a:xfrm>
            <a:off x="5214938" y="3286159"/>
            <a:ext cx="3314700" cy="30666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81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1" name="Picture Placeholder 2"/>
          <p:cNvSpPr>
            <a:spLocks noGrp="1"/>
          </p:cNvSpPr>
          <p:nvPr>
            <p:ph type="pic" sz="quarter" idx="69"/>
          </p:nvPr>
        </p:nvSpPr>
        <p:spPr>
          <a:xfrm>
            <a:off x="541338" y="4061011"/>
            <a:ext cx="3725862" cy="1530161"/>
          </a:xfrm>
          <a:custGeom>
            <a:avLst/>
            <a:gdLst/>
            <a:ahLst/>
            <a:cxnLst/>
            <a:rect l="l" t="t" r="r" b="b"/>
            <a:pathLst>
              <a:path w="3725862" h="1275134">
                <a:moveTo>
                  <a:pt x="360890" y="0"/>
                </a:moveTo>
                <a:lnTo>
                  <a:pt x="3364972" y="0"/>
                </a:lnTo>
                <a:cubicBezTo>
                  <a:pt x="3564286" y="0"/>
                  <a:pt x="3725862" y="161576"/>
                  <a:pt x="3725862" y="360890"/>
                </a:cubicBezTo>
                <a:lnTo>
                  <a:pt x="3725862" y="1275134"/>
                </a:lnTo>
                <a:lnTo>
                  <a:pt x="0" y="1275134"/>
                </a:lnTo>
                <a:lnTo>
                  <a:pt x="0" y="360890"/>
                </a:lnTo>
                <a:cubicBezTo>
                  <a:pt x="0" y="161576"/>
                  <a:pt x="161576" y="0"/>
                  <a:pt x="36089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53" name="Text Placeholder 7"/>
          <p:cNvSpPr>
            <a:spLocks noGrp="1"/>
          </p:cNvSpPr>
          <p:nvPr>
            <p:ph type="body" sz="quarter" idx="70"/>
          </p:nvPr>
        </p:nvSpPr>
        <p:spPr>
          <a:xfrm>
            <a:off x="800100" y="5658377"/>
            <a:ext cx="3314700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4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4" name="Text Placeholder 2"/>
          <p:cNvSpPr>
            <a:spLocks noGrp="1"/>
          </p:cNvSpPr>
          <p:nvPr>
            <p:ph type="body" sz="quarter" idx="71"/>
          </p:nvPr>
        </p:nvSpPr>
        <p:spPr>
          <a:xfrm>
            <a:off x="800100" y="5953159"/>
            <a:ext cx="3314700" cy="30666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81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5" name="Picture Placeholder 2"/>
          <p:cNvSpPr>
            <a:spLocks noGrp="1"/>
          </p:cNvSpPr>
          <p:nvPr>
            <p:ph type="pic" sz="quarter" idx="72"/>
          </p:nvPr>
        </p:nvSpPr>
        <p:spPr>
          <a:xfrm>
            <a:off x="4956176" y="4061011"/>
            <a:ext cx="3725862" cy="1530161"/>
          </a:xfrm>
          <a:custGeom>
            <a:avLst/>
            <a:gdLst/>
            <a:ahLst/>
            <a:cxnLst/>
            <a:rect l="l" t="t" r="r" b="b"/>
            <a:pathLst>
              <a:path w="3725862" h="1275134">
                <a:moveTo>
                  <a:pt x="360890" y="0"/>
                </a:moveTo>
                <a:lnTo>
                  <a:pt x="3364972" y="0"/>
                </a:lnTo>
                <a:cubicBezTo>
                  <a:pt x="3564286" y="0"/>
                  <a:pt x="3725862" y="161576"/>
                  <a:pt x="3725862" y="360890"/>
                </a:cubicBezTo>
                <a:lnTo>
                  <a:pt x="3725862" y="1275134"/>
                </a:lnTo>
                <a:lnTo>
                  <a:pt x="0" y="1275134"/>
                </a:lnTo>
                <a:lnTo>
                  <a:pt x="0" y="360890"/>
                </a:lnTo>
                <a:cubicBezTo>
                  <a:pt x="0" y="161576"/>
                  <a:pt x="161576" y="0"/>
                  <a:pt x="36089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57" name="Text Placeholder 7"/>
          <p:cNvSpPr>
            <a:spLocks noGrp="1"/>
          </p:cNvSpPr>
          <p:nvPr>
            <p:ph type="body" sz="quarter" idx="73"/>
          </p:nvPr>
        </p:nvSpPr>
        <p:spPr>
          <a:xfrm>
            <a:off x="5214938" y="5658377"/>
            <a:ext cx="3314700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4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8" name="Text Placeholder 2"/>
          <p:cNvSpPr>
            <a:spLocks noGrp="1"/>
          </p:cNvSpPr>
          <p:nvPr>
            <p:ph type="body" sz="quarter" idx="74"/>
          </p:nvPr>
        </p:nvSpPr>
        <p:spPr>
          <a:xfrm>
            <a:off x="5214938" y="5953159"/>
            <a:ext cx="3314700" cy="30666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81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slow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ircle imag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2438" y="324581"/>
            <a:ext cx="82296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2438" y="827103"/>
            <a:ext cx="82296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65"/>
          </p:nvPr>
        </p:nvSpPr>
        <p:spPr>
          <a:xfrm>
            <a:off x="452441" y="4267392"/>
            <a:ext cx="1872863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4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2" name="Text Placeholder 2"/>
          <p:cNvSpPr>
            <a:spLocks noGrp="1"/>
          </p:cNvSpPr>
          <p:nvPr>
            <p:ph type="body" sz="quarter" idx="64"/>
          </p:nvPr>
        </p:nvSpPr>
        <p:spPr>
          <a:xfrm>
            <a:off x="452441" y="4562173"/>
            <a:ext cx="1872863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5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452441" y="1877692"/>
            <a:ext cx="1872863" cy="2247436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66"/>
          </p:nvPr>
        </p:nvSpPr>
        <p:spPr>
          <a:xfrm>
            <a:off x="2586039" y="4267392"/>
            <a:ext cx="1872863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4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67"/>
          </p:nvPr>
        </p:nvSpPr>
        <p:spPr>
          <a:xfrm>
            <a:off x="2586039" y="4562173"/>
            <a:ext cx="1872863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7" name="Picture Placeholder 2"/>
          <p:cNvSpPr>
            <a:spLocks noGrp="1" noChangeAspect="1"/>
          </p:cNvSpPr>
          <p:nvPr>
            <p:ph type="pic" sz="quarter" idx="68"/>
          </p:nvPr>
        </p:nvSpPr>
        <p:spPr>
          <a:xfrm>
            <a:off x="2586039" y="1877692"/>
            <a:ext cx="1872863" cy="2247436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39" name="Text Placeholder 7"/>
          <p:cNvSpPr>
            <a:spLocks noGrp="1"/>
          </p:cNvSpPr>
          <p:nvPr>
            <p:ph type="body" sz="quarter" idx="69"/>
          </p:nvPr>
        </p:nvSpPr>
        <p:spPr>
          <a:xfrm>
            <a:off x="4668841" y="4267392"/>
            <a:ext cx="1872863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4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0" name="Text Placeholder 2"/>
          <p:cNvSpPr>
            <a:spLocks noGrp="1"/>
          </p:cNvSpPr>
          <p:nvPr>
            <p:ph type="body" sz="quarter" idx="70"/>
          </p:nvPr>
        </p:nvSpPr>
        <p:spPr>
          <a:xfrm>
            <a:off x="4668841" y="4562173"/>
            <a:ext cx="1872863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6" name="Picture Placeholder 2"/>
          <p:cNvSpPr>
            <a:spLocks noGrp="1" noChangeAspect="1"/>
          </p:cNvSpPr>
          <p:nvPr>
            <p:ph type="pic" sz="quarter" idx="71"/>
          </p:nvPr>
        </p:nvSpPr>
        <p:spPr>
          <a:xfrm>
            <a:off x="4668841" y="1877692"/>
            <a:ext cx="1872863" cy="2247436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47" name="Text Placeholder 7"/>
          <p:cNvSpPr>
            <a:spLocks noGrp="1"/>
          </p:cNvSpPr>
          <p:nvPr>
            <p:ph type="body" sz="quarter" idx="72"/>
          </p:nvPr>
        </p:nvSpPr>
        <p:spPr>
          <a:xfrm>
            <a:off x="6809178" y="4267392"/>
            <a:ext cx="1872863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4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8" name="Text Placeholder 2"/>
          <p:cNvSpPr>
            <a:spLocks noGrp="1"/>
          </p:cNvSpPr>
          <p:nvPr>
            <p:ph type="body" sz="quarter" idx="73"/>
          </p:nvPr>
        </p:nvSpPr>
        <p:spPr>
          <a:xfrm>
            <a:off x="6809178" y="4562173"/>
            <a:ext cx="1872863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9" name="Picture Placeholder 2"/>
          <p:cNvSpPr>
            <a:spLocks noGrp="1" noChangeAspect="1"/>
          </p:cNvSpPr>
          <p:nvPr>
            <p:ph type="pic" sz="quarter" idx="74"/>
          </p:nvPr>
        </p:nvSpPr>
        <p:spPr>
          <a:xfrm>
            <a:off x="6809178" y="1877692"/>
            <a:ext cx="1872863" cy="2247436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</p:spTree>
  </p:cSld>
  <p:clrMapOvr>
    <a:masterClrMapping/>
  </p:clrMapOvr>
  <p:transition spd="slow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ircle images with ca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2438" y="324581"/>
            <a:ext cx="82296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2438" y="827103"/>
            <a:ext cx="82296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65"/>
          </p:nvPr>
        </p:nvSpPr>
        <p:spPr>
          <a:xfrm>
            <a:off x="2128838" y="1813943"/>
            <a:ext cx="2239962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4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2" name="Text Placeholder 2"/>
          <p:cNvSpPr>
            <a:spLocks noGrp="1"/>
          </p:cNvSpPr>
          <p:nvPr>
            <p:ph type="body" sz="quarter" idx="64"/>
          </p:nvPr>
        </p:nvSpPr>
        <p:spPr>
          <a:xfrm>
            <a:off x="2128838" y="2108723"/>
            <a:ext cx="2239962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5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452439" y="1801492"/>
            <a:ext cx="1521358" cy="182562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66"/>
          </p:nvPr>
        </p:nvSpPr>
        <p:spPr>
          <a:xfrm>
            <a:off x="6442076" y="1813943"/>
            <a:ext cx="2239962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4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67"/>
          </p:nvPr>
        </p:nvSpPr>
        <p:spPr>
          <a:xfrm>
            <a:off x="6442076" y="2108723"/>
            <a:ext cx="2239962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sz="quarter" idx="68"/>
          </p:nvPr>
        </p:nvSpPr>
        <p:spPr>
          <a:xfrm>
            <a:off x="4765677" y="1801492"/>
            <a:ext cx="1521358" cy="182562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27" name="Text Placeholder 7"/>
          <p:cNvSpPr>
            <a:spLocks noGrp="1"/>
          </p:cNvSpPr>
          <p:nvPr>
            <p:ph type="body" sz="quarter" idx="69"/>
          </p:nvPr>
        </p:nvSpPr>
        <p:spPr>
          <a:xfrm>
            <a:off x="2128838" y="3993263"/>
            <a:ext cx="2239962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4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8" name="Text Placeholder 2"/>
          <p:cNvSpPr>
            <a:spLocks noGrp="1"/>
          </p:cNvSpPr>
          <p:nvPr>
            <p:ph type="body" sz="quarter" idx="70"/>
          </p:nvPr>
        </p:nvSpPr>
        <p:spPr>
          <a:xfrm>
            <a:off x="2128838" y="4288043"/>
            <a:ext cx="2239962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sz="quarter" idx="71"/>
          </p:nvPr>
        </p:nvSpPr>
        <p:spPr>
          <a:xfrm>
            <a:off x="452439" y="3980812"/>
            <a:ext cx="1521358" cy="182562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72"/>
          </p:nvPr>
        </p:nvSpPr>
        <p:spPr>
          <a:xfrm>
            <a:off x="6442076" y="3993263"/>
            <a:ext cx="2239962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4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73"/>
          </p:nvPr>
        </p:nvSpPr>
        <p:spPr>
          <a:xfrm>
            <a:off x="6442076" y="4288043"/>
            <a:ext cx="2239962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2" name="Picture Placeholder 2"/>
          <p:cNvSpPr>
            <a:spLocks noGrp="1" noChangeAspect="1"/>
          </p:cNvSpPr>
          <p:nvPr>
            <p:ph type="pic" sz="quarter" idx="74"/>
          </p:nvPr>
        </p:nvSpPr>
        <p:spPr>
          <a:xfrm>
            <a:off x="4765677" y="3980812"/>
            <a:ext cx="1521358" cy="182562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</p:spTree>
  </p:cSld>
  <p:clrMapOvr>
    <a:masterClrMapping/>
  </p:clrMapOvr>
  <p:transition spd="slow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circle imag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2438" y="324581"/>
            <a:ext cx="82296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2438" y="827103"/>
            <a:ext cx="82296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65"/>
          </p:nvPr>
        </p:nvSpPr>
        <p:spPr>
          <a:xfrm>
            <a:off x="452439" y="3383781"/>
            <a:ext cx="1528762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4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5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431804" y="1374772"/>
            <a:ext cx="1583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36" name="Text Placeholder 7"/>
          <p:cNvSpPr>
            <a:spLocks noGrp="1"/>
          </p:cNvSpPr>
          <p:nvPr>
            <p:ph type="body" sz="quarter" idx="66"/>
          </p:nvPr>
        </p:nvSpPr>
        <p:spPr>
          <a:xfrm>
            <a:off x="2713039" y="3383781"/>
            <a:ext cx="1528762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4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8" name="Picture Placeholder 2"/>
          <p:cNvSpPr>
            <a:spLocks noGrp="1" noChangeAspect="1"/>
          </p:cNvSpPr>
          <p:nvPr>
            <p:ph type="pic" sz="quarter" idx="68"/>
          </p:nvPr>
        </p:nvSpPr>
        <p:spPr>
          <a:xfrm>
            <a:off x="2692404" y="1374772"/>
            <a:ext cx="1583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39" name="Text Placeholder 7"/>
          <p:cNvSpPr>
            <a:spLocks noGrp="1"/>
          </p:cNvSpPr>
          <p:nvPr>
            <p:ph type="body" sz="quarter" idx="69"/>
          </p:nvPr>
        </p:nvSpPr>
        <p:spPr>
          <a:xfrm>
            <a:off x="4910139" y="3383781"/>
            <a:ext cx="1528762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4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3" name="Picture Placeholder 2"/>
          <p:cNvSpPr>
            <a:spLocks noGrp="1" noChangeAspect="1"/>
          </p:cNvSpPr>
          <p:nvPr>
            <p:ph type="pic" sz="quarter" idx="71"/>
          </p:nvPr>
        </p:nvSpPr>
        <p:spPr>
          <a:xfrm>
            <a:off x="4889504" y="1374772"/>
            <a:ext cx="1583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44" name="Text Placeholder 7"/>
          <p:cNvSpPr>
            <a:spLocks noGrp="1"/>
          </p:cNvSpPr>
          <p:nvPr>
            <p:ph type="body" sz="quarter" idx="72"/>
          </p:nvPr>
        </p:nvSpPr>
        <p:spPr>
          <a:xfrm>
            <a:off x="7153276" y="3383781"/>
            <a:ext cx="1528762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4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6" name="Picture Placeholder 2"/>
          <p:cNvSpPr>
            <a:spLocks noGrp="1" noChangeAspect="1"/>
          </p:cNvSpPr>
          <p:nvPr>
            <p:ph type="pic" sz="quarter" idx="74"/>
          </p:nvPr>
        </p:nvSpPr>
        <p:spPr>
          <a:xfrm>
            <a:off x="7132641" y="1374772"/>
            <a:ext cx="1583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59" name="Text Placeholder 7"/>
          <p:cNvSpPr>
            <a:spLocks noGrp="1"/>
          </p:cNvSpPr>
          <p:nvPr>
            <p:ph type="body" sz="quarter" idx="75"/>
          </p:nvPr>
        </p:nvSpPr>
        <p:spPr>
          <a:xfrm>
            <a:off x="452439" y="6005061"/>
            <a:ext cx="1528762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4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0" name="Picture Placeholder 2"/>
          <p:cNvSpPr>
            <a:spLocks noGrp="1" noChangeAspect="1"/>
          </p:cNvSpPr>
          <p:nvPr>
            <p:ph type="pic" sz="quarter" idx="76"/>
          </p:nvPr>
        </p:nvSpPr>
        <p:spPr>
          <a:xfrm>
            <a:off x="393704" y="3996052"/>
            <a:ext cx="1583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61" name="Text Placeholder 7"/>
          <p:cNvSpPr>
            <a:spLocks noGrp="1"/>
          </p:cNvSpPr>
          <p:nvPr>
            <p:ph type="body" sz="quarter" idx="77"/>
          </p:nvPr>
        </p:nvSpPr>
        <p:spPr>
          <a:xfrm>
            <a:off x="2713039" y="6005061"/>
            <a:ext cx="1528762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4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2" name="Picture Placeholder 2"/>
          <p:cNvSpPr>
            <a:spLocks noGrp="1" noChangeAspect="1"/>
          </p:cNvSpPr>
          <p:nvPr>
            <p:ph type="pic" sz="quarter" idx="78"/>
          </p:nvPr>
        </p:nvSpPr>
        <p:spPr>
          <a:xfrm>
            <a:off x="2654304" y="3996052"/>
            <a:ext cx="1583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63" name="Text Placeholder 7"/>
          <p:cNvSpPr>
            <a:spLocks noGrp="1"/>
          </p:cNvSpPr>
          <p:nvPr>
            <p:ph type="body" sz="quarter" idx="79"/>
          </p:nvPr>
        </p:nvSpPr>
        <p:spPr>
          <a:xfrm>
            <a:off x="4910139" y="6005061"/>
            <a:ext cx="1528762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4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4" name="Picture Placeholder 2"/>
          <p:cNvSpPr>
            <a:spLocks noGrp="1" noChangeAspect="1"/>
          </p:cNvSpPr>
          <p:nvPr>
            <p:ph type="pic" sz="quarter" idx="80"/>
          </p:nvPr>
        </p:nvSpPr>
        <p:spPr>
          <a:xfrm>
            <a:off x="4851404" y="3996052"/>
            <a:ext cx="1583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65" name="Text Placeholder 7"/>
          <p:cNvSpPr>
            <a:spLocks noGrp="1"/>
          </p:cNvSpPr>
          <p:nvPr>
            <p:ph type="body" sz="quarter" idx="81"/>
          </p:nvPr>
        </p:nvSpPr>
        <p:spPr>
          <a:xfrm>
            <a:off x="7153276" y="6005061"/>
            <a:ext cx="1528762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4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6" name="Picture Placeholder 2"/>
          <p:cNvSpPr>
            <a:spLocks noGrp="1" noChangeAspect="1"/>
          </p:cNvSpPr>
          <p:nvPr>
            <p:ph type="pic" sz="quarter" idx="82"/>
          </p:nvPr>
        </p:nvSpPr>
        <p:spPr>
          <a:xfrm>
            <a:off x="7094541" y="3996052"/>
            <a:ext cx="1583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</p:spTree>
  </p:cSld>
  <p:clrMapOvr>
    <a:masterClrMapping/>
  </p:clrMapOvr>
  <p:transition spd="slow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mages with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2438" y="324581"/>
            <a:ext cx="82296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2438" y="827103"/>
            <a:ext cx="82296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474664" y="1356360"/>
            <a:ext cx="1455736" cy="3249925"/>
          </a:xfrm>
          <a:custGeom>
            <a:avLst/>
            <a:gdLst/>
            <a:ahLst/>
            <a:cxnLst/>
            <a:rect l="l" t="t" r="r" b="b"/>
            <a:pathLst>
              <a:path w="1455736" h="2708271">
                <a:moveTo>
                  <a:pt x="268845" y="0"/>
                </a:moveTo>
                <a:lnTo>
                  <a:pt x="1186891" y="0"/>
                </a:lnTo>
                <a:cubicBezTo>
                  <a:pt x="1335370" y="0"/>
                  <a:pt x="1455736" y="120366"/>
                  <a:pt x="1455736" y="268845"/>
                </a:cubicBezTo>
                <a:lnTo>
                  <a:pt x="1455736" y="2642626"/>
                </a:lnTo>
                <a:cubicBezTo>
                  <a:pt x="1455736" y="2661186"/>
                  <a:pt x="1453855" y="2679307"/>
                  <a:pt x="1450274" y="2696808"/>
                </a:cubicBezTo>
                <a:lnTo>
                  <a:pt x="1446716" y="2708271"/>
                </a:lnTo>
                <a:lnTo>
                  <a:pt x="9020" y="2708271"/>
                </a:lnTo>
                <a:lnTo>
                  <a:pt x="5462" y="2696808"/>
                </a:lnTo>
                <a:cubicBezTo>
                  <a:pt x="1881" y="2679307"/>
                  <a:pt x="0" y="2661186"/>
                  <a:pt x="0" y="2642626"/>
                </a:cubicBezTo>
                <a:lnTo>
                  <a:pt x="0" y="268845"/>
                </a:lnTo>
                <a:cubicBezTo>
                  <a:pt x="0" y="120366"/>
                  <a:pt x="120366" y="0"/>
                  <a:pt x="268845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36" name="Picture Placeholder 2"/>
          <p:cNvSpPr>
            <a:spLocks noGrp="1"/>
          </p:cNvSpPr>
          <p:nvPr>
            <p:ph type="pic" sz="quarter" idx="65"/>
          </p:nvPr>
        </p:nvSpPr>
        <p:spPr>
          <a:xfrm>
            <a:off x="2100264" y="1356360"/>
            <a:ext cx="1455736" cy="3249925"/>
          </a:xfrm>
          <a:custGeom>
            <a:avLst/>
            <a:gdLst/>
            <a:ahLst/>
            <a:cxnLst/>
            <a:rect l="l" t="t" r="r" b="b"/>
            <a:pathLst>
              <a:path w="1455736" h="2708271">
                <a:moveTo>
                  <a:pt x="268845" y="0"/>
                </a:moveTo>
                <a:lnTo>
                  <a:pt x="1186891" y="0"/>
                </a:lnTo>
                <a:cubicBezTo>
                  <a:pt x="1335370" y="0"/>
                  <a:pt x="1455736" y="120366"/>
                  <a:pt x="1455736" y="268845"/>
                </a:cubicBezTo>
                <a:lnTo>
                  <a:pt x="1455736" y="2642626"/>
                </a:lnTo>
                <a:cubicBezTo>
                  <a:pt x="1455736" y="2661186"/>
                  <a:pt x="1453855" y="2679307"/>
                  <a:pt x="1450274" y="2696808"/>
                </a:cubicBezTo>
                <a:lnTo>
                  <a:pt x="1446716" y="2708271"/>
                </a:lnTo>
                <a:lnTo>
                  <a:pt x="9020" y="2708271"/>
                </a:lnTo>
                <a:lnTo>
                  <a:pt x="5462" y="2696808"/>
                </a:lnTo>
                <a:cubicBezTo>
                  <a:pt x="1881" y="2679307"/>
                  <a:pt x="0" y="2661186"/>
                  <a:pt x="0" y="2642626"/>
                </a:cubicBezTo>
                <a:lnTo>
                  <a:pt x="0" y="268845"/>
                </a:lnTo>
                <a:cubicBezTo>
                  <a:pt x="0" y="120366"/>
                  <a:pt x="120366" y="0"/>
                  <a:pt x="268845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38" name="Picture Placeholder 2"/>
          <p:cNvSpPr>
            <a:spLocks noGrp="1"/>
          </p:cNvSpPr>
          <p:nvPr>
            <p:ph type="pic" sz="quarter" idx="66"/>
          </p:nvPr>
        </p:nvSpPr>
        <p:spPr>
          <a:xfrm>
            <a:off x="3798999" y="1356360"/>
            <a:ext cx="1455736" cy="3249925"/>
          </a:xfrm>
          <a:custGeom>
            <a:avLst/>
            <a:gdLst/>
            <a:ahLst/>
            <a:cxnLst/>
            <a:rect l="l" t="t" r="r" b="b"/>
            <a:pathLst>
              <a:path w="1455736" h="2708271">
                <a:moveTo>
                  <a:pt x="268845" y="0"/>
                </a:moveTo>
                <a:lnTo>
                  <a:pt x="1186891" y="0"/>
                </a:lnTo>
                <a:cubicBezTo>
                  <a:pt x="1335370" y="0"/>
                  <a:pt x="1455736" y="120366"/>
                  <a:pt x="1455736" y="268845"/>
                </a:cubicBezTo>
                <a:lnTo>
                  <a:pt x="1455736" y="2642626"/>
                </a:lnTo>
                <a:cubicBezTo>
                  <a:pt x="1455736" y="2661186"/>
                  <a:pt x="1453855" y="2679307"/>
                  <a:pt x="1450274" y="2696808"/>
                </a:cubicBezTo>
                <a:lnTo>
                  <a:pt x="1446716" y="2708271"/>
                </a:lnTo>
                <a:lnTo>
                  <a:pt x="9020" y="2708271"/>
                </a:lnTo>
                <a:lnTo>
                  <a:pt x="5462" y="2696808"/>
                </a:lnTo>
                <a:cubicBezTo>
                  <a:pt x="1881" y="2679307"/>
                  <a:pt x="0" y="2661186"/>
                  <a:pt x="0" y="2642626"/>
                </a:cubicBezTo>
                <a:lnTo>
                  <a:pt x="0" y="268845"/>
                </a:lnTo>
                <a:cubicBezTo>
                  <a:pt x="0" y="120366"/>
                  <a:pt x="120366" y="0"/>
                  <a:pt x="268845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40" name="Picture Placeholder 2"/>
          <p:cNvSpPr>
            <a:spLocks noGrp="1"/>
          </p:cNvSpPr>
          <p:nvPr>
            <p:ph type="pic" sz="quarter" idx="67"/>
          </p:nvPr>
        </p:nvSpPr>
        <p:spPr>
          <a:xfrm>
            <a:off x="5513499" y="1356360"/>
            <a:ext cx="1455736" cy="3249925"/>
          </a:xfrm>
          <a:custGeom>
            <a:avLst/>
            <a:gdLst/>
            <a:ahLst/>
            <a:cxnLst/>
            <a:rect l="l" t="t" r="r" b="b"/>
            <a:pathLst>
              <a:path w="1455736" h="2708271">
                <a:moveTo>
                  <a:pt x="268845" y="0"/>
                </a:moveTo>
                <a:lnTo>
                  <a:pt x="1186891" y="0"/>
                </a:lnTo>
                <a:cubicBezTo>
                  <a:pt x="1335370" y="0"/>
                  <a:pt x="1455736" y="120366"/>
                  <a:pt x="1455736" y="268845"/>
                </a:cubicBezTo>
                <a:lnTo>
                  <a:pt x="1455736" y="2642626"/>
                </a:lnTo>
                <a:cubicBezTo>
                  <a:pt x="1455736" y="2661186"/>
                  <a:pt x="1453855" y="2679307"/>
                  <a:pt x="1450274" y="2696808"/>
                </a:cubicBezTo>
                <a:lnTo>
                  <a:pt x="1446716" y="2708271"/>
                </a:lnTo>
                <a:lnTo>
                  <a:pt x="9020" y="2708271"/>
                </a:lnTo>
                <a:lnTo>
                  <a:pt x="5462" y="2696808"/>
                </a:lnTo>
                <a:cubicBezTo>
                  <a:pt x="1881" y="2679307"/>
                  <a:pt x="0" y="2661186"/>
                  <a:pt x="0" y="2642626"/>
                </a:cubicBezTo>
                <a:lnTo>
                  <a:pt x="0" y="268845"/>
                </a:lnTo>
                <a:cubicBezTo>
                  <a:pt x="0" y="120366"/>
                  <a:pt x="120366" y="0"/>
                  <a:pt x="268845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42" name="Picture Placeholder 2"/>
          <p:cNvSpPr>
            <a:spLocks noGrp="1"/>
          </p:cNvSpPr>
          <p:nvPr>
            <p:ph type="pic" sz="quarter" idx="68"/>
          </p:nvPr>
        </p:nvSpPr>
        <p:spPr>
          <a:xfrm>
            <a:off x="7218364" y="1356360"/>
            <a:ext cx="1455736" cy="3249925"/>
          </a:xfrm>
          <a:custGeom>
            <a:avLst/>
            <a:gdLst/>
            <a:ahLst/>
            <a:cxnLst/>
            <a:rect l="l" t="t" r="r" b="b"/>
            <a:pathLst>
              <a:path w="1455736" h="2708271">
                <a:moveTo>
                  <a:pt x="268845" y="0"/>
                </a:moveTo>
                <a:lnTo>
                  <a:pt x="1186891" y="0"/>
                </a:lnTo>
                <a:cubicBezTo>
                  <a:pt x="1335370" y="0"/>
                  <a:pt x="1455736" y="120366"/>
                  <a:pt x="1455736" y="268845"/>
                </a:cubicBezTo>
                <a:lnTo>
                  <a:pt x="1455736" y="2642626"/>
                </a:lnTo>
                <a:cubicBezTo>
                  <a:pt x="1455736" y="2661186"/>
                  <a:pt x="1453855" y="2679307"/>
                  <a:pt x="1450274" y="2696808"/>
                </a:cubicBezTo>
                <a:lnTo>
                  <a:pt x="1446716" y="2708271"/>
                </a:lnTo>
                <a:lnTo>
                  <a:pt x="9020" y="2708271"/>
                </a:lnTo>
                <a:lnTo>
                  <a:pt x="5462" y="2696808"/>
                </a:lnTo>
                <a:cubicBezTo>
                  <a:pt x="1881" y="2679307"/>
                  <a:pt x="0" y="2661186"/>
                  <a:pt x="0" y="2642626"/>
                </a:cubicBezTo>
                <a:lnTo>
                  <a:pt x="0" y="268845"/>
                </a:lnTo>
                <a:cubicBezTo>
                  <a:pt x="0" y="120366"/>
                  <a:pt x="120366" y="0"/>
                  <a:pt x="268845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44" name="Text Placeholder 2"/>
          <p:cNvSpPr>
            <a:spLocks noGrp="1"/>
          </p:cNvSpPr>
          <p:nvPr>
            <p:ph type="body" sz="quarter" idx="64"/>
          </p:nvPr>
        </p:nvSpPr>
        <p:spPr>
          <a:xfrm>
            <a:off x="443974" y="5563772"/>
            <a:ext cx="823012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5" name="Text Placeholder 7"/>
          <p:cNvSpPr>
            <a:spLocks noGrp="1"/>
          </p:cNvSpPr>
          <p:nvPr>
            <p:ph type="body" sz="quarter" idx="18"/>
          </p:nvPr>
        </p:nvSpPr>
        <p:spPr>
          <a:xfrm>
            <a:off x="427038" y="5109393"/>
            <a:ext cx="8247062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144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4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slow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2438" y="324581"/>
            <a:ext cx="82296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2438" y="827103"/>
            <a:ext cx="82296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452438" y="1394299"/>
            <a:ext cx="8229600" cy="4574704"/>
          </a:xfrm>
          <a:prstGeom prst="rect">
            <a:avLst/>
          </a:prstGeom>
        </p:spPr>
        <p:txBody>
          <a:bodyPr vert="horz" lIns="95057" tIns="47529" rIns="95057" bIns="47529"/>
          <a:lstStyle>
            <a:lvl1pPr marL="0" indent="0" algn="just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ctr"/>
            <a:r>
              <a:rPr lang="zh-CN" altLang="en-US" strike="noStrike" noProof="1" smtClean="0"/>
              <a:t>第二级</a:t>
            </a:r>
          </a:p>
          <a:p>
            <a:pPr lvl="2" fontAlgn="ctr"/>
            <a:r>
              <a:rPr lang="zh-CN" altLang="en-US" strike="noStrike" noProof="1" smtClean="0"/>
              <a:t>第三级</a:t>
            </a:r>
          </a:p>
          <a:p>
            <a:pPr lvl="3" fontAlgn="ctr"/>
            <a:r>
              <a:rPr lang="zh-CN" altLang="en-US" strike="noStrike" noProof="1" smtClean="0"/>
              <a:t>第四级</a:t>
            </a:r>
          </a:p>
          <a:p>
            <a:pPr lvl="4" fontAlgn="ctr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</p:spTree>
  </p:cSld>
  <p:clrMapOvr>
    <a:masterClrMapping/>
  </p:clrMapOvr>
  <p:transition spd="slow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452438" y="1368897"/>
            <a:ext cx="8229600" cy="4889664"/>
          </a:xfrm>
          <a:prstGeom prst="rect">
            <a:avLst/>
          </a:prstGeom>
        </p:spPr>
        <p:txBody>
          <a:bodyPr vert="horz" lIns="95057" tIns="47529" rIns="95057" bIns="47529" numCol="2" spcCol="280728"/>
          <a:lstStyle>
            <a:lvl1pPr marL="0" indent="0" algn="just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ctr"/>
            <a:r>
              <a:rPr lang="zh-CN" altLang="en-US" strike="noStrike" noProof="1" smtClean="0"/>
              <a:t>第二级</a:t>
            </a:r>
          </a:p>
          <a:p>
            <a:pPr lvl="2" fontAlgn="ctr"/>
            <a:r>
              <a:rPr lang="zh-CN" altLang="en-US" strike="noStrike" noProof="1" smtClean="0"/>
              <a:t>第三级</a:t>
            </a:r>
          </a:p>
          <a:p>
            <a:pPr lvl="3" fontAlgn="ctr"/>
            <a:r>
              <a:rPr lang="zh-CN" altLang="en-US" strike="noStrike" noProof="1" smtClean="0"/>
              <a:t>第四级</a:t>
            </a:r>
          </a:p>
          <a:p>
            <a:pPr lvl="4" fontAlgn="ctr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2438" y="324581"/>
            <a:ext cx="82296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2438" y="827103"/>
            <a:ext cx="82296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slow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2438" y="324581"/>
            <a:ext cx="82296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225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22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52438" y="827103"/>
            <a:ext cx="82296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08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452438" y="1406997"/>
            <a:ext cx="8229600" cy="4912524"/>
          </a:xfrm>
          <a:prstGeom prst="rect">
            <a:avLst/>
          </a:prstGeom>
        </p:spPr>
        <p:txBody>
          <a:bodyPr vert="horz" lIns="95057" tIns="47529" rIns="95057" bIns="47529" numCol="3" spcCol="280728"/>
          <a:lstStyle>
            <a:lvl1pPr marL="0" indent="0" algn="just">
              <a:lnSpc>
                <a:spcPct val="130000"/>
              </a:lnSpc>
              <a:buNone/>
              <a:defRPr sz="81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81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ctr"/>
            <a:r>
              <a:rPr lang="zh-CN" altLang="en-US" strike="noStrike" noProof="1" smtClean="0"/>
              <a:t>第二级</a:t>
            </a:r>
          </a:p>
          <a:p>
            <a:pPr lvl="2" fontAlgn="ctr"/>
            <a:r>
              <a:rPr lang="zh-CN" altLang="en-US" strike="noStrike" noProof="1" smtClean="0"/>
              <a:t>第三级</a:t>
            </a:r>
          </a:p>
          <a:p>
            <a:pPr lvl="3" fontAlgn="ctr"/>
            <a:r>
              <a:rPr lang="zh-CN" altLang="en-US" strike="noStrike" noProof="1" smtClean="0"/>
              <a:t>第四级</a:t>
            </a:r>
          </a:p>
          <a:p>
            <a:pPr lvl="4" fontAlgn="ctr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</p:spTree>
  </p:cSld>
  <p:clrMapOvr>
    <a:masterClrMapping/>
  </p:clrMapOvr>
  <p:transition spd="slow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ree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3451210" y="-1231872"/>
            <a:ext cx="7976165" cy="7035124"/>
          </a:xfrm>
          <a:custGeom>
            <a:avLst/>
            <a:gdLst/>
            <a:ahLst/>
            <a:cxnLst/>
            <a:rect l="l" t="t" r="r" b="b"/>
            <a:pathLst>
              <a:path w="7976165" h="5862603">
                <a:moveTo>
                  <a:pt x="7653935" y="2067213"/>
                </a:moveTo>
                <a:cubicBezTo>
                  <a:pt x="7770559" y="2067213"/>
                  <a:pt x="7887183" y="2111704"/>
                  <a:pt x="7976165" y="2200685"/>
                </a:cubicBezTo>
                <a:cubicBezTo>
                  <a:pt x="8154128" y="2378648"/>
                  <a:pt x="8154128" y="2667183"/>
                  <a:pt x="7976165" y="2845147"/>
                </a:cubicBezTo>
                <a:lnTo>
                  <a:pt x="5069879" y="5751433"/>
                </a:lnTo>
                <a:cubicBezTo>
                  <a:pt x="4891915" y="5929396"/>
                  <a:pt x="4603380" y="5929396"/>
                  <a:pt x="4425417" y="5751433"/>
                </a:cubicBezTo>
                <a:cubicBezTo>
                  <a:pt x="4247454" y="5573470"/>
                  <a:pt x="4247454" y="5284935"/>
                  <a:pt x="4425417" y="5106972"/>
                </a:cubicBezTo>
                <a:lnTo>
                  <a:pt x="7331703" y="2200685"/>
                </a:lnTo>
                <a:cubicBezTo>
                  <a:pt x="7420685" y="2111704"/>
                  <a:pt x="7537310" y="2067213"/>
                  <a:pt x="7653935" y="2067213"/>
                </a:cubicBezTo>
                <a:close/>
                <a:moveTo>
                  <a:pt x="6544741" y="1630098"/>
                </a:moveTo>
                <a:cubicBezTo>
                  <a:pt x="6661367" y="1630098"/>
                  <a:pt x="6777990" y="1674589"/>
                  <a:pt x="6866973" y="1763570"/>
                </a:cubicBezTo>
                <a:cubicBezTo>
                  <a:pt x="7044936" y="1941533"/>
                  <a:pt x="7044936" y="2230068"/>
                  <a:pt x="6866973" y="2408032"/>
                </a:cubicBezTo>
                <a:lnTo>
                  <a:pt x="3495076" y="5779929"/>
                </a:lnTo>
                <a:cubicBezTo>
                  <a:pt x="3317112" y="5957892"/>
                  <a:pt x="3028578" y="5957892"/>
                  <a:pt x="2850614" y="5779929"/>
                </a:cubicBezTo>
                <a:cubicBezTo>
                  <a:pt x="2672651" y="5601966"/>
                  <a:pt x="2672651" y="5313431"/>
                  <a:pt x="2850614" y="5135467"/>
                </a:cubicBezTo>
                <a:lnTo>
                  <a:pt x="6222511" y="1763571"/>
                </a:lnTo>
                <a:cubicBezTo>
                  <a:pt x="6311493" y="1674589"/>
                  <a:pt x="6428118" y="1630098"/>
                  <a:pt x="6544741" y="1630098"/>
                </a:cubicBezTo>
                <a:close/>
                <a:moveTo>
                  <a:pt x="6609833" y="11903"/>
                </a:moveTo>
                <a:cubicBezTo>
                  <a:pt x="6726458" y="11903"/>
                  <a:pt x="6843082" y="56394"/>
                  <a:pt x="6932064" y="145375"/>
                </a:cubicBezTo>
                <a:cubicBezTo>
                  <a:pt x="7110027" y="323338"/>
                  <a:pt x="7110027" y="611873"/>
                  <a:pt x="6932064" y="789837"/>
                </a:cubicBezTo>
                <a:lnTo>
                  <a:pt x="1992770" y="5729131"/>
                </a:lnTo>
                <a:cubicBezTo>
                  <a:pt x="1814807" y="5907094"/>
                  <a:pt x="1526272" y="5907094"/>
                  <a:pt x="1348308" y="5729130"/>
                </a:cubicBezTo>
                <a:cubicBezTo>
                  <a:pt x="1170346" y="5551168"/>
                  <a:pt x="1170346" y="5262633"/>
                  <a:pt x="1348309" y="5084670"/>
                </a:cubicBezTo>
                <a:lnTo>
                  <a:pt x="6287603" y="145375"/>
                </a:lnTo>
                <a:cubicBezTo>
                  <a:pt x="6376584" y="56394"/>
                  <a:pt x="6493209" y="11903"/>
                  <a:pt x="6609833" y="11903"/>
                </a:cubicBezTo>
                <a:close/>
                <a:moveTo>
                  <a:pt x="5515050" y="0"/>
                </a:moveTo>
                <a:cubicBezTo>
                  <a:pt x="5581109" y="1"/>
                  <a:pt x="5647168" y="25201"/>
                  <a:pt x="5697568" y="75602"/>
                </a:cubicBezTo>
                <a:cubicBezTo>
                  <a:pt x="5798370" y="176403"/>
                  <a:pt x="5798370" y="339835"/>
                  <a:pt x="5697568" y="440637"/>
                </a:cubicBezTo>
                <a:lnTo>
                  <a:pt x="365035" y="5773170"/>
                </a:lnTo>
                <a:cubicBezTo>
                  <a:pt x="264233" y="5873972"/>
                  <a:pt x="100801" y="5873972"/>
                  <a:pt x="0" y="5773170"/>
                </a:cubicBezTo>
                <a:cubicBezTo>
                  <a:pt x="-100802" y="5672369"/>
                  <a:pt x="-100802" y="5508937"/>
                  <a:pt x="0" y="5408135"/>
                </a:cubicBezTo>
                <a:lnTo>
                  <a:pt x="5332533" y="75602"/>
                </a:lnTo>
                <a:cubicBezTo>
                  <a:pt x="5382934" y="25200"/>
                  <a:pt x="5448992" y="0"/>
                  <a:pt x="55150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629230" y="1958629"/>
            <a:ext cx="338397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315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 fontAlgn="ctr"/>
            <a:r>
              <a:rPr lang="zh-CN" altLang="en-US" sz="31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629230" y="2542427"/>
            <a:ext cx="338397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35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644576" y="2975003"/>
            <a:ext cx="336602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altLang="zh-CN" sz="140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en-US" altLang="zh-CN" sz="140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8267DA21-A886-41A1-99C2-3781F26F9BC5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ree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-2478175" y="563719"/>
            <a:ext cx="6932065" cy="7509636"/>
          </a:xfrm>
          <a:custGeom>
            <a:avLst/>
            <a:gdLst/>
            <a:ahLst/>
            <a:cxnLst/>
            <a:rect l="l" t="t" r="r" b="b"/>
            <a:pathLst>
              <a:path w="6932064" h="6258030">
                <a:moveTo>
                  <a:pt x="6544742" y="2108199"/>
                </a:moveTo>
                <a:cubicBezTo>
                  <a:pt x="6661367" y="2108199"/>
                  <a:pt x="6777992" y="2152691"/>
                  <a:pt x="6866974" y="2241671"/>
                </a:cubicBezTo>
                <a:cubicBezTo>
                  <a:pt x="7044937" y="2419635"/>
                  <a:pt x="7044937" y="2708170"/>
                  <a:pt x="6866974" y="2886133"/>
                </a:cubicBezTo>
                <a:lnTo>
                  <a:pt x="3495076" y="6258030"/>
                </a:lnTo>
                <a:cubicBezTo>
                  <a:pt x="3317113" y="6435994"/>
                  <a:pt x="3028578" y="6435994"/>
                  <a:pt x="2850615" y="6258030"/>
                </a:cubicBezTo>
                <a:cubicBezTo>
                  <a:pt x="2672652" y="6080067"/>
                  <a:pt x="2672652" y="5791532"/>
                  <a:pt x="2850615" y="5613569"/>
                </a:cubicBezTo>
                <a:lnTo>
                  <a:pt x="6222513" y="2241671"/>
                </a:lnTo>
                <a:cubicBezTo>
                  <a:pt x="6311494" y="2152690"/>
                  <a:pt x="6428118" y="2108199"/>
                  <a:pt x="6544742" y="2108199"/>
                </a:cubicBezTo>
                <a:close/>
                <a:moveTo>
                  <a:pt x="6609834" y="490004"/>
                </a:moveTo>
                <a:cubicBezTo>
                  <a:pt x="6726459" y="490004"/>
                  <a:pt x="6843084" y="534495"/>
                  <a:pt x="6932065" y="623477"/>
                </a:cubicBezTo>
                <a:cubicBezTo>
                  <a:pt x="7110028" y="801440"/>
                  <a:pt x="7110028" y="1089975"/>
                  <a:pt x="6932065" y="1267938"/>
                </a:cubicBezTo>
                <a:lnTo>
                  <a:pt x="1992770" y="6207232"/>
                </a:lnTo>
                <a:cubicBezTo>
                  <a:pt x="1814808" y="6385196"/>
                  <a:pt x="1526273" y="6385196"/>
                  <a:pt x="1348309" y="6207232"/>
                </a:cubicBezTo>
                <a:cubicBezTo>
                  <a:pt x="1170346" y="6029269"/>
                  <a:pt x="1170346" y="5740734"/>
                  <a:pt x="1348309" y="5562771"/>
                </a:cubicBezTo>
                <a:lnTo>
                  <a:pt x="6287604" y="623477"/>
                </a:lnTo>
                <a:cubicBezTo>
                  <a:pt x="6376585" y="534495"/>
                  <a:pt x="6493210" y="490004"/>
                  <a:pt x="6609834" y="490004"/>
                </a:cubicBezTo>
                <a:close/>
                <a:moveTo>
                  <a:pt x="5515052" y="478102"/>
                </a:moveTo>
                <a:cubicBezTo>
                  <a:pt x="5581110" y="478102"/>
                  <a:pt x="5647169" y="503302"/>
                  <a:pt x="5697569" y="553703"/>
                </a:cubicBezTo>
                <a:cubicBezTo>
                  <a:pt x="5798371" y="654505"/>
                  <a:pt x="5798371" y="817936"/>
                  <a:pt x="5697569" y="918738"/>
                </a:cubicBezTo>
                <a:lnTo>
                  <a:pt x="365036" y="6251272"/>
                </a:lnTo>
                <a:cubicBezTo>
                  <a:pt x="264234" y="6352073"/>
                  <a:pt x="100802" y="6352073"/>
                  <a:pt x="0" y="6251272"/>
                </a:cubicBezTo>
                <a:cubicBezTo>
                  <a:pt x="-100801" y="6150469"/>
                  <a:pt x="-100801" y="5987038"/>
                  <a:pt x="0" y="5886236"/>
                </a:cubicBezTo>
                <a:lnTo>
                  <a:pt x="5332534" y="553702"/>
                </a:lnTo>
                <a:cubicBezTo>
                  <a:pt x="5382935" y="503302"/>
                  <a:pt x="5448993" y="478101"/>
                  <a:pt x="5515052" y="478102"/>
                </a:cubicBezTo>
                <a:close/>
                <a:moveTo>
                  <a:pt x="4500043" y="0"/>
                </a:moveTo>
                <a:cubicBezTo>
                  <a:pt x="4616667" y="0"/>
                  <a:pt x="4733292" y="44491"/>
                  <a:pt x="4822273" y="133473"/>
                </a:cubicBezTo>
                <a:cubicBezTo>
                  <a:pt x="5000237" y="311436"/>
                  <a:pt x="5000237" y="599971"/>
                  <a:pt x="4822273" y="777934"/>
                </a:cubicBezTo>
                <a:lnTo>
                  <a:pt x="1450376" y="4149832"/>
                </a:lnTo>
                <a:cubicBezTo>
                  <a:pt x="1272413" y="4327795"/>
                  <a:pt x="983878" y="4327795"/>
                  <a:pt x="805915" y="4149832"/>
                </a:cubicBezTo>
                <a:cubicBezTo>
                  <a:pt x="627951" y="3971869"/>
                  <a:pt x="627951" y="3683333"/>
                  <a:pt x="805915" y="3505370"/>
                </a:cubicBezTo>
                <a:lnTo>
                  <a:pt x="4177812" y="133473"/>
                </a:lnTo>
                <a:cubicBezTo>
                  <a:pt x="4266794" y="44491"/>
                  <a:pt x="4383418" y="0"/>
                  <a:pt x="4500043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5086930" y="2543223"/>
            <a:ext cx="338397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315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 fontAlgn="ctr"/>
            <a:r>
              <a:rPr lang="zh-CN" altLang="en-US" sz="31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5086930" y="3127020"/>
            <a:ext cx="338397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35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5102276" y="3559596"/>
            <a:ext cx="336602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slow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hree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-1208175" y="-1708903"/>
            <a:ext cx="6932065" cy="7509636"/>
          </a:xfrm>
          <a:custGeom>
            <a:avLst/>
            <a:gdLst/>
            <a:ahLst/>
            <a:cxnLst/>
            <a:rect l="l" t="t" r="r" b="b"/>
            <a:pathLst>
              <a:path w="6932064" h="6258030">
                <a:moveTo>
                  <a:pt x="6544742" y="2108199"/>
                </a:moveTo>
                <a:cubicBezTo>
                  <a:pt x="6661367" y="2108199"/>
                  <a:pt x="6777992" y="2152691"/>
                  <a:pt x="6866974" y="2241671"/>
                </a:cubicBezTo>
                <a:cubicBezTo>
                  <a:pt x="7044937" y="2419635"/>
                  <a:pt x="7044937" y="2708170"/>
                  <a:pt x="6866974" y="2886133"/>
                </a:cubicBezTo>
                <a:lnTo>
                  <a:pt x="3495076" y="6258030"/>
                </a:lnTo>
                <a:cubicBezTo>
                  <a:pt x="3317113" y="6435994"/>
                  <a:pt x="3028578" y="6435994"/>
                  <a:pt x="2850615" y="6258030"/>
                </a:cubicBezTo>
                <a:cubicBezTo>
                  <a:pt x="2672652" y="6080067"/>
                  <a:pt x="2672652" y="5791532"/>
                  <a:pt x="2850615" y="5613569"/>
                </a:cubicBezTo>
                <a:lnTo>
                  <a:pt x="6222513" y="2241671"/>
                </a:lnTo>
                <a:cubicBezTo>
                  <a:pt x="6311494" y="2152690"/>
                  <a:pt x="6428118" y="2108199"/>
                  <a:pt x="6544742" y="2108199"/>
                </a:cubicBezTo>
                <a:close/>
                <a:moveTo>
                  <a:pt x="6609834" y="490004"/>
                </a:moveTo>
                <a:cubicBezTo>
                  <a:pt x="6726459" y="490004"/>
                  <a:pt x="6843084" y="534495"/>
                  <a:pt x="6932065" y="623477"/>
                </a:cubicBezTo>
                <a:cubicBezTo>
                  <a:pt x="7110028" y="801440"/>
                  <a:pt x="7110028" y="1089975"/>
                  <a:pt x="6932065" y="1267938"/>
                </a:cubicBezTo>
                <a:lnTo>
                  <a:pt x="1992770" y="6207232"/>
                </a:lnTo>
                <a:cubicBezTo>
                  <a:pt x="1814808" y="6385196"/>
                  <a:pt x="1526273" y="6385196"/>
                  <a:pt x="1348309" y="6207232"/>
                </a:cubicBezTo>
                <a:cubicBezTo>
                  <a:pt x="1170346" y="6029269"/>
                  <a:pt x="1170346" y="5740734"/>
                  <a:pt x="1348309" y="5562771"/>
                </a:cubicBezTo>
                <a:lnTo>
                  <a:pt x="6287604" y="623477"/>
                </a:lnTo>
                <a:cubicBezTo>
                  <a:pt x="6376585" y="534495"/>
                  <a:pt x="6493210" y="490004"/>
                  <a:pt x="6609834" y="490004"/>
                </a:cubicBezTo>
                <a:close/>
                <a:moveTo>
                  <a:pt x="5515052" y="478102"/>
                </a:moveTo>
                <a:cubicBezTo>
                  <a:pt x="5581110" y="478102"/>
                  <a:pt x="5647169" y="503302"/>
                  <a:pt x="5697569" y="553703"/>
                </a:cubicBezTo>
                <a:cubicBezTo>
                  <a:pt x="5798371" y="654505"/>
                  <a:pt x="5798371" y="817936"/>
                  <a:pt x="5697569" y="918738"/>
                </a:cubicBezTo>
                <a:lnTo>
                  <a:pt x="365036" y="6251272"/>
                </a:lnTo>
                <a:cubicBezTo>
                  <a:pt x="264234" y="6352073"/>
                  <a:pt x="100802" y="6352073"/>
                  <a:pt x="0" y="6251272"/>
                </a:cubicBezTo>
                <a:cubicBezTo>
                  <a:pt x="-100801" y="6150469"/>
                  <a:pt x="-100801" y="5987038"/>
                  <a:pt x="0" y="5886236"/>
                </a:cubicBezTo>
                <a:lnTo>
                  <a:pt x="5332534" y="553702"/>
                </a:lnTo>
                <a:cubicBezTo>
                  <a:pt x="5382935" y="503302"/>
                  <a:pt x="5448993" y="478101"/>
                  <a:pt x="5515052" y="478102"/>
                </a:cubicBezTo>
                <a:close/>
                <a:moveTo>
                  <a:pt x="4500043" y="0"/>
                </a:moveTo>
                <a:cubicBezTo>
                  <a:pt x="4616667" y="0"/>
                  <a:pt x="4733292" y="44491"/>
                  <a:pt x="4822273" y="133473"/>
                </a:cubicBezTo>
                <a:cubicBezTo>
                  <a:pt x="5000237" y="311436"/>
                  <a:pt x="5000237" y="599971"/>
                  <a:pt x="4822273" y="777934"/>
                </a:cubicBezTo>
                <a:lnTo>
                  <a:pt x="1450376" y="4149832"/>
                </a:lnTo>
                <a:cubicBezTo>
                  <a:pt x="1272413" y="4327795"/>
                  <a:pt x="983878" y="4327795"/>
                  <a:pt x="805915" y="4149832"/>
                </a:cubicBezTo>
                <a:cubicBezTo>
                  <a:pt x="627951" y="3971869"/>
                  <a:pt x="627951" y="3683333"/>
                  <a:pt x="805915" y="3505370"/>
                </a:cubicBezTo>
                <a:lnTo>
                  <a:pt x="4177812" y="133473"/>
                </a:lnTo>
                <a:cubicBezTo>
                  <a:pt x="4266794" y="44491"/>
                  <a:pt x="4383418" y="0"/>
                  <a:pt x="4500043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914400" rtl="0" eaLnBrk="0" fontAlgn="ctr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None/>
              <a:defRPr/>
            </a:pPr>
            <a:endParaRPr kumimoji="0" lang="en-US" sz="810" b="1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Lato Regular"/>
              <a:ea typeface="+mn-ea"/>
              <a:cs typeface="Lato Regular"/>
            </a:endParaRP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5353630" y="3247495"/>
            <a:ext cx="338397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315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 fontAlgn="ctr"/>
            <a:r>
              <a:rPr lang="zh-CN" altLang="en-US" sz="31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5353630" y="3831293"/>
            <a:ext cx="338397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35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5368976" y="4263868"/>
            <a:ext cx="336602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slow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hree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5086930" y="2543223"/>
            <a:ext cx="338397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315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 fontAlgn="ctr"/>
            <a:r>
              <a:rPr lang="zh-CN" altLang="en-US" sz="31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5086930" y="3127020"/>
            <a:ext cx="338397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350" b="0" baseline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ctr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5102276" y="3559596"/>
            <a:ext cx="336602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ctr"/>
            <a:r>
              <a:rPr lang="zh-CN" altLang="en-US" sz="108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slow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560"/>
            <a:ext cx="6858000" cy="2388017"/>
          </a:xfrm>
        </p:spPr>
        <p:txBody>
          <a:bodyPr anchor="b"/>
          <a:lstStyle>
            <a:lvl1pPr algn="ctr">
              <a:defRPr sz="3375"/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668"/>
            <a:ext cx="6858000" cy="1656052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spd="slow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lIns="68580" tIns="34290" rIns="68580" bIns="34290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altLang="zh-CN" sz="140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en-US" altLang="zh-CN" sz="140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8267DA21-A886-41A1-99C2-3781F26F9BC5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altLang="zh-CN" sz="140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en-US" altLang="zh-CN" sz="140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8267DA21-A886-41A1-99C2-3781F26F9BC5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theme" Target="../theme/theme10.xml"/><Relationship Id="rId3" Type="http://schemas.openxmlformats.org/officeDocument/2006/relationships/image" Target="../media/image2.jpeg"/></Relationships>
</file>

<file path=ppt/slideMasters/_rels/slideMaster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theme" Target="../theme/theme11.xml"/><Relationship Id="rId3" Type="http://schemas.openxmlformats.org/officeDocument/2006/relationships/image" Target="../media/image2.jpeg"/></Relationships>
</file>

<file path=ppt/slideMasters/_rels/slideMaster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theme" Target="../theme/theme12.xml"/><Relationship Id="rId3" Type="http://schemas.openxmlformats.org/officeDocument/2006/relationships/image" Target="../media/image2.jpeg"/></Relationships>
</file>

<file path=ppt/slideMasters/_rels/slideMaster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theme" Target="../theme/theme13.xml"/><Relationship Id="rId3" Type="http://schemas.openxmlformats.org/officeDocument/2006/relationships/image" Target="../media/image2.jpeg"/></Relationships>
</file>

<file path=ppt/slideMasters/_rels/slideMaster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Relationship Id="rId2" Type="http://schemas.openxmlformats.org/officeDocument/2006/relationships/theme" Target="../theme/theme14.xml"/><Relationship Id="rId3" Type="http://schemas.openxmlformats.org/officeDocument/2006/relationships/image" Target="../media/image2.jpeg"/></Relationships>
</file>

<file path=ppt/slideMasters/_rels/slideMaster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theme" Target="../theme/theme15.xml"/><Relationship Id="rId3" Type="http://schemas.openxmlformats.org/officeDocument/2006/relationships/image" Target="../media/image2.jpeg"/></Relationships>
</file>

<file path=ppt/slideMasters/_rels/slideMaster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theme" Target="../theme/theme16.xml"/><Relationship Id="rId3" Type="http://schemas.openxmlformats.org/officeDocument/2006/relationships/image" Target="../media/image2.jpeg"/></Relationships>
</file>

<file path=ppt/slideMasters/_rels/slideMaster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Relationship Id="rId2" Type="http://schemas.openxmlformats.org/officeDocument/2006/relationships/theme" Target="../theme/theme17.xml"/><Relationship Id="rId3" Type="http://schemas.openxmlformats.org/officeDocument/2006/relationships/image" Target="../media/image2.jpeg"/></Relationships>
</file>

<file path=ppt/slideMasters/_rels/slideMaster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Relationship Id="rId2" Type="http://schemas.openxmlformats.org/officeDocument/2006/relationships/theme" Target="../theme/theme18.xml"/><Relationship Id="rId3" Type="http://schemas.openxmlformats.org/officeDocument/2006/relationships/image" Target="../media/image2.jpeg"/></Relationships>
</file>

<file path=ppt/slideMasters/_rels/slideMaster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theme" Target="../theme/theme19.xml"/><Relationship Id="rId3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theme" Target="../theme/theme20.xml"/><Relationship Id="rId3" Type="http://schemas.openxmlformats.org/officeDocument/2006/relationships/image" Target="../media/image2.jpeg"/></Relationships>
</file>

<file path=ppt/slideMasters/_rels/slideMaster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theme" Target="../theme/theme21.xml"/><Relationship Id="rId3" Type="http://schemas.openxmlformats.org/officeDocument/2006/relationships/image" Target="../media/image2.jpeg"/></Relationships>
</file>

<file path=ppt/slideMasters/_rels/slideMaster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Relationship Id="rId2" Type="http://schemas.openxmlformats.org/officeDocument/2006/relationships/theme" Target="../theme/theme22.xml"/><Relationship Id="rId3" Type="http://schemas.openxmlformats.org/officeDocument/2006/relationships/image" Target="../media/image2.jpeg"/></Relationships>
</file>

<file path=ppt/slideMasters/_rels/slideMaster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Relationship Id="rId2" Type="http://schemas.openxmlformats.org/officeDocument/2006/relationships/theme" Target="../theme/theme23.xml"/><Relationship Id="rId3" Type="http://schemas.openxmlformats.org/officeDocument/2006/relationships/image" Target="../media/image2.jpeg"/></Relationships>
</file>

<file path=ppt/slideMasters/_rels/slideMaster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Relationship Id="rId2" Type="http://schemas.openxmlformats.org/officeDocument/2006/relationships/theme" Target="../theme/theme24.xml"/><Relationship Id="rId3" Type="http://schemas.openxmlformats.org/officeDocument/2006/relationships/image" Target="../media/image2.jpeg"/></Relationships>
</file>

<file path=ppt/slideMasters/_rels/slideMaster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Relationship Id="rId2" Type="http://schemas.openxmlformats.org/officeDocument/2006/relationships/theme" Target="../theme/theme25.xml"/><Relationship Id="rId3" Type="http://schemas.openxmlformats.org/officeDocument/2006/relationships/image" Target="../media/image2.jpeg"/></Relationships>
</file>

<file path=ppt/slideMasters/_rels/slideMaster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theme" Target="../theme/theme26.xml"/><Relationship Id="rId3" Type="http://schemas.openxmlformats.org/officeDocument/2006/relationships/image" Target="../media/image2.jpeg"/></Relationships>
</file>

<file path=ppt/slideMasters/_rels/slideMaster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theme" Target="../theme/theme27.xml"/><Relationship Id="rId3" Type="http://schemas.openxmlformats.org/officeDocument/2006/relationships/image" Target="../media/image2.jpeg"/></Relationships>
</file>

<file path=ppt/slideMasters/_rels/slideMaster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Relationship Id="rId2" Type="http://schemas.openxmlformats.org/officeDocument/2006/relationships/theme" Target="../theme/theme28.xml"/><Relationship Id="rId3" Type="http://schemas.openxmlformats.org/officeDocument/2006/relationships/image" Target="../media/image2.jpeg"/></Relationships>
</file>

<file path=ppt/slideMasters/_rels/slideMaster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Relationship Id="rId2" Type="http://schemas.openxmlformats.org/officeDocument/2006/relationships/theme" Target="../theme/theme29.xml"/><Relationship Id="rId3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2.jpeg"/></Relationships>
</file>

<file path=ppt/slideMasters/_rels/slideMaster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Relationship Id="rId2" Type="http://schemas.openxmlformats.org/officeDocument/2006/relationships/theme" Target="../theme/theme30.xml"/><Relationship Id="rId3" Type="http://schemas.openxmlformats.org/officeDocument/2006/relationships/image" Target="../media/image2.jpeg"/></Relationships>
</file>

<file path=ppt/slideMasters/_rels/slideMaster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Relationship Id="rId2" Type="http://schemas.openxmlformats.org/officeDocument/2006/relationships/theme" Target="../theme/theme31.xml"/><Relationship Id="rId3" Type="http://schemas.openxmlformats.org/officeDocument/2006/relationships/image" Target="../media/image2.jpeg"/></Relationships>
</file>

<file path=ppt/slideMasters/_rels/slideMaster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51.xml"/><Relationship Id="rId2" Type="http://schemas.openxmlformats.org/officeDocument/2006/relationships/theme" Target="../theme/theme32.xml"/></Relationships>
</file>

<file path=ppt/slideMasters/_rels/slideMaster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Relationship Id="rId2" Type="http://schemas.openxmlformats.org/officeDocument/2006/relationships/theme" Target="../theme/theme33.xml"/><Relationship Id="rId3" Type="http://schemas.openxmlformats.org/officeDocument/2006/relationships/image" Target="../media/image2.jpeg"/></Relationships>
</file>

<file path=ppt/slideMasters/_rels/slideMaster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Relationship Id="rId2" Type="http://schemas.openxmlformats.org/officeDocument/2006/relationships/theme" Target="../theme/theme34.xml"/><Relationship Id="rId3" Type="http://schemas.openxmlformats.org/officeDocument/2006/relationships/image" Target="../media/image2.jpeg"/></Relationships>
</file>

<file path=ppt/slideMasters/_rels/slideMaster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Relationship Id="rId2" Type="http://schemas.openxmlformats.org/officeDocument/2006/relationships/theme" Target="../theme/theme35.xml"/><Relationship Id="rId3" Type="http://schemas.openxmlformats.org/officeDocument/2006/relationships/image" Target="../media/image2.jpeg"/></Relationships>
</file>

<file path=ppt/slideMasters/_rels/slideMaster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Relationship Id="rId2" Type="http://schemas.openxmlformats.org/officeDocument/2006/relationships/theme" Target="../theme/theme36.xml"/><Relationship Id="rId3" Type="http://schemas.openxmlformats.org/officeDocument/2006/relationships/image" Target="../media/image2.jpeg"/></Relationships>
</file>

<file path=ppt/slideMasters/_rels/slideMaster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Relationship Id="rId2" Type="http://schemas.openxmlformats.org/officeDocument/2006/relationships/theme" Target="../theme/theme37.xml"/><Relationship Id="rId3" Type="http://schemas.openxmlformats.org/officeDocument/2006/relationships/image" Target="../media/image2.jpeg"/></Relationships>
</file>

<file path=ppt/slideMasters/_rels/slideMaster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Relationship Id="rId2" Type="http://schemas.openxmlformats.org/officeDocument/2006/relationships/theme" Target="../theme/theme38.xml"/><Relationship Id="rId3" Type="http://schemas.openxmlformats.org/officeDocument/2006/relationships/image" Target="../media/image2.jpeg"/></Relationships>
</file>

<file path=ppt/slideMasters/_rels/slideMaster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Relationship Id="rId2" Type="http://schemas.openxmlformats.org/officeDocument/2006/relationships/theme" Target="../theme/theme39.xml"/><Relationship Id="rId3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theme" Target="../theme/theme4.xml"/><Relationship Id="rId3" Type="http://schemas.openxmlformats.org/officeDocument/2006/relationships/image" Target="../media/image2.jpeg"/></Relationships>
</file>

<file path=ppt/slideMasters/_rels/slideMaster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Relationship Id="rId2" Type="http://schemas.openxmlformats.org/officeDocument/2006/relationships/theme" Target="../theme/theme40.xml"/><Relationship Id="rId3" Type="http://schemas.openxmlformats.org/officeDocument/2006/relationships/image" Target="../media/image2.jpeg"/></Relationships>
</file>

<file path=ppt/slideMasters/_rels/slideMaster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Relationship Id="rId2" Type="http://schemas.openxmlformats.org/officeDocument/2006/relationships/theme" Target="../theme/theme41.xml"/><Relationship Id="rId3" Type="http://schemas.openxmlformats.org/officeDocument/2006/relationships/image" Target="../media/image2.jpeg"/></Relationships>
</file>

<file path=ppt/slideMasters/_rels/slideMaster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Relationship Id="rId2" Type="http://schemas.openxmlformats.org/officeDocument/2006/relationships/theme" Target="../theme/theme42.xml"/><Relationship Id="rId3" Type="http://schemas.openxmlformats.org/officeDocument/2006/relationships/image" Target="../media/image2.jpeg"/></Relationships>
</file>

<file path=ppt/slideMasters/_rels/slideMaster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Relationship Id="rId2" Type="http://schemas.openxmlformats.org/officeDocument/2006/relationships/theme" Target="../theme/theme43.xml"/><Relationship Id="rId3" Type="http://schemas.openxmlformats.org/officeDocument/2006/relationships/image" Target="../media/image2.jpeg"/></Relationships>
</file>

<file path=ppt/slideMasters/_rels/slideMaster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Relationship Id="rId2" Type="http://schemas.openxmlformats.org/officeDocument/2006/relationships/theme" Target="../theme/theme44.xml"/><Relationship Id="rId3" Type="http://schemas.openxmlformats.org/officeDocument/2006/relationships/image" Target="../media/image2.jpeg"/></Relationships>
</file>

<file path=ppt/slideMasters/_rels/slideMaster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Relationship Id="rId2" Type="http://schemas.openxmlformats.org/officeDocument/2006/relationships/theme" Target="../theme/theme45.xml"/><Relationship Id="rId3" Type="http://schemas.openxmlformats.org/officeDocument/2006/relationships/image" Target="../media/image2.jpeg"/></Relationships>
</file>

<file path=ppt/slideMasters/_rels/slideMaster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Relationship Id="rId2" Type="http://schemas.openxmlformats.org/officeDocument/2006/relationships/theme" Target="../theme/theme46.xml"/><Relationship Id="rId3" Type="http://schemas.openxmlformats.org/officeDocument/2006/relationships/image" Target="../media/image2.jpeg"/></Relationships>
</file>

<file path=ppt/slideMasters/_rels/slideMaster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Relationship Id="rId2" Type="http://schemas.openxmlformats.org/officeDocument/2006/relationships/theme" Target="../theme/theme47.xml"/><Relationship Id="rId3" Type="http://schemas.openxmlformats.org/officeDocument/2006/relationships/image" Target="../media/image2.jpeg"/></Relationships>
</file>

<file path=ppt/slideMasters/_rels/slideMaster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Relationship Id="rId2" Type="http://schemas.openxmlformats.org/officeDocument/2006/relationships/theme" Target="../theme/theme48.xml"/><Relationship Id="rId3" Type="http://schemas.openxmlformats.org/officeDocument/2006/relationships/image" Target="../media/image2.jpeg"/></Relationships>
</file>

<file path=ppt/slideMasters/_rels/slideMaster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Relationship Id="rId2" Type="http://schemas.openxmlformats.org/officeDocument/2006/relationships/theme" Target="../theme/theme49.xml"/><Relationship Id="rId3" Type="http://schemas.openxmlformats.org/officeDocument/2006/relationships/image" Target="../media/image2.jpeg"/></Relationships>
</file>

<file path=ppt/slideMasters/_rels/slideMaster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theme" Target="../theme/theme5.xml"/><Relationship Id="rId3" Type="http://schemas.openxmlformats.org/officeDocument/2006/relationships/image" Target="../media/image2.jpeg"/></Relationships>
</file>

<file path=ppt/slideMasters/_rels/slideMaster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Relationship Id="rId2" Type="http://schemas.openxmlformats.org/officeDocument/2006/relationships/theme" Target="../theme/theme50.xml"/><Relationship Id="rId3" Type="http://schemas.openxmlformats.org/officeDocument/2006/relationships/image" Target="../media/image2.jpeg"/></Relationships>
</file>

<file path=ppt/slideMasters/_rels/slideMaster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Relationship Id="rId2" Type="http://schemas.openxmlformats.org/officeDocument/2006/relationships/theme" Target="../theme/theme51.xml"/><Relationship Id="rId3" Type="http://schemas.openxmlformats.org/officeDocument/2006/relationships/image" Target="../media/image2.jpeg"/></Relationships>
</file>

<file path=ppt/slideMasters/_rels/slideMaster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Relationship Id="rId2" Type="http://schemas.openxmlformats.org/officeDocument/2006/relationships/theme" Target="../theme/theme52.xml"/><Relationship Id="rId3" Type="http://schemas.openxmlformats.org/officeDocument/2006/relationships/image" Target="../media/image2.jpeg"/></Relationships>
</file>

<file path=ppt/slideMasters/_rels/slideMaster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Relationship Id="rId2" Type="http://schemas.openxmlformats.org/officeDocument/2006/relationships/theme" Target="../theme/theme53.xml"/><Relationship Id="rId3" Type="http://schemas.openxmlformats.org/officeDocument/2006/relationships/image" Target="../media/image2.jpeg"/></Relationships>
</file>

<file path=ppt/slideMasters/_rels/slideMaster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Relationship Id="rId2" Type="http://schemas.openxmlformats.org/officeDocument/2006/relationships/theme" Target="../theme/theme54.xml"/><Relationship Id="rId3" Type="http://schemas.openxmlformats.org/officeDocument/2006/relationships/image" Target="../media/image2.jpeg"/></Relationships>
</file>

<file path=ppt/slideMasters/_rels/slideMaster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Relationship Id="rId2" Type="http://schemas.openxmlformats.org/officeDocument/2006/relationships/theme" Target="../theme/theme55.xml"/><Relationship Id="rId3" Type="http://schemas.openxmlformats.org/officeDocument/2006/relationships/image" Target="../media/image2.jpeg"/></Relationships>
</file>

<file path=ppt/slideMasters/_rels/slideMaster56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4" Type="http://schemas.openxmlformats.org/officeDocument/2006/relationships/tags" Target="../tags/tag3.xml"/><Relationship Id="rId5" Type="http://schemas.openxmlformats.org/officeDocument/2006/relationships/tags" Target="../tags/tag4.xml"/><Relationship Id="rId6" Type="http://schemas.openxmlformats.org/officeDocument/2006/relationships/image" Target="../media/image2.jpeg"/><Relationship Id="rId1" Type="http://schemas.openxmlformats.org/officeDocument/2006/relationships/slideLayout" Target="../slideLayouts/slideLayout75.xml"/><Relationship Id="rId2" Type="http://schemas.openxmlformats.org/officeDocument/2006/relationships/theme" Target="../theme/theme56.xml"/></Relationships>
</file>

<file path=ppt/slideMasters/_rels/slideMaster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theme" Target="../theme/theme6.xml"/><Relationship Id="rId3" Type="http://schemas.openxmlformats.org/officeDocument/2006/relationships/image" Target="../media/image2.jpeg"/></Relationships>
</file>

<file path=ppt/slideMasters/_rels/slideMaster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theme" Target="../theme/theme7.xml"/><Relationship Id="rId3" Type="http://schemas.openxmlformats.org/officeDocument/2006/relationships/image" Target="../media/image2.jpeg"/></Relationships>
</file>

<file path=ppt/slideMasters/_rels/slideMaster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theme" Target="../theme/theme8.xml"/><Relationship Id="rId3" Type="http://schemas.openxmlformats.org/officeDocument/2006/relationships/image" Target="../media/image2.jpeg"/></Relationships>
</file>

<file path=ppt/slideMasters/_rels/slideMaster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theme" Target="../theme/theme9.xml"/><Relationship Id="rId3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lvl="0" indent="-342900"/>
            <a:r>
              <a:t>单击此处编辑母版文本样式</a:t>
            </a:r>
          </a:p>
          <a:p>
            <a:pPr marL="742950" lvl="1" indent="-285750"/>
            <a:r>
              <a:t>第二级</a:t>
            </a:r>
          </a:p>
          <a:p>
            <a:pPr marL="1143000" lvl="2" indent="-228600"/>
            <a:r>
              <a:t>第三级</a:t>
            </a:r>
          </a:p>
          <a:p>
            <a:pPr marL="1600200" lvl="3" indent="-228600"/>
            <a:r>
              <a:t>第四级</a:t>
            </a:r>
          </a:p>
          <a:p>
            <a:pPr marL="2057400" lvl="4" indent="-228600"/>
            <a:r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altLang="zh-CN" sz="140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en-US" altLang="zh-CN" sz="140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8267DA21-A886-41A1-99C2-3781F26F9BC5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transition/>
  <p:txStyles>
    <p:titleStyle>
      <a:lvl1pPr marL="0" indent="0" algn="ctr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</p:sldLayoutIdLst>
  <p:transition spd="slow"/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</p:sldLayoutIdLst>
  <p:transition spd="slow"/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</p:sldLayoutIdLst>
  <p:transition spd="slow"/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/>
          <p:nvPr/>
        </p:nvGrpSpPr>
        <p:grpSpPr>
          <a:xfrm>
            <a:off x="76200" y="385762"/>
            <a:ext cx="287338" cy="341312"/>
            <a:chOff x="5270500" y="1460500"/>
            <a:chExt cx="1701800" cy="2705100"/>
          </a:xfrm>
        </p:grpSpPr>
        <p:sp>
          <p:nvSpPr>
            <p:cNvPr id="13315" name="Rounded Rectangle 10"/>
            <p:cNvSpPr/>
            <p:nvPr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13316" name="Rounded Rectangle 11"/>
            <p:cNvSpPr/>
            <p:nvPr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13317" name="Rounded Rectangle 12"/>
            <p:cNvSpPr/>
            <p:nvPr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12"/>
          <p:cNvGrpSpPr/>
          <p:nvPr/>
        </p:nvGrpSpPr>
        <p:grpSpPr>
          <a:xfrm>
            <a:off x="76200" y="385762"/>
            <a:ext cx="287338" cy="341312"/>
            <a:chOff x="5270500" y="1460500"/>
            <a:chExt cx="1701800" cy="2705100"/>
          </a:xfrm>
        </p:grpSpPr>
        <p:sp>
          <p:nvSpPr>
            <p:cNvPr id="14339" name="Rounded Rectangle 13"/>
            <p:cNvSpPr/>
            <p:nvPr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14340" name="Rounded Rectangle 14"/>
            <p:cNvSpPr/>
            <p:nvPr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14341" name="Rounded Rectangle 15"/>
            <p:cNvSpPr/>
            <p:nvPr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</p:grpSp>
      <p:sp>
        <p:nvSpPr>
          <p:cNvPr id="14342" name="Rectangle 1"/>
          <p:cNvSpPr/>
          <p:nvPr/>
        </p:nvSpPr>
        <p:spPr>
          <a:xfrm>
            <a:off x="4538663" y="1533525"/>
            <a:ext cx="4605338" cy="37084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</p:sldLayoutIdLst>
  <p:transition spd="slow"/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5"/>
          <p:cNvGrpSpPr/>
          <p:nvPr/>
        </p:nvGrpSpPr>
        <p:grpSpPr>
          <a:xfrm>
            <a:off x="76200" y="385762"/>
            <a:ext cx="287338" cy="341312"/>
            <a:chOff x="5270500" y="1460500"/>
            <a:chExt cx="1701800" cy="2705100"/>
          </a:xfrm>
        </p:grpSpPr>
        <p:sp>
          <p:nvSpPr>
            <p:cNvPr id="15363" name="Rounded Rectangle 26"/>
            <p:cNvSpPr/>
            <p:nvPr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15364" name="Rounded Rectangle 27"/>
            <p:cNvSpPr/>
            <p:nvPr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15365" name="Rounded Rectangle 28"/>
            <p:cNvSpPr/>
            <p:nvPr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</p:grpSp>
      <p:sp>
        <p:nvSpPr>
          <p:cNvPr id="15366" name="Rounded Rectangle 2"/>
          <p:cNvSpPr/>
          <p:nvPr/>
        </p:nvSpPr>
        <p:spPr>
          <a:xfrm>
            <a:off x="2324100" y="2447925"/>
            <a:ext cx="107950" cy="1727200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5367" name="Rounded Rectangle 29"/>
          <p:cNvSpPr/>
          <p:nvPr/>
        </p:nvSpPr>
        <p:spPr>
          <a:xfrm>
            <a:off x="4483100" y="2447925"/>
            <a:ext cx="107950" cy="1727200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5368" name="Rounded Rectangle 30"/>
          <p:cNvSpPr/>
          <p:nvPr/>
        </p:nvSpPr>
        <p:spPr>
          <a:xfrm>
            <a:off x="6654800" y="2447925"/>
            <a:ext cx="107950" cy="1727200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5369" name="Rectangle 1"/>
          <p:cNvSpPr/>
          <p:nvPr/>
        </p:nvSpPr>
        <p:spPr>
          <a:xfrm>
            <a:off x="0" y="1965325"/>
            <a:ext cx="9144000" cy="2801938"/>
          </a:xfrm>
          <a:prstGeom prst="rect">
            <a:avLst/>
          </a:pr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33"/>
          <p:cNvGrpSpPr/>
          <p:nvPr/>
        </p:nvGrpSpPr>
        <p:grpSpPr>
          <a:xfrm>
            <a:off x="76200" y="385762"/>
            <a:ext cx="287338" cy="341312"/>
            <a:chOff x="5270500" y="1460500"/>
            <a:chExt cx="1701800" cy="2705100"/>
          </a:xfrm>
        </p:grpSpPr>
        <p:sp>
          <p:nvSpPr>
            <p:cNvPr id="16387" name="Rounded Rectangle 34"/>
            <p:cNvSpPr/>
            <p:nvPr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16388" name="Rounded Rectangle 35"/>
            <p:cNvSpPr/>
            <p:nvPr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16389" name="Rounded Rectangle 36"/>
            <p:cNvSpPr/>
            <p:nvPr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</p:grpSp>
      <p:sp>
        <p:nvSpPr>
          <p:cNvPr id="16390" name="Rounded Rectangle 2"/>
          <p:cNvSpPr/>
          <p:nvPr/>
        </p:nvSpPr>
        <p:spPr>
          <a:xfrm>
            <a:off x="452438" y="4448175"/>
            <a:ext cx="652463" cy="782638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6391" name="Rounded Rectangle 71"/>
          <p:cNvSpPr/>
          <p:nvPr/>
        </p:nvSpPr>
        <p:spPr>
          <a:xfrm>
            <a:off x="3402013" y="4448175"/>
            <a:ext cx="652463" cy="782638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6392" name="Rounded Rectangle 75"/>
          <p:cNvSpPr/>
          <p:nvPr/>
        </p:nvSpPr>
        <p:spPr>
          <a:xfrm>
            <a:off x="6378575" y="4448175"/>
            <a:ext cx="652463" cy="782638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3" dur="400" fill="hold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15" presetID="53" presetClass="entr" presetSubtype="0" fill="hold" grpId="1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9" dur="400" fill="hold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 animBg="1"/>
      <p:bldP spid="16392" grpId="1" animBg="1"/>
    </p:bldLst>
  </p:timing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47"/>
          <p:cNvGrpSpPr/>
          <p:nvPr/>
        </p:nvGrpSpPr>
        <p:grpSpPr>
          <a:xfrm>
            <a:off x="76200" y="385762"/>
            <a:ext cx="287338" cy="341312"/>
            <a:chOff x="5270500" y="1460500"/>
            <a:chExt cx="1701800" cy="2705100"/>
          </a:xfrm>
        </p:grpSpPr>
        <p:sp>
          <p:nvSpPr>
            <p:cNvPr id="17411" name="Rounded Rectangle 48"/>
            <p:cNvSpPr/>
            <p:nvPr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17412" name="Rounded Rectangle 49"/>
            <p:cNvSpPr/>
            <p:nvPr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17413" name="Rounded Rectangle 50"/>
            <p:cNvSpPr/>
            <p:nvPr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</p:grpSp>
      <p:sp>
        <p:nvSpPr>
          <p:cNvPr id="17414" name="Rounded Rectangle 2"/>
          <p:cNvSpPr/>
          <p:nvPr/>
        </p:nvSpPr>
        <p:spPr>
          <a:xfrm>
            <a:off x="-355600" y="1716088"/>
            <a:ext cx="1460500" cy="7826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7415" name="Rounded Rectangle 27"/>
          <p:cNvSpPr/>
          <p:nvPr/>
        </p:nvSpPr>
        <p:spPr>
          <a:xfrm>
            <a:off x="8029575" y="1716088"/>
            <a:ext cx="1452563" cy="78263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7416" name="Rounded Rectangle 31"/>
          <p:cNvSpPr/>
          <p:nvPr/>
        </p:nvSpPr>
        <p:spPr>
          <a:xfrm>
            <a:off x="-355600" y="3194050"/>
            <a:ext cx="1460500" cy="78263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7417" name="Rounded Rectangle 35"/>
          <p:cNvSpPr/>
          <p:nvPr/>
        </p:nvSpPr>
        <p:spPr>
          <a:xfrm>
            <a:off x="8029575" y="3194050"/>
            <a:ext cx="1452563" cy="78263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7418" name="Rounded Rectangle 39"/>
          <p:cNvSpPr/>
          <p:nvPr/>
        </p:nvSpPr>
        <p:spPr>
          <a:xfrm>
            <a:off x="-355600" y="4672013"/>
            <a:ext cx="1460500" cy="782638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7419" name="Rounded Rectangle 43"/>
          <p:cNvSpPr/>
          <p:nvPr/>
        </p:nvSpPr>
        <p:spPr>
          <a:xfrm>
            <a:off x="8029575" y="4672013"/>
            <a:ext cx="1452563" cy="78263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3" dur="400" fill="hold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15" presetID="53" presetClass="entr" presetSubtype="0" fill="hold" grpId="1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9" dur="400" fill="hold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21" presetID="53" presetClass="entr" presetSubtype="0" fill="hold" grpId="2" nodeType="after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5" dur="400" fill="hold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27" presetID="53" presetClass="entr" presetSubtype="0" fill="hold" grpId="3" nodeType="after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4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31" dur="400" fill="hold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 animBg="1"/>
      <p:bldP spid="17416" grpId="1" animBg="1"/>
      <p:bldP spid="17417" grpId="2" animBg="1"/>
      <p:bldP spid="17419" grpId="3" animBg="1"/>
    </p:bldLst>
  </p:timing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7"/>
          <p:cNvGrpSpPr/>
          <p:nvPr/>
        </p:nvGrpSpPr>
        <p:grpSpPr>
          <a:xfrm>
            <a:off x="76200" y="385762"/>
            <a:ext cx="287338" cy="341312"/>
            <a:chOff x="5270500" y="1460500"/>
            <a:chExt cx="1701800" cy="2705100"/>
          </a:xfrm>
        </p:grpSpPr>
        <p:sp>
          <p:nvSpPr>
            <p:cNvPr id="18435" name="Rounded Rectangle 28"/>
            <p:cNvSpPr/>
            <p:nvPr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18436" name="Rounded Rectangle 29"/>
            <p:cNvSpPr/>
            <p:nvPr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18437" name="Rounded Rectangle 30"/>
            <p:cNvSpPr/>
            <p:nvPr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</p:grpSp>
      <p:sp>
        <p:nvSpPr>
          <p:cNvPr id="18438" name="Rounded Rectangle 64"/>
          <p:cNvSpPr/>
          <p:nvPr/>
        </p:nvSpPr>
        <p:spPr>
          <a:xfrm>
            <a:off x="3411538" y="1638300"/>
            <a:ext cx="2303463" cy="78263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8439" name="Rounded Rectangle 109"/>
          <p:cNvSpPr/>
          <p:nvPr/>
        </p:nvSpPr>
        <p:spPr>
          <a:xfrm>
            <a:off x="6378575" y="1638300"/>
            <a:ext cx="2303463" cy="78263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8440" name="Rounded Rectangle 129"/>
          <p:cNvSpPr/>
          <p:nvPr/>
        </p:nvSpPr>
        <p:spPr>
          <a:xfrm>
            <a:off x="482600" y="4067175"/>
            <a:ext cx="2273300" cy="78263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8441" name="Rounded Rectangle 144"/>
          <p:cNvSpPr/>
          <p:nvPr/>
        </p:nvSpPr>
        <p:spPr>
          <a:xfrm>
            <a:off x="3411538" y="4067175"/>
            <a:ext cx="2303463" cy="782638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8442" name="Rounded Rectangle 154"/>
          <p:cNvSpPr/>
          <p:nvPr/>
        </p:nvSpPr>
        <p:spPr>
          <a:xfrm>
            <a:off x="6378575" y="4067175"/>
            <a:ext cx="2303463" cy="78263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8443" name="Rounded Rectangle 2"/>
          <p:cNvSpPr/>
          <p:nvPr/>
        </p:nvSpPr>
        <p:spPr>
          <a:xfrm>
            <a:off x="482600" y="1638300"/>
            <a:ext cx="2273300" cy="7826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3" dur="400" fill="hold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15" presetID="53" presetClass="entr" presetSubtype="0" fill="hold" grpId="1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9" dur="400" fill="hold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21" presetID="53" presetClass="entr" presetSubtype="0" fill="hold" grpId="2" nodeType="after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5" dur="400" fill="hold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27" presetID="53" presetClass="entr" presetSubtype="0" fill="hold" grpId="3" nodeType="after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4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31" dur="400" fill="hold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33" presetID="53" presetClass="entr" presetSubtype="0" fill="hold" grpId="4" nodeType="after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4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37" dur="400" fill="hold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 animBg="1"/>
      <p:bldP spid="18439" grpId="1" animBg="1"/>
      <p:bldP spid="18440" grpId="2" animBg="1"/>
      <p:bldP spid="18441" grpId="3" animBg="1"/>
      <p:bldP spid="18442" grpId="4" animBg="1"/>
    </p:bldLst>
  </p:timing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19"/>
          <p:cNvGrpSpPr/>
          <p:nvPr/>
        </p:nvGrpSpPr>
        <p:grpSpPr>
          <a:xfrm>
            <a:off x="76200" y="385762"/>
            <a:ext cx="287338" cy="341312"/>
            <a:chOff x="5270500" y="1460500"/>
            <a:chExt cx="1701800" cy="2705100"/>
          </a:xfrm>
        </p:grpSpPr>
        <p:sp>
          <p:nvSpPr>
            <p:cNvPr id="19459" name="Rounded Rectangle 20"/>
            <p:cNvSpPr/>
            <p:nvPr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19460" name="Rounded Rectangle 21"/>
            <p:cNvSpPr/>
            <p:nvPr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19461" name="Rounded Rectangle 22"/>
            <p:cNvSpPr/>
            <p:nvPr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</p:grpSp>
      <p:sp>
        <p:nvSpPr>
          <p:cNvPr id="19462" name="Rounded Rectangle 60"/>
          <p:cNvSpPr/>
          <p:nvPr/>
        </p:nvSpPr>
        <p:spPr>
          <a:xfrm>
            <a:off x="3001963" y="1703388"/>
            <a:ext cx="107950" cy="320357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9463" name="Rounded Rectangle 65"/>
          <p:cNvSpPr/>
          <p:nvPr/>
        </p:nvSpPr>
        <p:spPr>
          <a:xfrm>
            <a:off x="5999163" y="1703388"/>
            <a:ext cx="107950" cy="320357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7" dur="500" fill="hold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11" dur="500" fill="hold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animBg="1"/>
      <p:bldP spid="19463" grpId="1" animBg="1"/>
    </p:bldLst>
  </p:timing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vl="0"/>
            <a:r>
              <a:t>单击此处编辑母版标题样式</a:t>
            </a:r>
          </a:p>
        </p:txBody>
      </p:sp>
      <p:sp>
        <p:nvSpPr>
          <p:cNvPr id="2051" name="Rectangle 3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lvl="0" indent="-342900"/>
            <a:r>
              <a:t>单击此处编辑母版文本样式</a:t>
            </a:r>
          </a:p>
          <a:p>
            <a:pPr marL="742950" lvl="1" indent="-285750"/>
            <a:r>
              <a:t>第二级</a:t>
            </a:r>
          </a:p>
          <a:p>
            <a:pPr marL="1143000" lvl="2" indent="-228600"/>
            <a:r>
              <a:t>第三级</a:t>
            </a:r>
          </a:p>
          <a:p>
            <a:pPr marL="1600200" lvl="3" indent="-228600"/>
            <a:r>
              <a:t>第四级</a:t>
            </a:r>
          </a:p>
          <a:p>
            <a:pPr marL="2057400" lvl="4" indent="-228600"/>
            <a:r>
              <a:t>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altLang="zh-CN" sz="1400">
              <a:latin typeface="Arial" pitchFamily="34" charset="0"/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en-US" altLang="zh-CN" sz="1400">
              <a:latin typeface="Arial" pitchFamily="34" charset="0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13B415DD-B3D7-4D6E-BB82-F87E4403F387}" type="slidenum">
              <a:rPr lang="en-US" altLang="zh-CN" sz="1400">
                <a:latin typeface="Arial" pitchFamily="34" charset="0"/>
              </a:rPr>
              <a:t>‹#›</a:t>
            </a:fld>
            <a:endParaRPr lang="en-US" altLang="zh-CN" sz="1400"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transition/>
  <p:txStyles>
    <p:titleStyle>
      <a:lvl1pPr marL="0" indent="0" algn="ctr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34"/>
          <p:cNvGrpSpPr/>
          <p:nvPr/>
        </p:nvGrpSpPr>
        <p:grpSpPr>
          <a:xfrm>
            <a:off x="76200" y="385762"/>
            <a:ext cx="287338" cy="341312"/>
            <a:chOff x="5270500" y="1460500"/>
            <a:chExt cx="1701800" cy="2705100"/>
          </a:xfrm>
        </p:grpSpPr>
        <p:sp>
          <p:nvSpPr>
            <p:cNvPr id="20483" name="Rounded Rectangle 35"/>
            <p:cNvSpPr/>
            <p:nvPr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20484" name="Rounded Rectangle 36"/>
            <p:cNvSpPr/>
            <p:nvPr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20485" name="Rounded Rectangle 37"/>
            <p:cNvSpPr/>
            <p:nvPr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</p:grpSp>
      <p:sp>
        <p:nvSpPr>
          <p:cNvPr id="20486" name="Oval 39"/>
          <p:cNvSpPr>
            <a:spLocks noChangeAspect="1"/>
          </p:cNvSpPr>
          <p:nvPr/>
        </p:nvSpPr>
        <p:spPr>
          <a:xfrm>
            <a:off x="488950" y="1782763"/>
            <a:ext cx="1366838" cy="1641475"/>
          </a:xfrm>
          <a:prstGeom prst="ellipse">
            <a:avLst/>
          </a:prstGeom>
          <a:ln w="381000" cap="rnd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2800">
              <a:solidFill>
                <a:srgbClr val="000000"/>
              </a:solidFill>
              <a:latin typeface="Calibri"/>
              <a:ea typeface="微软雅黑" pitchFamily="34" charset="-122"/>
            </a:endParaRPr>
          </a:p>
        </p:txBody>
      </p:sp>
      <p:cxnSp>
        <p:nvCxnSpPr>
          <p:cNvPr id="20487" name="Straight Connector 84"/>
          <p:cNvCxnSpPr/>
          <p:nvPr/>
        </p:nvCxnSpPr>
        <p:spPr>
          <a:xfrm flipH="1">
            <a:off x="2298700" y="1666875"/>
            <a:ext cx="0" cy="4146550"/>
          </a:xfrm>
          <a:prstGeom prst="line">
            <a:avLst/>
          </a:prstGeom>
          <a:ln w="3175" cmpd="sng">
            <a:solidFill>
              <a:schemeClr val="accent1">
                <a:lumMod val="75000"/>
              </a:schemeClr>
            </a:solidFill>
            <a:prstDash val="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488" name="Oval 107"/>
          <p:cNvSpPr>
            <a:spLocks noChangeAspect="1"/>
          </p:cNvSpPr>
          <p:nvPr/>
        </p:nvSpPr>
        <p:spPr>
          <a:xfrm>
            <a:off x="2697163" y="1782763"/>
            <a:ext cx="1368425" cy="1641475"/>
          </a:xfrm>
          <a:prstGeom prst="ellipse">
            <a:avLst/>
          </a:prstGeom>
          <a:ln w="381000" cap="rnd" cmpd="sng"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2800">
              <a:solidFill>
                <a:srgbClr val="000000"/>
              </a:solidFill>
              <a:latin typeface="Calibri"/>
              <a:ea typeface="微软雅黑" pitchFamily="34" charset="-122"/>
            </a:endParaRPr>
          </a:p>
        </p:txBody>
      </p:sp>
      <p:cxnSp>
        <p:nvCxnSpPr>
          <p:cNvPr id="20489" name="Straight Connector 125"/>
          <p:cNvCxnSpPr/>
          <p:nvPr/>
        </p:nvCxnSpPr>
        <p:spPr>
          <a:xfrm flipH="1">
            <a:off x="4508500" y="1666875"/>
            <a:ext cx="0" cy="4146550"/>
          </a:xfrm>
          <a:prstGeom prst="line">
            <a:avLst/>
          </a:prstGeom>
          <a:ln w="3175" cmpd="sng">
            <a:solidFill>
              <a:schemeClr val="accent1">
                <a:lumMod val="75000"/>
              </a:schemeClr>
            </a:solidFill>
            <a:prstDash val="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490" name="Oval 140"/>
          <p:cNvSpPr>
            <a:spLocks noChangeAspect="1"/>
          </p:cNvSpPr>
          <p:nvPr/>
        </p:nvSpPr>
        <p:spPr>
          <a:xfrm>
            <a:off x="4949825" y="1782763"/>
            <a:ext cx="1368425" cy="1641475"/>
          </a:xfrm>
          <a:prstGeom prst="ellipse">
            <a:avLst/>
          </a:prstGeom>
          <a:ln w="381000" cap="rnd" cmpd="sng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2800">
              <a:solidFill>
                <a:srgbClr val="000000"/>
              </a:solidFill>
              <a:latin typeface="Calibri"/>
              <a:ea typeface="微软雅黑" pitchFamily="34" charset="-122"/>
            </a:endParaRPr>
          </a:p>
        </p:txBody>
      </p:sp>
      <p:cxnSp>
        <p:nvCxnSpPr>
          <p:cNvPr id="20491" name="Straight Connector 152"/>
          <p:cNvCxnSpPr/>
          <p:nvPr/>
        </p:nvCxnSpPr>
        <p:spPr>
          <a:xfrm flipH="1">
            <a:off x="6769100" y="1666875"/>
            <a:ext cx="0" cy="4146550"/>
          </a:xfrm>
          <a:prstGeom prst="line">
            <a:avLst/>
          </a:prstGeom>
          <a:ln w="3175" cmpd="sng">
            <a:solidFill>
              <a:schemeClr val="accent1">
                <a:lumMod val="75000"/>
              </a:schemeClr>
            </a:solidFill>
            <a:prstDash val="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492" name="Oval 159"/>
          <p:cNvSpPr>
            <a:spLocks noChangeAspect="1"/>
          </p:cNvSpPr>
          <p:nvPr/>
        </p:nvSpPr>
        <p:spPr>
          <a:xfrm>
            <a:off x="7183438" y="1782763"/>
            <a:ext cx="1368425" cy="1641475"/>
          </a:xfrm>
          <a:prstGeom prst="ellipse">
            <a:avLst/>
          </a:prstGeom>
          <a:ln w="381000" cap="rnd" cmpd="sng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2800">
              <a:solidFill>
                <a:srgbClr val="000000"/>
              </a:solidFill>
              <a:latin typeface="Calibri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" dur="500" fill="hold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13" dur="500" fill="hold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8" dur="500" fill="hold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22" dur="500" fill="hold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7" dur="500" fill="hold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31" dur="500" fill="hold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 additive="base"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36" dur="500" fill="hold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 animBg="1"/>
      <p:bldP spid="20488" grpId="1" animBg="1"/>
      <p:bldP spid="20490" grpId="2" animBg="1"/>
      <p:bldP spid="20492" grpId="3" animBg="1"/>
    </p:bldLst>
  </p:timing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34"/>
          <p:cNvGrpSpPr/>
          <p:nvPr/>
        </p:nvGrpSpPr>
        <p:grpSpPr>
          <a:xfrm>
            <a:off x="76200" y="385762"/>
            <a:ext cx="287338" cy="341312"/>
            <a:chOff x="5270500" y="1460500"/>
            <a:chExt cx="1701800" cy="2705100"/>
          </a:xfrm>
        </p:grpSpPr>
        <p:sp>
          <p:nvSpPr>
            <p:cNvPr id="21507" name="Rounded Rectangle 35"/>
            <p:cNvSpPr/>
            <p:nvPr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21508" name="Rounded Rectangle 36"/>
            <p:cNvSpPr/>
            <p:nvPr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21509" name="Rounded Rectangle 37"/>
            <p:cNvSpPr/>
            <p:nvPr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</p:grpSp>
      <p:cxnSp>
        <p:nvCxnSpPr>
          <p:cNvPr id="21510" name="Straight Connector 84"/>
          <p:cNvCxnSpPr/>
          <p:nvPr/>
        </p:nvCxnSpPr>
        <p:spPr>
          <a:xfrm flipH="1">
            <a:off x="452438" y="3810000"/>
            <a:ext cx="3997325" cy="0"/>
          </a:xfrm>
          <a:prstGeom prst="line">
            <a:avLst/>
          </a:prstGeom>
          <a:noFill/>
          <a:ln w="3175">
            <a:solidFill>
              <a:srgbClr val="5FA326"/>
            </a:solidFill>
            <a:prstDash val="dash"/>
            <a:bevel/>
          </a:ln>
        </p:spPr>
      </p:cxnSp>
      <p:cxnSp>
        <p:nvCxnSpPr>
          <p:cNvPr id="21511" name="Straight Connector 80"/>
          <p:cNvCxnSpPr/>
          <p:nvPr/>
        </p:nvCxnSpPr>
        <p:spPr>
          <a:xfrm flipH="1">
            <a:off x="4572000" y="1622425"/>
            <a:ext cx="0" cy="4656138"/>
          </a:xfrm>
          <a:prstGeom prst="line">
            <a:avLst/>
          </a:prstGeom>
          <a:ln w="3175" cmpd="sng">
            <a:solidFill>
              <a:schemeClr val="accent1">
                <a:lumMod val="75000"/>
              </a:schemeClr>
            </a:solidFill>
            <a:prstDash val="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512" name="Straight Connector 82"/>
          <p:cNvCxnSpPr/>
          <p:nvPr/>
        </p:nvCxnSpPr>
        <p:spPr>
          <a:xfrm flipH="1">
            <a:off x="4679950" y="3810000"/>
            <a:ext cx="3997325" cy="0"/>
          </a:xfrm>
          <a:prstGeom prst="line">
            <a:avLst/>
          </a:prstGeom>
          <a:noFill/>
          <a:ln w="3175">
            <a:solidFill>
              <a:srgbClr val="5FA326"/>
            </a:solidFill>
            <a:prstDash val="dash"/>
            <a:bevel/>
          </a:ln>
        </p:spPr>
      </p:cxnSp>
      <p:sp>
        <p:nvSpPr>
          <p:cNvPr id="21513" name="Arc 89"/>
          <p:cNvSpPr>
            <a:spLocks noChangeAspect="1"/>
          </p:cNvSpPr>
          <p:nvPr/>
        </p:nvSpPr>
        <p:spPr>
          <a:xfrm>
            <a:off x="749300" y="1622425"/>
            <a:ext cx="1584325" cy="1900238"/>
          </a:xfrm>
          <a:prstGeom prst="arc">
            <a:avLst>
              <a:gd name="adj1" fmla="val 11622373"/>
              <a:gd name="adj2" fmla="val 10303517"/>
            </a:avLst>
          </a:prstGeom>
          <a:ln w="127000" cap="sq" cmpd="sng">
            <a:solidFill>
              <a:schemeClr val="accent2"/>
            </a:solidFill>
            <a:bevel/>
            <a:headEnd type="none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2800">
              <a:solidFill>
                <a:srgbClr val="000000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21514" name="Oval 105"/>
          <p:cNvSpPr>
            <a:spLocks noChangeAspect="1"/>
          </p:cNvSpPr>
          <p:nvPr/>
        </p:nvSpPr>
        <p:spPr>
          <a:xfrm>
            <a:off x="452438" y="2203450"/>
            <a:ext cx="612775" cy="735013"/>
          </a:xfrm>
          <a:prstGeom prst="ellipse">
            <a:avLst/>
          </a:prstGeom>
          <a:solidFill>
            <a:schemeClr val="accent2"/>
          </a:solidFill>
          <a:ln w="381000" cap="rnd" cmpd="sng"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2800">
              <a:solidFill>
                <a:srgbClr val="000000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21515" name="Arc 117"/>
          <p:cNvSpPr>
            <a:spLocks noChangeAspect="1"/>
          </p:cNvSpPr>
          <p:nvPr/>
        </p:nvSpPr>
        <p:spPr>
          <a:xfrm>
            <a:off x="4981575" y="1622425"/>
            <a:ext cx="1584325" cy="1900238"/>
          </a:xfrm>
          <a:prstGeom prst="arc">
            <a:avLst>
              <a:gd name="adj1" fmla="val 11622373"/>
              <a:gd name="adj2" fmla="val 10303517"/>
            </a:avLst>
          </a:prstGeom>
          <a:ln w="127000" cap="sq" cmpd="sng">
            <a:solidFill>
              <a:schemeClr val="accent3"/>
            </a:solidFill>
            <a:bevel/>
            <a:headEnd type="none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2800">
              <a:solidFill>
                <a:srgbClr val="000000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21516" name="Oval 129"/>
          <p:cNvSpPr>
            <a:spLocks noChangeAspect="1"/>
          </p:cNvSpPr>
          <p:nvPr/>
        </p:nvSpPr>
        <p:spPr>
          <a:xfrm>
            <a:off x="4684713" y="2203450"/>
            <a:ext cx="612775" cy="735013"/>
          </a:xfrm>
          <a:prstGeom prst="ellipse">
            <a:avLst/>
          </a:prstGeom>
          <a:solidFill>
            <a:schemeClr val="accent3"/>
          </a:solidFill>
          <a:ln w="381000" cap="rnd" cmpd="sng"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2800">
              <a:solidFill>
                <a:srgbClr val="000000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21517" name="Arc 138"/>
          <p:cNvSpPr>
            <a:spLocks noChangeAspect="1"/>
          </p:cNvSpPr>
          <p:nvPr/>
        </p:nvSpPr>
        <p:spPr>
          <a:xfrm>
            <a:off x="749300" y="4121150"/>
            <a:ext cx="1584325" cy="1901825"/>
          </a:xfrm>
          <a:prstGeom prst="arc">
            <a:avLst>
              <a:gd name="adj1" fmla="val 11622373"/>
              <a:gd name="adj2" fmla="val 10303517"/>
            </a:avLst>
          </a:prstGeom>
          <a:ln w="127000" cap="sq" cmpd="sng">
            <a:solidFill>
              <a:schemeClr val="accent4"/>
            </a:solidFill>
            <a:bevel/>
            <a:headEnd type="none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2800">
              <a:solidFill>
                <a:srgbClr val="000000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21518" name="Oval 146"/>
          <p:cNvSpPr>
            <a:spLocks noChangeAspect="1"/>
          </p:cNvSpPr>
          <p:nvPr/>
        </p:nvSpPr>
        <p:spPr>
          <a:xfrm>
            <a:off x="452438" y="4703763"/>
            <a:ext cx="612775" cy="733425"/>
          </a:xfrm>
          <a:prstGeom prst="ellipse">
            <a:avLst/>
          </a:prstGeom>
          <a:solidFill>
            <a:schemeClr val="accent4"/>
          </a:solidFill>
          <a:ln w="381000" cap="rnd" cmpd="sng"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2800">
              <a:solidFill>
                <a:srgbClr val="000000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21519" name="Arc 152"/>
          <p:cNvSpPr>
            <a:spLocks noChangeAspect="1"/>
          </p:cNvSpPr>
          <p:nvPr/>
        </p:nvSpPr>
        <p:spPr>
          <a:xfrm>
            <a:off x="4981575" y="4121150"/>
            <a:ext cx="1584325" cy="1901825"/>
          </a:xfrm>
          <a:prstGeom prst="arc">
            <a:avLst>
              <a:gd name="adj1" fmla="val 11622373"/>
              <a:gd name="adj2" fmla="val 10303517"/>
            </a:avLst>
          </a:prstGeom>
          <a:ln w="127000" cap="sq" cmpd="sng">
            <a:solidFill>
              <a:schemeClr val="accent5"/>
            </a:solidFill>
            <a:bevel/>
            <a:headEnd type="none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2800">
              <a:solidFill>
                <a:srgbClr val="000000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21520" name="Oval 156"/>
          <p:cNvSpPr>
            <a:spLocks noChangeAspect="1"/>
          </p:cNvSpPr>
          <p:nvPr/>
        </p:nvSpPr>
        <p:spPr>
          <a:xfrm>
            <a:off x="4684713" y="4703763"/>
            <a:ext cx="612775" cy="733425"/>
          </a:xfrm>
          <a:prstGeom prst="ellipse">
            <a:avLst/>
          </a:prstGeom>
          <a:solidFill>
            <a:schemeClr val="accent5"/>
          </a:solidFill>
          <a:ln w="381000" cap="rnd" cmpd="sng"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2800">
              <a:solidFill>
                <a:srgbClr val="000000"/>
              </a:solidFill>
              <a:latin typeface="Calibri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7" dur="500" fill="hold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11" dur="500" fill="hold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15" dur="500" fill="hold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1" dur="500" fill="hold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3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 additive="base">
                                        <p:cTn id="25" dur="1000" fill="hold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7" presetID="53" presetClass="entr" presetSubtype="0" fill="hold" grpId="3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31" dur="500" fill="hold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33" presetID="6" presetClass="entr" presetSubtype="16" fill="hold" grpId="2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 additive="base">
                                        <p:cTn id="35" dur="1000" fill="hold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53" presetClass="entr" presetSubtype="0" fill="hold" grpId="5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 additive="base"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41" dur="500" fill="hold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43" presetID="6" presetClass="entr" presetSubtype="16" fill="hold" grpId="4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 additive="base"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 additive="base">
                                        <p:cTn id="45" dur="1000" fill="hold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47" presetID="53" presetClass="entr" presetSubtype="0" fill="hold" grpId="7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 additive="base"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51" dur="500" fill="hold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3500"/>
                            </p:stCondLst>
                            <p:childTnLst>
                              <p:par>
                                <p:cTn id="53" presetID="6" presetClass="entr" presetSubtype="16" fill="hold" grpId="6" nodeType="after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 additive="base"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 additive="base">
                                        <p:cTn id="55" dur="1000" fill="hold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3" grpId="0" animBg="1"/>
      <p:bldP spid="21514" grpId="1" animBg="1"/>
      <p:bldP spid="21515" grpId="2" animBg="1"/>
      <p:bldP spid="21516" grpId="3" animBg="1"/>
      <p:bldP spid="21517" grpId="4" animBg="1"/>
      <p:bldP spid="21518" grpId="5" animBg="1"/>
      <p:bldP spid="21519" grpId="6" animBg="1"/>
      <p:bldP spid="21520" grpId="7" animBg="1"/>
    </p:bldLst>
  </p:timing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18"/>
          <p:cNvGrpSpPr/>
          <p:nvPr/>
        </p:nvGrpSpPr>
        <p:grpSpPr>
          <a:xfrm>
            <a:off x="76200" y="385762"/>
            <a:ext cx="287338" cy="341312"/>
            <a:chOff x="5270500" y="1460500"/>
            <a:chExt cx="1701800" cy="2705100"/>
          </a:xfrm>
        </p:grpSpPr>
        <p:sp>
          <p:nvSpPr>
            <p:cNvPr id="22531" name="Rounded Rectangle 19"/>
            <p:cNvSpPr/>
            <p:nvPr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22532" name="Rounded Rectangle 20"/>
            <p:cNvSpPr/>
            <p:nvPr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22533" name="Rounded Rectangle 21"/>
            <p:cNvSpPr/>
            <p:nvPr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</p:grpSp>
      <p:sp>
        <p:nvSpPr>
          <p:cNvPr id="22534" name="Rounded Rectangle 37"/>
          <p:cNvSpPr/>
          <p:nvPr/>
        </p:nvSpPr>
        <p:spPr>
          <a:xfrm>
            <a:off x="3263900" y="4732338"/>
            <a:ext cx="652463" cy="173037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22535" name="Rounded Rectangle 42"/>
          <p:cNvSpPr/>
          <p:nvPr/>
        </p:nvSpPr>
        <p:spPr>
          <a:xfrm>
            <a:off x="6053138" y="4732338"/>
            <a:ext cx="652463" cy="1730375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22536" name="Oval 22"/>
          <p:cNvSpPr>
            <a:spLocks noChangeAspect="1"/>
          </p:cNvSpPr>
          <p:nvPr/>
        </p:nvSpPr>
        <p:spPr>
          <a:xfrm>
            <a:off x="747713" y="1584325"/>
            <a:ext cx="2160588" cy="2592388"/>
          </a:xfrm>
          <a:prstGeom prst="ellipse">
            <a:avLst/>
          </a:prstGeom>
          <a:ln w="381000" cap="rnd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2800">
              <a:solidFill>
                <a:srgbClr val="000000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22537" name="Oval 24"/>
          <p:cNvSpPr>
            <a:spLocks noChangeAspect="1"/>
          </p:cNvSpPr>
          <p:nvPr/>
        </p:nvSpPr>
        <p:spPr>
          <a:xfrm>
            <a:off x="3490913" y="1584325"/>
            <a:ext cx="2160588" cy="2592388"/>
          </a:xfrm>
          <a:prstGeom prst="ellipse">
            <a:avLst/>
          </a:prstGeom>
          <a:ln w="381000" cap="rnd" cmpd="sng"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2800">
              <a:solidFill>
                <a:srgbClr val="000000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22538" name="Oval 29"/>
          <p:cNvSpPr>
            <a:spLocks noChangeAspect="1"/>
          </p:cNvSpPr>
          <p:nvPr/>
        </p:nvSpPr>
        <p:spPr>
          <a:xfrm>
            <a:off x="6251575" y="1584325"/>
            <a:ext cx="2159000" cy="2592388"/>
          </a:xfrm>
          <a:prstGeom prst="ellipse">
            <a:avLst/>
          </a:prstGeom>
          <a:ln w="381000" cap="rnd" cmpd="sng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2800">
              <a:solidFill>
                <a:srgbClr val="000000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22539" name="Oval 34"/>
          <p:cNvSpPr>
            <a:spLocks noChangeAspect="1"/>
          </p:cNvSpPr>
          <p:nvPr/>
        </p:nvSpPr>
        <p:spPr>
          <a:xfrm>
            <a:off x="2905125" y="2565400"/>
            <a:ext cx="612775" cy="735013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381000" cap="rnd" cmpd="sng"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2800">
              <a:solidFill>
                <a:srgbClr val="000000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22540" name="Oval 36"/>
          <p:cNvSpPr>
            <a:spLocks noChangeAspect="1"/>
          </p:cNvSpPr>
          <p:nvPr/>
        </p:nvSpPr>
        <p:spPr>
          <a:xfrm>
            <a:off x="5635625" y="2565400"/>
            <a:ext cx="612775" cy="735013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381000" cap="rnd" cmpd="sng"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2800">
              <a:solidFill>
                <a:srgbClr val="000000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22541" name="Rounded Rectangle 2"/>
          <p:cNvSpPr/>
          <p:nvPr/>
        </p:nvSpPr>
        <p:spPr>
          <a:xfrm>
            <a:off x="452438" y="4732338"/>
            <a:ext cx="652463" cy="173037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1" dur="510" fill="hold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12" dur="51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59" decel="100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" accel="100000" fill="hold">
                                          <p:stCondLst>
                                            <p:cond delay="509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10"/>
                            </p:stCondLst>
                            <p:childTnLst>
                              <p:par>
                                <p:cTn id="16" presetID="37" presetClass="entr" presetSubtype="0" fill="hold" grpId="1" nodeType="afterEffect">
                                  <p:stCondLst>
                                    <p:cond delay="101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8" dur="510" fill="hold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19" dur="51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59" decel="100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" accel="100000" fill="hold">
                                          <p:stCondLst>
                                            <p:cond delay="509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30"/>
                            </p:stCondLst>
                            <p:childTnLst>
                              <p:par>
                                <p:cTn id="23" presetID="53" presetClass="entr" presetSubtype="0" fill="hold" grpId="2" nodeType="afterEffect">
                                  <p:stCondLst>
                                    <p:cond delay="152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7" dur="500" fill="hold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50"/>
                            </p:stCondLst>
                            <p:childTnLst>
                              <p:par>
                                <p:cTn id="29" presetID="53" presetClass="entr" presetSubtype="0" fill="hold" grpId="3" nodeType="afterEffect">
                                  <p:stCondLst>
                                    <p:cond delay="202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33" dur="500" fill="hold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7570"/>
                            </p:stCondLst>
                            <p:childTnLst>
                              <p:par>
                                <p:cTn id="35" presetID="53" presetClass="entr" presetSubtype="0" fill="hold" grpId="4" nodeType="afterEffect">
                                  <p:stCondLst>
                                    <p:cond delay="2520"/>
                                  </p:stCondLst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39" dur="500" fill="hold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0590"/>
                            </p:stCondLst>
                            <p:childTnLst>
                              <p:par>
                                <p:cTn id="41" presetID="53" presetClass="entr" presetSubtype="0" fill="hold" grpId="5" nodeType="afterEffect">
                                  <p:stCondLst>
                                    <p:cond delay="3020"/>
                                  </p:stCondLst>
                                  <p:childTnLst>
                                    <p:set>
                                      <p:cBhvr additive="base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45" dur="500" fill="hold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4110"/>
                            </p:stCondLst>
                            <p:childTnLst>
                              <p:par>
                                <p:cTn id="47" presetID="53" presetClass="entr" presetSubtype="0" fill="hold" grpId="6" nodeType="afterEffect">
                                  <p:stCondLst>
                                    <p:cond delay="3520"/>
                                  </p:stCondLst>
                                  <p:childTnLst>
                                    <p:set>
                                      <p:cBhvr additive="base"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51" dur="500" fill="hold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 animBg="1"/>
      <p:bldP spid="22535" grpId="1" animBg="1"/>
      <p:bldP spid="22536" grpId="2" animBg="1"/>
      <p:bldP spid="22537" grpId="3" animBg="1"/>
      <p:bldP spid="22538" grpId="4" animBg="1"/>
      <p:bldP spid="22539" grpId="5" animBg="1"/>
      <p:bldP spid="22540" grpId="6" animBg="1"/>
    </p:bldLst>
  </p:timing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18"/>
          <p:cNvGrpSpPr/>
          <p:nvPr/>
        </p:nvGrpSpPr>
        <p:grpSpPr>
          <a:xfrm>
            <a:off x="76200" y="385762"/>
            <a:ext cx="287338" cy="341312"/>
            <a:chOff x="5270500" y="1460500"/>
            <a:chExt cx="1701800" cy="2705100"/>
          </a:xfrm>
        </p:grpSpPr>
        <p:sp>
          <p:nvSpPr>
            <p:cNvPr id="23555" name="Rounded Rectangle 19"/>
            <p:cNvSpPr/>
            <p:nvPr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23556" name="Rounded Rectangle 20"/>
            <p:cNvSpPr/>
            <p:nvPr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23557" name="Rounded Rectangle 21"/>
            <p:cNvSpPr/>
            <p:nvPr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</p:grpSp>
      <p:sp>
        <p:nvSpPr>
          <p:cNvPr id="23558" name="Teardrop 29"/>
          <p:cNvSpPr/>
          <p:nvPr/>
        </p:nvSpPr>
        <p:spPr>
          <a:xfrm rot="13482192">
            <a:off x="962025" y="1573213"/>
            <a:ext cx="2032000" cy="2439988"/>
          </a:xfrm>
          <a:prstGeom prst="teardrop">
            <a:avLst>
              <a:gd name="adj" fmla="val 10795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id-ID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23559" name="Teardrop 32"/>
          <p:cNvSpPr/>
          <p:nvPr/>
        </p:nvSpPr>
        <p:spPr>
          <a:xfrm rot="13482192">
            <a:off x="3744913" y="1573213"/>
            <a:ext cx="2032000" cy="2439988"/>
          </a:xfrm>
          <a:prstGeom prst="teardrop">
            <a:avLst>
              <a:gd name="adj" fmla="val 10795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id-ID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23560" name="Teardrop 33"/>
          <p:cNvSpPr/>
          <p:nvPr/>
        </p:nvSpPr>
        <p:spPr>
          <a:xfrm rot="13482192">
            <a:off x="6691313" y="1573213"/>
            <a:ext cx="2032000" cy="2439988"/>
          </a:xfrm>
          <a:prstGeom prst="teardrop">
            <a:avLst>
              <a:gd name="adj" fmla="val 10795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id-ID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23561" name="Rounded Rectangle 47"/>
          <p:cNvSpPr/>
          <p:nvPr/>
        </p:nvSpPr>
        <p:spPr>
          <a:xfrm>
            <a:off x="800100" y="4549775"/>
            <a:ext cx="304800" cy="27860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23562" name="Rounded Rectangle 51"/>
          <p:cNvSpPr/>
          <p:nvPr/>
        </p:nvSpPr>
        <p:spPr>
          <a:xfrm>
            <a:off x="3611563" y="4549775"/>
            <a:ext cx="304800" cy="278606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23563" name="Rounded Rectangle 55"/>
          <p:cNvSpPr/>
          <p:nvPr/>
        </p:nvSpPr>
        <p:spPr>
          <a:xfrm>
            <a:off x="6400800" y="4549775"/>
            <a:ext cx="304800" cy="2786063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500" fill="hold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1" dur="500" fill="hold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5" dur="500" fill="hold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7" presetClass="entr" presetSubtype="0" fill="hold" grpId="3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9" dur="1000" fill="hold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900" decel="100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4" presetID="37" presetClass="entr" presetSubtype="0" fill="hold" grpId="4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additive="base"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26" dur="1000" fill="hold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900" decel="100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1" presetID="37" presetClass="entr" presetSubtype="0" fill="hold" grpId="5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 additive="base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33" dur="1000" fill="hold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900" decel="100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 animBg="1"/>
      <p:bldP spid="23559" grpId="1" animBg="1"/>
      <p:bldP spid="23560" grpId="2" animBg="1"/>
      <p:bldP spid="23561" grpId="3" animBg="1"/>
      <p:bldP spid="23562" grpId="4" animBg="1"/>
      <p:bldP spid="23563" grpId="5" animBg="1"/>
    </p:bldLst>
  </p:timing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15"/>
          <p:cNvGrpSpPr/>
          <p:nvPr/>
        </p:nvGrpSpPr>
        <p:grpSpPr>
          <a:xfrm>
            <a:off x="76200" y="385762"/>
            <a:ext cx="287338" cy="341312"/>
            <a:chOff x="5270500" y="1460500"/>
            <a:chExt cx="1701800" cy="2705100"/>
          </a:xfrm>
        </p:grpSpPr>
        <p:sp>
          <p:nvSpPr>
            <p:cNvPr id="24579" name="Rounded Rectangle 16"/>
            <p:cNvSpPr/>
            <p:nvPr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24580" name="Rounded Rectangle 17"/>
            <p:cNvSpPr/>
            <p:nvPr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24581" name="Rounded Rectangle 18"/>
            <p:cNvSpPr/>
            <p:nvPr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</p:grpSp>
      <p:sp>
        <p:nvSpPr>
          <p:cNvPr id="24582" name="Rounded Rectangle 2"/>
          <p:cNvSpPr/>
          <p:nvPr/>
        </p:nvSpPr>
        <p:spPr>
          <a:xfrm>
            <a:off x="-304800" y="1716088"/>
            <a:ext cx="1409700" cy="7826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24583" name="Rounded Rectangle 31"/>
          <p:cNvSpPr/>
          <p:nvPr/>
        </p:nvSpPr>
        <p:spPr>
          <a:xfrm>
            <a:off x="-304800" y="3194050"/>
            <a:ext cx="1409700" cy="78263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24584" name="Rounded Rectangle 39"/>
          <p:cNvSpPr/>
          <p:nvPr/>
        </p:nvSpPr>
        <p:spPr>
          <a:xfrm>
            <a:off x="-304800" y="4672013"/>
            <a:ext cx="1409700" cy="78263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3" dur="400" fill="hold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15" presetID="53" presetClass="entr" presetSubtype="0" fill="hold" grpId="1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9" dur="400" fill="hold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 animBg="1"/>
      <p:bldP spid="24584" grpId="1" animBg="1"/>
    </p:bldLst>
  </p:timing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15"/>
          <p:cNvGrpSpPr/>
          <p:nvPr/>
        </p:nvGrpSpPr>
        <p:grpSpPr>
          <a:xfrm>
            <a:off x="76200" y="385762"/>
            <a:ext cx="287338" cy="341312"/>
            <a:chOff x="5270500" y="1460500"/>
            <a:chExt cx="1701800" cy="2705100"/>
          </a:xfrm>
        </p:grpSpPr>
        <p:sp>
          <p:nvSpPr>
            <p:cNvPr id="25603" name="Rounded Rectangle 16"/>
            <p:cNvSpPr/>
            <p:nvPr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25604" name="Rounded Rectangle 17"/>
            <p:cNvSpPr/>
            <p:nvPr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25605" name="Rounded Rectangle 18"/>
            <p:cNvSpPr/>
            <p:nvPr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</p:grpSp>
      <p:sp>
        <p:nvSpPr>
          <p:cNvPr id="25606" name="Rounded Rectangle 2"/>
          <p:cNvSpPr/>
          <p:nvPr/>
        </p:nvSpPr>
        <p:spPr>
          <a:xfrm>
            <a:off x="8029575" y="1852613"/>
            <a:ext cx="1520825" cy="7826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25607" name="Rounded Rectangle 31"/>
          <p:cNvSpPr/>
          <p:nvPr/>
        </p:nvSpPr>
        <p:spPr>
          <a:xfrm>
            <a:off x="8029575" y="3330575"/>
            <a:ext cx="1520825" cy="78263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25608" name="Rounded Rectangle 39"/>
          <p:cNvSpPr/>
          <p:nvPr/>
        </p:nvSpPr>
        <p:spPr>
          <a:xfrm>
            <a:off x="8029575" y="4808538"/>
            <a:ext cx="1520825" cy="784225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3" dur="400" fill="hold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15" presetID="53" presetClass="entr" presetSubtype="0" fill="hold" grpId="1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9" dur="400" fill="hold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7" grpId="0" animBg="1"/>
      <p:bldP spid="25608" grpId="1" animBg="1"/>
    </p:bldLst>
  </p:timing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Group 15"/>
          <p:cNvGrpSpPr/>
          <p:nvPr/>
        </p:nvGrpSpPr>
        <p:grpSpPr>
          <a:xfrm>
            <a:off x="76200" y="385762"/>
            <a:ext cx="287338" cy="341312"/>
            <a:chOff x="5270500" y="1460500"/>
            <a:chExt cx="1701800" cy="2705100"/>
          </a:xfrm>
        </p:grpSpPr>
        <p:sp>
          <p:nvSpPr>
            <p:cNvPr id="26627" name="Rounded Rectangle 16"/>
            <p:cNvSpPr/>
            <p:nvPr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26628" name="Rounded Rectangle 17"/>
            <p:cNvSpPr/>
            <p:nvPr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26629" name="Rounded Rectangle 18"/>
            <p:cNvSpPr/>
            <p:nvPr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</p:grpSp>
      <p:sp>
        <p:nvSpPr>
          <p:cNvPr id="26630" name="Oval 24"/>
          <p:cNvSpPr>
            <a:spLocks noChangeAspect="1"/>
          </p:cNvSpPr>
          <p:nvPr/>
        </p:nvSpPr>
        <p:spPr>
          <a:xfrm>
            <a:off x="3389313" y="1766888"/>
            <a:ext cx="2339975" cy="2808288"/>
          </a:xfrm>
          <a:prstGeom prst="ellipse">
            <a:avLst/>
          </a:prstGeom>
          <a:ln w="381000" cap="rnd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2800">
              <a:solidFill>
                <a:srgbClr val="000000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26631" name="Oval 33"/>
          <p:cNvSpPr>
            <a:spLocks noChangeAspect="1"/>
          </p:cNvSpPr>
          <p:nvPr/>
        </p:nvSpPr>
        <p:spPr>
          <a:xfrm>
            <a:off x="6149975" y="1766888"/>
            <a:ext cx="2339975" cy="2808288"/>
          </a:xfrm>
          <a:prstGeom prst="ellipse">
            <a:avLst/>
          </a:prstGeom>
          <a:ln w="381000" cap="rnd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2800">
              <a:solidFill>
                <a:srgbClr val="000000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26632" name="Oval 52"/>
          <p:cNvSpPr>
            <a:spLocks noChangeAspect="1"/>
          </p:cNvSpPr>
          <p:nvPr/>
        </p:nvSpPr>
        <p:spPr>
          <a:xfrm>
            <a:off x="646113" y="1766888"/>
            <a:ext cx="2339975" cy="2808288"/>
          </a:xfrm>
          <a:prstGeom prst="ellipse">
            <a:avLst/>
          </a:prstGeom>
          <a:ln w="381000" cap="rnd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2800">
              <a:solidFill>
                <a:srgbClr val="000000"/>
              </a:solidFill>
              <a:latin typeface="Calibri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2" dur="500" fill="hold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7" dur="500" fill="hold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 animBg="1"/>
      <p:bldP spid="26631" grpId="1" animBg="1"/>
    </p:bldLst>
  </p:timing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4"/>
          <p:cNvGrpSpPr/>
          <p:nvPr/>
        </p:nvGrpSpPr>
        <p:grpSpPr>
          <a:xfrm>
            <a:off x="452438" y="1768475"/>
            <a:ext cx="8229600" cy="2776538"/>
            <a:chOff x="452438" y="1473206"/>
            <a:chExt cx="8229600" cy="2314045"/>
          </a:xfrm>
        </p:grpSpPr>
        <p:sp>
          <p:nvSpPr>
            <p:cNvPr id="27651" name="TextBox 13"/>
            <p:cNvSpPr txBox="1"/>
            <p:nvPr/>
          </p:nvSpPr>
          <p:spPr>
            <a:xfrm>
              <a:off x="452438" y="1473206"/>
              <a:ext cx="483870" cy="214312"/>
            </a:xfrm>
            <a:prstGeom prst="rect">
              <a:avLst/>
            </a:prstGeom>
            <a:noFill/>
          </p:spPr>
          <p:txBody>
            <a:bodyPr wrap="none" rtlCol="0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defTabSz="36353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>
                  <a:solidFill>
                    <a:srgbClr val="5B9BD5"/>
                  </a:solidFill>
                  <a:latin typeface="Lato Regular"/>
                  <a:ea typeface="微软雅黑" pitchFamily="34" charset="-122"/>
                </a:rPr>
                <a:t>100</a:t>
              </a:r>
            </a:p>
          </p:txBody>
        </p:sp>
        <p:cxnSp>
          <p:nvCxnSpPr>
            <p:cNvPr id="27652" name="Straight Connector 3"/>
            <p:cNvCxnSpPr/>
            <p:nvPr/>
          </p:nvCxnSpPr>
          <p:spPr>
            <a:xfrm>
              <a:off x="906408" y="1645572"/>
              <a:ext cx="7775630" cy="13900"/>
            </a:xfrm>
            <a:prstGeom prst="line">
              <a:avLst/>
            </a:prstGeom>
            <a:ln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653" name="TextBox 15"/>
            <p:cNvSpPr/>
            <p:nvPr/>
          </p:nvSpPr>
          <p:spPr>
            <a:xfrm>
              <a:off x="452438" y="3572939"/>
              <a:ext cx="283210" cy="21431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defTabSz="363538"/>
              <a:r>
                <a:rPr lang="en-US" altLang="zh-CN" sz="1000">
                  <a:solidFill>
                    <a:srgbClr val="5B9BD5"/>
                  </a:solidFill>
                  <a:latin typeface="Lato Regular"/>
                  <a:ea typeface="微软雅黑" pitchFamily="34" charset="-122"/>
                </a:rPr>
                <a:t>0</a:t>
              </a:r>
            </a:p>
          </p:txBody>
        </p:sp>
        <p:cxnSp>
          <p:nvCxnSpPr>
            <p:cNvPr id="27654" name="Straight Connector 24"/>
            <p:cNvCxnSpPr/>
            <p:nvPr/>
          </p:nvCxnSpPr>
          <p:spPr>
            <a:xfrm>
              <a:off x="906408" y="3745305"/>
              <a:ext cx="7775630" cy="13900"/>
            </a:xfrm>
            <a:prstGeom prst="line">
              <a:avLst/>
            </a:prstGeom>
            <a:ln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655" name="TextBox 17"/>
            <p:cNvSpPr txBox="1"/>
            <p:nvPr/>
          </p:nvSpPr>
          <p:spPr>
            <a:xfrm>
              <a:off x="452438" y="2540006"/>
              <a:ext cx="383540" cy="214312"/>
            </a:xfrm>
            <a:prstGeom prst="rect">
              <a:avLst/>
            </a:prstGeom>
            <a:noFill/>
          </p:spPr>
          <p:txBody>
            <a:bodyPr wrap="none" rtlCol="0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defTabSz="36353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>
                  <a:solidFill>
                    <a:srgbClr val="5B9BD5"/>
                  </a:solidFill>
                  <a:latin typeface="Lato Regular"/>
                  <a:ea typeface="微软雅黑" pitchFamily="34" charset="-122"/>
                </a:rPr>
                <a:t>50</a:t>
              </a:r>
            </a:p>
          </p:txBody>
        </p:sp>
        <p:cxnSp>
          <p:nvCxnSpPr>
            <p:cNvPr id="27656" name="Straight Connector 26"/>
            <p:cNvCxnSpPr/>
            <p:nvPr/>
          </p:nvCxnSpPr>
          <p:spPr>
            <a:xfrm>
              <a:off x="906408" y="2712372"/>
              <a:ext cx="7775630" cy="13900"/>
            </a:xfrm>
            <a:prstGeom prst="line">
              <a:avLst/>
            </a:prstGeom>
            <a:ln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657" name="TextBox 19"/>
            <p:cNvSpPr txBox="1"/>
            <p:nvPr/>
          </p:nvSpPr>
          <p:spPr>
            <a:xfrm>
              <a:off x="452438" y="2032006"/>
              <a:ext cx="383540" cy="214312"/>
            </a:xfrm>
            <a:prstGeom prst="rect">
              <a:avLst/>
            </a:prstGeom>
            <a:noFill/>
          </p:spPr>
          <p:txBody>
            <a:bodyPr wrap="none" rtlCol="0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defTabSz="36353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>
                  <a:solidFill>
                    <a:srgbClr val="5B9BD5"/>
                  </a:solidFill>
                  <a:latin typeface="Lato Regular"/>
                  <a:ea typeface="微软雅黑" pitchFamily="34" charset="-122"/>
                </a:rPr>
                <a:t>75</a:t>
              </a:r>
            </a:p>
          </p:txBody>
        </p:sp>
        <p:cxnSp>
          <p:nvCxnSpPr>
            <p:cNvPr id="27658" name="Straight Connector 30"/>
            <p:cNvCxnSpPr/>
            <p:nvPr/>
          </p:nvCxnSpPr>
          <p:spPr>
            <a:xfrm>
              <a:off x="906408" y="2204372"/>
              <a:ext cx="7775630" cy="13900"/>
            </a:xfrm>
            <a:prstGeom prst="line">
              <a:avLst/>
            </a:prstGeom>
            <a:ln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659" name="TextBox 21"/>
            <p:cNvSpPr txBox="1"/>
            <p:nvPr/>
          </p:nvSpPr>
          <p:spPr>
            <a:xfrm>
              <a:off x="452438" y="3064940"/>
              <a:ext cx="383540" cy="214312"/>
            </a:xfrm>
            <a:prstGeom prst="rect">
              <a:avLst/>
            </a:prstGeom>
            <a:noFill/>
          </p:spPr>
          <p:txBody>
            <a:bodyPr wrap="none" rtlCol="0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defTabSz="36353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>
                  <a:solidFill>
                    <a:srgbClr val="5B9BD5"/>
                  </a:solidFill>
                  <a:latin typeface="Lato Regular"/>
                  <a:ea typeface="微软雅黑" pitchFamily="34" charset="-122"/>
                </a:rPr>
                <a:t>25</a:t>
              </a:r>
            </a:p>
          </p:txBody>
        </p:sp>
        <p:cxnSp>
          <p:nvCxnSpPr>
            <p:cNvPr id="27660" name="Straight Connector 32"/>
            <p:cNvCxnSpPr/>
            <p:nvPr/>
          </p:nvCxnSpPr>
          <p:spPr>
            <a:xfrm>
              <a:off x="906408" y="3237306"/>
              <a:ext cx="7775630" cy="13900"/>
            </a:xfrm>
            <a:prstGeom prst="line">
              <a:avLst/>
            </a:prstGeom>
            <a:ln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661" name="Group 15"/>
          <p:cNvGrpSpPr/>
          <p:nvPr/>
        </p:nvGrpSpPr>
        <p:grpSpPr>
          <a:xfrm>
            <a:off x="76200" y="385762"/>
            <a:ext cx="287338" cy="341312"/>
            <a:chOff x="5270500" y="1460500"/>
            <a:chExt cx="1701800" cy="2705100"/>
          </a:xfrm>
        </p:grpSpPr>
        <p:sp>
          <p:nvSpPr>
            <p:cNvPr id="27662" name="Rounded Rectangle 16"/>
            <p:cNvSpPr/>
            <p:nvPr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27663" name="Rounded Rectangle 17"/>
            <p:cNvSpPr/>
            <p:nvPr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27664" name="Rounded Rectangle 18"/>
            <p:cNvSpPr/>
            <p:nvPr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7" dur="900" fill="hold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32"/>
          <p:cNvGrpSpPr/>
          <p:nvPr/>
        </p:nvGrpSpPr>
        <p:grpSpPr>
          <a:xfrm>
            <a:off x="76200" y="385762"/>
            <a:ext cx="287338" cy="341312"/>
            <a:chOff x="5270500" y="1460500"/>
            <a:chExt cx="1701800" cy="2705100"/>
          </a:xfrm>
        </p:grpSpPr>
        <p:sp>
          <p:nvSpPr>
            <p:cNvPr id="28675" name="Rounded Rectangle 33"/>
            <p:cNvSpPr/>
            <p:nvPr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28676" name="Rounded Rectangle 34"/>
            <p:cNvSpPr/>
            <p:nvPr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28677" name="Rounded Rectangle 35"/>
            <p:cNvSpPr/>
            <p:nvPr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</p:grpSp>
      <p:sp>
        <p:nvSpPr>
          <p:cNvPr id="28678" name="Oval 36"/>
          <p:cNvSpPr/>
          <p:nvPr/>
        </p:nvSpPr>
        <p:spPr>
          <a:xfrm flipH="1">
            <a:off x="4748212" y="1568450"/>
            <a:ext cx="215900" cy="258762"/>
          </a:xfrm>
          <a:prstGeom prst="ellipse">
            <a:avLst/>
          </a:prstGeom>
          <a:solidFill>
            <a:schemeClr val="accent1"/>
          </a:solidFill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28679" name="Oval 37"/>
          <p:cNvSpPr/>
          <p:nvPr/>
        </p:nvSpPr>
        <p:spPr>
          <a:xfrm flipH="1">
            <a:off x="6911975" y="1568450"/>
            <a:ext cx="215900" cy="258762"/>
          </a:xfrm>
          <a:prstGeom prst="ellipse">
            <a:avLst/>
          </a:prstGeom>
          <a:solidFill>
            <a:schemeClr val="accent2"/>
          </a:solidFill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28680" name="Oval 38"/>
          <p:cNvSpPr/>
          <p:nvPr/>
        </p:nvSpPr>
        <p:spPr>
          <a:xfrm flipH="1">
            <a:off x="4748212" y="3175000"/>
            <a:ext cx="215900" cy="258762"/>
          </a:xfrm>
          <a:prstGeom prst="ellipse">
            <a:avLst/>
          </a:prstGeom>
          <a:solidFill>
            <a:srgbClr val="FEB80A"/>
          </a:solidFill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28681" name="Oval 39"/>
          <p:cNvSpPr/>
          <p:nvPr/>
        </p:nvSpPr>
        <p:spPr>
          <a:xfrm flipH="1">
            <a:off x="6911975" y="3175000"/>
            <a:ext cx="215900" cy="258762"/>
          </a:xfrm>
          <a:prstGeom prst="ellipse">
            <a:avLst/>
          </a:prstGeom>
          <a:solidFill>
            <a:srgbClr val="00ADDC"/>
          </a:solidFill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28682" name="Oval 40"/>
          <p:cNvSpPr/>
          <p:nvPr/>
        </p:nvSpPr>
        <p:spPr>
          <a:xfrm flipH="1">
            <a:off x="4748212" y="4762500"/>
            <a:ext cx="215900" cy="258762"/>
          </a:xfrm>
          <a:prstGeom prst="ellipse">
            <a:avLst/>
          </a:prstGeom>
          <a:solidFill>
            <a:srgbClr val="738AC8"/>
          </a:solidFill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28683" name="Oval 41"/>
          <p:cNvSpPr/>
          <p:nvPr/>
        </p:nvSpPr>
        <p:spPr>
          <a:xfrm flipH="1">
            <a:off x="6911975" y="4762500"/>
            <a:ext cx="215900" cy="258762"/>
          </a:xfrm>
          <a:prstGeom prst="ellipse">
            <a:avLst/>
          </a:prstGeom>
          <a:solidFill>
            <a:srgbClr val="1AB39F"/>
          </a:solidFill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3" dur="200" fill="hold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5" presetID="53" presetClass="entr" presetSubtype="0" fill="hold" grpId="1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9" dur="200" fill="hold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21" presetID="53" presetClass="entr" presetSubtype="0" fill="hold" grpId="2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5" dur="200" fill="hold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27" presetID="53" presetClass="entr" presetSubtype="0" fill="hold" grpId="3" nodeType="after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31" dur="200" fill="hold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3" presetID="53" presetClass="entr" presetSubtype="0" fill="hold" grpId="4" nodeType="after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37" dur="200" fill="hold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0" animBg="1"/>
      <p:bldP spid="28679" grpId="1" animBg="1"/>
      <p:bldP spid="28680" grpId="2" animBg="1"/>
      <p:bldP spid="28681" grpId="3" animBg="1"/>
      <p:bldP spid="28682" grpId="4" animBg="1"/>
    </p:bldLst>
  </p:timing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2"/>
          <p:cNvGrpSpPr/>
          <p:nvPr/>
        </p:nvGrpSpPr>
        <p:grpSpPr>
          <a:xfrm>
            <a:off x="2911475" y="1568450"/>
            <a:ext cx="2965450" cy="4873625"/>
            <a:chOff x="-1393297" y="-1336778"/>
            <a:chExt cx="6142038" cy="8412162"/>
          </a:xfrm>
        </p:grpSpPr>
        <p:grpSp>
          <p:nvGrpSpPr>
            <p:cNvPr id="29699" name="Group 1"/>
            <p:cNvGrpSpPr/>
            <p:nvPr/>
          </p:nvGrpSpPr>
          <p:grpSpPr>
            <a:xfrm>
              <a:off x="-1393297" y="-1336778"/>
              <a:ext cx="6142038" cy="8412162"/>
              <a:chOff x="-1393297" y="-1336778"/>
              <a:chExt cx="6142038" cy="8412162"/>
            </a:xfrm>
          </p:grpSpPr>
          <p:sp>
            <p:nvSpPr>
              <p:cNvPr id="29700" name="AutoShape 1"/>
              <p:cNvSpPr/>
              <p:nvPr/>
            </p:nvSpPr>
            <p:spPr bwMode="auto">
              <a:xfrm>
                <a:off x="-1385359" y="3649559"/>
                <a:ext cx="6134100" cy="34258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" y="0"/>
                    </a:moveTo>
                    <a:cubicBezTo>
                      <a:pt x="1" y="44"/>
                      <a:pt x="0" y="88"/>
                      <a:pt x="0" y="132"/>
                    </a:cubicBezTo>
                    <a:lnTo>
                      <a:pt x="0" y="2252"/>
                    </a:lnTo>
                    <a:cubicBezTo>
                      <a:pt x="0" y="12937"/>
                      <a:pt x="4834" y="21599"/>
                      <a:pt x="10799" y="21599"/>
                    </a:cubicBezTo>
                    <a:cubicBezTo>
                      <a:pt x="16763" y="21599"/>
                      <a:pt x="21599" y="12937"/>
                      <a:pt x="21599" y="2252"/>
                    </a:cubicBezTo>
                    <a:lnTo>
                      <a:pt x="21599" y="132"/>
                    </a:lnTo>
                    <a:cubicBezTo>
                      <a:pt x="21599" y="88"/>
                      <a:pt x="21598" y="44"/>
                      <a:pt x="21598" y="0"/>
                    </a:cubicBezTo>
                    <a:lnTo>
                      <a:pt x="18198" y="0"/>
                    </a:lnTo>
                    <a:lnTo>
                      <a:pt x="18198" y="2520"/>
                    </a:lnTo>
                    <a:cubicBezTo>
                      <a:pt x="18198" y="9811"/>
                      <a:pt x="14900" y="15722"/>
                      <a:pt x="10830" y="15722"/>
                    </a:cubicBezTo>
                    <a:cubicBezTo>
                      <a:pt x="6759" y="15722"/>
                      <a:pt x="3460" y="9811"/>
                      <a:pt x="3460" y="2520"/>
                    </a:cubicBezTo>
                    <a:lnTo>
                      <a:pt x="346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lIns="0" tIns="0" rIns="0" bIns="0" anchor="ctr" anchorCtr="0"/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</a:lstStyle>
              <a:p>
                <a:pPr marL="0" lvl="0" indent="0" defTabSz="363538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altLang="zh-CN" sz="5000">
                  <a:solidFill>
                    <a:srgbClr val="000000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latin typeface="Gill Sans"/>
                  <a:ea typeface="微软雅黑" pitchFamily="34" charset="-122"/>
                  <a:sym typeface="Gill Sans"/>
                </a:endParaRPr>
              </a:p>
            </p:txBody>
          </p:sp>
          <p:sp>
            <p:nvSpPr>
              <p:cNvPr id="29701" name="AutoShape 17"/>
              <p:cNvSpPr/>
              <p:nvPr/>
            </p:nvSpPr>
            <p:spPr bwMode="auto">
              <a:xfrm>
                <a:off x="2408766" y="-789091"/>
                <a:ext cx="993775" cy="5443538"/>
              </a:xfrm>
              <a:prstGeom prst="roundRect">
                <a:avLst>
                  <a:gd name="adj" fmla="val 49824"/>
                </a:avLst>
              </a:prstGeom>
              <a:solidFill>
                <a:schemeClr val="accent4"/>
              </a:solidFill>
              <a:ln>
                <a:noFill/>
              </a:ln>
              <a:effectLst/>
            </p:spPr>
            <p:txBody>
              <a:bodyPr lIns="0" tIns="0" rIns="0" bIns="0" anchor="ctr" anchorCtr="0"/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</a:lstStyle>
              <a:p>
                <a:pPr marL="0" lvl="0" indent="0" defTabSz="363538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altLang="zh-CN" sz="5000">
                  <a:solidFill>
                    <a:srgbClr val="000000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latin typeface="Gill Sans"/>
                  <a:ea typeface="微软雅黑" pitchFamily="34" charset="-122"/>
                  <a:sym typeface="Gill Sans"/>
                </a:endParaRPr>
              </a:p>
            </p:txBody>
          </p:sp>
          <p:sp>
            <p:nvSpPr>
              <p:cNvPr id="29702" name="AutoShape 20"/>
              <p:cNvSpPr/>
              <p:nvPr/>
            </p:nvSpPr>
            <p:spPr bwMode="auto">
              <a:xfrm>
                <a:off x="-161397" y="-654153"/>
                <a:ext cx="993775" cy="5308600"/>
              </a:xfrm>
              <a:prstGeom prst="roundRect">
                <a:avLst>
                  <a:gd name="adj" fmla="val 49824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lIns="0" tIns="0" rIns="0" bIns="0" anchor="ctr" anchorCtr="0"/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</a:lstStyle>
              <a:p>
                <a:pPr marL="0" lvl="0" indent="0" defTabSz="363538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altLang="zh-CN" sz="5000">
                  <a:solidFill>
                    <a:srgbClr val="000000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latin typeface="Gill Sans"/>
                  <a:ea typeface="微软雅黑" pitchFamily="34" charset="-122"/>
                  <a:sym typeface="Gill Sans"/>
                </a:endParaRPr>
              </a:p>
            </p:txBody>
          </p:sp>
          <p:sp>
            <p:nvSpPr>
              <p:cNvPr id="29703" name="AutoShape 24"/>
              <p:cNvSpPr/>
              <p:nvPr/>
            </p:nvSpPr>
            <p:spPr bwMode="auto">
              <a:xfrm>
                <a:off x="1070503" y="-1336778"/>
                <a:ext cx="993775" cy="6003925"/>
              </a:xfrm>
              <a:prstGeom prst="roundRect">
                <a:avLst>
                  <a:gd name="adj" fmla="val 49824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txBody>
              <a:bodyPr lIns="0" tIns="0" rIns="0" bIns="0" anchor="ctr" anchorCtr="0"/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</a:lstStyle>
              <a:p>
                <a:pPr marL="0" lvl="0" indent="0" defTabSz="363538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altLang="zh-CN" sz="5000">
                  <a:solidFill>
                    <a:srgbClr val="000000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latin typeface="Gill Sans"/>
                  <a:ea typeface="微软雅黑" pitchFamily="34" charset="-122"/>
                  <a:sym typeface="Gill Sans"/>
                </a:endParaRPr>
              </a:p>
            </p:txBody>
          </p:sp>
          <p:sp>
            <p:nvSpPr>
              <p:cNvPr id="29704" name="AutoShape 27"/>
              <p:cNvSpPr/>
              <p:nvPr/>
            </p:nvSpPr>
            <p:spPr bwMode="auto">
              <a:xfrm>
                <a:off x="-1393297" y="2030309"/>
                <a:ext cx="993775" cy="2624138"/>
              </a:xfrm>
              <a:prstGeom prst="roundRect">
                <a:avLst>
                  <a:gd name="adj" fmla="val 49824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txBody>
              <a:bodyPr lIns="0" tIns="0" rIns="0" bIns="0" anchor="ctr" anchorCtr="0"/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</a:lstStyle>
              <a:p>
                <a:pPr marL="0" lvl="0" indent="0" defTabSz="363538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altLang="zh-CN" sz="5000">
                  <a:solidFill>
                    <a:srgbClr val="000000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latin typeface="Gill Sans"/>
                  <a:ea typeface="微软雅黑" pitchFamily="34" charset="-122"/>
                  <a:sym typeface="Gill Sans"/>
                </a:endParaRPr>
              </a:p>
            </p:txBody>
          </p:sp>
          <p:sp>
            <p:nvSpPr>
              <p:cNvPr id="29705" name="AutoShape 30"/>
              <p:cNvSpPr/>
              <p:nvPr/>
            </p:nvSpPr>
            <p:spPr bwMode="auto">
              <a:xfrm>
                <a:off x="3772428" y="561872"/>
                <a:ext cx="968375" cy="4060825"/>
              </a:xfrm>
              <a:prstGeom prst="roundRect">
                <a:avLst>
                  <a:gd name="adj" fmla="val 48509"/>
                </a:avLst>
              </a:prstGeom>
              <a:solidFill>
                <a:schemeClr val="accent5"/>
              </a:solidFill>
              <a:ln>
                <a:noFill/>
              </a:ln>
              <a:effectLst/>
            </p:spPr>
            <p:txBody>
              <a:bodyPr lIns="0" tIns="0" rIns="0" bIns="0" anchor="ctr" anchorCtr="0"/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</a:lstStyle>
              <a:p>
                <a:pPr marL="0" lvl="0" indent="0" defTabSz="363538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altLang="zh-CN" sz="5000">
                  <a:solidFill>
                    <a:srgbClr val="000000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latin typeface="Gill Sans"/>
                  <a:ea typeface="微软雅黑" pitchFamily="34" charset="-122"/>
                  <a:sym typeface="Gill Sans"/>
                </a:endParaRPr>
              </a:p>
            </p:txBody>
          </p:sp>
        </p:grpSp>
        <p:sp>
          <p:nvSpPr>
            <p:cNvPr id="29706" name="AutoShape 18"/>
            <p:cNvSpPr/>
            <p:nvPr/>
          </p:nvSpPr>
          <p:spPr bwMode="auto">
            <a:xfrm>
              <a:off x="2415116" y="1404214"/>
              <a:ext cx="969962" cy="968375"/>
            </a:xfrm>
            <a:prstGeom prst="roundRect">
              <a:avLst>
                <a:gd name="adj" fmla="val 49819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5000">
                <a:solidFill>
                  <a:srgbClr val="00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Gill Sans"/>
                <a:ea typeface="微软雅黑" pitchFamily="34" charset="-122"/>
                <a:sym typeface="Gill Sans"/>
              </a:endParaRPr>
            </a:p>
          </p:txBody>
        </p:sp>
        <p:sp>
          <p:nvSpPr>
            <p:cNvPr id="29707" name="AutoShape 21"/>
            <p:cNvSpPr/>
            <p:nvPr/>
          </p:nvSpPr>
          <p:spPr bwMode="auto">
            <a:xfrm>
              <a:off x="-159809" y="1404214"/>
              <a:ext cx="968375" cy="968375"/>
            </a:xfrm>
            <a:prstGeom prst="roundRect">
              <a:avLst>
                <a:gd name="adj" fmla="val 49819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5000">
                <a:solidFill>
                  <a:srgbClr val="00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Gill Sans"/>
                <a:ea typeface="微软雅黑" pitchFamily="34" charset="-122"/>
                <a:sym typeface="Gill Sans"/>
              </a:endParaRPr>
            </a:p>
          </p:txBody>
        </p:sp>
        <p:sp>
          <p:nvSpPr>
            <p:cNvPr id="29708" name="AutoShape 25"/>
            <p:cNvSpPr/>
            <p:nvPr/>
          </p:nvSpPr>
          <p:spPr bwMode="auto">
            <a:xfrm>
              <a:off x="1072091" y="388214"/>
              <a:ext cx="968375" cy="968375"/>
            </a:xfrm>
            <a:prstGeom prst="roundRect">
              <a:avLst>
                <a:gd name="adj" fmla="val 49819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5000">
                <a:solidFill>
                  <a:srgbClr val="00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Gill Sans"/>
                <a:ea typeface="微软雅黑" pitchFamily="34" charset="-122"/>
                <a:sym typeface="Gill Sans"/>
              </a:endParaRPr>
            </a:p>
          </p:txBody>
        </p:sp>
        <p:sp>
          <p:nvSpPr>
            <p:cNvPr id="29709" name="AutoShape 28"/>
            <p:cNvSpPr/>
            <p:nvPr/>
          </p:nvSpPr>
          <p:spPr bwMode="auto">
            <a:xfrm>
              <a:off x="-1379009" y="2420214"/>
              <a:ext cx="968375" cy="968375"/>
            </a:xfrm>
            <a:prstGeom prst="roundRect">
              <a:avLst>
                <a:gd name="adj" fmla="val 49819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5000">
                <a:solidFill>
                  <a:srgbClr val="00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Gill Sans"/>
                <a:ea typeface="微软雅黑" pitchFamily="34" charset="-122"/>
                <a:sym typeface="Gill Sans"/>
              </a:endParaRPr>
            </a:p>
          </p:txBody>
        </p:sp>
        <p:sp>
          <p:nvSpPr>
            <p:cNvPr id="29710" name="AutoShape 31"/>
            <p:cNvSpPr/>
            <p:nvPr/>
          </p:nvSpPr>
          <p:spPr bwMode="auto">
            <a:xfrm>
              <a:off x="3772428" y="2401784"/>
              <a:ext cx="968375" cy="968375"/>
            </a:xfrm>
            <a:prstGeom prst="roundRect">
              <a:avLst>
                <a:gd name="adj" fmla="val 49819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5000">
                <a:solidFill>
                  <a:srgbClr val="00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Gill Sans"/>
                <a:ea typeface="微软雅黑" pitchFamily="34" charset="-122"/>
                <a:sym typeface="Gill Sans"/>
              </a:endParaRPr>
            </a:p>
          </p:txBody>
        </p:sp>
      </p:grpSp>
      <p:grpSp>
        <p:nvGrpSpPr>
          <p:cNvPr id="29711" name="Group 32"/>
          <p:cNvGrpSpPr/>
          <p:nvPr/>
        </p:nvGrpSpPr>
        <p:grpSpPr>
          <a:xfrm>
            <a:off x="76200" y="385762"/>
            <a:ext cx="287338" cy="341312"/>
            <a:chOff x="5270500" y="1460500"/>
            <a:chExt cx="1701800" cy="2705100"/>
          </a:xfrm>
        </p:grpSpPr>
        <p:sp>
          <p:nvSpPr>
            <p:cNvPr id="29712" name="Rounded Rectangle 33"/>
            <p:cNvSpPr/>
            <p:nvPr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29713" name="Rounded Rectangle 34"/>
            <p:cNvSpPr/>
            <p:nvPr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29714" name="Rounded Rectangle 35"/>
            <p:cNvSpPr/>
            <p:nvPr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500" fill="hold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 additive="base">
                                        <p:cTn id="12" dur="2000" fill="hold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3"/>
          <p:cNvSpPr/>
          <p:nvPr/>
        </p:nvSpPr>
        <p:spPr>
          <a:xfrm>
            <a:off x="174625" y="203200"/>
            <a:ext cx="373063" cy="49688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3075" name="矩形 5"/>
          <p:cNvSpPr/>
          <p:nvPr/>
        </p:nvSpPr>
        <p:spPr>
          <a:xfrm>
            <a:off x="358775" y="469900"/>
            <a:ext cx="249238" cy="3302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ea typeface="微软雅黑" pitchFamily="34" charset="-122"/>
            </a:endParaRPr>
          </a:p>
        </p:txBody>
      </p:sp>
      <p:cxnSp>
        <p:nvCxnSpPr>
          <p:cNvPr id="3076" name="直接连接符 46"/>
          <p:cNvCxnSpPr/>
          <p:nvPr/>
        </p:nvCxnSpPr>
        <p:spPr>
          <a:xfrm flipH="1">
            <a:off x="641350" y="871538"/>
            <a:ext cx="8351838" cy="0"/>
          </a:xfrm>
          <a:prstGeom prst="line">
            <a:avLst/>
          </a:prstGeom>
          <a:noFill/>
          <a:ln>
            <a:solidFill>
              <a:srgbClr val="4D4948"/>
            </a:solidFill>
            <a:bevel/>
          </a:ln>
        </p:spPr>
      </p:cxnSp>
      <p:sp>
        <p:nvSpPr>
          <p:cNvPr id="3077" name="矩形 6"/>
          <p:cNvSpPr/>
          <p:nvPr/>
        </p:nvSpPr>
        <p:spPr bwMode="auto">
          <a:xfrm>
            <a:off x="0" y="6692900"/>
            <a:ext cx="9144000" cy="174625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square" lIns="91440" tIns="45720" rIns="91440" bIns="45720" numCol="1" rtlCol="0" anchor="t" anchorCtr="0" compatLnSpc="1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 sz="1800" b="1">
              <a:latin typeface="Arial" pitchFamily="34" charset="0"/>
              <a:ea typeface="华文细黑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 additive="base">
                                        <p:cTn id="10" dur="500" fill="hold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14" dur="500" fill="hold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  <p:bldP spid="3075" grpId="1" animBg="1"/>
    </p:bldLst>
  </p:timing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微软雅黑" pitchFamily="34" charset="-122"/>
          <a:cs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微软雅黑" pitchFamily="34" charset="-122"/>
          <a:cs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微软雅黑" pitchFamily="34" charset="-122"/>
          <a:cs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微软雅黑" pitchFamily="34" charset="-122"/>
          <a:cs typeface="宋体" panose="02010600030101010101" pitchFamily="2" charset="-122"/>
        </a:defRPr>
      </a:lvl5pPr>
      <a:lvl6pPr marL="424180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微软雅黑" pitchFamily="34" charset="-122"/>
          <a:cs typeface="宋体" panose="02010600030101010101" pitchFamily="2" charset="-122"/>
        </a:defRPr>
      </a:lvl6pPr>
      <a:lvl7pPr marL="848360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微软雅黑" pitchFamily="34" charset="-122"/>
          <a:cs typeface="宋体" panose="02010600030101010101" pitchFamily="2" charset="-122"/>
        </a:defRPr>
      </a:lvl7pPr>
      <a:lvl8pPr marL="1271905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微软雅黑" pitchFamily="34" charset="-122"/>
          <a:cs typeface="宋体" panose="02010600030101010101" pitchFamily="2" charset="-122"/>
        </a:defRPr>
      </a:lvl8pPr>
      <a:lvl9pPr marL="1696085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微软雅黑" pitchFamily="34" charset="-122"/>
          <a:cs typeface="宋体" panose="02010600030101010101" pitchFamily="2" charset="-122"/>
        </a:defRPr>
      </a:lvl9pPr>
    </p:titleStyle>
    <p:bodyStyle>
      <a:lvl1pPr marL="167640" indent="-16764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+mn-lt"/>
          <a:ea typeface="+mn-ea"/>
          <a:cs typeface="+mn-cs"/>
        </a:defRPr>
      </a:lvl1pPr>
      <a:lvl2pPr marL="501015" indent="-16764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+mn-lt"/>
          <a:ea typeface="+mn-ea"/>
          <a:cs typeface="+mn-cs"/>
        </a:defRPr>
      </a:lvl2pPr>
      <a:lvl3pPr marL="829945" indent="-16129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+mn-lt"/>
          <a:ea typeface="+mn-ea"/>
          <a:cs typeface="+mn-cs"/>
        </a:defRPr>
      </a:lvl3pPr>
      <a:lvl4pPr marL="1163955" indent="-16764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+mn-lt"/>
          <a:ea typeface="+mn-ea"/>
          <a:cs typeface="+mn-cs"/>
        </a:defRPr>
      </a:lvl4pPr>
      <a:lvl5pPr marL="1501140" indent="-17018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+mn-lt"/>
          <a:ea typeface="+mn-ea"/>
          <a:cs typeface="+mn-cs"/>
        </a:defRPr>
      </a:lvl5pPr>
      <a:lvl6pPr marL="1925955" indent="-170815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>
          <a:solidFill>
            <a:schemeClr val="tx1"/>
          </a:solidFill>
          <a:latin typeface="+mn-lt"/>
          <a:ea typeface="+mn-ea"/>
          <a:cs typeface="+mn-cs"/>
        </a:defRPr>
      </a:lvl6pPr>
      <a:lvl7pPr marL="2350135" indent="-170815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>
          <a:solidFill>
            <a:schemeClr val="tx1"/>
          </a:solidFill>
          <a:latin typeface="+mn-lt"/>
          <a:ea typeface="+mn-ea"/>
          <a:cs typeface="+mn-cs"/>
        </a:defRPr>
      </a:lvl7pPr>
      <a:lvl8pPr marL="2773680" indent="-170815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>
          <a:solidFill>
            <a:schemeClr val="tx1"/>
          </a:solidFill>
          <a:latin typeface="+mn-lt"/>
          <a:ea typeface="+mn-ea"/>
          <a:cs typeface="+mn-cs"/>
        </a:defRPr>
      </a:lvl8pPr>
      <a:lvl9pPr marL="3197860" indent="-170815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8477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4180" indent="0" algn="l" defTabSz="8477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48360" indent="0" algn="l" defTabSz="8477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71905" indent="0" algn="l" defTabSz="8477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96085" indent="0" algn="l" defTabSz="8477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20265" algn="l" defTabSz="84772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44445" algn="l" defTabSz="84772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67990" algn="l" defTabSz="84772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92170" algn="l" defTabSz="84772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6"/>
          <p:cNvGrpSpPr/>
          <p:nvPr/>
        </p:nvGrpSpPr>
        <p:grpSpPr>
          <a:xfrm>
            <a:off x="76200" y="385762"/>
            <a:ext cx="287338" cy="341312"/>
            <a:chOff x="5270500" y="1460500"/>
            <a:chExt cx="1701800" cy="2705100"/>
          </a:xfrm>
        </p:grpSpPr>
        <p:sp>
          <p:nvSpPr>
            <p:cNvPr id="30723" name="Rounded Rectangle 8"/>
            <p:cNvSpPr/>
            <p:nvPr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30724" name="Rounded Rectangle 9"/>
            <p:cNvSpPr/>
            <p:nvPr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30725" name="Rounded Rectangle 10"/>
            <p:cNvSpPr/>
            <p:nvPr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</p:grpSp>
      <p:sp>
        <p:nvSpPr>
          <p:cNvPr id="30726" name="Oval 13"/>
          <p:cNvSpPr/>
          <p:nvPr/>
        </p:nvSpPr>
        <p:spPr>
          <a:xfrm flipH="1">
            <a:off x="427038" y="4289425"/>
            <a:ext cx="179388" cy="215900"/>
          </a:xfrm>
          <a:prstGeom prst="ellipse">
            <a:avLst/>
          </a:prstGeom>
          <a:solidFill>
            <a:schemeClr val="accent1"/>
          </a:solidFill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30727" name="Oval 15"/>
          <p:cNvSpPr/>
          <p:nvPr/>
        </p:nvSpPr>
        <p:spPr>
          <a:xfrm flipH="1">
            <a:off x="427038" y="4656138"/>
            <a:ext cx="179388" cy="215900"/>
          </a:xfrm>
          <a:prstGeom prst="ellipse">
            <a:avLst/>
          </a:prstGeom>
          <a:solidFill>
            <a:schemeClr val="accent2"/>
          </a:solidFill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30728" name="Oval 17"/>
          <p:cNvSpPr/>
          <p:nvPr/>
        </p:nvSpPr>
        <p:spPr>
          <a:xfrm flipH="1">
            <a:off x="2506662" y="4289425"/>
            <a:ext cx="179388" cy="215900"/>
          </a:xfrm>
          <a:prstGeom prst="ellipse">
            <a:avLst/>
          </a:prstGeom>
          <a:solidFill>
            <a:srgbClr val="FEB80A"/>
          </a:solidFill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30729" name="Oval 19"/>
          <p:cNvSpPr/>
          <p:nvPr/>
        </p:nvSpPr>
        <p:spPr>
          <a:xfrm flipH="1">
            <a:off x="2506662" y="4656138"/>
            <a:ext cx="179388" cy="215900"/>
          </a:xfrm>
          <a:prstGeom prst="ellipse">
            <a:avLst/>
          </a:prstGeom>
          <a:solidFill>
            <a:srgbClr val="00ADDC"/>
          </a:solidFill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30730" name="Oval 21"/>
          <p:cNvSpPr/>
          <p:nvPr/>
        </p:nvSpPr>
        <p:spPr>
          <a:xfrm flipH="1">
            <a:off x="4522788" y="4289425"/>
            <a:ext cx="179388" cy="215900"/>
          </a:xfrm>
          <a:prstGeom prst="ellipse">
            <a:avLst/>
          </a:prstGeom>
          <a:solidFill>
            <a:srgbClr val="1AB39F"/>
          </a:solidFill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30731" name="Oval 23"/>
          <p:cNvSpPr/>
          <p:nvPr/>
        </p:nvSpPr>
        <p:spPr>
          <a:xfrm flipH="1">
            <a:off x="4522788" y="4656138"/>
            <a:ext cx="179388" cy="215900"/>
          </a:xfrm>
          <a:prstGeom prst="ellipse">
            <a:avLst/>
          </a:prstGeom>
          <a:solidFill>
            <a:srgbClr val="B0105C"/>
          </a:solidFill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30732" name="Oval 25"/>
          <p:cNvSpPr/>
          <p:nvPr/>
        </p:nvSpPr>
        <p:spPr>
          <a:xfrm flipH="1">
            <a:off x="6538912" y="4289425"/>
            <a:ext cx="179388" cy="215900"/>
          </a:xfrm>
          <a:prstGeom prst="ellipse">
            <a:avLst/>
          </a:prstGeom>
          <a:solidFill>
            <a:srgbClr val="C58D01"/>
          </a:solidFill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30733" name="Oval 27"/>
          <p:cNvSpPr/>
          <p:nvPr/>
        </p:nvSpPr>
        <p:spPr>
          <a:xfrm flipH="1">
            <a:off x="6538912" y="4656138"/>
            <a:ext cx="179388" cy="215900"/>
          </a:xfrm>
          <a:prstGeom prst="ellipse">
            <a:avLst/>
          </a:prstGeom>
          <a:solidFill>
            <a:srgbClr val="0082A5"/>
          </a:solidFill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3" dur="200" fill="hold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5" presetID="53" presetClass="entr" presetSubtype="0" fill="hold" grpId="1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9" dur="200" fill="hold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21" presetID="53" presetClass="entr" presetSubtype="0" fill="hold" grpId="2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5" dur="200" fill="hold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27" presetID="53" presetClass="entr" presetSubtype="0" fill="hold" grpId="3" nodeType="after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31" dur="200" fill="hold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7" grpId="0" animBg="1"/>
      <p:bldP spid="30729" grpId="1" animBg="1"/>
      <p:bldP spid="30731" grpId="2" animBg="1"/>
      <p:bldP spid="30732" grpId="3" animBg="1"/>
    </p:bldLst>
  </p:timing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Group 4"/>
          <p:cNvGrpSpPr/>
          <p:nvPr/>
        </p:nvGrpSpPr>
        <p:grpSpPr>
          <a:xfrm>
            <a:off x="76200" y="385762"/>
            <a:ext cx="287338" cy="341312"/>
            <a:chOff x="5270500" y="1460500"/>
            <a:chExt cx="1701800" cy="2705100"/>
          </a:xfrm>
        </p:grpSpPr>
        <p:sp>
          <p:nvSpPr>
            <p:cNvPr id="31747" name="Rounded Rectangle 6"/>
            <p:cNvSpPr/>
            <p:nvPr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31748" name="Rounded Rectangle 7"/>
            <p:cNvSpPr/>
            <p:nvPr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31749" name="Rounded Rectangle 8"/>
            <p:cNvSpPr/>
            <p:nvPr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Group 4"/>
          <p:cNvGrpSpPr/>
          <p:nvPr/>
        </p:nvGrpSpPr>
        <p:grpSpPr>
          <a:xfrm>
            <a:off x="76200" y="385762"/>
            <a:ext cx="287338" cy="341312"/>
            <a:chOff x="5270500" y="1460500"/>
            <a:chExt cx="1701800" cy="2705100"/>
          </a:xfrm>
        </p:grpSpPr>
        <p:sp>
          <p:nvSpPr>
            <p:cNvPr id="32771" name="Rounded Rectangle 6"/>
            <p:cNvSpPr/>
            <p:nvPr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32772" name="Rounded Rectangle 7"/>
            <p:cNvSpPr/>
            <p:nvPr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32773" name="Rounded Rectangle 8"/>
            <p:cNvSpPr/>
            <p:nvPr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</p:grpSp>
      <p:pic>
        <p:nvPicPr>
          <p:cNvPr id="32774" name="Picture 9" descr="siluete-map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452438" y="1143000"/>
            <a:ext cx="8229600" cy="5402262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Group 3"/>
          <p:cNvGrpSpPr/>
          <p:nvPr/>
        </p:nvGrpSpPr>
        <p:grpSpPr>
          <a:xfrm>
            <a:off x="76200" y="385762"/>
            <a:ext cx="287338" cy="341312"/>
            <a:chOff x="5270500" y="1460500"/>
            <a:chExt cx="1701800" cy="2705100"/>
          </a:xfrm>
        </p:grpSpPr>
        <p:sp>
          <p:nvSpPr>
            <p:cNvPr id="33795" name="Rounded Rectangle 4"/>
            <p:cNvSpPr/>
            <p:nvPr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33796" name="Rounded Rectangle 6"/>
            <p:cNvSpPr/>
            <p:nvPr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33797" name="Rounded Rectangle 8"/>
            <p:cNvSpPr/>
            <p:nvPr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Group 11"/>
          <p:cNvGrpSpPr/>
          <p:nvPr/>
        </p:nvGrpSpPr>
        <p:grpSpPr>
          <a:xfrm>
            <a:off x="76200" y="385762"/>
            <a:ext cx="287338" cy="341312"/>
            <a:chOff x="5270500" y="1460500"/>
            <a:chExt cx="1701800" cy="2705100"/>
          </a:xfrm>
        </p:grpSpPr>
        <p:sp>
          <p:nvSpPr>
            <p:cNvPr id="34819" name="Rounded Rectangle 12"/>
            <p:cNvSpPr/>
            <p:nvPr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34820" name="Rounded Rectangle 13"/>
            <p:cNvSpPr/>
            <p:nvPr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34821" name="Rounded Rectangle 14"/>
            <p:cNvSpPr/>
            <p:nvPr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</p:sldLayoutIdLst>
  <p:transition spd="slow"/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Group 6"/>
          <p:cNvGrpSpPr/>
          <p:nvPr/>
        </p:nvGrpSpPr>
        <p:grpSpPr>
          <a:xfrm>
            <a:off x="76200" y="385762"/>
            <a:ext cx="287338" cy="341312"/>
            <a:chOff x="5270500" y="1460500"/>
            <a:chExt cx="1701800" cy="2705100"/>
          </a:xfrm>
        </p:grpSpPr>
        <p:sp>
          <p:nvSpPr>
            <p:cNvPr id="35843" name="Rounded Rectangle 8"/>
            <p:cNvSpPr/>
            <p:nvPr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35844" name="Rounded Rectangle 9"/>
            <p:cNvSpPr/>
            <p:nvPr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35845" name="Rounded Rectangle 10"/>
            <p:cNvSpPr/>
            <p:nvPr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Group 15"/>
          <p:cNvGrpSpPr/>
          <p:nvPr/>
        </p:nvGrpSpPr>
        <p:grpSpPr>
          <a:xfrm>
            <a:off x="76200" y="385762"/>
            <a:ext cx="287338" cy="341312"/>
            <a:chOff x="5270500" y="1460500"/>
            <a:chExt cx="1701800" cy="2705100"/>
          </a:xfrm>
        </p:grpSpPr>
        <p:sp>
          <p:nvSpPr>
            <p:cNvPr id="36867" name="Rounded Rectangle 16"/>
            <p:cNvSpPr/>
            <p:nvPr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36868" name="Rounded Rectangle 17"/>
            <p:cNvSpPr/>
            <p:nvPr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36869" name="Rounded Rectangle 18"/>
            <p:cNvSpPr/>
            <p:nvPr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Group 17"/>
          <p:cNvGrpSpPr/>
          <p:nvPr/>
        </p:nvGrpSpPr>
        <p:grpSpPr>
          <a:xfrm>
            <a:off x="76200" y="385762"/>
            <a:ext cx="287338" cy="341312"/>
            <a:chOff x="5270500" y="1460500"/>
            <a:chExt cx="1701800" cy="2705100"/>
          </a:xfrm>
        </p:grpSpPr>
        <p:sp>
          <p:nvSpPr>
            <p:cNvPr id="37891" name="Rounded Rectangle 18"/>
            <p:cNvSpPr/>
            <p:nvPr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37892" name="Rounded Rectangle 19"/>
            <p:cNvSpPr/>
            <p:nvPr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37893" name="Rounded Rectangle 20"/>
            <p:cNvSpPr/>
            <p:nvPr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4" name="Group 11"/>
          <p:cNvGrpSpPr/>
          <p:nvPr/>
        </p:nvGrpSpPr>
        <p:grpSpPr>
          <a:xfrm>
            <a:off x="76200" y="385762"/>
            <a:ext cx="287338" cy="341312"/>
            <a:chOff x="5270500" y="1460500"/>
            <a:chExt cx="1701800" cy="2705100"/>
          </a:xfrm>
        </p:grpSpPr>
        <p:sp>
          <p:nvSpPr>
            <p:cNvPr id="38915" name="Rounded Rectangle 12"/>
            <p:cNvSpPr/>
            <p:nvPr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38916" name="Rounded Rectangle 13"/>
            <p:cNvSpPr/>
            <p:nvPr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38917" name="Rounded Rectangle 14"/>
            <p:cNvSpPr/>
            <p:nvPr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8" name="Group 11"/>
          <p:cNvGrpSpPr/>
          <p:nvPr/>
        </p:nvGrpSpPr>
        <p:grpSpPr>
          <a:xfrm>
            <a:off x="76200" y="385762"/>
            <a:ext cx="287338" cy="341312"/>
            <a:chOff x="5270500" y="1460500"/>
            <a:chExt cx="1701800" cy="2705100"/>
          </a:xfrm>
        </p:grpSpPr>
        <p:sp>
          <p:nvSpPr>
            <p:cNvPr id="39939" name="Rounded Rectangle 12"/>
            <p:cNvSpPr/>
            <p:nvPr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39940" name="Rounded Rectangle 13"/>
            <p:cNvSpPr/>
            <p:nvPr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39941" name="Rounded Rectangle 14"/>
            <p:cNvSpPr/>
            <p:nvPr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</p:grpSp>
      <p:sp>
        <p:nvSpPr>
          <p:cNvPr id="39942" name="Rounded Rectangle 16"/>
          <p:cNvSpPr/>
          <p:nvPr/>
        </p:nvSpPr>
        <p:spPr>
          <a:xfrm>
            <a:off x="4778375" y="4919663"/>
            <a:ext cx="3903663" cy="1311275"/>
          </a:xfrm>
          <a:custGeom>
            <a:avLst/>
            <a:gdLst/>
            <a:ahLst/>
            <a:cxnLst/>
            <a:rect l="l" t="t" r="r" b="b"/>
            <a:pathLst>
              <a:path w="3903662" h="1092200">
                <a:moveTo>
                  <a:pt x="0" y="0"/>
                </a:moveTo>
                <a:lnTo>
                  <a:pt x="3903662" y="0"/>
                </a:lnTo>
                <a:lnTo>
                  <a:pt x="3903662" y="595030"/>
                </a:lnTo>
                <a:cubicBezTo>
                  <a:pt x="3903662" y="869609"/>
                  <a:pt x="3681071" y="1092200"/>
                  <a:pt x="3406492" y="1092200"/>
                </a:cubicBezTo>
                <a:lnTo>
                  <a:pt x="497170" y="1092200"/>
                </a:lnTo>
                <a:cubicBezTo>
                  <a:pt x="222591" y="1092200"/>
                  <a:pt x="0" y="869609"/>
                  <a:pt x="0" y="59503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39943" name="Rounded Rectangle 16"/>
          <p:cNvSpPr/>
          <p:nvPr/>
        </p:nvSpPr>
        <p:spPr>
          <a:xfrm>
            <a:off x="452438" y="4919663"/>
            <a:ext cx="3903663" cy="1311275"/>
          </a:xfrm>
          <a:custGeom>
            <a:avLst/>
            <a:gdLst/>
            <a:ahLst/>
            <a:cxnLst/>
            <a:rect l="l" t="t" r="r" b="b"/>
            <a:pathLst>
              <a:path w="3903662" h="1092200">
                <a:moveTo>
                  <a:pt x="0" y="0"/>
                </a:moveTo>
                <a:lnTo>
                  <a:pt x="3903662" y="0"/>
                </a:lnTo>
                <a:lnTo>
                  <a:pt x="3903662" y="595030"/>
                </a:lnTo>
                <a:cubicBezTo>
                  <a:pt x="3903662" y="869609"/>
                  <a:pt x="3681071" y="1092200"/>
                  <a:pt x="3406492" y="1092200"/>
                </a:cubicBezTo>
                <a:lnTo>
                  <a:pt x="497170" y="1092200"/>
                </a:lnTo>
                <a:cubicBezTo>
                  <a:pt x="222591" y="1092200"/>
                  <a:pt x="0" y="869609"/>
                  <a:pt x="0" y="59503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1" dur="1000" fill="hold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900" decel="1000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7" presetClass="entr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8" dur="1000" fill="hold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900" decel="100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2" grpId="1" animBg="1"/>
      <p:bldP spid="39943" grpId="0" animBg="1"/>
    </p:bldLst>
  </p:timing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</p:sldLayoutIdLst>
  <p:transition spd="slow"/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2" name="Group 21"/>
          <p:cNvGrpSpPr/>
          <p:nvPr/>
        </p:nvGrpSpPr>
        <p:grpSpPr>
          <a:xfrm>
            <a:off x="76200" y="385762"/>
            <a:ext cx="287338" cy="341312"/>
            <a:chOff x="5270500" y="1460500"/>
            <a:chExt cx="1701800" cy="2705100"/>
          </a:xfrm>
        </p:grpSpPr>
        <p:sp>
          <p:nvSpPr>
            <p:cNvPr id="40963" name="Rounded Rectangle 22"/>
            <p:cNvSpPr/>
            <p:nvPr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40964" name="Rounded Rectangle 23"/>
            <p:cNvSpPr/>
            <p:nvPr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40965" name="Rounded Rectangle 25"/>
            <p:cNvSpPr/>
            <p:nvPr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</p:grpSp>
      <p:sp>
        <p:nvSpPr>
          <p:cNvPr id="40966" name="Rounded Rectangle 28"/>
          <p:cNvSpPr/>
          <p:nvPr/>
        </p:nvSpPr>
        <p:spPr>
          <a:xfrm>
            <a:off x="452438" y="3703638"/>
            <a:ext cx="2444750" cy="776288"/>
          </a:xfrm>
          <a:custGeom>
            <a:avLst/>
            <a:gdLst/>
            <a:ahLst/>
            <a:cxnLst/>
            <a:rect l="l" t="t" r="r" b="b"/>
            <a:pathLst>
              <a:path w="2445202" h="647698">
                <a:moveTo>
                  <a:pt x="0" y="0"/>
                </a:moveTo>
                <a:lnTo>
                  <a:pt x="2445202" y="0"/>
                </a:lnTo>
                <a:lnTo>
                  <a:pt x="2445202" y="289024"/>
                </a:lnTo>
                <a:cubicBezTo>
                  <a:pt x="2445202" y="487114"/>
                  <a:pt x="2284618" y="647698"/>
                  <a:pt x="2086528" y="647698"/>
                </a:cubicBezTo>
                <a:lnTo>
                  <a:pt x="358674" y="647698"/>
                </a:lnTo>
                <a:cubicBezTo>
                  <a:pt x="160584" y="647698"/>
                  <a:pt x="0" y="487114"/>
                  <a:pt x="0" y="28902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40967" name="Rounded Rectangle 28"/>
          <p:cNvSpPr/>
          <p:nvPr/>
        </p:nvSpPr>
        <p:spPr>
          <a:xfrm>
            <a:off x="3259138" y="3703638"/>
            <a:ext cx="2444750" cy="776288"/>
          </a:xfrm>
          <a:custGeom>
            <a:avLst/>
            <a:gdLst/>
            <a:ahLst/>
            <a:cxnLst/>
            <a:rect l="l" t="t" r="r" b="b"/>
            <a:pathLst>
              <a:path w="2445202" h="647698">
                <a:moveTo>
                  <a:pt x="0" y="0"/>
                </a:moveTo>
                <a:lnTo>
                  <a:pt x="2445202" y="0"/>
                </a:lnTo>
                <a:lnTo>
                  <a:pt x="2445202" y="289024"/>
                </a:lnTo>
                <a:cubicBezTo>
                  <a:pt x="2445202" y="487114"/>
                  <a:pt x="2284618" y="647698"/>
                  <a:pt x="2086528" y="647698"/>
                </a:cubicBezTo>
                <a:lnTo>
                  <a:pt x="358674" y="647698"/>
                </a:lnTo>
                <a:cubicBezTo>
                  <a:pt x="160584" y="647698"/>
                  <a:pt x="0" y="487114"/>
                  <a:pt x="0" y="28902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40968" name="Rounded Rectangle 28"/>
          <p:cNvSpPr/>
          <p:nvPr/>
        </p:nvSpPr>
        <p:spPr>
          <a:xfrm>
            <a:off x="6237288" y="3703638"/>
            <a:ext cx="2444750" cy="776288"/>
          </a:xfrm>
          <a:custGeom>
            <a:avLst/>
            <a:gdLst/>
            <a:ahLst/>
            <a:cxnLst/>
            <a:rect l="l" t="t" r="r" b="b"/>
            <a:pathLst>
              <a:path w="2445202" h="647698">
                <a:moveTo>
                  <a:pt x="0" y="0"/>
                </a:moveTo>
                <a:lnTo>
                  <a:pt x="2445202" y="0"/>
                </a:lnTo>
                <a:lnTo>
                  <a:pt x="2445202" y="289024"/>
                </a:lnTo>
                <a:cubicBezTo>
                  <a:pt x="2445202" y="487114"/>
                  <a:pt x="2284618" y="647698"/>
                  <a:pt x="2086528" y="647698"/>
                </a:cubicBezTo>
                <a:lnTo>
                  <a:pt x="358674" y="647698"/>
                </a:lnTo>
                <a:cubicBezTo>
                  <a:pt x="160584" y="647698"/>
                  <a:pt x="0" y="487114"/>
                  <a:pt x="0" y="28902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500" fill="hold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1" dur="1000" fill="hold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900" decel="100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7" presetClass="entr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8" dur="1000" fill="hold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900" decel="100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3" presetID="37" presetClass="entr" presetSubtype="0" fill="hold" grpId="2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25" dur="1000" fill="hold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900" decel="1000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6" grpId="0" animBg="1"/>
      <p:bldP spid="40967" grpId="1" animBg="1"/>
      <p:bldP spid="40968" grpId="2" animBg="1"/>
    </p:bldLst>
  </p:timing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6" name="Group 21"/>
          <p:cNvGrpSpPr/>
          <p:nvPr/>
        </p:nvGrpSpPr>
        <p:grpSpPr>
          <a:xfrm>
            <a:off x="76200" y="385762"/>
            <a:ext cx="287338" cy="341312"/>
            <a:chOff x="5270500" y="1460500"/>
            <a:chExt cx="1701800" cy="2705100"/>
          </a:xfrm>
        </p:grpSpPr>
        <p:sp>
          <p:nvSpPr>
            <p:cNvPr id="41987" name="Rounded Rectangle 22"/>
            <p:cNvSpPr/>
            <p:nvPr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41988" name="Rounded Rectangle 23"/>
            <p:cNvSpPr/>
            <p:nvPr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41989" name="Rounded Rectangle 25"/>
            <p:cNvSpPr/>
            <p:nvPr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0" name="Group 11"/>
          <p:cNvGrpSpPr/>
          <p:nvPr/>
        </p:nvGrpSpPr>
        <p:grpSpPr>
          <a:xfrm>
            <a:off x="76200" y="385762"/>
            <a:ext cx="287338" cy="341312"/>
            <a:chOff x="5270500" y="1460500"/>
            <a:chExt cx="1701800" cy="2705100"/>
          </a:xfrm>
        </p:grpSpPr>
        <p:sp>
          <p:nvSpPr>
            <p:cNvPr id="43011" name="Rounded Rectangle 12"/>
            <p:cNvSpPr/>
            <p:nvPr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43012" name="Rounded Rectangle 13"/>
            <p:cNvSpPr/>
            <p:nvPr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43013" name="Rounded Rectangle 14"/>
            <p:cNvSpPr/>
            <p:nvPr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</p:grpSp>
      <p:sp>
        <p:nvSpPr>
          <p:cNvPr id="43014" name="Rounded Rectangle 18"/>
          <p:cNvSpPr/>
          <p:nvPr/>
        </p:nvSpPr>
        <p:spPr>
          <a:xfrm>
            <a:off x="541338" y="2930525"/>
            <a:ext cx="3725863" cy="723900"/>
          </a:xfrm>
          <a:custGeom>
            <a:avLst/>
            <a:gdLst/>
            <a:ahLst/>
            <a:cxnLst/>
            <a:rect l="l" t="t" r="r" b="b"/>
            <a:pathLst>
              <a:path w="3725862" h="603249">
                <a:moveTo>
                  <a:pt x="0" y="0"/>
                </a:moveTo>
                <a:lnTo>
                  <a:pt x="3725862" y="0"/>
                </a:lnTo>
                <a:lnTo>
                  <a:pt x="3725862" y="280197"/>
                </a:lnTo>
                <a:cubicBezTo>
                  <a:pt x="3725862" y="458614"/>
                  <a:pt x="3581227" y="603249"/>
                  <a:pt x="3402810" y="603249"/>
                </a:cubicBezTo>
                <a:lnTo>
                  <a:pt x="323052" y="603249"/>
                </a:lnTo>
                <a:cubicBezTo>
                  <a:pt x="144635" y="603249"/>
                  <a:pt x="0" y="458614"/>
                  <a:pt x="0" y="28019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43015" name="Rounded Rectangle 18"/>
          <p:cNvSpPr/>
          <p:nvPr/>
        </p:nvSpPr>
        <p:spPr>
          <a:xfrm>
            <a:off x="4956175" y="2930525"/>
            <a:ext cx="3725863" cy="723900"/>
          </a:xfrm>
          <a:custGeom>
            <a:avLst/>
            <a:gdLst/>
            <a:ahLst/>
            <a:cxnLst/>
            <a:rect l="l" t="t" r="r" b="b"/>
            <a:pathLst>
              <a:path w="3725862" h="603249">
                <a:moveTo>
                  <a:pt x="0" y="0"/>
                </a:moveTo>
                <a:lnTo>
                  <a:pt x="3725862" y="0"/>
                </a:lnTo>
                <a:lnTo>
                  <a:pt x="3725862" y="280197"/>
                </a:lnTo>
                <a:cubicBezTo>
                  <a:pt x="3725862" y="458614"/>
                  <a:pt x="3581227" y="603249"/>
                  <a:pt x="3402810" y="603249"/>
                </a:cubicBezTo>
                <a:lnTo>
                  <a:pt x="323052" y="603249"/>
                </a:lnTo>
                <a:cubicBezTo>
                  <a:pt x="144635" y="603249"/>
                  <a:pt x="0" y="458614"/>
                  <a:pt x="0" y="28019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43016" name="Rounded Rectangle 18"/>
          <p:cNvSpPr/>
          <p:nvPr/>
        </p:nvSpPr>
        <p:spPr>
          <a:xfrm>
            <a:off x="541338" y="5597525"/>
            <a:ext cx="3725863" cy="723900"/>
          </a:xfrm>
          <a:custGeom>
            <a:avLst/>
            <a:gdLst/>
            <a:ahLst/>
            <a:cxnLst/>
            <a:rect l="l" t="t" r="r" b="b"/>
            <a:pathLst>
              <a:path w="3725862" h="603249">
                <a:moveTo>
                  <a:pt x="0" y="0"/>
                </a:moveTo>
                <a:lnTo>
                  <a:pt x="3725862" y="0"/>
                </a:lnTo>
                <a:lnTo>
                  <a:pt x="3725862" y="280197"/>
                </a:lnTo>
                <a:cubicBezTo>
                  <a:pt x="3725862" y="458614"/>
                  <a:pt x="3581227" y="603249"/>
                  <a:pt x="3402810" y="603249"/>
                </a:cubicBezTo>
                <a:lnTo>
                  <a:pt x="323052" y="603249"/>
                </a:lnTo>
                <a:cubicBezTo>
                  <a:pt x="144635" y="603249"/>
                  <a:pt x="0" y="458614"/>
                  <a:pt x="0" y="28019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43017" name="Rounded Rectangle 18"/>
          <p:cNvSpPr/>
          <p:nvPr/>
        </p:nvSpPr>
        <p:spPr>
          <a:xfrm>
            <a:off x="4956175" y="5597525"/>
            <a:ext cx="3725863" cy="723900"/>
          </a:xfrm>
          <a:custGeom>
            <a:avLst/>
            <a:gdLst/>
            <a:ahLst/>
            <a:cxnLst/>
            <a:rect l="l" t="t" r="r" b="b"/>
            <a:pathLst>
              <a:path w="3725862" h="603249">
                <a:moveTo>
                  <a:pt x="0" y="0"/>
                </a:moveTo>
                <a:lnTo>
                  <a:pt x="3725862" y="0"/>
                </a:lnTo>
                <a:lnTo>
                  <a:pt x="3725862" y="280197"/>
                </a:lnTo>
                <a:cubicBezTo>
                  <a:pt x="3725862" y="458614"/>
                  <a:pt x="3581227" y="603249"/>
                  <a:pt x="3402810" y="603249"/>
                </a:cubicBezTo>
                <a:lnTo>
                  <a:pt x="323052" y="603249"/>
                </a:lnTo>
                <a:cubicBezTo>
                  <a:pt x="144635" y="603249"/>
                  <a:pt x="0" y="458614"/>
                  <a:pt x="0" y="28019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500" fill="hold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3" dur="400" fill="hold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15" presetID="53" presetClass="entr" presetSubtype="0" fill="hold" grpId="1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9" dur="400" fill="hold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21" presetID="53" presetClass="entr" presetSubtype="0" fill="hold" grpId="2" nodeType="after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5" dur="400" fill="hold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27" presetID="53" presetClass="entr" presetSubtype="0" fill="hold" grpId="3" nodeType="after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4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31" dur="400" fill="hold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4" grpId="0" animBg="1"/>
      <p:bldP spid="43015" grpId="1" animBg="1"/>
      <p:bldP spid="43016" grpId="2" animBg="1"/>
      <p:bldP spid="43017" grpId="3" animBg="1"/>
    </p:bldLst>
  </p:timing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4" name="Group 11"/>
          <p:cNvGrpSpPr/>
          <p:nvPr/>
        </p:nvGrpSpPr>
        <p:grpSpPr>
          <a:xfrm>
            <a:off x="76200" y="385762"/>
            <a:ext cx="287338" cy="341312"/>
            <a:chOff x="5270500" y="1460500"/>
            <a:chExt cx="1701800" cy="2705100"/>
          </a:xfrm>
        </p:grpSpPr>
        <p:sp>
          <p:nvSpPr>
            <p:cNvPr id="44035" name="Rounded Rectangle 12"/>
            <p:cNvSpPr/>
            <p:nvPr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44036" name="Rounded Rectangle 13"/>
            <p:cNvSpPr/>
            <p:nvPr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44037" name="Rounded Rectangle 14"/>
            <p:cNvSpPr/>
            <p:nvPr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500" fill="hold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8" name="Group 11"/>
          <p:cNvGrpSpPr/>
          <p:nvPr/>
        </p:nvGrpSpPr>
        <p:grpSpPr>
          <a:xfrm>
            <a:off x="76200" y="385762"/>
            <a:ext cx="287338" cy="341312"/>
            <a:chOff x="5270500" y="1460500"/>
            <a:chExt cx="1701800" cy="2705100"/>
          </a:xfrm>
        </p:grpSpPr>
        <p:sp>
          <p:nvSpPr>
            <p:cNvPr id="45059" name="Rounded Rectangle 12"/>
            <p:cNvSpPr/>
            <p:nvPr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45060" name="Rounded Rectangle 13"/>
            <p:cNvSpPr/>
            <p:nvPr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45061" name="Rounded Rectangle 14"/>
            <p:cNvSpPr/>
            <p:nvPr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82" name="Group 11"/>
          <p:cNvGrpSpPr/>
          <p:nvPr/>
        </p:nvGrpSpPr>
        <p:grpSpPr>
          <a:xfrm>
            <a:off x="76200" y="385762"/>
            <a:ext cx="287338" cy="341312"/>
            <a:chOff x="5270500" y="1460500"/>
            <a:chExt cx="1701800" cy="2705100"/>
          </a:xfrm>
        </p:grpSpPr>
        <p:sp>
          <p:nvSpPr>
            <p:cNvPr id="46083" name="Rounded Rectangle 12"/>
            <p:cNvSpPr/>
            <p:nvPr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46084" name="Rounded Rectangle 13"/>
            <p:cNvSpPr/>
            <p:nvPr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46085" name="Rounded Rectangle 14"/>
            <p:cNvSpPr/>
            <p:nvPr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500" fill="hold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06" name="Group 15"/>
          <p:cNvGrpSpPr/>
          <p:nvPr/>
        </p:nvGrpSpPr>
        <p:grpSpPr>
          <a:xfrm>
            <a:off x="76200" y="385762"/>
            <a:ext cx="287338" cy="341312"/>
            <a:chOff x="5270500" y="1460500"/>
            <a:chExt cx="1701800" cy="2705100"/>
          </a:xfrm>
        </p:grpSpPr>
        <p:sp>
          <p:nvSpPr>
            <p:cNvPr id="47107" name="Rounded Rectangle 16"/>
            <p:cNvSpPr/>
            <p:nvPr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47108" name="Rounded Rectangle 17"/>
            <p:cNvSpPr/>
            <p:nvPr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47109" name="Rounded Rectangle 18"/>
            <p:cNvSpPr/>
            <p:nvPr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</p:grpSp>
      <p:sp>
        <p:nvSpPr>
          <p:cNvPr id="47110" name="Rounded Rectangle 30"/>
          <p:cNvSpPr/>
          <p:nvPr/>
        </p:nvSpPr>
        <p:spPr>
          <a:xfrm>
            <a:off x="466725" y="4606925"/>
            <a:ext cx="1454150" cy="242888"/>
          </a:xfrm>
          <a:custGeom>
            <a:avLst/>
            <a:gdLst/>
            <a:ahLst/>
            <a:cxnLst/>
            <a:rect l="l" t="t" r="r" b="b"/>
            <a:pathLst>
              <a:path w="1453930" h="203200">
                <a:moveTo>
                  <a:pt x="0" y="0"/>
                </a:moveTo>
                <a:lnTo>
                  <a:pt x="1453930" y="0"/>
                </a:lnTo>
                <a:lnTo>
                  <a:pt x="1442258" y="37601"/>
                </a:lnTo>
                <a:cubicBezTo>
                  <a:pt x="1401097" y="134917"/>
                  <a:pt x="1304736" y="203200"/>
                  <a:pt x="1192427" y="203200"/>
                </a:cubicBezTo>
                <a:lnTo>
                  <a:pt x="261503" y="203200"/>
                </a:lnTo>
                <a:cubicBezTo>
                  <a:pt x="149194" y="203200"/>
                  <a:pt x="52834" y="134917"/>
                  <a:pt x="11672" y="376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47111" name="Rounded Rectangle 30"/>
          <p:cNvSpPr/>
          <p:nvPr/>
        </p:nvSpPr>
        <p:spPr>
          <a:xfrm>
            <a:off x="2092325" y="4606925"/>
            <a:ext cx="1454150" cy="242888"/>
          </a:xfrm>
          <a:custGeom>
            <a:avLst/>
            <a:gdLst/>
            <a:ahLst/>
            <a:cxnLst/>
            <a:rect l="l" t="t" r="r" b="b"/>
            <a:pathLst>
              <a:path w="1453930" h="203200">
                <a:moveTo>
                  <a:pt x="0" y="0"/>
                </a:moveTo>
                <a:lnTo>
                  <a:pt x="1453930" y="0"/>
                </a:lnTo>
                <a:lnTo>
                  <a:pt x="1442258" y="37601"/>
                </a:lnTo>
                <a:cubicBezTo>
                  <a:pt x="1401097" y="134917"/>
                  <a:pt x="1304736" y="203200"/>
                  <a:pt x="1192427" y="203200"/>
                </a:cubicBezTo>
                <a:lnTo>
                  <a:pt x="261503" y="203200"/>
                </a:lnTo>
                <a:cubicBezTo>
                  <a:pt x="149194" y="203200"/>
                  <a:pt x="52834" y="134917"/>
                  <a:pt x="11672" y="3760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47112" name="Rounded Rectangle 30"/>
          <p:cNvSpPr/>
          <p:nvPr/>
        </p:nvSpPr>
        <p:spPr>
          <a:xfrm>
            <a:off x="3790950" y="4606925"/>
            <a:ext cx="1454150" cy="242888"/>
          </a:xfrm>
          <a:custGeom>
            <a:avLst/>
            <a:gdLst/>
            <a:ahLst/>
            <a:cxnLst/>
            <a:rect l="l" t="t" r="r" b="b"/>
            <a:pathLst>
              <a:path w="1453930" h="203200">
                <a:moveTo>
                  <a:pt x="0" y="0"/>
                </a:moveTo>
                <a:lnTo>
                  <a:pt x="1453930" y="0"/>
                </a:lnTo>
                <a:lnTo>
                  <a:pt x="1442258" y="37601"/>
                </a:lnTo>
                <a:cubicBezTo>
                  <a:pt x="1401097" y="134917"/>
                  <a:pt x="1304736" y="203200"/>
                  <a:pt x="1192427" y="203200"/>
                </a:cubicBezTo>
                <a:lnTo>
                  <a:pt x="261503" y="203200"/>
                </a:lnTo>
                <a:cubicBezTo>
                  <a:pt x="149194" y="203200"/>
                  <a:pt x="52834" y="134917"/>
                  <a:pt x="11672" y="3760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47113" name="Rounded Rectangle 30"/>
          <p:cNvSpPr/>
          <p:nvPr/>
        </p:nvSpPr>
        <p:spPr>
          <a:xfrm>
            <a:off x="5505450" y="4606925"/>
            <a:ext cx="1454150" cy="242888"/>
          </a:xfrm>
          <a:custGeom>
            <a:avLst/>
            <a:gdLst/>
            <a:ahLst/>
            <a:cxnLst/>
            <a:rect l="l" t="t" r="r" b="b"/>
            <a:pathLst>
              <a:path w="1453930" h="203200">
                <a:moveTo>
                  <a:pt x="0" y="0"/>
                </a:moveTo>
                <a:lnTo>
                  <a:pt x="1453930" y="0"/>
                </a:lnTo>
                <a:lnTo>
                  <a:pt x="1442258" y="37601"/>
                </a:lnTo>
                <a:cubicBezTo>
                  <a:pt x="1401097" y="134917"/>
                  <a:pt x="1304736" y="203200"/>
                  <a:pt x="1192427" y="203200"/>
                </a:cubicBezTo>
                <a:lnTo>
                  <a:pt x="261503" y="203200"/>
                </a:lnTo>
                <a:cubicBezTo>
                  <a:pt x="149194" y="203200"/>
                  <a:pt x="52834" y="134917"/>
                  <a:pt x="11672" y="3760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47114" name="Rounded Rectangle 30"/>
          <p:cNvSpPr/>
          <p:nvPr/>
        </p:nvSpPr>
        <p:spPr>
          <a:xfrm>
            <a:off x="7210425" y="4606925"/>
            <a:ext cx="1454150" cy="242888"/>
          </a:xfrm>
          <a:custGeom>
            <a:avLst/>
            <a:gdLst/>
            <a:ahLst/>
            <a:cxnLst/>
            <a:rect l="l" t="t" r="r" b="b"/>
            <a:pathLst>
              <a:path w="1453930" h="203200">
                <a:moveTo>
                  <a:pt x="0" y="0"/>
                </a:moveTo>
                <a:lnTo>
                  <a:pt x="1453930" y="0"/>
                </a:lnTo>
                <a:lnTo>
                  <a:pt x="1442258" y="37601"/>
                </a:lnTo>
                <a:cubicBezTo>
                  <a:pt x="1401097" y="134917"/>
                  <a:pt x="1304736" y="203200"/>
                  <a:pt x="1192427" y="203200"/>
                </a:cubicBezTo>
                <a:lnTo>
                  <a:pt x="261503" y="203200"/>
                </a:lnTo>
                <a:cubicBezTo>
                  <a:pt x="149194" y="203200"/>
                  <a:pt x="52834" y="134917"/>
                  <a:pt x="11672" y="3760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500" fill="hold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11" dur="500" fill="hold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15" dur="500" fill="hold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grpId="2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19" dur="500" fill="hold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4" fill="hold" grpId="3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23" dur="500" fill="hold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25" presetID="22" presetClass="entr" presetSubtype="4" fill="hold" grpId="4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27" dur="500" fill="hold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0" grpId="0" animBg="1"/>
      <p:bldP spid="47111" grpId="1" animBg="1"/>
      <p:bldP spid="47112" grpId="2" animBg="1"/>
      <p:bldP spid="47113" grpId="3" animBg="1"/>
      <p:bldP spid="47114" grpId="4" animBg="1"/>
    </p:bldLst>
  </p:timing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130" name="Group 4"/>
          <p:cNvGrpSpPr/>
          <p:nvPr/>
        </p:nvGrpSpPr>
        <p:grpSpPr>
          <a:xfrm>
            <a:off x="76200" y="385762"/>
            <a:ext cx="287338" cy="341312"/>
            <a:chOff x="5270500" y="1460500"/>
            <a:chExt cx="1701800" cy="2705100"/>
          </a:xfrm>
        </p:grpSpPr>
        <p:sp>
          <p:nvSpPr>
            <p:cNvPr id="48131" name="Rounded Rectangle 8"/>
            <p:cNvSpPr/>
            <p:nvPr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48132" name="Rounded Rectangle 9"/>
            <p:cNvSpPr/>
            <p:nvPr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48133" name="Rounded Rectangle 10"/>
            <p:cNvSpPr/>
            <p:nvPr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500" fill="hold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4" name="Group 6"/>
          <p:cNvGrpSpPr/>
          <p:nvPr/>
        </p:nvGrpSpPr>
        <p:grpSpPr>
          <a:xfrm>
            <a:off x="76200" y="385762"/>
            <a:ext cx="287338" cy="341312"/>
            <a:chOff x="5270500" y="1460500"/>
            <a:chExt cx="1701800" cy="2705100"/>
          </a:xfrm>
        </p:grpSpPr>
        <p:sp>
          <p:nvSpPr>
            <p:cNvPr id="49155" name="Rounded Rectangle 8"/>
            <p:cNvSpPr/>
            <p:nvPr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49156" name="Rounded Rectangle 9"/>
            <p:cNvSpPr/>
            <p:nvPr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49157" name="Rounded Rectangle 10"/>
            <p:cNvSpPr/>
            <p:nvPr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500" fill="hold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4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78" name="Group 4"/>
          <p:cNvGrpSpPr/>
          <p:nvPr/>
        </p:nvGrpSpPr>
        <p:grpSpPr>
          <a:xfrm>
            <a:off x="76200" y="385762"/>
            <a:ext cx="287338" cy="341312"/>
            <a:chOff x="5270500" y="1460500"/>
            <a:chExt cx="1701800" cy="2705100"/>
          </a:xfrm>
        </p:grpSpPr>
        <p:sp>
          <p:nvSpPr>
            <p:cNvPr id="50179" name="Rounded Rectangle 6"/>
            <p:cNvSpPr/>
            <p:nvPr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50180" name="Rounded Rectangle 9"/>
            <p:cNvSpPr/>
            <p:nvPr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50181" name="Rounded Rectangle 10"/>
            <p:cNvSpPr/>
            <p:nvPr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algn="ctr" defTabSz="36353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40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</p:sldLayoutIdLst>
  <p:transition spd="slow"/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</p:sldLayoutIdLst>
  <p:transition spd="slow"/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5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ounded Rectangle 18"/>
          <p:cNvSpPr/>
          <p:nvPr/>
        </p:nvSpPr>
        <p:spPr>
          <a:xfrm rot="18900000">
            <a:off x="6379369" y="-1737519"/>
            <a:ext cx="652463" cy="47212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 additive="base">
                                        <p:cTn id="7" dur="500" fill="hold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 animBg="1"/>
    </p:bldLst>
  </p:timing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5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ounded Rectangle 7"/>
          <p:cNvSpPr/>
          <p:nvPr/>
        </p:nvSpPr>
        <p:spPr>
          <a:xfrm rot="18900000">
            <a:off x="2136775" y="4754563"/>
            <a:ext cx="654050" cy="472122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7" dur="500" fill="hold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 animBg="1"/>
    </p:bldLst>
  </p:timing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5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ounded Rectangle 7"/>
          <p:cNvSpPr/>
          <p:nvPr/>
        </p:nvSpPr>
        <p:spPr>
          <a:xfrm rot="18900000">
            <a:off x="2784475" y="3300413"/>
            <a:ext cx="654050" cy="4721225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7" dur="500" fill="hold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animBg="1"/>
    </p:bldLst>
  </p:timing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5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ounded Rectangle 12"/>
          <p:cNvSpPr/>
          <p:nvPr/>
        </p:nvSpPr>
        <p:spPr>
          <a:xfrm rot="18900000">
            <a:off x="2634456" y="1081881"/>
            <a:ext cx="652463" cy="472122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54275" name="Rounded Rectangle 13"/>
          <p:cNvSpPr/>
          <p:nvPr/>
        </p:nvSpPr>
        <p:spPr>
          <a:xfrm rot="18900000">
            <a:off x="3063081" y="2343944"/>
            <a:ext cx="654050" cy="339566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54276" name="Rounded Rectangle 16"/>
          <p:cNvSpPr/>
          <p:nvPr/>
        </p:nvSpPr>
        <p:spPr>
          <a:xfrm rot="18900000" flipV="1">
            <a:off x="-219869" y="3248819"/>
            <a:ext cx="4816475" cy="36988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54277" name="Rounded Rectangle 5"/>
          <p:cNvSpPr/>
          <p:nvPr/>
        </p:nvSpPr>
        <p:spPr>
          <a:xfrm rot="18900000">
            <a:off x="1840706" y="831056"/>
            <a:ext cx="654050" cy="33956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defTabSz="363538" fontAlgn="base"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solidFill>
                <a:srgbClr val="FFFFFF"/>
              </a:solidFill>
              <a:latin typeface="Calibri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7" dur="500" fill="hold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10" dur="500" fill="hold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13" dur="500" fill="hold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animBg="1"/>
      <p:bldP spid="54276" grpId="1" animBg="1"/>
      <p:bldP spid="54277" grpId="2" animBg="1"/>
    </p:bldLst>
  </p:timing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5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</p:sldLayoutIdLst>
  <p:transition spd="slow"/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5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46813"/>
            <a:ext cx="2133600" cy="476250"/>
          </a:xfrm>
        </p:spPr>
        <p:txBody>
          <a:bodyPr anchor="t" anchorCtr="0"/>
          <a:lstStyle>
            <a:lvl1pPr marL="0" indent="0" algn="l" defTabSz="84772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7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423862" indent="0" algn="l" defTabSz="84772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7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847725" indent="0" algn="l" defTabSz="84772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7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271588" indent="0" algn="l" defTabSz="84772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7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1695450" indent="0" algn="l" defTabSz="84772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7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</a:lstStyle>
          <a:p>
            <a:pPr lvl="0"/>
            <a:endParaRPr lang="zh-CN" altLang="en-US" sz="18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56323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6813"/>
            <a:ext cx="2895600" cy="476250"/>
          </a:xfrm>
        </p:spPr>
        <p:txBody>
          <a:bodyPr anchor="t" anchorCtr="0"/>
          <a:lstStyle>
            <a:lvl1pPr marL="0" indent="0" algn="l" defTabSz="84772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7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423862" indent="0" algn="l" defTabSz="84772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7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847725" indent="0" algn="l" defTabSz="84772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7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271588" indent="0" algn="l" defTabSz="84772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7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1695450" indent="0" algn="l" defTabSz="84772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7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</a:lstStyle>
          <a:p>
            <a:pPr lvl="0"/>
            <a:endParaRPr lang="zh-CN" altLang="en-US" sz="18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5632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6813"/>
            <a:ext cx="2133600" cy="476250"/>
          </a:xfrm>
        </p:spPr>
        <p:txBody>
          <a:bodyPr anchor="t" anchorCtr="0"/>
          <a:lstStyle>
            <a:lvl1pPr marL="0" indent="0" algn="l" defTabSz="84772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7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423862" indent="0" algn="l" defTabSz="84772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7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847725" indent="0" algn="l" defTabSz="84772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7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271588" indent="0" algn="l" defTabSz="84772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7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1695450" indent="0" algn="l" defTabSz="84772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7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</a:lstStyle>
          <a:p>
            <a:pPr lvl="0"/>
            <a:fld id="{A38294AF-28DF-4D22-A757-430BBEB02ADD}" type="slidenum">
              <a:rPr lang="en-US" altLang="en-US" sz="1700">
                <a:latin typeface="Arial" pitchFamily="34" charset="0"/>
                <a:ea typeface="微软雅黑" pitchFamily="34" charset="-122"/>
              </a:rPr>
              <a:t>‹#›</a:t>
            </a:fld>
            <a:endParaRPr lang="en-US" altLang="en-US" sz="1700">
              <a:latin typeface="Arial" pitchFamily="34" charset="0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</p:sldLayoutIdLst>
  <p:transition spd="slow"/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5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矩形 3"/>
          <p:cNvSpPr/>
          <p:nvPr/>
        </p:nvSpPr>
        <p:spPr>
          <a:xfrm>
            <a:off x="174625" y="203200"/>
            <a:ext cx="373063" cy="49688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57347" name="矩形 5"/>
          <p:cNvSpPr/>
          <p:nvPr/>
        </p:nvSpPr>
        <p:spPr>
          <a:xfrm>
            <a:off x="358775" y="469900"/>
            <a:ext cx="249238" cy="3302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ea typeface="微软雅黑" pitchFamily="34" charset="-122"/>
            </a:endParaRPr>
          </a:p>
        </p:txBody>
      </p:sp>
      <p:cxnSp>
        <p:nvCxnSpPr>
          <p:cNvPr id="57348" name="直接连接符 46"/>
          <p:cNvCxnSpPr/>
          <p:nvPr/>
        </p:nvCxnSpPr>
        <p:spPr>
          <a:xfrm flipH="1">
            <a:off x="641350" y="871538"/>
            <a:ext cx="8351838" cy="0"/>
          </a:xfrm>
          <a:prstGeom prst="line">
            <a:avLst/>
          </a:prstGeom>
          <a:noFill/>
          <a:ln>
            <a:solidFill>
              <a:srgbClr val="4D4948"/>
            </a:solidFill>
            <a:bevel/>
          </a:ln>
        </p:spPr>
      </p:cxnSp>
      <p:sp>
        <p:nvSpPr>
          <p:cNvPr id="57349" name="矩形 6"/>
          <p:cNvSpPr/>
          <p:nvPr/>
        </p:nvSpPr>
        <p:spPr bwMode="auto">
          <a:xfrm>
            <a:off x="0" y="6692900"/>
            <a:ext cx="9144000" cy="174625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square" lIns="91440" tIns="45720" rIns="91440" bIns="45720" numCol="1" rtlCol="0" anchor="t" anchorCtr="0" compatLnSpc="1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 sz="1800" b="1">
              <a:latin typeface="Arial" pitchFamily="34" charset="0"/>
              <a:ea typeface="华文细黑" panose="02010600040101010101" pitchFamily="2" charset="-122"/>
            </a:endParaRPr>
          </a:p>
        </p:txBody>
      </p:sp>
      <p:sp>
        <p:nvSpPr>
          <p:cNvPr id="57350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 flipH="1">
            <a:off x="0" y="0"/>
            <a:ext cx="0" cy="0"/>
          </a:xfrm>
        </p:spPr>
        <p:txBody>
          <a:bodyPr lIns="68580" tIns="34290" rIns="68580" bIns="34290" anchor="t" anchorCtr="0"/>
          <a:lstStyle>
            <a:lvl1pPr marL="0" indent="0" algn="l" defTabSz="84772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7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423862" indent="0" algn="l" defTabSz="84772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7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847725" indent="0" algn="l" defTabSz="84772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7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271588" indent="0" algn="l" defTabSz="84772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7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1695450" indent="0" algn="l" defTabSz="84772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7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</a:lstStyle>
          <a:p>
            <a:pPr lvl="0"/>
            <a:fld id="{F588DF34-7A94-4E31-9DCF-AE7C71A20F5B}" type="datetime1">
              <a:rPr lang="zh-CN" altLang="en-US" sz="1800">
                <a:latin typeface="Arial" pitchFamily="34" charset="0"/>
                <a:ea typeface="宋体" pitchFamily="2" charset="-122"/>
              </a:rPr>
              <a:t>2020/12/13</a:t>
            </a:fld>
            <a:endParaRPr lang="zh-CN" altLang="en-US" sz="18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57351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 flipH="1">
            <a:off x="0" y="0"/>
            <a:ext cx="0" cy="0"/>
          </a:xfrm>
        </p:spPr>
        <p:txBody>
          <a:bodyPr lIns="68580" tIns="34290" rIns="68580" bIns="34290" anchor="t" anchorCtr="0"/>
          <a:lstStyle>
            <a:lvl1pPr marL="0" indent="0" algn="l" defTabSz="84772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7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423862" indent="0" algn="l" defTabSz="84772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7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847725" indent="0" algn="l" defTabSz="84772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7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271588" indent="0" algn="l" defTabSz="84772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7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1695450" indent="0" algn="l" defTabSz="84772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7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</a:lstStyle>
          <a:p>
            <a:pPr lvl="0"/>
            <a:endParaRPr lang="zh-CN" altLang="en-US" sz="18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57352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 flipH="1">
            <a:off x="0" y="0"/>
            <a:ext cx="0" cy="0"/>
          </a:xfrm>
        </p:spPr>
        <p:txBody>
          <a:bodyPr lIns="68580" tIns="34290" rIns="68580" bIns="34290" anchor="t" anchorCtr="0"/>
          <a:lstStyle>
            <a:lvl1pPr marL="0" indent="0" algn="l" defTabSz="84772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7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423862" indent="0" algn="l" defTabSz="84772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7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847725" indent="0" algn="l" defTabSz="84772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7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271588" indent="0" algn="l" defTabSz="84772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7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1695450" indent="0" algn="l" defTabSz="84772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7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</a:lstStyle>
          <a:p>
            <a:pPr lvl="0"/>
            <a:fld id="{16D4830C-E28C-4A9F-941D-74B177A27A35}" type="slidenum">
              <a:rPr lang="zh-CN" altLang="en-US" sz="1700">
                <a:latin typeface="Arial" pitchFamily="34" charset="0"/>
                <a:ea typeface="宋体" pitchFamily="2" charset="-122"/>
              </a:rPr>
              <a:t>‹#›</a:t>
            </a:fld>
            <a:endParaRPr lang="zh-CN" altLang="en-US" sz="1700">
              <a:latin typeface="Arial" pitchFamily="34" charset="0"/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</p:sldLayoutIdLst>
  <p:transition spd="slow"/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</p:sldLayoutIdLst>
  <p:transition spd="slow"/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</p:sldLayoutIdLst>
  <p:transition spd="slow"/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</p:sldLayoutIdLst>
  <p:transition spd="slow"/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</p:sldLayoutIdLst>
  <p:transition spd="slow"/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6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</p:titleStyle>
    <p:bodyStyle>
      <a:lvl1pPr marL="168275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501650" indent="-16827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 b="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30262" indent="-161925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 b="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163638" indent="-166688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 b="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01775" indent="-171450" algn="l" defTabSz="914400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 b="0">
          <a:solidFill>
            <a:schemeClr val="tx1"/>
          </a:solidFill>
          <a:latin typeface="Arial" pitchFamily="34" charset="0"/>
          <a:ea typeface="微软雅黑" pitchFamily="34" charset="-122"/>
        </a:defRPr>
      </a:lvl5pPr>
    </p:bodyStyle>
    <p:otherStyle>
      <a:lvl1pPr marL="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1pPr>
      <a:lvl2pPr marL="423862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47725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71588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695450" indent="0" algn="l" defTabSz="847725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700">
          <a:solidFill>
            <a:schemeClr val="tx1"/>
          </a:solidFill>
          <a:latin typeface="Arial" pitchFamily="34" charset="0"/>
          <a:ea typeface="微软雅黑" pitchFamily="34" charset="-122"/>
        </a:defRPr>
      </a:lvl5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hinaculture.org/gb/cn_madeinchina/2005-11/28/content_76383.htm" TargetMode="External"/><Relationship Id="rId3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2" descr="[]D_G17@G@SFT[E2A0ZEOPQ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-133350"/>
            <a:ext cx="9144000" cy="699135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60418" name="文本框 1"/>
          <p:cNvSpPr txBox="1"/>
          <p:nvPr/>
        </p:nvSpPr>
        <p:spPr>
          <a:xfrm>
            <a:off x="3166626" y="5080"/>
            <a:ext cx="5724644" cy="6719570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 fontAlgn="base">
              <a:buClrTx/>
              <a:buSzTx/>
              <a:buFontTx/>
              <a:defRPr/>
            </a:pPr>
            <a:r>
              <a:rPr kumimoji="0" lang="en-US" altLang="zh-CN" sz="3600" strike="noStrike" kern="1200" cap="none" spc="0" normalizeH="0" baseline="0" noProof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Arial" pitchFamily="34" charset="0"/>
                <a:ea typeface="宋体" pitchFamily="2" charset="-122"/>
                <a:cs typeface="+mn-cs"/>
              </a:rPr>
              <a:t>   </a:t>
            </a:r>
            <a:r>
              <a:rPr kumimoji="0" lang="zh-CN" altLang="en-US" sz="3600" strike="noStrike" kern="1200" cap="none" spc="0" normalizeH="0" baseline="0" noProof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楷体" pitchFamily="49" charset="-122"/>
                <a:ea typeface="楷体" panose="02010609060101010101" pitchFamily="49" charset="-122"/>
                <a:cs typeface="+mn-cs"/>
              </a:rPr>
              <a:t>在我们的生命中，有一个人，她永远占据在你</a:t>
            </a:r>
            <a:r>
              <a:rPr kumimoji="0" lang="zh-CN" altLang="en-US" sz="3600" strike="noStrike" kern="1200" cap="none" spc="0" normalizeH="0" baseline="0" noProof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楷体" pitchFamily="49" charset="-122"/>
                <a:ea typeface="楷体" panose="02010609060101010101" pitchFamily="49" charset="-122"/>
                <a:cs typeface="+mn-cs"/>
              </a:rPr>
              <a:t>心最</a:t>
            </a:r>
            <a:r>
              <a:rPr kumimoji="0" lang="zh-CN" altLang="en-US" sz="3600" strike="noStrike" kern="1200" cap="none" spc="0" normalizeH="0" baseline="0" noProof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楷体" pitchFamily="49" charset="-122"/>
                <a:ea typeface="楷体" panose="02010609060101010101" pitchFamily="49" charset="-122"/>
                <a:cs typeface="+mn-cs"/>
              </a:rPr>
              <a:t>柔软的地方，你愿用自己的一生去爱她；</a:t>
            </a:r>
          </a:p>
          <a:p>
            <a:pPr marR="0" defTabSz="914400" fontAlgn="base">
              <a:buClrTx/>
              <a:buSzTx/>
              <a:buFontTx/>
              <a:defRPr/>
            </a:pPr>
            <a:r>
              <a:rPr kumimoji="0" lang="zh-CN" altLang="en-US" sz="3600" strike="noStrike" kern="1200" cap="none" spc="0" normalizeH="0" baseline="0" noProof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楷体" pitchFamily="49" charset="-122"/>
                <a:ea typeface="楷体" panose="02010609060101010101" pitchFamily="49" charset="-122"/>
                <a:cs typeface="+mn-cs"/>
              </a:rPr>
              <a:t>       </a:t>
            </a:r>
          </a:p>
          <a:p>
            <a:pPr marR="0" defTabSz="914400" fontAlgn="base">
              <a:buClrTx/>
              <a:buSzTx/>
              <a:buFontTx/>
              <a:defRPr/>
            </a:pPr>
            <a:r>
              <a:rPr kumimoji="0" lang="zh-CN" altLang="en-US" sz="3600" strike="noStrike" kern="1200" cap="none" spc="0" normalizeH="0" baseline="0" noProof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楷体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en-US" sz="3600" strike="noStrike" kern="1200" cap="none" spc="0" normalizeH="0" baseline="0" noProof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楷体" pitchFamily="49" charset="-122"/>
                <a:ea typeface="楷体" panose="02010609060101010101" pitchFamily="49" charset="-122"/>
                <a:cs typeface="+mn-cs"/>
              </a:rPr>
              <a:t>在</a:t>
            </a:r>
            <a:r>
              <a:rPr kumimoji="0" lang="zh-CN" altLang="en-US" sz="3600" strike="noStrike" kern="1200" cap="none" spc="0" normalizeH="0" baseline="0" noProof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楷体" pitchFamily="49" charset="-122"/>
                <a:ea typeface="楷体" panose="02010609060101010101" pitchFamily="49" charset="-122"/>
                <a:cs typeface="+mn-cs"/>
              </a:rPr>
              <a:t>我们的生命中，还有一种爱，它让你肆意的索取、享用，却不要你任何的回报……</a:t>
            </a:r>
          </a:p>
          <a:p>
            <a:pPr marR="0" defTabSz="914400" fontAlgn="base">
              <a:buClrTx/>
              <a:buSzTx/>
              <a:buFontTx/>
              <a:defRPr/>
            </a:pPr>
            <a:r>
              <a:rPr kumimoji="0" lang="zh-CN" altLang="en-US" sz="3600" strike="noStrike" kern="1200" cap="none" spc="0" normalizeH="0" baseline="0" noProof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Arial" pitchFamily="34" charset="0"/>
                <a:ea typeface="宋体" pitchFamily="2" charset="-122"/>
                <a:cs typeface="+mn-cs"/>
              </a:rPr>
              <a:t>        </a:t>
            </a:r>
          </a:p>
          <a:p>
            <a:pPr marR="0" defTabSz="914400" fontAlgn="base">
              <a:buClrTx/>
              <a:buSzTx/>
              <a:buFontTx/>
              <a:defRPr/>
            </a:pPr>
            <a:r>
              <a:rPr kumimoji="0" lang="zh-CN" altLang="en-US" sz="3600" strike="noStrike" kern="1200" cap="none" spc="0" normalizeH="0" baseline="0" noProof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Arial" pitchFamily="34" charset="0"/>
                <a:ea typeface="宋体" pitchFamily="2" charset="-122"/>
                <a:cs typeface="+mn-cs"/>
              </a:rPr>
              <a:t>         </a:t>
            </a:r>
          </a:p>
          <a:p>
            <a:pPr marR="0" defTabSz="914400" fontAlgn="base">
              <a:buClrTx/>
              <a:buSzTx/>
              <a:buFontTx/>
              <a:defRPr/>
            </a:pPr>
            <a:r>
              <a:rPr kumimoji="0" lang="zh-CN" altLang="en-US" sz="3600" strike="noStrike" kern="1200" cap="none" spc="0" normalizeH="0" baseline="0" noProof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Arial" pitchFamily="34" charset="0"/>
                <a:ea typeface="宋体" pitchFamily="2" charset="-122"/>
                <a:cs typeface="+mn-cs"/>
              </a:rPr>
              <a:t>        </a:t>
            </a:r>
            <a:endParaRPr kumimoji="0" lang="en-US" altLang="zh-CN" sz="3600" strike="noStrike" kern="1200" cap="none" spc="0" normalizeH="0" baseline="0" noProof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0419" name="TextBox 3"/>
          <p:cNvSpPr txBox="1"/>
          <p:nvPr/>
        </p:nvSpPr>
        <p:spPr>
          <a:xfrm>
            <a:off x="3810000" y="990600"/>
            <a:ext cx="738664" cy="4876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R="0" defTabSz="914400" fontAlgn="base">
              <a:buClrTx/>
              <a:buSzTx/>
              <a:buFontTx/>
              <a:defRPr/>
            </a:pPr>
            <a:r>
              <a:rPr kumimoji="0" lang="zh-CN" altLang="en-US" sz="3600" strike="noStrike" kern="1200" cap="none" spc="0" normalizeH="0" baseline="0" noProof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楷体" pitchFamily="49" charset="-122"/>
                <a:ea typeface="楷体" panose="02010609060101010101" pitchFamily="49" charset="-122"/>
                <a:cs typeface="+mn-cs"/>
              </a:rPr>
              <a:t>这一个人，叫“母亲”</a:t>
            </a:r>
            <a:endParaRPr kumimoji="0" lang="zh-CN" altLang="en-US" sz="3600" strike="noStrike" kern="1200" cap="none" spc="0" normalizeH="0" baseline="0" noProof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0420" name="TextBox 4"/>
          <p:cNvSpPr txBox="1"/>
          <p:nvPr/>
        </p:nvSpPr>
        <p:spPr>
          <a:xfrm>
            <a:off x="2667000" y="914400"/>
            <a:ext cx="738664" cy="5181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R="0" defTabSz="914400" fontAlgn="base">
              <a:buClrTx/>
              <a:buSzTx/>
              <a:buFontTx/>
              <a:defRPr/>
            </a:pPr>
            <a:r>
              <a:rPr kumimoji="0" lang="zh-CN" altLang="en-US" strike="noStrike" kern="1200" cap="none" spc="0" normalizeH="0" baseline="0" noProof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Arial" pitchFamily="34" charset="0"/>
                <a:ea typeface="宋体" pitchFamily="2" charset="-122"/>
                <a:cs typeface="+mn-cs"/>
              </a:rPr>
              <a:t> </a:t>
            </a:r>
            <a:r>
              <a:rPr kumimoji="0" lang="zh-CN" altLang="en-US" sz="3600" strike="noStrike" kern="1200" cap="none" spc="0" normalizeH="0" baseline="0" noProof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楷体" pitchFamily="49" charset="-122"/>
                <a:ea typeface="楷体" panose="02010609060101010101" pitchFamily="49" charset="-122"/>
                <a:cs typeface="+mn-cs"/>
              </a:rPr>
              <a:t>这一种爱，叫“母爱”</a:t>
            </a:r>
            <a:endParaRPr kumimoji="0" lang="zh-CN" altLang="en-US" sz="3600" strike="noStrike" kern="1200" cap="none" spc="0" normalizeH="0" baseline="0" noProof="0">
              <a:latin typeface="楷体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矩形 62465"/>
          <p:cNvSpPr/>
          <p:nvPr/>
        </p:nvSpPr>
        <p:spPr>
          <a:xfrm>
            <a:off x="2302586" y="3431674"/>
            <a:ext cx="677108" cy="206210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5pPr>
          </a:lstStyle>
          <a:p>
            <a:pPr lvl="0" algn="dist">
              <a:spcBef>
                <a:spcPct val="50000"/>
              </a:spcBef>
            </a:pPr>
            <a:r>
              <a:rPr sz="3200" dirty="0" smtClean="0">
                <a:ea typeface="黑体" pitchFamily="49" charset="-122"/>
              </a:rPr>
              <a:t>荷叶护莲</a:t>
            </a:r>
            <a:endParaRPr sz="3200" dirty="0">
              <a:ea typeface="黑体" pitchFamily="49" charset="-122"/>
            </a:endParaRPr>
          </a:p>
        </p:txBody>
      </p:sp>
      <p:sp>
        <p:nvSpPr>
          <p:cNvPr id="62467" name="右箭头 62466"/>
          <p:cNvSpPr/>
          <p:nvPr/>
        </p:nvSpPr>
        <p:spPr>
          <a:xfrm>
            <a:off x="3635376" y="4128658"/>
            <a:ext cx="1008062" cy="720725"/>
          </a:xfrm>
          <a:prstGeom prst="rightArrow">
            <a:avLst>
              <a:gd name="adj1" fmla="val 50000"/>
              <a:gd name="adj2" fmla="val 34967"/>
            </a:avLst>
          </a:prstGeom>
          <a:solidFill>
            <a:srgbClr val="CC0000"/>
          </a:solidFill>
          <a:ln w="25400">
            <a:solidFill>
              <a:schemeClr val="tx1"/>
            </a:solidFill>
            <a:miter lim="800000"/>
          </a:ln>
        </p:spPr>
        <p:txBody>
          <a:bodyPr/>
          <a:lstStyle/>
          <a:p>
            <a:endParaRPr/>
          </a:p>
        </p:txBody>
      </p:sp>
      <p:sp>
        <p:nvSpPr>
          <p:cNvPr id="62468" name="矩形 62467"/>
          <p:cNvSpPr/>
          <p:nvPr/>
        </p:nvSpPr>
        <p:spPr>
          <a:xfrm>
            <a:off x="3524315" y="3310395"/>
            <a:ext cx="863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2400" dirty="0">
                <a:solidFill>
                  <a:srgbClr val="FF0000"/>
                </a:solidFill>
                <a:ea typeface="黑体" pitchFamily="49" charset="-122"/>
              </a:rPr>
              <a:t>联想</a:t>
            </a:r>
          </a:p>
        </p:txBody>
      </p:sp>
      <p:sp>
        <p:nvSpPr>
          <p:cNvPr id="62469" name="矩形 62468"/>
          <p:cNvSpPr/>
          <p:nvPr/>
        </p:nvSpPr>
        <p:spPr>
          <a:xfrm>
            <a:off x="5796136" y="3749859"/>
            <a:ext cx="1656184" cy="68326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5pPr>
          </a:lstStyle>
          <a:p>
            <a:pPr lvl="0">
              <a:lnSpc>
                <a:spcPct val="60000"/>
              </a:lnSpc>
              <a:spcBef>
                <a:spcPct val="50000"/>
              </a:spcBef>
            </a:pPr>
            <a:r>
              <a:rPr sz="2400" dirty="0" smtClean="0">
                <a:ea typeface="黑体" pitchFamily="49" charset="-122"/>
              </a:rPr>
              <a:t>母亲呵护子女</a:t>
            </a:r>
            <a:r>
              <a:rPr sz="4000" dirty="0">
                <a:ea typeface="黑体" pitchFamily="49" charset="-122"/>
              </a:rPr>
              <a:t>　</a:t>
            </a:r>
          </a:p>
        </p:txBody>
      </p:sp>
      <p:sp>
        <p:nvSpPr>
          <p:cNvPr id="62470" name="矩形 62469"/>
          <p:cNvSpPr/>
          <p:nvPr/>
        </p:nvSpPr>
        <p:spPr>
          <a:xfrm>
            <a:off x="1357647" y="2363453"/>
            <a:ext cx="1441450" cy="584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3200" dirty="0">
                <a:solidFill>
                  <a:srgbClr val="CC3300"/>
                </a:solidFill>
                <a:ea typeface="黑体" pitchFamily="49" charset="-122"/>
              </a:rPr>
              <a:t>借（景）</a:t>
            </a:r>
          </a:p>
        </p:txBody>
      </p:sp>
      <p:sp>
        <p:nvSpPr>
          <p:cNvPr id="62471" name="矩形 62470"/>
          <p:cNvSpPr/>
          <p:nvPr/>
        </p:nvSpPr>
        <p:spPr>
          <a:xfrm>
            <a:off x="7667625" y="981075"/>
            <a:ext cx="1081088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endParaRPr sz="4000">
              <a:ea typeface="黑体" pitchFamily="49" charset="-122"/>
            </a:endParaRPr>
          </a:p>
        </p:txBody>
      </p:sp>
      <p:sp>
        <p:nvSpPr>
          <p:cNvPr id="62472" name="矩形 62471"/>
          <p:cNvSpPr/>
          <p:nvPr/>
        </p:nvSpPr>
        <p:spPr>
          <a:xfrm>
            <a:off x="5924382" y="2416203"/>
            <a:ext cx="1527938" cy="584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3200" dirty="0">
                <a:solidFill>
                  <a:srgbClr val="C00000"/>
                </a:solidFill>
                <a:ea typeface="黑体" pitchFamily="49" charset="-122"/>
              </a:rPr>
              <a:t>抒（情）</a:t>
            </a:r>
          </a:p>
        </p:txBody>
      </p:sp>
      <p:sp>
        <p:nvSpPr>
          <p:cNvPr id="62473" name="矩形 62472"/>
          <p:cNvSpPr/>
          <p:nvPr/>
        </p:nvSpPr>
        <p:spPr>
          <a:xfrm>
            <a:off x="5903912" y="4751967"/>
            <a:ext cx="1548408" cy="3139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5pPr>
          </a:lstStyle>
          <a:p>
            <a:pPr lvl="0">
              <a:lnSpc>
                <a:spcPct val="60000"/>
              </a:lnSpc>
              <a:spcBef>
                <a:spcPct val="50000"/>
              </a:spcBef>
            </a:pPr>
            <a:r>
              <a:rPr sz="2400" b="1"/>
              <a:t>赞美母爱</a:t>
            </a:r>
          </a:p>
        </p:txBody>
      </p:sp>
      <p:sp>
        <p:nvSpPr>
          <p:cNvPr id="62474" name="矩形 62473"/>
          <p:cNvSpPr/>
          <p:nvPr/>
        </p:nvSpPr>
        <p:spPr>
          <a:xfrm>
            <a:off x="1357647" y="3429000"/>
            <a:ext cx="671512" cy="206210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3200" dirty="0">
                <a:ea typeface="黑体" pitchFamily="49" charset="-122"/>
              </a:rPr>
              <a:t>雨打红莲</a:t>
            </a:r>
          </a:p>
        </p:txBody>
      </p:sp>
      <p:sp>
        <p:nvSpPr>
          <p:cNvPr id="62476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pPr lvl="0" algn="ctr"/>
            <a:fld id="{210C15C7-88AA-4ED3-B3D3-67E7E693649D}" type="footer">
              <a:rPr sz="1400"/>
              <a:t>​</a:t>
            </a:fld>
            <a:endParaRPr sz="1400"/>
          </a:p>
        </p:txBody>
      </p:sp>
      <p:sp>
        <p:nvSpPr>
          <p:cNvPr id="2" name="矩形 1"/>
          <p:cNvSpPr/>
          <p:nvPr/>
        </p:nvSpPr>
        <p:spPr>
          <a:xfrm>
            <a:off x="907432" y="413648"/>
            <a:ext cx="63368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>
              <a:spcBef>
                <a:spcPct val="50000"/>
              </a:spcBef>
            </a:pPr>
            <a:r>
              <a:rPr lang="zh-CN" altLang="en-US" sz="4000" b="1" dirty="0">
                <a:effectLst>
                  <a:outerShdw blurRad="38100" dist="38100" dir="2700000" algn="tl">
                    <a:schemeClr val="bg2"/>
                  </a:outerShdw>
                </a:effectLst>
                <a:ea typeface="楷体_GB2312" panose="02010609030101010101" pitchFamily="49" charset="-122"/>
              </a:rPr>
              <a:t>活动四：情感线索作“荷”</a:t>
            </a:r>
            <a:endParaRPr lang="zh-CN" altLang="en-US" sz="4000" b="1" dirty="0">
              <a:effectLst>
                <a:outerShdw blurRad="38100" dist="38100" dir="2700000" algn="tl">
                  <a:schemeClr val="bg2"/>
                </a:outerShdw>
              </a:effectLst>
              <a:ea typeface="楷体_GB2312" panose="0201060903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51923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/>
      <p:bldP spid="62468" grpId="0"/>
      <p:bldP spid="62469" grpId="0"/>
      <p:bldP spid="62470" grpId="0"/>
      <p:bldP spid="62472" grpId="0"/>
      <p:bldP spid="62473" grpId="0"/>
      <p:bldP spid="6247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Picture 3" descr="[]D_G17@G@SFT[E2A0ZEOPQ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-1752600"/>
            <a:ext cx="9144000" cy="86106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69634" name="Text Box 3"/>
          <p:cNvSpPr txBox="1">
            <a:spLocks noChangeArrowheads="1"/>
          </p:cNvSpPr>
          <p:nvPr/>
        </p:nvSpPr>
        <p:spPr bwMode="auto">
          <a:xfrm>
            <a:off x="152400" y="-998538"/>
            <a:ext cx="8153400" cy="9223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R="0" lvl="0">
              <a:spcBef>
                <a:spcPct val="50000"/>
              </a:spcBef>
            </a:pPr>
            <a:r>
              <a:rPr lang="zh-CN" altLang="en-US" sz="5400" b="1">
                <a:effectLst>
                  <a:outerShdw blurRad="38100" dist="38100" dir="2700000" algn="tl">
                    <a:schemeClr val="bg2"/>
                  </a:outerShdw>
                </a:effectLst>
                <a:latin typeface="Arial" pitchFamily="34" charset="0"/>
                <a:ea typeface="楷体_GB2312" panose="02010609030101010101" pitchFamily="49" charset="-122"/>
              </a:rPr>
              <a:t>活动四：情感线索作“荷”</a:t>
            </a:r>
          </a:p>
        </p:txBody>
      </p:sp>
      <p:sp>
        <p:nvSpPr>
          <p:cNvPr id="69635" name="文本框 4"/>
          <p:cNvSpPr txBox="1"/>
          <p:nvPr/>
        </p:nvSpPr>
        <p:spPr>
          <a:xfrm>
            <a:off x="2438400" y="1905000"/>
            <a:ext cx="5867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base">
              <a:buClrTx/>
              <a:buSzTx/>
              <a:buFontTx/>
              <a:defRPr/>
            </a:pPr>
            <a:r>
              <a:rPr kumimoji="0" lang="zh-CN" altLang="en-US" sz="4000" b="1" strike="noStrike" kern="1200" cap="none" spc="0" normalizeH="0" baseline="0" noProof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Arial" pitchFamily="34" charset="0"/>
                <a:ea typeface="宋体" pitchFamily="2" charset="-122"/>
                <a:cs typeface="+mn-cs"/>
                <a:sym typeface="+mn-ea"/>
              </a:rPr>
              <a:t>              </a:t>
            </a:r>
            <a:endParaRPr kumimoji="0" lang="zh-CN" altLang="en-US" strike="noStrike" kern="1200" cap="none" spc="0" normalizeH="0" baseline="0" noProof="0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9636" name="TextBox 9"/>
          <p:cNvSpPr txBox="1"/>
          <p:nvPr/>
        </p:nvSpPr>
        <p:spPr>
          <a:xfrm>
            <a:off x="4650462" y="1752600"/>
            <a:ext cx="4493538" cy="4800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R="0" defTabSz="914400" fontAlgn="base">
              <a:buClrTx/>
              <a:buSzTx/>
              <a:buFontTx/>
              <a:defRPr/>
            </a:pPr>
            <a:r>
              <a:rPr kumimoji="0" lang="zh-CN" altLang="en-US" sz="4000" b="1" strike="noStrike" kern="1200" cap="none" spc="0" normalizeH="0" baseline="0" noProof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楷体" pitchFamily="49" charset="-122"/>
                <a:ea typeface="楷体" panose="02010609060101010101" pitchFamily="49" charset="-122"/>
                <a:cs typeface="+mn-cs"/>
                <a:sym typeface="+mn-ea"/>
              </a:rPr>
              <a:t>梅花颂</a:t>
            </a:r>
            <a:endParaRPr kumimoji="0" lang="en-US" altLang="zh-CN" sz="4000" b="1" strike="noStrike" kern="1200" cap="none" spc="0" normalizeH="0" baseline="0" noProof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R="0" defTabSz="914400" fontAlgn="base">
              <a:buClrTx/>
              <a:buSzTx/>
              <a:buFontTx/>
              <a:defRPr/>
            </a:pPr>
            <a:r>
              <a:rPr kumimoji="0" lang="zh-CN" altLang="en-US" sz="4000" b="1" strike="noStrike" kern="1200" cap="none" spc="0" normalizeH="0" baseline="0" noProof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楷体" pitchFamily="49" charset="-122"/>
                <a:ea typeface="楷体" panose="02010609060101010101" pitchFamily="49" charset="-122"/>
                <a:cs typeface="+mn-cs"/>
                <a:sym typeface="+mn-ea"/>
              </a:rPr>
              <a:t>     王安石</a:t>
            </a:r>
            <a:endParaRPr kumimoji="0" lang="en-US" altLang="zh-CN" sz="4000" b="1" strike="noStrike" kern="1200" cap="none" spc="0" normalizeH="0" baseline="0" noProof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楷体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R="0" defTabSz="914400" fontAlgn="base">
              <a:buClrTx/>
              <a:buSzTx/>
              <a:buFontTx/>
              <a:defRPr/>
            </a:pPr>
            <a:r>
              <a:rPr kumimoji="0" lang="zh-CN" altLang="en-US" sz="4000" b="1" strike="noStrike" kern="1200" cap="none" spc="0" normalizeH="0" baseline="0" noProof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楷体" pitchFamily="49" charset="-122"/>
                <a:ea typeface="楷体" panose="02010609060101010101" pitchFamily="49" charset="-122"/>
                <a:cs typeface="+mn-cs"/>
                <a:sym typeface="+mn-ea"/>
              </a:rPr>
              <a:t>   墙角数枝梅，</a:t>
            </a:r>
            <a:endParaRPr kumimoji="0" lang="en-US" altLang="zh-CN" sz="4000" b="1" strike="noStrike" kern="1200" cap="none" spc="0" normalizeH="0" baseline="0" noProof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楷体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R="0" defTabSz="914400" fontAlgn="base">
              <a:buClrTx/>
              <a:buSzTx/>
              <a:buFontTx/>
              <a:defRPr/>
            </a:pPr>
            <a:r>
              <a:rPr kumimoji="0" lang="zh-CN" altLang="en-US" sz="4000" b="1" strike="noStrike" kern="1200" cap="none" spc="0" normalizeH="0" baseline="0" noProof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楷体" pitchFamily="49" charset="-122"/>
                <a:ea typeface="楷体" panose="02010609060101010101" pitchFamily="49" charset="-122"/>
                <a:cs typeface="+mn-cs"/>
                <a:sym typeface="+mn-ea"/>
              </a:rPr>
              <a:t>   林寒独自开。</a:t>
            </a:r>
            <a:endParaRPr kumimoji="0" lang="en-US" altLang="zh-CN" sz="4000" b="1" strike="noStrike" kern="1200" cap="none" spc="0" normalizeH="0" baseline="0" noProof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楷体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R="0" defTabSz="914400" fontAlgn="base">
              <a:buClrTx/>
              <a:buSzTx/>
              <a:buFontTx/>
              <a:defRPr/>
            </a:pPr>
            <a:r>
              <a:rPr kumimoji="0" lang="zh-CN" altLang="en-US" sz="4000" b="1" strike="noStrike" kern="1200" cap="none" spc="0" normalizeH="0" baseline="0" noProof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楷体" pitchFamily="49" charset="-122"/>
                <a:ea typeface="楷体" panose="02010609060101010101" pitchFamily="49" charset="-122"/>
                <a:cs typeface="+mn-cs"/>
                <a:sym typeface="+mn-ea"/>
              </a:rPr>
              <a:t>   遥知不是雪，</a:t>
            </a:r>
            <a:endParaRPr kumimoji="0" lang="en-US" altLang="zh-CN" sz="4000" b="1" strike="noStrike" kern="1200" cap="none" spc="0" normalizeH="0" baseline="0" noProof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楷体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R="0" defTabSz="914400" fontAlgn="base">
              <a:buClrTx/>
              <a:buSzTx/>
              <a:buFontTx/>
              <a:defRPr/>
            </a:pPr>
            <a:r>
              <a:rPr kumimoji="0" lang="zh-CN" altLang="en-US" sz="4000" b="1" strike="noStrike" kern="1200" cap="none" spc="0" normalizeH="0" baseline="0" noProof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楷体" pitchFamily="49" charset="-122"/>
                <a:ea typeface="楷体" panose="02010609060101010101" pitchFamily="49" charset="-122"/>
                <a:cs typeface="+mn-cs"/>
                <a:sym typeface="+mn-ea"/>
              </a:rPr>
              <a:t>   为有暗香来。</a:t>
            </a:r>
            <a:endParaRPr kumimoji="0" lang="zh-CN" altLang="zh-CN" sz="4000" b="1" strike="noStrike" kern="1200" cap="none" spc="0" normalizeH="0" baseline="0" noProof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R="0" defTabSz="914400" fontAlgn="base">
              <a:buClrTx/>
              <a:buSzTx/>
              <a:buFontTx/>
              <a:defRPr/>
            </a:pPr>
            <a:endParaRPr kumimoji="0" lang="zh-CN" altLang="en-US" sz="4000" strike="noStrike" kern="1200" cap="none" spc="0" normalizeH="0" baseline="0" noProof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9637" name="TextBox 10"/>
          <p:cNvSpPr/>
          <p:nvPr/>
        </p:nvSpPr>
        <p:spPr>
          <a:xfrm>
            <a:off x="266700" y="1556792"/>
            <a:ext cx="4343400" cy="44012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600" b="1" dirty="0">
                <a:solidFill>
                  <a:srgbClr val="0000FF"/>
                </a:solidFill>
                <a:latin typeface="楷体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 dirty="0">
                <a:solidFill>
                  <a:srgbClr val="0000FF"/>
                </a:solidFill>
                <a:latin typeface="楷体" pitchFamily="49" charset="-122"/>
                <a:ea typeface="楷体" panose="02010609060101010101" pitchFamily="49" charset="-122"/>
              </a:rPr>
              <a:t>这首诗歌以梅花的坚强和高洁的品格，喻示那些像诗人一样处于艰难环境中依然能坚持操守、主张正义的人。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ext Box 3"/>
          <p:cNvSpPr txBox="1">
            <a:spLocks noChangeArrowheads="1"/>
          </p:cNvSpPr>
          <p:nvPr/>
        </p:nvSpPr>
        <p:spPr bwMode="auto">
          <a:xfrm>
            <a:off x="228600" y="457200"/>
            <a:ext cx="8153400" cy="9223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R="0" lvl="0">
              <a:spcBef>
                <a:spcPct val="50000"/>
              </a:spcBef>
            </a:pPr>
            <a:r>
              <a:rPr lang="zh-CN" altLang="en-US" sz="5400" b="1">
                <a:effectLst>
                  <a:outerShdw blurRad="38100" dist="38100" dir="2700000" algn="tl">
                    <a:schemeClr val="bg2"/>
                  </a:outerShdw>
                </a:effectLst>
                <a:latin typeface="Arial" pitchFamily="34" charset="0"/>
                <a:ea typeface="楷体_GB2312" panose="02010609030101010101" pitchFamily="49" charset="-122"/>
              </a:rPr>
              <a:t>活动四：情感线索作“荷”</a:t>
            </a:r>
          </a:p>
        </p:txBody>
      </p:sp>
      <p:sp>
        <p:nvSpPr>
          <p:cNvPr id="70658" name="文本框 2"/>
          <p:cNvSpPr txBox="1"/>
          <p:nvPr/>
        </p:nvSpPr>
        <p:spPr>
          <a:xfrm>
            <a:off x="5426075" y="1581150"/>
            <a:ext cx="411607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R="0" defTabSz="914400" fontAlgn="base">
              <a:buClrTx/>
              <a:buSzTx/>
              <a:buFontTx/>
              <a:defRPr/>
            </a:pPr>
            <a:r>
              <a:rPr kumimoji="0" lang="zh-CN" sz="4000" strike="noStrike" kern="1200" cap="none" spc="0" normalizeH="0" baseline="0" noProof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Arial" pitchFamily="34" charset="0"/>
                <a:ea typeface="宋体" pitchFamily="2" charset="-122"/>
                <a:cs typeface="+mn-cs"/>
              </a:rPr>
              <a:t>烦</a:t>
            </a:r>
            <a:r>
              <a:rPr kumimoji="0" lang="zh-CN" sz="4000" b="1" strike="noStrike" kern="1200" cap="none" spc="0" normalizeH="0" baseline="0" noProof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Arial" pitchFamily="34" charset="0"/>
                <a:ea typeface="宋体" pitchFamily="2" charset="-122"/>
                <a:cs typeface="+mn-cs"/>
              </a:rPr>
              <a:t>闷</a:t>
            </a:r>
          </a:p>
          <a:p>
            <a:pPr marR="0" defTabSz="914400" fontAlgn="base">
              <a:buClrTx/>
              <a:buSzTx/>
              <a:buFontTx/>
              <a:defRPr/>
            </a:pPr>
            <a:endParaRPr kumimoji="0" lang="zh-CN" sz="4000" b="1" strike="noStrike" kern="1200" cap="none" spc="0" normalizeH="0" baseline="0" noProof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Arial" pitchFamily="34" charset="0"/>
              <a:ea typeface="宋体" pitchFamily="2" charset="-122"/>
              <a:cs typeface="+mn-cs"/>
            </a:endParaRPr>
          </a:p>
          <a:p>
            <a:pPr marR="0" defTabSz="914400" fontAlgn="base">
              <a:buClrTx/>
              <a:buSzTx/>
              <a:buFontTx/>
              <a:defRPr/>
            </a:pPr>
            <a:r>
              <a:rPr kumimoji="0" lang="zh-CN" sz="4000" b="1" strike="noStrike" kern="1200" cap="none" spc="0" normalizeH="0" baseline="0" noProof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Arial" pitchFamily="34" charset="0"/>
                <a:ea typeface="宋体" pitchFamily="2" charset="-122"/>
                <a:cs typeface="+mn-cs"/>
              </a:rPr>
              <a:t>不</a:t>
            </a:r>
            <a:r>
              <a:rPr kumimoji="0" lang="zh-CN" sz="4000" strike="noStrike" kern="1200" cap="none" spc="0" normalizeH="0" baseline="0" noProof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Arial" pitchFamily="34" charset="0"/>
                <a:ea typeface="宋体" pitchFamily="2" charset="-122"/>
                <a:cs typeface="+mn-cs"/>
              </a:rPr>
              <a:t>适意</a:t>
            </a:r>
          </a:p>
          <a:p>
            <a:pPr marR="0" defTabSz="914400" fontAlgn="base">
              <a:buClrTx/>
              <a:buSzTx/>
              <a:buFontTx/>
              <a:defRPr/>
            </a:pPr>
            <a:endParaRPr kumimoji="0" lang="zh-CN" sz="4000" strike="noStrike" kern="1200" cap="none" spc="0" normalizeH="0" baseline="0" noProof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Arial" pitchFamily="34" charset="0"/>
              <a:ea typeface="宋体" pitchFamily="2" charset="-122"/>
              <a:cs typeface="+mn-cs"/>
            </a:endParaRPr>
          </a:p>
          <a:p>
            <a:pPr marR="0" defTabSz="914400" fontAlgn="base">
              <a:buClrTx/>
              <a:buSzTx/>
              <a:buFontTx/>
              <a:defRPr/>
            </a:pPr>
            <a:r>
              <a:rPr kumimoji="0" lang="zh-CN" sz="4000" strike="noStrike" kern="1200" cap="none" spc="0" normalizeH="0" baseline="0" noProof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Arial" pitchFamily="34" charset="0"/>
                <a:ea typeface="宋体" pitchFamily="2" charset="-122"/>
                <a:cs typeface="+mn-cs"/>
              </a:rPr>
              <a:t>不宁心绪散尽</a:t>
            </a:r>
          </a:p>
          <a:p>
            <a:pPr marR="0" defTabSz="914400" fontAlgn="base">
              <a:buClrTx/>
              <a:buSzTx/>
              <a:buFontTx/>
              <a:defRPr/>
            </a:pPr>
            <a:endParaRPr kumimoji="0" lang="zh-CN" sz="4000" strike="noStrike" kern="1200" cap="none" spc="0" normalizeH="0" baseline="0" noProof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Arial" pitchFamily="34" charset="0"/>
              <a:ea typeface="宋体" pitchFamily="2" charset="-122"/>
              <a:cs typeface="+mn-cs"/>
            </a:endParaRPr>
          </a:p>
          <a:p>
            <a:pPr marR="0" defTabSz="914400" fontAlgn="base">
              <a:buClrTx/>
              <a:buSzTx/>
              <a:buFontTx/>
              <a:defRPr/>
            </a:pPr>
            <a:r>
              <a:rPr kumimoji="0" lang="zh-CN" sz="4000" strike="noStrike" kern="1200" cap="none" spc="0" normalizeH="0" baseline="0" noProof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Arial" pitchFamily="34" charset="0"/>
                <a:ea typeface="宋体" pitchFamily="2" charset="-122"/>
                <a:cs typeface="+mn-cs"/>
              </a:rPr>
              <a:t>感动</a:t>
            </a:r>
            <a:endParaRPr kumimoji="0" lang="zh-CN" altLang="en-US" sz="4000" strike="noStrike" kern="1200" cap="none" spc="0" normalizeH="0" baseline="0" noProof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70659" name="文本框 1"/>
          <p:cNvSpPr txBox="1"/>
          <p:nvPr/>
        </p:nvSpPr>
        <p:spPr>
          <a:xfrm>
            <a:off x="1038225" y="1726565"/>
            <a:ext cx="1413510" cy="41097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R="0" defTabSz="914400" fontAlgn="base">
              <a:buClrTx/>
              <a:buSzTx/>
              <a:buFontTx/>
              <a:defRPr/>
            </a:pPr>
            <a:r>
              <a:rPr kumimoji="0" lang="zh-CN" altLang="en-US" sz="8000" strike="noStrike" kern="1200" cap="none" spc="0" normalizeH="0" baseline="0" noProof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itchFamily="34" charset="0"/>
                <a:ea typeface="宋体" pitchFamily="2" charset="-122"/>
                <a:cs typeface="+mn-cs"/>
              </a:rPr>
              <a:t>感情线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矩形 37889"/>
          <p:cNvSpPr/>
          <p:nvPr/>
        </p:nvSpPr>
        <p:spPr>
          <a:xfrm>
            <a:off x="533400" y="381000"/>
            <a:ext cx="403860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5pPr>
          </a:lstStyle>
          <a:p>
            <a:pPr lvl="0"/>
            <a:r>
              <a:rPr sz="3200" b="1" u="sng" dirty="0">
                <a:solidFill>
                  <a:srgbClr val="C00000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吐露心声</a:t>
            </a:r>
          </a:p>
        </p:txBody>
      </p:sp>
      <p:sp>
        <p:nvSpPr>
          <p:cNvPr id="37891" name="矩形 37890"/>
          <p:cNvSpPr/>
          <p:nvPr/>
        </p:nvSpPr>
        <p:spPr>
          <a:xfrm>
            <a:off x="228600" y="3048000"/>
            <a:ext cx="8610600" cy="2041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5pPr>
          </a:lstStyle>
          <a:p>
            <a:pPr lvl="0"/>
            <a:r>
              <a:rPr sz="3200" b="1">
                <a:effectLst>
                  <a:outerShdw blurRad="38100" dist="38100" dir="2700000" algn="tl">
                    <a:schemeClr val="bg2"/>
                  </a:outerShdw>
                </a:effectLst>
              </a:rPr>
              <a:t>  母亲啊，你是＿＿＿＿＿，我是＿＿＿＿＿，＿＿＿＿＿＿除了你,＿＿＿＿＿＿＿＿。</a:t>
            </a:r>
          </a:p>
          <a:p>
            <a:pPr lvl="0"/>
            <a:r>
              <a:rPr sz="3200" b="1">
                <a:effectLst>
                  <a:outerShdw blurRad="38100" dist="38100" dir="2700000" algn="tl">
                    <a:schemeClr val="bg2"/>
                  </a:outerShdw>
                </a:effectLst>
              </a:rPr>
              <a:t>  母亲，你是＿＿＿＿＿，我是＿＿＿＿＿，＿＿＿＿＿＿＿除了你＿＿＿＿＿＿＿。</a:t>
            </a:r>
          </a:p>
        </p:txBody>
      </p:sp>
      <p:sp>
        <p:nvSpPr>
          <p:cNvPr id="37892" name="矩形 37891"/>
          <p:cNvSpPr/>
          <p:nvPr/>
        </p:nvSpPr>
        <p:spPr>
          <a:xfrm>
            <a:off x="381000" y="1219200"/>
            <a:ext cx="8229600" cy="1066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5pPr>
          </a:lstStyle>
          <a:p>
            <a:pPr lvl="0"/>
            <a:r>
              <a:rPr sz="3200"/>
              <a:t>例子：</a:t>
            </a:r>
            <a:r>
              <a:rPr sz="3200" b="1">
                <a:effectLst>
                  <a:outerShdw blurRad="38100" dist="38100" dir="2700000" algn="tl">
                    <a:schemeClr val="bg2"/>
                  </a:outerShdw>
                </a:effectLst>
              </a:rPr>
              <a:t>母亲啊，你是荷叶，我是红莲,心中的雨点来了,除了你,谁是我无遮蔽天空下的荫蔽。</a:t>
            </a:r>
          </a:p>
        </p:txBody>
      </p:sp>
      <p:sp>
        <p:nvSpPr>
          <p:cNvPr id="37894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pPr lvl="0" algn="ctr"/>
            <a:fld id="{9DF89BCD-F82D-418D-A59D-1C1A40627255}" type="footer">
              <a:rPr sz="1400"/>
              <a:t>​</a:t>
            </a:fld>
            <a:endParaRPr sz="1400"/>
          </a:p>
        </p:txBody>
      </p:sp>
    </p:spTree>
    <p:extLst>
      <p:ext uri="{BB962C8B-B14F-4D97-AF65-F5344CB8AC3E}">
        <p14:creationId xmlns:p14="http://schemas.microsoft.com/office/powerpoint/2010/main" val="123553792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图片 1" descr="111"/>
          <p:cNvPicPr/>
          <p:nvPr/>
        </p:nvPicPr>
        <p:blipFill>
          <a:blip r:embed="rId2"/>
          <a:srcRect t="2998"/>
          <a:stretch>
            <a:fillRect/>
          </a:stretch>
        </p:blipFill>
        <p:spPr>
          <a:xfrm>
            <a:off x="3175" y="3111500"/>
            <a:ext cx="9140825" cy="5192712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5939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8538" y="2298700"/>
            <a:ext cx="6908800" cy="812800"/>
          </a:xfrm>
        </p:spPr>
        <p:txBody>
          <a:bodyPr anchor="b" anchorCtr="0"/>
          <a:lstStyle>
            <a:lvl1pPr marL="0" indent="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600"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>
              <a:defRPr lang="zh-CN" altLang="en-US"/>
            </a:lvl2pPr>
            <a:lvl3pPr>
              <a:defRPr lang="zh-CN" altLang="en-US"/>
            </a:lvl3pPr>
            <a:lvl4pPr>
              <a:defRPr lang="zh-CN" altLang="en-US"/>
            </a:lvl4pPr>
            <a:lvl5pPr>
              <a:defRPr lang="zh-CN" altLang="en-US"/>
            </a:lvl5pPr>
          </a:lstStyle>
          <a:p>
            <a:pPr marL="0" marR="0" lvl="0" indent="0" algn="ctr" defTabSz="914400" eaLnBrk="1" hangingPunct="1">
              <a:lnSpc>
                <a:spcPct val="100000"/>
              </a:lnSpc>
              <a:buClrTx/>
              <a:buNone/>
            </a:pPr>
            <a:r>
              <a:rPr lang="en-US" altLang="zh-CN" sz="4800" u="none" baseline="0">
                <a:effectLst>
                  <a:outerShdw blurRad="38100" dist="38100" dir="2700000" algn="tl">
                    <a:schemeClr val="bg2"/>
                  </a:outerShdw>
                </a:effectLst>
                <a:ea typeface="黑体" pitchFamily="49" charset="-122"/>
              </a:rPr>
              <a:t>《</a:t>
            </a:r>
            <a:r>
              <a:rPr lang="zh-CN" altLang="en-US" sz="4800" u="none" baseline="0">
                <a:effectLst>
                  <a:outerShdw blurRad="38100" dist="38100" dir="2700000" algn="tl">
                    <a:schemeClr val="bg2"/>
                  </a:outerShdw>
                </a:effectLst>
                <a:ea typeface="黑体" pitchFamily="49" charset="-122"/>
              </a:rPr>
              <a:t>荷叶 母亲</a:t>
            </a:r>
            <a:r>
              <a:rPr lang="en-US" altLang="zh-CN" sz="4800" u="none" baseline="0">
                <a:effectLst>
                  <a:outerShdw blurRad="38100" dist="38100" dir="2700000" algn="tl">
                    <a:schemeClr val="bg2"/>
                  </a:outerShdw>
                </a:effectLst>
                <a:ea typeface="黑体" pitchFamily="49" charset="-122"/>
              </a:rPr>
              <a:t>》</a:t>
            </a:r>
          </a:p>
        </p:txBody>
      </p:sp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847725" y="492125"/>
            <a:ext cx="7848600" cy="5207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R="0" lvl="0"/>
            <a:r>
              <a:rPr lang="zh-CN" altLang="en-US" sz="2800">
                <a:effectLst>
                  <a:outerShdw blurRad="38100" dist="38100" dir="2700000" algn="tl">
                    <a:schemeClr val="bg2"/>
                  </a:outerShdw>
                </a:effectLst>
                <a:latin typeface="黑体" pitchFamily="49" charset="-122"/>
                <a:ea typeface="黑体" pitchFamily="49" charset="-122"/>
              </a:rPr>
              <a:t>语文  七年级上册  人民教育出版社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788024" y="3861048"/>
            <a:ext cx="30243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b="1" dirty="0" smtClean="0"/>
              <a:t>冰    心</a:t>
            </a:r>
            <a:endParaRPr kumimoji="1" lang="zh-CN" altLang="en-US" sz="6000" b="1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8"/>
          </a:xfrm>
        </p:spPr>
        <p:txBody>
          <a:bodyPr/>
          <a:lstStyle/>
          <a:p>
            <a:pPr lvl="0">
              <a:lnSpc>
                <a:spcPct val="90000"/>
              </a:lnSpc>
            </a:pPr>
            <a:r>
              <a:rPr lang="zh-CN" altLang="en-US" sz="2800" b="1" dirty="0"/>
              <a:t>冰心</a:t>
            </a:r>
            <a:r>
              <a:rPr lang="en-US" altLang="zh-CN" sz="2800" b="1" i="1" dirty="0"/>
              <a:t>(1900</a:t>
            </a:r>
            <a:r>
              <a:rPr lang="zh-CN" altLang="en-US" sz="2800" b="1" i="1" dirty="0"/>
              <a:t>－</a:t>
            </a:r>
            <a:r>
              <a:rPr lang="en-US" altLang="zh-CN" sz="2800" b="1" i="1" dirty="0"/>
              <a:t>1999)</a:t>
            </a:r>
            <a:r>
              <a:rPr lang="zh-CN" altLang="en-US" sz="2800" b="1" dirty="0"/>
              <a:t>，</a:t>
            </a:r>
          </a:p>
          <a:p>
            <a:pPr lvl="0">
              <a:lnSpc>
                <a:spcPct val="90000"/>
              </a:lnSpc>
              <a:buNone/>
            </a:pPr>
            <a:r>
              <a:rPr lang="zh-CN" altLang="en-US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TFangsong" charset="-122"/>
                <a:ea typeface="STFangsong" charset="-122"/>
                <a:cs typeface="STFangsong" charset="-122"/>
              </a:rPr>
              <a:t>原名</a:t>
            </a:r>
            <a:r>
              <a:rPr lang="zh-CN" altLang="en-US" sz="28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STFangsong" charset="-122"/>
                <a:ea typeface="STFangsong" charset="-122"/>
                <a:cs typeface="STFangsong" charset="-122"/>
              </a:rPr>
              <a:t>谢婉莹，中国现代史上第一</a:t>
            </a:r>
            <a:r>
              <a:rPr lang="zh-CN" altLang="en-US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TFangsong" charset="-122"/>
                <a:ea typeface="STFangsong" charset="-122"/>
                <a:cs typeface="STFangsong" charset="-122"/>
              </a:rPr>
              <a:t>位</a:t>
            </a:r>
            <a:endParaRPr lang="en-US" altLang="zh-CN" sz="2800" b="1" dirty="0" smtClean="0">
              <a:solidFill>
                <a:schemeClr val="accent6">
                  <a:lumMod val="60000"/>
                  <a:lumOff val="40000"/>
                </a:schemeClr>
              </a:solidFill>
              <a:latin typeface="STFangsong" charset="-122"/>
              <a:ea typeface="STFangsong" charset="-122"/>
              <a:cs typeface="STFangsong" charset="-122"/>
            </a:endParaRPr>
          </a:p>
          <a:p>
            <a:pPr lvl="0">
              <a:lnSpc>
                <a:spcPct val="90000"/>
              </a:lnSpc>
              <a:buNone/>
            </a:pPr>
            <a:r>
              <a:rPr lang="zh-CN" altLang="en-US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TFangsong" charset="-122"/>
                <a:ea typeface="STFangsong" charset="-122"/>
                <a:cs typeface="STFangsong" charset="-122"/>
              </a:rPr>
              <a:t>著名女作家</a:t>
            </a:r>
            <a:r>
              <a:rPr lang="zh-CN" altLang="en-US" sz="28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STFangsong" charset="-122"/>
                <a:ea typeface="STFangsong" charset="-122"/>
                <a:cs typeface="STFangsong" charset="-122"/>
              </a:rPr>
              <a:t>，儿童文学家</a:t>
            </a:r>
            <a:r>
              <a:rPr lang="zh-CN" altLang="en-US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TFangsong" charset="-122"/>
                <a:ea typeface="STFangsong" charset="-122"/>
                <a:cs typeface="STFangsong" charset="-122"/>
              </a:rPr>
              <a:t>。</a:t>
            </a:r>
            <a:endParaRPr lang="zh-CN" altLang="en-US" sz="2800" b="1" dirty="0">
              <a:solidFill>
                <a:schemeClr val="accent6">
                  <a:lumMod val="60000"/>
                  <a:lumOff val="40000"/>
                </a:schemeClr>
              </a:solidFill>
              <a:latin typeface="STFangsong" charset="-122"/>
              <a:ea typeface="STFangsong" charset="-122"/>
              <a:cs typeface="STFangsong" charset="-122"/>
            </a:endParaRPr>
          </a:p>
          <a:p>
            <a:pPr lvl="0">
              <a:lnSpc>
                <a:spcPct val="90000"/>
              </a:lnSpc>
            </a:pPr>
            <a:r>
              <a:rPr lang="zh-CN" altLang="en-US" sz="2800" b="1" dirty="0"/>
              <a:t>代表作有：</a:t>
            </a:r>
          </a:p>
          <a:p>
            <a:pPr lvl="0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0B0F0"/>
                </a:solidFill>
              </a:rPr>
              <a:t>  </a:t>
            </a:r>
            <a:r>
              <a:rPr lang="zh-CN" altLang="en-US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TFangsong" charset="-122"/>
                <a:ea typeface="STFangsong" charset="-122"/>
                <a:cs typeface="STFangsong" charset="-122"/>
              </a:rPr>
              <a:t>散文集</a:t>
            </a:r>
            <a:r>
              <a:rPr lang="en-US" altLang="zh-CN" sz="28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STFangsong" charset="-122"/>
                <a:ea typeface="STFangsong" charset="-122"/>
                <a:cs typeface="STFangsong" charset="-122"/>
              </a:rPr>
              <a:t>《</a:t>
            </a:r>
            <a:r>
              <a:rPr lang="zh-CN" altLang="en-US" sz="28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STFangsong" charset="-122"/>
                <a:ea typeface="STFangsong" charset="-122"/>
                <a:cs typeface="STFangsong" charset="-122"/>
              </a:rPr>
              <a:t>寄小读者</a:t>
            </a:r>
            <a:r>
              <a:rPr lang="en-US" altLang="zh-CN" sz="28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STFangsong" charset="-122"/>
                <a:ea typeface="STFangsong" charset="-122"/>
                <a:cs typeface="STFangsong" charset="-122"/>
              </a:rPr>
              <a:t>》</a:t>
            </a:r>
          </a:p>
          <a:p>
            <a:pPr lvl="0">
              <a:lnSpc>
                <a:spcPct val="90000"/>
              </a:lnSpc>
              <a:buNone/>
            </a:pPr>
            <a:r>
              <a:rPr lang="en-US" altLang="zh-CN" sz="28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STFangsong" charset="-122"/>
                <a:ea typeface="STFangsong" charset="-122"/>
                <a:cs typeface="STFangsong" charset="-122"/>
              </a:rPr>
              <a:t>  </a:t>
            </a:r>
            <a:r>
              <a:rPr lang="zh-CN" altLang="en-US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TFangsong" charset="-122"/>
                <a:ea typeface="STFangsong" charset="-122"/>
                <a:cs typeface="STFangsong" charset="-122"/>
              </a:rPr>
              <a:t>诗集</a:t>
            </a:r>
            <a:r>
              <a:rPr lang="en-US" altLang="zh-CN" sz="28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STFangsong" charset="-122"/>
                <a:ea typeface="STFangsong" charset="-122"/>
                <a:cs typeface="STFangsong" charset="-122"/>
              </a:rPr>
              <a:t>《</a:t>
            </a:r>
            <a:r>
              <a:rPr lang="zh-CN" altLang="en-US" sz="28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STFangsong" charset="-122"/>
                <a:ea typeface="STFangsong" charset="-122"/>
                <a:cs typeface="STFangsong" charset="-122"/>
              </a:rPr>
              <a:t>繁星</a:t>
            </a:r>
            <a:r>
              <a:rPr lang="en-US" altLang="zh-CN" sz="28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STFangsong" charset="-122"/>
                <a:ea typeface="STFangsong" charset="-122"/>
                <a:cs typeface="STFangsong" charset="-122"/>
              </a:rPr>
              <a:t>》</a:t>
            </a:r>
            <a:r>
              <a:rPr lang="zh-CN" altLang="en-US" sz="28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STFangsong" charset="-122"/>
                <a:ea typeface="STFangsong" charset="-122"/>
                <a:cs typeface="STFangsong" charset="-122"/>
              </a:rPr>
              <a:t>、</a:t>
            </a:r>
            <a:r>
              <a:rPr lang="en-US" altLang="zh-CN" sz="28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STFangsong" charset="-122"/>
                <a:ea typeface="STFangsong" charset="-122"/>
                <a:cs typeface="STFangsong" charset="-122"/>
              </a:rPr>
              <a:t>《</a:t>
            </a:r>
            <a:r>
              <a:rPr lang="zh-CN" altLang="en-US" sz="28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STFangsong" charset="-122"/>
                <a:ea typeface="STFangsong" charset="-122"/>
                <a:cs typeface="STFangsong" charset="-122"/>
              </a:rPr>
              <a:t>春水</a:t>
            </a:r>
            <a:r>
              <a:rPr lang="en-US" altLang="zh-CN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TFangsong" charset="-122"/>
                <a:ea typeface="STFangsong" charset="-122"/>
                <a:cs typeface="STFangsong" charset="-122"/>
              </a:rPr>
              <a:t>》</a:t>
            </a:r>
            <a:endParaRPr lang="zh-CN" altLang="en-US" sz="2800" b="1" dirty="0">
              <a:solidFill>
                <a:schemeClr val="accent6">
                  <a:lumMod val="60000"/>
                  <a:lumOff val="40000"/>
                </a:schemeClr>
              </a:solidFill>
              <a:latin typeface="STFangsong" charset="-122"/>
              <a:ea typeface="STFangsong" charset="-122"/>
              <a:cs typeface="STFangsong" charset="-122"/>
            </a:endParaRPr>
          </a:p>
          <a:p>
            <a:pPr lvl="0">
              <a:lnSpc>
                <a:spcPct val="90000"/>
              </a:lnSpc>
            </a:pPr>
            <a:r>
              <a:rPr lang="zh-CN" altLang="en-US" sz="2800" b="1" dirty="0"/>
              <a:t>冰心的创作内容大致包括：</a:t>
            </a:r>
          </a:p>
          <a:p>
            <a:pPr lvl="0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  </a:t>
            </a:r>
            <a:r>
              <a:rPr lang="zh-CN" altLang="en-US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TFangsong" charset="-122"/>
                <a:ea typeface="STFangsong" charset="-122"/>
                <a:cs typeface="STFangsong" charset="-122"/>
              </a:rPr>
              <a:t>母爱</a:t>
            </a:r>
            <a:r>
              <a:rPr lang="zh-CN" altLang="en-US" sz="28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STFangsong" charset="-122"/>
                <a:ea typeface="STFangsong" charset="-122"/>
                <a:cs typeface="STFangsong" charset="-122"/>
              </a:rPr>
              <a:t>、童真、自然</a:t>
            </a:r>
            <a:r>
              <a:rPr lang="zh-CN" altLang="en-US" sz="2800" b="1" dirty="0"/>
              <a:t>三个方面。</a:t>
            </a:r>
          </a:p>
          <a:p>
            <a:pPr lvl="0">
              <a:lnSpc>
                <a:spcPct val="90000"/>
              </a:lnSpc>
              <a:buNone/>
            </a:pPr>
            <a:r>
              <a:rPr lang="zh-CN" altLang="en-US" sz="2800" b="1" dirty="0"/>
              <a:t>  </a:t>
            </a:r>
            <a:r>
              <a:rPr lang="zh-CN" altLang="en-US" sz="2800" b="1" dirty="0" smtClean="0"/>
              <a:t>以</a:t>
            </a:r>
            <a:r>
              <a:rPr lang="zh-CN" altLang="en-US" sz="2800" b="1" dirty="0"/>
              <a:t>宣扬“爱的哲学”著称，而</a:t>
            </a:r>
            <a:r>
              <a:rPr lang="zh-CN" altLang="en-US" sz="28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STFangsong" charset="-122"/>
                <a:ea typeface="STFangsong" charset="-122"/>
                <a:cs typeface="STFangsong" charset="-122"/>
              </a:rPr>
              <a:t>母爱，就是“爱</a:t>
            </a:r>
            <a:r>
              <a:rPr lang="zh-CN" altLang="en-US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TFangsong" charset="-122"/>
                <a:ea typeface="STFangsong" charset="-122"/>
                <a:cs typeface="STFangsong" charset="-122"/>
              </a:rPr>
              <a:t>的</a:t>
            </a:r>
            <a:endParaRPr lang="en-US" altLang="zh-CN" sz="2800" b="1" dirty="0" smtClean="0">
              <a:solidFill>
                <a:schemeClr val="accent6">
                  <a:lumMod val="60000"/>
                  <a:lumOff val="40000"/>
                </a:schemeClr>
              </a:solidFill>
              <a:latin typeface="STFangsong" charset="-122"/>
              <a:ea typeface="STFangsong" charset="-122"/>
              <a:cs typeface="STFangsong" charset="-122"/>
            </a:endParaRPr>
          </a:p>
          <a:p>
            <a:pPr lvl="0">
              <a:lnSpc>
                <a:spcPct val="90000"/>
              </a:lnSpc>
              <a:buNone/>
            </a:pPr>
            <a:r>
              <a:rPr lang="zh-CN" altLang="en-US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STFangsong" charset="-122"/>
                <a:ea typeface="STFangsong" charset="-122"/>
                <a:cs typeface="STFangsong" charset="-122"/>
              </a:rPr>
              <a:t>哲学</a:t>
            </a:r>
            <a:r>
              <a:rPr lang="zh-CN" altLang="en-US" sz="28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STFangsong" charset="-122"/>
                <a:ea typeface="STFangsong" charset="-122"/>
                <a:cs typeface="STFangsong" charset="-122"/>
              </a:rPr>
              <a:t>”的根本出发点。</a:t>
            </a:r>
          </a:p>
          <a:p>
            <a:endParaRPr kumimoji="1" lang="zh-CN" altLang="en-US" sz="2000" dirty="0"/>
          </a:p>
        </p:txBody>
      </p:sp>
      <p:pic>
        <p:nvPicPr>
          <p:cNvPr id="4" name="图片 3">
            <a:hlinkClick r:id="rId2"/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156176" y="404664"/>
            <a:ext cx="2438400" cy="3333750"/>
          </a:xfrm>
          <a:prstGeom prst="rect">
            <a:avLst/>
          </a:prstGeom>
          <a:noFill/>
          <a:ln>
            <a:miter lim="800000"/>
          </a:ln>
        </p:spPr>
      </p:pic>
    </p:spTree>
    <p:extLst>
      <p:ext uri="{BB962C8B-B14F-4D97-AF65-F5344CB8AC3E}">
        <p14:creationId xmlns:p14="http://schemas.microsoft.com/office/powerpoint/2010/main" val="1658405221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内容占位符 2"/>
          <p:cNvSpPr>
            <a:spLocks noGrp="1"/>
          </p:cNvSpPr>
          <p:nvPr>
            <p:ph idx="1"/>
          </p:nvPr>
        </p:nvSpPr>
        <p:spPr>
          <a:xfrm>
            <a:off x="457200" y="658495"/>
            <a:ext cx="8229600" cy="5866849"/>
          </a:xfrm>
          <a:effectLst/>
          <a:scene3d>
            <a:camera prst="orthographicFront"/>
            <a:lightRig rig="balanced" dir="t"/>
          </a:scene3d>
          <a:sp3d prstMaterial="plastic"/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effectLst/>
                <a:uLnTx/>
                <a:uFillTx/>
                <a:latin typeface="楷体_GB2312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教学目标：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楷体_GB2312" panose="0201060903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1、在朗读中体会至爱亲情。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2、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学习借景抒情和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情感线索相结合的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    写作方法。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3、培养学生的审美情趣，提高审美能力。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itchFamily="49" charset="-122"/>
              <a:ea typeface="楷体_GB2312" panose="02010609030101010101" pitchFamily="49" charset="-122"/>
              <a:cs typeface="楷体_GB2312" panose="02010609030101010101" pitchFamily="49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en-US" altLang="zh-CN" sz="3600" b="1" i="0" u="none" strike="noStrike" kern="0" cap="none" spc="0" normalizeH="0" baseline="0" noProof="0" dirty="0" smtClean="0">
              <a:ln w="22225">
                <a:solidFill>
                  <a:schemeClr val="accent2"/>
                </a:solidFill>
                <a:prstDash val="solid"/>
              </a:ln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effectLst/>
              <a:uLnTx/>
              <a:uFillTx/>
              <a:latin typeface="楷体_GB2312" pitchFamily="49" charset="-122"/>
              <a:ea typeface="楷体_GB2312" panose="02010609030101010101" pitchFamily="49" charset="-122"/>
              <a:cs typeface="楷体_GB2312" panose="02010609030101010101" pitchFamily="49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 w="22225">
                  <a:solidFill>
                    <a:schemeClr val="accent2"/>
                  </a:solidFill>
                  <a:prstDash val="solid"/>
                </a:ln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effectLst/>
                <a:uLnTx/>
                <a:uFillTx/>
                <a:latin typeface="楷体_GB2312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重点 </a:t>
            </a:r>
            <a:r>
              <a:rPr kumimoji="0" lang="zh-CN" altLang="en-US" sz="3600" b="1" i="0" u="none" strike="noStrike" kern="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effectLst/>
                <a:uLnTx/>
                <a:uFillTx/>
                <a:latin typeface="楷体_GB2312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难点：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学习借景抒情和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情感线索相结合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的写作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_GB2312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方法。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_GB2312" pitchFamily="49" charset="-122"/>
              <a:ea typeface="楷体_GB2312" panose="02010609030101010101" pitchFamily="49" charset="-122"/>
              <a:cs typeface="楷体_GB2312" panose="02010609030101010101" pitchFamily="49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ext Box 3"/>
          <p:cNvSpPr txBox="1">
            <a:spLocks noChangeArrowheads="1"/>
          </p:cNvSpPr>
          <p:nvPr/>
        </p:nvSpPr>
        <p:spPr bwMode="auto">
          <a:xfrm>
            <a:off x="152400" y="228600"/>
            <a:ext cx="8153400" cy="9223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R="0" lvl="0">
              <a:spcBef>
                <a:spcPct val="50000"/>
              </a:spcBef>
            </a:pPr>
            <a:r>
              <a:rPr lang="zh-CN" altLang="en-US" sz="5400" b="1">
                <a:effectLst>
                  <a:outerShdw blurRad="38100" dist="38100" dir="2700000" algn="tl">
                    <a:schemeClr val="bg2"/>
                  </a:outerShdw>
                </a:effectLst>
                <a:ea typeface="楷体_GB2312" panose="02010609030101010101" pitchFamily="49" charset="-122"/>
              </a:rPr>
              <a:t>活动一：原汁原味读“荷”</a:t>
            </a:r>
          </a:p>
        </p:txBody>
      </p:sp>
      <p:sp>
        <p:nvSpPr>
          <p:cNvPr id="63490" name="TextBox 10"/>
          <p:cNvSpPr txBox="1"/>
          <p:nvPr/>
        </p:nvSpPr>
        <p:spPr>
          <a:xfrm>
            <a:off x="4436580" y="1988840"/>
            <a:ext cx="3877985" cy="4191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R="0" defTabSz="914400" fontAlgn="base">
              <a:buClrTx/>
              <a:buSzTx/>
              <a:buFontTx/>
              <a:defRPr/>
            </a:pPr>
            <a:r>
              <a:rPr kumimoji="0" lang="zh-CN" altLang="en-US" sz="4800" b="1" strike="noStrike" kern="1200" cap="none" spc="0" normalizeH="0" baseline="0" noProof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Calibri"/>
                <a:ea typeface="宋体" pitchFamily="2" charset="-122"/>
                <a:cs typeface="+mn-cs"/>
                <a:sym typeface="+mn-ea"/>
              </a:rPr>
              <a:t>•</a:t>
            </a:r>
            <a:r>
              <a:rPr kumimoji="0" lang="zh-CN" altLang="en-US" sz="4800" b="1" strike="noStrike" kern="1200" cap="none" spc="0" normalizeH="0" baseline="0" noProof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Arial" pitchFamily="34" charset="0"/>
                <a:ea typeface="宋体" pitchFamily="2" charset="-122"/>
                <a:cs typeface="+mn-cs"/>
                <a:sym typeface="+mn-ea"/>
              </a:rPr>
              <a:t>标出自然段</a:t>
            </a:r>
            <a:endParaRPr kumimoji="0" lang="en-US" altLang="zh-CN" sz="4800" b="1" strike="noStrike" kern="1200" cap="none" spc="0" normalizeH="0" baseline="0" noProof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Arial" pitchFamily="34" charset="0"/>
              <a:ea typeface="宋体" pitchFamily="2" charset="-122"/>
              <a:cs typeface="+mn-cs"/>
              <a:sym typeface="+mn-ea"/>
            </a:endParaRPr>
          </a:p>
          <a:p>
            <a:pPr marR="0" defTabSz="914400" fontAlgn="base">
              <a:buClrTx/>
              <a:buSzTx/>
              <a:buFontTx/>
              <a:defRPr/>
            </a:pPr>
            <a:endParaRPr kumimoji="0" lang="en-US" altLang="zh-CN" sz="4800" b="1" strike="noStrike" kern="1200" cap="none" spc="0" normalizeH="0" baseline="0" noProof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Calibri"/>
              <a:ea typeface="宋体" pitchFamily="2" charset="-122"/>
              <a:cs typeface="+mn-cs"/>
              <a:sym typeface="+mn-ea"/>
            </a:endParaRPr>
          </a:p>
          <a:p>
            <a:pPr marR="0" defTabSz="914400" fontAlgn="base">
              <a:buClrTx/>
              <a:buSzTx/>
              <a:buFontTx/>
              <a:defRPr/>
            </a:pPr>
            <a:r>
              <a:rPr kumimoji="0" lang="en-US" altLang="zh-CN" sz="4800" b="1" strike="noStrike" kern="1200" cap="none" spc="0" normalizeH="0" baseline="0" noProof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Calibri"/>
                <a:ea typeface="宋体" pitchFamily="2" charset="-122"/>
                <a:cs typeface="+mn-cs"/>
                <a:sym typeface="+mn-ea"/>
              </a:rPr>
              <a:t>•</a:t>
            </a:r>
            <a:r>
              <a:rPr kumimoji="0" lang="zh-CN" altLang="en-US" sz="4800" b="1" strike="noStrike" kern="1200" cap="none" spc="0" normalizeH="0" baseline="0" noProof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Arial" pitchFamily="34" charset="0"/>
                <a:ea typeface="宋体" pitchFamily="2" charset="-122"/>
                <a:cs typeface="+mn-cs"/>
                <a:sym typeface="+mn-ea"/>
              </a:rPr>
              <a:t>解决生字词</a:t>
            </a:r>
            <a:endParaRPr kumimoji="0" lang="en-US" altLang="zh-CN" sz="4800" b="1" strike="noStrike" kern="1200" cap="none" spc="0" normalizeH="0" baseline="0" noProof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Arial" pitchFamily="34" charset="0"/>
              <a:ea typeface="宋体" pitchFamily="2" charset="-122"/>
              <a:cs typeface="+mn-cs"/>
              <a:sym typeface="+mn-ea"/>
            </a:endParaRPr>
          </a:p>
          <a:p>
            <a:pPr marR="0" defTabSz="914400" fontAlgn="base">
              <a:buClrTx/>
              <a:buSzTx/>
              <a:buFontTx/>
              <a:defRPr/>
            </a:pPr>
            <a:endParaRPr kumimoji="0" lang="en-US" altLang="zh-CN" sz="4800" b="1" strike="noStrike" kern="1200" cap="none" spc="0" normalizeH="0" baseline="0" noProof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Calibri"/>
              <a:ea typeface="宋体" pitchFamily="2" charset="-122"/>
              <a:cs typeface="+mn-cs"/>
              <a:sym typeface="+mn-ea"/>
            </a:endParaRPr>
          </a:p>
          <a:p>
            <a:pPr marR="0" defTabSz="914400" fontAlgn="base">
              <a:buClrTx/>
              <a:buSzTx/>
              <a:buFontTx/>
              <a:defRPr/>
            </a:pPr>
            <a:r>
              <a:rPr kumimoji="0" lang="en-US" altLang="zh-CN" sz="4800" b="1" strike="noStrike" kern="1200" cap="none" spc="0" normalizeH="0" baseline="0" noProof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Calibri"/>
                <a:ea typeface="宋体" pitchFamily="2" charset="-122"/>
                <a:cs typeface="+mn-cs"/>
                <a:sym typeface="+mn-ea"/>
              </a:rPr>
              <a:t>•</a:t>
            </a:r>
            <a:r>
              <a:rPr kumimoji="0" lang="zh-CN" altLang="en-US" sz="4800" b="1" strike="noStrike" kern="1200" cap="none" spc="0" normalizeH="0" baseline="0" noProof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Arial" pitchFamily="34" charset="0"/>
                <a:ea typeface="宋体" pitchFamily="2" charset="-122"/>
                <a:cs typeface="+mn-cs"/>
                <a:sym typeface="+mn-ea"/>
              </a:rPr>
              <a:t>有感情朗读</a:t>
            </a:r>
            <a:endParaRPr kumimoji="0" lang="zh-CN" altLang="zh-CN" sz="4800" b="1" strike="noStrike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Arial" pitchFamily="34" charset="0"/>
              <a:ea typeface="宋体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ext Box 3"/>
          <p:cNvSpPr txBox="1">
            <a:spLocks noChangeArrowheads="1"/>
          </p:cNvSpPr>
          <p:nvPr/>
        </p:nvSpPr>
        <p:spPr bwMode="auto">
          <a:xfrm>
            <a:off x="152400" y="228600"/>
            <a:ext cx="8153400" cy="9223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R="0" lvl="0">
              <a:spcBef>
                <a:spcPct val="50000"/>
              </a:spcBef>
            </a:pPr>
            <a:r>
              <a:rPr lang="zh-CN" altLang="en-US" sz="5400" b="1">
                <a:effectLst>
                  <a:outerShdw blurRad="38100" dist="38100" dir="2700000" algn="tl">
                    <a:schemeClr val="bg2"/>
                  </a:outerShdw>
                </a:effectLst>
                <a:ea typeface="楷体_GB2312" panose="02010609030101010101" pitchFamily="49" charset="-122"/>
              </a:rPr>
              <a:t>活动一：原汁原味读“荷”</a:t>
            </a:r>
          </a:p>
        </p:txBody>
      </p:sp>
      <p:sp>
        <p:nvSpPr>
          <p:cNvPr id="64514" name="文本框 4"/>
          <p:cNvSpPr txBox="1"/>
          <p:nvPr/>
        </p:nvSpPr>
        <p:spPr>
          <a:xfrm>
            <a:off x="259080" y="1480820"/>
            <a:ext cx="846582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base">
              <a:buClrTx/>
              <a:buSzTx/>
              <a:buFontTx/>
              <a:defRPr/>
            </a:pPr>
            <a:r>
              <a:rPr kumimoji="0" lang="zh-CN" sz="4800" b="1" strike="noStrike" kern="1200" cap="none" spc="0" normalizeH="0" baseline="0" noProof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Arial" pitchFamily="34" charset="0"/>
                <a:ea typeface="宋体" pitchFamily="2" charset="-122"/>
                <a:cs typeface="+mn-cs"/>
                <a:sym typeface="+mn-ea"/>
              </a:rPr>
              <a:t>蒂   荫蔽   沐浴   祷告  姊妹   </a:t>
            </a:r>
          </a:p>
          <a:p>
            <a:pPr marR="0" defTabSz="914400" fontAlgn="base">
              <a:buClrTx/>
              <a:buSzTx/>
              <a:buFontTx/>
              <a:defRPr/>
            </a:pPr>
            <a:endParaRPr kumimoji="0" lang="zh-CN" sz="4800" b="1" strike="noStrike" kern="1200" cap="none" spc="0" normalizeH="0" baseline="0" noProof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Arial" pitchFamily="34" charset="0"/>
              <a:ea typeface="宋体" pitchFamily="2" charset="-122"/>
              <a:cs typeface="+mn-cs"/>
              <a:sym typeface="+mn-ea"/>
            </a:endParaRPr>
          </a:p>
          <a:p>
            <a:pPr marR="0" defTabSz="914400" fontAlgn="base">
              <a:buClrTx/>
              <a:buSzTx/>
              <a:buFontTx/>
              <a:defRPr/>
            </a:pPr>
            <a:r>
              <a:rPr kumimoji="0" lang="zh-CN" sz="4800" b="1" strike="noStrike" kern="1200" cap="none" spc="0" normalizeH="0" baseline="0" noProof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Arial" pitchFamily="34" charset="0"/>
                <a:ea typeface="宋体" pitchFamily="2" charset="-122"/>
                <a:cs typeface="+mn-cs"/>
                <a:sym typeface="+mn-ea"/>
              </a:rPr>
              <a:t>梗   徘徊   遮蔽  心绪  流转 </a:t>
            </a:r>
          </a:p>
          <a:p>
            <a:pPr marR="0" defTabSz="914400" fontAlgn="base">
              <a:buClrTx/>
              <a:buSzTx/>
              <a:buFontTx/>
              <a:defRPr/>
            </a:pPr>
            <a:endParaRPr kumimoji="0" lang="zh-CN" sz="4800" b="1" strike="noStrike" kern="1200" cap="none" spc="0" normalizeH="0" baseline="0" noProof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Arial" pitchFamily="34" charset="0"/>
              <a:ea typeface="宋体" pitchFamily="2" charset="-122"/>
              <a:cs typeface="+mn-cs"/>
              <a:sym typeface="+mn-ea"/>
            </a:endParaRPr>
          </a:p>
          <a:p>
            <a:pPr marR="0" defTabSz="914400" fontAlgn="base">
              <a:buClrTx/>
              <a:buSzTx/>
              <a:buFontTx/>
              <a:defRPr/>
            </a:pPr>
            <a:r>
              <a:rPr kumimoji="0" lang="zh-CN" sz="4800" b="1" strike="noStrike" kern="1200" cap="none" spc="0" normalizeH="0" baseline="0" noProof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Arial" pitchFamily="34" charset="0"/>
                <a:ea typeface="宋体" pitchFamily="2" charset="-122"/>
                <a:cs typeface="+mn-cs"/>
                <a:sym typeface="+mn-ea"/>
              </a:rPr>
              <a:t>菡萏     攲斜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ext Box 3"/>
          <p:cNvSpPr txBox="1">
            <a:spLocks noChangeArrowheads="1"/>
          </p:cNvSpPr>
          <p:nvPr/>
        </p:nvSpPr>
        <p:spPr bwMode="auto">
          <a:xfrm>
            <a:off x="152400" y="228600"/>
            <a:ext cx="8153400" cy="9223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R="0" lvl="0">
              <a:spcBef>
                <a:spcPct val="50000"/>
              </a:spcBef>
            </a:pPr>
            <a:r>
              <a:rPr lang="zh-CN" altLang="en-US" sz="5400" b="1">
                <a:effectLst>
                  <a:outerShdw blurRad="38100" dist="38100" dir="2700000" algn="tl">
                    <a:schemeClr val="bg2"/>
                  </a:outerShdw>
                </a:effectLst>
                <a:ea typeface="楷体_GB2312" panose="02010609030101010101" pitchFamily="49" charset="-122"/>
              </a:rPr>
              <a:t>活动一：原汁原味读“荷”</a:t>
            </a:r>
          </a:p>
        </p:txBody>
      </p:sp>
      <p:sp>
        <p:nvSpPr>
          <p:cNvPr id="65538" name="TextBox 5"/>
          <p:cNvSpPr txBox="1"/>
          <p:nvPr/>
        </p:nvSpPr>
        <p:spPr>
          <a:xfrm>
            <a:off x="5029200" y="1143000"/>
            <a:ext cx="3908762" cy="6096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R="0" defTabSz="914400" fontAlgn="base">
              <a:buClrTx/>
              <a:buSzTx/>
              <a:buFontTx/>
              <a:defRPr/>
            </a:pPr>
            <a:r>
              <a:rPr kumimoji="0" lang="zh-CN" altLang="en-US" sz="4800" b="1" strike="noStrike" kern="1200" cap="none" spc="0" normalizeH="0" baseline="0" noProof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楷体" pitchFamily="49" charset="-122"/>
                <a:ea typeface="楷体" panose="02010609060101010101" pitchFamily="49" charset="-122"/>
                <a:cs typeface="+mn-cs"/>
                <a:sym typeface="+mn-ea"/>
              </a:rPr>
              <a:t>思考：</a:t>
            </a:r>
            <a:endParaRPr kumimoji="0" lang="en-US" altLang="zh-CN" sz="4800" b="1" strike="noStrike" kern="1200" cap="none" spc="0" normalizeH="0" baseline="0" noProof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R="0" defTabSz="914400" fontAlgn="base">
              <a:buClrTx/>
              <a:buSzTx/>
              <a:buFontTx/>
              <a:defRPr/>
            </a:pPr>
            <a:r>
              <a:rPr kumimoji="0" lang="zh-CN" altLang="en-US" sz="4400" b="1" strike="noStrike" kern="1200" cap="none" spc="0" normalizeH="0" baseline="0" noProof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楷体" pitchFamily="49" charset="-122"/>
                <a:ea typeface="楷体" panose="02010609060101010101" pitchFamily="49" charset="-122"/>
                <a:cs typeface="+mn-cs"/>
                <a:sym typeface="+mn-ea"/>
              </a:rPr>
              <a:t> </a:t>
            </a:r>
            <a:endParaRPr kumimoji="0" lang="en-US" altLang="zh-CN" sz="4400" b="1" strike="noStrike" kern="1200" cap="none" spc="0" normalizeH="0" baseline="0" noProof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R="0" defTabSz="914400" fontAlgn="base">
              <a:buClrTx/>
              <a:buSzTx/>
              <a:buFontTx/>
              <a:defRPr/>
            </a:pPr>
            <a:r>
              <a:rPr kumimoji="0" lang="en-US" altLang="zh-CN" sz="4400" b="1" strike="noStrike" kern="1200" cap="none" spc="0" normalizeH="0" baseline="0" noProof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</a:t>
            </a:r>
            <a:r>
              <a:rPr kumimoji="0" lang="zh-CN" altLang="en-US" sz="4400" b="1" strike="noStrike" kern="1200" cap="none" spc="0" normalizeH="0" baseline="0" noProof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楷体" pitchFamily="49" charset="-122"/>
                <a:ea typeface="楷体" panose="02010609060101010101" pitchFamily="49" charset="-122"/>
                <a:cs typeface="+mn-cs"/>
                <a:sym typeface="+mn-ea"/>
              </a:rPr>
              <a:t>作者的心情有何变化？</a:t>
            </a:r>
            <a:endParaRPr kumimoji="0" lang="en-US" altLang="zh-CN" sz="4400" b="1" strike="noStrike" kern="1200" cap="none" spc="0" normalizeH="0" baseline="0" noProof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楷体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R="0" defTabSz="914400" fontAlgn="base">
              <a:buClrTx/>
              <a:buSzTx/>
              <a:buFontTx/>
              <a:defRPr/>
            </a:pPr>
            <a:r>
              <a:rPr kumimoji="0" lang="zh-CN" altLang="en-US" sz="4400" b="1" strike="noStrike" kern="1200" cap="none" spc="0" normalizeH="0" baseline="0" noProof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楷体" pitchFamily="49" charset="-122"/>
                <a:ea typeface="楷体" panose="02010609060101010101" pitchFamily="49" charset="-122"/>
                <a:cs typeface="+mn-cs"/>
                <a:sym typeface="+mn-ea"/>
              </a:rPr>
              <a:t> </a:t>
            </a:r>
            <a:endParaRPr kumimoji="0" lang="en-US" altLang="zh-CN" sz="4400" b="1" strike="noStrike" kern="1200" cap="none" spc="0" normalizeH="0" baseline="0" noProof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楷体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R="0" defTabSz="914400" fontAlgn="base">
              <a:buClrTx/>
              <a:buSzTx/>
              <a:buFontTx/>
              <a:defRPr/>
            </a:pPr>
            <a:r>
              <a:rPr kumimoji="0" lang="en-US" altLang="zh-CN" sz="4400" b="1" strike="noStrike" kern="1200" cap="none" spc="0" normalizeH="0" baseline="0" noProof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楷体" pitchFamily="49" charset="-122"/>
                <a:ea typeface="楷体" panose="02010609060101010101" pitchFamily="49" charset="-122"/>
                <a:cs typeface="+mn-cs"/>
                <a:sym typeface="+mn-ea"/>
              </a:rPr>
              <a:t> </a:t>
            </a:r>
            <a:r>
              <a:rPr kumimoji="0" lang="zh-CN" altLang="en-US" sz="4400" b="1" strike="noStrike" kern="1200" cap="none" spc="0" normalizeH="0" baseline="0" noProof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楷体" pitchFamily="49" charset="-122"/>
                <a:ea typeface="楷体" panose="02010609060101010101" pitchFamily="49" charset="-122"/>
                <a:cs typeface="+mn-cs"/>
                <a:sym typeface="+mn-ea"/>
              </a:rPr>
              <a:t>请用原文中的词语回答</a:t>
            </a:r>
            <a:endParaRPr kumimoji="0" lang="zh-CN" altLang="zh-CN" sz="4400" b="1" strike="noStrike" kern="1200" cap="none" spc="0" normalizeH="0" baseline="0" noProof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R="0" defTabSz="914400" fontAlgn="base">
              <a:buClrTx/>
              <a:buSzTx/>
              <a:buFontTx/>
              <a:defRPr/>
            </a:pPr>
            <a:endParaRPr kumimoji="0" lang="zh-CN" altLang="en-US" strike="noStrike" kern="1200" cap="none" spc="0" normalizeH="0" baseline="0" noProof="0"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ext Box 3"/>
          <p:cNvSpPr txBox="1">
            <a:spLocks noChangeArrowheads="1"/>
          </p:cNvSpPr>
          <p:nvPr/>
        </p:nvSpPr>
        <p:spPr bwMode="auto">
          <a:xfrm>
            <a:off x="228600" y="457200"/>
            <a:ext cx="8153400" cy="9223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R="0" lvl="0">
              <a:spcBef>
                <a:spcPct val="50000"/>
              </a:spcBef>
            </a:pPr>
            <a:r>
              <a:rPr lang="zh-CN" altLang="en-US" sz="5400" b="1">
                <a:effectLst>
                  <a:outerShdw blurRad="38100" dist="38100" dir="2700000" algn="tl">
                    <a:schemeClr val="bg2"/>
                  </a:outerShdw>
                </a:effectLst>
                <a:ea typeface="楷体_GB2312" panose="02010609030101010101" pitchFamily="49" charset="-122"/>
              </a:rPr>
              <a:t>活动二：身临其境品“荷”</a:t>
            </a:r>
          </a:p>
        </p:txBody>
      </p:sp>
      <p:sp>
        <p:nvSpPr>
          <p:cNvPr id="66562" name="文本框 2"/>
          <p:cNvSpPr txBox="1"/>
          <p:nvPr/>
        </p:nvSpPr>
        <p:spPr>
          <a:xfrm>
            <a:off x="5139690" y="1599565"/>
            <a:ext cx="4116070" cy="4401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R="0" defTabSz="914400" fontAlgn="base">
              <a:buClrTx/>
              <a:buSzTx/>
              <a:buFontTx/>
              <a:defRPr/>
            </a:pPr>
            <a:r>
              <a:rPr kumimoji="0" lang="zh-CN" sz="4000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Arial" pitchFamily="34" charset="0"/>
                <a:ea typeface="宋体" pitchFamily="2" charset="-122"/>
                <a:cs typeface="+mn-cs"/>
              </a:rPr>
              <a:t>烦</a:t>
            </a:r>
            <a:r>
              <a:rPr kumimoji="0" lang="zh-CN" sz="4000" b="1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Arial" pitchFamily="34" charset="0"/>
                <a:ea typeface="宋体" pitchFamily="2" charset="-122"/>
                <a:cs typeface="+mn-cs"/>
              </a:rPr>
              <a:t>闷</a:t>
            </a:r>
          </a:p>
          <a:p>
            <a:pPr marR="0" defTabSz="914400" fontAlgn="base">
              <a:buClrTx/>
              <a:buSzTx/>
              <a:buFontTx/>
              <a:defRPr/>
            </a:pPr>
            <a:endParaRPr kumimoji="0" lang="zh-CN" sz="4000" b="1" strike="noStrike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Arial" pitchFamily="34" charset="0"/>
              <a:ea typeface="宋体" pitchFamily="2" charset="-122"/>
              <a:cs typeface="+mn-cs"/>
            </a:endParaRPr>
          </a:p>
          <a:p>
            <a:pPr marR="0" defTabSz="914400" fontAlgn="base">
              <a:buClrTx/>
              <a:buSzTx/>
              <a:buFontTx/>
              <a:defRPr/>
            </a:pPr>
            <a:r>
              <a:rPr kumimoji="0" lang="zh-CN" sz="4000" b="1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Arial" pitchFamily="34" charset="0"/>
                <a:ea typeface="宋体" pitchFamily="2" charset="-122"/>
                <a:cs typeface="+mn-cs"/>
              </a:rPr>
              <a:t>不</a:t>
            </a:r>
            <a:r>
              <a:rPr kumimoji="0" lang="zh-CN" sz="4000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Arial" pitchFamily="34" charset="0"/>
                <a:ea typeface="宋体" pitchFamily="2" charset="-122"/>
                <a:cs typeface="+mn-cs"/>
              </a:rPr>
              <a:t>适意</a:t>
            </a:r>
          </a:p>
          <a:p>
            <a:pPr marR="0" defTabSz="914400" fontAlgn="base">
              <a:buClrTx/>
              <a:buSzTx/>
              <a:buFontTx/>
              <a:defRPr/>
            </a:pPr>
            <a:endParaRPr kumimoji="0" lang="zh-CN" sz="4000" strike="noStrike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Arial" pitchFamily="34" charset="0"/>
              <a:ea typeface="宋体" pitchFamily="2" charset="-122"/>
              <a:cs typeface="+mn-cs"/>
            </a:endParaRPr>
          </a:p>
          <a:p>
            <a:pPr marR="0" defTabSz="914400" fontAlgn="base">
              <a:buClrTx/>
              <a:buSzTx/>
              <a:buFontTx/>
              <a:defRPr/>
            </a:pPr>
            <a:r>
              <a:rPr kumimoji="0" lang="zh-CN" sz="4000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Arial" pitchFamily="34" charset="0"/>
                <a:ea typeface="宋体" pitchFamily="2" charset="-122"/>
                <a:cs typeface="+mn-cs"/>
              </a:rPr>
              <a:t>不宁心绪散尽</a:t>
            </a:r>
          </a:p>
          <a:p>
            <a:pPr marR="0" defTabSz="914400" fontAlgn="base">
              <a:buClrTx/>
              <a:buSzTx/>
              <a:buFontTx/>
              <a:defRPr/>
            </a:pPr>
            <a:endParaRPr kumimoji="0" lang="zh-CN" sz="4000" strike="noStrike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Arial" pitchFamily="34" charset="0"/>
              <a:ea typeface="宋体" pitchFamily="2" charset="-122"/>
              <a:cs typeface="+mn-cs"/>
            </a:endParaRPr>
          </a:p>
          <a:p>
            <a:pPr marR="0" defTabSz="914400" fontAlgn="base">
              <a:buClrTx/>
              <a:buSzTx/>
              <a:buFontTx/>
              <a:defRPr/>
            </a:pPr>
            <a:r>
              <a:rPr kumimoji="0" lang="zh-CN" sz="4000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Arial" pitchFamily="34" charset="0"/>
                <a:ea typeface="宋体" pitchFamily="2" charset="-122"/>
                <a:cs typeface="+mn-cs"/>
              </a:rPr>
              <a:t>感动</a:t>
            </a:r>
            <a:endParaRPr kumimoji="0" lang="zh-CN" altLang="en-US" sz="4000" strike="noStrike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6563" name="TextBox 4"/>
          <p:cNvSpPr/>
          <p:nvPr/>
        </p:nvSpPr>
        <p:spPr>
          <a:xfrm>
            <a:off x="323528" y="2204864"/>
            <a:ext cx="4343400" cy="378565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4800" b="1" dirty="0">
                <a:solidFill>
                  <a:srgbClr val="0000FF"/>
                </a:solidFill>
                <a:latin typeface="楷体" pitchFamily="49" charset="-122"/>
                <a:ea typeface="楷体" panose="02010609060101010101" pitchFamily="49" charset="-122"/>
              </a:rPr>
              <a:t>讨论：</a:t>
            </a:r>
            <a:endParaRPr lang="en-US" altLang="zh-CN" sz="4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sz="4800" b="1" dirty="0">
                <a:solidFill>
                  <a:srgbClr val="0000FF"/>
                </a:solidFill>
                <a:latin typeface="楷体" pitchFamily="49" charset="-122"/>
                <a:ea typeface="楷体" panose="02010609060101010101" pitchFamily="49" charset="-122"/>
              </a:rPr>
              <a:t>  作者的感受为什么会有如此的起伏变化呢？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文本框 2"/>
          <p:cNvSpPr txBox="1"/>
          <p:nvPr/>
        </p:nvSpPr>
        <p:spPr>
          <a:xfrm>
            <a:off x="5315585" y="1599565"/>
            <a:ext cx="411607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R="0" defTabSz="914400" fontAlgn="base">
              <a:buClrTx/>
              <a:buSzTx/>
              <a:buFontTx/>
              <a:defRPr/>
            </a:pPr>
            <a:r>
              <a:rPr kumimoji="0" lang="zh-CN" sz="4000" strike="noStrike" kern="1200" cap="none" spc="0" normalizeH="0" baseline="0" noProof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Arial" pitchFamily="34" charset="0"/>
                <a:ea typeface="宋体" pitchFamily="2" charset="-122"/>
                <a:cs typeface="+mn-cs"/>
              </a:rPr>
              <a:t>烦</a:t>
            </a:r>
            <a:r>
              <a:rPr kumimoji="0" lang="zh-CN" sz="4000" b="1" strike="noStrike" kern="1200" cap="none" spc="0" normalizeH="0" baseline="0" noProof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Arial" pitchFamily="34" charset="0"/>
                <a:ea typeface="宋体" pitchFamily="2" charset="-122"/>
                <a:cs typeface="+mn-cs"/>
              </a:rPr>
              <a:t>闷</a:t>
            </a:r>
          </a:p>
          <a:p>
            <a:pPr marR="0" defTabSz="914400" fontAlgn="base">
              <a:buClrTx/>
              <a:buSzTx/>
              <a:buFontTx/>
              <a:defRPr/>
            </a:pPr>
            <a:endParaRPr kumimoji="0" lang="zh-CN" sz="4000" b="1" strike="noStrike" kern="1200" cap="none" spc="0" normalizeH="0" baseline="0" noProof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Arial" pitchFamily="34" charset="0"/>
              <a:ea typeface="宋体" pitchFamily="2" charset="-122"/>
              <a:cs typeface="+mn-cs"/>
            </a:endParaRPr>
          </a:p>
          <a:p>
            <a:pPr marR="0" defTabSz="914400" fontAlgn="base">
              <a:buClrTx/>
              <a:buSzTx/>
              <a:buFontTx/>
              <a:defRPr/>
            </a:pPr>
            <a:endParaRPr kumimoji="0" lang="zh-CN" sz="4000" strike="noStrike" kern="1200" cap="none" spc="0" normalizeH="0" baseline="0" noProof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Arial" pitchFamily="34" charset="0"/>
              <a:ea typeface="宋体" pitchFamily="2" charset="-122"/>
              <a:cs typeface="+mn-cs"/>
            </a:endParaRPr>
          </a:p>
          <a:p>
            <a:pPr marR="0" defTabSz="914400" fontAlgn="base">
              <a:buClrTx/>
              <a:buSzTx/>
              <a:buFontTx/>
              <a:defRPr/>
            </a:pPr>
            <a:endParaRPr kumimoji="0" lang="zh-CN" sz="4000" strike="noStrike" kern="1200" cap="none" spc="0" normalizeH="0" baseline="0" noProof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Arial" pitchFamily="34" charset="0"/>
              <a:ea typeface="宋体" pitchFamily="2" charset="-122"/>
              <a:cs typeface="+mn-cs"/>
            </a:endParaRPr>
          </a:p>
          <a:p>
            <a:pPr marR="0" defTabSz="914400" fontAlgn="base">
              <a:buClrTx/>
              <a:buSzTx/>
              <a:buFontTx/>
              <a:defRPr/>
            </a:pPr>
            <a:endParaRPr kumimoji="0" lang="zh-CN" sz="4000" strike="noStrike" kern="1200" cap="none" spc="0" normalizeH="0" baseline="0" noProof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Arial" pitchFamily="34" charset="0"/>
              <a:ea typeface="宋体" pitchFamily="2" charset="-122"/>
              <a:cs typeface="+mn-cs"/>
            </a:endParaRPr>
          </a:p>
          <a:p>
            <a:pPr marR="0" defTabSz="914400" fontAlgn="base">
              <a:buClrTx/>
              <a:buSzTx/>
              <a:buFontTx/>
              <a:defRPr/>
            </a:pPr>
            <a:endParaRPr kumimoji="0" lang="zh-CN" altLang="en-US" sz="4000" strike="noStrike" kern="1200" cap="none" spc="0" normalizeH="0" baseline="0" noProof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7586" name="文本框 1"/>
          <p:cNvSpPr txBox="1"/>
          <p:nvPr/>
        </p:nvSpPr>
        <p:spPr>
          <a:xfrm>
            <a:off x="831850" y="1599565"/>
            <a:ext cx="3360420" cy="47694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R="0" defTabSz="914400" fontAlgn="base">
              <a:buClrTx/>
              <a:buSzTx/>
              <a:buFontTx/>
              <a:defRPr/>
            </a:pPr>
            <a:r>
              <a:rPr kumimoji="0" lang="zh-CN" sz="4000" b="1" strike="noStrike" kern="1200" cap="none" spc="0" normalizeH="0" baseline="0" noProof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Arial" pitchFamily="34" charset="0"/>
                <a:ea typeface="宋体" pitchFamily="2" charset="-122"/>
                <a:cs typeface="+mn-cs"/>
              </a:rPr>
              <a:t>白莲凋谢</a:t>
            </a:r>
            <a:endParaRPr kumimoji="0" lang="zh-CN" sz="4800" b="1" strike="noStrike" kern="1200" cap="none" spc="0" normalizeH="0" baseline="0" noProof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Arial" pitchFamily="34" charset="0"/>
              <a:ea typeface="宋体" pitchFamily="2" charset="-122"/>
              <a:cs typeface="+mn-cs"/>
            </a:endParaRPr>
          </a:p>
          <a:p>
            <a:pPr marR="0" defTabSz="914400" fontAlgn="base">
              <a:buClrTx/>
              <a:buSzTx/>
              <a:buFontTx/>
              <a:defRPr/>
            </a:pPr>
            <a:endParaRPr kumimoji="0" lang="zh-CN" sz="4000" b="1" strike="noStrike" kern="1200" cap="none" spc="0" normalizeH="0" baseline="0" noProof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Arial" pitchFamily="34" charset="0"/>
              <a:ea typeface="宋体" pitchFamily="2" charset="-122"/>
              <a:cs typeface="+mn-cs"/>
            </a:endParaRPr>
          </a:p>
          <a:p>
            <a:pPr marR="0" defTabSz="914400" fontAlgn="base">
              <a:buClrTx/>
              <a:buSzTx/>
              <a:buFontTx/>
              <a:defRPr/>
            </a:pPr>
            <a:endParaRPr kumimoji="0" lang="zh-CN" sz="4000" b="1" strike="noStrike" kern="1200" cap="none" spc="0" normalizeH="0" baseline="0" noProof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Arial" pitchFamily="34" charset="0"/>
              <a:ea typeface="宋体" pitchFamily="2" charset="-122"/>
              <a:cs typeface="+mn-cs"/>
            </a:endParaRPr>
          </a:p>
          <a:p>
            <a:pPr marR="0" defTabSz="914400" fontAlgn="base">
              <a:buClrTx/>
              <a:buSzTx/>
              <a:buFontTx/>
              <a:defRPr/>
            </a:pPr>
            <a:endParaRPr kumimoji="0" lang="zh-CN" sz="4000" b="1" strike="noStrike" kern="1200" cap="none" spc="0" normalizeH="0" baseline="0" noProof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Arial" pitchFamily="34" charset="0"/>
              <a:ea typeface="宋体" pitchFamily="2" charset="-122"/>
              <a:cs typeface="+mn-cs"/>
            </a:endParaRPr>
          </a:p>
          <a:p>
            <a:pPr marR="0" defTabSz="914400" fontAlgn="base">
              <a:buClrTx/>
              <a:buSzTx/>
              <a:buFontTx/>
              <a:defRPr/>
            </a:pPr>
            <a:endParaRPr kumimoji="0" lang="zh-CN" sz="4800" b="1" u="sng" strike="noStrike" kern="1200" cap="none" spc="0" normalizeH="0" baseline="0" noProof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Arial" pitchFamily="34" charset="0"/>
              <a:ea typeface="宋体" pitchFamily="2" charset="-122"/>
              <a:cs typeface="+mn-cs"/>
            </a:endParaRPr>
          </a:p>
          <a:p>
            <a:pPr marR="0" defTabSz="914400" fontAlgn="base">
              <a:buClrTx/>
              <a:buSzTx/>
              <a:buFontTx/>
              <a:defRPr/>
            </a:pPr>
            <a:endParaRPr kumimoji="0" lang="zh-CN" sz="4800" b="1" strike="noStrike" kern="1200" cap="none" spc="0" normalizeH="0" baseline="0" noProof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Arial" pitchFamily="34" charset="0"/>
              <a:ea typeface="宋体" pitchFamily="2" charset="-122"/>
              <a:cs typeface="+mn-cs"/>
            </a:endParaRPr>
          </a:p>
          <a:p>
            <a:pPr marR="0" defTabSz="914400" fontAlgn="base">
              <a:buClrTx/>
              <a:buSzTx/>
              <a:buFontTx/>
              <a:defRPr/>
            </a:pPr>
            <a:endParaRPr kumimoji="0" lang="zh-CN" altLang="en-US" sz="4800" b="1" strike="noStrike" kern="1200" cap="none" spc="0" normalizeH="0" baseline="0" noProof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7587" name="文本框 4"/>
          <p:cNvSpPr txBox="1"/>
          <p:nvPr/>
        </p:nvSpPr>
        <p:spPr>
          <a:xfrm>
            <a:off x="831850" y="2830830"/>
            <a:ext cx="286639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base">
              <a:buClrTx/>
              <a:buSzTx/>
              <a:buFontTx/>
              <a:defRPr/>
            </a:pPr>
            <a:r>
              <a:rPr kumimoji="0" lang="zh-CN" sz="4000" b="1" strike="noStrike" kern="1200" cap="none" spc="0" normalizeH="0" baseline="0" noProof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Arial" pitchFamily="34" charset="0"/>
                <a:ea typeface="宋体" pitchFamily="2" charset="-122"/>
                <a:cs typeface="+mn-cs"/>
                <a:sym typeface="+mn-ea"/>
              </a:rPr>
              <a:t>雨打红莲</a:t>
            </a:r>
          </a:p>
          <a:p>
            <a:pPr marR="0" defTabSz="914400" fontAlgn="base">
              <a:buClrTx/>
              <a:buSzTx/>
              <a:buFontTx/>
              <a:defRPr/>
            </a:pPr>
            <a:endParaRPr kumimoji="0" lang="zh-CN" altLang="en-US" sz="4000" b="1" strike="noStrike" kern="1200" cap="none" spc="0" normalizeH="0" baseline="0" noProof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Arial" pitchFamily="34" charset="0"/>
              <a:ea typeface="宋体" pitchFamily="2" charset="-122"/>
              <a:cs typeface="+mn-cs"/>
              <a:sym typeface="+mn-ea"/>
            </a:endParaRPr>
          </a:p>
        </p:txBody>
      </p:sp>
      <p:sp>
        <p:nvSpPr>
          <p:cNvPr id="67588" name="文本框 5"/>
          <p:cNvSpPr txBox="1"/>
          <p:nvPr/>
        </p:nvSpPr>
        <p:spPr>
          <a:xfrm>
            <a:off x="831850" y="4152900"/>
            <a:ext cx="26987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base">
              <a:buClrTx/>
              <a:buSzTx/>
              <a:buFontTx/>
              <a:defRPr/>
            </a:pPr>
            <a:r>
              <a:rPr kumimoji="0" lang="zh-CN" sz="4000" b="1" strike="noStrike" kern="1200" cap="none" spc="0" normalizeH="0" baseline="0" noProof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Arial" pitchFamily="34" charset="0"/>
                <a:ea typeface="宋体" pitchFamily="2" charset="-122"/>
                <a:cs typeface="+mn-cs"/>
                <a:sym typeface="+mn-ea"/>
              </a:rPr>
              <a:t>荷叶护莲</a:t>
            </a:r>
            <a:endParaRPr kumimoji="0" lang="zh-CN" altLang="en-US" sz="4000" b="1" strike="noStrike" kern="1200" cap="none" spc="0" normalizeH="0" baseline="0" noProof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Arial" pitchFamily="34" charset="0"/>
              <a:ea typeface="宋体" pitchFamily="2" charset="-122"/>
              <a:cs typeface="+mn-cs"/>
              <a:sym typeface="+mn-ea"/>
            </a:endParaRPr>
          </a:p>
        </p:txBody>
      </p:sp>
      <p:sp>
        <p:nvSpPr>
          <p:cNvPr id="67589" name="文本框 7"/>
          <p:cNvSpPr txBox="1"/>
          <p:nvPr/>
        </p:nvSpPr>
        <p:spPr>
          <a:xfrm>
            <a:off x="5315585" y="2830830"/>
            <a:ext cx="26155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base">
              <a:buClrTx/>
              <a:buSzTx/>
              <a:buFontTx/>
              <a:defRPr/>
            </a:pPr>
            <a:r>
              <a:rPr kumimoji="0" lang="zh-CN" sz="4000" b="1" strike="noStrike" kern="1200" cap="none" spc="0" normalizeH="0" baseline="0" noProof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Arial" pitchFamily="34" charset="0"/>
                <a:ea typeface="宋体" pitchFamily="2" charset="-122"/>
                <a:cs typeface="+mn-cs"/>
                <a:sym typeface="+mn-ea"/>
              </a:rPr>
              <a:t>不</a:t>
            </a:r>
            <a:r>
              <a:rPr kumimoji="0" lang="zh-CN" sz="4000" strike="noStrike" kern="1200" cap="none" spc="0" normalizeH="0" baseline="0" noProof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Arial" pitchFamily="34" charset="0"/>
                <a:ea typeface="宋体" pitchFamily="2" charset="-122"/>
                <a:cs typeface="+mn-cs"/>
                <a:sym typeface="+mn-ea"/>
              </a:rPr>
              <a:t>适意</a:t>
            </a:r>
            <a:endParaRPr kumimoji="0" lang="zh-CN" altLang="en-US" sz="4000" strike="noStrike" kern="1200" cap="none" spc="0" normalizeH="0" baseline="0" noProof="0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7590" name="文本框 9"/>
          <p:cNvSpPr txBox="1"/>
          <p:nvPr/>
        </p:nvSpPr>
        <p:spPr>
          <a:xfrm>
            <a:off x="5168265" y="4217035"/>
            <a:ext cx="441071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base">
              <a:buClrTx/>
              <a:buSzTx/>
              <a:buFontTx/>
              <a:defRPr/>
            </a:pPr>
            <a:r>
              <a:rPr kumimoji="0" lang="zh-CN" sz="4000" strike="noStrike" kern="1200" cap="none" spc="0" normalizeH="0" baseline="0" noProof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Arial" pitchFamily="34" charset="0"/>
                <a:ea typeface="宋体" pitchFamily="2" charset="-122"/>
                <a:cs typeface="+mn-cs"/>
                <a:sym typeface="+mn-ea"/>
              </a:rPr>
              <a:t>不宁心绪散尽</a:t>
            </a:r>
            <a:endParaRPr kumimoji="0" lang="zh-CN" sz="4800" strike="noStrike" kern="1200" cap="none" spc="0" normalizeH="0" baseline="0" noProof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latin typeface="Arial" pitchFamily="34" charset="0"/>
              <a:ea typeface="宋体" pitchFamily="2" charset="-122"/>
              <a:cs typeface="+mn-cs"/>
            </a:endParaRPr>
          </a:p>
          <a:p>
            <a:pPr marR="0" defTabSz="914400" fontAlgn="base">
              <a:buClrTx/>
              <a:buSzTx/>
              <a:buFontTx/>
              <a:defRPr/>
            </a:pPr>
            <a:endParaRPr kumimoji="0" lang="zh-CN" altLang="en-US" sz="4800" strike="noStrike" kern="1200" cap="none" spc="0" normalizeH="0" baseline="0" noProof="0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7591" name="Text Box 3"/>
          <p:cNvSpPr txBox="1">
            <a:spLocks noChangeArrowheads="1"/>
          </p:cNvSpPr>
          <p:nvPr/>
        </p:nvSpPr>
        <p:spPr bwMode="auto">
          <a:xfrm>
            <a:off x="228600" y="457200"/>
            <a:ext cx="8153400" cy="9223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R="0" lvl="0">
              <a:spcBef>
                <a:spcPct val="50000"/>
              </a:spcBef>
            </a:pPr>
            <a:r>
              <a:rPr lang="zh-CN" altLang="en-US" sz="5400" b="1">
                <a:effectLst>
                  <a:outerShdw blurRad="38100" dist="38100" dir="2700000" algn="tl">
                    <a:schemeClr val="bg2"/>
                  </a:outerShdw>
                </a:effectLst>
                <a:ea typeface="楷体_GB2312" panose="02010609030101010101" pitchFamily="49" charset="-122"/>
              </a:rPr>
              <a:t>活动三：掩卷深思悟“荷”</a:t>
            </a:r>
          </a:p>
        </p:txBody>
      </p:sp>
      <p:sp>
        <p:nvSpPr>
          <p:cNvPr id="67592" name="文本框 3"/>
          <p:cNvSpPr txBox="1"/>
          <p:nvPr/>
        </p:nvSpPr>
        <p:spPr>
          <a:xfrm>
            <a:off x="831850" y="5443220"/>
            <a:ext cx="26035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base">
              <a:buClrTx/>
              <a:buSzTx/>
              <a:buFontTx/>
              <a:defRPr/>
            </a:pPr>
            <a:r>
              <a:rPr kumimoji="0" lang="zh-CN" sz="4000" b="1" strike="noStrike" kern="1200" cap="none" spc="0" normalizeH="0" baseline="0" noProof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Arial" pitchFamily="34" charset="0"/>
                <a:ea typeface="宋体" pitchFamily="2" charset="-122"/>
                <a:cs typeface="+mn-cs"/>
                <a:sym typeface="+mn-ea"/>
              </a:rPr>
              <a:t>母爱护孩</a:t>
            </a:r>
            <a:endParaRPr kumimoji="0" lang="zh-CN" altLang="en-US" sz="4000" strike="noStrike" kern="1200" cap="none" spc="0" normalizeH="0" baseline="0" noProof="0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7593" name="文本框 8"/>
          <p:cNvSpPr txBox="1"/>
          <p:nvPr/>
        </p:nvSpPr>
        <p:spPr>
          <a:xfrm>
            <a:off x="5315585" y="5384165"/>
            <a:ext cx="26035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base">
              <a:buClrTx/>
              <a:buSzTx/>
              <a:buFontTx/>
              <a:defRPr/>
            </a:pPr>
            <a:r>
              <a:rPr kumimoji="0" lang="zh-CN" sz="4000" b="1" strike="noStrike" kern="1200" cap="none" spc="0" normalizeH="0" baseline="0" noProof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Arial" pitchFamily="34" charset="0"/>
                <a:ea typeface="宋体" pitchFamily="2" charset="-122"/>
                <a:cs typeface="+mn-cs"/>
                <a:sym typeface="+mn-ea"/>
              </a:rPr>
              <a:t>感动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7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7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1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2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3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4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5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6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7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8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9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0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1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2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3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4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5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6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7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8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9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0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1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2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3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4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5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6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7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8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9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0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1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2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3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4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5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6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www.99ppt.com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518</Words>
  <Application>Microsoft Macintosh PowerPoint</Application>
  <PresentationFormat>全屏显示(4:3)</PresentationFormat>
  <Paragraphs>105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56</vt:i4>
      </vt:variant>
      <vt:variant>
        <vt:lpstr>幻灯片标题</vt:lpstr>
      </vt:variant>
      <vt:variant>
        <vt:i4>13</vt:i4>
      </vt:variant>
    </vt:vector>
  </HeadingPairs>
  <TitlesOfParts>
    <vt:vector size="81" baseType="lpstr">
      <vt:lpstr>Calibri</vt:lpstr>
      <vt:lpstr>Gill Sans</vt:lpstr>
      <vt:lpstr>Lato Regular</vt:lpstr>
      <vt:lpstr>STFangsong</vt:lpstr>
      <vt:lpstr>Wingdings</vt:lpstr>
      <vt:lpstr>黑体</vt:lpstr>
      <vt:lpstr>华文细黑</vt:lpstr>
      <vt:lpstr>楷体</vt:lpstr>
      <vt:lpstr>楷体_GB2312</vt:lpstr>
      <vt:lpstr>宋体</vt:lpstr>
      <vt:lpstr>微软雅黑</vt:lpstr>
      <vt:lpstr>Arial</vt:lpstr>
      <vt:lpstr>默认设计模板</vt:lpstr>
      <vt:lpstr>1_默认设计模板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www.99ppt.com</vt:lpstr>
      <vt:lpstr>PowerPoint 演示文稿</vt:lpstr>
      <vt:lpstr>《荷叶 母亲》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15.0040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林子琪</cp:lastModifiedBy>
  <cp:revision>5</cp:revision>
  <cp:lastPrinted>2020-11-17T21:06:11Z</cp:lastPrinted>
  <dcterms:created xsi:type="dcterms:W3CDTF">2020-11-17T21:06:11Z</dcterms:created>
  <dcterms:modified xsi:type="dcterms:W3CDTF">2020-12-13T04:28:23Z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