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 id="2147483688" r:id="rId3"/>
    <p:sldMasterId id="2147483695" r:id="rId4"/>
    <p:sldMasterId id="2147483707" r:id="rId5"/>
    <p:sldMasterId id="2147483719" r:id="rId6"/>
    <p:sldMasterId id="2147483731" r:id="rId7"/>
    <p:sldMasterId id="2147483743" r:id="rId8"/>
  </p:sldMasterIdLst>
  <p:notesMasterIdLst>
    <p:notesMasterId r:id="rId9"/>
  </p:notesMasterIdLst>
  <p:sldIdLst>
    <p:sldId id="321" r:id="rId10"/>
    <p:sldId id="322" r:id="rId11"/>
    <p:sldId id="268" r:id="rId12"/>
    <p:sldId id="966" r:id="rId13"/>
    <p:sldId id="419" r:id="rId14"/>
    <p:sldId id="292" r:id="rId15"/>
    <p:sldId id="257" r:id="rId16"/>
    <p:sldId id="293" r:id="rId17"/>
    <p:sldId id="270" r:id="rId18"/>
    <p:sldId id="959" r:id="rId19"/>
    <p:sldId id="960" r:id="rId20"/>
    <p:sldId id="961" r:id="rId21"/>
    <p:sldId id="965" r:id="rId22"/>
    <p:sldId id="962" r:id="rId23"/>
    <p:sldId id="259" r:id="rId24"/>
    <p:sldId id="266" r:id="rId25"/>
    <p:sldId id="963" r:id="rId26"/>
    <p:sldId id="967" r:id="rId27"/>
    <p:sldId id="964" r:id="rId28"/>
    <p:sldId id="347"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702" y="5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2.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3.xml" /><Relationship Id="rId30" Type="http://schemas.openxmlformats.org/officeDocument/2006/relationships/tags" Target="tags/tag88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Master" Target="slideMasters/slideMaster4.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notesMaster" Target="notesMasters/notesMaster1.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28.xml" /><Relationship Id="rId2" Type="http://schemas.openxmlformats.org/officeDocument/2006/relationships/tags" Target="../tags/tag629.xml" /><Relationship Id="rId3" Type="http://schemas.openxmlformats.org/officeDocument/2006/relationships/tags" Target="../tags/tag630.xml" /><Relationship Id="rId4" Type="http://schemas.openxmlformats.org/officeDocument/2006/relationships/tags" Target="../tags/tag631.xml" /><Relationship Id="rId5" Type="http://schemas.openxmlformats.org/officeDocument/2006/relationships/tags" Target="../tags/tag632.xml" /><Relationship Id="rId6" Type="http://schemas.openxmlformats.org/officeDocument/2006/relationships/tags" Target="../tags/tag633.xml" /><Relationship Id="rId7" Type="http://schemas.openxmlformats.org/officeDocument/2006/relationships/tags" Target="../tags/tag634.xml" /><Relationship Id="rId8" Type="http://schemas.openxmlformats.org/officeDocument/2006/relationships/theme" Target="../theme/theme9.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43ABC37-6EDF-4791-8C92-6382F725D436}" type="datetimeFigureOut">
              <a:rPr lang="zh-CN" altLang="en-US" smtClean="0"/>
              <a:t>2023/7/23</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11D1521-EC77-4C66-BE15-B84A588C34E2}" type="slidenum">
              <a:rPr lang="zh-CN" altLang="en-US" smtClean="0"/>
              <a:t>‹#›</a:t>
            </a:fld>
            <a:endParaRPr lang="zh-CN" altLang="en-US"/>
          </a:p>
        </p:txBody>
      </p:sp>
    </p:spTree>
    <p:extLst>
      <p:ext uri="{BB962C8B-B14F-4D97-AF65-F5344CB8AC3E}">
        <p14:creationId xmlns:p14="http://schemas.microsoft.com/office/powerpoint/2010/main" val="3767512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635.xml" /><Relationship Id="rId4" Type="http://schemas.openxmlformats.org/officeDocument/2006/relationships/tags" Target="../tags/tag636.xml" /><Relationship Id="rId5" Type="http://schemas.openxmlformats.org/officeDocument/2006/relationships/tags" Target="../tags/tag637.xml" /><Relationship Id="rId6" Type="http://schemas.openxmlformats.org/officeDocument/2006/relationships/tags" Target="../tags/tag638.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838.xml" /><Relationship Id="rId4" Type="http://schemas.openxmlformats.org/officeDocument/2006/relationships/tags" Target="../tags/tag839.xml" /><Relationship Id="rId5" Type="http://schemas.openxmlformats.org/officeDocument/2006/relationships/tags" Target="../tags/tag840.xml" /><Relationship Id="rId6" Type="http://schemas.openxmlformats.org/officeDocument/2006/relationships/tags" Target="../tags/tag84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846.xml" /><Relationship Id="rId4" Type="http://schemas.openxmlformats.org/officeDocument/2006/relationships/tags" Target="../tags/tag847.xml" /><Relationship Id="rId5" Type="http://schemas.openxmlformats.org/officeDocument/2006/relationships/tags" Target="../tags/tag848.xml" /><Relationship Id="rId6" Type="http://schemas.openxmlformats.org/officeDocument/2006/relationships/tags" Target="../tags/tag849.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854.xml" /><Relationship Id="rId4" Type="http://schemas.openxmlformats.org/officeDocument/2006/relationships/tags" Target="../tags/tag855.xml" /><Relationship Id="rId5" Type="http://schemas.openxmlformats.org/officeDocument/2006/relationships/tags" Target="../tags/tag856.xml" /><Relationship Id="rId6" Type="http://schemas.openxmlformats.org/officeDocument/2006/relationships/tags" Target="../tags/tag857.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862.xml" /><Relationship Id="rId4" Type="http://schemas.openxmlformats.org/officeDocument/2006/relationships/tags" Target="../tags/tag863.xml" /><Relationship Id="rId5" Type="http://schemas.openxmlformats.org/officeDocument/2006/relationships/tags" Target="../tags/tag864.xml" /><Relationship Id="rId6" Type="http://schemas.openxmlformats.org/officeDocument/2006/relationships/tags" Target="../tags/tag865.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870.xml" /><Relationship Id="rId4" Type="http://schemas.openxmlformats.org/officeDocument/2006/relationships/tags" Target="../tags/tag871.xml" /><Relationship Id="rId5" Type="http://schemas.openxmlformats.org/officeDocument/2006/relationships/tags" Target="../tags/tag872.xml" /><Relationship Id="rId6" Type="http://schemas.openxmlformats.org/officeDocument/2006/relationships/tags" Target="../tags/tag87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664.xml" /><Relationship Id="rId4" Type="http://schemas.openxmlformats.org/officeDocument/2006/relationships/tags" Target="../tags/tag665.xml" /><Relationship Id="rId5" Type="http://schemas.openxmlformats.org/officeDocument/2006/relationships/tags" Target="../tags/tag666.xml" /><Relationship Id="rId6" Type="http://schemas.openxmlformats.org/officeDocument/2006/relationships/tags" Target="../tags/tag66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737.xml" /><Relationship Id="rId4" Type="http://schemas.openxmlformats.org/officeDocument/2006/relationships/tags" Target="../tags/tag738.xml" /><Relationship Id="rId5" Type="http://schemas.openxmlformats.org/officeDocument/2006/relationships/tags" Target="../tags/tag739.xml" /><Relationship Id="rId6" Type="http://schemas.openxmlformats.org/officeDocument/2006/relationships/tags" Target="../tags/tag74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763.xml" /><Relationship Id="rId4" Type="http://schemas.openxmlformats.org/officeDocument/2006/relationships/tags" Target="../tags/tag764.xml" /><Relationship Id="rId5" Type="http://schemas.openxmlformats.org/officeDocument/2006/relationships/tags" Target="../tags/tag765.xml" /><Relationship Id="rId6" Type="http://schemas.openxmlformats.org/officeDocument/2006/relationships/tags" Target="../tags/tag76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774.xml" /><Relationship Id="rId4" Type="http://schemas.openxmlformats.org/officeDocument/2006/relationships/tags" Target="../tags/tag775.xml" /><Relationship Id="rId5" Type="http://schemas.openxmlformats.org/officeDocument/2006/relationships/tags" Target="../tags/tag776.xml" /><Relationship Id="rId6" Type="http://schemas.openxmlformats.org/officeDocument/2006/relationships/tags" Target="../tags/tag77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785.xml" /><Relationship Id="rId4" Type="http://schemas.openxmlformats.org/officeDocument/2006/relationships/tags" Target="../tags/tag786.xml" /><Relationship Id="rId5" Type="http://schemas.openxmlformats.org/officeDocument/2006/relationships/tags" Target="../tags/tag787.xml" /><Relationship Id="rId6" Type="http://schemas.openxmlformats.org/officeDocument/2006/relationships/tags" Target="../tags/tag78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796.xml" /><Relationship Id="rId4" Type="http://schemas.openxmlformats.org/officeDocument/2006/relationships/tags" Target="../tags/tag797.xml" /><Relationship Id="rId5" Type="http://schemas.openxmlformats.org/officeDocument/2006/relationships/tags" Target="../tags/tag798.xml" /><Relationship Id="rId6" Type="http://schemas.openxmlformats.org/officeDocument/2006/relationships/tags" Target="../tags/tag79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807.xml" /><Relationship Id="rId4" Type="http://schemas.openxmlformats.org/officeDocument/2006/relationships/tags" Target="../tags/tag808.xml" /><Relationship Id="rId5" Type="http://schemas.openxmlformats.org/officeDocument/2006/relationships/tags" Target="../tags/tag809.xml" /><Relationship Id="rId6" Type="http://schemas.openxmlformats.org/officeDocument/2006/relationships/tags" Target="../tags/tag810.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827.xml" /><Relationship Id="rId4" Type="http://schemas.openxmlformats.org/officeDocument/2006/relationships/tags" Target="../tags/tag828.xml" /><Relationship Id="rId5" Type="http://schemas.openxmlformats.org/officeDocument/2006/relationships/tags" Target="../tags/tag829.xml" /><Relationship Id="rId6" Type="http://schemas.openxmlformats.org/officeDocument/2006/relationships/tags" Target="../tags/tag83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2681912-8CC0-4B9F-BE2A-5B54BD796B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407471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79657529"/>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434675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2992983"/>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687067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0760845"/>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2681912-8CC0-4B9F-BE2A-5B54BD796BF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1220820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F1976A1B-A685-4D5E-9C01-99EEBD5C0C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599680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0285153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440976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0523802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25258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FD9E84F-CDFB-4D59-BBF8-F03EAAC1139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5831189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E20EB5C-24B1-4869-AFC6-058737BB3DF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24220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561.xml" /><Relationship Id="rId2" Type="http://schemas.openxmlformats.org/officeDocument/2006/relationships/tags" Target="../tags/tag562.xml" /><Relationship Id="rId3" Type="http://schemas.openxmlformats.org/officeDocument/2006/relationships/slideMaster" Target="../slideMasters/slideMaster8.xml" /></Relationships>
</file>

<file path=ppt/slideLayouts/_rels/slideLayout101.xml.rels>&#65279;<?xml version="1.0" encoding="utf-8" standalone="yes"?><Relationships xmlns="http://schemas.openxmlformats.org/package/2006/relationships"><Relationship Id="rId1" Type="http://schemas.openxmlformats.org/officeDocument/2006/relationships/tags" Target="../tags/tag563.xml" /><Relationship Id="rId2" Type="http://schemas.openxmlformats.org/officeDocument/2006/relationships/tags" Target="../tags/tag564.xml" /><Relationship Id="rId3" Type="http://schemas.openxmlformats.org/officeDocument/2006/relationships/slideMaster" Target="../slideMasters/slideMaster8.xml" /></Relationships>
</file>

<file path=ppt/slideLayouts/_rels/slideLayout102.xml.rels>&#65279;<?xml version="1.0" encoding="utf-8" standalone="yes"?><Relationships xmlns="http://schemas.openxmlformats.org/package/2006/relationships"><Relationship Id="rId1" Type="http://schemas.openxmlformats.org/officeDocument/2006/relationships/tags" Target="../tags/tag565.xml" /><Relationship Id="rId2" Type="http://schemas.openxmlformats.org/officeDocument/2006/relationships/tags" Target="../tags/tag566.xml" /><Relationship Id="rId3" Type="http://schemas.openxmlformats.org/officeDocument/2006/relationships/slideMaster" Target="../slideMasters/slideMaster8.xml" /></Relationships>
</file>

<file path=ppt/slideLayouts/_rels/slideLayout103.xml.rels>&#65279;<?xml version="1.0" encoding="utf-8" standalone="yes"?><Relationships xmlns="http://schemas.openxmlformats.org/package/2006/relationships"><Relationship Id="rId1" Type="http://schemas.openxmlformats.org/officeDocument/2006/relationships/tags" Target="../tags/tag567.xml" /><Relationship Id="rId2" Type="http://schemas.openxmlformats.org/officeDocument/2006/relationships/tags" Target="../tags/tag568.xml" /><Relationship Id="rId3" Type="http://schemas.openxmlformats.org/officeDocument/2006/relationships/slideMaster" Target="../slideMasters/slideMaster8.xml" /></Relationships>
</file>

<file path=ppt/slideLayouts/_rels/slideLayout104.xml.rels>&#65279;<?xml version="1.0" encoding="utf-8" standalone="yes"?><Relationships xmlns="http://schemas.openxmlformats.org/package/2006/relationships"><Relationship Id="rId1" Type="http://schemas.openxmlformats.org/officeDocument/2006/relationships/tags" Target="../tags/tag569.xml" /><Relationship Id="rId2" Type="http://schemas.openxmlformats.org/officeDocument/2006/relationships/tags" Target="../tags/tag570.xml" /><Relationship Id="rId3" Type="http://schemas.openxmlformats.org/officeDocument/2006/relationships/tags" Target="../tags/tag571.xml" /><Relationship Id="rId4" Type="http://schemas.openxmlformats.org/officeDocument/2006/relationships/slideMaster" Target="../slideMasters/slideMaster8.xml" /></Relationships>
</file>

<file path=ppt/slideLayouts/_rels/slideLayout105.xml.rels>&#65279;<?xml version="1.0" encoding="utf-8" standalone="yes"?><Relationships xmlns="http://schemas.openxmlformats.org/package/2006/relationships"><Relationship Id="rId1" Type="http://schemas.openxmlformats.org/officeDocument/2006/relationships/tags" Target="../tags/tag572.xml" /><Relationship Id="rId2" Type="http://schemas.openxmlformats.org/officeDocument/2006/relationships/tags" Target="../tags/tag573.xml" /><Relationship Id="rId3" Type="http://schemas.openxmlformats.org/officeDocument/2006/relationships/tags" Target="../tags/tag574.xml" /><Relationship Id="rId4" Type="http://schemas.openxmlformats.org/officeDocument/2006/relationships/slideMaster" Target="../slideMasters/slideMaster8.xml" /></Relationships>
</file>

<file path=ppt/slideLayouts/_rels/slideLayout106.xml.rels>&#65279;<?xml version="1.0" encoding="utf-8" standalone="yes"?><Relationships xmlns="http://schemas.openxmlformats.org/package/2006/relationships"><Relationship Id="rId1" Type="http://schemas.openxmlformats.org/officeDocument/2006/relationships/tags" Target="../tags/tag575.xml" /><Relationship Id="rId2" Type="http://schemas.openxmlformats.org/officeDocument/2006/relationships/tags" Target="../tags/tag576.xml" /><Relationship Id="rId3" Type="http://schemas.openxmlformats.org/officeDocument/2006/relationships/slideMaster" Target="../slideMasters/slideMaster8.xml" /></Relationships>
</file>

<file path=ppt/slideLayouts/_rels/slideLayout107.xml.rels>&#65279;<?xml version="1.0" encoding="utf-8" standalone="yes"?><Relationships xmlns="http://schemas.openxmlformats.org/package/2006/relationships"><Relationship Id="rId1" Type="http://schemas.openxmlformats.org/officeDocument/2006/relationships/tags" Target="../tags/tag577.xml" /><Relationship Id="rId2" Type="http://schemas.openxmlformats.org/officeDocument/2006/relationships/tags" Target="../tags/tag578.xml" /><Relationship Id="rId3" Type="http://schemas.openxmlformats.org/officeDocument/2006/relationships/slideMaster" Target="../slideMasters/slideMaster8.xml" /></Relationships>
</file>

<file path=ppt/slideLayouts/_rels/slideLayout108.xml.rels>&#65279;<?xml version="1.0" encoding="utf-8" standalone="yes"?><Relationships xmlns="http://schemas.openxmlformats.org/package/2006/relationships"><Relationship Id="rId1" Type="http://schemas.openxmlformats.org/officeDocument/2006/relationships/tags" Target="../tags/tag579.xml" /><Relationship Id="rId2" Type="http://schemas.openxmlformats.org/officeDocument/2006/relationships/tags" Target="../tags/tag580.xml" /><Relationship Id="rId3" Type="http://schemas.openxmlformats.org/officeDocument/2006/relationships/slideMaster" Target="../slideMasters/slideMaster8.xml" /></Relationships>
</file>

<file path=ppt/slideLayouts/_rels/slideLayout109.xml.rels>&#65279;<?xml version="1.0" encoding="utf-8" standalone="yes"?><Relationships xmlns="http://schemas.openxmlformats.org/package/2006/relationships"><Relationship Id="rId1" Type="http://schemas.openxmlformats.org/officeDocument/2006/relationships/tags" Target="../tags/tag581.xml" /><Relationship Id="rId2" Type="http://schemas.openxmlformats.org/officeDocument/2006/relationships/tags" Target="../tags/tag582.xml" /><Relationship Id="rId3" Type="http://schemas.openxmlformats.org/officeDocument/2006/relationships/slideMaster" Target="../slideMasters/slideMaster8.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tags" Target="../tags/tag583.xml" /><Relationship Id="rId2" Type="http://schemas.openxmlformats.org/officeDocument/2006/relationships/tags" Target="../tags/tag584.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slideMaster" Target="../slideMasters/slideMaster8.xml" /></Relationships>
</file>

<file path=ppt/slideLayouts/_rels/slideLayout111.xml.rels>&#65279;<?xml version="1.0" encoding="utf-8" standalone="yes"?><Relationships xmlns="http://schemas.openxmlformats.org/package/2006/relationships"><Relationship Id="rId1" Type="http://schemas.openxmlformats.org/officeDocument/2006/relationships/tags" Target="../tags/tag587.xml" /><Relationship Id="rId2" Type="http://schemas.openxmlformats.org/officeDocument/2006/relationships/tags" Target="../tags/tag588.xml" /><Relationship Id="rId3" Type="http://schemas.openxmlformats.org/officeDocument/2006/relationships/slideMaster" Target="../slideMasters/slideMaster8.xml" /></Relationships>
</file>

<file path=ppt/slideLayouts/_rels/slideLayout112.xml.rels>&#65279;<?xml version="1.0" encoding="utf-8" standalone="yes"?><Relationships xmlns="http://schemas.openxmlformats.org/package/2006/relationships"><Relationship Id="rId1" Type="http://schemas.openxmlformats.org/officeDocument/2006/relationships/tags" Target="../tags/tag589.xml" /><Relationship Id="rId2" Type="http://schemas.openxmlformats.org/officeDocument/2006/relationships/tags" Target="../tags/tag590.xml" /><Relationship Id="rId3" Type="http://schemas.openxmlformats.org/officeDocument/2006/relationships/tags" Target="../tags/tag591.xml" /><Relationship Id="rId4" Type="http://schemas.openxmlformats.org/officeDocument/2006/relationships/slideMaster" Target="../slideMasters/slideMaster8.xml" /></Relationships>
</file>

<file path=ppt/slideLayouts/_rels/slideLayout113.xml.rels>&#65279;<?xml version="1.0" encoding="utf-8" standalone="yes"?><Relationships xmlns="http://schemas.openxmlformats.org/package/2006/relationships"><Relationship Id="rId1" Type="http://schemas.openxmlformats.org/officeDocument/2006/relationships/tags" Target="../tags/tag592.xml" /><Relationship Id="rId2" Type="http://schemas.openxmlformats.org/officeDocument/2006/relationships/tags" Target="../tags/tag593.xml" /><Relationship Id="rId3" Type="http://schemas.openxmlformats.org/officeDocument/2006/relationships/tags" Target="../tags/tag594.xml" /><Relationship Id="rId4" Type="http://schemas.openxmlformats.org/officeDocument/2006/relationships/slideMaster" Target="../slideMasters/slideMaster8.xml" /></Relationships>
</file>

<file path=ppt/slideLayouts/_rels/slideLayout114.xml.rels>&#65279;<?xml version="1.0" encoding="utf-8" standalone="yes"?><Relationships xmlns="http://schemas.openxmlformats.org/package/2006/relationships"><Relationship Id="rId1" Type="http://schemas.openxmlformats.org/officeDocument/2006/relationships/tags" Target="../tags/tag595.xml" /><Relationship Id="rId2" Type="http://schemas.openxmlformats.org/officeDocument/2006/relationships/tags" Target="../tags/tag596.xml" /><Relationship Id="rId3" Type="http://schemas.openxmlformats.org/officeDocument/2006/relationships/slideMaster" Target="../slideMasters/slideMaster8.xml" /></Relationships>
</file>

<file path=ppt/slideLayouts/_rels/slideLayout115.xml.rels>&#65279;<?xml version="1.0" encoding="utf-8" standalone="yes"?><Relationships xmlns="http://schemas.openxmlformats.org/package/2006/relationships"><Relationship Id="rId1" Type="http://schemas.openxmlformats.org/officeDocument/2006/relationships/tags" Target="../tags/tag597.xml" /><Relationship Id="rId2" Type="http://schemas.openxmlformats.org/officeDocument/2006/relationships/tags" Target="../tags/tag598.xml" /><Relationship Id="rId3" Type="http://schemas.openxmlformats.org/officeDocument/2006/relationships/tags" Target="../tags/tag599.xml" /><Relationship Id="rId4" Type="http://schemas.openxmlformats.org/officeDocument/2006/relationships/slideMaster" Target="../slideMasters/slideMaster8.xml" /></Relationships>
</file>

<file path=ppt/slideLayouts/_rels/slideLayout116.xml.rels>&#65279;<?xml version="1.0" encoding="utf-8" standalone="yes"?><Relationships xmlns="http://schemas.openxmlformats.org/package/2006/relationships"><Relationship Id="rId1" Type="http://schemas.openxmlformats.org/officeDocument/2006/relationships/tags" Target="../tags/tag600.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slideMaster" Target="../slideMasters/slideMaster8.xml" /></Relationships>
</file>

<file path=ppt/slideLayouts/_rels/slideLayout117.xml.rels>&#65279;<?xml version="1.0" encoding="utf-8" standalone="yes"?><Relationships xmlns="http://schemas.openxmlformats.org/package/2006/relationships"><Relationship Id="rId1" Type="http://schemas.openxmlformats.org/officeDocument/2006/relationships/tags" Target="../tags/tag603.xml" /><Relationship Id="rId2" Type="http://schemas.openxmlformats.org/officeDocument/2006/relationships/tags" Target="../tags/tag604.xml" /><Relationship Id="rId3" Type="http://schemas.openxmlformats.org/officeDocument/2006/relationships/slideMaster" Target="../slideMasters/slideMaster8.xml" /></Relationships>
</file>

<file path=ppt/slideLayouts/_rels/slideLayout118.xml.rels>&#65279;<?xml version="1.0" encoding="utf-8" standalone="yes"?><Relationships xmlns="http://schemas.openxmlformats.org/package/2006/relationships"><Relationship Id="rId1" Type="http://schemas.openxmlformats.org/officeDocument/2006/relationships/tags" Target="../tags/tag605.xml" /><Relationship Id="rId2" Type="http://schemas.openxmlformats.org/officeDocument/2006/relationships/tags" Target="../tags/tag606.xml" /><Relationship Id="rId3" Type="http://schemas.openxmlformats.org/officeDocument/2006/relationships/slideMaster" Target="../slideMasters/slideMaster8.xml" /></Relationships>
</file>

<file path=ppt/slideLayouts/_rels/slideLayout119.xml.rels>&#65279;<?xml version="1.0" encoding="utf-8" standalone="yes"?><Relationships xmlns="http://schemas.openxmlformats.org/package/2006/relationships"><Relationship Id="rId1" Type="http://schemas.openxmlformats.org/officeDocument/2006/relationships/tags" Target="../tags/tag607.xml" /><Relationship Id="rId2" Type="http://schemas.openxmlformats.org/officeDocument/2006/relationships/tags" Target="../tags/tag608.xml" /><Relationship Id="rId3" Type="http://schemas.openxmlformats.org/officeDocument/2006/relationships/tags" Target="../tags/tag609.xml" /><Relationship Id="rId4" Type="http://schemas.openxmlformats.org/officeDocument/2006/relationships/slideMaster" Target="../slideMasters/slideMaster8.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20.xml.rels>&#65279;<?xml version="1.0" encoding="utf-8" standalone="yes"?><Relationships xmlns="http://schemas.openxmlformats.org/package/2006/relationships"><Relationship Id="rId1" Type="http://schemas.openxmlformats.org/officeDocument/2006/relationships/tags" Target="../tags/tag610.xml" /><Relationship Id="rId2" Type="http://schemas.openxmlformats.org/officeDocument/2006/relationships/tags" Target="../tags/tag611.xml" /><Relationship Id="rId3" Type="http://schemas.openxmlformats.org/officeDocument/2006/relationships/slideMaster" Target="../slideMasters/slideMaster8.xml" /></Relationships>
</file>

<file path=ppt/slideLayouts/_rels/slideLayout121.xml.rels>&#65279;<?xml version="1.0" encoding="utf-8" standalone="yes"?><Relationships xmlns="http://schemas.openxmlformats.org/package/2006/relationships"><Relationship Id="rId1" Type="http://schemas.openxmlformats.org/officeDocument/2006/relationships/tags" Target="../tags/tag612.xml" /><Relationship Id="rId2" Type="http://schemas.openxmlformats.org/officeDocument/2006/relationships/tags" Target="../tags/tag613.xml" /><Relationship Id="rId3" Type="http://schemas.openxmlformats.org/officeDocument/2006/relationships/tags" Target="../tags/tag614.xml" /><Relationship Id="rId4" Type="http://schemas.openxmlformats.org/officeDocument/2006/relationships/tags" Target="../tags/tag615.xml" /><Relationship Id="rId5" Type="http://schemas.openxmlformats.org/officeDocument/2006/relationships/slideMaster" Target="../slideMasters/slideMaster8.xml" /></Relationships>
</file>

<file path=ppt/slideLayouts/_rels/slideLayout122.xml.rels>&#65279;<?xml version="1.0" encoding="utf-8" standalone="yes"?><Relationships xmlns="http://schemas.openxmlformats.org/package/2006/relationships"><Relationship Id="rId1" Type="http://schemas.openxmlformats.org/officeDocument/2006/relationships/tags" Target="../tags/tag616.xml" /><Relationship Id="rId2" Type="http://schemas.openxmlformats.org/officeDocument/2006/relationships/tags" Target="../tags/tag617.xml" /><Relationship Id="rId3" Type="http://schemas.openxmlformats.org/officeDocument/2006/relationships/tags" Target="../tags/tag618.xml" /><Relationship Id="rId4" Type="http://schemas.openxmlformats.org/officeDocument/2006/relationships/tags" Target="../tags/tag619.xml" /><Relationship Id="rId5" Type="http://schemas.openxmlformats.org/officeDocument/2006/relationships/tags" Target="../tags/tag620.xml" /><Relationship Id="rId6" Type="http://schemas.openxmlformats.org/officeDocument/2006/relationships/slideMaster" Target="../slideMasters/slideMaster8.xml" /></Relationships>
</file>

<file path=ppt/slideLayouts/_rels/slideLayout123.xml.rels>&#65279;<?xml version="1.0" encoding="utf-8" standalone="yes"?><Relationships xmlns="http://schemas.openxmlformats.org/package/2006/relationships"><Relationship Id="rId1" Type="http://schemas.openxmlformats.org/officeDocument/2006/relationships/tags" Target="../tags/tag621.xml" /><Relationship Id="rId2" Type="http://schemas.openxmlformats.org/officeDocument/2006/relationships/tags" Target="../tags/tag622.xml" /><Relationship Id="rId3" Type="http://schemas.openxmlformats.org/officeDocument/2006/relationships/slideMaster" Target="../slideMasters/slideMaster8.xml" /></Relationships>
</file>

<file path=ppt/slideLayouts/_rels/slideLayout124.xml.rels>&#65279;<?xml version="1.0" encoding="utf-8" standalone="yes"?><Relationships xmlns="http://schemas.openxmlformats.org/package/2006/relationships"><Relationship Id="rId1" Type="http://schemas.openxmlformats.org/officeDocument/2006/relationships/tags" Target="../tags/tag623.xml" /><Relationship Id="rId2" Type="http://schemas.openxmlformats.org/officeDocument/2006/relationships/tags" Target="../tags/tag624.xml" /><Relationship Id="rId3" Type="http://schemas.openxmlformats.org/officeDocument/2006/relationships/slideMaster" Target="../slideMasters/slideMaster8.xml" /></Relationships>
</file>

<file path=ppt/slideLayouts/_rels/slideLayout125.xml.rels>&#65279;<?xml version="1.0" encoding="utf-8" standalone="yes"?><Relationships xmlns="http://schemas.openxmlformats.org/package/2006/relationships"><Relationship Id="rId1" Type="http://schemas.openxmlformats.org/officeDocument/2006/relationships/tags" Target="../tags/tag625.xml" /><Relationship Id="rId2" Type="http://schemas.openxmlformats.org/officeDocument/2006/relationships/slideMaster" Target="../slideMasters/slideMaster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image" Target="../media/image3.jpeg" /><Relationship Id="rId11" Type="http://schemas.openxmlformats.org/officeDocument/2006/relationships/slideMaster" Target="../slideMasters/slideMaster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image" Target="../media/image2.png" /><Relationship Id="rId9" Type="http://schemas.openxmlformats.org/officeDocument/2006/relationships/tags" Target="../tags/tag11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image" Target="../media/image5.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image" Target="../media/image6.png"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image" Target="../media/image5.png"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image" Target="../media/image6.png"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3.xml" /><Relationship Id="rId2" Type="http://schemas.openxmlformats.org/officeDocument/2006/relationships/tags" Target="../tags/tag174.xml" /><Relationship Id="rId3" Type="http://schemas.openxmlformats.org/officeDocument/2006/relationships/image" Target="../media/image5.png" /><Relationship Id="rId4" Type="http://schemas.openxmlformats.org/officeDocument/2006/relationships/tags" Target="../tags/tag175.xml" /><Relationship Id="rId5"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6.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image" Target="../media/image5.png" /><Relationship Id="rId5"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9.xml" /><Relationship Id="rId2" Type="http://schemas.openxmlformats.org/officeDocument/2006/relationships/tags" Target="../tags/tag180.xml" /><Relationship Id="rId3" Type="http://schemas.openxmlformats.org/officeDocument/2006/relationships/image" Target="../media/image5.png"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slideMaster" Target="../slideMasters/slideMaster4.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slideMaster" Target="../slideMasters/slideMaster4.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97.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slideMaster" Target="../slideMasters/slideMaster4.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slideMaster" Target="../slideMasters/slideMaster4.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0.xml" /><Relationship Id="rId10" Type="http://schemas.openxmlformats.org/officeDocument/2006/relationships/slideMaster" Target="../slideMasters/slideMaster4.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19.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24.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8.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35.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61.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slideMaster" Target="../slideMasters/slideMaster5.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67.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slideMaster" Target="../slideMasters/slideMaster5.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73.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slideMaster" Target="../slideMasters/slideMaster5.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79.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slideMaster" Target="../slideMasters/slideMaster5.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86.xml" /><Relationship Id="rId10" Type="http://schemas.openxmlformats.org/officeDocument/2006/relationships/slideMaster" Target="../slideMasters/slideMaster5.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tags" Target="../tags/tag29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95.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00.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04.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11.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18.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24.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39.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slideMaster" Target="../slideMasters/slideMaster6.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45.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slideMaster" Target="../slideMasters/slideMaster6.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51.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slideMaster" Target="../slideMasters/slideMaster6.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5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 Id="rId7" Type="http://schemas.openxmlformats.org/officeDocument/2006/relationships/tags" Target="../tags/tag363.xml" /><Relationship Id="rId8" Type="http://schemas.openxmlformats.org/officeDocument/2006/relationships/slideMaster" Target="../slideMasters/slideMaster6.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64.xml" /><Relationship Id="rId10" Type="http://schemas.openxmlformats.org/officeDocument/2006/relationships/slideMaster" Target="../slideMasters/slideMaster6.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tags" Target="../tags/tag372.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73.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78.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8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89.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96.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02.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18.xml" /><Relationship Id="rId2" Type="http://schemas.openxmlformats.org/officeDocument/2006/relationships/tags" Target="../tags/tag419.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slideMaster" Target="../slideMasters/slideMaster7.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24.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slideMaster" Target="../slideMasters/slideMaster7.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30.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 Id="rId5" Type="http://schemas.openxmlformats.org/officeDocument/2006/relationships/tags" Target="../tags/tag434.xml" /><Relationship Id="rId6" Type="http://schemas.openxmlformats.org/officeDocument/2006/relationships/tags" Target="../tags/tag435.xml" /><Relationship Id="rId7" Type="http://schemas.openxmlformats.org/officeDocument/2006/relationships/slideMaster" Target="../slideMasters/slideMaster7.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36.xml" /><Relationship Id="rId2" Type="http://schemas.openxmlformats.org/officeDocument/2006/relationships/tags" Target="../tags/tag437.xml" /><Relationship Id="rId3" Type="http://schemas.openxmlformats.org/officeDocument/2006/relationships/tags" Target="../tags/tag438.xml" /><Relationship Id="rId4" Type="http://schemas.openxmlformats.org/officeDocument/2006/relationships/tags" Target="../tags/tag439.xml" /><Relationship Id="rId5" Type="http://schemas.openxmlformats.org/officeDocument/2006/relationships/tags" Target="../tags/tag440.xml" /><Relationship Id="rId6" Type="http://schemas.openxmlformats.org/officeDocument/2006/relationships/tags" Target="../tags/tag441.xml" /><Relationship Id="rId7" Type="http://schemas.openxmlformats.org/officeDocument/2006/relationships/tags" Target="../tags/tag442.xml" /><Relationship Id="rId8" Type="http://schemas.openxmlformats.org/officeDocument/2006/relationships/slideMaster" Target="../slideMasters/slideMaster7.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43.xml" /><Relationship Id="rId10" Type="http://schemas.openxmlformats.org/officeDocument/2006/relationships/tags" Target="../tags/tag452.xml" /><Relationship Id="rId11" Type="http://schemas.openxmlformats.org/officeDocument/2006/relationships/slideMaster" Target="../slideMasters/slideMaster7.xml" /><Relationship Id="rId2" Type="http://schemas.openxmlformats.org/officeDocument/2006/relationships/tags" Target="../tags/tag444.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 Id="rId7" Type="http://schemas.openxmlformats.org/officeDocument/2006/relationships/tags" Target="../tags/tag449.xml" /><Relationship Id="rId8" Type="http://schemas.openxmlformats.org/officeDocument/2006/relationships/tags" Target="../tags/tag450.xml" /><Relationship Id="rId9" Type="http://schemas.openxmlformats.org/officeDocument/2006/relationships/tags" Target="../tags/tag451.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53.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458.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tags" Target="../tags/tag461.xml" /><Relationship Id="rId5"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462.xml"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69.xml" /><Relationship Id="rId2" Type="http://schemas.openxmlformats.org/officeDocument/2006/relationships/tags" Target="../tags/tag470.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 Id="rId8"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76.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82.xml" /><Relationship Id="rId2" Type="http://schemas.openxmlformats.org/officeDocument/2006/relationships/tags" Target="../tags/tag483.xml" /><Relationship Id="rId3" Type="http://schemas.openxmlformats.org/officeDocument/2006/relationships/tags" Target="../tags/tag484.xml"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tags" Target="../tags/tag487.xml" /><Relationship Id="rId7"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495.xml" /><Relationship Id="rId2" Type="http://schemas.openxmlformats.org/officeDocument/2006/relationships/tags" Target="../tags/tag496.xml" /><Relationship Id="rId3" Type="http://schemas.openxmlformats.org/officeDocument/2006/relationships/slideMaster" Target="../slideMasters/slideMaster8.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497.xml" /><Relationship Id="rId2" Type="http://schemas.openxmlformats.org/officeDocument/2006/relationships/tags" Target="../tags/tag498.xml" /><Relationship Id="rId3" Type="http://schemas.openxmlformats.org/officeDocument/2006/relationships/slideMaster" Target="../slideMasters/slideMaster8.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499.xml" /><Relationship Id="rId2" Type="http://schemas.openxmlformats.org/officeDocument/2006/relationships/tags" Target="../tags/tag500.xml" /><Relationship Id="rId3" Type="http://schemas.openxmlformats.org/officeDocument/2006/relationships/slideMaster" Target="../slideMasters/slideMaster8.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501.xml" /><Relationship Id="rId2" Type="http://schemas.openxmlformats.org/officeDocument/2006/relationships/tags" Target="../tags/tag502.xml" /><Relationship Id="rId3" Type="http://schemas.openxmlformats.org/officeDocument/2006/relationships/slideMaster" Target="../slideMasters/slideMaster8.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503.xml" /><Relationship Id="rId2" Type="http://schemas.openxmlformats.org/officeDocument/2006/relationships/tags" Target="../tags/tag504.xml" /><Relationship Id="rId3" Type="http://schemas.openxmlformats.org/officeDocument/2006/relationships/slideMaster" Target="../slideMasters/slideMaster8.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505.xml" /><Relationship Id="rId2" Type="http://schemas.openxmlformats.org/officeDocument/2006/relationships/tags" Target="../tags/tag506.xml" /><Relationship Id="rId3" Type="http://schemas.openxmlformats.org/officeDocument/2006/relationships/slideMaster" Target="../slideMasters/slideMaster8.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507.xml" /><Relationship Id="rId2" Type="http://schemas.openxmlformats.org/officeDocument/2006/relationships/tags" Target="../tags/tag508.xml" /><Relationship Id="rId3" Type="http://schemas.openxmlformats.org/officeDocument/2006/relationships/tags" Target="../tags/tag509.xml" /><Relationship Id="rId4" Type="http://schemas.openxmlformats.org/officeDocument/2006/relationships/tags" Target="../tags/tag510.xml" /><Relationship Id="rId5"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511.xml" /><Relationship Id="rId2" Type="http://schemas.openxmlformats.org/officeDocument/2006/relationships/tags" Target="../tags/tag512.xml" /><Relationship Id="rId3"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513.xml" /><Relationship Id="rId2" Type="http://schemas.openxmlformats.org/officeDocument/2006/relationships/tags" Target="../tags/tag514.xml" /><Relationship Id="rId3" Type="http://schemas.openxmlformats.org/officeDocument/2006/relationships/tags" Target="../tags/tag515.xml" /><Relationship Id="rId4"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516.xml" /><Relationship Id="rId2" Type="http://schemas.openxmlformats.org/officeDocument/2006/relationships/tags" Target="../tags/tag517.xml" /><Relationship Id="rId3" Type="http://schemas.openxmlformats.org/officeDocument/2006/relationships/tags" Target="../tags/tag518.xml" /><Relationship Id="rId4"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519.xml" /><Relationship Id="rId2" Type="http://schemas.openxmlformats.org/officeDocument/2006/relationships/tags" Target="../tags/tag520.xml" /><Relationship Id="rId3" Type="http://schemas.openxmlformats.org/officeDocument/2006/relationships/tags" Target="../tags/tag521.xml" /><Relationship Id="rId4" Type="http://schemas.openxmlformats.org/officeDocument/2006/relationships/tags" Target="../tags/tag522.xml" /><Relationship Id="rId5"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523.xml" /><Relationship Id="rId2" Type="http://schemas.openxmlformats.org/officeDocument/2006/relationships/tags" Target="../tags/tag524.xml" /><Relationship Id="rId3"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525.xml" /><Relationship Id="rId2" Type="http://schemas.openxmlformats.org/officeDocument/2006/relationships/tags" Target="../tags/tag526.xml" /><Relationship Id="rId3"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527.xml" /><Relationship Id="rId2" Type="http://schemas.openxmlformats.org/officeDocument/2006/relationships/tags" Target="../tags/tag528.xml" /><Relationship Id="rId3" Type="http://schemas.openxmlformats.org/officeDocument/2006/relationships/tags" Target="../tags/tag529.xml" /><Relationship Id="rId4"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530.xml" /><Relationship Id="rId2" Type="http://schemas.openxmlformats.org/officeDocument/2006/relationships/tags" Target="../tags/tag531.xml" /><Relationship Id="rId3"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532.xml" /><Relationship Id="rId2" Type="http://schemas.openxmlformats.org/officeDocument/2006/relationships/tags" Target="../tags/tag533.xml" /><Relationship Id="rId3" Type="http://schemas.openxmlformats.org/officeDocument/2006/relationships/tags" Target="../tags/tag534.xml" /><Relationship Id="rId4"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535.xml" /><Relationship Id="rId2" Type="http://schemas.openxmlformats.org/officeDocument/2006/relationships/tags" Target="../tags/tag536.xml" /><Relationship Id="rId3"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537.xml" /><Relationship Id="rId2" Type="http://schemas.openxmlformats.org/officeDocument/2006/relationships/tags" Target="../tags/tag538.xml" /><Relationship Id="rId3" Type="http://schemas.openxmlformats.org/officeDocument/2006/relationships/slideMaster" Target="../slideMasters/slideMaster8.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539.xml" /><Relationship Id="rId2" Type="http://schemas.openxmlformats.org/officeDocument/2006/relationships/tags" Target="../tags/tag540.xml" /><Relationship Id="rId3" Type="http://schemas.openxmlformats.org/officeDocument/2006/relationships/slideMaster" Target="../slideMasters/slideMaster8.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541.xml" /><Relationship Id="rId2" Type="http://schemas.openxmlformats.org/officeDocument/2006/relationships/tags" Target="../tags/tag542.xml" /><Relationship Id="rId3" Type="http://schemas.openxmlformats.org/officeDocument/2006/relationships/slideMaster" Target="../slideMasters/slideMaster8.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543.xml" /><Relationship Id="rId2" Type="http://schemas.openxmlformats.org/officeDocument/2006/relationships/tags" Target="../tags/tag544.xml" /><Relationship Id="rId3" Type="http://schemas.openxmlformats.org/officeDocument/2006/relationships/tags" Target="../tags/tag545.xml" /><Relationship Id="rId4" Type="http://schemas.openxmlformats.org/officeDocument/2006/relationships/slideMaster" Target="../slideMasters/slideMaster8.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546.xml" /><Relationship Id="rId2" Type="http://schemas.openxmlformats.org/officeDocument/2006/relationships/tags" Target="../tags/tag547.xml" /><Relationship Id="rId3" Type="http://schemas.openxmlformats.org/officeDocument/2006/relationships/slideMaster" Target="../slideMasters/slideMaster8.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548.xml" /><Relationship Id="rId2" Type="http://schemas.openxmlformats.org/officeDocument/2006/relationships/tags" Target="../tags/tag549.xml" /><Relationship Id="rId3" Type="http://schemas.openxmlformats.org/officeDocument/2006/relationships/tags" Target="../tags/tag550.xml" /><Relationship Id="rId4" Type="http://schemas.openxmlformats.org/officeDocument/2006/relationships/slideMaster" Target="../slideMasters/slideMaster8.xml" /></Relationships>
</file>

<file path=ppt/slideLayouts/_rels/slideLayout96.xml.rels>&#65279;<?xml version="1.0" encoding="utf-8" standalone="yes"?><Relationships xmlns="http://schemas.openxmlformats.org/package/2006/relationships"><Relationship Id="rId1" Type="http://schemas.openxmlformats.org/officeDocument/2006/relationships/tags" Target="../tags/tag551.xml" /><Relationship Id="rId2" Type="http://schemas.openxmlformats.org/officeDocument/2006/relationships/tags" Target="../tags/tag552.xml" /><Relationship Id="rId3" Type="http://schemas.openxmlformats.org/officeDocument/2006/relationships/slideMaster" Target="../slideMasters/slideMaster8.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553.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slideMaster" Target="../slideMasters/slideMaster8.xml" /></Relationships>
</file>

<file path=ppt/slideLayouts/_rels/slideLayout98.xml.rels>&#65279;<?xml version="1.0" encoding="utf-8" standalone="yes"?><Relationships xmlns="http://schemas.openxmlformats.org/package/2006/relationships"><Relationship Id="rId1" Type="http://schemas.openxmlformats.org/officeDocument/2006/relationships/tags" Target="../tags/tag556.xml" /><Relationship Id="rId2" Type="http://schemas.openxmlformats.org/officeDocument/2006/relationships/tags" Target="../tags/tag557.xml" /><Relationship Id="rId3" Type="http://schemas.openxmlformats.org/officeDocument/2006/relationships/slideMaster" Target="../slideMasters/slideMaster8.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558.xml" /><Relationship Id="rId2" Type="http://schemas.openxmlformats.org/officeDocument/2006/relationships/tags" Target="../tags/tag559.xml" /><Relationship Id="rId3" Type="http://schemas.openxmlformats.org/officeDocument/2006/relationships/tags" Target="../tags/tag560.xml" /><Relationship Id="rId4" Type="http://schemas.openxmlformats.org/officeDocument/2006/relationships/slideMaster" Target="../slideMasters/slideMaster8.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7C14E7E-74C7-A867-42FE-E9EF025C9FF9}"/>
              </a:ext>
            </a:extLst>
          </p:cNvPr>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2B3BD6E-94AF-0C88-4824-B833B605ABA2}"/>
              </a:ext>
            </a:extLst>
          </p:cNvPr>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EAC74C6-58E4-4815-6CA9-19383700B1FC}"/>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1ECA86F4-49AC-DCC2-A5A7-8EE536B83E53}"/>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4FF33A9C-3025-E5C3-8A03-3437AFDB58A8}"/>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64920147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CC8D6AD-0A85-0BF4-2797-9C8A7936AC86}"/>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AAA3891-0C11-F414-D324-9D5A49276322}"/>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878DC28-EBD5-0452-39BB-752C3E361C16}"/>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A39AC99A-B58F-2C46-6AAD-D3D010FDAA4F}"/>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9A117126-F3D7-A6E9-51FC-4F15D73AB17E}"/>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914166496"/>
      </p:ext>
    </p:extLst>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27">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42BDC5D1-40FA-40AE-A0D8-B474E51601AE}"/>
              </a:ext>
            </a:extLst>
          </p:cNvPr>
          <p:cNvSpPr>
            <a:spLocks noGrp="1"/>
          </p:cNvSpPr>
          <p:nvPr>
            <p:ph type="pic" sz="quarter" idx="16" hasCustomPrompt="1"/>
            <p:custDataLst>
              <p:tags r:id="rId2"/>
            </p:custDataLst>
          </p:nvPr>
        </p:nvSpPr>
        <p:spPr>
          <a:xfrm>
            <a:off x="1473997" y="1629255"/>
            <a:ext cx="3599491" cy="3599491"/>
          </a:xfrm>
          <a:custGeom>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54650857"/>
      </p:ext>
    </p:extLst>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
    <p:spTree>
      <p:nvGrpSpPr>
        <p:cNvPr id="1" name=""/>
        <p:cNvGrpSpPr/>
        <p:nvPr>
          <p:custDataLst>
            <p:tags r:id="rId1"/>
          </p:custDataLst>
        </p:nvPr>
      </p:nvGrpSpPr>
      <p:grpSpPr>
        <a:xfrm>
          <a:off x="0" y="0"/>
          <a:ext cx="0" cy="0"/>
        </a:xfrm>
      </p:grpSpPr>
      <p:sp>
        <p:nvSpPr>
          <p:cNvPr id="4" name="Freeform: Shape 3">
            <a:extLst>
              <a:ext uri="{FF2B5EF4-FFF2-40B4-BE49-F238E27FC236}">
                <a16:creationId xmlns:a16="http://schemas.microsoft.com/office/drawing/2014/main" id="{FBD442E3-B8E2-4E3B-8433-A3F499541AD2}"/>
              </a:ext>
            </a:extLst>
          </p:cNvPr>
          <p:cNvSpPr>
            <a:spLocks noGrp="1"/>
          </p:cNvSpPr>
          <p:nvPr>
            <p:ph type="pic" sz="quarter" idx="16" hasCustomPrompt="1"/>
            <p:custDataLst>
              <p:tags r:id="rId2"/>
            </p:custDataLst>
          </p:nvPr>
        </p:nvSpPr>
        <p:spPr>
          <a:xfrm>
            <a:off x="7687628" y="0"/>
            <a:ext cx="4504373" cy="6858000"/>
          </a:xfrm>
          <a:custGeom>
            <a:gdLst>
              <a:gd name="connsiteX0" fmla="*/ 0 w 9008745"/>
              <a:gd name="connsiteY0" fmla="*/ 0 h 13716000"/>
              <a:gd name="connsiteX1" fmla="*/ 9008745 w 9008745"/>
              <a:gd name="connsiteY1" fmla="*/ 0 h 13716000"/>
              <a:gd name="connsiteX2" fmla="*/ 9008745 w 9008745"/>
              <a:gd name="connsiteY2" fmla="*/ 13716000 h 13716000"/>
              <a:gd name="connsiteX3" fmla="*/ 0 w 9008745"/>
              <a:gd name="connsiteY3" fmla="*/ 13716000 h 13716000"/>
            </a:gdLst>
            <a:cxnLst>
              <a:cxn ang="0">
                <a:pos x="connsiteX0" y="connsiteY0"/>
              </a:cxn>
              <a:cxn ang="0">
                <a:pos x="connsiteX1" y="connsiteY1"/>
              </a:cxn>
              <a:cxn ang="0">
                <a:pos x="connsiteX2" y="connsiteY2"/>
              </a:cxn>
              <a:cxn ang="0">
                <a:pos x="connsiteX3" y="connsiteY3"/>
              </a:cxn>
            </a:cxnLst>
            <a:rect l="l" t="t" r="r" b="b"/>
            <a:pathLst>
              <a:path w="9008745" h="13716000">
                <a:moveTo>
                  <a:pt x="0" y="0"/>
                </a:moveTo>
                <a:lnTo>
                  <a:pt x="9008745" y="0"/>
                </a:lnTo>
                <a:lnTo>
                  <a:pt x="9008745"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193571445"/>
      </p:ext>
    </p:extLst>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7D80AA1F-7C5F-4C63-9B8C-B1D5A946C7A4}"/>
              </a:ext>
            </a:extLst>
          </p:cNvPr>
          <p:cNvSpPr>
            <a:spLocks noGrp="1"/>
          </p:cNvSpPr>
          <p:nvPr>
            <p:ph type="pic" sz="quarter" idx="16" hasCustomPrompt="1"/>
            <p:custDataLst>
              <p:tags r:id="rId2"/>
            </p:custDataLst>
          </p:nvPr>
        </p:nvSpPr>
        <p:spPr>
          <a:xfrm>
            <a:off x="1" y="4049486"/>
            <a:ext cx="12192000" cy="2808515"/>
          </a:xfrm>
          <a:custGeom>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596331300"/>
      </p:ext>
    </p:extLst>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7D80AA1F-7C5F-4C63-9B8C-B1D5A946C7A4}"/>
              </a:ext>
            </a:extLst>
          </p:cNvPr>
          <p:cNvSpPr>
            <a:spLocks noGrp="1"/>
          </p:cNvSpPr>
          <p:nvPr>
            <p:ph type="pic" sz="quarter" idx="16" hasCustomPrompt="1"/>
            <p:custDataLst>
              <p:tags r:id="rId2"/>
            </p:custDataLst>
          </p:nvPr>
        </p:nvSpPr>
        <p:spPr>
          <a:xfrm>
            <a:off x="1" y="-1"/>
            <a:ext cx="12192000" cy="2808515"/>
          </a:xfrm>
          <a:custGeom>
            <a:gdLst>
              <a:gd name="connsiteX0" fmla="*/ 0 w 24383999"/>
              <a:gd name="connsiteY0" fmla="*/ 0 h 5617029"/>
              <a:gd name="connsiteX1" fmla="*/ 24383999 w 24383999"/>
              <a:gd name="connsiteY1" fmla="*/ 0 h 5617029"/>
              <a:gd name="connsiteX2" fmla="*/ 24383999 w 24383999"/>
              <a:gd name="connsiteY2" fmla="*/ 5617029 h 5617029"/>
              <a:gd name="connsiteX3" fmla="*/ 0 w 24383999"/>
              <a:gd name="connsiteY3" fmla="*/ 5617029 h 5617029"/>
            </a:gdLst>
            <a:cxnLst>
              <a:cxn ang="0">
                <a:pos x="connsiteX0" y="connsiteY0"/>
              </a:cxn>
              <a:cxn ang="0">
                <a:pos x="connsiteX1" y="connsiteY1"/>
              </a:cxn>
              <a:cxn ang="0">
                <a:pos x="connsiteX2" y="connsiteY2"/>
              </a:cxn>
              <a:cxn ang="0">
                <a:pos x="connsiteX3" y="connsiteY3"/>
              </a:cxn>
            </a:cxnLst>
            <a:rect l="l" t="t" r="r" b="b"/>
            <a:pathLst>
              <a:path w="24383999" h="5617029">
                <a:moveTo>
                  <a:pt x="0" y="0"/>
                </a:moveTo>
                <a:lnTo>
                  <a:pt x="24383999" y="0"/>
                </a:lnTo>
                <a:lnTo>
                  <a:pt x="24383999" y="5617029"/>
                </a:lnTo>
                <a:lnTo>
                  <a:pt x="0" y="561702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96429674"/>
      </p:ext>
    </p:extLst>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
    <p:spTree>
      <p:nvGrpSpPr>
        <p:cNvPr id="1" name=""/>
        <p:cNvGrpSpPr/>
        <p:nvPr>
          <p:custDataLst>
            <p:tags r:id="rId1"/>
          </p:custDataLst>
        </p:nvPr>
      </p:nvGrpSpPr>
      <p:grpSpPr>
        <a:xfrm>
          <a:off x="0" y="0"/>
          <a:ext cx="0" cy="0"/>
        </a:xfrm>
      </p:grpSpPr>
      <p:sp>
        <p:nvSpPr>
          <p:cNvPr id="8" name="Freeform: Shape 7">
            <a:extLst>
              <a:ext uri="{FF2B5EF4-FFF2-40B4-BE49-F238E27FC236}">
                <a16:creationId xmlns:a16="http://schemas.microsoft.com/office/drawing/2014/main" id="{1E0AEEF9-CC85-4E5E-A04F-F68499DE28D8}"/>
              </a:ext>
            </a:extLst>
          </p:cNvPr>
          <p:cNvSpPr>
            <a:spLocks noGrp="1"/>
          </p:cNvSpPr>
          <p:nvPr>
            <p:ph type="pic" sz="quarter" idx="17" hasCustomPrompt="1"/>
            <p:custDataLst>
              <p:tags r:id="rId2"/>
            </p:custDataLst>
          </p:nvPr>
        </p:nvSpPr>
        <p:spPr>
          <a:xfrm>
            <a:off x="6096000" y="1199322"/>
            <a:ext cx="3644348" cy="4459357"/>
          </a:xfrm>
          <a:custGeom>
            <a:gdLst>
              <a:gd name="connsiteX0" fmla="*/ 0 w 7288696"/>
              <a:gd name="connsiteY0" fmla="*/ 0 h 8918714"/>
              <a:gd name="connsiteX1" fmla="*/ 7288696 w 7288696"/>
              <a:gd name="connsiteY1" fmla="*/ 0 h 8918714"/>
              <a:gd name="connsiteX2" fmla="*/ 7288696 w 7288696"/>
              <a:gd name="connsiteY2" fmla="*/ 8918714 h 8918714"/>
              <a:gd name="connsiteX3" fmla="*/ 0 w 7288696"/>
              <a:gd name="connsiteY3" fmla="*/ 8918714 h 8918714"/>
            </a:gdLst>
            <a:cxnLst>
              <a:cxn ang="0">
                <a:pos x="connsiteX0" y="connsiteY0"/>
              </a:cxn>
              <a:cxn ang="0">
                <a:pos x="connsiteX1" y="connsiteY1"/>
              </a:cxn>
              <a:cxn ang="0">
                <a:pos x="connsiteX2" y="connsiteY2"/>
              </a:cxn>
              <a:cxn ang="0">
                <a:pos x="connsiteX3" y="connsiteY3"/>
              </a:cxn>
            </a:cxnLst>
            <a:rect l="l" t="t" r="r" b="b"/>
            <a:pathLst>
              <a:path w="7288696" h="8918714">
                <a:moveTo>
                  <a:pt x="0" y="0"/>
                </a:moveTo>
                <a:lnTo>
                  <a:pt x="7288696" y="0"/>
                </a:lnTo>
                <a:lnTo>
                  <a:pt x="7288696" y="8918714"/>
                </a:lnTo>
                <a:lnTo>
                  <a:pt x="0" y="8918714"/>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Freeform: Shape 5">
            <a:extLst>
              <a:ext uri="{FF2B5EF4-FFF2-40B4-BE49-F238E27FC236}">
                <a16:creationId xmlns:a16="http://schemas.microsoft.com/office/drawing/2014/main" id="{FF10D2B5-0209-4269-98BA-862B6E286E95}"/>
              </a:ext>
            </a:extLst>
          </p:cNvPr>
          <p:cNvSpPr>
            <a:spLocks noGrp="1"/>
          </p:cNvSpPr>
          <p:nvPr>
            <p:ph type="pic" sz="quarter" idx="16" hasCustomPrompt="1"/>
            <p:custDataLst>
              <p:tags r:id="rId3"/>
            </p:custDataLst>
          </p:nvPr>
        </p:nvSpPr>
        <p:spPr>
          <a:xfrm>
            <a:off x="1" y="0"/>
            <a:ext cx="3644348" cy="6858000"/>
          </a:xfrm>
          <a:custGeom>
            <a:gdLst>
              <a:gd name="connsiteX0" fmla="*/ 0 w 7288696"/>
              <a:gd name="connsiteY0" fmla="*/ 0 h 13716000"/>
              <a:gd name="connsiteX1" fmla="*/ 7288696 w 7288696"/>
              <a:gd name="connsiteY1" fmla="*/ 0 h 13716000"/>
              <a:gd name="connsiteX2" fmla="*/ 7288696 w 7288696"/>
              <a:gd name="connsiteY2" fmla="*/ 13716000 h 13716000"/>
              <a:gd name="connsiteX3" fmla="*/ 0 w 7288696"/>
              <a:gd name="connsiteY3" fmla="*/ 13716000 h 13716000"/>
            </a:gdLst>
            <a:cxnLst>
              <a:cxn ang="0">
                <a:pos x="connsiteX0" y="connsiteY0"/>
              </a:cxn>
              <a:cxn ang="0">
                <a:pos x="connsiteX1" y="connsiteY1"/>
              </a:cxn>
              <a:cxn ang="0">
                <a:pos x="connsiteX2" y="connsiteY2"/>
              </a:cxn>
              <a:cxn ang="0">
                <a:pos x="connsiteX3" y="connsiteY3"/>
              </a:cxn>
            </a:cxnLst>
            <a:rect l="l" t="t" r="r" b="b"/>
            <a:pathLst>
              <a:path w="7288696" h="13716000">
                <a:moveTo>
                  <a:pt x="0" y="0"/>
                </a:moveTo>
                <a:lnTo>
                  <a:pt x="7288696" y="0"/>
                </a:lnTo>
                <a:lnTo>
                  <a:pt x="7288696"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802985716"/>
      </p:ext>
    </p:extLst>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
    <p:spTree>
      <p:nvGrpSpPr>
        <p:cNvPr id="1" name=""/>
        <p:cNvGrpSpPr/>
        <p:nvPr>
          <p:custDataLst>
            <p:tags r:id="rId1"/>
          </p:custDataLst>
        </p:nvPr>
      </p:nvGrpSpPr>
      <p:grpSpPr>
        <a:xfrm>
          <a:off x="0" y="0"/>
          <a:ext cx="0" cy="0"/>
        </a:xfrm>
      </p:grpSpPr>
      <p:sp>
        <p:nvSpPr>
          <p:cNvPr id="3" name="Picture Placeholder 2">
            <a:extLst>
              <a:ext uri="{FF2B5EF4-FFF2-40B4-BE49-F238E27FC236}">
                <a16:creationId xmlns:a16="http://schemas.microsoft.com/office/drawing/2014/main" id="{E92CB367-7F82-4205-AA80-B9B35BAA52DC}"/>
              </a:ext>
            </a:extLst>
          </p:cNvPr>
          <p:cNvSpPr>
            <a:spLocks noGrp="1"/>
          </p:cNvSpPr>
          <p:nvPr>
            <p:ph type="pic" sz="quarter" idx="17" hasCustomPrompt="1"/>
            <p:custDataLst>
              <p:tags r:id="rId2"/>
            </p:custDataLst>
          </p:nvPr>
        </p:nvSpPr>
        <p:spPr>
          <a:xfrm>
            <a:off x="0" y="0"/>
            <a:ext cx="12192000" cy="6858000"/>
          </a:xfrm>
          <a:prstGeom prst="rect">
            <a:avLst/>
          </a:pr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p:txBody>
      </p:sp>
      <p:sp>
        <p:nvSpPr>
          <p:cNvPr id="5" name="Freeform: Shape 4">
            <a:extLst>
              <a:ext uri="{FF2B5EF4-FFF2-40B4-BE49-F238E27FC236}">
                <a16:creationId xmlns:a16="http://schemas.microsoft.com/office/drawing/2014/main" id="{821E72A9-A301-491A-BD39-434B028F8A65}"/>
              </a:ext>
            </a:extLst>
          </p:cNvPr>
          <p:cNvSpPr>
            <a:spLocks noGrp="1"/>
          </p:cNvSpPr>
          <p:nvPr>
            <p:ph type="pic" sz="quarter" idx="16" hasCustomPrompt="1"/>
            <p:custDataLst>
              <p:tags r:id="rId3"/>
            </p:custDataLst>
          </p:nvPr>
        </p:nvSpPr>
        <p:spPr>
          <a:xfrm>
            <a:off x="7561945" y="1981203"/>
            <a:ext cx="1523998" cy="1523998"/>
          </a:xfrm>
          <a:custGeom>
            <a:gdLst>
              <a:gd name="connsiteX0" fmla="*/ 1523998 w 3047996"/>
              <a:gd name="connsiteY0" fmla="*/ 0 h 3047996"/>
              <a:gd name="connsiteX1" fmla="*/ 3047996 w 3047996"/>
              <a:gd name="connsiteY1" fmla="*/ 1523998 h 3047996"/>
              <a:gd name="connsiteX2" fmla="*/ 1523998 w 3047996"/>
              <a:gd name="connsiteY2" fmla="*/ 3047996 h 3047996"/>
              <a:gd name="connsiteX3" fmla="*/ 0 w 3047996"/>
              <a:gd name="connsiteY3" fmla="*/ 1523998 h 3047996"/>
              <a:gd name="connsiteX4" fmla="*/ 1523998 w 3047996"/>
              <a:gd name="connsiteY4" fmla="*/ 0 h 3047996"/>
            </a:gdLst>
            <a:cxnLst>
              <a:cxn ang="0">
                <a:pos x="connsiteX0" y="connsiteY0"/>
              </a:cxn>
              <a:cxn ang="0">
                <a:pos x="connsiteX1" y="connsiteY1"/>
              </a:cxn>
              <a:cxn ang="0">
                <a:pos x="connsiteX2" y="connsiteY2"/>
              </a:cxn>
              <a:cxn ang="0">
                <a:pos x="connsiteX3" y="connsiteY3"/>
              </a:cxn>
              <a:cxn ang="0">
                <a:pos x="connsiteX4" y="connsiteY4"/>
              </a:cxn>
            </a:cxnLst>
            <a:rect l="l" t="t" r="r" b="b"/>
            <a:pathLst>
              <a:path w="3047996" h="3047996">
                <a:moveTo>
                  <a:pt x="1523998" y="0"/>
                </a:moveTo>
                <a:cubicBezTo>
                  <a:pt x="2365678" y="0"/>
                  <a:pt x="3047996" y="682317"/>
                  <a:pt x="3047996" y="1523998"/>
                </a:cubicBezTo>
                <a:cubicBezTo>
                  <a:pt x="3047996" y="2365679"/>
                  <a:pt x="2365678" y="3047996"/>
                  <a:pt x="1523998" y="3047996"/>
                </a:cubicBezTo>
                <a:cubicBezTo>
                  <a:pt x="682317" y="3047996"/>
                  <a:pt x="0" y="2365679"/>
                  <a:pt x="0" y="1523998"/>
                </a:cubicBezTo>
                <a:cubicBezTo>
                  <a:pt x="0" y="682317"/>
                  <a:pt x="682317" y="0"/>
                  <a:pt x="1523998"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5110136"/>
      </p:ext>
    </p:extLst>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
    <p:spTree>
      <p:nvGrpSpPr>
        <p:cNvPr id="1" name=""/>
        <p:cNvGrpSpPr/>
        <p:nvPr>
          <p:custDataLst>
            <p:tags r:id="rId1"/>
          </p:custDataLst>
        </p:nvPr>
      </p:nvGrpSpPr>
      <p:grpSpPr>
        <a:xfrm>
          <a:off x="0" y="0"/>
          <a:ext cx="0" cy="0"/>
        </a:xfrm>
      </p:grpSpPr>
      <p:sp>
        <p:nvSpPr>
          <p:cNvPr id="6" name="Freeform: Shape 5">
            <a:extLst>
              <a:ext uri="{FF2B5EF4-FFF2-40B4-BE49-F238E27FC236}">
                <a16:creationId xmlns:a16="http://schemas.microsoft.com/office/drawing/2014/main" id="{4D83CA4C-7CA4-4F36-BB50-414F27709538}"/>
              </a:ext>
            </a:extLst>
          </p:cNvPr>
          <p:cNvSpPr>
            <a:spLocks noGrp="1"/>
          </p:cNvSpPr>
          <p:nvPr>
            <p:ph type="pic" sz="quarter" idx="17" hasCustomPrompt="1"/>
            <p:custDataLst>
              <p:tags r:id="rId2"/>
            </p:custDataLst>
          </p:nvPr>
        </p:nvSpPr>
        <p:spPr>
          <a:xfrm>
            <a:off x="1" y="0"/>
            <a:ext cx="5440018" cy="6858000"/>
          </a:xfrm>
          <a:custGeom>
            <a:gdLst>
              <a:gd name="connsiteX0" fmla="*/ 0 w 10880035"/>
              <a:gd name="connsiteY0" fmla="*/ 0 h 13716000"/>
              <a:gd name="connsiteX1" fmla="*/ 10880035 w 10880035"/>
              <a:gd name="connsiteY1" fmla="*/ 0 h 13716000"/>
              <a:gd name="connsiteX2" fmla="*/ 10880035 w 10880035"/>
              <a:gd name="connsiteY2" fmla="*/ 13716000 h 13716000"/>
              <a:gd name="connsiteX3" fmla="*/ 0 w 10880035"/>
              <a:gd name="connsiteY3" fmla="*/ 13716000 h 13716000"/>
            </a:gdLst>
            <a:cxnLst>
              <a:cxn ang="0">
                <a:pos x="connsiteX0" y="connsiteY0"/>
              </a:cxn>
              <a:cxn ang="0">
                <a:pos x="connsiteX1" y="connsiteY1"/>
              </a:cxn>
              <a:cxn ang="0">
                <a:pos x="connsiteX2" y="connsiteY2"/>
              </a:cxn>
              <a:cxn ang="0">
                <a:pos x="connsiteX3" y="connsiteY3"/>
              </a:cxn>
            </a:cxnLst>
            <a:rect l="l" t="t" r="r" b="b"/>
            <a:pathLst>
              <a:path w="10880035" h="13716000">
                <a:moveTo>
                  <a:pt x="0" y="0"/>
                </a:moveTo>
                <a:lnTo>
                  <a:pt x="10880035" y="0"/>
                </a:lnTo>
                <a:lnTo>
                  <a:pt x="10880035"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1918245262"/>
      </p:ext>
    </p:extLst>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
    <p:spTree>
      <p:nvGrpSpPr>
        <p:cNvPr id="1" name=""/>
        <p:cNvGrpSpPr/>
        <p:nvPr>
          <p:custDataLst>
            <p:tags r:id="rId1"/>
          </p:custDataLst>
        </p:nvPr>
      </p:nvGrpSpPr>
      <p:grpSpPr>
        <a:xfrm>
          <a:off x="0" y="0"/>
          <a:ext cx="0" cy="0"/>
        </a:xfrm>
      </p:grpSpPr>
      <p:sp>
        <p:nvSpPr>
          <p:cNvPr id="4" name="Freeform: Shape 3">
            <a:extLst>
              <a:ext uri="{FF2B5EF4-FFF2-40B4-BE49-F238E27FC236}">
                <a16:creationId xmlns:a16="http://schemas.microsoft.com/office/drawing/2014/main" id="{52A0CB9C-B7D3-42E7-83BD-DBD8AAA75790}"/>
              </a:ext>
            </a:extLst>
          </p:cNvPr>
          <p:cNvSpPr>
            <a:spLocks noGrp="1"/>
          </p:cNvSpPr>
          <p:nvPr>
            <p:ph type="pic" sz="quarter" idx="17" hasCustomPrompt="1"/>
            <p:custDataLst>
              <p:tags r:id="rId2"/>
            </p:custDataLst>
          </p:nvPr>
        </p:nvSpPr>
        <p:spPr>
          <a:xfrm>
            <a:off x="4213247" y="1120179"/>
            <a:ext cx="3770855" cy="2374837"/>
          </a:xfrm>
          <a:custGeom>
            <a:gdLst>
              <a:gd name="connsiteX0" fmla="*/ 0 w 7541710"/>
              <a:gd name="connsiteY0" fmla="*/ 0 h 4749673"/>
              <a:gd name="connsiteX1" fmla="*/ 7541710 w 7541710"/>
              <a:gd name="connsiteY1" fmla="*/ 0 h 4749673"/>
              <a:gd name="connsiteX2" fmla="*/ 7541710 w 7541710"/>
              <a:gd name="connsiteY2" fmla="*/ 4749673 h 4749673"/>
              <a:gd name="connsiteX3" fmla="*/ 0 w 7541710"/>
              <a:gd name="connsiteY3" fmla="*/ 4749673 h 4749673"/>
            </a:gdLst>
            <a:cxnLst>
              <a:cxn ang="0">
                <a:pos x="connsiteX0" y="connsiteY0"/>
              </a:cxn>
              <a:cxn ang="0">
                <a:pos x="connsiteX1" y="connsiteY1"/>
              </a:cxn>
              <a:cxn ang="0">
                <a:pos x="connsiteX2" y="connsiteY2"/>
              </a:cxn>
              <a:cxn ang="0">
                <a:pos x="connsiteX3" y="connsiteY3"/>
              </a:cxn>
            </a:cxnLst>
            <a:rect l="l" t="t" r="r" b="b"/>
            <a:pathLst>
              <a:path w="7541709" h="4749673">
                <a:moveTo>
                  <a:pt x="0" y="0"/>
                </a:moveTo>
                <a:lnTo>
                  <a:pt x="7541710" y="0"/>
                </a:lnTo>
                <a:lnTo>
                  <a:pt x="7541710" y="4749673"/>
                </a:lnTo>
                <a:lnTo>
                  <a:pt x="0" y="47496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956733324"/>
      </p:ext>
    </p:extLst>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F3F7B34C-7BD9-4B37-AA88-C3807C7EB040}"/>
              </a:ext>
            </a:extLst>
          </p:cNvPr>
          <p:cNvSpPr>
            <a:spLocks noGrp="1"/>
          </p:cNvSpPr>
          <p:nvPr>
            <p:ph type="pic" sz="quarter" idx="17" hasCustomPrompt="1"/>
            <p:custDataLst>
              <p:tags r:id="rId2"/>
            </p:custDataLst>
          </p:nvPr>
        </p:nvSpPr>
        <p:spPr>
          <a:xfrm>
            <a:off x="4242136" y="1318701"/>
            <a:ext cx="3656408" cy="2297712"/>
          </a:xfrm>
          <a:custGeom>
            <a:gdLst>
              <a:gd name="connsiteX0" fmla="*/ 0 w 7312816"/>
              <a:gd name="connsiteY0" fmla="*/ 0 h 4595423"/>
              <a:gd name="connsiteX1" fmla="*/ 7312816 w 7312816"/>
              <a:gd name="connsiteY1" fmla="*/ 0 h 4595423"/>
              <a:gd name="connsiteX2" fmla="*/ 7312816 w 7312816"/>
              <a:gd name="connsiteY2" fmla="*/ 4595423 h 4595423"/>
              <a:gd name="connsiteX3" fmla="*/ 0 w 7312816"/>
              <a:gd name="connsiteY3" fmla="*/ 4595423 h 4595423"/>
            </a:gdLst>
            <a:cxnLst>
              <a:cxn ang="0">
                <a:pos x="connsiteX0" y="connsiteY0"/>
              </a:cxn>
              <a:cxn ang="0">
                <a:pos x="connsiteX1" y="connsiteY1"/>
              </a:cxn>
              <a:cxn ang="0">
                <a:pos x="connsiteX2" y="connsiteY2"/>
              </a:cxn>
              <a:cxn ang="0">
                <a:pos x="connsiteX3" y="connsiteY3"/>
              </a:cxn>
            </a:cxnLst>
            <a:rect l="l" t="t" r="r" b="b"/>
            <a:pathLst>
              <a:path w="7312816" h="4595423">
                <a:moveTo>
                  <a:pt x="0" y="0"/>
                </a:moveTo>
                <a:lnTo>
                  <a:pt x="7312816" y="0"/>
                </a:lnTo>
                <a:lnTo>
                  <a:pt x="7312816" y="4595423"/>
                </a:lnTo>
                <a:lnTo>
                  <a:pt x="0" y="459542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936781750"/>
      </p:ext>
    </p:extLst>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
    <p:spTree>
      <p:nvGrpSpPr>
        <p:cNvPr id="1" name=""/>
        <p:cNvGrpSpPr/>
        <p:nvPr>
          <p:custDataLst>
            <p:tags r:id="rId1"/>
          </p:custDataLst>
        </p:nvPr>
      </p:nvGrpSpPr>
      <p:grpSpPr>
        <a:xfrm>
          <a:off x="0" y="0"/>
          <a:ext cx="0" cy="0"/>
        </a:xfrm>
      </p:grpSpPr>
      <p:sp>
        <p:nvSpPr>
          <p:cNvPr id="4" name="Freeform: Shape 3">
            <a:extLst>
              <a:ext uri="{FF2B5EF4-FFF2-40B4-BE49-F238E27FC236}">
                <a16:creationId xmlns:a16="http://schemas.microsoft.com/office/drawing/2014/main" id="{743BCB8B-75AA-42E9-9292-518392455092}"/>
              </a:ext>
            </a:extLst>
          </p:cNvPr>
          <p:cNvSpPr>
            <a:spLocks noGrp="1"/>
          </p:cNvSpPr>
          <p:nvPr>
            <p:ph type="pic" sz="quarter" idx="17" hasCustomPrompt="1"/>
            <p:custDataLst>
              <p:tags r:id="rId2"/>
            </p:custDataLst>
          </p:nvPr>
        </p:nvSpPr>
        <p:spPr>
          <a:xfrm>
            <a:off x="7887690" y="202479"/>
            <a:ext cx="2682656" cy="4743768"/>
          </a:xfrm>
          <a:custGeom>
            <a:gdLst>
              <a:gd name="connsiteX0" fmla="*/ 0 w 5365312"/>
              <a:gd name="connsiteY0" fmla="*/ 0 h 9487535"/>
              <a:gd name="connsiteX1" fmla="*/ 5365312 w 5365312"/>
              <a:gd name="connsiteY1" fmla="*/ 0 h 9487535"/>
              <a:gd name="connsiteX2" fmla="*/ 5365312 w 5365312"/>
              <a:gd name="connsiteY2" fmla="*/ 9487535 h 9487535"/>
              <a:gd name="connsiteX3" fmla="*/ 0 w 5365312"/>
              <a:gd name="connsiteY3" fmla="*/ 9487535 h 9487535"/>
            </a:gdLst>
            <a:cxnLst>
              <a:cxn ang="0">
                <a:pos x="connsiteX0" y="connsiteY0"/>
              </a:cxn>
              <a:cxn ang="0">
                <a:pos x="connsiteX1" y="connsiteY1"/>
              </a:cxn>
              <a:cxn ang="0">
                <a:pos x="connsiteX2" y="connsiteY2"/>
              </a:cxn>
              <a:cxn ang="0">
                <a:pos x="connsiteX3" y="connsiteY3"/>
              </a:cxn>
            </a:cxnLst>
            <a:rect l="l" t="t" r="r" b="b"/>
            <a:pathLst>
              <a:path w="5365312" h="9487535">
                <a:moveTo>
                  <a:pt x="0" y="0"/>
                </a:moveTo>
                <a:lnTo>
                  <a:pt x="5365312" y="0"/>
                </a:lnTo>
                <a:lnTo>
                  <a:pt x="5365312" y="9487535"/>
                </a:lnTo>
                <a:lnTo>
                  <a:pt x="0" y="9487535"/>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05390777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id="{62FF0602-018A-7C78-BB8E-AE3B8B1BC72D}"/>
              </a:ext>
            </a:extLst>
          </p:cNvPr>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FDF2BB7-BE6D-ADF1-8198-F4102034C749}"/>
              </a:ext>
            </a:extLst>
          </p:cNvPr>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CA864CE-C1C9-9247-8D5E-09E881CE097F}"/>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736A555C-E923-F6C4-CF0C-9FC5D2517E21}"/>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5E042B3B-DDCF-2D13-F808-9DF965EBBE5A}"/>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3297845803"/>
      </p:ext>
    </p:extLst>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
    <p:spTree>
      <p:nvGrpSpPr>
        <p:cNvPr id="1" name=""/>
        <p:cNvGrpSpPr/>
        <p:nvPr>
          <p:custDataLst>
            <p:tags r:id="rId1"/>
          </p:custDataLst>
        </p:nvPr>
      </p:nvGrpSpPr>
      <p:grpSpPr>
        <a:xfrm>
          <a:off x="0" y="0"/>
          <a:ext cx="0" cy="0"/>
        </a:xfrm>
      </p:grpSpPr>
      <p:sp>
        <p:nvSpPr>
          <p:cNvPr id="8" name="Freeform: Shape 7">
            <a:extLst>
              <a:ext uri="{FF2B5EF4-FFF2-40B4-BE49-F238E27FC236}">
                <a16:creationId xmlns:a16="http://schemas.microsoft.com/office/drawing/2014/main" id="{C4D4BAE6-D4BF-4F3E-9958-D34B540DD225}"/>
              </a:ext>
            </a:extLst>
          </p:cNvPr>
          <p:cNvSpPr>
            <a:spLocks noGrp="1"/>
          </p:cNvSpPr>
          <p:nvPr>
            <p:ph type="pic" sz="quarter" idx="18" hasCustomPrompt="1"/>
            <p:custDataLst>
              <p:tags r:id="rId2"/>
            </p:custDataLst>
          </p:nvPr>
        </p:nvSpPr>
        <p:spPr>
          <a:xfrm>
            <a:off x="5339617" y="1295369"/>
            <a:ext cx="1443433" cy="2552437"/>
          </a:xfrm>
          <a:custGeom>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9" name="Freeform: Shape 8">
            <a:extLst>
              <a:ext uri="{FF2B5EF4-FFF2-40B4-BE49-F238E27FC236}">
                <a16:creationId xmlns:a16="http://schemas.microsoft.com/office/drawing/2014/main" id="{366E2789-5F62-4A87-BFA1-AE7E741B1F04}"/>
              </a:ext>
            </a:extLst>
          </p:cNvPr>
          <p:cNvSpPr>
            <a:spLocks noGrp="1"/>
          </p:cNvSpPr>
          <p:nvPr>
            <p:ph type="pic" sz="quarter" idx="19" hasCustomPrompt="1"/>
            <p:custDataLst>
              <p:tags r:id="rId3"/>
            </p:custDataLst>
          </p:nvPr>
        </p:nvSpPr>
        <p:spPr>
          <a:xfrm>
            <a:off x="2278364" y="1295369"/>
            <a:ext cx="1443433" cy="2552437"/>
          </a:xfrm>
          <a:custGeom>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id="{25975F2E-A7FA-4F62-84A3-9B2B74B86E4F}"/>
              </a:ext>
            </a:extLst>
          </p:cNvPr>
          <p:cNvSpPr>
            <a:spLocks noGrp="1"/>
          </p:cNvSpPr>
          <p:nvPr>
            <p:ph type="pic" sz="quarter" idx="17" hasCustomPrompt="1"/>
            <p:custDataLst>
              <p:tags r:id="rId4"/>
            </p:custDataLst>
          </p:nvPr>
        </p:nvSpPr>
        <p:spPr>
          <a:xfrm>
            <a:off x="8394243" y="1295369"/>
            <a:ext cx="1443433" cy="2552437"/>
          </a:xfrm>
          <a:custGeom>
            <a:gdLst>
              <a:gd name="connsiteX0" fmla="*/ 0 w 2886866"/>
              <a:gd name="connsiteY0" fmla="*/ 0 h 5104873"/>
              <a:gd name="connsiteX1" fmla="*/ 2886866 w 2886866"/>
              <a:gd name="connsiteY1" fmla="*/ 0 h 5104873"/>
              <a:gd name="connsiteX2" fmla="*/ 2886866 w 2886866"/>
              <a:gd name="connsiteY2" fmla="*/ 5104873 h 5104873"/>
              <a:gd name="connsiteX3" fmla="*/ 0 w 2886866"/>
              <a:gd name="connsiteY3" fmla="*/ 5104873 h 5104873"/>
            </a:gdLst>
            <a:cxnLst>
              <a:cxn ang="0">
                <a:pos x="connsiteX0" y="connsiteY0"/>
              </a:cxn>
              <a:cxn ang="0">
                <a:pos x="connsiteX1" y="connsiteY1"/>
              </a:cxn>
              <a:cxn ang="0">
                <a:pos x="connsiteX2" y="connsiteY2"/>
              </a:cxn>
              <a:cxn ang="0">
                <a:pos x="connsiteX3" y="connsiteY3"/>
              </a:cxn>
            </a:cxnLst>
            <a:rect l="l" t="t" r="r" b="b"/>
            <a:pathLst>
              <a:path w="2886866" h="5104873">
                <a:moveTo>
                  <a:pt x="0" y="0"/>
                </a:moveTo>
                <a:lnTo>
                  <a:pt x="2886866" y="0"/>
                </a:lnTo>
                <a:lnTo>
                  <a:pt x="2886866" y="5104873"/>
                </a:lnTo>
                <a:lnTo>
                  <a:pt x="0" y="510487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70704408"/>
      </p:ext>
    </p:extLst>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
    <p:spTree>
      <p:nvGrpSpPr>
        <p:cNvPr id="1" name=""/>
        <p:cNvGrpSpPr/>
        <p:nvPr>
          <p:custDataLst>
            <p:tags r:id="rId1"/>
          </p:custDataLst>
        </p:nvPr>
      </p:nvGrpSpPr>
      <p:grpSpPr>
        <a:xfrm>
          <a:off x="0" y="0"/>
          <a:ext cx="0" cy="0"/>
        </a:xfrm>
      </p:grpSpPr>
      <p:sp>
        <p:nvSpPr>
          <p:cNvPr id="6" name="Freeform: Shape 5">
            <a:extLst>
              <a:ext uri="{FF2B5EF4-FFF2-40B4-BE49-F238E27FC236}">
                <a16:creationId xmlns:a16="http://schemas.microsoft.com/office/drawing/2014/main" id="{91FE4BDA-43CB-40A4-AAFD-078709EC3C92}"/>
              </a:ext>
            </a:extLst>
          </p:cNvPr>
          <p:cNvSpPr>
            <a:spLocks noGrp="1"/>
          </p:cNvSpPr>
          <p:nvPr>
            <p:ph type="pic" sz="quarter" idx="19" hasCustomPrompt="1"/>
            <p:custDataLst>
              <p:tags r:id="rId2"/>
            </p:custDataLst>
          </p:nvPr>
        </p:nvSpPr>
        <p:spPr>
          <a:xfrm>
            <a:off x="1561629" y="1458139"/>
            <a:ext cx="2965687" cy="3957017"/>
          </a:xfrm>
          <a:custGeom>
            <a:gdLst>
              <a:gd name="connsiteX0" fmla="*/ 0 w 5931373"/>
              <a:gd name="connsiteY0" fmla="*/ 0 h 7914033"/>
              <a:gd name="connsiteX1" fmla="*/ 5931373 w 5931373"/>
              <a:gd name="connsiteY1" fmla="*/ 0 h 7914033"/>
              <a:gd name="connsiteX2" fmla="*/ 5931373 w 5931373"/>
              <a:gd name="connsiteY2" fmla="*/ 7914033 h 7914033"/>
              <a:gd name="connsiteX3" fmla="*/ 0 w 5931373"/>
              <a:gd name="connsiteY3" fmla="*/ 7914033 h 7914033"/>
            </a:gdLst>
            <a:cxnLst>
              <a:cxn ang="0">
                <a:pos x="connsiteX0" y="connsiteY0"/>
              </a:cxn>
              <a:cxn ang="0">
                <a:pos x="connsiteX1" y="connsiteY1"/>
              </a:cxn>
              <a:cxn ang="0">
                <a:pos x="connsiteX2" y="connsiteY2"/>
              </a:cxn>
              <a:cxn ang="0">
                <a:pos x="connsiteX3" y="connsiteY3"/>
              </a:cxn>
            </a:cxnLst>
            <a:rect l="l" t="t" r="r" b="b"/>
            <a:pathLst>
              <a:path w="5931373" h="7914033">
                <a:moveTo>
                  <a:pt x="0" y="0"/>
                </a:moveTo>
                <a:lnTo>
                  <a:pt x="5931373" y="0"/>
                </a:lnTo>
                <a:lnTo>
                  <a:pt x="5931373" y="7914033"/>
                </a:lnTo>
                <a:lnTo>
                  <a:pt x="0" y="791403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666614507"/>
      </p:ext>
    </p:extLst>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
    <p:spTree>
      <p:nvGrpSpPr>
        <p:cNvPr id="1" name=""/>
        <p:cNvGrpSpPr/>
        <p:nvPr>
          <p:custDataLst>
            <p:tags r:id="rId1"/>
          </p:custDataLst>
        </p:nvPr>
      </p:nvGrpSpPr>
      <p:grpSpPr>
        <a:xfrm>
          <a:off x="0" y="0"/>
          <a:ext cx="0" cy="0"/>
        </a:xfrm>
      </p:grpSpPr>
      <p:sp>
        <p:nvSpPr>
          <p:cNvPr id="8" name="Freeform: Shape 7">
            <a:extLst>
              <a:ext uri="{FF2B5EF4-FFF2-40B4-BE49-F238E27FC236}">
                <a16:creationId xmlns:a16="http://schemas.microsoft.com/office/drawing/2014/main" id="{D8A92859-AC05-487C-8A71-7DE082D81431}"/>
              </a:ext>
            </a:extLst>
          </p:cNvPr>
          <p:cNvSpPr>
            <a:spLocks noGrp="1"/>
          </p:cNvSpPr>
          <p:nvPr>
            <p:ph type="pic" sz="quarter" idx="20" hasCustomPrompt="1"/>
            <p:custDataLst>
              <p:tags r:id="rId2"/>
            </p:custDataLst>
          </p:nvPr>
        </p:nvSpPr>
        <p:spPr>
          <a:xfrm>
            <a:off x="5819245" y="2815518"/>
            <a:ext cx="1555668" cy="2073766"/>
          </a:xfrm>
          <a:custGeom>
            <a:gdLst>
              <a:gd name="connsiteX0" fmla="*/ 0 w 3111336"/>
              <a:gd name="connsiteY0" fmla="*/ 0 h 4147532"/>
              <a:gd name="connsiteX1" fmla="*/ 3111336 w 3111336"/>
              <a:gd name="connsiteY1" fmla="*/ 0 h 4147532"/>
              <a:gd name="connsiteX2" fmla="*/ 3111336 w 3111336"/>
              <a:gd name="connsiteY2" fmla="*/ 4147532 h 4147532"/>
              <a:gd name="connsiteX3" fmla="*/ 0 w 3111336"/>
              <a:gd name="connsiteY3" fmla="*/ 4147532 h 4147532"/>
            </a:gdLst>
            <a:cxnLst>
              <a:cxn ang="0">
                <a:pos x="connsiteX0" y="connsiteY0"/>
              </a:cxn>
              <a:cxn ang="0">
                <a:pos x="connsiteX1" y="connsiteY1"/>
              </a:cxn>
              <a:cxn ang="0">
                <a:pos x="connsiteX2" y="connsiteY2"/>
              </a:cxn>
              <a:cxn ang="0">
                <a:pos x="connsiteX3" y="connsiteY3"/>
              </a:cxn>
            </a:cxnLst>
            <a:rect l="l" t="t" r="r" b="b"/>
            <a:pathLst>
              <a:path w="3111336" h="4147532">
                <a:moveTo>
                  <a:pt x="0" y="0"/>
                </a:moveTo>
                <a:lnTo>
                  <a:pt x="3111336" y="0"/>
                </a:lnTo>
                <a:lnTo>
                  <a:pt x="3111336" y="4147532"/>
                </a:lnTo>
                <a:lnTo>
                  <a:pt x="0" y="414753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5" name="Freeform: Shape 4">
            <a:extLst>
              <a:ext uri="{FF2B5EF4-FFF2-40B4-BE49-F238E27FC236}">
                <a16:creationId xmlns:a16="http://schemas.microsoft.com/office/drawing/2014/main" id="{013105A3-FDF2-4A35-A86D-987BD7109329}"/>
              </a:ext>
            </a:extLst>
          </p:cNvPr>
          <p:cNvSpPr>
            <a:spLocks noGrp="1"/>
          </p:cNvSpPr>
          <p:nvPr>
            <p:ph type="pic" sz="quarter" idx="19" hasCustomPrompt="1"/>
            <p:custDataLst>
              <p:tags r:id="rId3"/>
            </p:custDataLst>
          </p:nvPr>
        </p:nvSpPr>
        <p:spPr>
          <a:xfrm>
            <a:off x="7111227" y="1902509"/>
            <a:ext cx="3719319" cy="2342381"/>
          </a:xfrm>
          <a:custGeom>
            <a:gdLst>
              <a:gd name="connsiteX0" fmla="*/ 0 w 7438638"/>
              <a:gd name="connsiteY0" fmla="*/ 0 h 4684761"/>
              <a:gd name="connsiteX1" fmla="*/ 7438638 w 7438638"/>
              <a:gd name="connsiteY1" fmla="*/ 0 h 4684761"/>
              <a:gd name="connsiteX2" fmla="*/ 7438638 w 7438638"/>
              <a:gd name="connsiteY2" fmla="*/ 4684761 h 4684761"/>
              <a:gd name="connsiteX3" fmla="*/ 0 w 7438638"/>
              <a:gd name="connsiteY3" fmla="*/ 4684761 h 4684761"/>
            </a:gdLst>
            <a:cxnLst>
              <a:cxn ang="0">
                <a:pos x="connsiteX0" y="connsiteY0"/>
              </a:cxn>
              <a:cxn ang="0">
                <a:pos x="connsiteX1" y="connsiteY1"/>
              </a:cxn>
              <a:cxn ang="0">
                <a:pos x="connsiteX2" y="connsiteY2"/>
              </a:cxn>
              <a:cxn ang="0">
                <a:pos x="connsiteX3" y="connsiteY3"/>
              </a:cxn>
            </a:cxnLst>
            <a:rect l="l" t="t" r="r" b="b"/>
            <a:pathLst>
              <a:path w="7438638" h="4684761">
                <a:moveTo>
                  <a:pt x="0" y="0"/>
                </a:moveTo>
                <a:lnTo>
                  <a:pt x="7438638" y="0"/>
                </a:lnTo>
                <a:lnTo>
                  <a:pt x="7438638" y="4684761"/>
                </a:lnTo>
                <a:lnTo>
                  <a:pt x="0" y="468476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800929912"/>
      </p:ext>
    </p:extLst>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
    <p:spTree>
      <p:nvGrpSpPr>
        <p:cNvPr id="1" name=""/>
        <p:cNvGrpSpPr/>
        <p:nvPr>
          <p:custDataLst>
            <p:tags r:id="rId1"/>
          </p:custDataLst>
        </p:nvPr>
      </p:nvGrpSpPr>
      <p:grpSpPr>
        <a:xfrm>
          <a:off x="0" y="0"/>
          <a:ext cx="0" cy="0"/>
        </a:xfrm>
      </p:grpSpPr>
      <p:sp>
        <p:nvSpPr>
          <p:cNvPr id="10" name="Freeform: Shape 9">
            <a:extLst>
              <a:ext uri="{FF2B5EF4-FFF2-40B4-BE49-F238E27FC236}">
                <a16:creationId xmlns:a16="http://schemas.microsoft.com/office/drawing/2014/main" id="{02B5A41B-AF74-4BF3-A1B7-AC531B755812}"/>
              </a:ext>
            </a:extLst>
          </p:cNvPr>
          <p:cNvSpPr>
            <a:spLocks noGrp="1"/>
          </p:cNvSpPr>
          <p:nvPr>
            <p:ph type="pic" sz="quarter" idx="20" hasCustomPrompt="1"/>
            <p:custDataLst>
              <p:tags r:id="rId2"/>
            </p:custDataLst>
          </p:nvPr>
        </p:nvSpPr>
        <p:spPr>
          <a:xfrm>
            <a:off x="7048153" y="3488690"/>
            <a:ext cx="1088700" cy="1925160"/>
          </a:xfrm>
          <a:custGeom>
            <a:gdLst>
              <a:gd name="connsiteX0" fmla="*/ 0 w 2177400"/>
              <a:gd name="connsiteY0" fmla="*/ 0 h 3850319"/>
              <a:gd name="connsiteX1" fmla="*/ 2177400 w 2177400"/>
              <a:gd name="connsiteY1" fmla="*/ 0 h 3850319"/>
              <a:gd name="connsiteX2" fmla="*/ 2177400 w 2177400"/>
              <a:gd name="connsiteY2" fmla="*/ 3850319 h 3850319"/>
              <a:gd name="connsiteX3" fmla="*/ 0 w 2177400"/>
              <a:gd name="connsiteY3" fmla="*/ 3850319 h 3850319"/>
            </a:gdLst>
            <a:cxnLst>
              <a:cxn ang="0">
                <a:pos x="connsiteX0" y="connsiteY0"/>
              </a:cxn>
              <a:cxn ang="0">
                <a:pos x="connsiteX1" y="connsiteY1"/>
              </a:cxn>
              <a:cxn ang="0">
                <a:pos x="connsiteX2" y="connsiteY2"/>
              </a:cxn>
              <a:cxn ang="0">
                <a:pos x="connsiteX3" y="connsiteY3"/>
              </a:cxn>
            </a:cxnLst>
            <a:rect l="l" t="t" r="r" b="b"/>
            <a:pathLst>
              <a:path w="2177400" h="3850318">
                <a:moveTo>
                  <a:pt x="0" y="0"/>
                </a:moveTo>
                <a:lnTo>
                  <a:pt x="2177400" y="0"/>
                </a:lnTo>
                <a:lnTo>
                  <a:pt x="2177400" y="3850319"/>
                </a:lnTo>
                <a:lnTo>
                  <a:pt x="0" y="3850319"/>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id="{40E9A55B-6180-4C02-B374-E74F8D643840}"/>
              </a:ext>
            </a:extLst>
          </p:cNvPr>
          <p:cNvSpPr>
            <a:spLocks noGrp="1"/>
          </p:cNvSpPr>
          <p:nvPr>
            <p:ph type="pic" sz="quarter" idx="19" hasCustomPrompt="1"/>
            <p:custDataLst>
              <p:tags r:id="rId3"/>
            </p:custDataLst>
          </p:nvPr>
        </p:nvSpPr>
        <p:spPr>
          <a:xfrm>
            <a:off x="7971922" y="1455852"/>
            <a:ext cx="2695575" cy="3593306"/>
          </a:xfrm>
          <a:custGeom>
            <a:gdLst>
              <a:gd name="connsiteX0" fmla="*/ 0 w 5391150"/>
              <a:gd name="connsiteY0" fmla="*/ 0 h 7186611"/>
              <a:gd name="connsiteX1" fmla="*/ 5391150 w 5391150"/>
              <a:gd name="connsiteY1" fmla="*/ 0 h 7186611"/>
              <a:gd name="connsiteX2" fmla="*/ 5391150 w 5391150"/>
              <a:gd name="connsiteY2" fmla="*/ 7186611 h 7186611"/>
              <a:gd name="connsiteX3" fmla="*/ 0 w 5391150"/>
              <a:gd name="connsiteY3" fmla="*/ 7186611 h 7186611"/>
            </a:gdLst>
            <a:cxnLst>
              <a:cxn ang="0">
                <a:pos x="connsiteX0" y="connsiteY0"/>
              </a:cxn>
              <a:cxn ang="0">
                <a:pos x="connsiteX1" y="connsiteY1"/>
              </a:cxn>
              <a:cxn ang="0">
                <a:pos x="connsiteX2" y="connsiteY2"/>
              </a:cxn>
              <a:cxn ang="0">
                <a:pos x="connsiteX3" y="connsiteY3"/>
              </a:cxn>
            </a:cxnLst>
            <a:rect l="l" t="t" r="r" b="b"/>
            <a:pathLst>
              <a:path w="5391150" h="7186610">
                <a:moveTo>
                  <a:pt x="0" y="0"/>
                </a:moveTo>
                <a:lnTo>
                  <a:pt x="5391150" y="0"/>
                </a:lnTo>
                <a:lnTo>
                  <a:pt x="5391150" y="7186611"/>
                </a:lnTo>
                <a:lnTo>
                  <a:pt x="0" y="7186611"/>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976931144"/>
      </p:ext>
    </p:extLst>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B3793406-23DF-45BB-A26E-AA30DC1EC5ED}"/>
              </a:ext>
            </a:extLst>
          </p:cNvPr>
          <p:cNvSpPr>
            <a:spLocks noGrp="1"/>
          </p:cNvSpPr>
          <p:nvPr>
            <p:ph type="pic" sz="quarter" idx="19" hasCustomPrompt="1"/>
            <p:custDataLst>
              <p:tags r:id="rId2"/>
            </p:custDataLst>
          </p:nvPr>
        </p:nvSpPr>
        <p:spPr>
          <a:xfrm>
            <a:off x="1" y="1522794"/>
            <a:ext cx="4758289" cy="2855547"/>
          </a:xfrm>
          <a:custGeom>
            <a:gdLst>
              <a:gd name="connsiteX0" fmla="*/ 0 w 9516577"/>
              <a:gd name="connsiteY0" fmla="*/ 0 h 5711094"/>
              <a:gd name="connsiteX1" fmla="*/ 9516577 w 9516577"/>
              <a:gd name="connsiteY1" fmla="*/ 0 h 5711094"/>
              <a:gd name="connsiteX2" fmla="*/ 9516577 w 9516577"/>
              <a:gd name="connsiteY2" fmla="*/ 5711094 h 5711094"/>
              <a:gd name="connsiteX3" fmla="*/ 0 w 9516577"/>
              <a:gd name="connsiteY3" fmla="*/ 5711094 h 5711094"/>
            </a:gdLst>
            <a:cxnLst>
              <a:cxn ang="0">
                <a:pos x="connsiteX0" y="connsiteY0"/>
              </a:cxn>
              <a:cxn ang="0">
                <a:pos x="connsiteX1" y="connsiteY1"/>
              </a:cxn>
              <a:cxn ang="0">
                <a:pos x="connsiteX2" y="connsiteY2"/>
              </a:cxn>
              <a:cxn ang="0">
                <a:pos x="connsiteX3" y="connsiteY3"/>
              </a:cxn>
            </a:cxnLst>
            <a:rect l="l" t="t" r="r" b="b"/>
            <a:pathLst>
              <a:path w="9516577" h="5711094">
                <a:moveTo>
                  <a:pt x="0" y="0"/>
                </a:moveTo>
                <a:lnTo>
                  <a:pt x="9516577" y="0"/>
                </a:lnTo>
                <a:lnTo>
                  <a:pt x="9516577" y="5711094"/>
                </a:lnTo>
                <a:lnTo>
                  <a:pt x="0" y="571109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393855757"/>
      </p:ext>
    </p:extLst>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
    <p:spTree>
      <p:nvGrpSpPr>
        <p:cNvPr id="1" name=""/>
        <p:cNvGrpSpPr/>
        <p:nvPr>
          <p:custDataLst>
            <p:tags r:id="rId1"/>
          </p:custDataLst>
        </p:nvPr>
      </p:nvGrpSpPr>
      <p:grpSpPr>
        <a:xfrm>
          <a:off x="0" y="0"/>
          <a:ext cx="0" cy="0"/>
        </a:xfrm>
      </p:grpSpPr>
      <p:sp>
        <p:nvSpPr>
          <p:cNvPr id="7" name="Freeform: Shape 6">
            <a:extLst>
              <a:ext uri="{FF2B5EF4-FFF2-40B4-BE49-F238E27FC236}">
                <a16:creationId xmlns:a16="http://schemas.microsoft.com/office/drawing/2014/main" id="{C000E348-7676-4F77-89DD-6F4F8F662800}"/>
              </a:ext>
            </a:extLst>
          </p:cNvPr>
          <p:cNvSpPr>
            <a:spLocks noGrp="1"/>
          </p:cNvSpPr>
          <p:nvPr>
            <p:ph type="pic" sz="quarter" idx="20" hasCustomPrompt="1"/>
            <p:custDataLst>
              <p:tags r:id="rId2"/>
            </p:custDataLst>
          </p:nvPr>
        </p:nvSpPr>
        <p:spPr>
          <a:xfrm>
            <a:off x="6747435" y="0"/>
            <a:ext cx="3022574" cy="3962723"/>
          </a:xfrm>
          <a:custGeom>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6" name="Freeform: Shape 5">
            <a:extLst>
              <a:ext uri="{FF2B5EF4-FFF2-40B4-BE49-F238E27FC236}">
                <a16:creationId xmlns:a16="http://schemas.microsoft.com/office/drawing/2014/main" id="{7E724093-A13B-4C85-B55C-51A6DA42F216}"/>
              </a:ext>
            </a:extLst>
          </p:cNvPr>
          <p:cNvSpPr>
            <a:spLocks noGrp="1"/>
          </p:cNvSpPr>
          <p:nvPr>
            <p:ph type="pic" sz="quarter" idx="19" hasCustomPrompt="1"/>
            <p:custDataLst>
              <p:tags r:id="rId3"/>
            </p:custDataLst>
          </p:nvPr>
        </p:nvSpPr>
        <p:spPr>
          <a:xfrm>
            <a:off x="2506740" y="0"/>
            <a:ext cx="3022574" cy="3962723"/>
          </a:xfrm>
          <a:custGeom>
            <a:gdLst>
              <a:gd name="connsiteX0" fmla="*/ 0 w 6045148"/>
              <a:gd name="connsiteY0" fmla="*/ 0 h 7925446"/>
              <a:gd name="connsiteX1" fmla="*/ 6045148 w 6045148"/>
              <a:gd name="connsiteY1" fmla="*/ 0 h 7925446"/>
              <a:gd name="connsiteX2" fmla="*/ 6045148 w 6045148"/>
              <a:gd name="connsiteY2" fmla="*/ 7925446 h 7925446"/>
              <a:gd name="connsiteX3" fmla="*/ 0 w 6045148"/>
              <a:gd name="connsiteY3" fmla="*/ 7925446 h 7925446"/>
            </a:gdLst>
            <a:cxnLst>
              <a:cxn ang="0">
                <a:pos x="connsiteX0" y="connsiteY0"/>
              </a:cxn>
              <a:cxn ang="0">
                <a:pos x="connsiteX1" y="connsiteY1"/>
              </a:cxn>
              <a:cxn ang="0">
                <a:pos x="connsiteX2" y="connsiteY2"/>
              </a:cxn>
              <a:cxn ang="0">
                <a:pos x="connsiteX3" y="connsiteY3"/>
              </a:cxn>
            </a:cxnLst>
            <a:rect l="l" t="t" r="r" b="b"/>
            <a:pathLst>
              <a:path w="6045148" h="7925446">
                <a:moveTo>
                  <a:pt x="0" y="0"/>
                </a:moveTo>
                <a:lnTo>
                  <a:pt x="6045148" y="0"/>
                </a:lnTo>
                <a:lnTo>
                  <a:pt x="6045148" y="7925446"/>
                </a:lnTo>
                <a:lnTo>
                  <a:pt x="0" y="792544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2899158430"/>
      </p:ext>
    </p:extLst>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
    <p:spTree>
      <p:nvGrpSpPr>
        <p:cNvPr id="1" name=""/>
        <p:cNvGrpSpPr/>
        <p:nvPr>
          <p:custDataLst>
            <p:tags r:id="rId1"/>
          </p:custDataLst>
        </p:nvPr>
      </p:nvGrpSpPr>
      <p:grpSpPr>
        <a:xfrm>
          <a:off x="0" y="0"/>
          <a:ext cx="0" cy="0"/>
        </a:xfrm>
      </p:grpSpPr>
      <p:sp>
        <p:nvSpPr>
          <p:cNvPr id="9" name="Freeform: Shape 8">
            <a:extLst>
              <a:ext uri="{FF2B5EF4-FFF2-40B4-BE49-F238E27FC236}">
                <a16:creationId xmlns:a16="http://schemas.microsoft.com/office/drawing/2014/main" id="{2025C396-00E3-4190-B535-5B6F36E64208}"/>
              </a:ext>
            </a:extLst>
          </p:cNvPr>
          <p:cNvSpPr>
            <a:spLocks noGrp="1"/>
          </p:cNvSpPr>
          <p:nvPr>
            <p:ph type="pic" sz="quarter" idx="20" hasCustomPrompt="1"/>
            <p:custDataLst>
              <p:tags r:id="rId2"/>
            </p:custDataLst>
          </p:nvPr>
        </p:nvSpPr>
        <p:spPr>
          <a:xfrm>
            <a:off x="6869116" y="3157997"/>
            <a:ext cx="2129724" cy="3700003"/>
          </a:xfrm>
          <a:custGeom>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8" name="Freeform: Shape 7">
            <a:extLst>
              <a:ext uri="{FF2B5EF4-FFF2-40B4-BE49-F238E27FC236}">
                <a16:creationId xmlns:a16="http://schemas.microsoft.com/office/drawing/2014/main" id="{9DBED4E3-5846-4ED9-BDFA-F7C8E7C63168}"/>
              </a:ext>
            </a:extLst>
          </p:cNvPr>
          <p:cNvSpPr>
            <a:spLocks noGrp="1"/>
          </p:cNvSpPr>
          <p:nvPr>
            <p:ph type="pic" sz="quarter" idx="19" hasCustomPrompt="1"/>
            <p:custDataLst>
              <p:tags r:id="rId3"/>
            </p:custDataLst>
          </p:nvPr>
        </p:nvSpPr>
        <p:spPr>
          <a:xfrm>
            <a:off x="3277777" y="3157997"/>
            <a:ext cx="2129724" cy="3700003"/>
          </a:xfrm>
          <a:custGeom>
            <a:gdLst>
              <a:gd name="connsiteX0" fmla="*/ 0 w 4259448"/>
              <a:gd name="connsiteY0" fmla="*/ 0 h 7400006"/>
              <a:gd name="connsiteX1" fmla="*/ 4259448 w 4259448"/>
              <a:gd name="connsiteY1" fmla="*/ 0 h 7400006"/>
              <a:gd name="connsiteX2" fmla="*/ 4259448 w 4259448"/>
              <a:gd name="connsiteY2" fmla="*/ 7400006 h 7400006"/>
              <a:gd name="connsiteX3" fmla="*/ 0 w 4259448"/>
              <a:gd name="connsiteY3" fmla="*/ 7400006 h 7400006"/>
            </a:gdLst>
            <a:cxnLst>
              <a:cxn ang="0">
                <a:pos x="connsiteX0" y="connsiteY0"/>
              </a:cxn>
              <a:cxn ang="0">
                <a:pos x="connsiteX1" y="connsiteY1"/>
              </a:cxn>
              <a:cxn ang="0">
                <a:pos x="connsiteX2" y="connsiteY2"/>
              </a:cxn>
              <a:cxn ang="0">
                <a:pos x="connsiteX3" y="connsiteY3"/>
              </a:cxn>
            </a:cxnLst>
            <a:rect l="l" t="t" r="r" b="b"/>
            <a:pathLst>
              <a:path w="4259448" h="7400006">
                <a:moveTo>
                  <a:pt x="0" y="0"/>
                </a:moveTo>
                <a:lnTo>
                  <a:pt x="4259448" y="0"/>
                </a:lnTo>
                <a:lnTo>
                  <a:pt x="4259448" y="7400006"/>
                </a:lnTo>
                <a:lnTo>
                  <a:pt x="0" y="7400006"/>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883723046"/>
      </p:ext>
    </p:extLst>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346AF226-035A-4419-B521-3DE683FB6D6F}"/>
              </a:ext>
            </a:extLst>
          </p:cNvPr>
          <p:cNvSpPr>
            <a:spLocks noGrp="1"/>
          </p:cNvSpPr>
          <p:nvPr>
            <p:ph type="pic" sz="quarter" idx="19" hasCustomPrompt="1"/>
            <p:custDataLst>
              <p:tags r:id="rId2"/>
            </p:custDataLst>
          </p:nvPr>
        </p:nvSpPr>
        <p:spPr>
          <a:xfrm>
            <a:off x="0" y="0"/>
            <a:ext cx="12192000" cy="2140857"/>
          </a:xfrm>
          <a:custGeom>
            <a:gdLst>
              <a:gd name="connsiteX0" fmla="*/ 0 w 24384000"/>
              <a:gd name="connsiteY0" fmla="*/ 0 h 4281714"/>
              <a:gd name="connsiteX1" fmla="*/ 24384000 w 24384000"/>
              <a:gd name="connsiteY1" fmla="*/ 0 h 4281714"/>
              <a:gd name="connsiteX2" fmla="*/ 24384000 w 24384000"/>
              <a:gd name="connsiteY2" fmla="*/ 4281714 h 4281714"/>
              <a:gd name="connsiteX3" fmla="*/ 0 w 24384000"/>
              <a:gd name="connsiteY3" fmla="*/ 4281714 h 4281714"/>
            </a:gdLst>
            <a:cxnLst>
              <a:cxn ang="0">
                <a:pos x="connsiteX0" y="connsiteY0"/>
              </a:cxn>
              <a:cxn ang="0">
                <a:pos x="connsiteX1" y="connsiteY1"/>
              </a:cxn>
              <a:cxn ang="0">
                <a:pos x="connsiteX2" y="connsiteY2"/>
              </a:cxn>
              <a:cxn ang="0">
                <a:pos x="connsiteX3" y="connsiteY3"/>
              </a:cxn>
            </a:cxnLst>
            <a:rect l="l" t="t" r="r" b="b"/>
            <a:pathLst>
              <a:path w="24384000" h="4281714">
                <a:moveTo>
                  <a:pt x="0" y="0"/>
                </a:moveTo>
                <a:lnTo>
                  <a:pt x="24384000" y="0"/>
                </a:lnTo>
                <a:lnTo>
                  <a:pt x="24384000" y="4281714"/>
                </a:lnTo>
                <a:lnTo>
                  <a:pt x="0" y="4281714"/>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150885624"/>
      </p:ext>
    </p:extLst>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5">
    <p:spTree>
      <p:nvGrpSpPr>
        <p:cNvPr id="1" name=""/>
        <p:cNvGrpSpPr/>
        <p:nvPr>
          <p:custDataLst>
            <p:tags r:id="rId1"/>
          </p:custDataLst>
        </p:nvPr>
      </p:nvGrpSpPr>
      <p:grpSpPr>
        <a:xfrm>
          <a:off x="0" y="0"/>
          <a:ext cx="0" cy="0"/>
        </a:xfrm>
      </p:grpSpPr>
      <p:sp>
        <p:nvSpPr>
          <p:cNvPr id="4" name="Freeform: Shape 3">
            <a:extLst>
              <a:ext uri="{FF2B5EF4-FFF2-40B4-BE49-F238E27FC236}">
                <a16:creationId xmlns:a16="http://schemas.microsoft.com/office/drawing/2014/main" id="{6909E9EC-0EEC-4D8C-8EFE-3E3827D1DFF3}"/>
              </a:ext>
            </a:extLst>
          </p:cNvPr>
          <p:cNvSpPr>
            <a:spLocks noGrp="1"/>
          </p:cNvSpPr>
          <p:nvPr>
            <p:ph type="pic" sz="quarter" idx="19" hasCustomPrompt="1"/>
            <p:custDataLst>
              <p:tags r:id="rId2"/>
            </p:custDataLst>
          </p:nvPr>
        </p:nvSpPr>
        <p:spPr>
          <a:xfrm>
            <a:off x="6178826" y="1414670"/>
            <a:ext cx="4028661" cy="4028661"/>
          </a:xfrm>
          <a:custGeom>
            <a:gdLst>
              <a:gd name="connsiteX0" fmla="*/ 0 w 8057322"/>
              <a:gd name="connsiteY0" fmla="*/ 0 h 8057322"/>
              <a:gd name="connsiteX1" fmla="*/ 8057322 w 8057322"/>
              <a:gd name="connsiteY1" fmla="*/ 0 h 8057322"/>
              <a:gd name="connsiteX2" fmla="*/ 8057322 w 8057322"/>
              <a:gd name="connsiteY2" fmla="*/ 8057322 h 8057322"/>
              <a:gd name="connsiteX3" fmla="*/ 0 w 8057322"/>
              <a:gd name="connsiteY3" fmla="*/ 8057322 h 8057322"/>
            </a:gdLst>
            <a:cxnLst>
              <a:cxn ang="0">
                <a:pos x="connsiteX0" y="connsiteY0"/>
              </a:cxn>
              <a:cxn ang="0">
                <a:pos x="connsiteX1" y="connsiteY1"/>
              </a:cxn>
              <a:cxn ang="0">
                <a:pos x="connsiteX2" y="connsiteY2"/>
              </a:cxn>
              <a:cxn ang="0">
                <a:pos x="connsiteX3" y="connsiteY3"/>
              </a:cxn>
            </a:cxnLst>
            <a:rect l="l" t="t" r="r" b="b"/>
            <a:pathLst>
              <a:path w="8057322" h="8057322">
                <a:moveTo>
                  <a:pt x="0" y="0"/>
                </a:moveTo>
                <a:lnTo>
                  <a:pt x="8057322" y="0"/>
                </a:lnTo>
                <a:lnTo>
                  <a:pt x="8057322" y="8057322"/>
                </a:lnTo>
                <a:lnTo>
                  <a:pt x="0" y="8057322"/>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674366374"/>
      </p:ext>
    </p:extLst>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6">
    <p:spTree>
      <p:nvGrpSpPr>
        <p:cNvPr id="1" name=""/>
        <p:cNvGrpSpPr/>
        <p:nvPr>
          <p:custDataLst>
            <p:tags r:id="rId1"/>
          </p:custDataLst>
        </p:nvPr>
      </p:nvGrpSpPr>
      <p:grpSpPr>
        <a:xfrm>
          <a:off x="0" y="0"/>
          <a:ext cx="0" cy="0"/>
        </a:xfrm>
      </p:grpSpPr>
      <p:sp>
        <p:nvSpPr>
          <p:cNvPr id="7" name="Freeform: Shape 6">
            <a:extLst>
              <a:ext uri="{FF2B5EF4-FFF2-40B4-BE49-F238E27FC236}">
                <a16:creationId xmlns:a16="http://schemas.microsoft.com/office/drawing/2014/main" id="{6AC2015A-D146-4EAC-B054-A21C8D166645}"/>
              </a:ext>
            </a:extLst>
          </p:cNvPr>
          <p:cNvSpPr>
            <a:spLocks noGrp="1"/>
          </p:cNvSpPr>
          <p:nvPr>
            <p:ph type="pic" sz="quarter" idx="20" hasCustomPrompt="1"/>
            <p:custDataLst>
              <p:tags r:id="rId2"/>
            </p:custDataLst>
          </p:nvPr>
        </p:nvSpPr>
        <p:spPr>
          <a:xfrm>
            <a:off x="1262269" y="1265583"/>
            <a:ext cx="4697063" cy="4326835"/>
          </a:xfrm>
          <a:custGeom>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6" name="Freeform: Shape 5">
            <a:extLst>
              <a:ext uri="{FF2B5EF4-FFF2-40B4-BE49-F238E27FC236}">
                <a16:creationId xmlns:a16="http://schemas.microsoft.com/office/drawing/2014/main" id="{E4F48A73-1A1D-467F-BB23-23079DDA884F}"/>
              </a:ext>
            </a:extLst>
          </p:cNvPr>
          <p:cNvSpPr>
            <a:spLocks noGrp="1"/>
          </p:cNvSpPr>
          <p:nvPr>
            <p:ph type="pic" sz="quarter" idx="19" hasCustomPrompt="1"/>
            <p:custDataLst>
              <p:tags r:id="rId3"/>
            </p:custDataLst>
          </p:nvPr>
        </p:nvSpPr>
        <p:spPr>
          <a:xfrm>
            <a:off x="6232669" y="1265583"/>
            <a:ext cx="4697063" cy="4326835"/>
          </a:xfrm>
          <a:custGeom>
            <a:gdLst>
              <a:gd name="connsiteX0" fmla="*/ 0 w 9394125"/>
              <a:gd name="connsiteY0" fmla="*/ 0 h 8653670"/>
              <a:gd name="connsiteX1" fmla="*/ 9394125 w 9394125"/>
              <a:gd name="connsiteY1" fmla="*/ 0 h 8653670"/>
              <a:gd name="connsiteX2" fmla="*/ 9394125 w 9394125"/>
              <a:gd name="connsiteY2" fmla="*/ 8653670 h 8653670"/>
              <a:gd name="connsiteX3" fmla="*/ 0 w 9394125"/>
              <a:gd name="connsiteY3" fmla="*/ 8653670 h 8653670"/>
            </a:gdLst>
            <a:cxnLst>
              <a:cxn ang="0">
                <a:pos x="connsiteX0" y="connsiteY0"/>
              </a:cxn>
              <a:cxn ang="0">
                <a:pos x="connsiteX1" y="connsiteY1"/>
              </a:cxn>
              <a:cxn ang="0">
                <a:pos x="connsiteX2" y="connsiteY2"/>
              </a:cxn>
              <a:cxn ang="0">
                <a:pos x="connsiteX3" y="connsiteY3"/>
              </a:cxn>
            </a:cxnLst>
            <a:rect l="l" t="t" r="r" b="b"/>
            <a:pathLst>
              <a:path w="9394125" h="8653670">
                <a:moveTo>
                  <a:pt x="0" y="0"/>
                </a:moveTo>
                <a:lnTo>
                  <a:pt x="9394125" y="0"/>
                </a:lnTo>
                <a:lnTo>
                  <a:pt x="9394125" y="8653670"/>
                </a:lnTo>
                <a:lnTo>
                  <a:pt x="0" y="86536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0932734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36126795"/>
      </p:ext>
    </p:extLst>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7">
    <p:spTree>
      <p:nvGrpSpPr>
        <p:cNvPr id="1" name=""/>
        <p:cNvGrpSpPr/>
        <p:nvPr>
          <p:custDataLst>
            <p:tags r:id="rId1"/>
          </p:custDataLst>
        </p:nvPr>
      </p:nvGrpSpPr>
      <p:grpSpPr>
        <a:xfrm>
          <a:off x="0" y="0"/>
          <a:ext cx="0" cy="0"/>
        </a:xfrm>
      </p:grpSpPr>
      <p:sp>
        <p:nvSpPr>
          <p:cNvPr id="5" name="Freeform: Shape 4">
            <a:extLst>
              <a:ext uri="{FF2B5EF4-FFF2-40B4-BE49-F238E27FC236}">
                <a16:creationId xmlns:a16="http://schemas.microsoft.com/office/drawing/2014/main" id="{5F62B029-846E-46D7-B389-6B89278F19A2}"/>
              </a:ext>
            </a:extLst>
          </p:cNvPr>
          <p:cNvSpPr>
            <a:spLocks noGrp="1"/>
          </p:cNvSpPr>
          <p:nvPr>
            <p:ph type="pic" sz="quarter" idx="20" hasCustomPrompt="1"/>
            <p:custDataLst>
              <p:tags r:id="rId2"/>
            </p:custDataLst>
          </p:nvPr>
        </p:nvSpPr>
        <p:spPr>
          <a:xfrm>
            <a:off x="0" y="0"/>
            <a:ext cx="5936974" cy="6858000"/>
          </a:xfrm>
          <a:custGeom>
            <a:gdLst>
              <a:gd name="connsiteX0" fmla="*/ 0 w 11873948"/>
              <a:gd name="connsiteY0" fmla="*/ 0 h 13716000"/>
              <a:gd name="connsiteX1" fmla="*/ 11873948 w 11873948"/>
              <a:gd name="connsiteY1" fmla="*/ 0 h 13716000"/>
              <a:gd name="connsiteX2" fmla="*/ 11873948 w 11873948"/>
              <a:gd name="connsiteY2" fmla="*/ 13716000 h 13716000"/>
              <a:gd name="connsiteX3" fmla="*/ 0 w 11873948"/>
              <a:gd name="connsiteY3" fmla="*/ 13716000 h 13716000"/>
            </a:gdLst>
            <a:cxnLst>
              <a:cxn ang="0">
                <a:pos x="connsiteX0" y="connsiteY0"/>
              </a:cxn>
              <a:cxn ang="0">
                <a:pos x="connsiteX1" y="connsiteY1"/>
              </a:cxn>
              <a:cxn ang="0">
                <a:pos x="connsiteX2" y="connsiteY2"/>
              </a:cxn>
              <a:cxn ang="0">
                <a:pos x="connsiteX3" y="connsiteY3"/>
              </a:cxn>
            </a:cxnLst>
            <a:rect l="l" t="t" r="r" b="b"/>
            <a:pathLst>
              <a:path w="11873948" h="13716000">
                <a:moveTo>
                  <a:pt x="0" y="0"/>
                </a:moveTo>
                <a:lnTo>
                  <a:pt x="11873948" y="0"/>
                </a:lnTo>
                <a:lnTo>
                  <a:pt x="11873948"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4275858320"/>
      </p:ext>
    </p:extLst>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8">
    <p:spTree>
      <p:nvGrpSpPr>
        <p:cNvPr id="1" name=""/>
        <p:cNvGrpSpPr/>
        <p:nvPr>
          <p:custDataLst>
            <p:tags r:id="rId1"/>
          </p:custDataLst>
        </p:nvPr>
      </p:nvGrpSpPr>
      <p:grpSpPr>
        <a:xfrm>
          <a:off x="0" y="0"/>
          <a:ext cx="0" cy="0"/>
        </a:xfrm>
      </p:grpSpPr>
      <p:sp>
        <p:nvSpPr>
          <p:cNvPr id="8" name="Freeform: Shape 7">
            <a:extLst>
              <a:ext uri="{FF2B5EF4-FFF2-40B4-BE49-F238E27FC236}">
                <a16:creationId xmlns:a16="http://schemas.microsoft.com/office/drawing/2014/main" id="{94DC60A6-D60F-47D4-B425-CF0808B40E8A}"/>
              </a:ext>
            </a:extLst>
          </p:cNvPr>
          <p:cNvSpPr>
            <a:spLocks noGrp="1"/>
          </p:cNvSpPr>
          <p:nvPr>
            <p:ph type="pic" sz="quarter" idx="21" hasCustomPrompt="1"/>
            <p:custDataLst>
              <p:tags r:id="rId2"/>
            </p:custDataLst>
          </p:nvPr>
        </p:nvSpPr>
        <p:spPr>
          <a:xfrm>
            <a:off x="5151783" y="1407235"/>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9" name="Freeform: Shape 8">
            <a:extLst>
              <a:ext uri="{FF2B5EF4-FFF2-40B4-BE49-F238E27FC236}">
                <a16:creationId xmlns:a16="http://schemas.microsoft.com/office/drawing/2014/main" id="{E5CE2B11-185C-4F93-B350-EE073CFB27A5}"/>
              </a:ext>
            </a:extLst>
          </p:cNvPr>
          <p:cNvSpPr>
            <a:spLocks noGrp="1"/>
          </p:cNvSpPr>
          <p:nvPr>
            <p:ph type="pic" sz="quarter" idx="22" hasCustomPrompt="1"/>
            <p:custDataLst>
              <p:tags r:id="rId3"/>
            </p:custDataLst>
          </p:nvPr>
        </p:nvSpPr>
        <p:spPr>
          <a:xfrm>
            <a:off x="8315739" y="1407235"/>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7" name="Freeform: Shape 6">
            <a:extLst>
              <a:ext uri="{FF2B5EF4-FFF2-40B4-BE49-F238E27FC236}">
                <a16:creationId xmlns:a16="http://schemas.microsoft.com/office/drawing/2014/main" id="{BA7B41B7-D15F-44C0-8766-D962873FC789}"/>
              </a:ext>
            </a:extLst>
          </p:cNvPr>
          <p:cNvSpPr>
            <a:spLocks noGrp="1"/>
          </p:cNvSpPr>
          <p:nvPr>
            <p:ph type="pic" sz="quarter" idx="20" hasCustomPrompt="1"/>
            <p:custDataLst>
              <p:tags r:id="rId4"/>
            </p:custDataLst>
          </p:nvPr>
        </p:nvSpPr>
        <p:spPr>
          <a:xfrm>
            <a:off x="1987826" y="1407235"/>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840860672"/>
      </p:ext>
    </p:extLst>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9">
    <p:spTree>
      <p:nvGrpSpPr>
        <p:cNvPr id="1" name=""/>
        <p:cNvGrpSpPr/>
        <p:nvPr>
          <p:custDataLst>
            <p:tags r:id="rId1"/>
          </p:custDataLst>
        </p:nvPr>
      </p:nvGrpSpPr>
      <p:grpSpPr>
        <a:xfrm>
          <a:off x="0" y="0"/>
          <a:ext cx="0" cy="0"/>
        </a:xfrm>
      </p:grpSpPr>
      <p:sp>
        <p:nvSpPr>
          <p:cNvPr id="12" name="Freeform: Shape 11">
            <a:extLst>
              <a:ext uri="{FF2B5EF4-FFF2-40B4-BE49-F238E27FC236}">
                <a16:creationId xmlns:a16="http://schemas.microsoft.com/office/drawing/2014/main" id="{035B736C-B1BC-4ABC-97AE-D73484B7AEB1}"/>
              </a:ext>
            </a:extLst>
          </p:cNvPr>
          <p:cNvSpPr>
            <a:spLocks noGrp="1"/>
          </p:cNvSpPr>
          <p:nvPr>
            <p:ph type="pic" sz="quarter" idx="20" hasCustomPrompt="1"/>
            <p:custDataLst>
              <p:tags r:id="rId2"/>
            </p:custDataLst>
          </p:nvPr>
        </p:nvSpPr>
        <p:spPr>
          <a:xfrm>
            <a:off x="4078357" y="1407235"/>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13" name="Freeform: Shape 12">
            <a:extLst>
              <a:ext uri="{FF2B5EF4-FFF2-40B4-BE49-F238E27FC236}">
                <a16:creationId xmlns:a16="http://schemas.microsoft.com/office/drawing/2014/main" id="{FF9C69E4-2143-4AFE-91B2-C5C11692B3CA}"/>
              </a:ext>
            </a:extLst>
          </p:cNvPr>
          <p:cNvSpPr>
            <a:spLocks noGrp="1"/>
          </p:cNvSpPr>
          <p:nvPr>
            <p:ph type="pic" sz="quarter" idx="21" hasCustomPrompt="1"/>
            <p:custDataLst>
              <p:tags r:id="rId3"/>
            </p:custDataLst>
          </p:nvPr>
        </p:nvSpPr>
        <p:spPr>
          <a:xfrm>
            <a:off x="6225208" y="1407235"/>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14" name="Freeform: Shape 13">
            <a:extLst>
              <a:ext uri="{FF2B5EF4-FFF2-40B4-BE49-F238E27FC236}">
                <a16:creationId xmlns:a16="http://schemas.microsoft.com/office/drawing/2014/main" id="{1C415AF9-2EC7-4787-8A5E-64B10256580D}"/>
              </a:ext>
            </a:extLst>
          </p:cNvPr>
          <p:cNvSpPr>
            <a:spLocks noGrp="1"/>
          </p:cNvSpPr>
          <p:nvPr>
            <p:ph type="pic" sz="quarter" idx="22" hasCustomPrompt="1"/>
            <p:custDataLst>
              <p:tags r:id="rId4"/>
            </p:custDataLst>
          </p:nvPr>
        </p:nvSpPr>
        <p:spPr>
          <a:xfrm>
            <a:off x="4078357" y="3562331"/>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
        <p:nvSpPr>
          <p:cNvPr id="15" name="Freeform: Shape 14">
            <a:extLst>
              <a:ext uri="{FF2B5EF4-FFF2-40B4-BE49-F238E27FC236}">
                <a16:creationId xmlns:a16="http://schemas.microsoft.com/office/drawing/2014/main" id="{4A6D76B7-A4D3-4656-928B-2385C34DAFBB}"/>
              </a:ext>
            </a:extLst>
          </p:cNvPr>
          <p:cNvSpPr>
            <a:spLocks noGrp="1"/>
          </p:cNvSpPr>
          <p:nvPr>
            <p:ph type="pic" sz="quarter" idx="23" hasCustomPrompt="1"/>
            <p:custDataLst>
              <p:tags r:id="rId5"/>
            </p:custDataLst>
          </p:nvPr>
        </p:nvSpPr>
        <p:spPr>
          <a:xfrm>
            <a:off x="6225208" y="3562331"/>
            <a:ext cx="1888435" cy="1888435"/>
          </a:xfrm>
          <a:custGeom>
            <a:gdLst>
              <a:gd name="connsiteX0" fmla="*/ 0 w 3776870"/>
              <a:gd name="connsiteY0" fmla="*/ 0 h 3776870"/>
              <a:gd name="connsiteX1" fmla="*/ 3776870 w 3776870"/>
              <a:gd name="connsiteY1" fmla="*/ 0 h 3776870"/>
              <a:gd name="connsiteX2" fmla="*/ 3776870 w 3776870"/>
              <a:gd name="connsiteY2" fmla="*/ 3776870 h 3776870"/>
              <a:gd name="connsiteX3" fmla="*/ 0 w 3776870"/>
              <a:gd name="connsiteY3" fmla="*/ 3776870 h 3776870"/>
            </a:gdLst>
            <a:cxnLst>
              <a:cxn ang="0">
                <a:pos x="connsiteX0" y="connsiteY0"/>
              </a:cxn>
              <a:cxn ang="0">
                <a:pos x="connsiteX1" y="connsiteY1"/>
              </a:cxn>
              <a:cxn ang="0">
                <a:pos x="connsiteX2" y="connsiteY2"/>
              </a:cxn>
              <a:cxn ang="0">
                <a:pos x="connsiteX3" y="connsiteY3"/>
              </a:cxn>
            </a:cxnLst>
            <a:rect l="l" t="t" r="r" b="b"/>
            <a:pathLst>
              <a:path w="3776870" h="3776870">
                <a:moveTo>
                  <a:pt x="0" y="0"/>
                </a:moveTo>
                <a:lnTo>
                  <a:pt x="3776870" y="0"/>
                </a:lnTo>
                <a:lnTo>
                  <a:pt x="3776870" y="3776870"/>
                </a:lnTo>
                <a:lnTo>
                  <a:pt x="0" y="377687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061534452"/>
      </p:ext>
    </p:extLst>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0">
    <p:spTree>
      <p:nvGrpSpPr>
        <p:cNvPr id="1" name=""/>
        <p:cNvGrpSpPr/>
        <p:nvPr>
          <p:custDataLst>
            <p:tags r:id="rId1"/>
          </p:custDataLst>
        </p:nvPr>
      </p:nvGrpSpPr>
      <p:grpSpPr>
        <a:xfrm>
          <a:off x="0" y="0"/>
          <a:ext cx="0" cy="0"/>
        </a:xfrm>
      </p:grpSpPr>
      <p:sp>
        <p:nvSpPr>
          <p:cNvPr id="7" name="Freeform: Shape 6">
            <a:extLst>
              <a:ext uri="{FF2B5EF4-FFF2-40B4-BE49-F238E27FC236}">
                <a16:creationId xmlns:a16="http://schemas.microsoft.com/office/drawing/2014/main" id="{EBCB3E85-635E-4A8D-83FF-4E067CA4EB9B}"/>
              </a:ext>
            </a:extLst>
          </p:cNvPr>
          <p:cNvSpPr>
            <a:spLocks noGrp="1"/>
          </p:cNvSpPr>
          <p:nvPr>
            <p:ph type="pic" sz="quarter" idx="20" hasCustomPrompt="1"/>
            <p:custDataLst>
              <p:tags r:id="rId2"/>
            </p:custDataLst>
          </p:nvPr>
        </p:nvSpPr>
        <p:spPr>
          <a:xfrm>
            <a:off x="5021943" y="0"/>
            <a:ext cx="7170057" cy="6858000"/>
          </a:xfrm>
          <a:custGeom>
            <a:gdLst>
              <a:gd name="connsiteX0" fmla="*/ 0 w 14340114"/>
              <a:gd name="connsiteY0" fmla="*/ 0 h 13716000"/>
              <a:gd name="connsiteX1" fmla="*/ 14340114 w 14340114"/>
              <a:gd name="connsiteY1" fmla="*/ 0 h 13716000"/>
              <a:gd name="connsiteX2" fmla="*/ 14340114 w 14340114"/>
              <a:gd name="connsiteY2" fmla="*/ 13716000 h 13716000"/>
              <a:gd name="connsiteX3" fmla="*/ 0 w 14340114"/>
              <a:gd name="connsiteY3" fmla="*/ 13716000 h 13716000"/>
            </a:gdLst>
            <a:cxnLst>
              <a:cxn ang="0">
                <a:pos x="connsiteX0" y="connsiteY0"/>
              </a:cxn>
              <a:cxn ang="0">
                <a:pos x="connsiteX1" y="connsiteY1"/>
              </a:cxn>
              <a:cxn ang="0">
                <a:pos x="connsiteX2" y="connsiteY2"/>
              </a:cxn>
              <a:cxn ang="0">
                <a:pos x="connsiteX3" y="connsiteY3"/>
              </a:cxn>
            </a:cxnLst>
            <a:rect l="l" t="t" r="r" b="b"/>
            <a:pathLst>
              <a:path w="14340114" h="13716000">
                <a:moveTo>
                  <a:pt x="0" y="0"/>
                </a:moveTo>
                <a:lnTo>
                  <a:pt x="14340114" y="0"/>
                </a:lnTo>
                <a:lnTo>
                  <a:pt x="14340114" y="13716000"/>
                </a:lnTo>
                <a:lnTo>
                  <a:pt x="0" y="13716000"/>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4188293426"/>
      </p:ext>
    </p:extLst>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1">
    <p:spTree>
      <p:nvGrpSpPr>
        <p:cNvPr id="1" name=""/>
        <p:cNvGrpSpPr/>
        <p:nvPr>
          <p:custDataLst>
            <p:tags r:id="rId1"/>
          </p:custDataLst>
        </p:nvPr>
      </p:nvGrpSpPr>
      <p:grpSpPr>
        <a:xfrm>
          <a:off x="0" y="0"/>
          <a:ext cx="0" cy="0"/>
        </a:xfrm>
      </p:grpSpPr>
      <p:sp>
        <p:nvSpPr>
          <p:cNvPr id="4" name="Freeform: Shape 3">
            <a:extLst>
              <a:ext uri="{FF2B5EF4-FFF2-40B4-BE49-F238E27FC236}">
                <a16:creationId xmlns:a16="http://schemas.microsoft.com/office/drawing/2014/main" id="{704C5FA5-546C-407D-9B0E-92014836222F}"/>
              </a:ext>
            </a:extLst>
          </p:cNvPr>
          <p:cNvSpPr>
            <a:spLocks noGrp="1"/>
          </p:cNvSpPr>
          <p:nvPr>
            <p:ph type="pic" sz="quarter" idx="20" hasCustomPrompt="1"/>
            <p:custDataLst>
              <p:tags r:id="rId2"/>
            </p:custDataLst>
          </p:nvPr>
        </p:nvSpPr>
        <p:spPr>
          <a:xfrm>
            <a:off x="0" y="3432629"/>
            <a:ext cx="12192000" cy="3425372"/>
          </a:xfrm>
          <a:custGeom>
            <a:gdLst>
              <a:gd name="connsiteX0" fmla="*/ 0 w 24384000"/>
              <a:gd name="connsiteY0" fmla="*/ 0 h 6850743"/>
              <a:gd name="connsiteX1" fmla="*/ 24384000 w 24384000"/>
              <a:gd name="connsiteY1" fmla="*/ 0 h 6850743"/>
              <a:gd name="connsiteX2" fmla="*/ 24384000 w 24384000"/>
              <a:gd name="connsiteY2" fmla="*/ 6850743 h 6850743"/>
              <a:gd name="connsiteX3" fmla="*/ 0 w 24384000"/>
              <a:gd name="connsiteY3" fmla="*/ 6850743 h 6850743"/>
            </a:gdLst>
            <a:cxnLst>
              <a:cxn ang="0">
                <a:pos x="connsiteX0" y="connsiteY0"/>
              </a:cxn>
              <a:cxn ang="0">
                <a:pos x="connsiteX1" y="connsiteY1"/>
              </a:cxn>
              <a:cxn ang="0">
                <a:pos x="connsiteX2" y="connsiteY2"/>
              </a:cxn>
              <a:cxn ang="0">
                <a:pos x="connsiteX3" y="connsiteY3"/>
              </a:cxn>
            </a:cxnLst>
            <a:rect l="l" t="t" r="r" b="b"/>
            <a:pathLst>
              <a:path w="24384000" h="6850742">
                <a:moveTo>
                  <a:pt x="0" y="0"/>
                </a:moveTo>
                <a:lnTo>
                  <a:pt x="24384000" y="0"/>
                </a:lnTo>
                <a:lnTo>
                  <a:pt x="24384000" y="6850743"/>
                </a:lnTo>
                <a:lnTo>
                  <a:pt x="0" y="6850743"/>
                </a:lnTo>
                <a:close/>
              </a:path>
            </a:pathLst>
          </a:custGeom>
          <a:solidFill>
            <a:schemeClr val="bg1">
              <a:lumMod val="75000"/>
            </a:schemeClr>
          </a:solidFill>
        </p:spPr>
        <p:txBody>
          <a:bodyPr wrap="square">
            <a:noAutofit/>
          </a:bodyPr>
          <a:lstStyle>
            <a:lvl1pPr marL="0" marR="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lang="tr-TR" sz="1800">
                <a:solidFill>
                  <a:schemeClr val="tx1">
                    <a:lumMod val="85000"/>
                    <a:lumOff val="15000"/>
                  </a:schemeClr>
                </a:solidFill>
                <a:latin typeface="Montserrat Extra Bold" panose="00000900000000000000" pitchFamily="50" charset="-94"/>
              </a:defRPr>
            </a:lvl1pPr>
          </a:lstStyle>
          <a:p>
            <a:pPr marL="0" marR="0" lvl="0" indent="0" algn="ctr" defTabSz="914400" rtl="0" eaLnBrk="1" fontAlgn="auto" latinLnBrk="0" hangingPunct="1">
              <a:lnSpc>
                <a:spcPct val="90000"/>
              </a:lnSpc>
              <a:spcBef>
                <a:spcPts val="1000"/>
              </a:spcBef>
              <a:spcAft>
                <a:spcPct val="0"/>
              </a:spcAft>
              <a:buClrTx/>
              <a:buSzTx/>
              <a:buFont typeface="Arial" panose="020b0604020202020204" pitchFamily="34" charset="0"/>
              <a:buNone/>
              <a:defRPr/>
            </a:pPr>
            <a:r>
              <a:rPr lang="tr-TR"/>
              <a:t>Drag Your Image Here</a:t>
            </a:r>
          </a:p>
          <a:p>
            <a:pPr marL="0" lvl="0" indent="0" algn="ctr">
              <a:buNone/>
            </a:pPr>
            <a:endParaRPr lang="tr-TR"/>
          </a:p>
        </p:txBody>
      </p:sp>
    </p:spTree>
    <p:extLst>
      <p:ext uri="{BB962C8B-B14F-4D97-AF65-F5344CB8AC3E}">
        <p14:creationId xmlns:p14="http://schemas.microsoft.com/office/powerpoint/2010/main" val="3895447569"/>
      </p:ext>
    </p:extLst>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Title Slide">
    <p:spTree>
      <p:nvGrpSpPr>
        <p:cNvPr id="1" name=""/>
        <p:cNvGrpSpPr/>
        <p:nvPr>
          <p:custDataLst>
            <p:tags r:id="rId1"/>
          </p:custDataLst>
        </p:nvPr>
      </p:nvGrpSpPr>
      <p:grpSpPr>
        <a:xfrm>
          <a:off x="0" y="0"/>
          <a:ext cx="0" cy="0"/>
        </a:xfrm>
      </p:grpSpPr>
    </p:spTree>
    <p:extLst>
      <p:ext uri="{BB962C8B-B14F-4D97-AF65-F5344CB8AC3E}">
        <p14:creationId xmlns:p14="http://schemas.microsoft.com/office/powerpoint/2010/main" val="4072835745"/>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23015640"/>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78463246"/>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435649634"/>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2023/7/23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609538722"/>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3936380" y="2762637"/>
            <a:ext cx="4438186" cy="1325563"/>
          </a:xfrm>
          <a:ln>
            <a:solidFill>
              <a:schemeClr val="accent1"/>
            </a:solidFill>
          </a:ln>
        </p:spPr>
        <p:txBody>
          <a:bodyPr/>
          <a:lstStyle>
            <a:lvl1pPr algn="ctr">
              <a:defRPr/>
            </a:lvl1pPr>
          </a:lstStyle>
          <a:p>
            <a:r>
              <a:rPr lang="zh-CN" altLang="en-US"/>
              <a:t>单击此</a:t>
            </a:r>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2023/7/23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
        <p:nvSpPr>
          <p:cNvPr id="7" name="矩形 6"/>
          <p:cNvSpPr/>
          <p:nvPr userDrawn="1">
            <p:custDataLst>
              <p:tags r:id="rId6"/>
            </p:custDataLst>
          </p:nvPr>
        </p:nvSpPr>
        <p:spPr>
          <a:xfrm>
            <a:off x="4366372" y="1562281"/>
            <a:ext cx="3659977" cy="923330"/>
          </a:xfrm>
          <a:prstGeom prst="rect">
            <a:avLst/>
          </a:prstGeom>
          <a:noFill/>
        </p:spPr>
        <p:txBody>
          <a:bodyPr wrap="none" lIns="91440" tIns="45720" rIns="91440" bIns="45720">
            <a:spAutoFit/>
          </a:bodyPr>
          <a:lstStyle/>
          <a:p>
            <a:pPr algn="ctr"/>
            <a:r>
              <a:rPr lang="zh-CN" altLang="en-US" sz="5400" b="1" cap="none" spc="0">
                <a:ln w="17780" cmpd="sng">
                  <a:noFill/>
                  <a:prstDash val="solid"/>
                  <a:miter lim="800000"/>
                </a:ln>
                <a:gradFill>
                  <a:gsLst>
                    <a:gs pos="10000">
                      <a:schemeClr val="accent1">
                        <a:tint val="63000"/>
                        <a:sat val="100000"/>
                      </a:schemeClr>
                    </a:gs>
                    <a:gs pos="90000">
                      <a:schemeClr val="accent1">
                        <a:shade val="50000"/>
                        <a:satMod val="100000"/>
                      </a:schemeClr>
                    </a:gs>
                  </a:gsLst>
                  <a:lin ang="5400000"/>
                </a:gradFill>
                <a:effectLst>
                  <a:glow rad="139700">
                    <a:schemeClr val="accent2">
                      <a:satMod val="175000"/>
                      <a:alpha val="40000"/>
                    </a:schemeClr>
                  </a:glow>
                  <a:outerShdw blurRad="55000" dist="50800" dir="5400000" algn="tl">
                    <a:srgbClr val="000000">
                      <a:alpha val="33000"/>
                    </a:srgbClr>
                  </a:outerShdw>
                </a:effectLst>
              </a:rPr>
              <a:t>谁来答题？</a:t>
            </a:r>
          </a:p>
        </p:txBody>
      </p:sp>
      <p:sp>
        <p:nvSpPr>
          <p:cNvPr id="10" name="文本框 2">
            <a:extLst>
              <a:ext uri="{FF2B5EF4-FFF2-40B4-BE49-F238E27FC236}">
                <a16:creationId xmlns:a16="http://schemas.microsoft.com/office/drawing/2014/main" id="{FF093960-68C0-F8C0-4C9E-075392E00E4A}"/>
              </a:ext>
            </a:extLst>
          </p:cNvPr>
          <p:cNvSpPr txBox="1"/>
          <p:nvPr userDrawn="1">
            <p:custDataLst>
              <p:tags r:id="rId7"/>
            </p:custDataLst>
          </p:nvPr>
        </p:nvSpPr>
        <p:spPr>
          <a:xfrm>
            <a:off x="1354666" y="408180"/>
            <a:ext cx="2370667" cy="523220"/>
          </a:xfrm>
          <a:prstGeom prst="rect">
            <a:avLst/>
          </a:prstGeom>
          <a:noFill/>
        </p:spPr>
        <p:txBody>
          <a:bodyPr wrap="square" rtlCol="0">
            <a:spAutoFit/>
          </a:bodyPr>
          <a:lstStyle/>
          <a:p>
            <a:r>
              <a:rPr kumimoji="1" lang="zh-CN" altLang="en-US" sz="2800" b="1">
                <a:solidFill>
                  <a:srgbClr val="4D4D4D"/>
                </a:solidFill>
              </a:rPr>
              <a:t>课堂检测</a:t>
            </a:r>
          </a:p>
        </p:txBody>
      </p:sp>
      <p:pic>
        <p:nvPicPr>
          <p:cNvPr id="11" name="图片 10" descr="图片包含 户外, 黑暗, 水, 飞行  描述已自动生成">
            <a:extLst>
              <a:ext uri="{FF2B5EF4-FFF2-40B4-BE49-F238E27FC236}">
                <a16:creationId xmlns:a16="http://schemas.microsoft.com/office/drawing/2014/main" id="{F2944C0D-6DB9-D2FB-8751-7B03E58D37C2}"/>
              </a:ext>
            </a:extLst>
          </p:cNvPr>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17337" y="140940"/>
            <a:ext cx="949120" cy="949120"/>
          </a:xfrm>
          <a:prstGeom prst="rect">
            <a:avLst/>
          </a:prstGeom>
        </p:spPr>
      </p:pic>
    </p:spTree>
    <p:extLst>
      <p:ext uri="{BB962C8B-B14F-4D97-AF65-F5344CB8AC3E}">
        <p14:creationId xmlns:p14="http://schemas.microsoft.com/office/powerpoint/2010/main" val="56850872"/>
      </p:ext>
    </p:extLst>
  </p:cSld>
  <p:clrMapOvr>
    <a:masterClrMapping/>
  </p:clrMapOvr>
  <p:transition advTm="0"/>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2023/7/23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59844172"/>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330426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895A1A75-418A-763F-3883-6381324F3FC5}"/>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1F1380-166F-A268-3A0C-31E8EC1D9CC2}"/>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E67E8B-80B1-9836-81A6-87D48A3E9971}"/>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109E838C-E341-9BFE-F41A-C910791B0937}"/>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18829023-2813-A57C-64A2-78F94E59C481}"/>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59777269"/>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03681898"/>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80476041"/>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312448544"/>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5" name="日期占位符 4"/>
          <p:cNvSpPr>
            <a:spLocks noGrp="1"/>
          </p:cNvSpPr>
          <p:nvPr>
            <p:ph type="dt" sz="half" idx="2"/>
            <p:custDataLst>
              <p:tags r:id="rId2"/>
            </p:custDataLst>
          </p:nvPr>
        </p:nvSpPr>
        <p:spPr>
          <a:xfrm>
            <a:off x="838200" y="6357462"/>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0880C882-A448-4391-8676-F5947BC890DB}" type="datetimeFigureOut">
              <a:rPr lang="zh-CN" altLang="en-US" smtClean="0"/>
              <a:t>2023/7/23</a:t>
            </a:fld>
            <a:endParaRPr lang="zh-CN" altLang="en-US"/>
          </a:p>
        </p:txBody>
      </p:sp>
      <p:sp>
        <p:nvSpPr>
          <p:cNvPr id="6" name="页脚占位符 5"/>
          <p:cNvSpPr>
            <a:spLocks noGrp="1"/>
          </p:cNvSpPr>
          <p:nvPr>
            <p:ph type="ftr" sz="quarter" idx="3"/>
            <p:custDataLst>
              <p:tags r:id="rId3"/>
            </p:custDataLst>
          </p:nvPr>
        </p:nvSpPr>
        <p:spPr>
          <a:xfrm>
            <a:off x="4038600" y="6357462"/>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7" name="灯片编号占位符 6"/>
          <p:cNvSpPr>
            <a:spLocks noGrp="1"/>
          </p:cNvSpPr>
          <p:nvPr>
            <p:ph type="sldNum" sz="quarter" idx="4"/>
            <p:custDataLst>
              <p:tags r:id="rId4"/>
            </p:custDataLst>
          </p:nvPr>
        </p:nvSpPr>
        <p:spPr>
          <a:xfrm>
            <a:off x="8610600" y="6357462"/>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019DB73F-1E62-4448-A8B4-8FF89C1E1911}" type="slidenum">
              <a:rPr lang="zh-CN" altLang="en-US" smtClean="0"/>
              <a:t>‹#›</a:t>
            </a:fld>
            <a:endParaRPr lang="zh-CN" altLang="en-US"/>
          </a:p>
        </p:txBody>
      </p:sp>
    </p:spTree>
    <p:extLst>
      <p:ext uri="{BB962C8B-B14F-4D97-AF65-F5344CB8AC3E}">
        <p14:creationId xmlns:p14="http://schemas.microsoft.com/office/powerpoint/2010/main" val="2984939725"/>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11255F68-4A55-4080-84EE-66667CCA03A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10" name="文本占位符 9">
            <a:extLst>
              <a:ext uri="{FF2B5EF4-FFF2-40B4-BE49-F238E27FC236}">
                <a16:creationId xmlns:a16="http://schemas.microsoft.com/office/drawing/2014/main" id="{D97E0131-92A6-4B89-B9AF-9908238CF529}"/>
              </a:ext>
            </a:extLst>
          </p:cNvPr>
          <p:cNvSpPr>
            <a:spLocks noGrp="1"/>
          </p:cNvSpPr>
          <p:nvPr>
            <p:ph type="body" sz="quarter" idx="10"/>
            <p:custDataLst>
              <p:tags r:id="rId5"/>
            </p:custDataLst>
          </p:nvPr>
        </p:nvSpPr>
        <p:spPr>
          <a:xfrm>
            <a:off x="1325073" y="451854"/>
            <a:ext cx="5647227" cy="535531"/>
          </a:xfrm>
          <a:prstGeom prst="rect">
            <a:avLst/>
          </a:prstGeom>
          <a:noFill/>
        </p:spPr>
        <p:txBody>
          <a:bodyPr vert="horz" wrap="square" rtlCol="0" anchor="ctr" anchorCtr="0">
            <a:noAutofit/>
          </a:bodyPr>
          <a:lstStyle>
            <a:lvl1pPr marL="0" indent="0">
              <a:buNone/>
              <a:defRPr lang="zh-CN" altLang="en-US" sz="3200" b="1" spc="130" smtClean="0">
                <a:solidFill>
                  <a:schemeClr val="tx1">
                    <a:lumMod val="75000"/>
                    <a:lumOff val="25000"/>
                  </a:schemeClr>
                </a:solidFill>
                <a:latin typeface="方正楷体简体" panose="02000000000000000000" pitchFamily="2" charset="-122"/>
                <a:ea typeface="方正楷体简体" panose="02000000000000000000" pitchFamily="2" charset="-122"/>
              </a:defRPr>
            </a:lvl1pPr>
            <a:lvl2pPr marL="228600" indent="0">
              <a:buNone/>
              <a:defRPr lang="zh-CN" altLang="en-US" sz="1800" smtClean="0"/>
            </a:lvl2pPr>
            <a:lvl3pPr marL="685800" indent="0">
              <a:buNone/>
              <a:defRPr lang="zh-CN" altLang="en-US" sz="1800" smtClean="0"/>
            </a:lvl3pPr>
            <a:lvl4pPr marL="1143000" indent="0">
              <a:buNone/>
              <a:defRPr lang="zh-CN" altLang="en-US" smtClean="0"/>
            </a:lvl4pPr>
            <a:lvl5pPr marL="1600200" indent="0">
              <a:buNone/>
              <a:defRPr lang="zh-CN" altLang="en-US"/>
            </a:lvl5pPr>
          </a:lstStyle>
          <a:p>
            <a:pPr marL="0" lvl="0" algn="just"/>
            <a:r>
              <a:rPr lang="zh-CN" altLang="en-US"/>
              <a:t>单击此处编辑母版文本样式</a:t>
            </a:r>
          </a:p>
        </p:txBody>
      </p:sp>
      <p:pic>
        <p:nvPicPr>
          <p:cNvPr id="5" name="图片 4">
            <a:extLst>
              <a:ext uri="{FF2B5EF4-FFF2-40B4-BE49-F238E27FC236}">
                <a16:creationId xmlns:a16="http://schemas.microsoft.com/office/drawing/2014/main" id="{6C0FC9B4-1D3F-449B-A8D0-D1536DDB79F3}"/>
              </a:ext>
            </a:extLst>
          </p:cNvPr>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546697" y="293498"/>
            <a:ext cx="778376" cy="778376"/>
          </a:xfrm>
          <a:prstGeom prst="rect">
            <a:avLst/>
          </a:prstGeom>
        </p:spPr>
      </p:pic>
      <p:sp>
        <p:nvSpPr>
          <p:cNvPr id="12" name="文本占位符 9">
            <a:extLst>
              <a:ext uri="{FF2B5EF4-FFF2-40B4-BE49-F238E27FC236}">
                <a16:creationId xmlns:a16="http://schemas.microsoft.com/office/drawing/2014/main" id="{8571B983-43C5-4BA4-ACC1-D5F04C206776}"/>
              </a:ext>
            </a:extLst>
          </p:cNvPr>
          <p:cNvSpPr>
            <a:spLocks noGrp="1"/>
          </p:cNvSpPr>
          <p:nvPr>
            <p:ph type="body" sz="quarter" idx="11" hasCustomPrompt="1"/>
            <p:custDataLst>
              <p:tags r:id="rId8"/>
            </p:custDataLst>
          </p:nvPr>
        </p:nvSpPr>
        <p:spPr>
          <a:xfrm>
            <a:off x="711200" y="451853"/>
            <a:ext cx="442874" cy="461665"/>
          </a:xfrm>
          <a:prstGeom prst="rect">
            <a:avLst/>
          </a:prstGeom>
          <a:noFill/>
        </p:spPr>
        <p:txBody>
          <a:bodyPr wrap="square" rtlCol="0" anchor="ctr" anchorCtr="0">
            <a:noAutofit/>
          </a:bodyPr>
          <a:lstStyle>
            <a:lvl1pPr marL="0" indent="0">
              <a:lnSpc>
                <a:spcPct val="100000"/>
              </a:lnSpc>
              <a:buNone/>
              <a:defRPr lang="zh-CN" altLang="en-US" sz="2400" smtClean="0">
                <a:solidFill>
                  <a:schemeClr val="bg1"/>
                </a:solidFill>
                <a:latin typeface="方正楷体简体" panose="02000000000000000000" pitchFamily="2" charset="-122"/>
                <a:ea typeface="方正楷体简体" panose="02000000000000000000" pitchFamily="2" charset="-122"/>
              </a:defRPr>
            </a:lvl1pPr>
          </a:lstStyle>
          <a:p>
            <a:pPr marL="0" lvl="0" algn="ctr"/>
            <a:r>
              <a:rPr lang="zh-CN" altLang="en-US"/>
              <a:t>壹</a:t>
            </a:r>
          </a:p>
        </p:txBody>
      </p:sp>
    </p:spTree>
    <p:extLst>
      <p:ext uri="{BB962C8B-B14F-4D97-AF65-F5344CB8AC3E}">
        <p14:creationId xmlns:p14="http://schemas.microsoft.com/office/powerpoint/2010/main" val="573876824"/>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11255F68-4A55-4080-84EE-66667CCA03A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10" name="文本占位符 9">
            <a:extLst>
              <a:ext uri="{FF2B5EF4-FFF2-40B4-BE49-F238E27FC236}">
                <a16:creationId xmlns:a16="http://schemas.microsoft.com/office/drawing/2014/main" id="{D97E0131-92A6-4B89-B9AF-9908238CF529}"/>
              </a:ext>
            </a:extLst>
          </p:cNvPr>
          <p:cNvSpPr>
            <a:spLocks noGrp="1"/>
          </p:cNvSpPr>
          <p:nvPr>
            <p:ph type="body" sz="quarter" idx="10"/>
            <p:custDataLst>
              <p:tags r:id="rId5"/>
            </p:custDataLst>
          </p:nvPr>
        </p:nvSpPr>
        <p:spPr>
          <a:xfrm>
            <a:off x="5245161" y="451854"/>
            <a:ext cx="5647227" cy="535531"/>
          </a:xfrm>
          <a:prstGeom prst="rect">
            <a:avLst/>
          </a:prstGeom>
        </p:spPr>
        <p:txBody>
          <a:bodyPr wrap="square" rtlCol="0">
            <a:spAutoFit/>
          </a:bodyPr>
          <a:lstStyle>
            <a:lvl1pPr marL="0" indent="0">
              <a:buNone/>
              <a:defRPr lang="zh-CN" altLang="en-US" sz="3200" b="1" spc="130">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pPr marL="0" lvl="0" algn="r"/>
            <a:r>
              <a:rPr lang="zh-CN" altLang="en-US"/>
              <a:t>单击此处编辑母版文本样式</a:t>
            </a:r>
          </a:p>
        </p:txBody>
      </p:sp>
      <p:pic>
        <p:nvPicPr>
          <p:cNvPr id="5" name="图片 4">
            <a:extLst>
              <a:ext uri="{FF2B5EF4-FFF2-40B4-BE49-F238E27FC236}">
                <a16:creationId xmlns:a16="http://schemas.microsoft.com/office/drawing/2014/main" id="{6C0FC9B4-1D3F-449B-A8D0-D1536DDB79F3}"/>
              </a:ext>
            </a:extLst>
          </p:cNvPr>
          <p:cNvPicPr>
            <a:picLocks noChangeAspect="1"/>
          </p:cNvPicPr>
          <p:nvPr userDrawn="1">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0845299" y="293498"/>
            <a:ext cx="778376" cy="778376"/>
          </a:xfrm>
          <a:prstGeom prst="rect">
            <a:avLst/>
          </a:prstGeom>
        </p:spPr>
      </p:pic>
      <p:sp>
        <p:nvSpPr>
          <p:cNvPr id="12" name="文本占位符 9">
            <a:extLst>
              <a:ext uri="{FF2B5EF4-FFF2-40B4-BE49-F238E27FC236}">
                <a16:creationId xmlns:a16="http://schemas.microsoft.com/office/drawing/2014/main" id="{8571B983-43C5-4BA4-ACC1-D5F04C206776}"/>
              </a:ext>
            </a:extLst>
          </p:cNvPr>
          <p:cNvSpPr>
            <a:spLocks noGrp="1"/>
          </p:cNvSpPr>
          <p:nvPr>
            <p:ph type="body" sz="quarter" idx="11" hasCustomPrompt="1"/>
            <p:custDataLst>
              <p:tags r:id="rId8"/>
            </p:custDataLst>
          </p:nvPr>
        </p:nvSpPr>
        <p:spPr>
          <a:xfrm>
            <a:off x="11009802" y="451853"/>
            <a:ext cx="442874" cy="461665"/>
          </a:xfrm>
          <a:prstGeom prst="rect">
            <a:avLst/>
          </a:prstGeom>
          <a:noFill/>
        </p:spPr>
        <p:txBody>
          <a:bodyPr wrap="square" rtlCol="0" anchor="ctr" anchorCtr="0">
            <a:noAutofit/>
          </a:bodyPr>
          <a:lstStyle>
            <a:lvl1pPr marL="0" indent="0">
              <a:lnSpc>
                <a:spcPct val="100000"/>
              </a:lnSpc>
              <a:buNone/>
              <a:defRPr lang="zh-CN" altLang="en-US" sz="2400" smtClean="0">
                <a:solidFill>
                  <a:schemeClr val="bg1"/>
                </a:solidFill>
                <a:latin typeface="方正楷体简体" panose="02000000000000000000" pitchFamily="2" charset="-122"/>
                <a:ea typeface="方正楷体简体" panose="02000000000000000000" pitchFamily="2" charset="-122"/>
              </a:defRPr>
            </a:lvl1pPr>
          </a:lstStyle>
          <a:p>
            <a:pPr marL="0" lvl="0" algn="ctr"/>
            <a:r>
              <a:rPr lang="zh-CN" altLang="en-US"/>
              <a:t>壹</a:t>
            </a:r>
          </a:p>
        </p:txBody>
      </p:sp>
    </p:spTree>
    <p:extLst>
      <p:ext uri="{BB962C8B-B14F-4D97-AF65-F5344CB8AC3E}">
        <p14:creationId xmlns:p14="http://schemas.microsoft.com/office/powerpoint/2010/main" val="2457442689"/>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栏">
    <p:bg>
      <p:bgPr>
        <a:solidFill>
          <a:srgbClr val="F7F6F2"/>
        </a:solidFill>
        <a:effectLst/>
      </p:bgPr>
    </p:bg>
    <p:spTree>
      <p:nvGrpSpPr>
        <p:cNvPr id="1" name=""/>
        <p:cNvGrpSpPr/>
        <p:nvPr>
          <p:custDataLst>
            <p:tags r:id="rId1"/>
          </p:custDataLst>
        </p:nvPr>
      </p:nvGrpSpPr>
      <p:grpSpPr>
        <a:xfrm>
          <a:off x="0" y="0"/>
          <a:ext cx="0" cy="0"/>
        </a:xfrm>
      </p:grpSpPr>
      <p:sp>
        <p:nvSpPr>
          <p:cNvPr id="2" name="PA-图片 13">
            <a:extLst>
              <a:ext uri="{FF2B5EF4-FFF2-40B4-BE49-F238E27FC236}">
                <a16:creationId xmlns:a16="http://schemas.microsoft.com/office/drawing/2014/main" id="{32783FE2-BD1D-4EED-8E9C-CFB22A0B6B64}"/>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1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矩形 2">
            <a:extLst>
              <a:ext uri="{FF2B5EF4-FFF2-40B4-BE49-F238E27FC236}">
                <a16:creationId xmlns:a16="http://schemas.microsoft.com/office/drawing/2014/main" id="{22F56412-F87C-4356-A7DD-0BFC5BF2A8E1}"/>
              </a:ext>
            </a:extLst>
          </p:cNvPr>
          <p:cNvSpPr/>
          <p:nvPr userDrawn="1">
            <p:custDataLst>
              <p:tags r:id="rId4"/>
            </p:custDataLst>
          </p:nvPr>
        </p:nvSpPr>
        <p:spPr>
          <a:xfrm>
            <a:off x="1" y="0"/>
            <a:ext cx="12191999" cy="10287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1786887698"/>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目录">
    <p:spTree>
      <p:nvGrpSpPr>
        <p:cNvPr id="1" name=""/>
        <p:cNvGrpSpPr/>
        <p:nvPr>
          <p:custDataLst>
            <p:tags r:id="rId1"/>
          </p:custDataLst>
        </p:nvPr>
      </p:nvGrpSpPr>
      <p:grpSpPr>
        <a:xfrm>
          <a:off x="0" y="0"/>
          <a:ext cx="0" cy="0"/>
        </a:xfrm>
      </p:grpSpPr>
      <p:sp>
        <p:nvSpPr>
          <p:cNvPr id="2" name="矩形 1">
            <a:extLst>
              <a:ext uri="{FF2B5EF4-FFF2-40B4-BE49-F238E27FC236}">
                <a16:creationId xmlns:a16="http://schemas.microsoft.com/office/drawing/2014/main" id="{4ACAA45E-8A4C-45F6-A747-256FA4DC0A0E}"/>
              </a:ext>
            </a:extLst>
          </p:cNvPr>
          <p:cNvSpPr/>
          <p:nvPr userDrawn="1">
            <p:custDataLst>
              <p:tags r:id="rId2"/>
            </p:custDataLst>
          </p:nvPr>
        </p:nvSpPr>
        <p:spPr>
          <a:xfrm>
            <a:off x="0" y="0"/>
            <a:ext cx="12192000" cy="6858000"/>
          </a:xfrm>
          <a:prstGeom prst="rect">
            <a:avLst/>
          </a:prstGeom>
          <a:solidFill>
            <a:srgbClr val="F7F6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3" name="PA-图片 13">
            <a:extLst>
              <a:ext uri="{FF2B5EF4-FFF2-40B4-BE49-F238E27FC236}">
                <a16:creationId xmlns:a16="http://schemas.microsoft.com/office/drawing/2014/main" id="{9E3E1CAE-C2EB-44E6-AEA1-5AE223C42CDC}"/>
              </a:ext>
            </a:extLst>
          </p:cNvPr>
          <p:cNvSpPr/>
          <p:nvPr userDrawn="1">
            <p:custDataLst>
              <p:tags r:id="rId3"/>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4">
              <a:alphaModFix amt="2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3302826200"/>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
    <p:bg>
      <p:bgPr>
        <a:solidFill>
          <a:schemeClr val="bg2"/>
        </a:solidFill>
        <a:effectLst/>
      </p:bgPr>
    </p:bg>
    <p:spTree>
      <p:nvGrpSpPr>
        <p:cNvPr id="1" name=""/>
        <p:cNvGrpSpPr/>
        <p:nvPr>
          <p:custDataLst>
            <p:tags r:id="rId1"/>
          </p:custDataLst>
        </p:nvPr>
      </p:nvGrpSpPr>
      <p:grpSpPr>
        <a:xfrm>
          <a:off x="0" y="0"/>
          <a:ext cx="0" cy="0"/>
        </a:xfrm>
      </p:grpSpPr>
      <p:sp>
        <p:nvSpPr>
          <p:cNvPr id="5" name="PA-图片 13">
            <a:extLst>
              <a:ext uri="{FF2B5EF4-FFF2-40B4-BE49-F238E27FC236}">
                <a16:creationId xmlns:a16="http://schemas.microsoft.com/office/drawing/2014/main" id="{734634C6-1E77-4CD2-951A-CF7417B61DD1}"/>
              </a:ext>
            </a:extLst>
          </p:cNvPr>
          <p:cNvSpPr/>
          <p:nvPr userDrawn="1">
            <p:custDataLst>
              <p:tags r:id="rId2"/>
            </p:custDataLst>
          </p:nvPr>
        </p:nvSpPr>
        <p:spPr>
          <a:xfrm>
            <a:off x="0" y="0"/>
            <a:ext cx="13716002" cy="6858001"/>
          </a:xfrm>
          <a:custGeom>
            <a:rect l="0" t="0" r="0" b="0"/>
            <a:pathLst>
              <a:path w="13716001" h="6858001">
                <a:moveTo>
                  <a:pt x="0" y="0"/>
                </a:moveTo>
                <a:lnTo>
                  <a:pt x="13716000" y="0"/>
                </a:lnTo>
                <a:lnTo>
                  <a:pt x="13716000" y="6858000"/>
                </a:lnTo>
                <a:lnTo>
                  <a:pt x="0" y="6858000"/>
                </a:lnTo>
                <a:close/>
              </a:path>
            </a:pathLst>
          </a:custGeom>
          <a:blipFill dpi="0" rotWithShape="1">
            <a:blip r:embed="rId3">
              <a:alphaModFix amt="20000"/>
              <a:duotone>
                <a:schemeClr val="bg2">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2000000000000000000" pitchFamily="2" charset="-122"/>
              <a:ea typeface="方正楷体简体" panose="02000000000000000000" pitchFamily="2" charset="-122"/>
            </a:endParaRPr>
          </a:p>
        </p:txBody>
      </p:sp>
      <p:sp>
        <p:nvSpPr>
          <p:cNvPr id="7" name="任意多边形: 形状 6">
            <a:extLst>
              <a:ext uri="{FF2B5EF4-FFF2-40B4-BE49-F238E27FC236}">
                <a16:creationId xmlns:a16="http://schemas.microsoft.com/office/drawing/2014/main" id="{870C12E8-0937-4D4F-ACC1-F05529DC5C9A}"/>
              </a:ext>
            </a:extLst>
          </p:cNvPr>
          <p:cNvSpPr/>
          <p:nvPr userDrawn="1">
            <p:custDataLst>
              <p:tags r:id="rId4"/>
            </p:custDataLst>
          </p:nvPr>
        </p:nvSpPr>
        <p:spPr>
          <a:xfrm>
            <a:off x="0" y="0"/>
            <a:ext cx="12192000" cy="3237412"/>
          </a:xfrm>
          <a:custGeom>
            <a:gdLst>
              <a:gd name="connsiteX0" fmla="*/ 0 w 12192000"/>
              <a:gd name="connsiteY0" fmla="*/ 0 h 3237412"/>
              <a:gd name="connsiteX1" fmla="*/ 12192000 w 12192000"/>
              <a:gd name="connsiteY1" fmla="*/ 0 h 3237412"/>
              <a:gd name="connsiteX2" fmla="*/ 12192000 w 12192000"/>
              <a:gd name="connsiteY2" fmla="*/ 875436 h 3237412"/>
              <a:gd name="connsiteX3" fmla="*/ 12070258 w 12192000"/>
              <a:gd name="connsiteY3" fmla="*/ 869380 h 3237412"/>
              <a:gd name="connsiteX4" fmla="*/ 8534400 w 12192000"/>
              <a:gd name="connsiteY4" fmla="*/ 444500 h 3237412"/>
              <a:gd name="connsiteX5" fmla="*/ 6159500 w 12192000"/>
              <a:gd name="connsiteY5" fmla="*/ 1041400 h 3237412"/>
              <a:gd name="connsiteX6" fmla="*/ 3568700 w 12192000"/>
              <a:gd name="connsiteY6" fmla="*/ 1270000 h 3237412"/>
              <a:gd name="connsiteX7" fmla="*/ 685800 w 12192000"/>
              <a:gd name="connsiteY7" fmla="*/ 2984500 h 3237412"/>
              <a:gd name="connsiteX8" fmla="*/ 133350 w 12192000"/>
              <a:gd name="connsiteY8" fmla="*/ 3199904 h 3237412"/>
              <a:gd name="connsiteX9" fmla="*/ 0 w 12192000"/>
              <a:gd name="connsiteY9" fmla="*/ 3237412 h 32374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237412">
                <a:moveTo>
                  <a:pt x="0" y="0"/>
                </a:moveTo>
                <a:lnTo>
                  <a:pt x="12192000" y="0"/>
                </a:lnTo>
                <a:lnTo>
                  <a:pt x="12192000" y="875436"/>
                </a:lnTo>
                <a:lnTo>
                  <a:pt x="12070258" y="869380"/>
                </a:lnTo>
                <a:cubicBezTo>
                  <a:pt x="11157413" y="803110"/>
                  <a:pt x="9445625" y="420423"/>
                  <a:pt x="8534400" y="444500"/>
                </a:cubicBezTo>
                <a:cubicBezTo>
                  <a:pt x="7493000" y="472017"/>
                  <a:pt x="6987117" y="903817"/>
                  <a:pt x="6159500" y="1041400"/>
                </a:cubicBezTo>
                <a:cubicBezTo>
                  <a:pt x="5331884" y="1178983"/>
                  <a:pt x="4480983" y="946150"/>
                  <a:pt x="3568700" y="1270000"/>
                </a:cubicBezTo>
                <a:cubicBezTo>
                  <a:pt x="2656417" y="1593850"/>
                  <a:pt x="1452033" y="2620433"/>
                  <a:pt x="685800" y="2984500"/>
                </a:cubicBezTo>
                <a:cubicBezTo>
                  <a:pt x="494242" y="3075517"/>
                  <a:pt x="308505" y="3145235"/>
                  <a:pt x="133350" y="3199904"/>
                </a:cubicBezTo>
                <a:lnTo>
                  <a:pt x="0" y="32374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方正楷体简体" panose="02000000000000000000" pitchFamily="2" charset="-122"/>
              <a:ea typeface="方正楷体简体" panose="02000000000000000000" pitchFamily="2" charset="-122"/>
            </a:endParaRPr>
          </a:p>
        </p:txBody>
      </p:sp>
      <p:sp>
        <p:nvSpPr>
          <p:cNvPr id="8" name="任意多边形: 形状 7">
            <a:extLst>
              <a:ext uri="{FF2B5EF4-FFF2-40B4-BE49-F238E27FC236}">
                <a16:creationId xmlns:a16="http://schemas.microsoft.com/office/drawing/2014/main" id="{C97EE7DF-A2D1-4E1F-99CD-DAE3C7EC044E}"/>
              </a:ext>
            </a:extLst>
          </p:cNvPr>
          <p:cNvSpPr/>
          <p:nvPr userDrawn="1">
            <p:custDataLst>
              <p:tags r:id="rId5"/>
            </p:custDataLst>
          </p:nvPr>
        </p:nvSpPr>
        <p:spPr>
          <a:xfrm>
            <a:off x="6772842" y="5021022"/>
            <a:ext cx="5419159" cy="1836978"/>
          </a:xfrm>
          <a:custGeom>
            <a:gdLst>
              <a:gd name="connsiteX0" fmla="*/ 5419159 w 5419159"/>
              <a:gd name="connsiteY0" fmla="*/ 0 h 1836978"/>
              <a:gd name="connsiteX1" fmla="*/ 5419159 w 5419159"/>
              <a:gd name="connsiteY1" fmla="*/ 1836978 h 1836978"/>
              <a:gd name="connsiteX2" fmla="*/ 0 w 5419159"/>
              <a:gd name="connsiteY2" fmla="*/ 1836978 h 1836978"/>
              <a:gd name="connsiteX3" fmla="*/ 11980 w 5419159"/>
              <a:gd name="connsiteY3" fmla="*/ 1832453 h 1836978"/>
              <a:gd name="connsiteX4" fmla="*/ 3044259 w 5419159"/>
              <a:gd name="connsiteY4" fmla="*/ 1494078 h 1836978"/>
              <a:gd name="connsiteX5" fmla="*/ 4517459 w 5419159"/>
              <a:gd name="connsiteY5" fmla="*/ 325678 h 1836978"/>
              <a:gd name="connsiteX6" fmla="*/ 5239797 w 5419159"/>
              <a:gd name="connsiteY6" fmla="*/ 49676 h 18369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9159" h="1836978">
                <a:moveTo>
                  <a:pt x="5419159" y="0"/>
                </a:moveTo>
                <a:lnTo>
                  <a:pt x="5419159" y="1836978"/>
                </a:lnTo>
                <a:lnTo>
                  <a:pt x="0" y="1836978"/>
                </a:lnTo>
                <a:lnTo>
                  <a:pt x="11980" y="1832453"/>
                </a:lnTo>
                <a:cubicBezTo>
                  <a:pt x="500911" y="1695244"/>
                  <a:pt x="2327899" y="1734188"/>
                  <a:pt x="3044259" y="1494078"/>
                </a:cubicBezTo>
                <a:cubicBezTo>
                  <a:pt x="3808376" y="1237961"/>
                  <a:pt x="3969242" y="596611"/>
                  <a:pt x="4517459" y="325678"/>
                </a:cubicBezTo>
                <a:cubicBezTo>
                  <a:pt x="4723040" y="224078"/>
                  <a:pt x="4980116" y="127836"/>
                  <a:pt x="5239797" y="4967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方正楷体简体" panose="02000000000000000000" pitchFamily="2" charset="-122"/>
              <a:ea typeface="方正楷体简体" panose="02000000000000000000" pitchFamily="2" charset="-122"/>
            </a:endParaRPr>
          </a:p>
        </p:txBody>
      </p:sp>
    </p:spTree>
    <p:extLst>
      <p:ext uri="{BB962C8B-B14F-4D97-AF65-F5344CB8AC3E}">
        <p14:creationId xmlns:p14="http://schemas.microsoft.com/office/powerpoint/2010/main" val="822116220"/>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44681548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70690E6-1245-23A9-6ABB-14F0BE471BE8}"/>
              </a:ext>
            </a:extLst>
          </p:cNvPr>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E57EEE-ED35-C154-C530-70E1C612ACD0}"/>
              </a:ext>
            </a:extLst>
          </p:cNvPr>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569C392-5BDF-CC44-E6ED-CF922D081765}"/>
              </a:ext>
            </a:extLst>
          </p:cNvPr>
          <p:cNvSpPr>
            <a:spLocks noGrp="1"/>
          </p:cNvSpPr>
          <p:nvPr>
            <p:ph type="dt" sz="half" idx="10"/>
            <p:custDataLst>
              <p:tags r:id="rId4"/>
            </p:custDataLst>
          </p:nvPr>
        </p:nvSpPr>
        <p:spPr/>
        <p:txBody>
          <a:body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4B7B292A-9768-F7C2-61AF-280A8355410B}"/>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151709D4-6A70-431B-B98F-17A415DB9BE4}"/>
              </a:ext>
            </a:extLst>
          </p:cNvPr>
          <p:cNvSpPr>
            <a:spLocks noGrp="1"/>
          </p:cNvSpPr>
          <p:nvPr>
            <p:ph type="sldNum" sz="quarter" idx="12"/>
            <p:custDataLst>
              <p:tags r:id="rId6"/>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192417843"/>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181315646"/>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689507237"/>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14121308"/>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DA4F503-60F6-4CC2-9E70-F15F62FD0C45}" type="datetimeFigureOut">
              <a:rPr lang="zh-CN" altLang="en-US" smtClean="0"/>
              <a:t>2023/7/23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824756570"/>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DA4F503-60F6-4CC2-9E70-F15F62FD0C45}" type="datetimeFigureOut">
              <a:rPr lang="zh-CN" altLang="en-US" smtClean="0"/>
              <a:t>2023/7/23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537918640"/>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DA4F503-60F6-4CC2-9E70-F15F62FD0C45}" type="datetimeFigureOut">
              <a:rPr lang="zh-CN" altLang="en-US" smtClean="0"/>
              <a:t>2023/7/23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890512184"/>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2" y="273049"/>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custDataLst>
              <p:tags r:id="rId3"/>
            </p:custDataLst>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171295594"/>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custDataLst>
              <p:tags r:id="rId4"/>
            </p:custDataLst>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DA4F503-60F6-4CC2-9E70-F15F62FD0C45}" type="datetimeFigureOut">
              <a:rPr lang="zh-CN" altLang="en-US" smtClean="0"/>
              <a:t>2023/7/23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610427567"/>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15952250"/>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30961559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09857218-7572-0026-5B51-67A7E78C879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24C63A5-F926-41A6-30D7-1314D3630587}"/>
              </a:ext>
            </a:extLst>
          </p:cNvPr>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D7F2D18-5E3C-5AA2-9544-A60D67AE77C4}"/>
              </a:ext>
            </a:extLst>
          </p:cNvPr>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73892D3-ED97-1BF2-AD03-A498A33A396C}"/>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9C57A64A-A131-1407-71BD-61ACD540AA6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823A5755-8E2B-34D2-71EE-D2D468D40B27}"/>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796048617"/>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251865836"/>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968329577"/>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57407808"/>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599222540"/>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custDataLst>
              <p:tags r:id="rId7"/>
            </p:custDataLst>
          </p:nvPr>
        </p:nvSpPr>
        <p:spPr/>
        <p:txBody>
          <a:bodyPr/>
          <a:lstStyle/>
          <a:p>
            <a:fld id="{B46E4F28-AF1B-D443-B9DC-5D1C35B08E4E}" type="datetimeFigureOut">
              <a:rPr kumimoji="1" lang="zh-CN" altLang="en-US" smtClean="0"/>
              <a:t>2023/7/23</a:t>
            </a:fld>
            <a:endParaRPr kumimoji="1" lang="zh-CN" altLang="en-US"/>
          </a:p>
        </p:txBody>
      </p:sp>
      <p:sp>
        <p:nvSpPr>
          <p:cNvPr id="8" name="页脚占位符 7"/>
          <p:cNvSpPr>
            <a:spLocks noGrp="1"/>
          </p:cNvSpPr>
          <p:nvPr>
            <p:ph type="ftr" sz="quarter" idx="11"/>
            <p:custDataLst>
              <p:tags r:id="rId8"/>
            </p:custDataLst>
          </p:nvPr>
        </p:nvSpPr>
        <p:spPr/>
        <p:txBody>
          <a:bodyPr/>
          <a:lstStyle/>
          <a:p>
            <a:endParaRPr kumimoji="1" lang="zh-CN" altLang="en-US"/>
          </a:p>
        </p:txBody>
      </p:sp>
      <p:sp>
        <p:nvSpPr>
          <p:cNvPr id="9" name="灯片编号占位符 8"/>
          <p:cNvSpPr>
            <a:spLocks noGrp="1"/>
          </p:cNvSpPr>
          <p:nvPr>
            <p:ph type="sldNum" sz="quarter" idx="12"/>
            <p:custDataLst>
              <p:tags r:id="rId9"/>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474415283"/>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B46E4F28-AF1B-D443-B9DC-5D1C35B08E4E}" type="datetimeFigureOut">
              <a:rPr kumimoji="1" lang="zh-CN" altLang="en-US" smtClean="0"/>
              <a:t>2023/7/23</a:t>
            </a:fld>
            <a:endParaRPr kumimoji="1" lang="zh-CN" altLang="en-US"/>
          </a:p>
        </p:txBody>
      </p:sp>
      <p:sp>
        <p:nvSpPr>
          <p:cNvPr id="4" name="页脚占位符 3"/>
          <p:cNvSpPr>
            <a:spLocks noGrp="1"/>
          </p:cNvSpPr>
          <p:nvPr>
            <p:ph type="ftr" sz="quarter" idx="11"/>
            <p:custDataLst>
              <p:tags r:id="rId4"/>
            </p:custDataLst>
          </p:nvPr>
        </p:nvSpPr>
        <p:spPr/>
        <p:txBody>
          <a:bodyPr/>
          <a:lstStyle/>
          <a:p>
            <a:endParaRPr kumimoji="1" lang="zh-CN" altLang="en-US"/>
          </a:p>
        </p:txBody>
      </p:sp>
      <p:sp>
        <p:nvSpPr>
          <p:cNvPr id="5" name="灯片编号占位符 4"/>
          <p:cNvSpPr>
            <a:spLocks noGrp="1"/>
          </p:cNvSpPr>
          <p:nvPr>
            <p:ph type="sldNum" sz="quarter" idx="12"/>
            <p:custDataLst>
              <p:tags r:id="rId5"/>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74913933"/>
      </p:ext>
    </p:extLst>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B46E4F28-AF1B-D443-B9DC-5D1C35B08E4E}" type="datetimeFigureOut">
              <a:rPr kumimoji="1" lang="zh-CN" altLang="en-US" smtClean="0"/>
              <a:t>2023/7/23</a:t>
            </a:fld>
            <a:endParaRPr kumimoji="1" lang="zh-CN" altLang="en-US"/>
          </a:p>
        </p:txBody>
      </p:sp>
      <p:sp>
        <p:nvSpPr>
          <p:cNvPr id="3" name="页脚占位符 2"/>
          <p:cNvSpPr>
            <a:spLocks noGrp="1"/>
          </p:cNvSpPr>
          <p:nvPr>
            <p:ph type="ftr" sz="quarter" idx="11"/>
            <p:custDataLst>
              <p:tags r:id="rId3"/>
            </p:custDataLst>
          </p:nvPr>
        </p:nvSpPr>
        <p:spPr/>
        <p:txBody>
          <a:bodyPr/>
          <a:lstStyle/>
          <a:p>
            <a:endParaRPr kumimoji="1" lang="zh-CN" altLang="en-US"/>
          </a:p>
        </p:txBody>
      </p:sp>
      <p:sp>
        <p:nvSpPr>
          <p:cNvPr id="4" name="灯片编号占位符 3"/>
          <p:cNvSpPr>
            <a:spLocks noGrp="1"/>
          </p:cNvSpPr>
          <p:nvPr>
            <p:ph type="sldNum" sz="quarter" idx="12"/>
            <p:custDataLst>
              <p:tags r:id="rId4"/>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1213795506"/>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458572983"/>
      </p:ext>
    </p:extLst>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342416769"/>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15653145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F82A526-E266-0A81-8AB4-386C000AF2E8}"/>
              </a:ext>
            </a:extLst>
          </p:cNvPr>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CBC8FFB-F46E-2869-F33D-E555697F911D}"/>
              </a:ext>
            </a:extLst>
          </p:cNvPr>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2227C3F-B423-2B20-6A96-ECA1EE8ABB1C}"/>
              </a:ext>
            </a:extLst>
          </p:cNvPr>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F147A2-1A15-026E-C29C-F714849AC105}"/>
              </a:ext>
            </a:extLst>
          </p:cNvPr>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E66D3E0-6245-E295-6E29-6E50ADD33C9A}"/>
              </a:ext>
            </a:extLst>
          </p:cNvPr>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B53103-2D31-8992-42AD-663E4BD49082}"/>
              </a:ext>
            </a:extLst>
          </p:cNvPr>
          <p:cNvSpPr>
            <a:spLocks noGrp="1"/>
          </p:cNvSpPr>
          <p:nvPr>
            <p:ph type="dt" sz="half" idx="10"/>
            <p:custDataLst>
              <p:tags r:id="rId7"/>
            </p:custDataLst>
          </p:nvPr>
        </p:nvSpPr>
        <p:spPr/>
        <p:txBody>
          <a:bodyPr/>
          <a:lstStyle/>
          <a:p>
            <a:fld id="{5A083FD1-F2A5-4908-85E3-82C5ECC38948}" type="datetimeFigureOut">
              <a:rPr lang="zh-CN" altLang="en-US" smtClean="0"/>
              <a:t>2023/7/23</a:t>
            </a:fld>
            <a:endParaRPr lang="zh-CN" altLang="en-US"/>
          </a:p>
        </p:txBody>
      </p:sp>
      <p:sp>
        <p:nvSpPr>
          <p:cNvPr id="8" name="页脚占位符 7">
            <a:extLst>
              <a:ext uri="{FF2B5EF4-FFF2-40B4-BE49-F238E27FC236}">
                <a16:creationId xmlns:a16="http://schemas.microsoft.com/office/drawing/2014/main" id="{66D69DE4-188C-9C13-CECE-DD37CB73D826}"/>
              </a:ext>
            </a:extLst>
          </p:cNvPr>
          <p:cNvSpPr>
            <a:spLocks noGrp="1"/>
          </p:cNvSpPr>
          <p:nvPr>
            <p:ph type="ftr" sz="quarter" idx="11"/>
            <p:custDataLst>
              <p:tags r:id="rId8"/>
            </p:custDataLst>
          </p:nvPr>
        </p:nvSpPr>
        <p:spPr/>
        <p:txBody>
          <a:bodyPr/>
          <a:lstStyle/>
          <a:p>
            <a:endParaRPr lang="zh-CN" altLang="en-US"/>
          </a:p>
        </p:txBody>
      </p:sp>
      <p:sp>
        <p:nvSpPr>
          <p:cNvPr id="9" name="灯片编号占位符 8">
            <a:extLst>
              <a:ext uri="{FF2B5EF4-FFF2-40B4-BE49-F238E27FC236}">
                <a16:creationId xmlns:a16="http://schemas.microsoft.com/office/drawing/2014/main" id="{C19D6DEE-4081-EC0F-4F96-F798A126E6F6}"/>
              </a:ext>
            </a:extLst>
          </p:cNvPr>
          <p:cNvSpPr>
            <a:spLocks noGrp="1"/>
          </p:cNvSpPr>
          <p:nvPr>
            <p:ph type="sldNum" sz="quarter" idx="12"/>
            <p:custDataLst>
              <p:tags r:id="rId9"/>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659298664"/>
      </p:ext>
    </p:extLst>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914525507"/>
      </p:ext>
    </p:extLst>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810467872"/>
      </p:ext>
    </p:extLst>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879491800"/>
      </p:ext>
    </p:extLst>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4008858964"/>
      </p:ext>
    </p:extLst>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209504339"/>
      </p:ext>
    </p:extLst>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custDataLst>
              <p:tags r:id="rId7"/>
            </p:custDataLst>
          </p:nvPr>
        </p:nvSpPr>
        <p:spPr/>
        <p:txBody>
          <a:bodyPr/>
          <a:lstStyle/>
          <a:p>
            <a:fld id="{B46E4F28-AF1B-D443-B9DC-5D1C35B08E4E}" type="datetimeFigureOut">
              <a:rPr kumimoji="1" lang="zh-CN" altLang="en-US" smtClean="0"/>
              <a:t>2023/7/23</a:t>
            </a:fld>
            <a:endParaRPr kumimoji="1" lang="zh-CN" altLang="en-US"/>
          </a:p>
        </p:txBody>
      </p:sp>
      <p:sp>
        <p:nvSpPr>
          <p:cNvPr id="8" name="页脚占位符 7"/>
          <p:cNvSpPr>
            <a:spLocks noGrp="1"/>
          </p:cNvSpPr>
          <p:nvPr>
            <p:ph type="ftr" sz="quarter" idx="11"/>
            <p:custDataLst>
              <p:tags r:id="rId8"/>
            </p:custDataLst>
          </p:nvPr>
        </p:nvSpPr>
        <p:spPr/>
        <p:txBody>
          <a:bodyPr/>
          <a:lstStyle/>
          <a:p>
            <a:endParaRPr kumimoji="1" lang="zh-CN" altLang="en-US"/>
          </a:p>
        </p:txBody>
      </p:sp>
      <p:sp>
        <p:nvSpPr>
          <p:cNvPr id="9" name="灯片编号占位符 8"/>
          <p:cNvSpPr>
            <a:spLocks noGrp="1"/>
          </p:cNvSpPr>
          <p:nvPr>
            <p:ph type="sldNum" sz="quarter" idx="12"/>
            <p:custDataLst>
              <p:tags r:id="rId9"/>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630694350"/>
      </p:ext>
    </p:extLst>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B46E4F28-AF1B-D443-B9DC-5D1C35B08E4E}" type="datetimeFigureOut">
              <a:rPr kumimoji="1" lang="zh-CN" altLang="en-US" smtClean="0"/>
              <a:t>2023/7/23</a:t>
            </a:fld>
            <a:endParaRPr kumimoji="1" lang="zh-CN" altLang="en-US"/>
          </a:p>
        </p:txBody>
      </p:sp>
      <p:sp>
        <p:nvSpPr>
          <p:cNvPr id="4" name="页脚占位符 3"/>
          <p:cNvSpPr>
            <a:spLocks noGrp="1"/>
          </p:cNvSpPr>
          <p:nvPr>
            <p:ph type="ftr" sz="quarter" idx="11"/>
            <p:custDataLst>
              <p:tags r:id="rId4"/>
            </p:custDataLst>
          </p:nvPr>
        </p:nvSpPr>
        <p:spPr/>
        <p:txBody>
          <a:bodyPr/>
          <a:lstStyle/>
          <a:p>
            <a:endParaRPr kumimoji="1" lang="zh-CN" altLang="en-US"/>
          </a:p>
        </p:txBody>
      </p:sp>
      <p:sp>
        <p:nvSpPr>
          <p:cNvPr id="5" name="灯片编号占位符 4"/>
          <p:cNvSpPr>
            <a:spLocks noGrp="1"/>
          </p:cNvSpPr>
          <p:nvPr>
            <p:ph type="sldNum" sz="quarter" idx="12"/>
            <p:custDataLst>
              <p:tags r:id="rId5"/>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115579581"/>
      </p:ext>
    </p:extLst>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B46E4F28-AF1B-D443-B9DC-5D1C35B08E4E}" type="datetimeFigureOut">
              <a:rPr kumimoji="1" lang="zh-CN" altLang="en-US" smtClean="0"/>
              <a:t>2023/7/23</a:t>
            </a:fld>
            <a:endParaRPr kumimoji="1" lang="zh-CN" altLang="en-US"/>
          </a:p>
        </p:txBody>
      </p:sp>
      <p:sp>
        <p:nvSpPr>
          <p:cNvPr id="3" name="页脚占位符 2"/>
          <p:cNvSpPr>
            <a:spLocks noGrp="1"/>
          </p:cNvSpPr>
          <p:nvPr>
            <p:ph type="ftr" sz="quarter" idx="11"/>
            <p:custDataLst>
              <p:tags r:id="rId3"/>
            </p:custDataLst>
          </p:nvPr>
        </p:nvSpPr>
        <p:spPr/>
        <p:txBody>
          <a:bodyPr/>
          <a:lstStyle/>
          <a:p>
            <a:endParaRPr kumimoji="1" lang="zh-CN" altLang="en-US"/>
          </a:p>
        </p:txBody>
      </p:sp>
      <p:sp>
        <p:nvSpPr>
          <p:cNvPr id="4" name="灯片编号占位符 3"/>
          <p:cNvSpPr>
            <a:spLocks noGrp="1"/>
          </p:cNvSpPr>
          <p:nvPr>
            <p:ph type="sldNum" sz="quarter" idx="12"/>
            <p:custDataLst>
              <p:tags r:id="rId4"/>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533735885"/>
      </p:ext>
    </p:extLst>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4190246909"/>
      </p:ext>
    </p:extLst>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custDataLst>
              <p:tags r:id="rId5"/>
            </p:custDataLst>
          </p:nvPr>
        </p:nvSpPr>
        <p:spPr/>
        <p:txBody>
          <a:bodyPr/>
          <a:lstStyle/>
          <a:p>
            <a:fld id="{B46E4F28-AF1B-D443-B9DC-5D1C35B08E4E}" type="datetimeFigureOut">
              <a:rPr kumimoji="1" lang="zh-CN" altLang="en-US" smtClean="0"/>
              <a:t>2023/7/23</a:t>
            </a:fld>
            <a:endParaRPr kumimoji="1" lang="zh-CN" altLang="en-US"/>
          </a:p>
        </p:txBody>
      </p:sp>
      <p:sp>
        <p:nvSpPr>
          <p:cNvPr id="6" name="页脚占位符 5"/>
          <p:cNvSpPr>
            <a:spLocks noGrp="1"/>
          </p:cNvSpPr>
          <p:nvPr>
            <p:ph type="ftr" sz="quarter" idx="11"/>
            <p:custDataLst>
              <p:tags r:id="rId6"/>
            </p:custDataLst>
          </p:nvPr>
        </p:nvSpPr>
        <p:spPr/>
        <p:txBody>
          <a:bodyPr/>
          <a:lstStyle/>
          <a:p>
            <a:endParaRPr kumimoji="1" lang="zh-CN" altLang="en-US"/>
          </a:p>
        </p:txBody>
      </p:sp>
      <p:sp>
        <p:nvSpPr>
          <p:cNvPr id="7" name="灯片编号占位符 6"/>
          <p:cNvSpPr>
            <a:spLocks noGrp="1"/>
          </p:cNvSpPr>
          <p:nvPr>
            <p:ph type="sldNum" sz="quarter" idx="12"/>
            <p:custDataLst>
              <p:tags r:id="rId7"/>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660568720"/>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4ADDBBD-50CE-6A51-C118-7F6D69B32A7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8FA1651-EBF5-89E8-DCC0-05B05EA5A14C}"/>
              </a:ext>
            </a:extLst>
          </p:cNvPr>
          <p:cNvSpPr>
            <a:spLocks noGrp="1"/>
          </p:cNvSpPr>
          <p:nvPr>
            <p:ph type="dt" sz="half" idx="10"/>
            <p:custDataLst>
              <p:tags r:id="rId3"/>
            </p:custDataLst>
          </p:nvPr>
        </p:nvSpPr>
        <p:spPr/>
        <p:txBody>
          <a:bodyPr/>
          <a:lstStyle/>
          <a:p>
            <a:fld id="{5A083FD1-F2A5-4908-85E3-82C5ECC38948}" type="datetimeFigureOut">
              <a:rPr lang="zh-CN" altLang="en-US" smtClean="0"/>
              <a:t>2023/7/23</a:t>
            </a:fld>
            <a:endParaRPr lang="zh-CN" altLang="en-US"/>
          </a:p>
        </p:txBody>
      </p:sp>
      <p:sp>
        <p:nvSpPr>
          <p:cNvPr id="4" name="页脚占位符 3">
            <a:extLst>
              <a:ext uri="{FF2B5EF4-FFF2-40B4-BE49-F238E27FC236}">
                <a16:creationId xmlns:a16="http://schemas.microsoft.com/office/drawing/2014/main" id="{E83B3E9B-13DA-CE8B-2F53-2ABCC4353BE4}"/>
              </a:ext>
            </a:extLst>
          </p:cNvPr>
          <p:cNvSpPr>
            <a:spLocks noGrp="1"/>
          </p:cNvSpPr>
          <p:nvPr>
            <p:ph type="ftr" sz="quarter" idx="11"/>
            <p:custDataLst>
              <p:tags r:id="rId4"/>
            </p:custDataLst>
          </p:nvPr>
        </p:nvSpPr>
        <p:spPr/>
        <p:txBody>
          <a:bodyPr/>
          <a:lstStyle/>
          <a:p>
            <a:endParaRPr lang="zh-CN" altLang="en-US"/>
          </a:p>
        </p:txBody>
      </p:sp>
      <p:sp>
        <p:nvSpPr>
          <p:cNvPr id="5" name="灯片编号占位符 4">
            <a:extLst>
              <a:ext uri="{FF2B5EF4-FFF2-40B4-BE49-F238E27FC236}">
                <a16:creationId xmlns:a16="http://schemas.microsoft.com/office/drawing/2014/main" id="{86025850-AB86-BBCD-47D2-0BAD3F4E531F}"/>
              </a:ext>
            </a:extLst>
          </p:cNvPr>
          <p:cNvSpPr>
            <a:spLocks noGrp="1"/>
          </p:cNvSpPr>
          <p:nvPr>
            <p:ph type="sldNum" sz="quarter" idx="12"/>
            <p:custDataLst>
              <p:tags r:id="rId5"/>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825216838"/>
      </p:ext>
    </p:extLst>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3025463360"/>
      </p:ext>
    </p:extLst>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custDataLst>
              <p:tags r:id="rId4"/>
            </p:custDataLst>
          </p:nvPr>
        </p:nvSpPr>
        <p:spPr/>
        <p:txBody>
          <a:body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11"/>
            <p:custDataLst>
              <p:tags r:id="rId5"/>
            </p:custDataLst>
          </p:nvPr>
        </p:nvSpPr>
        <p:spPr/>
        <p:txBody>
          <a:bodyPr/>
          <a:lstStyle/>
          <a:p>
            <a:endParaRPr kumimoji="1" lang="zh-CN" altLang="en-US"/>
          </a:p>
        </p:txBody>
      </p:sp>
      <p:sp>
        <p:nvSpPr>
          <p:cNvPr id="6" name="灯片编号占位符 5"/>
          <p:cNvSpPr>
            <a:spLocks noGrp="1"/>
          </p:cNvSpPr>
          <p:nvPr>
            <p:ph type="sldNum" sz="quarter" idx="12"/>
            <p:custDataLst>
              <p:tags r:id="rId6"/>
            </p:custDataLst>
          </p:nvPr>
        </p:nvSpPr>
        <p:spPr/>
        <p:txBody>
          <a:bodyPr/>
          <a:lstStyle/>
          <a:p>
            <a:fld id="{7B662DA4-E61D-BB42-9A66-0FBBD53C76FE}" type="slidenum">
              <a:rPr kumimoji="1" lang="zh-CN" altLang="en-US" smtClean="0"/>
              <a:t>‹#›</a:t>
            </a:fld>
            <a:endParaRPr kumimoji="1" lang="zh-CN" altLang="en-US"/>
          </a:p>
        </p:txBody>
      </p:sp>
    </p:spTree>
    <p:extLst>
      <p:ext uri="{BB962C8B-B14F-4D97-AF65-F5344CB8AC3E}">
        <p14:creationId xmlns:p14="http://schemas.microsoft.com/office/powerpoint/2010/main" val="2260568567"/>
      </p:ext>
    </p:extLst>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5A70607A-EB09-4464-B9F9-BBAE9FEA8993}"/>
              </a:ext>
            </a:extLst>
          </p:cNvPr>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F884A62-FE00-4E3D-ADA0-E22F86BE88DD}"/>
              </a:ext>
            </a:extLst>
          </p:cNvPr>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D06559F-931E-4C1C-BAA3-CE3BB96CAAE2}"/>
              </a:ext>
            </a:extLst>
          </p:cNvPr>
          <p:cNvSpPr>
            <a:spLocks noGrp="1"/>
          </p:cNvSpPr>
          <p:nvPr>
            <p:ph type="dt" sz="half" idx="10"/>
            <p:custDataLst>
              <p:tags r:id="rId4"/>
            </p:custDataLst>
          </p:nvPr>
        </p:nvSpPr>
        <p:spPr/>
        <p:txBody>
          <a:body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010C8357-4EE7-434F-8F1D-EB72F50A22E3}"/>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8863E9BA-C35D-4623-8AEC-12CBA17658E0}"/>
              </a:ext>
            </a:extLst>
          </p:cNvPr>
          <p:cNvSpPr>
            <a:spLocks noGrp="1"/>
          </p:cNvSpPr>
          <p:nvPr>
            <p:ph type="sldNum" sz="quarter" idx="12"/>
            <p:custDataLst>
              <p:tags r:id="rId6"/>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798063935"/>
      </p:ext>
    </p:extLst>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3D461D68-9D60-45C1-84CF-8694F122A09F}"/>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3A4BDC1-FF73-432D-AC47-8EEEC5E0921A}"/>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DCF9B87-024B-4A06-BA78-956CBBDA0354}"/>
              </a:ext>
            </a:extLst>
          </p:cNvPr>
          <p:cNvSpPr>
            <a:spLocks noGrp="1"/>
          </p:cNvSpPr>
          <p:nvPr>
            <p:ph type="dt" sz="half" idx="10"/>
            <p:custDataLst>
              <p:tags r:id="rId4"/>
            </p:custDataLst>
          </p:nvPr>
        </p:nvSpPr>
        <p:spPr/>
        <p:txBody>
          <a:body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6157915F-D67C-484A-9A5C-333C71D19954}"/>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058CB9FE-E585-479C-9939-C1DF8EC97B1F}"/>
              </a:ext>
            </a:extLst>
          </p:cNvPr>
          <p:cNvSpPr>
            <a:spLocks noGrp="1"/>
          </p:cNvSpPr>
          <p:nvPr>
            <p:ph type="sldNum" sz="quarter" idx="12"/>
            <p:custDataLst>
              <p:tags r:id="rId6"/>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012414812"/>
      </p:ext>
    </p:extLst>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AA1C1372-734A-4296-9FB4-2B237227A9DC}"/>
              </a:ext>
            </a:extLst>
          </p:cNvPr>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E2504FB-3962-4ABB-8F21-3B1297384B6D}"/>
              </a:ext>
            </a:extLst>
          </p:cNvPr>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873F61E-C842-45A9-9C07-EC60B6A6DBA4}"/>
              </a:ext>
            </a:extLst>
          </p:cNvPr>
          <p:cNvSpPr>
            <a:spLocks noGrp="1"/>
          </p:cNvSpPr>
          <p:nvPr>
            <p:ph type="dt" sz="half" idx="10"/>
            <p:custDataLst>
              <p:tags r:id="rId4"/>
            </p:custDataLst>
          </p:nvPr>
        </p:nvSpPr>
        <p:spPr/>
        <p:txBody>
          <a:body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C4C42772-006F-42F3-A53C-D6F9334C5651}"/>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2DE654AF-4882-4FA1-A3C1-F88A71FB25A7}"/>
              </a:ext>
            </a:extLst>
          </p:cNvPr>
          <p:cNvSpPr>
            <a:spLocks noGrp="1"/>
          </p:cNvSpPr>
          <p:nvPr>
            <p:ph type="sldNum" sz="quarter" idx="12"/>
            <p:custDataLst>
              <p:tags r:id="rId6"/>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391178116"/>
      </p:ext>
    </p:extLst>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FC3E3B72-32AE-40DB-856E-1F79DC1CCF87}"/>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6AB566-0A02-47B8-B36A-57903E92C824}"/>
              </a:ext>
            </a:extLst>
          </p:cNvPr>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F0B06DF-2A5D-49B6-940D-1C73553E32B4}"/>
              </a:ext>
            </a:extLst>
          </p:cNvPr>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1D9A042-4577-4206-93A8-735631107E03}"/>
              </a:ext>
            </a:extLst>
          </p:cNvPr>
          <p:cNvSpPr>
            <a:spLocks noGrp="1"/>
          </p:cNvSpPr>
          <p:nvPr>
            <p:ph type="dt" sz="half" idx="10"/>
            <p:custDataLst>
              <p:tags r:id="rId5"/>
            </p:custDataLst>
          </p:nvPr>
        </p:nvSpPr>
        <p:spPr/>
        <p:txBody>
          <a:bodyPr/>
          <a:lstStyle/>
          <a:p>
            <a:fld id="{EE4C556E-D11A-48D7-81C0-B1B5323EC136}"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51D834B9-AC17-4E4F-9973-2C6080B73C93}"/>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31C0070B-569D-4FDB-83D2-2831B39FBD88}"/>
              </a:ext>
            </a:extLst>
          </p:cNvPr>
          <p:cNvSpPr>
            <a:spLocks noGrp="1"/>
          </p:cNvSpPr>
          <p:nvPr>
            <p:ph type="sldNum" sz="quarter" idx="12"/>
            <p:custDataLst>
              <p:tags r:id="rId7"/>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945881722"/>
      </p:ext>
    </p:extLst>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8712796" y="3949182"/>
            <a:ext cx="775136" cy="230832"/>
          </a:xfrm>
          <a:prstGeom prst="rect">
            <a:avLst/>
          </a:prstGeom>
        </p:spPr>
        <p:txBody>
          <a:bodyPr wrap="square">
            <a:spAutoFit/>
          </a:bodyPr>
          <a:lstStyle/>
          <a:p>
            <a:r>
              <a:rPr lang="en-US" altLang="zh-CN" sz="100">
                <a:solidFill>
                  <a:srgbClr val="F6E2E3"/>
                </a:solidFill>
                <a:latin typeface="Calibri"/>
                <a:ea typeface="宋体"/>
              </a:rPr>
              <a:t>PPT</a:t>
            </a:r>
            <a:r>
              <a:rPr lang="zh-CN" altLang="en-US" sz="100">
                <a:solidFill>
                  <a:srgbClr val="F6E2E3"/>
                </a:solidFill>
                <a:latin typeface="Calibri"/>
                <a:ea typeface="宋体"/>
              </a:rPr>
              <a:t>模板下载：</a:t>
            </a:r>
            <a:r>
              <a:rPr lang="en-US" altLang="zh-CN" sz="100">
                <a:solidFill>
                  <a:srgbClr val="F6E2E3"/>
                </a:solidFill>
                <a:latin typeface="Calibri"/>
                <a:ea typeface="宋体"/>
              </a:rPr>
              <a:t>www.1ppt.com/moban/          </a:t>
            </a:r>
            <a:r>
              <a:rPr lang="zh-CN" altLang="en-US" sz="100">
                <a:solidFill>
                  <a:srgbClr val="F6E2E3"/>
                </a:solidFill>
                <a:latin typeface="Calibri"/>
                <a:ea typeface="宋体"/>
              </a:rPr>
              <a:t>行业</a:t>
            </a:r>
            <a:r>
              <a:rPr lang="en-US" altLang="zh-CN" sz="100">
                <a:solidFill>
                  <a:srgbClr val="F6E2E3"/>
                </a:solidFill>
                <a:latin typeface="Calibri"/>
                <a:ea typeface="宋体"/>
              </a:rPr>
              <a:t>PPT</a:t>
            </a:r>
            <a:r>
              <a:rPr lang="zh-CN" altLang="en-US" sz="100">
                <a:solidFill>
                  <a:srgbClr val="F6E2E3"/>
                </a:solidFill>
                <a:latin typeface="Calibri"/>
                <a:ea typeface="宋体"/>
              </a:rPr>
              <a:t>模板：</a:t>
            </a:r>
            <a:r>
              <a:rPr lang="en-US" altLang="zh-CN" sz="100">
                <a:solidFill>
                  <a:srgbClr val="F6E2E3"/>
                </a:solidFill>
                <a:latin typeface="Calibri"/>
                <a:ea typeface="宋体"/>
              </a:rPr>
              <a:t>www.1ppt.com/hangye/ </a:t>
            </a:r>
          </a:p>
          <a:p>
            <a:r>
              <a:rPr lang="zh-CN" altLang="en-US" sz="100">
                <a:solidFill>
                  <a:srgbClr val="F6E2E3"/>
                </a:solidFill>
                <a:latin typeface="Calibri"/>
                <a:ea typeface="宋体"/>
              </a:rPr>
              <a:t>节日</a:t>
            </a:r>
            <a:r>
              <a:rPr lang="en-US" altLang="zh-CN" sz="100">
                <a:solidFill>
                  <a:srgbClr val="F6E2E3"/>
                </a:solidFill>
                <a:latin typeface="Calibri"/>
                <a:ea typeface="宋体"/>
              </a:rPr>
              <a:t>PPT</a:t>
            </a:r>
            <a:r>
              <a:rPr lang="zh-CN" altLang="en-US" sz="100">
                <a:solidFill>
                  <a:srgbClr val="F6E2E3"/>
                </a:solidFill>
                <a:latin typeface="Calibri"/>
                <a:ea typeface="宋体"/>
              </a:rPr>
              <a:t>模板：</a:t>
            </a:r>
            <a:r>
              <a:rPr lang="en-US" altLang="zh-CN" sz="100">
                <a:solidFill>
                  <a:srgbClr val="F6E2E3"/>
                </a:solidFill>
                <a:latin typeface="Calibri"/>
                <a:ea typeface="宋体"/>
              </a:rPr>
              <a:t>www.1ppt.com/jieri/          PPT</a:t>
            </a:r>
            <a:r>
              <a:rPr lang="zh-CN" altLang="en-US" sz="100">
                <a:solidFill>
                  <a:srgbClr val="F6E2E3"/>
                </a:solidFill>
                <a:latin typeface="Calibri"/>
                <a:ea typeface="宋体"/>
              </a:rPr>
              <a:t>素材：</a:t>
            </a:r>
            <a:r>
              <a:rPr lang="en-US" altLang="zh-CN" sz="100">
                <a:solidFill>
                  <a:srgbClr val="F6E2E3"/>
                </a:solidFill>
                <a:latin typeface="Calibri"/>
                <a:ea typeface="宋体"/>
              </a:rPr>
              <a:t>www.1ppt.com/sucai/</a:t>
            </a:r>
          </a:p>
          <a:p>
            <a:r>
              <a:rPr lang="en-US" altLang="zh-CN" sz="100">
                <a:solidFill>
                  <a:srgbClr val="F6E2E3"/>
                </a:solidFill>
                <a:latin typeface="Calibri"/>
                <a:ea typeface="宋体"/>
              </a:rPr>
              <a:t>PPT</a:t>
            </a:r>
            <a:r>
              <a:rPr lang="zh-CN" altLang="en-US" sz="100">
                <a:solidFill>
                  <a:srgbClr val="F6E2E3"/>
                </a:solidFill>
                <a:latin typeface="Calibri"/>
                <a:ea typeface="宋体"/>
              </a:rPr>
              <a:t>背景图片：</a:t>
            </a:r>
            <a:r>
              <a:rPr lang="en-US" altLang="zh-CN" sz="100">
                <a:solidFill>
                  <a:srgbClr val="F6E2E3"/>
                </a:solidFill>
                <a:latin typeface="Calibri"/>
                <a:ea typeface="宋体"/>
              </a:rPr>
              <a:t>www.1ppt.com/beijing/        PPT</a:t>
            </a:r>
            <a:r>
              <a:rPr lang="zh-CN" altLang="en-US" sz="100">
                <a:solidFill>
                  <a:srgbClr val="F6E2E3"/>
                </a:solidFill>
                <a:latin typeface="Calibri"/>
                <a:ea typeface="宋体"/>
              </a:rPr>
              <a:t>图表：</a:t>
            </a:r>
            <a:r>
              <a:rPr lang="en-US" altLang="zh-CN" sz="100">
                <a:solidFill>
                  <a:srgbClr val="F6E2E3"/>
                </a:solidFill>
                <a:latin typeface="Calibri"/>
                <a:ea typeface="宋体"/>
              </a:rPr>
              <a:t>www.1ppt.com/tubiao/      </a:t>
            </a:r>
          </a:p>
          <a:p>
            <a:r>
              <a:rPr lang="zh-CN" altLang="en-US" sz="100">
                <a:solidFill>
                  <a:srgbClr val="F6E2E3"/>
                </a:solidFill>
                <a:latin typeface="Calibri"/>
                <a:ea typeface="宋体"/>
              </a:rPr>
              <a:t>精美</a:t>
            </a:r>
            <a:r>
              <a:rPr lang="en-US" altLang="zh-CN" sz="100">
                <a:solidFill>
                  <a:srgbClr val="F6E2E3"/>
                </a:solidFill>
                <a:latin typeface="Calibri"/>
                <a:ea typeface="宋体"/>
              </a:rPr>
              <a:t>PPT</a:t>
            </a:r>
            <a:r>
              <a:rPr lang="zh-CN" altLang="en-US" sz="100">
                <a:solidFill>
                  <a:srgbClr val="F6E2E3"/>
                </a:solidFill>
                <a:latin typeface="Calibri"/>
                <a:ea typeface="宋体"/>
              </a:rPr>
              <a:t>下载：</a:t>
            </a:r>
            <a:r>
              <a:rPr lang="en-US" altLang="zh-CN" sz="100">
                <a:solidFill>
                  <a:srgbClr val="F6E2E3"/>
                </a:solidFill>
                <a:latin typeface="Calibri"/>
                <a:ea typeface="宋体"/>
              </a:rPr>
              <a:t>www.1ppt.com/xiazai/         PPT</a:t>
            </a:r>
            <a:r>
              <a:rPr lang="zh-CN" altLang="en-US" sz="100">
                <a:solidFill>
                  <a:srgbClr val="F6E2E3"/>
                </a:solidFill>
                <a:latin typeface="Calibri"/>
                <a:ea typeface="宋体"/>
              </a:rPr>
              <a:t>教程： </a:t>
            </a:r>
            <a:r>
              <a:rPr lang="en-US" altLang="zh-CN" sz="100">
                <a:solidFill>
                  <a:srgbClr val="F6E2E3"/>
                </a:solidFill>
                <a:latin typeface="Calibri"/>
                <a:ea typeface="宋体"/>
              </a:rPr>
              <a:t>www.1ppt.com/powerpoint/      </a:t>
            </a:r>
          </a:p>
          <a:p>
            <a:r>
              <a:rPr lang="en-US" altLang="zh-CN" sz="100">
                <a:solidFill>
                  <a:srgbClr val="F6E2E3"/>
                </a:solidFill>
                <a:latin typeface="Calibri"/>
                <a:ea typeface="宋体"/>
              </a:rPr>
              <a:t>PPT</a:t>
            </a:r>
            <a:r>
              <a:rPr lang="zh-CN" altLang="en-US" sz="100">
                <a:solidFill>
                  <a:srgbClr val="F6E2E3"/>
                </a:solidFill>
                <a:latin typeface="Calibri"/>
                <a:ea typeface="宋体"/>
              </a:rPr>
              <a:t>课件：</a:t>
            </a:r>
            <a:r>
              <a:rPr lang="en-US" altLang="zh-CN" sz="100">
                <a:solidFill>
                  <a:srgbClr val="F6E2E3"/>
                </a:solidFill>
                <a:latin typeface="Calibri"/>
                <a:ea typeface="宋体"/>
              </a:rPr>
              <a:t>www.1ppt.com/kejian/             </a:t>
            </a:r>
            <a:r>
              <a:rPr lang="zh-CN" altLang="en-US" sz="100">
                <a:solidFill>
                  <a:srgbClr val="F6E2E3"/>
                </a:solidFill>
                <a:latin typeface="Calibri"/>
                <a:ea typeface="宋体"/>
              </a:rPr>
              <a:t>字体下载：</a:t>
            </a:r>
            <a:r>
              <a:rPr lang="en-US" altLang="zh-CN" sz="100">
                <a:solidFill>
                  <a:srgbClr val="F6E2E3"/>
                </a:solidFill>
                <a:latin typeface="Calibri"/>
                <a:ea typeface="宋体"/>
              </a:rPr>
              <a:t>www.1ppt.com/ziti/</a:t>
            </a:r>
          </a:p>
          <a:p>
            <a:r>
              <a:rPr lang="zh-CN" altLang="en-US" sz="100">
                <a:solidFill>
                  <a:srgbClr val="F6E2E3"/>
                </a:solidFill>
                <a:latin typeface="Calibri"/>
                <a:ea typeface="宋体"/>
              </a:rPr>
              <a:t>工作总结</a:t>
            </a:r>
            <a:r>
              <a:rPr lang="en-US" altLang="zh-CN" sz="100">
                <a:solidFill>
                  <a:srgbClr val="F6E2E3"/>
                </a:solidFill>
                <a:latin typeface="Calibri"/>
                <a:ea typeface="宋体"/>
              </a:rPr>
              <a:t>PPT</a:t>
            </a:r>
            <a:r>
              <a:rPr lang="zh-CN" altLang="en-US" sz="100">
                <a:solidFill>
                  <a:srgbClr val="F6E2E3"/>
                </a:solidFill>
                <a:latin typeface="Calibri"/>
                <a:ea typeface="宋体"/>
              </a:rPr>
              <a:t>：</a:t>
            </a:r>
            <a:r>
              <a:rPr lang="en-US" altLang="zh-CN" sz="100">
                <a:solidFill>
                  <a:srgbClr val="F6E2E3"/>
                </a:solidFill>
                <a:latin typeface="Calibri"/>
                <a:ea typeface="宋体"/>
              </a:rPr>
              <a:t>www.1ppt.com/xiazai/zongjie/ </a:t>
            </a:r>
            <a:r>
              <a:rPr lang="zh-CN" altLang="en-US" sz="100">
                <a:solidFill>
                  <a:srgbClr val="F6E2E3"/>
                </a:solidFill>
                <a:latin typeface="Calibri"/>
                <a:ea typeface="宋体"/>
              </a:rPr>
              <a:t>工作计划：</a:t>
            </a:r>
            <a:r>
              <a:rPr lang="en-US" altLang="zh-CN" sz="100">
                <a:solidFill>
                  <a:srgbClr val="F6E2E3"/>
                </a:solidFill>
                <a:latin typeface="Calibri"/>
                <a:ea typeface="宋体"/>
              </a:rPr>
              <a:t>www.1ppt.com/xiazai/jihua/</a:t>
            </a:r>
          </a:p>
          <a:p>
            <a:r>
              <a:rPr lang="zh-CN" altLang="en-US" sz="100">
                <a:solidFill>
                  <a:srgbClr val="F6E2E3"/>
                </a:solidFill>
                <a:latin typeface="Calibri"/>
                <a:ea typeface="宋体"/>
              </a:rPr>
              <a:t>商务</a:t>
            </a:r>
            <a:r>
              <a:rPr lang="en-US" altLang="zh-CN" sz="100">
                <a:solidFill>
                  <a:srgbClr val="F6E2E3"/>
                </a:solidFill>
                <a:latin typeface="Calibri"/>
                <a:ea typeface="宋体"/>
              </a:rPr>
              <a:t>PPT</a:t>
            </a:r>
            <a:r>
              <a:rPr lang="zh-CN" altLang="en-US" sz="100">
                <a:solidFill>
                  <a:srgbClr val="F6E2E3"/>
                </a:solidFill>
                <a:latin typeface="Calibri"/>
                <a:ea typeface="宋体"/>
              </a:rPr>
              <a:t>模板：</a:t>
            </a:r>
            <a:r>
              <a:rPr lang="en-US" altLang="zh-CN" sz="100">
                <a:solidFill>
                  <a:srgbClr val="F6E2E3"/>
                </a:solidFill>
                <a:latin typeface="Calibri"/>
                <a:ea typeface="宋体"/>
              </a:rPr>
              <a:t>www.1ppt.com/moban/shangwu/  </a:t>
            </a:r>
            <a:r>
              <a:rPr lang="zh-CN" altLang="en-US" sz="100">
                <a:solidFill>
                  <a:srgbClr val="F6E2E3"/>
                </a:solidFill>
                <a:latin typeface="Calibri"/>
                <a:ea typeface="宋体"/>
              </a:rPr>
              <a:t>个人简历</a:t>
            </a:r>
            <a:r>
              <a:rPr lang="en-US" altLang="zh-CN" sz="100">
                <a:solidFill>
                  <a:srgbClr val="F6E2E3"/>
                </a:solidFill>
                <a:latin typeface="Calibri"/>
                <a:ea typeface="宋体"/>
              </a:rPr>
              <a:t>PPT</a:t>
            </a:r>
            <a:r>
              <a:rPr lang="zh-CN" altLang="en-US" sz="100">
                <a:solidFill>
                  <a:srgbClr val="F6E2E3"/>
                </a:solidFill>
                <a:latin typeface="Calibri"/>
                <a:ea typeface="宋体"/>
              </a:rPr>
              <a:t>：</a:t>
            </a:r>
            <a:r>
              <a:rPr lang="en-US" altLang="zh-CN" sz="100">
                <a:solidFill>
                  <a:srgbClr val="F6E2E3"/>
                </a:solidFill>
                <a:latin typeface="Calibri"/>
                <a:ea typeface="宋体"/>
              </a:rPr>
              <a:t>www.1ppt.com/xiazai/jianli/  </a:t>
            </a:r>
          </a:p>
          <a:p>
            <a:r>
              <a:rPr lang="zh-CN" altLang="en-US" sz="100">
                <a:solidFill>
                  <a:srgbClr val="F6E2E3"/>
                </a:solidFill>
                <a:latin typeface="Calibri"/>
                <a:ea typeface="宋体"/>
              </a:rPr>
              <a:t>毕业答辩</a:t>
            </a:r>
            <a:r>
              <a:rPr lang="en-US" altLang="zh-CN" sz="100">
                <a:solidFill>
                  <a:srgbClr val="F6E2E3"/>
                </a:solidFill>
                <a:latin typeface="Calibri"/>
                <a:ea typeface="宋体"/>
              </a:rPr>
              <a:t>PPT</a:t>
            </a:r>
            <a:r>
              <a:rPr lang="zh-CN" altLang="en-US" sz="100">
                <a:solidFill>
                  <a:srgbClr val="F6E2E3"/>
                </a:solidFill>
                <a:latin typeface="Calibri"/>
                <a:ea typeface="宋体"/>
              </a:rPr>
              <a:t>：</a:t>
            </a:r>
            <a:r>
              <a:rPr lang="en-US" altLang="zh-CN" sz="100">
                <a:solidFill>
                  <a:srgbClr val="F6E2E3"/>
                </a:solidFill>
                <a:latin typeface="Calibri"/>
                <a:ea typeface="宋体"/>
              </a:rPr>
              <a:t>www.1ppt.com/xiazai/dabian/  </a:t>
            </a:r>
            <a:r>
              <a:rPr lang="zh-CN" altLang="en-US" sz="100">
                <a:solidFill>
                  <a:srgbClr val="F6E2E3"/>
                </a:solidFill>
                <a:latin typeface="Calibri"/>
                <a:ea typeface="宋体"/>
              </a:rPr>
              <a:t>工作汇报</a:t>
            </a:r>
            <a:r>
              <a:rPr lang="en-US" altLang="zh-CN" sz="100">
                <a:solidFill>
                  <a:srgbClr val="F6E2E3"/>
                </a:solidFill>
                <a:latin typeface="Calibri"/>
                <a:ea typeface="宋体"/>
              </a:rPr>
              <a:t>PPT</a:t>
            </a:r>
            <a:r>
              <a:rPr lang="zh-CN" altLang="en-US" sz="100">
                <a:solidFill>
                  <a:srgbClr val="F6E2E3"/>
                </a:solidFill>
                <a:latin typeface="Calibri"/>
                <a:ea typeface="宋体"/>
              </a:rPr>
              <a:t>：</a:t>
            </a:r>
            <a:r>
              <a:rPr lang="en-US" altLang="zh-CN" sz="100">
                <a:solidFill>
                  <a:srgbClr val="F6E2E3"/>
                </a:solidFill>
                <a:latin typeface="Calibri"/>
                <a:ea typeface="宋体"/>
              </a:rPr>
              <a:t>www.1ppt.com/xiazai/huibao/    </a:t>
            </a:r>
          </a:p>
          <a:p>
            <a:r>
              <a:rPr lang="en-US" altLang="zh-CN" sz="100">
                <a:solidFill>
                  <a:srgbClr val="F6E2E3"/>
                </a:solidFill>
                <a:latin typeface="Calibri"/>
                <a:ea typeface="宋体"/>
              </a:rPr>
              <a:t> </a:t>
            </a:r>
          </a:p>
        </p:txBody>
      </p:sp>
      <p:sp>
        <p:nvSpPr>
          <p:cNvPr id="2" name="标题 1">
            <a:extLst>
              <a:ext uri="{FF2B5EF4-FFF2-40B4-BE49-F238E27FC236}">
                <a16:creationId xmlns:a16="http://schemas.microsoft.com/office/drawing/2014/main" id="{47FA247E-FC99-4DEE-9659-A61E58CA1AC4}"/>
              </a:ext>
            </a:extLst>
          </p:cNvPr>
          <p:cNvSpPr>
            <a:spLocks noGrp="1"/>
          </p:cNvSpPr>
          <p:nvPr>
            <p:ph type="title"/>
            <p:custDataLst>
              <p:tags r:id="rId3"/>
            </p:custDataLst>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7EFF825-A106-4C43-96EC-00D9D7D29FB6}"/>
              </a:ext>
            </a:extLst>
          </p:cNvPr>
          <p:cNvSpPr>
            <a:spLocks noGrp="1"/>
          </p:cNvSpPr>
          <p:nvPr>
            <p:ph type="body" idx="1"/>
            <p:custDataLst>
              <p:tags r:id="rId4"/>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2506D75-1984-4130-BBE1-66A0B2075AD2}"/>
              </a:ext>
            </a:extLst>
          </p:cNvPr>
          <p:cNvSpPr>
            <a:spLocks noGrp="1"/>
          </p:cNvSpPr>
          <p:nvPr>
            <p:ph sz="half" idx="2"/>
            <p:custDataLst>
              <p:tags r:id="rId5"/>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05EF971-1A5F-4FCD-A849-5068EEBFA01C}"/>
              </a:ext>
            </a:extLst>
          </p:cNvPr>
          <p:cNvSpPr>
            <a:spLocks noGrp="1"/>
          </p:cNvSpPr>
          <p:nvPr>
            <p:ph type="body" sz="quarter" idx="3"/>
            <p:custDataLst>
              <p:tags r:id="rId6"/>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74A3C7F-A504-486F-AC52-BAFC7D2EE705}"/>
              </a:ext>
            </a:extLst>
          </p:cNvPr>
          <p:cNvSpPr>
            <a:spLocks noGrp="1"/>
          </p:cNvSpPr>
          <p:nvPr>
            <p:ph sz="quarter" idx="4"/>
            <p:custDataLst>
              <p:tags r:id="rId7"/>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CF8FD0D-2A45-42AA-9F3A-D4BBA2C3F372}"/>
              </a:ext>
            </a:extLst>
          </p:cNvPr>
          <p:cNvSpPr>
            <a:spLocks noGrp="1"/>
          </p:cNvSpPr>
          <p:nvPr>
            <p:ph type="dt" sz="half" idx="10"/>
            <p:custDataLst>
              <p:tags r:id="rId8"/>
            </p:custDataLst>
          </p:nvPr>
        </p:nvSpPr>
        <p:spPr/>
        <p:txBody>
          <a:bodyPr/>
          <a:lstStyle/>
          <a:p>
            <a:fld id="{EE4C556E-D11A-48D7-81C0-B1B5323EC136}" type="datetimeFigureOut">
              <a:rPr lang="zh-CN" altLang="en-US" smtClean="0"/>
              <a:t>2023/7/23</a:t>
            </a:fld>
            <a:endParaRPr lang="zh-CN" altLang="en-US"/>
          </a:p>
        </p:txBody>
      </p:sp>
      <p:sp>
        <p:nvSpPr>
          <p:cNvPr id="8" name="页脚占位符 7">
            <a:extLst>
              <a:ext uri="{FF2B5EF4-FFF2-40B4-BE49-F238E27FC236}">
                <a16:creationId xmlns:a16="http://schemas.microsoft.com/office/drawing/2014/main" id="{CE9B8A7F-BFA8-4329-AFC8-89D05783C636}"/>
              </a:ext>
            </a:extLst>
          </p:cNvPr>
          <p:cNvSpPr>
            <a:spLocks noGrp="1"/>
          </p:cNvSpPr>
          <p:nvPr>
            <p:ph type="ftr" sz="quarter" idx="11"/>
            <p:custDataLst>
              <p:tags r:id="rId9"/>
            </p:custDataLst>
          </p:nvPr>
        </p:nvSpPr>
        <p:spPr/>
        <p:txBody>
          <a:bodyPr/>
          <a:lstStyle/>
          <a:p>
            <a:endParaRPr lang="zh-CN" altLang="en-US"/>
          </a:p>
        </p:txBody>
      </p:sp>
      <p:sp>
        <p:nvSpPr>
          <p:cNvPr id="9" name="灯片编号占位符 8">
            <a:extLst>
              <a:ext uri="{FF2B5EF4-FFF2-40B4-BE49-F238E27FC236}">
                <a16:creationId xmlns:a16="http://schemas.microsoft.com/office/drawing/2014/main" id="{32C94869-7BF3-4FFD-812C-03E8CEB5C852}"/>
              </a:ext>
            </a:extLst>
          </p:cNvPr>
          <p:cNvSpPr>
            <a:spLocks noGrp="1"/>
          </p:cNvSpPr>
          <p:nvPr>
            <p:ph type="sldNum" sz="quarter" idx="12"/>
            <p:custDataLst>
              <p:tags r:id="rId10"/>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454118457"/>
      </p:ext>
    </p:extLst>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117CC1BC-64C9-4962-A764-37E770FBC641}"/>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638FC6B-45DE-432B-B145-F8D8AB2AC5BB}"/>
              </a:ext>
            </a:extLst>
          </p:cNvPr>
          <p:cNvSpPr>
            <a:spLocks noGrp="1"/>
          </p:cNvSpPr>
          <p:nvPr>
            <p:ph type="dt" sz="half" idx="10"/>
            <p:custDataLst>
              <p:tags r:id="rId3"/>
            </p:custDataLst>
          </p:nvPr>
        </p:nvSpPr>
        <p:spPr/>
        <p:txBody>
          <a:bodyPr/>
          <a:lstStyle/>
          <a:p>
            <a:fld id="{EE4C556E-D11A-48D7-81C0-B1B5323EC136}" type="datetimeFigureOut">
              <a:rPr lang="zh-CN" altLang="en-US" smtClean="0"/>
              <a:t>2023/7/23</a:t>
            </a:fld>
            <a:endParaRPr lang="zh-CN" altLang="en-US"/>
          </a:p>
        </p:txBody>
      </p:sp>
      <p:sp>
        <p:nvSpPr>
          <p:cNvPr id="4" name="页脚占位符 3">
            <a:extLst>
              <a:ext uri="{FF2B5EF4-FFF2-40B4-BE49-F238E27FC236}">
                <a16:creationId xmlns:a16="http://schemas.microsoft.com/office/drawing/2014/main" id="{E413F784-0D7C-43D2-A802-629BA7317F61}"/>
              </a:ext>
            </a:extLst>
          </p:cNvPr>
          <p:cNvSpPr>
            <a:spLocks noGrp="1"/>
          </p:cNvSpPr>
          <p:nvPr>
            <p:ph type="ftr" sz="quarter" idx="11"/>
            <p:custDataLst>
              <p:tags r:id="rId4"/>
            </p:custDataLst>
          </p:nvPr>
        </p:nvSpPr>
        <p:spPr/>
        <p:txBody>
          <a:bodyPr/>
          <a:lstStyle/>
          <a:p>
            <a:endParaRPr lang="zh-CN" altLang="en-US"/>
          </a:p>
        </p:txBody>
      </p:sp>
      <p:sp>
        <p:nvSpPr>
          <p:cNvPr id="5" name="灯片编号占位符 4">
            <a:extLst>
              <a:ext uri="{FF2B5EF4-FFF2-40B4-BE49-F238E27FC236}">
                <a16:creationId xmlns:a16="http://schemas.microsoft.com/office/drawing/2014/main" id="{48781AAF-B2A9-4052-BD38-326FE4C13E14}"/>
              </a:ext>
            </a:extLst>
          </p:cNvPr>
          <p:cNvSpPr>
            <a:spLocks noGrp="1"/>
          </p:cNvSpPr>
          <p:nvPr>
            <p:ph type="sldNum" sz="quarter" idx="12"/>
            <p:custDataLst>
              <p:tags r:id="rId5"/>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999062084"/>
      </p:ext>
    </p:extLst>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id="{A5BCC6E6-411E-4830-BEE1-1A626801803D}"/>
              </a:ext>
            </a:extLst>
          </p:cNvPr>
          <p:cNvSpPr>
            <a:spLocks noGrp="1"/>
          </p:cNvSpPr>
          <p:nvPr>
            <p:ph type="dt" sz="half" idx="10"/>
            <p:custDataLst>
              <p:tags r:id="rId2"/>
            </p:custDataLst>
          </p:nvPr>
        </p:nvSpPr>
        <p:spPr/>
        <p:txBody>
          <a:bodyPr/>
          <a:lstStyle/>
          <a:p>
            <a:fld id="{EE4C556E-D11A-48D7-81C0-B1B5323EC136}" type="datetimeFigureOut">
              <a:rPr lang="zh-CN" altLang="en-US" smtClean="0"/>
              <a:t>2023/7/23</a:t>
            </a:fld>
            <a:endParaRPr lang="zh-CN" altLang="en-US"/>
          </a:p>
        </p:txBody>
      </p:sp>
      <p:sp>
        <p:nvSpPr>
          <p:cNvPr id="3" name="页脚占位符 2">
            <a:extLst>
              <a:ext uri="{FF2B5EF4-FFF2-40B4-BE49-F238E27FC236}">
                <a16:creationId xmlns:a16="http://schemas.microsoft.com/office/drawing/2014/main" id="{FF4BA76C-B531-4C6F-850E-214EA4DF328D}"/>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a16="http://schemas.microsoft.com/office/drawing/2014/main" id="{85662A71-4ED7-4C0E-AF3B-EACBFA4681E4}"/>
              </a:ext>
            </a:extLst>
          </p:cNvPr>
          <p:cNvSpPr>
            <a:spLocks noGrp="1"/>
          </p:cNvSpPr>
          <p:nvPr>
            <p:ph type="sldNum" sz="quarter" idx="12"/>
            <p:custDataLst>
              <p:tags r:id="rId4"/>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881848380"/>
      </p:ext>
    </p:extLst>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EE2B54FA-E333-4D04-A18F-7D50B83F6BDD}"/>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72AD769-544A-47A1-A306-AEDAED293865}"/>
              </a:ext>
            </a:extLst>
          </p:cNvPr>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8514AB2-F4D7-4383-B3E7-D0F71637898C}"/>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5D2DB71-2A42-4C00-9449-CA0DA297B2F2}"/>
              </a:ext>
            </a:extLst>
          </p:cNvPr>
          <p:cNvSpPr>
            <a:spLocks noGrp="1"/>
          </p:cNvSpPr>
          <p:nvPr>
            <p:ph type="dt" sz="half" idx="10"/>
            <p:custDataLst>
              <p:tags r:id="rId5"/>
            </p:custDataLst>
          </p:nvPr>
        </p:nvSpPr>
        <p:spPr/>
        <p:txBody>
          <a:bodyPr/>
          <a:lstStyle/>
          <a:p>
            <a:fld id="{EE4C556E-D11A-48D7-81C0-B1B5323EC136}"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ADC5D84D-5127-4599-9769-61D2E6955735}"/>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E55A3411-124D-4AEE-9E12-7E3048799D7A}"/>
              </a:ext>
            </a:extLst>
          </p:cNvPr>
          <p:cNvSpPr>
            <a:spLocks noGrp="1"/>
          </p:cNvSpPr>
          <p:nvPr>
            <p:ph type="sldNum" sz="quarter" idx="12"/>
            <p:custDataLst>
              <p:tags r:id="rId7"/>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701294058"/>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id="{8DBD6D1A-EA17-2500-4BBC-52CCE4E0C733}"/>
              </a:ext>
            </a:extLst>
          </p:cNvPr>
          <p:cNvSpPr>
            <a:spLocks noGrp="1"/>
          </p:cNvSpPr>
          <p:nvPr>
            <p:ph type="dt" sz="half" idx="10"/>
            <p:custDataLst>
              <p:tags r:id="rId2"/>
            </p:custDataLst>
          </p:nvPr>
        </p:nvSpPr>
        <p:spPr/>
        <p:txBody>
          <a:bodyPr/>
          <a:lstStyle/>
          <a:p>
            <a:fld id="{5A083FD1-F2A5-4908-85E3-82C5ECC38948}" type="datetimeFigureOut">
              <a:rPr lang="zh-CN" altLang="en-US" smtClean="0"/>
              <a:t>2023/7/23</a:t>
            </a:fld>
            <a:endParaRPr lang="zh-CN" altLang="en-US"/>
          </a:p>
        </p:txBody>
      </p:sp>
      <p:sp>
        <p:nvSpPr>
          <p:cNvPr id="3" name="页脚占位符 2">
            <a:extLst>
              <a:ext uri="{FF2B5EF4-FFF2-40B4-BE49-F238E27FC236}">
                <a16:creationId xmlns:a16="http://schemas.microsoft.com/office/drawing/2014/main" id="{5C50B29A-7BA7-D03F-9F0F-9D36AA1D662F}"/>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a16="http://schemas.microsoft.com/office/drawing/2014/main" id="{2990883E-4169-DBB8-535C-DE824561E65B}"/>
              </a:ext>
            </a:extLst>
          </p:cNvPr>
          <p:cNvSpPr>
            <a:spLocks noGrp="1"/>
          </p:cNvSpPr>
          <p:nvPr>
            <p:ph type="sldNum" sz="quarter" idx="12"/>
            <p:custDataLst>
              <p:tags r:id="rId4"/>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1049211005"/>
      </p:ext>
    </p:extLst>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5DC113AC-DF3C-45F8-8376-712B7F9BF216}"/>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9E7EF9C-8988-4176-8DA2-5346BDB810F8}"/>
              </a:ext>
            </a:extLst>
          </p:cNvPr>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872ECB9-BC6A-47B2-9484-877938926606}"/>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C7DA26D-1083-4E20-8433-3EACB78127E1}"/>
              </a:ext>
            </a:extLst>
          </p:cNvPr>
          <p:cNvSpPr>
            <a:spLocks noGrp="1"/>
          </p:cNvSpPr>
          <p:nvPr>
            <p:ph type="dt" sz="half" idx="10"/>
            <p:custDataLst>
              <p:tags r:id="rId5"/>
            </p:custDataLst>
          </p:nvPr>
        </p:nvSpPr>
        <p:spPr/>
        <p:txBody>
          <a:bodyPr/>
          <a:lstStyle/>
          <a:p>
            <a:fld id="{EE4C556E-D11A-48D7-81C0-B1B5323EC136}"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D8488704-F74A-430C-9177-1F6D51338464}"/>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AEEC994E-AAE0-4342-820B-14F521FAD6DD}"/>
              </a:ext>
            </a:extLst>
          </p:cNvPr>
          <p:cNvSpPr>
            <a:spLocks noGrp="1"/>
          </p:cNvSpPr>
          <p:nvPr>
            <p:ph type="sldNum" sz="quarter" idx="12"/>
            <p:custDataLst>
              <p:tags r:id="rId7"/>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809121471"/>
      </p:ext>
    </p:extLst>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7581F35A-5862-461C-A776-246D30F82EF7}"/>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FAA2EDF-8154-4C55-8E92-834173DDF784}"/>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1806EFA-9976-4A7A-810D-76C7047B74B1}"/>
              </a:ext>
            </a:extLst>
          </p:cNvPr>
          <p:cNvSpPr>
            <a:spLocks noGrp="1"/>
          </p:cNvSpPr>
          <p:nvPr>
            <p:ph type="dt" sz="half" idx="10"/>
            <p:custDataLst>
              <p:tags r:id="rId4"/>
            </p:custDataLst>
          </p:nvPr>
        </p:nvSpPr>
        <p:spPr/>
        <p:txBody>
          <a:body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428A798A-BE9A-4072-A93C-D1D1E20307C2}"/>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B9DD673F-0533-4515-9B56-B753621D6232}"/>
              </a:ext>
            </a:extLst>
          </p:cNvPr>
          <p:cNvSpPr>
            <a:spLocks noGrp="1"/>
          </p:cNvSpPr>
          <p:nvPr>
            <p:ph type="sldNum" sz="quarter" idx="12"/>
            <p:custDataLst>
              <p:tags r:id="rId6"/>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692903844"/>
      </p:ext>
    </p:extLst>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id="{99D47182-1EDE-4FA1-B130-E58222460D2E}"/>
              </a:ext>
            </a:extLst>
          </p:cNvPr>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FE14DC1-ED6B-47BE-A195-B8D73B1D8BDA}"/>
              </a:ext>
            </a:extLst>
          </p:cNvPr>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3C965E7-1B02-43B7-BFDC-37294AFC8E7E}"/>
              </a:ext>
            </a:extLst>
          </p:cNvPr>
          <p:cNvSpPr>
            <a:spLocks noGrp="1"/>
          </p:cNvSpPr>
          <p:nvPr>
            <p:ph type="dt" sz="half" idx="10"/>
            <p:custDataLst>
              <p:tags r:id="rId4"/>
            </p:custDataLst>
          </p:nvPr>
        </p:nvSpPr>
        <p:spPr/>
        <p:txBody>
          <a:body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1C516B03-A310-4DD8-90FD-D6C9AA68ECAC}"/>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id="{F174A88E-0943-4A05-8AAD-3E4E90A9726C}"/>
              </a:ext>
            </a:extLst>
          </p:cNvPr>
          <p:cNvSpPr>
            <a:spLocks noGrp="1"/>
          </p:cNvSpPr>
          <p:nvPr>
            <p:ph type="sldNum" sz="quarter" idx="12"/>
            <p:custDataLst>
              <p:tags r:id="rId6"/>
            </p:custDataLst>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286004214"/>
      </p:ext>
    </p:extLst>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1">
    <p:spTree>
      <p:nvGrpSpPr>
        <p:cNvPr id="1" name=""/>
        <p:cNvGrpSpPr/>
        <p:nvPr>
          <p:custDataLst>
            <p:tags r:id="rId1"/>
          </p:custDataLst>
        </p:nvPr>
      </p:nvGrpSpPr>
      <p:grpSpPr>
        <a:xfrm>
          <a:off x="0" y="0"/>
          <a:ext cx="0" cy="0"/>
        </a:xfrm>
      </p:grpSpPr>
      <p:sp>
        <p:nvSpPr>
          <p:cNvPr id="4" name="Picture Placeholder 3">
            <a:extLst>
              <a:ext uri="{FF2B5EF4-FFF2-40B4-BE49-F238E27FC236}">
                <a16:creationId xmlns:a16="http://schemas.microsoft.com/office/drawing/2014/main" id="{1920B765-A47C-4011-8546-E0F1C8D0E0DB}"/>
              </a:ext>
            </a:extLst>
          </p:cNvPr>
          <p:cNvSpPr>
            <a:spLocks noGrp="1"/>
          </p:cNvSpPr>
          <p:nvPr>
            <p:ph type="pic" sz="quarter" idx="10" hasCustomPrompt="1"/>
            <p:custDataLst>
              <p:tags r:id="rId2"/>
            </p:custDataLst>
          </p:nvPr>
        </p:nvSpPr>
        <p:spPr>
          <a:xfrm>
            <a:off x="0" y="0"/>
            <a:ext cx="12192000" cy="6858000"/>
          </a:xfrm>
          <a:prstGeom prst="rect">
            <a:avLst/>
          </a:prstGeom>
          <a:solidFill>
            <a:schemeClr val="bg1">
              <a:lumMod val="75000"/>
            </a:schemeClr>
          </a:solidFill>
        </p:spPr>
        <p:txBody>
          <a:bodyPr/>
          <a:lstStyle>
            <a:lvl1pPr marL="0" indent="0" algn="ctr">
              <a:buNone/>
              <a:defRPr sz="1800">
                <a:solidFill>
                  <a:schemeClr val="tx1">
                    <a:lumMod val="85000"/>
                    <a:lumOff val="15000"/>
                  </a:schemeClr>
                </a:solidFill>
                <a:latin typeface="Montserrat Extra Bold" panose="00000900000000000000" pitchFamily="50" charset="-94"/>
              </a:defRPr>
            </a:lvl1pPr>
          </a:lstStyle>
          <a:p>
            <a:r>
              <a:rPr lang="tr-TR"/>
              <a:t>Drag Your Image Here</a:t>
            </a:r>
          </a:p>
        </p:txBody>
      </p:sp>
    </p:spTree>
    <p:extLst>
      <p:ext uri="{BB962C8B-B14F-4D97-AF65-F5344CB8AC3E}">
        <p14:creationId xmlns:p14="http://schemas.microsoft.com/office/powerpoint/2010/main" val="3929793910"/>
      </p:ext>
    </p:extLst>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2">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4A2E48DA-83AB-4500-B4D6-2171BB74F004}"/>
              </a:ext>
            </a:extLst>
          </p:cNvPr>
          <p:cNvSpPr>
            <a:spLocks noGrp="1"/>
          </p:cNvSpPr>
          <p:nvPr>
            <p:ph type="pic" sz="quarter" idx="10" hasCustomPrompt="1"/>
            <p:custDataLst>
              <p:tags r:id="rId2"/>
            </p:custDataLst>
          </p:nvPr>
        </p:nvSpPr>
        <p:spPr>
          <a:xfrm>
            <a:off x="6221222" y="980268"/>
            <a:ext cx="4897465" cy="4897465"/>
          </a:xfrm>
          <a:custGeom>
            <a:gdLst>
              <a:gd name="connsiteX0" fmla="*/ 0 w 9794929"/>
              <a:gd name="connsiteY0" fmla="*/ 0 h 9794929"/>
              <a:gd name="connsiteX1" fmla="*/ 9794929 w 9794929"/>
              <a:gd name="connsiteY1" fmla="*/ 0 h 9794929"/>
              <a:gd name="connsiteX2" fmla="*/ 9794929 w 9794929"/>
              <a:gd name="connsiteY2" fmla="*/ 9794929 h 9794929"/>
              <a:gd name="connsiteX3" fmla="*/ 0 w 9794929"/>
              <a:gd name="connsiteY3" fmla="*/ 9794929 h 9794929"/>
            </a:gdLst>
            <a:cxnLst>
              <a:cxn ang="0">
                <a:pos x="connsiteX0" y="connsiteY0"/>
              </a:cxn>
              <a:cxn ang="0">
                <a:pos x="connsiteX1" y="connsiteY1"/>
              </a:cxn>
              <a:cxn ang="0">
                <a:pos x="connsiteX2" y="connsiteY2"/>
              </a:cxn>
              <a:cxn ang="0">
                <a:pos x="connsiteX3" y="connsiteY3"/>
              </a:cxn>
            </a:cxnLst>
            <a:rect l="l" t="t" r="r" b="b"/>
            <a:pathLst>
              <a:path w="9794929" h="9794929">
                <a:moveTo>
                  <a:pt x="0" y="0"/>
                </a:moveTo>
                <a:lnTo>
                  <a:pt x="9794929" y="0"/>
                </a:lnTo>
                <a:lnTo>
                  <a:pt x="9794929" y="9794929"/>
                </a:lnTo>
                <a:lnTo>
                  <a:pt x="0" y="9794929"/>
                </a:lnTo>
                <a:close/>
              </a:path>
            </a:pathLst>
          </a:custGeom>
          <a:solidFill>
            <a:schemeClr val="bg1">
              <a:lumMod val="75000"/>
            </a:schemeClr>
          </a:solidFill>
        </p:spPr>
        <p:txBody>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871695856"/>
      </p:ext>
    </p:extLst>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3">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66AFF68A-1400-4D7E-9E04-B401095025B4}"/>
              </a:ext>
            </a:extLst>
          </p:cNvPr>
          <p:cNvSpPr>
            <a:spLocks noGrp="1"/>
          </p:cNvSpPr>
          <p:nvPr>
            <p:ph type="pic" sz="quarter" idx="10" hasCustomPrompt="1"/>
            <p:custDataLst>
              <p:tags r:id="rId2"/>
            </p:custDataLst>
          </p:nvPr>
        </p:nvSpPr>
        <p:spPr>
          <a:xfrm>
            <a:off x="656586" y="631926"/>
            <a:ext cx="10878829" cy="3417561"/>
          </a:xfrm>
          <a:custGeom>
            <a:gdLst>
              <a:gd name="connsiteX0" fmla="*/ 0 w 21757657"/>
              <a:gd name="connsiteY0" fmla="*/ 0 h 6835121"/>
              <a:gd name="connsiteX1" fmla="*/ 21757657 w 21757657"/>
              <a:gd name="connsiteY1" fmla="*/ 0 h 6835121"/>
              <a:gd name="connsiteX2" fmla="*/ 21757657 w 21757657"/>
              <a:gd name="connsiteY2" fmla="*/ 6835121 h 6835121"/>
              <a:gd name="connsiteX3" fmla="*/ 0 w 21757657"/>
              <a:gd name="connsiteY3" fmla="*/ 6835121 h 6835121"/>
            </a:gdLst>
            <a:cxnLst>
              <a:cxn ang="0">
                <a:pos x="connsiteX0" y="connsiteY0"/>
              </a:cxn>
              <a:cxn ang="0">
                <a:pos x="connsiteX1" y="connsiteY1"/>
              </a:cxn>
              <a:cxn ang="0">
                <a:pos x="connsiteX2" y="connsiteY2"/>
              </a:cxn>
              <a:cxn ang="0">
                <a:pos x="connsiteX3" y="connsiteY3"/>
              </a:cxn>
            </a:cxnLst>
            <a:rect l="l" t="t" r="r" b="b"/>
            <a:pathLst>
              <a:path w="21757657" h="6835121">
                <a:moveTo>
                  <a:pt x="0" y="0"/>
                </a:moveTo>
                <a:lnTo>
                  <a:pt x="21757657" y="0"/>
                </a:lnTo>
                <a:lnTo>
                  <a:pt x="21757657" y="6835121"/>
                </a:lnTo>
                <a:lnTo>
                  <a:pt x="0" y="683512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46888185"/>
      </p:ext>
    </p:extLst>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4">
    <p:spTree>
      <p:nvGrpSpPr>
        <p:cNvPr id="1" name=""/>
        <p:cNvGrpSpPr/>
        <p:nvPr>
          <p:custDataLst>
            <p:tags r:id="rId1"/>
          </p:custDataLst>
        </p:nvPr>
      </p:nvGrpSpPr>
      <p:grpSpPr>
        <a:xfrm>
          <a:off x="0" y="0"/>
          <a:ext cx="0" cy="0"/>
        </a:xfrm>
      </p:grpSpPr>
      <p:sp>
        <p:nvSpPr>
          <p:cNvPr id="6" name="Picture Placeholder 5">
            <a:extLst>
              <a:ext uri="{FF2B5EF4-FFF2-40B4-BE49-F238E27FC236}">
                <a16:creationId xmlns:a16="http://schemas.microsoft.com/office/drawing/2014/main" id="{338ECA51-6E30-4177-AF25-7D4C7E647DD7}"/>
              </a:ext>
            </a:extLst>
          </p:cNvPr>
          <p:cNvSpPr>
            <a:spLocks noGrp="1"/>
          </p:cNvSpPr>
          <p:nvPr>
            <p:ph type="pic" sz="quarter" idx="10" hasCustomPrompt="1"/>
            <p:custDataLst>
              <p:tags r:id="rId2"/>
            </p:custDataLst>
          </p:nvPr>
        </p:nvSpPr>
        <p:spPr>
          <a:xfrm>
            <a:off x="652669" y="718931"/>
            <a:ext cx="5355329" cy="5420139"/>
          </a:xfrm>
          <a:custGeom>
            <a:gdLst>
              <a:gd name="connsiteX0" fmla="*/ 0 w 10710658"/>
              <a:gd name="connsiteY0" fmla="*/ 0 h 10840278"/>
              <a:gd name="connsiteX1" fmla="*/ 10710658 w 10710658"/>
              <a:gd name="connsiteY1" fmla="*/ 0 h 10840278"/>
              <a:gd name="connsiteX2" fmla="*/ 10710658 w 10710658"/>
              <a:gd name="connsiteY2" fmla="*/ 10840278 h 10840278"/>
              <a:gd name="connsiteX3" fmla="*/ 0 w 10710658"/>
              <a:gd name="connsiteY3" fmla="*/ 10840278 h 10840278"/>
            </a:gdLst>
            <a:cxnLst>
              <a:cxn ang="0">
                <a:pos x="connsiteX0" y="connsiteY0"/>
              </a:cxn>
              <a:cxn ang="0">
                <a:pos x="connsiteX1" y="connsiteY1"/>
              </a:cxn>
              <a:cxn ang="0">
                <a:pos x="connsiteX2" y="connsiteY2"/>
              </a:cxn>
              <a:cxn ang="0">
                <a:pos x="connsiteX3" y="connsiteY3"/>
              </a:cxn>
            </a:cxnLst>
            <a:rect l="l" t="t" r="r" b="b"/>
            <a:pathLst>
              <a:path w="10710658" h="10840278">
                <a:moveTo>
                  <a:pt x="0" y="0"/>
                </a:moveTo>
                <a:lnTo>
                  <a:pt x="10710658" y="0"/>
                </a:lnTo>
                <a:lnTo>
                  <a:pt x="10710658"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76505948"/>
      </p:ext>
    </p:extLst>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5">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3EB82991-8E55-40D1-9862-4B931E21DAF7}"/>
              </a:ext>
            </a:extLst>
          </p:cNvPr>
          <p:cNvSpPr>
            <a:spLocks noGrp="1"/>
          </p:cNvSpPr>
          <p:nvPr>
            <p:ph type="pic" sz="quarter" idx="10" hasCustomPrompt="1"/>
            <p:custDataLst>
              <p:tags r:id="rId2"/>
            </p:custDataLst>
          </p:nvPr>
        </p:nvSpPr>
        <p:spPr>
          <a:xfrm>
            <a:off x="1219201" y="1075496"/>
            <a:ext cx="4151086" cy="4151086"/>
          </a:xfrm>
          <a:custGeom>
            <a:gdLst>
              <a:gd name="connsiteX0" fmla="*/ 4151086 w 8302172"/>
              <a:gd name="connsiteY0" fmla="*/ 0 h 8302172"/>
              <a:gd name="connsiteX1" fmla="*/ 8302172 w 8302172"/>
              <a:gd name="connsiteY1" fmla="*/ 4151086 h 8302172"/>
              <a:gd name="connsiteX2" fmla="*/ 4151086 w 8302172"/>
              <a:gd name="connsiteY2" fmla="*/ 8302172 h 8302172"/>
              <a:gd name="connsiteX3" fmla="*/ 0 w 8302172"/>
              <a:gd name="connsiteY3" fmla="*/ 4151086 h 8302172"/>
              <a:gd name="connsiteX4" fmla="*/ 4151086 w 8302172"/>
              <a:gd name="connsiteY4" fmla="*/ 0 h 8302172"/>
            </a:gdLst>
            <a:cxnLst>
              <a:cxn ang="0">
                <a:pos x="connsiteX0" y="connsiteY0"/>
              </a:cxn>
              <a:cxn ang="0">
                <a:pos x="connsiteX1" y="connsiteY1"/>
              </a:cxn>
              <a:cxn ang="0">
                <a:pos x="connsiteX2" y="connsiteY2"/>
              </a:cxn>
              <a:cxn ang="0">
                <a:pos x="connsiteX3" y="connsiteY3"/>
              </a:cxn>
              <a:cxn ang="0">
                <a:pos x="connsiteX4" y="connsiteY4"/>
              </a:cxn>
            </a:cxnLst>
            <a:rect l="l" t="t" r="r" b="b"/>
            <a:pathLst>
              <a:path w="8302172" h="8302172">
                <a:moveTo>
                  <a:pt x="4151086" y="0"/>
                </a:moveTo>
                <a:cubicBezTo>
                  <a:pt x="6443667" y="0"/>
                  <a:pt x="8302172" y="1858505"/>
                  <a:pt x="8302172" y="4151086"/>
                </a:cubicBezTo>
                <a:cubicBezTo>
                  <a:pt x="8302172" y="6443667"/>
                  <a:pt x="6443667" y="8302172"/>
                  <a:pt x="4151086" y="8302172"/>
                </a:cubicBezTo>
                <a:cubicBezTo>
                  <a:pt x="1858505" y="8302172"/>
                  <a:pt x="0" y="6443667"/>
                  <a:pt x="0" y="4151086"/>
                </a:cubicBezTo>
                <a:cubicBezTo>
                  <a:pt x="0" y="1858505"/>
                  <a:pt x="1858505" y="0"/>
                  <a:pt x="4151086" y="0"/>
                </a:cubicBez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561417044"/>
      </p:ext>
    </p:extLst>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6">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956A6F09-1666-4E2F-8754-5426D94DC26F}"/>
              </a:ext>
            </a:extLst>
          </p:cNvPr>
          <p:cNvSpPr>
            <a:spLocks noGrp="1"/>
          </p:cNvSpPr>
          <p:nvPr>
            <p:ph type="pic" sz="quarter" idx="10" hasCustomPrompt="1"/>
            <p:custDataLst>
              <p:tags r:id="rId2"/>
            </p:custDataLst>
          </p:nvPr>
        </p:nvSpPr>
        <p:spPr>
          <a:xfrm>
            <a:off x="6444344" y="1"/>
            <a:ext cx="5747657" cy="6858000"/>
          </a:xfrm>
          <a:custGeom>
            <a:gdLst>
              <a:gd name="connsiteX0" fmla="*/ 0 w 11495313"/>
              <a:gd name="connsiteY0" fmla="*/ 0 h 13716000"/>
              <a:gd name="connsiteX1" fmla="*/ 11495313 w 11495313"/>
              <a:gd name="connsiteY1" fmla="*/ 0 h 13716000"/>
              <a:gd name="connsiteX2" fmla="*/ 11495313 w 11495313"/>
              <a:gd name="connsiteY2" fmla="*/ 13716000 h 13716000"/>
              <a:gd name="connsiteX3" fmla="*/ 0 w 11495313"/>
              <a:gd name="connsiteY3" fmla="*/ 13716000 h 13716000"/>
            </a:gdLst>
            <a:cxnLst>
              <a:cxn ang="0">
                <a:pos x="connsiteX0" y="connsiteY0"/>
              </a:cxn>
              <a:cxn ang="0">
                <a:pos x="connsiteX1" y="connsiteY1"/>
              </a:cxn>
              <a:cxn ang="0">
                <a:pos x="connsiteX2" y="connsiteY2"/>
              </a:cxn>
              <a:cxn ang="0">
                <a:pos x="connsiteX3" y="connsiteY3"/>
              </a:cxn>
            </a:cxnLst>
            <a:rect l="l" t="t" r="r" b="b"/>
            <a:pathLst>
              <a:path w="11495313" h="13716000">
                <a:moveTo>
                  <a:pt x="0" y="0"/>
                </a:moveTo>
                <a:lnTo>
                  <a:pt x="11495313" y="0"/>
                </a:lnTo>
                <a:lnTo>
                  <a:pt x="11495313"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583257652"/>
      </p:ext>
    </p:extLst>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7">
    <p:spTree>
      <p:nvGrpSpPr>
        <p:cNvPr id="1" name=""/>
        <p:cNvGrpSpPr/>
        <p:nvPr>
          <p:custDataLst>
            <p:tags r:id="rId1"/>
          </p:custDataLst>
        </p:nvPr>
      </p:nvGrpSpPr>
      <p:grpSpPr>
        <a:xfrm>
          <a:off x="0" y="0"/>
          <a:ext cx="0" cy="0"/>
        </a:xfrm>
      </p:grpSpPr>
      <p:sp>
        <p:nvSpPr>
          <p:cNvPr id="9" name="Picture Placeholder 8">
            <a:extLst>
              <a:ext uri="{FF2B5EF4-FFF2-40B4-BE49-F238E27FC236}">
                <a16:creationId xmlns:a16="http://schemas.microsoft.com/office/drawing/2014/main" id="{613F995D-6BDE-4B51-82B4-0ADD10ECD3EC}"/>
              </a:ext>
            </a:extLst>
          </p:cNvPr>
          <p:cNvSpPr>
            <a:spLocks noGrp="1"/>
          </p:cNvSpPr>
          <p:nvPr>
            <p:ph type="pic" sz="quarter" idx="10" hasCustomPrompt="1"/>
            <p:custDataLst>
              <p:tags r:id="rId2"/>
            </p:custDataLst>
          </p:nvPr>
        </p:nvSpPr>
        <p:spPr>
          <a:xfrm>
            <a:off x="8032040" y="718931"/>
            <a:ext cx="3477473" cy="5420140"/>
          </a:xfrm>
          <a:custGeom>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a16="http://schemas.microsoft.com/office/drawing/2014/main" id="{7E7D4987-CDEC-4007-9ABD-CF01B710FEB0}"/>
              </a:ext>
            </a:extLst>
          </p:cNvPr>
          <p:cNvSpPr>
            <a:spLocks noGrp="1"/>
          </p:cNvSpPr>
          <p:nvPr>
            <p:ph type="pic" sz="quarter" idx="11" hasCustomPrompt="1"/>
            <p:custDataLst>
              <p:tags r:id="rId3"/>
            </p:custDataLst>
          </p:nvPr>
        </p:nvSpPr>
        <p:spPr>
          <a:xfrm>
            <a:off x="4357263" y="718931"/>
            <a:ext cx="3477473" cy="5420140"/>
          </a:xfrm>
          <a:custGeom>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a16="http://schemas.microsoft.com/office/drawing/2014/main" id="{AEEDBAE7-2E43-49F2-A061-17F3203266CB}"/>
              </a:ext>
            </a:extLst>
          </p:cNvPr>
          <p:cNvSpPr>
            <a:spLocks noGrp="1"/>
          </p:cNvSpPr>
          <p:nvPr>
            <p:ph type="pic" sz="quarter" idx="12" hasCustomPrompt="1"/>
            <p:custDataLst>
              <p:tags r:id="rId4"/>
            </p:custDataLst>
          </p:nvPr>
        </p:nvSpPr>
        <p:spPr>
          <a:xfrm>
            <a:off x="682487" y="718931"/>
            <a:ext cx="3477473" cy="5420140"/>
          </a:xfrm>
          <a:custGeom>
            <a:gdLst>
              <a:gd name="connsiteX0" fmla="*/ 0 w 6954946"/>
              <a:gd name="connsiteY0" fmla="*/ 0 h 10840279"/>
              <a:gd name="connsiteX1" fmla="*/ 6954946 w 6954946"/>
              <a:gd name="connsiteY1" fmla="*/ 0 h 10840279"/>
              <a:gd name="connsiteX2" fmla="*/ 6954946 w 6954946"/>
              <a:gd name="connsiteY2" fmla="*/ 10840279 h 10840279"/>
              <a:gd name="connsiteX3" fmla="*/ 0 w 6954946"/>
              <a:gd name="connsiteY3" fmla="*/ 10840279 h 10840279"/>
            </a:gdLst>
            <a:cxnLst>
              <a:cxn ang="0">
                <a:pos x="connsiteX0" y="connsiteY0"/>
              </a:cxn>
              <a:cxn ang="0">
                <a:pos x="connsiteX1" y="connsiteY1"/>
              </a:cxn>
              <a:cxn ang="0">
                <a:pos x="connsiteX2" y="connsiteY2"/>
              </a:cxn>
              <a:cxn ang="0">
                <a:pos x="connsiteX3" y="connsiteY3"/>
              </a:cxn>
            </a:cxnLst>
            <a:rect l="l" t="t" r="r" b="b"/>
            <a:pathLst>
              <a:path w="6954946" h="10840279">
                <a:moveTo>
                  <a:pt x="0" y="0"/>
                </a:moveTo>
                <a:lnTo>
                  <a:pt x="6954946" y="0"/>
                </a:lnTo>
                <a:lnTo>
                  <a:pt x="6954946"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6295821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ABA07201-B0D0-5D1C-D990-CA0D8606D188}"/>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75EFA7A-11FE-971A-ACB2-B84530C27EF3}"/>
              </a:ext>
            </a:extLst>
          </p:cNvPr>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3F526C1-1B16-C5E1-12BF-D5FF7E82DDD3}"/>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37E7F77-CF84-4767-9E29-7AEF47A5A977}"/>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E19FE3B8-3B62-B1CC-5378-A6D69931B08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AD8CEC12-1165-09F1-EFEE-E736D520EE21}"/>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2107985601"/>
      </p:ext>
    </p:extLst>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8">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E3183B5F-AAC0-40B7-B4A9-A8A8A8612265}"/>
              </a:ext>
            </a:extLst>
          </p:cNvPr>
          <p:cNvSpPr>
            <a:spLocks noGrp="1"/>
          </p:cNvSpPr>
          <p:nvPr>
            <p:ph type="pic" sz="quarter" idx="12" hasCustomPrompt="1"/>
            <p:custDataLst>
              <p:tags r:id="rId2"/>
            </p:custDataLst>
          </p:nvPr>
        </p:nvSpPr>
        <p:spPr>
          <a:xfrm>
            <a:off x="1473200" y="1286176"/>
            <a:ext cx="9245600" cy="3171370"/>
          </a:xfrm>
          <a:custGeom>
            <a:gdLst>
              <a:gd name="connsiteX0" fmla="*/ 0 w 18491200"/>
              <a:gd name="connsiteY0" fmla="*/ 0 h 6342740"/>
              <a:gd name="connsiteX1" fmla="*/ 18491200 w 18491200"/>
              <a:gd name="connsiteY1" fmla="*/ 0 h 6342740"/>
              <a:gd name="connsiteX2" fmla="*/ 18491200 w 18491200"/>
              <a:gd name="connsiteY2" fmla="*/ 6342740 h 6342740"/>
              <a:gd name="connsiteX3" fmla="*/ 0 w 18491200"/>
              <a:gd name="connsiteY3" fmla="*/ 6342740 h 6342740"/>
            </a:gdLst>
            <a:cxnLst>
              <a:cxn ang="0">
                <a:pos x="connsiteX0" y="connsiteY0"/>
              </a:cxn>
              <a:cxn ang="0">
                <a:pos x="connsiteX1" y="connsiteY1"/>
              </a:cxn>
              <a:cxn ang="0">
                <a:pos x="connsiteX2" y="connsiteY2"/>
              </a:cxn>
              <a:cxn ang="0">
                <a:pos x="connsiteX3" y="connsiteY3"/>
              </a:cxn>
            </a:cxnLst>
            <a:rect l="l" t="t" r="r" b="b"/>
            <a:pathLst>
              <a:path w="18491200" h="6342740">
                <a:moveTo>
                  <a:pt x="0" y="0"/>
                </a:moveTo>
                <a:lnTo>
                  <a:pt x="18491200" y="0"/>
                </a:lnTo>
                <a:lnTo>
                  <a:pt x="18491200"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115674684"/>
      </p:ext>
    </p:extLst>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09">
    <p:spTree>
      <p:nvGrpSpPr>
        <p:cNvPr id="1" name=""/>
        <p:cNvGrpSpPr/>
        <p:nvPr>
          <p:custDataLst>
            <p:tags r:id="rId1"/>
          </p:custDataLst>
        </p:nvPr>
      </p:nvGrpSpPr>
      <p:grpSpPr>
        <a:xfrm>
          <a:off x="0" y="0"/>
          <a:ext cx="0" cy="0"/>
        </a:xfrm>
      </p:grpSpPr>
      <p:sp>
        <p:nvSpPr>
          <p:cNvPr id="11" name="Picture Placeholder 10">
            <a:extLst>
              <a:ext uri="{FF2B5EF4-FFF2-40B4-BE49-F238E27FC236}">
                <a16:creationId xmlns:a16="http://schemas.microsoft.com/office/drawing/2014/main" id="{5304FD65-BA45-41AE-88D6-00234367DCFE}"/>
              </a:ext>
            </a:extLst>
          </p:cNvPr>
          <p:cNvSpPr>
            <a:spLocks noGrp="1"/>
          </p:cNvSpPr>
          <p:nvPr>
            <p:ph type="pic" sz="quarter" idx="13" hasCustomPrompt="1"/>
            <p:custDataLst>
              <p:tags r:id="rId2"/>
            </p:custDataLst>
          </p:nvPr>
        </p:nvSpPr>
        <p:spPr>
          <a:xfrm>
            <a:off x="5730573" y="877554"/>
            <a:ext cx="5102893" cy="5102893"/>
          </a:xfrm>
          <a:custGeom>
            <a:gdLst>
              <a:gd name="connsiteX0" fmla="*/ 5094513 w 10205786"/>
              <a:gd name="connsiteY0" fmla="*/ 5312372 h 10205786"/>
              <a:gd name="connsiteX1" fmla="*/ 7541220 w 10205786"/>
              <a:gd name="connsiteY1" fmla="*/ 7759079 h 10205786"/>
              <a:gd name="connsiteX2" fmla="*/ 5094513 w 10205786"/>
              <a:gd name="connsiteY2" fmla="*/ 10205786 h 10205786"/>
              <a:gd name="connsiteX3" fmla="*/ 2647806 w 10205786"/>
              <a:gd name="connsiteY3" fmla="*/ 7759079 h 10205786"/>
              <a:gd name="connsiteX4" fmla="*/ 2446707 w 10205786"/>
              <a:gd name="connsiteY4" fmla="*/ 2664566 h 10205786"/>
              <a:gd name="connsiteX5" fmla="*/ 4893414 w 10205786"/>
              <a:gd name="connsiteY5" fmla="*/ 5111273 h 10205786"/>
              <a:gd name="connsiteX6" fmla="*/ 2446707 w 10205786"/>
              <a:gd name="connsiteY6" fmla="*/ 7557980 h 10205786"/>
              <a:gd name="connsiteX7" fmla="*/ 0 w 10205786"/>
              <a:gd name="connsiteY7" fmla="*/ 5111273 h 10205786"/>
              <a:gd name="connsiteX8" fmla="*/ 7759078 w 10205786"/>
              <a:gd name="connsiteY8" fmla="*/ 2647806 h 10205786"/>
              <a:gd name="connsiteX9" fmla="*/ 10205786 w 10205786"/>
              <a:gd name="connsiteY9" fmla="*/ 5094513 h 10205786"/>
              <a:gd name="connsiteX10" fmla="*/ 7759078 w 10205786"/>
              <a:gd name="connsiteY10" fmla="*/ 7541221 h 10205786"/>
              <a:gd name="connsiteX11" fmla="*/ 5312371 w 10205786"/>
              <a:gd name="connsiteY11" fmla="*/ 5094514 h 10205786"/>
              <a:gd name="connsiteX12" fmla="*/ 5111273 w 10205786"/>
              <a:gd name="connsiteY12" fmla="*/ 0 h 10205786"/>
              <a:gd name="connsiteX13" fmla="*/ 7557980 w 10205786"/>
              <a:gd name="connsiteY13" fmla="*/ 2446707 h 10205786"/>
              <a:gd name="connsiteX14" fmla="*/ 5111272 w 10205786"/>
              <a:gd name="connsiteY14" fmla="*/ 4893415 h 10205786"/>
              <a:gd name="connsiteX15" fmla="*/ 2664565 w 10205786"/>
              <a:gd name="connsiteY15" fmla="*/ 2446708 h 102057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05786" h="10205786">
                <a:moveTo>
                  <a:pt x="5094513" y="5312372"/>
                </a:moveTo>
                <a:lnTo>
                  <a:pt x="7541220" y="7759079"/>
                </a:lnTo>
                <a:lnTo>
                  <a:pt x="5094513" y="10205786"/>
                </a:lnTo>
                <a:lnTo>
                  <a:pt x="2647806" y="7759079"/>
                </a:lnTo>
                <a:close/>
                <a:moveTo>
                  <a:pt x="2446707" y="2664566"/>
                </a:moveTo>
                <a:lnTo>
                  <a:pt x="4893414" y="5111273"/>
                </a:lnTo>
                <a:lnTo>
                  <a:pt x="2446707" y="7557980"/>
                </a:lnTo>
                <a:lnTo>
                  <a:pt x="0" y="5111273"/>
                </a:lnTo>
                <a:close/>
                <a:moveTo>
                  <a:pt x="7759078" y="2647806"/>
                </a:moveTo>
                <a:lnTo>
                  <a:pt x="10205786" y="5094513"/>
                </a:lnTo>
                <a:lnTo>
                  <a:pt x="7759078" y="7541221"/>
                </a:lnTo>
                <a:lnTo>
                  <a:pt x="5312371" y="5094514"/>
                </a:lnTo>
                <a:close/>
                <a:moveTo>
                  <a:pt x="5111273" y="0"/>
                </a:moveTo>
                <a:lnTo>
                  <a:pt x="7557980" y="2446707"/>
                </a:lnTo>
                <a:lnTo>
                  <a:pt x="5111272" y="4893415"/>
                </a:lnTo>
                <a:lnTo>
                  <a:pt x="2664565" y="244670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a16="http://schemas.microsoft.com/office/drawing/2014/main" id="{0A6C085F-2C35-4C46-A986-B3DF14868BF2}"/>
              </a:ext>
            </a:extLst>
          </p:cNvPr>
          <p:cNvSpPr>
            <a:spLocks noGrp="1"/>
          </p:cNvSpPr>
          <p:nvPr>
            <p:ph type="pic" sz="quarter" idx="12" hasCustomPrompt="1"/>
            <p:custDataLst>
              <p:tags r:id="rId3"/>
            </p:custDataLst>
          </p:nvPr>
        </p:nvSpPr>
        <p:spPr>
          <a:xfrm>
            <a:off x="1744102" y="877553"/>
            <a:ext cx="5108260" cy="5102896"/>
          </a:xfrm>
          <a:custGeom>
            <a:gdLst>
              <a:gd name="connsiteX0" fmla="*/ 2451379 w 10216520"/>
              <a:gd name="connsiteY0" fmla="*/ 5306100 h 10205792"/>
              <a:gd name="connsiteX1" fmla="*/ 4901224 w 10216520"/>
              <a:gd name="connsiteY1" fmla="*/ 7755946 h 10205792"/>
              <a:gd name="connsiteX2" fmla="*/ 2451379 w 10216520"/>
              <a:gd name="connsiteY2" fmla="*/ 10205792 h 10205792"/>
              <a:gd name="connsiteX3" fmla="*/ 1532 w 10216520"/>
              <a:gd name="connsiteY3" fmla="*/ 7755946 h 10205792"/>
              <a:gd name="connsiteX4" fmla="*/ 7766673 w 10216520"/>
              <a:gd name="connsiteY4" fmla="*/ 5306097 h 10205792"/>
              <a:gd name="connsiteX5" fmla="*/ 10216520 w 10216520"/>
              <a:gd name="connsiteY5" fmla="*/ 7755944 h 10205792"/>
              <a:gd name="connsiteX6" fmla="*/ 7766674 w 10216520"/>
              <a:gd name="connsiteY6" fmla="*/ 10205789 h 10205792"/>
              <a:gd name="connsiteX7" fmla="*/ 5316828 w 10216520"/>
              <a:gd name="connsiteY7" fmla="*/ 7755944 h 10205792"/>
              <a:gd name="connsiteX8" fmla="*/ 5107492 w 10216520"/>
              <a:gd name="connsiteY8" fmla="*/ 2653050 h 10205792"/>
              <a:gd name="connsiteX9" fmla="*/ 7557338 w 10216520"/>
              <a:gd name="connsiteY9" fmla="*/ 5102895 h 10205792"/>
              <a:gd name="connsiteX10" fmla="*/ 5107492 w 10216520"/>
              <a:gd name="connsiteY10" fmla="*/ 7552742 h 10205792"/>
              <a:gd name="connsiteX11" fmla="*/ 2657646 w 10216520"/>
              <a:gd name="connsiteY11" fmla="*/ 5102897 h 10205792"/>
              <a:gd name="connsiteX12" fmla="*/ 2449845 w 10216520"/>
              <a:gd name="connsiteY12" fmla="*/ 0 h 10205792"/>
              <a:gd name="connsiteX13" fmla="*/ 4899692 w 10216520"/>
              <a:gd name="connsiteY13" fmla="*/ 2449846 h 10205792"/>
              <a:gd name="connsiteX14" fmla="*/ 2449845 w 10216520"/>
              <a:gd name="connsiteY14" fmla="*/ 4899693 h 10205792"/>
              <a:gd name="connsiteX15" fmla="*/ 0 w 10216520"/>
              <a:gd name="connsiteY15" fmla="*/ 2449846 h 1020579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16520" h="10205792">
                <a:moveTo>
                  <a:pt x="2451379" y="5306100"/>
                </a:moveTo>
                <a:lnTo>
                  <a:pt x="4901224" y="7755946"/>
                </a:lnTo>
                <a:lnTo>
                  <a:pt x="2451379" y="10205792"/>
                </a:lnTo>
                <a:lnTo>
                  <a:pt x="1532" y="7755946"/>
                </a:lnTo>
                <a:close/>
                <a:moveTo>
                  <a:pt x="7766673" y="5306097"/>
                </a:moveTo>
                <a:lnTo>
                  <a:pt x="10216520" y="7755944"/>
                </a:lnTo>
                <a:lnTo>
                  <a:pt x="7766674" y="10205789"/>
                </a:lnTo>
                <a:lnTo>
                  <a:pt x="5316828" y="7755944"/>
                </a:lnTo>
                <a:close/>
                <a:moveTo>
                  <a:pt x="5107492" y="2653050"/>
                </a:moveTo>
                <a:lnTo>
                  <a:pt x="7557338" y="5102895"/>
                </a:lnTo>
                <a:lnTo>
                  <a:pt x="5107492" y="7552742"/>
                </a:lnTo>
                <a:lnTo>
                  <a:pt x="2657646" y="5102897"/>
                </a:lnTo>
                <a:close/>
                <a:moveTo>
                  <a:pt x="2449845" y="0"/>
                </a:moveTo>
                <a:lnTo>
                  <a:pt x="4899692" y="2449846"/>
                </a:lnTo>
                <a:lnTo>
                  <a:pt x="2449845" y="4899693"/>
                </a:lnTo>
                <a:lnTo>
                  <a:pt x="0" y="244984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087215190"/>
      </p:ext>
    </p:extLst>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
    <p:spTree>
      <p:nvGrpSpPr>
        <p:cNvPr id="1" name=""/>
        <p:cNvGrpSpPr/>
        <p:nvPr>
          <p:custDataLst>
            <p:tags r:id="rId1"/>
          </p:custDataLst>
        </p:nvPr>
      </p:nvGrpSpPr>
      <p:grpSpPr>
        <a:xfrm>
          <a:off x="0" y="0"/>
          <a:ext cx="0" cy="0"/>
        </a:xfrm>
      </p:grpSpPr>
      <p:sp>
        <p:nvSpPr>
          <p:cNvPr id="12" name="Picture Placeholder 11">
            <a:extLst>
              <a:ext uri="{FF2B5EF4-FFF2-40B4-BE49-F238E27FC236}">
                <a16:creationId xmlns:a16="http://schemas.microsoft.com/office/drawing/2014/main" id="{76197127-C27D-41AC-B7D6-38BE6101CC4E}"/>
              </a:ext>
            </a:extLst>
          </p:cNvPr>
          <p:cNvSpPr>
            <a:spLocks noGrp="1"/>
          </p:cNvSpPr>
          <p:nvPr>
            <p:ph type="pic" sz="quarter" idx="13" hasCustomPrompt="1"/>
            <p:custDataLst>
              <p:tags r:id="rId2"/>
            </p:custDataLst>
          </p:nvPr>
        </p:nvSpPr>
        <p:spPr>
          <a:xfrm>
            <a:off x="6193439" y="1345096"/>
            <a:ext cx="4640213" cy="4167809"/>
          </a:xfrm>
          <a:custGeom>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0" name="Picture Placeholder 9">
            <a:extLst>
              <a:ext uri="{FF2B5EF4-FFF2-40B4-BE49-F238E27FC236}">
                <a16:creationId xmlns:a16="http://schemas.microsoft.com/office/drawing/2014/main" id="{5C359556-FC47-45C3-9919-B0848DA1DB61}"/>
              </a:ext>
            </a:extLst>
          </p:cNvPr>
          <p:cNvSpPr>
            <a:spLocks noGrp="1"/>
          </p:cNvSpPr>
          <p:nvPr>
            <p:ph type="pic" sz="quarter" idx="12" hasCustomPrompt="1"/>
            <p:custDataLst>
              <p:tags r:id="rId3"/>
            </p:custDataLst>
          </p:nvPr>
        </p:nvSpPr>
        <p:spPr>
          <a:xfrm>
            <a:off x="1358349" y="1345096"/>
            <a:ext cx="4640213" cy="4167809"/>
          </a:xfrm>
          <a:custGeom>
            <a:gdLst>
              <a:gd name="connsiteX0" fmla="*/ 0 w 9280425"/>
              <a:gd name="connsiteY0" fmla="*/ 0 h 8335618"/>
              <a:gd name="connsiteX1" fmla="*/ 9280425 w 9280425"/>
              <a:gd name="connsiteY1" fmla="*/ 0 h 8335618"/>
              <a:gd name="connsiteX2" fmla="*/ 9280425 w 9280425"/>
              <a:gd name="connsiteY2" fmla="*/ 8335618 h 8335618"/>
              <a:gd name="connsiteX3" fmla="*/ 0 w 9280425"/>
              <a:gd name="connsiteY3" fmla="*/ 8335618 h 8335618"/>
            </a:gdLst>
            <a:cxnLst>
              <a:cxn ang="0">
                <a:pos x="connsiteX0" y="connsiteY0"/>
              </a:cxn>
              <a:cxn ang="0">
                <a:pos x="connsiteX1" y="connsiteY1"/>
              </a:cxn>
              <a:cxn ang="0">
                <a:pos x="connsiteX2" y="connsiteY2"/>
              </a:cxn>
              <a:cxn ang="0">
                <a:pos x="connsiteX3" y="connsiteY3"/>
              </a:cxn>
            </a:cxnLst>
            <a:rect l="l" t="t" r="r" b="b"/>
            <a:pathLst>
              <a:path w="9280425" h="8335618">
                <a:moveTo>
                  <a:pt x="0" y="0"/>
                </a:moveTo>
                <a:lnTo>
                  <a:pt x="9280425" y="0"/>
                </a:lnTo>
                <a:lnTo>
                  <a:pt x="9280425"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093321570"/>
      </p:ext>
    </p:extLst>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
    <p:spTree>
      <p:nvGrpSpPr>
        <p:cNvPr id="1" name=""/>
        <p:cNvGrpSpPr/>
        <p:nvPr>
          <p:custDataLst>
            <p:tags r:id="rId1"/>
          </p:custDataLst>
        </p:nvPr>
      </p:nvGrpSpPr>
      <p:grpSpPr>
        <a:xfrm>
          <a:off x="0" y="0"/>
          <a:ext cx="0" cy="0"/>
        </a:xfrm>
      </p:grpSpPr>
      <p:sp>
        <p:nvSpPr>
          <p:cNvPr id="13" name="Picture Placeholder 12">
            <a:extLst>
              <a:ext uri="{FF2B5EF4-FFF2-40B4-BE49-F238E27FC236}">
                <a16:creationId xmlns:a16="http://schemas.microsoft.com/office/drawing/2014/main" id="{330AFFAB-29D2-4324-9C9F-78FC12A5638C}"/>
              </a:ext>
            </a:extLst>
          </p:cNvPr>
          <p:cNvSpPr>
            <a:spLocks noGrp="1"/>
          </p:cNvSpPr>
          <p:nvPr>
            <p:ph type="pic" sz="quarter" idx="14" hasCustomPrompt="1"/>
            <p:custDataLst>
              <p:tags r:id="rId2"/>
            </p:custDataLst>
          </p:nvPr>
        </p:nvSpPr>
        <p:spPr>
          <a:xfrm>
            <a:off x="3356429" y="689429"/>
            <a:ext cx="5479143" cy="5479143"/>
          </a:xfrm>
          <a:custGeom>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11" name="Picture Placeholder 10">
            <a:extLst>
              <a:ext uri="{FF2B5EF4-FFF2-40B4-BE49-F238E27FC236}">
                <a16:creationId xmlns:a16="http://schemas.microsoft.com/office/drawing/2014/main" id="{B87A7E82-871A-4514-BA3B-4B785073F5C8}"/>
              </a:ext>
            </a:extLst>
          </p:cNvPr>
          <p:cNvSpPr>
            <a:spLocks noGrp="1"/>
          </p:cNvSpPr>
          <p:nvPr>
            <p:ph type="pic" sz="quarter" idx="13" hasCustomPrompt="1"/>
            <p:custDataLst>
              <p:tags r:id="rId3"/>
            </p:custDataLst>
          </p:nvPr>
        </p:nvSpPr>
        <p:spPr>
          <a:xfrm>
            <a:off x="9011479" y="689429"/>
            <a:ext cx="2226365" cy="5479143"/>
          </a:xfrm>
          <a:custGeom>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9" name="Picture Placeholder 8">
            <a:extLst>
              <a:ext uri="{FF2B5EF4-FFF2-40B4-BE49-F238E27FC236}">
                <a16:creationId xmlns:a16="http://schemas.microsoft.com/office/drawing/2014/main" id="{8F22C5F1-9637-4751-899E-24B9C250A110}"/>
              </a:ext>
            </a:extLst>
          </p:cNvPr>
          <p:cNvSpPr>
            <a:spLocks noGrp="1"/>
          </p:cNvSpPr>
          <p:nvPr>
            <p:ph type="pic" sz="quarter" idx="12" hasCustomPrompt="1"/>
            <p:custDataLst>
              <p:tags r:id="rId4"/>
            </p:custDataLst>
          </p:nvPr>
        </p:nvSpPr>
        <p:spPr>
          <a:xfrm>
            <a:off x="954157" y="689429"/>
            <a:ext cx="2226365" cy="5479143"/>
          </a:xfrm>
          <a:custGeom>
            <a:gdLst>
              <a:gd name="connsiteX0" fmla="*/ 0 w 4452730"/>
              <a:gd name="connsiteY0" fmla="*/ 0 h 10958286"/>
              <a:gd name="connsiteX1" fmla="*/ 4452730 w 4452730"/>
              <a:gd name="connsiteY1" fmla="*/ 0 h 10958286"/>
              <a:gd name="connsiteX2" fmla="*/ 4452730 w 4452730"/>
              <a:gd name="connsiteY2" fmla="*/ 10958286 h 10958286"/>
              <a:gd name="connsiteX3" fmla="*/ 0 w 4452730"/>
              <a:gd name="connsiteY3" fmla="*/ 10958286 h 10958286"/>
            </a:gdLst>
            <a:cxnLst>
              <a:cxn ang="0">
                <a:pos x="connsiteX0" y="connsiteY0"/>
              </a:cxn>
              <a:cxn ang="0">
                <a:pos x="connsiteX1" y="connsiteY1"/>
              </a:cxn>
              <a:cxn ang="0">
                <a:pos x="connsiteX2" y="connsiteY2"/>
              </a:cxn>
              <a:cxn ang="0">
                <a:pos x="connsiteX3" y="connsiteY3"/>
              </a:cxn>
            </a:cxnLst>
            <a:rect l="l" t="t" r="r" b="b"/>
            <a:pathLst>
              <a:path w="4452730" h="10958286">
                <a:moveTo>
                  <a:pt x="0" y="0"/>
                </a:moveTo>
                <a:lnTo>
                  <a:pt x="4452730" y="0"/>
                </a:lnTo>
                <a:lnTo>
                  <a:pt x="4452730"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330957171"/>
      </p:ext>
    </p:extLst>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4A8CAC1F-A620-4F76-BA44-43893790FC2F}"/>
              </a:ext>
            </a:extLst>
          </p:cNvPr>
          <p:cNvSpPr>
            <a:spLocks noGrp="1"/>
          </p:cNvSpPr>
          <p:nvPr>
            <p:ph type="pic" sz="quarter" idx="13" hasCustomPrompt="1"/>
            <p:custDataLst>
              <p:tags r:id="rId2"/>
            </p:custDataLst>
          </p:nvPr>
        </p:nvSpPr>
        <p:spPr>
          <a:xfrm>
            <a:off x="3505200" y="718931"/>
            <a:ext cx="8004314" cy="5420140"/>
          </a:xfrm>
          <a:custGeom>
            <a:gdLst>
              <a:gd name="connsiteX0" fmla="*/ 0 w 16008628"/>
              <a:gd name="connsiteY0" fmla="*/ 0 h 10840279"/>
              <a:gd name="connsiteX1" fmla="*/ 16008628 w 16008628"/>
              <a:gd name="connsiteY1" fmla="*/ 0 h 10840279"/>
              <a:gd name="connsiteX2" fmla="*/ 16008628 w 16008628"/>
              <a:gd name="connsiteY2" fmla="*/ 10840279 h 10840279"/>
              <a:gd name="connsiteX3" fmla="*/ 0 w 16008628"/>
              <a:gd name="connsiteY3" fmla="*/ 10840279 h 10840279"/>
            </a:gdLst>
            <a:cxnLst>
              <a:cxn ang="0">
                <a:pos x="connsiteX0" y="connsiteY0"/>
              </a:cxn>
              <a:cxn ang="0">
                <a:pos x="connsiteX1" y="connsiteY1"/>
              </a:cxn>
              <a:cxn ang="0">
                <a:pos x="connsiteX2" y="connsiteY2"/>
              </a:cxn>
              <a:cxn ang="0">
                <a:pos x="connsiteX3" y="connsiteY3"/>
              </a:cxn>
            </a:cxnLst>
            <a:rect l="l" t="t" r="r" b="b"/>
            <a:pathLst>
              <a:path w="16008627" h="10840279">
                <a:moveTo>
                  <a:pt x="0" y="0"/>
                </a:moveTo>
                <a:lnTo>
                  <a:pt x="16008628" y="0"/>
                </a:lnTo>
                <a:lnTo>
                  <a:pt x="16008628" y="10840279"/>
                </a:lnTo>
                <a:lnTo>
                  <a:pt x="0" y="1084027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289711044"/>
      </p:ext>
    </p:extLst>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8BEE1B70-683D-46ED-8093-CAF9A12DBB2E}"/>
              </a:ext>
            </a:extLst>
          </p:cNvPr>
          <p:cNvSpPr>
            <a:spLocks noGrp="1"/>
          </p:cNvSpPr>
          <p:nvPr>
            <p:ph type="pic" sz="quarter" idx="13" hasCustomPrompt="1"/>
            <p:custDataLst>
              <p:tags r:id="rId2"/>
            </p:custDataLst>
          </p:nvPr>
        </p:nvSpPr>
        <p:spPr>
          <a:xfrm>
            <a:off x="1473200" y="1843315"/>
            <a:ext cx="9245601" cy="3171370"/>
          </a:xfrm>
          <a:custGeom>
            <a:gdLst>
              <a:gd name="connsiteX0" fmla="*/ 0 w 18491201"/>
              <a:gd name="connsiteY0" fmla="*/ 0 h 6342740"/>
              <a:gd name="connsiteX1" fmla="*/ 18491201 w 18491201"/>
              <a:gd name="connsiteY1" fmla="*/ 0 h 6342740"/>
              <a:gd name="connsiteX2" fmla="*/ 18491201 w 18491201"/>
              <a:gd name="connsiteY2" fmla="*/ 6342740 h 6342740"/>
              <a:gd name="connsiteX3" fmla="*/ 0 w 18491201"/>
              <a:gd name="connsiteY3" fmla="*/ 6342740 h 6342740"/>
            </a:gdLst>
            <a:cxnLst>
              <a:cxn ang="0">
                <a:pos x="connsiteX0" y="connsiteY0"/>
              </a:cxn>
              <a:cxn ang="0">
                <a:pos x="connsiteX1" y="connsiteY1"/>
              </a:cxn>
              <a:cxn ang="0">
                <a:pos x="connsiteX2" y="connsiteY2"/>
              </a:cxn>
              <a:cxn ang="0">
                <a:pos x="connsiteX3" y="connsiteY3"/>
              </a:cxn>
            </a:cxnLst>
            <a:rect l="l" t="t" r="r" b="b"/>
            <a:pathLst>
              <a:path w="18491201" h="6342740">
                <a:moveTo>
                  <a:pt x="0" y="0"/>
                </a:moveTo>
                <a:lnTo>
                  <a:pt x="18491201" y="0"/>
                </a:lnTo>
                <a:lnTo>
                  <a:pt x="18491201" y="6342740"/>
                </a:lnTo>
                <a:lnTo>
                  <a:pt x="0" y="634274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897140458"/>
      </p:ext>
    </p:extLst>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
    <p:spTree>
      <p:nvGrpSpPr>
        <p:cNvPr id="1" name=""/>
        <p:cNvGrpSpPr/>
        <p:nvPr>
          <p:custDataLst>
            <p:tags r:id="rId1"/>
          </p:custDataLst>
        </p:nvPr>
      </p:nvGrpSpPr>
      <p:grpSpPr>
        <a:xfrm>
          <a:off x="0" y="0"/>
          <a:ext cx="0" cy="0"/>
        </a:xfrm>
      </p:grpSpPr>
      <p:sp>
        <p:nvSpPr>
          <p:cNvPr id="9" name="Picture Placeholder 8">
            <a:extLst>
              <a:ext uri="{FF2B5EF4-FFF2-40B4-BE49-F238E27FC236}">
                <a16:creationId xmlns:a16="http://schemas.microsoft.com/office/drawing/2014/main" id="{00FBC410-DBDF-4AA4-8889-95850E6696F2}"/>
              </a:ext>
            </a:extLst>
          </p:cNvPr>
          <p:cNvSpPr>
            <a:spLocks noGrp="1"/>
          </p:cNvSpPr>
          <p:nvPr>
            <p:ph type="pic" sz="quarter" idx="14" hasCustomPrompt="1"/>
            <p:custDataLst>
              <p:tags r:id="rId2"/>
            </p:custDataLst>
          </p:nvPr>
        </p:nvSpPr>
        <p:spPr>
          <a:xfrm>
            <a:off x="2379564" y="718931"/>
            <a:ext cx="4504372" cy="5420139"/>
          </a:xfrm>
          <a:custGeom>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id="{D6151ED0-6B67-4B1B-B28C-DBD87123D3BB}"/>
              </a:ext>
            </a:extLst>
          </p:cNvPr>
          <p:cNvSpPr>
            <a:spLocks noGrp="1"/>
          </p:cNvSpPr>
          <p:nvPr>
            <p:ph type="pic" sz="quarter" idx="13" hasCustomPrompt="1"/>
            <p:custDataLst>
              <p:tags r:id="rId3"/>
            </p:custDataLst>
          </p:nvPr>
        </p:nvSpPr>
        <p:spPr>
          <a:xfrm>
            <a:off x="7034958" y="718931"/>
            <a:ext cx="4504372" cy="5420139"/>
          </a:xfrm>
          <a:custGeom>
            <a:gdLst>
              <a:gd name="connsiteX0" fmla="*/ 0 w 9008744"/>
              <a:gd name="connsiteY0" fmla="*/ 0 h 10840278"/>
              <a:gd name="connsiteX1" fmla="*/ 9008744 w 9008744"/>
              <a:gd name="connsiteY1" fmla="*/ 0 h 10840278"/>
              <a:gd name="connsiteX2" fmla="*/ 9008744 w 9008744"/>
              <a:gd name="connsiteY2" fmla="*/ 10840278 h 10840278"/>
              <a:gd name="connsiteX3" fmla="*/ 0 w 9008744"/>
              <a:gd name="connsiteY3" fmla="*/ 10840278 h 10840278"/>
            </a:gdLst>
            <a:cxnLst>
              <a:cxn ang="0">
                <a:pos x="connsiteX0" y="connsiteY0"/>
              </a:cxn>
              <a:cxn ang="0">
                <a:pos x="connsiteX1" y="connsiteY1"/>
              </a:cxn>
              <a:cxn ang="0">
                <a:pos x="connsiteX2" y="connsiteY2"/>
              </a:cxn>
              <a:cxn ang="0">
                <a:pos x="connsiteX3" y="connsiteY3"/>
              </a:cxn>
            </a:cxnLst>
            <a:rect l="l" t="t" r="r" b="b"/>
            <a:pathLst>
              <a:path w="9008744" h="10840278">
                <a:moveTo>
                  <a:pt x="0" y="0"/>
                </a:moveTo>
                <a:lnTo>
                  <a:pt x="9008744" y="0"/>
                </a:lnTo>
                <a:lnTo>
                  <a:pt x="9008744" y="10840278"/>
                </a:lnTo>
                <a:lnTo>
                  <a:pt x="0" y="1084027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564662822"/>
      </p:ext>
    </p:extLst>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
    <p:spTree>
      <p:nvGrpSpPr>
        <p:cNvPr id="1" name=""/>
        <p:cNvGrpSpPr/>
        <p:nvPr>
          <p:custDataLst>
            <p:tags r:id="rId1"/>
          </p:custDataLst>
        </p:nvPr>
      </p:nvGrpSpPr>
      <p:grpSpPr>
        <a:xfrm>
          <a:off x="0" y="0"/>
          <a:ext cx="0" cy="0"/>
        </a:xfrm>
      </p:grpSpPr>
      <p:sp>
        <p:nvSpPr>
          <p:cNvPr id="6" name="Picture Placeholder 5">
            <a:extLst>
              <a:ext uri="{FF2B5EF4-FFF2-40B4-BE49-F238E27FC236}">
                <a16:creationId xmlns:a16="http://schemas.microsoft.com/office/drawing/2014/main" id="{32EE95F4-3B86-492C-A439-D7606DF33057}"/>
              </a:ext>
            </a:extLst>
          </p:cNvPr>
          <p:cNvSpPr>
            <a:spLocks noGrp="1"/>
          </p:cNvSpPr>
          <p:nvPr>
            <p:ph type="pic" sz="quarter" idx="14" hasCustomPrompt="1"/>
            <p:custDataLst>
              <p:tags r:id="rId2"/>
            </p:custDataLst>
          </p:nvPr>
        </p:nvSpPr>
        <p:spPr>
          <a:xfrm>
            <a:off x="3823253" y="1156253"/>
            <a:ext cx="4545496" cy="4545496"/>
          </a:xfrm>
          <a:custGeom>
            <a:gdLst>
              <a:gd name="connsiteX0" fmla="*/ 0 w 9090991"/>
              <a:gd name="connsiteY0" fmla="*/ 0 h 9090991"/>
              <a:gd name="connsiteX1" fmla="*/ 9090991 w 9090991"/>
              <a:gd name="connsiteY1" fmla="*/ 0 h 9090991"/>
              <a:gd name="connsiteX2" fmla="*/ 9090991 w 9090991"/>
              <a:gd name="connsiteY2" fmla="*/ 9090991 h 9090991"/>
              <a:gd name="connsiteX3" fmla="*/ 0 w 9090991"/>
              <a:gd name="connsiteY3" fmla="*/ 9090991 h 9090991"/>
            </a:gdLst>
            <a:cxnLst>
              <a:cxn ang="0">
                <a:pos x="connsiteX0" y="connsiteY0"/>
              </a:cxn>
              <a:cxn ang="0">
                <a:pos x="connsiteX1" y="connsiteY1"/>
              </a:cxn>
              <a:cxn ang="0">
                <a:pos x="connsiteX2" y="connsiteY2"/>
              </a:cxn>
              <a:cxn ang="0">
                <a:pos x="connsiteX3" y="connsiteY3"/>
              </a:cxn>
            </a:cxnLst>
            <a:rect l="l" t="t" r="r" b="b"/>
            <a:pathLst>
              <a:path w="9090991" h="9090991">
                <a:moveTo>
                  <a:pt x="0" y="0"/>
                </a:moveTo>
                <a:lnTo>
                  <a:pt x="9090991" y="0"/>
                </a:lnTo>
                <a:lnTo>
                  <a:pt x="9090991" y="9090991"/>
                </a:lnTo>
                <a:lnTo>
                  <a:pt x="0" y="9090991"/>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11217245"/>
      </p:ext>
    </p:extLst>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
    <p:spTree>
      <p:nvGrpSpPr>
        <p:cNvPr id="1" name=""/>
        <p:cNvGrpSpPr/>
        <p:nvPr>
          <p:custDataLst>
            <p:tags r:id="rId1"/>
          </p:custDataLst>
        </p:nvPr>
      </p:nvGrpSpPr>
      <p:grpSpPr>
        <a:xfrm>
          <a:off x="0" y="0"/>
          <a:ext cx="0" cy="0"/>
        </a:xfrm>
      </p:grpSpPr>
      <p:sp>
        <p:nvSpPr>
          <p:cNvPr id="9" name="Picture Placeholder 8">
            <a:extLst>
              <a:ext uri="{FF2B5EF4-FFF2-40B4-BE49-F238E27FC236}">
                <a16:creationId xmlns:a16="http://schemas.microsoft.com/office/drawing/2014/main" id="{23582AE7-9972-464A-8D54-C3BD188F0508}"/>
              </a:ext>
            </a:extLst>
          </p:cNvPr>
          <p:cNvSpPr>
            <a:spLocks noGrp="1"/>
          </p:cNvSpPr>
          <p:nvPr>
            <p:ph type="pic" sz="quarter" idx="15" hasCustomPrompt="1"/>
            <p:custDataLst>
              <p:tags r:id="rId2"/>
            </p:custDataLst>
          </p:nvPr>
        </p:nvSpPr>
        <p:spPr>
          <a:xfrm>
            <a:off x="6184002" y="2325757"/>
            <a:ext cx="5355329" cy="3813313"/>
          </a:xfrm>
          <a:custGeom>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cxnLst>
              <a:cxn ang="0">
                <a:pos x="connsiteX0" y="connsiteY0"/>
              </a:cxn>
              <a:cxn ang="0">
                <a:pos x="connsiteX1" y="connsiteY1"/>
              </a:cxn>
              <a:cxn ang="0">
                <a:pos x="connsiteX2" y="connsiteY2"/>
              </a:cxn>
              <a:cxn ang="0">
                <a:pos x="connsiteX3" y="connsiteY3"/>
              </a:cxn>
            </a:cxnLst>
            <a:rect l="l" t="t" r="r" b="b"/>
            <a:pathLst>
              <a:path w="10710658" h="7626625">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id="{DE65647C-5F86-4D27-AC64-CF9719DE1712}"/>
              </a:ext>
            </a:extLst>
          </p:cNvPr>
          <p:cNvSpPr>
            <a:spLocks noGrp="1"/>
          </p:cNvSpPr>
          <p:nvPr>
            <p:ph type="pic" sz="quarter" idx="14" hasCustomPrompt="1"/>
            <p:custDataLst>
              <p:tags r:id="rId3"/>
            </p:custDataLst>
          </p:nvPr>
        </p:nvSpPr>
        <p:spPr>
          <a:xfrm>
            <a:off x="652669" y="2325757"/>
            <a:ext cx="5355329" cy="3813313"/>
          </a:xfrm>
          <a:custGeom>
            <a:gdLst>
              <a:gd name="connsiteX0" fmla="*/ 0 w 10710658"/>
              <a:gd name="connsiteY0" fmla="*/ 0 h 7626626"/>
              <a:gd name="connsiteX1" fmla="*/ 10710658 w 10710658"/>
              <a:gd name="connsiteY1" fmla="*/ 0 h 7626626"/>
              <a:gd name="connsiteX2" fmla="*/ 10710658 w 10710658"/>
              <a:gd name="connsiteY2" fmla="*/ 7626626 h 7626626"/>
              <a:gd name="connsiteX3" fmla="*/ 0 w 10710658"/>
              <a:gd name="connsiteY3" fmla="*/ 7626626 h 7626626"/>
            </a:gdLst>
            <a:cxnLst>
              <a:cxn ang="0">
                <a:pos x="connsiteX0" y="connsiteY0"/>
              </a:cxn>
              <a:cxn ang="0">
                <a:pos x="connsiteX1" y="connsiteY1"/>
              </a:cxn>
              <a:cxn ang="0">
                <a:pos x="connsiteX2" y="connsiteY2"/>
              </a:cxn>
              <a:cxn ang="0">
                <a:pos x="connsiteX3" y="connsiteY3"/>
              </a:cxn>
            </a:cxnLst>
            <a:rect l="l" t="t" r="r" b="b"/>
            <a:pathLst>
              <a:path w="10710658" h="7626625">
                <a:moveTo>
                  <a:pt x="0" y="0"/>
                </a:moveTo>
                <a:lnTo>
                  <a:pt x="10710658" y="0"/>
                </a:lnTo>
                <a:lnTo>
                  <a:pt x="10710658" y="7626626"/>
                </a:lnTo>
                <a:lnTo>
                  <a:pt x="0" y="762662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198048144"/>
      </p:ext>
    </p:extLst>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
    <p:spTree>
      <p:nvGrpSpPr>
        <p:cNvPr id="1" name=""/>
        <p:cNvGrpSpPr/>
        <p:nvPr>
          <p:custDataLst>
            <p:tags r:id="rId1"/>
          </p:custDataLst>
        </p:nvPr>
      </p:nvGrpSpPr>
      <p:grpSpPr>
        <a:xfrm>
          <a:off x="0" y="0"/>
          <a:ext cx="0" cy="0"/>
        </a:xfrm>
      </p:grpSpPr>
      <p:sp>
        <p:nvSpPr>
          <p:cNvPr id="6" name="Picture Placeholder 5">
            <a:extLst>
              <a:ext uri="{FF2B5EF4-FFF2-40B4-BE49-F238E27FC236}">
                <a16:creationId xmlns:a16="http://schemas.microsoft.com/office/drawing/2014/main" id="{C44BD9A0-4761-4270-A8ED-795649D45CEC}"/>
              </a:ext>
            </a:extLst>
          </p:cNvPr>
          <p:cNvSpPr>
            <a:spLocks noGrp="1"/>
          </p:cNvSpPr>
          <p:nvPr>
            <p:ph type="pic" sz="quarter" idx="15" hasCustomPrompt="1"/>
            <p:custDataLst>
              <p:tags r:id="rId2"/>
            </p:custDataLst>
          </p:nvPr>
        </p:nvSpPr>
        <p:spPr>
          <a:xfrm>
            <a:off x="1649896" y="689429"/>
            <a:ext cx="8892208" cy="5479143"/>
          </a:xfrm>
          <a:custGeom>
            <a:gdLst>
              <a:gd name="connsiteX0" fmla="*/ 0 w 17784416"/>
              <a:gd name="connsiteY0" fmla="*/ 0 h 10958286"/>
              <a:gd name="connsiteX1" fmla="*/ 17784416 w 17784416"/>
              <a:gd name="connsiteY1" fmla="*/ 0 h 10958286"/>
              <a:gd name="connsiteX2" fmla="*/ 17784416 w 17784416"/>
              <a:gd name="connsiteY2" fmla="*/ 10958286 h 10958286"/>
              <a:gd name="connsiteX3" fmla="*/ 0 w 17784416"/>
              <a:gd name="connsiteY3" fmla="*/ 10958286 h 10958286"/>
            </a:gdLst>
            <a:cxnLst>
              <a:cxn ang="0">
                <a:pos x="connsiteX0" y="connsiteY0"/>
              </a:cxn>
              <a:cxn ang="0">
                <a:pos x="connsiteX1" y="connsiteY1"/>
              </a:cxn>
              <a:cxn ang="0">
                <a:pos x="connsiteX2" y="connsiteY2"/>
              </a:cxn>
              <a:cxn ang="0">
                <a:pos x="connsiteX3" y="connsiteY3"/>
              </a:cxn>
            </a:cxnLst>
            <a:rect l="l" t="t" r="r" b="b"/>
            <a:pathLst>
              <a:path w="17784416" h="10958286">
                <a:moveTo>
                  <a:pt x="0" y="0"/>
                </a:moveTo>
                <a:lnTo>
                  <a:pt x="17784416" y="0"/>
                </a:lnTo>
                <a:lnTo>
                  <a:pt x="17784416" y="10958286"/>
                </a:lnTo>
                <a:lnTo>
                  <a:pt x="0" y="10958286"/>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31804323"/>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id="{C7F94A2B-DDB6-E050-512D-4A78BB94513E}"/>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E630006-B9E3-D003-DCE8-D52C8AAB5195}"/>
              </a:ext>
            </a:extLst>
          </p:cNvPr>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375A656-5A62-D7A6-1421-76E28CB16745}"/>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680620F-6C50-C957-A426-C064F75B562F}"/>
              </a:ext>
            </a:extLst>
          </p:cNvPr>
          <p:cNvSpPr>
            <a:spLocks noGrp="1"/>
          </p:cNvSpPr>
          <p:nvPr>
            <p:ph type="dt" sz="half" idx="10"/>
            <p:custDataLst>
              <p:tags r:id="rId5"/>
            </p:custDataLst>
          </p:nvPr>
        </p:nvSpPr>
        <p:spPr/>
        <p:txBody>
          <a:bodyPr/>
          <a:lstStyle/>
          <a:p>
            <a:fld id="{5A083FD1-F2A5-4908-85E3-82C5ECC38948}" type="datetimeFigureOut">
              <a:rPr lang="zh-CN" altLang="en-US" smtClean="0"/>
              <a:t>2023/7/23</a:t>
            </a:fld>
            <a:endParaRPr lang="zh-CN" altLang="en-US"/>
          </a:p>
        </p:txBody>
      </p:sp>
      <p:sp>
        <p:nvSpPr>
          <p:cNvPr id="6" name="页脚占位符 5">
            <a:extLst>
              <a:ext uri="{FF2B5EF4-FFF2-40B4-BE49-F238E27FC236}">
                <a16:creationId xmlns:a16="http://schemas.microsoft.com/office/drawing/2014/main" id="{46E23A5A-CACD-92EF-2B97-F18617A047D2}"/>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id="{2BF9BC37-081F-9F67-F67C-B65BB33B3C63}"/>
              </a:ext>
            </a:extLst>
          </p:cNvPr>
          <p:cNvSpPr>
            <a:spLocks noGrp="1"/>
          </p:cNvSpPr>
          <p:nvPr>
            <p:ph type="sldNum" sz="quarter" idx="12"/>
            <p:custDataLst>
              <p:tags r:id="rId7"/>
            </p:custDataLst>
          </p:nvPr>
        </p:nvSpPr>
        <p:spPr/>
        <p:txBody>
          <a:bodyPr/>
          <a:lstStyle/>
          <a:p>
            <a:fld id="{1D3265E2-D235-4EE3-B3C5-3A5551BAE5B0}" type="slidenum">
              <a:rPr lang="zh-CN" altLang="en-US" smtClean="0"/>
              <a:t>‹#›</a:t>
            </a:fld>
            <a:endParaRPr lang="zh-CN" altLang="en-US"/>
          </a:p>
        </p:txBody>
      </p:sp>
    </p:spTree>
    <p:extLst>
      <p:ext uri="{BB962C8B-B14F-4D97-AF65-F5344CB8AC3E}">
        <p14:creationId xmlns:p14="http://schemas.microsoft.com/office/powerpoint/2010/main" val="4083080193"/>
      </p:ext>
    </p:extLst>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AC095B03-9543-4BDB-95A7-3BAA24BF713A}"/>
              </a:ext>
            </a:extLst>
          </p:cNvPr>
          <p:cNvSpPr>
            <a:spLocks noGrp="1"/>
          </p:cNvSpPr>
          <p:nvPr>
            <p:ph type="pic" sz="quarter" idx="15" hasCustomPrompt="1"/>
            <p:custDataLst>
              <p:tags r:id="rId2"/>
            </p:custDataLst>
          </p:nvPr>
        </p:nvSpPr>
        <p:spPr>
          <a:xfrm>
            <a:off x="6096000" y="0"/>
            <a:ext cx="6096000" cy="6858000"/>
          </a:xfrm>
          <a:custGeom>
            <a:gdLst>
              <a:gd name="connsiteX0" fmla="*/ 0 w 12192000"/>
              <a:gd name="connsiteY0" fmla="*/ 0 h 13716000"/>
              <a:gd name="connsiteX1" fmla="*/ 12192000 w 12192000"/>
              <a:gd name="connsiteY1" fmla="*/ 0 h 13716000"/>
              <a:gd name="connsiteX2" fmla="*/ 12192000 w 12192000"/>
              <a:gd name="connsiteY2" fmla="*/ 13716000 h 13716000"/>
              <a:gd name="connsiteX3" fmla="*/ 0 w 12192000"/>
              <a:gd name="connsiteY3" fmla="*/ 13716000 h 13716000"/>
            </a:gdLst>
            <a:cxnLst>
              <a:cxn ang="0">
                <a:pos x="connsiteX0" y="connsiteY0"/>
              </a:cxn>
              <a:cxn ang="0">
                <a:pos x="connsiteX1" y="connsiteY1"/>
              </a:cxn>
              <a:cxn ang="0">
                <a:pos x="connsiteX2" y="connsiteY2"/>
              </a:cxn>
              <a:cxn ang="0">
                <a:pos x="connsiteX3" y="connsiteY3"/>
              </a:cxn>
            </a:cxnLst>
            <a:rect l="l" t="t" r="r" b="b"/>
            <a:pathLst>
              <a:path w="12192000" h="13716000">
                <a:moveTo>
                  <a:pt x="0" y="0"/>
                </a:moveTo>
                <a:lnTo>
                  <a:pt x="12192000" y="0"/>
                </a:lnTo>
                <a:lnTo>
                  <a:pt x="12192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624533319"/>
      </p:ext>
    </p:extLst>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
    <p:spTree>
      <p:nvGrpSpPr>
        <p:cNvPr id="1" name=""/>
        <p:cNvGrpSpPr/>
        <p:nvPr>
          <p:custDataLst>
            <p:tags r:id="rId1"/>
          </p:custDataLst>
        </p:nvPr>
      </p:nvGrpSpPr>
      <p:grpSpPr>
        <a:xfrm>
          <a:off x="0" y="0"/>
          <a:ext cx="0" cy="0"/>
        </a:xfrm>
      </p:grpSpPr>
      <p:sp>
        <p:nvSpPr>
          <p:cNvPr id="4" name="Picture Placeholder 3">
            <a:extLst>
              <a:ext uri="{FF2B5EF4-FFF2-40B4-BE49-F238E27FC236}">
                <a16:creationId xmlns:a16="http://schemas.microsoft.com/office/drawing/2014/main" id="{B88D5CB6-3FDF-4427-B85B-938C64B3B3AE}"/>
              </a:ext>
            </a:extLst>
          </p:cNvPr>
          <p:cNvSpPr>
            <a:spLocks noGrp="1"/>
          </p:cNvSpPr>
          <p:nvPr>
            <p:ph type="pic" sz="quarter" idx="15" hasCustomPrompt="1"/>
            <p:custDataLst>
              <p:tags r:id="rId2"/>
            </p:custDataLst>
          </p:nvPr>
        </p:nvSpPr>
        <p:spPr>
          <a:xfrm>
            <a:off x="0" y="0"/>
            <a:ext cx="12192000" cy="6858000"/>
          </a:xfrm>
          <a:custGeom>
            <a:gdLst>
              <a:gd name="connsiteX0" fmla="*/ 2716697 w 24384000"/>
              <a:gd name="connsiteY0" fmla="*/ 2690191 h 13716000"/>
              <a:gd name="connsiteX1" fmla="*/ 2716697 w 24384000"/>
              <a:gd name="connsiteY1" fmla="*/ 11025809 h 13716000"/>
              <a:gd name="connsiteX2" fmla="*/ 21667304 w 24384000"/>
              <a:gd name="connsiteY2" fmla="*/ 11025809 h 13716000"/>
              <a:gd name="connsiteX3" fmla="*/ 21667304 w 24384000"/>
              <a:gd name="connsiteY3" fmla="*/ 2690191 h 13716000"/>
              <a:gd name="connsiteX4" fmla="*/ 0 w 24384000"/>
              <a:gd name="connsiteY4" fmla="*/ 0 h 13716000"/>
              <a:gd name="connsiteX5" fmla="*/ 24384000 w 24384000"/>
              <a:gd name="connsiteY5" fmla="*/ 0 h 13716000"/>
              <a:gd name="connsiteX6" fmla="*/ 24384000 w 24384000"/>
              <a:gd name="connsiteY6" fmla="*/ 13716000 h 13716000"/>
              <a:gd name="connsiteX7" fmla="*/ 0 w 24384000"/>
              <a:gd name="connsiteY7" fmla="*/ 13716000 h 13716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0" h="13716000">
                <a:moveTo>
                  <a:pt x="2716697" y="2690191"/>
                </a:moveTo>
                <a:lnTo>
                  <a:pt x="2716697" y="11025809"/>
                </a:lnTo>
                <a:lnTo>
                  <a:pt x="21667304" y="11025809"/>
                </a:lnTo>
                <a:lnTo>
                  <a:pt x="21667304" y="2690191"/>
                </a:lnTo>
                <a:close/>
                <a:moveTo>
                  <a:pt x="0" y="0"/>
                </a:moveTo>
                <a:lnTo>
                  <a:pt x="24384000" y="0"/>
                </a:lnTo>
                <a:lnTo>
                  <a:pt x="24384000" y="13716000"/>
                </a:lnTo>
                <a:lnTo>
                  <a:pt x="0" y="1371600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3841554375"/>
      </p:ext>
    </p:extLst>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
    <p:spTree>
      <p:nvGrpSpPr>
        <p:cNvPr id="1" name=""/>
        <p:cNvGrpSpPr/>
        <p:nvPr>
          <p:custDataLst>
            <p:tags r:id="rId1"/>
          </p:custDataLst>
        </p:nvPr>
      </p:nvGrpSpPr>
      <p:grpSpPr>
        <a:xfrm>
          <a:off x="0" y="0"/>
          <a:ext cx="0" cy="0"/>
        </a:xfrm>
      </p:grpSpPr>
      <p:sp>
        <p:nvSpPr>
          <p:cNvPr id="4" name="Picture Placeholder 3">
            <a:extLst>
              <a:ext uri="{FF2B5EF4-FFF2-40B4-BE49-F238E27FC236}">
                <a16:creationId xmlns:a16="http://schemas.microsoft.com/office/drawing/2014/main" id="{F25DFB5B-23D0-43CF-B365-7A610D203543}"/>
              </a:ext>
            </a:extLst>
          </p:cNvPr>
          <p:cNvSpPr>
            <a:spLocks noGrp="1"/>
          </p:cNvSpPr>
          <p:nvPr>
            <p:ph type="pic" sz="quarter" idx="15" hasCustomPrompt="1"/>
            <p:custDataLst>
              <p:tags r:id="rId2"/>
            </p:custDataLst>
          </p:nvPr>
        </p:nvSpPr>
        <p:spPr>
          <a:xfrm>
            <a:off x="1358348" y="1345096"/>
            <a:ext cx="9475304" cy="4167809"/>
          </a:xfrm>
          <a:custGeom>
            <a:gdLst>
              <a:gd name="connsiteX0" fmla="*/ 0 w 18950608"/>
              <a:gd name="connsiteY0" fmla="*/ 0 h 8335618"/>
              <a:gd name="connsiteX1" fmla="*/ 18950608 w 18950608"/>
              <a:gd name="connsiteY1" fmla="*/ 0 h 8335618"/>
              <a:gd name="connsiteX2" fmla="*/ 18950608 w 18950608"/>
              <a:gd name="connsiteY2" fmla="*/ 8335618 h 8335618"/>
              <a:gd name="connsiteX3" fmla="*/ 0 w 18950608"/>
              <a:gd name="connsiteY3" fmla="*/ 8335618 h 8335618"/>
            </a:gdLst>
            <a:cxnLst>
              <a:cxn ang="0">
                <a:pos x="connsiteX0" y="connsiteY0"/>
              </a:cxn>
              <a:cxn ang="0">
                <a:pos x="connsiteX1" y="connsiteY1"/>
              </a:cxn>
              <a:cxn ang="0">
                <a:pos x="connsiteX2" y="connsiteY2"/>
              </a:cxn>
              <a:cxn ang="0">
                <a:pos x="connsiteX3" y="connsiteY3"/>
              </a:cxn>
            </a:cxnLst>
            <a:rect l="l" t="t" r="r" b="b"/>
            <a:pathLst>
              <a:path w="18950608" h="8335618">
                <a:moveTo>
                  <a:pt x="0" y="0"/>
                </a:moveTo>
                <a:lnTo>
                  <a:pt x="18950608" y="0"/>
                </a:lnTo>
                <a:lnTo>
                  <a:pt x="18950608" y="8335618"/>
                </a:lnTo>
                <a:lnTo>
                  <a:pt x="0" y="833561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030537476"/>
      </p:ext>
    </p:extLst>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
    <p:spTree>
      <p:nvGrpSpPr>
        <p:cNvPr id="1" name=""/>
        <p:cNvGrpSpPr/>
        <p:nvPr>
          <p:custDataLst>
            <p:tags r:id="rId1"/>
          </p:custDataLst>
        </p:nvPr>
      </p:nvGrpSpPr>
      <p:grpSpPr>
        <a:xfrm>
          <a:off x="0" y="0"/>
          <a:ext cx="0" cy="0"/>
        </a:xfrm>
      </p:grpSpPr>
      <p:sp>
        <p:nvSpPr>
          <p:cNvPr id="8" name="Picture Placeholder 7">
            <a:extLst>
              <a:ext uri="{FF2B5EF4-FFF2-40B4-BE49-F238E27FC236}">
                <a16:creationId xmlns:a16="http://schemas.microsoft.com/office/drawing/2014/main" id="{53EFB1F2-DEB1-4174-A3CA-9D6C624B503C}"/>
              </a:ext>
            </a:extLst>
          </p:cNvPr>
          <p:cNvSpPr>
            <a:spLocks noGrp="1"/>
          </p:cNvSpPr>
          <p:nvPr>
            <p:ph type="pic" sz="quarter" idx="16" hasCustomPrompt="1"/>
            <p:custDataLst>
              <p:tags r:id="rId2"/>
            </p:custDataLst>
          </p:nvPr>
        </p:nvSpPr>
        <p:spPr>
          <a:xfrm>
            <a:off x="8368410" y="1231193"/>
            <a:ext cx="2879238" cy="4395617"/>
          </a:xfrm>
          <a:custGeom>
            <a:gdLst>
              <a:gd name="connsiteX0" fmla="*/ 1389599 w 5758475"/>
              <a:gd name="connsiteY0" fmla="*/ 6012037 h 8791233"/>
              <a:gd name="connsiteX1" fmla="*/ 2779197 w 5758475"/>
              <a:gd name="connsiteY1" fmla="*/ 7401635 h 8791233"/>
              <a:gd name="connsiteX2" fmla="*/ 1389599 w 5758475"/>
              <a:gd name="connsiteY2" fmla="*/ 8791233 h 8791233"/>
              <a:gd name="connsiteX3" fmla="*/ 2 w 5758475"/>
              <a:gd name="connsiteY3" fmla="*/ 7401635 h 8791233"/>
              <a:gd name="connsiteX4" fmla="*/ 2880753 w 5758475"/>
              <a:gd name="connsiteY4" fmla="*/ 4512675 h 8791233"/>
              <a:gd name="connsiteX5" fmla="*/ 4270349 w 5758475"/>
              <a:gd name="connsiteY5" fmla="*/ 5902272 h 8791233"/>
              <a:gd name="connsiteX6" fmla="*/ 2880753 w 5758475"/>
              <a:gd name="connsiteY6" fmla="*/ 7291869 h 8791233"/>
              <a:gd name="connsiteX7" fmla="*/ 1491155 w 5758475"/>
              <a:gd name="connsiteY7" fmla="*/ 5902272 h 8791233"/>
              <a:gd name="connsiteX8" fmla="*/ 4368879 w 5758475"/>
              <a:gd name="connsiteY8" fmla="*/ 3005282 h 8791233"/>
              <a:gd name="connsiteX9" fmla="*/ 5758475 w 5758475"/>
              <a:gd name="connsiteY9" fmla="*/ 4394879 h 8791233"/>
              <a:gd name="connsiteX10" fmla="*/ 4368879 w 5758475"/>
              <a:gd name="connsiteY10" fmla="*/ 5784476 h 8791233"/>
              <a:gd name="connsiteX11" fmla="*/ 2979281 w 5758475"/>
              <a:gd name="connsiteY11" fmla="*/ 4394879 h 8791233"/>
              <a:gd name="connsiteX12" fmla="*/ 2880751 w 5758475"/>
              <a:gd name="connsiteY12" fmla="*/ 1507393 h 8791233"/>
              <a:gd name="connsiteX13" fmla="*/ 4270351 w 5758475"/>
              <a:gd name="connsiteY13" fmla="*/ 2896990 h 8791233"/>
              <a:gd name="connsiteX14" fmla="*/ 2880753 w 5758475"/>
              <a:gd name="connsiteY14" fmla="*/ 4286586 h 8791233"/>
              <a:gd name="connsiteX15" fmla="*/ 1491157 w 5758475"/>
              <a:gd name="connsiteY15" fmla="*/ 2896990 h 8791233"/>
              <a:gd name="connsiteX16" fmla="*/ 1389599 w 5758475"/>
              <a:gd name="connsiteY16" fmla="*/ 0 h 8791233"/>
              <a:gd name="connsiteX17" fmla="*/ 2779195 w 5758475"/>
              <a:gd name="connsiteY17" fmla="*/ 1389598 h 8791233"/>
              <a:gd name="connsiteX18" fmla="*/ 1389599 w 5758475"/>
              <a:gd name="connsiteY18" fmla="*/ 2779194 h 8791233"/>
              <a:gd name="connsiteX19" fmla="*/ 0 w 5758475"/>
              <a:gd name="connsiteY19" fmla="*/ 1389598 h 87912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5" h="8791233">
                <a:moveTo>
                  <a:pt x="1389599" y="6012037"/>
                </a:moveTo>
                <a:lnTo>
                  <a:pt x="2779197" y="7401635"/>
                </a:lnTo>
                <a:lnTo>
                  <a:pt x="1389599" y="8791233"/>
                </a:lnTo>
                <a:lnTo>
                  <a:pt x="2" y="7401635"/>
                </a:lnTo>
                <a:close/>
                <a:moveTo>
                  <a:pt x="2880753" y="4512675"/>
                </a:moveTo>
                <a:lnTo>
                  <a:pt x="4270349" y="5902272"/>
                </a:lnTo>
                <a:lnTo>
                  <a:pt x="2880753" y="7291869"/>
                </a:lnTo>
                <a:lnTo>
                  <a:pt x="1491155" y="5902272"/>
                </a:lnTo>
                <a:close/>
                <a:moveTo>
                  <a:pt x="4368879" y="3005282"/>
                </a:moveTo>
                <a:lnTo>
                  <a:pt x="5758475" y="4394879"/>
                </a:lnTo>
                <a:lnTo>
                  <a:pt x="4368879" y="5784476"/>
                </a:lnTo>
                <a:lnTo>
                  <a:pt x="2979281" y="4394879"/>
                </a:lnTo>
                <a:close/>
                <a:moveTo>
                  <a:pt x="2880751" y="1507393"/>
                </a:moveTo>
                <a:lnTo>
                  <a:pt x="4270351" y="2896990"/>
                </a:lnTo>
                <a:lnTo>
                  <a:pt x="2880753" y="4286586"/>
                </a:lnTo>
                <a:lnTo>
                  <a:pt x="1491157" y="2896990"/>
                </a:lnTo>
                <a:close/>
                <a:moveTo>
                  <a:pt x="1389599" y="0"/>
                </a:moveTo>
                <a:lnTo>
                  <a:pt x="2779195" y="1389598"/>
                </a:lnTo>
                <a:lnTo>
                  <a:pt x="1389599" y="2779194"/>
                </a:lnTo>
                <a:lnTo>
                  <a:pt x="0"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6" name="Picture Placeholder 5">
            <a:extLst>
              <a:ext uri="{FF2B5EF4-FFF2-40B4-BE49-F238E27FC236}">
                <a16:creationId xmlns:a16="http://schemas.microsoft.com/office/drawing/2014/main" id="{AE55C52A-12D1-4571-8D0C-BB5BE76D5BC0}"/>
              </a:ext>
            </a:extLst>
          </p:cNvPr>
          <p:cNvSpPr>
            <a:spLocks noGrp="1"/>
          </p:cNvSpPr>
          <p:nvPr>
            <p:ph type="pic" sz="quarter" idx="15" hasCustomPrompt="1"/>
            <p:custDataLst>
              <p:tags r:id="rId3"/>
            </p:custDataLst>
          </p:nvPr>
        </p:nvSpPr>
        <p:spPr>
          <a:xfrm>
            <a:off x="944353" y="1231193"/>
            <a:ext cx="2879237" cy="4395617"/>
          </a:xfrm>
          <a:custGeom>
            <a:gdLst>
              <a:gd name="connsiteX0" fmla="*/ 4368877 w 5758474"/>
              <a:gd name="connsiteY0" fmla="*/ 6012038 h 8791233"/>
              <a:gd name="connsiteX1" fmla="*/ 5758474 w 5758474"/>
              <a:gd name="connsiteY1" fmla="*/ 7401636 h 8791233"/>
              <a:gd name="connsiteX2" fmla="*/ 4368878 w 5758474"/>
              <a:gd name="connsiteY2" fmla="*/ 8791233 h 8791233"/>
              <a:gd name="connsiteX3" fmla="*/ 2979280 w 5758474"/>
              <a:gd name="connsiteY3" fmla="*/ 7401636 h 8791233"/>
              <a:gd name="connsiteX4" fmla="*/ 2877723 w 5758474"/>
              <a:gd name="connsiteY4" fmla="*/ 4504646 h 8791233"/>
              <a:gd name="connsiteX5" fmla="*/ 4267319 w 5758474"/>
              <a:gd name="connsiteY5" fmla="*/ 5894243 h 8791233"/>
              <a:gd name="connsiteX6" fmla="*/ 2877723 w 5758474"/>
              <a:gd name="connsiteY6" fmla="*/ 7283839 h 8791233"/>
              <a:gd name="connsiteX7" fmla="*/ 1488125 w 5758474"/>
              <a:gd name="connsiteY7" fmla="*/ 5894243 h 8791233"/>
              <a:gd name="connsiteX8" fmla="*/ 1389597 w 5758474"/>
              <a:gd name="connsiteY8" fmla="*/ 3006757 h 8791233"/>
              <a:gd name="connsiteX9" fmla="*/ 2779194 w 5758474"/>
              <a:gd name="connsiteY9" fmla="*/ 4396354 h 8791233"/>
              <a:gd name="connsiteX10" fmla="*/ 1389597 w 5758474"/>
              <a:gd name="connsiteY10" fmla="*/ 5785951 h 8791233"/>
              <a:gd name="connsiteX11" fmla="*/ 0 w 5758474"/>
              <a:gd name="connsiteY11" fmla="*/ 4396354 h 8791233"/>
              <a:gd name="connsiteX12" fmla="*/ 2877724 w 5758474"/>
              <a:gd name="connsiteY12" fmla="*/ 1499362 h 8791233"/>
              <a:gd name="connsiteX13" fmla="*/ 4267321 w 5758474"/>
              <a:gd name="connsiteY13" fmla="*/ 2888960 h 8791233"/>
              <a:gd name="connsiteX14" fmla="*/ 2877724 w 5758474"/>
              <a:gd name="connsiteY14" fmla="*/ 4278557 h 8791233"/>
              <a:gd name="connsiteX15" fmla="*/ 1488127 w 5758474"/>
              <a:gd name="connsiteY15" fmla="*/ 2888960 h 8791233"/>
              <a:gd name="connsiteX16" fmla="*/ 4368876 w 5758474"/>
              <a:gd name="connsiteY16" fmla="*/ 0 h 8791233"/>
              <a:gd name="connsiteX17" fmla="*/ 5758474 w 5758474"/>
              <a:gd name="connsiteY17" fmla="*/ 1389598 h 8791233"/>
              <a:gd name="connsiteX18" fmla="*/ 4368876 w 5758474"/>
              <a:gd name="connsiteY18" fmla="*/ 2779195 h 8791233"/>
              <a:gd name="connsiteX19" fmla="*/ 2979279 w 5758474"/>
              <a:gd name="connsiteY19" fmla="*/ 1389598 h 87912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58474" h="8791233">
                <a:moveTo>
                  <a:pt x="4368877" y="6012038"/>
                </a:moveTo>
                <a:lnTo>
                  <a:pt x="5758474" y="7401636"/>
                </a:lnTo>
                <a:lnTo>
                  <a:pt x="4368878" y="8791233"/>
                </a:lnTo>
                <a:lnTo>
                  <a:pt x="2979280" y="7401636"/>
                </a:lnTo>
                <a:close/>
                <a:moveTo>
                  <a:pt x="2877723" y="4504646"/>
                </a:moveTo>
                <a:lnTo>
                  <a:pt x="4267319" y="5894243"/>
                </a:lnTo>
                <a:lnTo>
                  <a:pt x="2877723" y="7283839"/>
                </a:lnTo>
                <a:lnTo>
                  <a:pt x="1488125" y="5894243"/>
                </a:lnTo>
                <a:close/>
                <a:moveTo>
                  <a:pt x="1389597" y="3006757"/>
                </a:moveTo>
                <a:lnTo>
                  <a:pt x="2779194" y="4396354"/>
                </a:lnTo>
                <a:lnTo>
                  <a:pt x="1389597" y="5785951"/>
                </a:lnTo>
                <a:lnTo>
                  <a:pt x="0" y="4396354"/>
                </a:lnTo>
                <a:close/>
                <a:moveTo>
                  <a:pt x="2877724" y="1499362"/>
                </a:moveTo>
                <a:lnTo>
                  <a:pt x="4267321" y="2888960"/>
                </a:lnTo>
                <a:lnTo>
                  <a:pt x="2877724" y="4278557"/>
                </a:lnTo>
                <a:lnTo>
                  <a:pt x="1488127" y="2888960"/>
                </a:lnTo>
                <a:close/>
                <a:moveTo>
                  <a:pt x="4368876" y="0"/>
                </a:moveTo>
                <a:lnTo>
                  <a:pt x="5758474" y="1389598"/>
                </a:lnTo>
                <a:lnTo>
                  <a:pt x="4368876" y="2779195"/>
                </a:lnTo>
                <a:lnTo>
                  <a:pt x="2979279" y="1389598"/>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69375370"/>
      </p:ext>
    </p:extLst>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
    <p:spTree>
      <p:nvGrpSpPr>
        <p:cNvPr id="1" name=""/>
        <p:cNvGrpSpPr/>
        <p:nvPr>
          <p:custDataLst>
            <p:tags r:id="rId1"/>
          </p:custDataLst>
        </p:nvPr>
      </p:nvGrpSpPr>
      <p:grpSpPr>
        <a:xfrm>
          <a:off x="0" y="0"/>
          <a:ext cx="0" cy="0"/>
        </a:xfrm>
      </p:grpSpPr>
      <p:sp>
        <p:nvSpPr>
          <p:cNvPr id="7" name="Picture Placeholder 6">
            <a:extLst>
              <a:ext uri="{FF2B5EF4-FFF2-40B4-BE49-F238E27FC236}">
                <a16:creationId xmlns:a16="http://schemas.microsoft.com/office/drawing/2014/main" id="{D0975CED-FC58-4625-8F80-86300B2FC166}"/>
              </a:ext>
            </a:extLst>
          </p:cNvPr>
          <p:cNvSpPr>
            <a:spLocks noGrp="1"/>
          </p:cNvSpPr>
          <p:nvPr>
            <p:ph type="pic" sz="quarter" idx="15" hasCustomPrompt="1"/>
            <p:custDataLst>
              <p:tags r:id="rId2"/>
            </p:custDataLst>
          </p:nvPr>
        </p:nvSpPr>
        <p:spPr>
          <a:xfrm>
            <a:off x="7243840" y="2163418"/>
            <a:ext cx="2531165" cy="2531165"/>
          </a:xfrm>
          <a:custGeom>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2045904393"/>
      </p:ext>
    </p:extLst>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EDED23CF-690D-4BEA-909B-E4D44A88FEF8}"/>
              </a:ext>
            </a:extLst>
          </p:cNvPr>
          <p:cNvSpPr>
            <a:spLocks noGrp="1"/>
          </p:cNvSpPr>
          <p:nvPr>
            <p:ph type="pic" sz="quarter" idx="16" hasCustomPrompt="1"/>
            <p:custDataLst>
              <p:tags r:id="rId2"/>
            </p:custDataLst>
          </p:nvPr>
        </p:nvSpPr>
        <p:spPr>
          <a:xfrm>
            <a:off x="2416996" y="2163418"/>
            <a:ext cx="2531165" cy="2531165"/>
          </a:xfrm>
          <a:custGeom>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id="{D0975CED-FC58-4625-8F80-86300B2FC166}"/>
              </a:ext>
            </a:extLst>
          </p:cNvPr>
          <p:cNvSpPr>
            <a:spLocks noGrp="1"/>
          </p:cNvSpPr>
          <p:nvPr>
            <p:ph type="pic" sz="quarter" idx="15" hasCustomPrompt="1"/>
            <p:custDataLst>
              <p:tags r:id="rId3"/>
            </p:custDataLst>
          </p:nvPr>
        </p:nvSpPr>
        <p:spPr>
          <a:xfrm>
            <a:off x="7243840" y="2163418"/>
            <a:ext cx="2531165" cy="2531165"/>
          </a:xfrm>
          <a:custGeom>
            <a:gdLst>
              <a:gd name="connsiteX0" fmla="*/ 0 w 5062329"/>
              <a:gd name="connsiteY0" fmla="*/ 0 h 5062330"/>
              <a:gd name="connsiteX1" fmla="*/ 5062329 w 5062329"/>
              <a:gd name="connsiteY1" fmla="*/ 0 h 5062330"/>
              <a:gd name="connsiteX2" fmla="*/ 5062329 w 5062329"/>
              <a:gd name="connsiteY2" fmla="*/ 5062330 h 5062330"/>
              <a:gd name="connsiteX3" fmla="*/ 0 w 5062329"/>
              <a:gd name="connsiteY3" fmla="*/ 5062330 h 5062330"/>
            </a:gdLst>
            <a:cxnLst>
              <a:cxn ang="0">
                <a:pos x="connsiteX0" y="connsiteY0"/>
              </a:cxn>
              <a:cxn ang="0">
                <a:pos x="connsiteX1" y="connsiteY1"/>
              </a:cxn>
              <a:cxn ang="0">
                <a:pos x="connsiteX2" y="connsiteY2"/>
              </a:cxn>
              <a:cxn ang="0">
                <a:pos x="connsiteX3" y="connsiteY3"/>
              </a:cxn>
            </a:cxnLst>
            <a:rect l="l" t="t" r="r" b="b"/>
            <a:pathLst>
              <a:path w="5062329" h="5062330">
                <a:moveTo>
                  <a:pt x="0" y="0"/>
                </a:moveTo>
                <a:lnTo>
                  <a:pt x="5062329" y="0"/>
                </a:lnTo>
                <a:lnTo>
                  <a:pt x="5062329" y="5062330"/>
                </a:lnTo>
                <a:lnTo>
                  <a:pt x="0" y="506233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4017394701"/>
      </p:ext>
    </p:extLst>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
    <p:spTree>
      <p:nvGrpSpPr>
        <p:cNvPr id="1" name=""/>
        <p:cNvGrpSpPr/>
        <p:nvPr>
          <p:custDataLst>
            <p:tags r:id="rId1"/>
          </p:custDataLst>
        </p:nvPr>
      </p:nvGrpSpPr>
      <p:grpSpPr>
        <a:xfrm>
          <a:off x="0" y="0"/>
          <a:ext cx="0" cy="0"/>
        </a:xfrm>
      </p:grpSpPr>
      <p:sp>
        <p:nvSpPr>
          <p:cNvPr id="6" name="Picture Placeholder 5">
            <a:extLst>
              <a:ext uri="{FF2B5EF4-FFF2-40B4-BE49-F238E27FC236}">
                <a16:creationId xmlns:a16="http://schemas.microsoft.com/office/drawing/2014/main" id="{DA4BAE3B-D815-4C67-B4F8-8723CB5D064F}"/>
              </a:ext>
            </a:extLst>
          </p:cNvPr>
          <p:cNvSpPr>
            <a:spLocks noGrp="1"/>
          </p:cNvSpPr>
          <p:nvPr>
            <p:ph type="pic" sz="quarter" idx="15" hasCustomPrompt="1"/>
            <p:custDataLst>
              <p:tags r:id="rId2"/>
            </p:custDataLst>
          </p:nvPr>
        </p:nvSpPr>
        <p:spPr>
          <a:xfrm>
            <a:off x="6313715" y="987745"/>
            <a:ext cx="4898572" cy="4882510"/>
          </a:xfrm>
          <a:custGeom>
            <a:gdLst>
              <a:gd name="connsiteX0" fmla="*/ 5107363 w 9797143"/>
              <a:gd name="connsiteY0" fmla="*/ 5075240 h 9765020"/>
              <a:gd name="connsiteX1" fmla="*/ 9797143 w 9797143"/>
              <a:gd name="connsiteY1" fmla="*/ 5075240 h 9765020"/>
              <a:gd name="connsiteX2" fmla="*/ 9797143 w 9797143"/>
              <a:gd name="connsiteY2" fmla="*/ 9765020 h 9765020"/>
              <a:gd name="connsiteX3" fmla="*/ 5107363 w 9797143"/>
              <a:gd name="connsiteY3" fmla="*/ 9765020 h 9765020"/>
              <a:gd name="connsiteX4" fmla="*/ 0 w 9797143"/>
              <a:gd name="connsiteY4" fmla="*/ 5075240 h 9765020"/>
              <a:gd name="connsiteX5" fmla="*/ 4689779 w 9797143"/>
              <a:gd name="connsiteY5" fmla="*/ 5075240 h 9765020"/>
              <a:gd name="connsiteX6" fmla="*/ 4689779 w 9797143"/>
              <a:gd name="connsiteY6" fmla="*/ 9765020 h 9765020"/>
              <a:gd name="connsiteX7" fmla="*/ 0 w 9797143"/>
              <a:gd name="connsiteY7" fmla="*/ 9765020 h 9765020"/>
              <a:gd name="connsiteX8" fmla="*/ 5107363 w 9797143"/>
              <a:gd name="connsiteY8" fmla="*/ 0 h 9765020"/>
              <a:gd name="connsiteX9" fmla="*/ 9797143 w 9797143"/>
              <a:gd name="connsiteY9" fmla="*/ 0 h 9765020"/>
              <a:gd name="connsiteX10" fmla="*/ 9797143 w 9797143"/>
              <a:gd name="connsiteY10" fmla="*/ 4689780 h 9765020"/>
              <a:gd name="connsiteX11" fmla="*/ 5107363 w 9797143"/>
              <a:gd name="connsiteY11" fmla="*/ 4689780 h 9765020"/>
              <a:gd name="connsiteX12" fmla="*/ 0 w 9797143"/>
              <a:gd name="connsiteY12" fmla="*/ 0 h 9765020"/>
              <a:gd name="connsiteX13" fmla="*/ 4689779 w 9797143"/>
              <a:gd name="connsiteY13" fmla="*/ 0 h 9765020"/>
              <a:gd name="connsiteX14" fmla="*/ 4689779 w 9797143"/>
              <a:gd name="connsiteY14" fmla="*/ 4689780 h 9765020"/>
              <a:gd name="connsiteX15" fmla="*/ 0 w 9797143"/>
              <a:gd name="connsiteY15" fmla="*/ 4689780 h 97650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97143" h="9765020">
                <a:moveTo>
                  <a:pt x="5107363" y="5075240"/>
                </a:moveTo>
                <a:lnTo>
                  <a:pt x="9797143" y="5075240"/>
                </a:lnTo>
                <a:lnTo>
                  <a:pt x="9797143" y="9765020"/>
                </a:lnTo>
                <a:lnTo>
                  <a:pt x="5107363" y="9765020"/>
                </a:lnTo>
                <a:close/>
                <a:moveTo>
                  <a:pt x="0" y="5075240"/>
                </a:moveTo>
                <a:lnTo>
                  <a:pt x="4689779" y="5075240"/>
                </a:lnTo>
                <a:lnTo>
                  <a:pt x="4689779" y="9765020"/>
                </a:lnTo>
                <a:lnTo>
                  <a:pt x="0" y="9765020"/>
                </a:lnTo>
                <a:close/>
                <a:moveTo>
                  <a:pt x="5107363" y="0"/>
                </a:moveTo>
                <a:lnTo>
                  <a:pt x="9797143" y="0"/>
                </a:lnTo>
                <a:lnTo>
                  <a:pt x="9797143" y="4689780"/>
                </a:lnTo>
                <a:lnTo>
                  <a:pt x="5107363" y="4689780"/>
                </a:lnTo>
                <a:close/>
                <a:moveTo>
                  <a:pt x="0" y="0"/>
                </a:moveTo>
                <a:lnTo>
                  <a:pt x="4689779" y="0"/>
                </a:lnTo>
                <a:lnTo>
                  <a:pt x="4689779" y="4689780"/>
                </a:lnTo>
                <a:lnTo>
                  <a:pt x="0" y="4689780"/>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217126608"/>
      </p:ext>
    </p:extLst>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
    <p:spTree>
      <p:nvGrpSpPr>
        <p:cNvPr id="1" name=""/>
        <p:cNvGrpSpPr/>
        <p:nvPr>
          <p:custDataLst>
            <p:tags r:id="rId1"/>
          </p:custDataLst>
        </p:nvPr>
      </p:nvGrpSpPr>
      <p:grpSpPr>
        <a:xfrm>
          <a:off x="0" y="0"/>
          <a:ext cx="0" cy="0"/>
        </a:xfrm>
      </p:grpSpPr>
      <p:sp>
        <p:nvSpPr>
          <p:cNvPr id="8" name="Picture Placeholder 7">
            <a:extLst>
              <a:ext uri="{FF2B5EF4-FFF2-40B4-BE49-F238E27FC236}">
                <a16:creationId xmlns:a16="http://schemas.microsoft.com/office/drawing/2014/main" id="{C6ADEA3A-3003-437D-82B0-70D2F9C80D48}"/>
              </a:ext>
            </a:extLst>
          </p:cNvPr>
          <p:cNvSpPr>
            <a:spLocks noGrp="1"/>
          </p:cNvSpPr>
          <p:nvPr>
            <p:ph type="pic" sz="quarter" idx="16" hasCustomPrompt="1"/>
            <p:custDataLst>
              <p:tags r:id="rId2"/>
            </p:custDataLst>
          </p:nvPr>
        </p:nvSpPr>
        <p:spPr>
          <a:xfrm>
            <a:off x="5320748" y="4340088"/>
            <a:ext cx="6042992" cy="1736035"/>
          </a:xfrm>
          <a:custGeom>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7" name="Picture Placeholder 6">
            <a:extLst>
              <a:ext uri="{FF2B5EF4-FFF2-40B4-BE49-F238E27FC236}">
                <a16:creationId xmlns:a16="http://schemas.microsoft.com/office/drawing/2014/main" id="{2E6162CC-0D48-4787-84D2-3FD2E198FDDC}"/>
              </a:ext>
            </a:extLst>
          </p:cNvPr>
          <p:cNvSpPr>
            <a:spLocks noGrp="1"/>
          </p:cNvSpPr>
          <p:nvPr>
            <p:ph type="pic" sz="quarter" idx="15" hasCustomPrompt="1"/>
            <p:custDataLst>
              <p:tags r:id="rId3"/>
            </p:custDataLst>
          </p:nvPr>
        </p:nvSpPr>
        <p:spPr>
          <a:xfrm>
            <a:off x="828262" y="781879"/>
            <a:ext cx="6042992" cy="1736035"/>
          </a:xfrm>
          <a:custGeom>
            <a:gdLst>
              <a:gd name="connsiteX0" fmla="*/ 0 w 12085983"/>
              <a:gd name="connsiteY0" fmla="*/ 0 h 3472069"/>
              <a:gd name="connsiteX1" fmla="*/ 12085983 w 12085983"/>
              <a:gd name="connsiteY1" fmla="*/ 0 h 3472069"/>
              <a:gd name="connsiteX2" fmla="*/ 12085983 w 12085983"/>
              <a:gd name="connsiteY2" fmla="*/ 3472069 h 3472069"/>
              <a:gd name="connsiteX3" fmla="*/ 0 w 12085983"/>
              <a:gd name="connsiteY3" fmla="*/ 3472069 h 3472069"/>
            </a:gdLst>
            <a:cxnLst>
              <a:cxn ang="0">
                <a:pos x="connsiteX0" y="connsiteY0"/>
              </a:cxn>
              <a:cxn ang="0">
                <a:pos x="connsiteX1" y="connsiteY1"/>
              </a:cxn>
              <a:cxn ang="0">
                <a:pos x="connsiteX2" y="connsiteY2"/>
              </a:cxn>
              <a:cxn ang="0">
                <a:pos x="connsiteX3" y="connsiteY3"/>
              </a:cxn>
            </a:cxnLst>
            <a:rect l="l" t="t" r="r" b="b"/>
            <a:pathLst>
              <a:path w="12085983" h="3472069">
                <a:moveTo>
                  <a:pt x="0" y="0"/>
                </a:moveTo>
                <a:lnTo>
                  <a:pt x="12085983" y="0"/>
                </a:lnTo>
                <a:lnTo>
                  <a:pt x="12085983" y="3472069"/>
                </a:lnTo>
                <a:lnTo>
                  <a:pt x="0" y="3472069"/>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544213792"/>
      </p:ext>
    </p:extLst>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
    <p:spTree>
      <p:nvGrpSpPr>
        <p:cNvPr id="1" name=""/>
        <p:cNvGrpSpPr/>
        <p:nvPr>
          <p:custDataLst>
            <p:tags r:id="rId1"/>
          </p:custDataLst>
        </p:nvPr>
      </p:nvGrpSpPr>
      <p:grpSpPr>
        <a:xfrm>
          <a:off x="0" y="0"/>
          <a:ext cx="0" cy="0"/>
        </a:xfrm>
      </p:grpSpPr>
      <p:sp>
        <p:nvSpPr>
          <p:cNvPr id="5" name="Picture Placeholder 4">
            <a:extLst>
              <a:ext uri="{FF2B5EF4-FFF2-40B4-BE49-F238E27FC236}">
                <a16:creationId xmlns:a16="http://schemas.microsoft.com/office/drawing/2014/main" id="{62937D3A-CBDE-4381-919E-2EFCB4CDFFA1}"/>
              </a:ext>
            </a:extLst>
          </p:cNvPr>
          <p:cNvSpPr>
            <a:spLocks noGrp="1"/>
          </p:cNvSpPr>
          <p:nvPr>
            <p:ph type="pic" sz="quarter" idx="15" hasCustomPrompt="1"/>
            <p:custDataLst>
              <p:tags r:id="rId2"/>
            </p:custDataLst>
          </p:nvPr>
        </p:nvSpPr>
        <p:spPr>
          <a:xfrm>
            <a:off x="7119349" y="1629255"/>
            <a:ext cx="3599491" cy="3599491"/>
          </a:xfrm>
          <a:custGeom>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1852915443"/>
      </p:ext>
    </p:extLst>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
    <p:spTree>
      <p:nvGrpSpPr>
        <p:cNvPr id="1" name=""/>
        <p:cNvGrpSpPr/>
        <p:nvPr>
          <p:custDataLst>
            <p:tags r:id="rId1"/>
          </p:custDataLst>
        </p:nvPr>
      </p:nvGrpSpPr>
      <p:grpSpPr>
        <a:xfrm>
          <a:off x="0" y="0"/>
          <a:ext cx="0" cy="0"/>
        </a:xfrm>
      </p:grpSpPr>
      <p:sp>
        <p:nvSpPr>
          <p:cNvPr id="6" name="Picture Placeholder 5">
            <a:extLst>
              <a:ext uri="{FF2B5EF4-FFF2-40B4-BE49-F238E27FC236}">
                <a16:creationId xmlns:a16="http://schemas.microsoft.com/office/drawing/2014/main" id="{03F13560-F658-4983-9E0E-2BB581C01008}"/>
              </a:ext>
            </a:extLst>
          </p:cNvPr>
          <p:cNvSpPr>
            <a:spLocks noGrp="1"/>
          </p:cNvSpPr>
          <p:nvPr>
            <p:ph type="pic" sz="quarter" idx="16" hasCustomPrompt="1"/>
            <p:custDataLst>
              <p:tags r:id="rId2"/>
            </p:custDataLst>
          </p:nvPr>
        </p:nvSpPr>
        <p:spPr>
          <a:xfrm>
            <a:off x="1473997" y="1629255"/>
            <a:ext cx="3599491" cy="3599491"/>
          </a:xfrm>
          <a:custGeom>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
        <p:nvSpPr>
          <p:cNvPr id="5" name="Picture Placeholder 4">
            <a:extLst>
              <a:ext uri="{FF2B5EF4-FFF2-40B4-BE49-F238E27FC236}">
                <a16:creationId xmlns:a16="http://schemas.microsoft.com/office/drawing/2014/main" id="{62937D3A-CBDE-4381-919E-2EFCB4CDFFA1}"/>
              </a:ext>
            </a:extLst>
          </p:cNvPr>
          <p:cNvSpPr>
            <a:spLocks noGrp="1"/>
          </p:cNvSpPr>
          <p:nvPr>
            <p:ph type="pic" sz="quarter" idx="15" hasCustomPrompt="1"/>
            <p:custDataLst>
              <p:tags r:id="rId3"/>
            </p:custDataLst>
          </p:nvPr>
        </p:nvSpPr>
        <p:spPr>
          <a:xfrm>
            <a:off x="7119349" y="1629255"/>
            <a:ext cx="3599491" cy="3599491"/>
          </a:xfrm>
          <a:custGeom>
            <a:gdLst>
              <a:gd name="connsiteX0" fmla="*/ 0 w 7198982"/>
              <a:gd name="connsiteY0" fmla="*/ 0 h 7198982"/>
              <a:gd name="connsiteX1" fmla="*/ 7198982 w 7198982"/>
              <a:gd name="connsiteY1" fmla="*/ 0 h 7198982"/>
              <a:gd name="connsiteX2" fmla="*/ 7198982 w 7198982"/>
              <a:gd name="connsiteY2" fmla="*/ 7198982 h 7198982"/>
              <a:gd name="connsiteX3" fmla="*/ 0 w 7198982"/>
              <a:gd name="connsiteY3" fmla="*/ 7198982 h 7198982"/>
            </a:gdLst>
            <a:cxnLst>
              <a:cxn ang="0">
                <a:pos x="connsiteX0" y="connsiteY0"/>
              </a:cxn>
              <a:cxn ang="0">
                <a:pos x="connsiteX1" y="connsiteY1"/>
              </a:cxn>
              <a:cxn ang="0">
                <a:pos x="connsiteX2" y="connsiteY2"/>
              </a:cxn>
              <a:cxn ang="0">
                <a:pos x="connsiteX3" y="connsiteY3"/>
              </a:cxn>
            </a:cxnLst>
            <a:rect l="l" t="t" r="r" b="b"/>
            <a:pathLst>
              <a:path w="7198982" h="7198982">
                <a:moveTo>
                  <a:pt x="0" y="0"/>
                </a:moveTo>
                <a:lnTo>
                  <a:pt x="7198982" y="0"/>
                </a:lnTo>
                <a:lnTo>
                  <a:pt x="7198982" y="7198982"/>
                </a:lnTo>
                <a:lnTo>
                  <a:pt x="0" y="7198982"/>
                </a:lnTo>
                <a:close/>
              </a:path>
            </a:pathLst>
          </a:custGeom>
          <a:solidFill>
            <a:schemeClr val="bg1">
              <a:lumMod val="75000"/>
            </a:schemeClr>
          </a:solidFill>
        </p:spPr>
        <p:txBody>
          <a:bodyPr wrap="square">
            <a:noAutofit/>
          </a:bodyPr>
          <a:lstStyle>
            <a:lvl1pPr>
              <a:defRPr lang="tr-TR" sz="1800">
                <a:solidFill>
                  <a:schemeClr val="tx1">
                    <a:lumMod val="85000"/>
                    <a:lumOff val="15000"/>
                  </a:schemeClr>
                </a:solidFill>
                <a:latin typeface="Montserrat Extra Bold" panose="00000900000000000000" pitchFamily="50" charset="-94"/>
              </a:defRPr>
            </a:lvl1pPr>
          </a:lstStyle>
          <a:p>
            <a:pPr marL="0" lvl="0" indent="0" algn="ctr">
              <a:buNone/>
            </a:pPr>
            <a:r>
              <a:rPr lang="tr-TR"/>
              <a:t>Drag Your Image Here</a:t>
            </a:r>
          </a:p>
        </p:txBody>
      </p:sp>
    </p:spTree>
    <p:extLst>
      <p:ext uri="{BB962C8B-B14F-4D97-AF65-F5344CB8AC3E}">
        <p14:creationId xmlns:p14="http://schemas.microsoft.com/office/powerpoint/2010/main" val="559827238"/>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ags" Target="../tags/tag153.xml" /><Relationship Id="rId14" Type="http://schemas.openxmlformats.org/officeDocument/2006/relationships/tags" Target="../tags/tag154.xml" /><Relationship Id="rId15" Type="http://schemas.openxmlformats.org/officeDocument/2006/relationships/tags" Target="../tags/tag155.xml" /><Relationship Id="rId16" Type="http://schemas.openxmlformats.org/officeDocument/2006/relationships/tags" Target="../tags/tag156.xml" /><Relationship Id="rId17" Type="http://schemas.openxmlformats.org/officeDocument/2006/relationships/tags" Target="../tags/tag157.xml" /><Relationship Id="rId18" Type="http://schemas.openxmlformats.org/officeDocument/2006/relationships/tags" Target="../tags/tag158.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13.xml" /><Relationship Id="rId20" Type="http://schemas.openxmlformats.org/officeDocument/2006/relationships/image" Target="../media/image4.png" /><Relationship Id="rId21" Type="http://schemas.openxmlformats.org/officeDocument/2006/relationships/tags" Target="../tags/tag159.xml" /><Relationship Id="rId22" Type="http://schemas.openxmlformats.org/officeDocument/2006/relationships/image" Target="../media/image1.png" /><Relationship Id="rId23" Type="http://schemas.openxmlformats.org/officeDocument/2006/relationships/tags" Target="../tags/tag160.xml" /><Relationship Id="rId24"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tags" Target="../tags/tag183.xml" /><Relationship Id="rId7" Type="http://schemas.openxmlformats.org/officeDocument/2006/relationships/image" Target="file:///D:\qq&#25991;&#20214;\712321467\Image\C2C\Image2\%7b75232B38-A165-1FB7-499C-2E1C792CACB5%7d.png" TargetMode="External" /><Relationship Id="rId8" Type="http://schemas.openxmlformats.org/officeDocument/2006/relationships/image" Target="../media/image1.png" /><Relationship Id="rId9" Type="http://schemas.openxmlformats.org/officeDocument/2006/relationships/tags" Target="../tags/tag184.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slideLayout" Target="../slideLayouts/slideLayout38.xml" /><Relationship Id="rId11" Type="http://schemas.openxmlformats.org/officeDocument/2006/relationships/slideLayout" Target="../slideLayouts/slideLayout39.xml" /><Relationship Id="rId12" Type="http://schemas.openxmlformats.org/officeDocument/2006/relationships/tags" Target="../tags/tag254.xml" /><Relationship Id="rId13" Type="http://schemas.openxmlformats.org/officeDocument/2006/relationships/tags" Target="../tags/tag255.xml" /><Relationship Id="rId14" Type="http://schemas.openxmlformats.org/officeDocument/2006/relationships/tags" Target="../tags/tag256.xml" /><Relationship Id="rId15" Type="http://schemas.openxmlformats.org/officeDocument/2006/relationships/tags" Target="../tags/tag257.xml" /><Relationship Id="rId16" Type="http://schemas.openxmlformats.org/officeDocument/2006/relationships/tags" Target="../tags/tag258.xml" /><Relationship Id="rId17" Type="http://schemas.openxmlformats.org/officeDocument/2006/relationships/tags" Target="../tags/tag259.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30.xml" /><Relationship Id="rId20" Type="http://schemas.openxmlformats.org/officeDocument/2006/relationships/tags" Target="../tags/tag260.xml" /><Relationship Id="rId21" Type="http://schemas.openxmlformats.org/officeDocument/2006/relationships/theme" Target="../theme/theme4.xml" /><Relationship Id="rId3" Type="http://schemas.openxmlformats.org/officeDocument/2006/relationships/slideLayout" Target="../slideLayouts/slideLayout31.xml" /><Relationship Id="rId4" Type="http://schemas.openxmlformats.org/officeDocument/2006/relationships/slideLayout" Target="../slideLayouts/slideLayout32.xml" /><Relationship Id="rId5" Type="http://schemas.openxmlformats.org/officeDocument/2006/relationships/slideLayout" Target="../slideLayouts/slideLayout33.xml" /><Relationship Id="rId6" Type="http://schemas.openxmlformats.org/officeDocument/2006/relationships/slideLayout" Target="../slideLayouts/slideLayout34.xml" /><Relationship Id="rId7" Type="http://schemas.openxmlformats.org/officeDocument/2006/relationships/slideLayout" Target="../slideLayouts/slideLayout35.xml" /><Relationship Id="rId8" Type="http://schemas.openxmlformats.org/officeDocument/2006/relationships/slideLayout" Target="../slideLayouts/slideLayout36.xml" /><Relationship Id="rId9" Type="http://schemas.openxmlformats.org/officeDocument/2006/relationships/slideLayout" Target="../slideLayouts/slideLayout37.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slideLayout" Target="../slideLayouts/slideLayout49.xml" /><Relationship Id="rId11" Type="http://schemas.openxmlformats.org/officeDocument/2006/relationships/slideLayout" Target="../slideLayouts/slideLayout50.xml" /><Relationship Id="rId12" Type="http://schemas.openxmlformats.org/officeDocument/2006/relationships/tags" Target="../tags/tag330.xml" /><Relationship Id="rId13" Type="http://schemas.openxmlformats.org/officeDocument/2006/relationships/tags" Target="../tags/tag331.xml" /><Relationship Id="rId14" Type="http://schemas.openxmlformats.org/officeDocument/2006/relationships/tags" Target="../tags/tag332.xml" /><Relationship Id="rId15" Type="http://schemas.openxmlformats.org/officeDocument/2006/relationships/tags" Target="../tags/tag333.xml" /><Relationship Id="rId16" Type="http://schemas.openxmlformats.org/officeDocument/2006/relationships/tags" Target="../tags/tag334.xml" /><Relationship Id="rId17" Type="http://schemas.openxmlformats.org/officeDocument/2006/relationships/tags" Target="../tags/tag335.xml" /><Relationship Id="rId18" Type="http://schemas.openxmlformats.org/officeDocument/2006/relationships/image" Target="../media/image7.jpeg" /><Relationship Id="rId19" Type="http://schemas.openxmlformats.org/officeDocument/2006/relationships/tags" Target="../tags/tag336.xml" /><Relationship Id="rId2" Type="http://schemas.openxmlformats.org/officeDocument/2006/relationships/slideLayout" Target="../slideLayouts/slideLayout41.xml" /><Relationship Id="rId20" Type="http://schemas.openxmlformats.org/officeDocument/2006/relationships/tags" Target="../tags/tag337.xml" /><Relationship Id="rId21" Type="http://schemas.openxmlformats.org/officeDocument/2006/relationships/image" Target="file:///D:\qq&#25991;&#20214;\712321467\Image\C2C\Image2\%7b75232B38-A165-1FB7-499C-2E1C792CACB5%7d.png" TargetMode="External" /><Relationship Id="rId22" Type="http://schemas.openxmlformats.org/officeDocument/2006/relationships/image" Target="../media/image1.png" /><Relationship Id="rId23" Type="http://schemas.openxmlformats.org/officeDocument/2006/relationships/tags" Target="../tags/tag338.xml" /><Relationship Id="rId24" Type="http://schemas.openxmlformats.org/officeDocument/2006/relationships/theme" Target="../theme/theme5.xml" /><Relationship Id="rId3" Type="http://schemas.openxmlformats.org/officeDocument/2006/relationships/slideLayout" Target="../slideLayouts/slideLayout42.xml" /><Relationship Id="rId4" Type="http://schemas.openxmlformats.org/officeDocument/2006/relationships/slideLayout" Target="../slideLayouts/slideLayout43.xml" /><Relationship Id="rId5" Type="http://schemas.openxmlformats.org/officeDocument/2006/relationships/slideLayout" Target="../slideLayouts/slideLayout44.xml" /><Relationship Id="rId6" Type="http://schemas.openxmlformats.org/officeDocument/2006/relationships/slideLayout" Target="../slideLayouts/slideLayout45.xml" /><Relationship Id="rId7" Type="http://schemas.openxmlformats.org/officeDocument/2006/relationships/slideLayout" Target="../slideLayouts/slideLayout46.xml" /><Relationship Id="rId8" Type="http://schemas.openxmlformats.org/officeDocument/2006/relationships/slideLayout" Target="../slideLayouts/slideLayout47.xml" /><Relationship Id="rId9" Type="http://schemas.openxmlformats.org/officeDocument/2006/relationships/slideLayout" Target="../slideLayouts/slideLayout48.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1.xml" /><Relationship Id="rId10" Type="http://schemas.openxmlformats.org/officeDocument/2006/relationships/slideLayout" Target="../slideLayouts/slideLayout60.xml" /><Relationship Id="rId11" Type="http://schemas.openxmlformats.org/officeDocument/2006/relationships/slideLayout" Target="../slideLayouts/slideLayout61.xml" /><Relationship Id="rId12" Type="http://schemas.openxmlformats.org/officeDocument/2006/relationships/tags" Target="../tags/tag408.xml" /><Relationship Id="rId13" Type="http://schemas.openxmlformats.org/officeDocument/2006/relationships/tags" Target="../tags/tag409.xml" /><Relationship Id="rId14" Type="http://schemas.openxmlformats.org/officeDocument/2006/relationships/tags" Target="../tags/tag410.xml" /><Relationship Id="rId15" Type="http://schemas.openxmlformats.org/officeDocument/2006/relationships/tags" Target="../tags/tag411.xml" /><Relationship Id="rId16" Type="http://schemas.openxmlformats.org/officeDocument/2006/relationships/tags" Target="../tags/tag412.xml" /><Relationship Id="rId17" Type="http://schemas.openxmlformats.org/officeDocument/2006/relationships/tags" Target="../tags/tag413.xml" /><Relationship Id="rId18" Type="http://schemas.openxmlformats.org/officeDocument/2006/relationships/tags" Target="../tags/tag414.xml" /><Relationship Id="rId19" Type="http://schemas.openxmlformats.org/officeDocument/2006/relationships/image" Target="../media/image7.jpeg" /><Relationship Id="rId2" Type="http://schemas.openxmlformats.org/officeDocument/2006/relationships/slideLayout" Target="../slideLayouts/slideLayout52.xml" /><Relationship Id="rId20" Type="http://schemas.openxmlformats.org/officeDocument/2006/relationships/tags" Target="../tags/tag415.xml" /><Relationship Id="rId21" Type="http://schemas.openxmlformats.org/officeDocument/2006/relationships/tags" Target="../tags/tag416.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1.png" /><Relationship Id="rId24" Type="http://schemas.openxmlformats.org/officeDocument/2006/relationships/tags" Target="../tags/tag417.xml" /><Relationship Id="rId25" Type="http://schemas.openxmlformats.org/officeDocument/2006/relationships/theme" Target="../theme/theme6.xml" /><Relationship Id="rId3" Type="http://schemas.openxmlformats.org/officeDocument/2006/relationships/slideLayout" Target="../slideLayouts/slideLayout53.xml" /><Relationship Id="rId4" Type="http://schemas.openxmlformats.org/officeDocument/2006/relationships/slideLayout" Target="../slideLayouts/slideLayout54.xml" /><Relationship Id="rId5" Type="http://schemas.openxmlformats.org/officeDocument/2006/relationships/slideLayout" Target="../slideLayouts/slideLayout55.xml" /><Relationship Id="rId6" Type="http://schemas.openxmlformats.org/officeDocument/2006/relationships/slideLayout" Target="../slideLayouts/slideLayout56.xml" /><Relationship Id="rId7" Type="http://schemas.openxmlformats.org/officeDocument/2006/relationships/slideLayout" Target="../slideLayouts/slideLayout57.xml" /><Relationship Id="rId8" Type="http://schemas.openxmlformats.org/officeDocument/2006/relationships/slideLayout" Target="../slideLayouts/slideLayout58.xml" /><Relationship Id="rId9" Type="http://schemas.openxmlformats.org/officeDocument/2006/relationships/slideLayout" Target="../slideLayouts/slideLayout59.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2.xml" /><Relationship Id="rId10" Type="http://schemas.openxmlformats.org/officeDocument/2006/relationships/slideLayout" Target="../slideLayouts/slideLayout71.xml" /><Relationship Id="rId11" Type="http://schemas.openxmlformats.org/officeDocument/2006/relationships/slideLayout" Target="../slideLayouts/slideLayout72.xml" /><Relationship Id="rId12" Type="http://schemas.openxmlformats.org/officeDocument/2006/relationships/tags" Target="../tags/tag488.xml" /><Relationship Id="rId13" Type="http://schemas.openxmlformats.org/officeDocument/2006/relationships/tags" Target="../tags/tag489.xml" /><Relationship Id="rId14" Type="http://schemas.openxmlformats.org/officeDocument/2006/relationships/tags" Target="../tags/tag490.xml" /><Relationship Id="rId15" Type="http://schemas.openxmlformats.org/officeDocument/2006/relationships/tags" Target="../tags/tag491.xml" /><Relationship Id="rId16" Type="http://schemas.openxmlformats.org/officeDocument/2006/relationships/tags" Target="../tags/tag492.xml" /><Relationship Id="rId17" Type="http://schemas.openxmlformats.org/officeDocument/2006/relationships/tags" Target="../tags/tag49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63.xml" /><Relationship Id="rId20" Type="http://schemas.openxmlformats.org/officeDocument/2006/relationships/tags" Target="../tags/tag494.xml" /><Relationship Id="rId21" Type="http://schemas.openxmlformats.org/officeDocument/2006/relationships/theme" Target="../theme/theme7.xml" /><Relationship Id="rId3" Type="http://schemas.openxmlformats.org/officeDocument/2006/relationships/slideLayout" Target="../slideLayouts/slideLayout64.xml" /><Relationship Id="rId4" Type="http://schemas.openxmlformats.org/officeDocument/2006/relationships/slideLayout" Target="../slideLayouts/slideLayout65.xml" /><Relationship Id="rId5" Type="http://schemas.openxmlformats.org/officeDocument/2006/relationships/slideLayout" Target="../slideLayouts/slideLayout66.xml" /><Relationship Id="rId6" Type="http://schemas.openxmlformats.org/officeDocument/2006/relationships/slideLayout" Target="../slideLayouts/slideLayout67.xml" /><Relationship Id="rId7" Type="http://schemas.openxmlformats.org/officeDocument/2006/relationships/slideLayout" Target="../slideLayouts/slideLayout68.xml" /><Relationship Id="rId8" Type="http://schemas.openxmlformats.org/officeDocument/2006/relationships/slideLayout" Target="../slideLayouts/slideLayout69.xml" /><Relationship Id="rId9" Type="http://schemas.openxmlformats.org/officeDocument/2006/relationships/slideLayout" Target="../slideLayouts/slideLayout70.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3.xml" /><Relationship Id="rId10" Type="http://schemas.openxmlformats.org/officeDocument/2006/relationships/slideLayout" Target="../slideLayouts/slideLayout82.xml" /><Relationship Id="rId11" Type="http://schemas.openxmlformats.org/officeDocument/2006/relationships/slideLayout" Target="../slideLayouts/slideLayout83.xml" /><Relationship Id="rId12" Type="http://schemas.openxmlformats.org/officeDocument/2006/relationships/slideLayout" Target="../slideLayouts/slideLayout84.xml" /><Relationship Id="rId13" Type="http://schemas.openxmlformats.org/officeDocument/2006/relationships/slideLayout" Target="../slideLayouts/slideLayout85.xml" /><Relationship Id="rId14" Type="http://schemas.openxmlformats.org/officeDocument/2006/relationships/slideLayout" Target="../slideLayouts/slideLayout86.xml" /><Relationship Id="rId15" Type="http://schemas.openxmlformats.org/officeDocument/2006/relationships/slideLayout" Target="../slideLayouts/slideLayout87.xml" /><Relationship Id="rId16" Type="http://schemas.openxmlformats.org/officeDocument/2006/relationships/slideLayout" Target="../slideLayouts/slideLayout88.xml" /><Relationship Id="rId17" Type="http://schemas.openxmlformats.org/officeDocument/2006/relationships/slideLayout" Target="../slideLayouts/slideLayout89.xml" /><Relationship Id="rId18" Type="http://schemas.openxmlformats.org/officeDocument/2006/relationships/slideLayout" Target="../slideLayouts/slideLayout90.xml" /><Relationship Id="rId19" Type="http://schemas.openxmlformats.org/officeDocument/2006/relationships/slideLayout" Target="../slideLayouts/slideLayout91.xml" /><Relationship Id="rId2" Type="http://schemas.openxmlformats.org/officeDocument/2006/relationships/slideLayout" Target="../slideLayouts/slideLayout74.xml" /><Relationship Id="rId20" Type="http://schemas.openxmlformats.org/officeDocument/2006/relationships/slideLayout" Target="../slideLayouts/slideLayout92.xml" /><Relationship Id="rId21" Type="http://schemas.openxmlformats.org/officeDocument/2006/relationships/slideLayout" Target="../slideLayouts/slideLayout93.xml" /><Relationship Id="rId22" Type="http://schemas.openxmlformats.org/officeDocument/2006/relationships/slideLayout" Target="../slideLayouts/slideLayout94.xml" /><Relationship Id="rId23" Type="http://schemas.openxmlformats.org/officeDocument/2006/relationships/slideLayout" Target="../slideLayouts/slideLayout95.xml" /><Relationship Id="rId24" Type="http://schemas.openxmlformats.org/officeDocument/2006/relationships/slideLayout" Target="../slideLayouts/slideLayout96.xml" /><Relationship Id="rId25" Type="http://schemas.openxmlformats.org/officeDocument/2006/relationships/slideLayout" Target="../slideLayouts/slideLayout97.xml" /><Relationship Id="rId26" Type="http://schemas.openxmlformats.org/officeDocument/2006/relationships/slideLayout" Target="../slideLayouts/slideLayout98.xml" /><Relationship Id="rId27" Type="http://schemas.openxmlformats.org/officeDocument/2006/relationships/slideLayout" Target="../slideLayouts/slideLayout99.xml" /><Relationship Id="rId28" Type="http://schemas.openxmlformats.org/officeDocument/2006/relationships/slideLayout" Target="../slideLayouts/slideLayout100.xml" /><Relationship Id="rId29" Type="http://schemas.openxmlformats.org/officeDocument/2006/relationships/slideLayout" Target="../slideLayouts/slideLayout101.xml" /><Relationship Id="rId3" Type="http://schemas.openxmlformats.org/officeDocument/2006/relationships/slideLayout" Target="../slideLayouts/slideLayout75.xml" /><Relationship Id="rId30" Type="http://schemas.openxmlformats.org/officeDocument/2006/relationships/slideLayout" Target="../slideLayouts/slideLayout102.xml" /><Relationship Id="rId31" Type="http://schemas.openxmlformats.org/officeDocument/2006/relationships/slideLayout" Target="../slideLayouts/slideLayout103.xml" /><Relationship Id="rId32" Type="http://schemas.openxmlformats.org/officeDocument/2006/relationships/slideLayout" Target="../slideLayouts/slideLayout104.xml" /><Relationship Id="rId33" Type="http://schemas.openxmlformats.org/officeDocument/2006/relationships/slideLayout" Target="../slideLayouts/slideLayout105.xml" /><Relationship Id="rId34" Type="http://schemas.openxmlformats.org/officeDocument/2006/relationships/slideLayout" Target="../slideLayouts/slideLayout106.xml" /><Relationship Id="rId35" Type="http://schemas.openxmlformats.org/officeDocument/2006/relationships/slideLayout" Target="../slideLayouts/slideLayout107.xml" /><Relationship Id="rId36" Type="http://schemas.openxmlformats.org/officeDocument/2006/relationships/slideLayout" Target="../slideLayouts/slideLayout108.xml" /><Relationship Id="rId37" Type="http://schemas.openxmlformats.org/officeDocument/2006/relationships/slideLayout" Target="../slideLayouts/slideLayout109.xml" /><Relationship Id="rId38" Type="http://schemas.openxmlformats.org/officeDocument/2006/relationships/slideLayout" Target="../slideLayouts/slideLayout110.xml" /><Relationship Id="rId39" Type="http://schemas.openxmlformats.org/officeDocument/2006/relationships/slideLayout" Target="../slideLayouts/slideLayout111.xml" /><Relationship Id="rId4" Type="http://schemas.openxmlformats.org/officeDocument/2006/relationships/slideLayout" Target="../slideLayouts/slideLayout76.xml" /><Relationship Id="rId40" Type="http://schemas.openxmlformats.org/officeDocument/2006/relationships/slideLayout" Target="../slideLayouts/slideLayout112.xml" /><Relationship Id="rId41" Type="http://schemas.openxmlformats.org/officeDocument/2006/relationships/slideLayout" Target="../slideLayouts/slideLayout113.xml" /><Relationship Id="rId42" Type="http://schemas.openxmlformats.org/officeDocument/2006/relationships/slideLayout" Target="../slideLayouts/slideLayout114.xml" /><Relationship Id="rId43" Type="http://schemas.openxmlformats.org/officeDocument/2006/relationships/slideLayout" Target="../slideLayouts/slideLayout115.xml" /><Relationship Id="rId44" Type="http://schemas.openxmlformats.org/officeDocument/2006/relationships/slideLayout" Target="../slideLayouts/slideLayout116.xml" /><Relationship Id="rId45" Type="http://schemas.openxmlformats.org/officeDocument/2006/relationships/slideLayout" Target="../slideLayouts/slideLayout117.xml" /><Relationship Id="rId46" Type="http://schemas.openxmlformats.org/officeDocument/2006/relationships/slideLayout" Target="../slideLayouts/slideLayout118.xml" /><Relationship Id="rId47" Type="http://schemas.openxmlformats.org/officeDocument/2006/relationships/slideLayout" Target="../slideLayouts/slideLayout119.xml" /><Relationship Id="rId48" Type="http://schemas.openxmlformats.org/officeDocument/2006/relationships/slideLayout" Target="../slideLayouts/slideLayout120.xml" /><Relationship Id="rId49" Type="http://schemas.openxmlformats.org/officeDocument/2006/relationships/slideLayout" Target="../slideLayouts/slideLayout121.xml" /><Relationship Id="rId5" Type="http://schemas.openxmlformats.org/officeDocument/2006/relationships/slideLayout" Target="../slideLayouts/slideLayout77.xml" /><Relationship Id="rId50" Type="http://schemas.openxmlformats.org/officeDocument/2006/relationships/slideLayout" Target="../slideLayouts/slideLayout122.xml" /><Relationship Id="rId51" Type="http://schemas.openxmlformats.org/officeDocument/2006/relationships/slideLayout" Target="../slideLayouts/slideLayout123.xml" /><Relationship Id="rId52" Type="http://schemas.openxmlformats.org/officeDocument/2006/relationships/slideLayout" Target="../slideLayouts/slideLayout124.xml" /><Relationship Id="rId53" Type="http://schemas.openxmlformats.org/officeDocument/2006/relationships/slideLayout" Target="../slideLayouts/slideLayout125.xml" /><Relationship Id="rId54" Type="http://schemas.openxmlformats.org/officeDocument/2006/relationships/tags" Target="../tags/tag626.xml" /><Relationship Id="rId55" Type="http://schemas.openxmlformats.org/officeDocument/2006/relationships/image" Target="file:///D:\qq&#25991;&#20214;\712321467\Image\C2C\Image2\%7b75232B38-A165-1FB7-499C-2E1C792CACB5%7d.png" TargetMode="External" /><Relationship Id="rId56" Type="http://schemas.openxmlformats.org/officeDocument/2006/relationships/image" Target="../media/image1.png" /><Relationship Id="rId57" Type="http://schemas.openxmlformats.org/officeDocument/2006/relationships/tags" Target="../tags/tag627.xml" /><Relationship Id="rId58" Type="http://schemas.openxmlformats.org/officeDocument/2006/relationships/theme" Target="../theme/theme8.xml" /><Relationship Id="rId6" Type="http://schemas.openxmlformats.org/officeDocument/2006/relationships/slideLayout" Target="../slideLayouts/slideLayout78.xml" /><Relationship Id="rId7" Type="http://schemas.openxmlformats.org/officeDocument/2006/relationships/slideLayout" Target="../slideLayouts/slideLayout79.xml" /><Relationship Id="rId8" Type="http://schemas.openxmlformats.org/officeDocument/2006/relationships/slideLayout" Target="../slideLayouts/slideLayout80.xml" /><Relationship Id="rId9" Type="http://schemas.openxmlformats.org/officeDocument/2006/relationships/slideLayout" Target="../slideLayouts/slideLayout8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a:extLst>
              <a:ext uri="{FF2B5EF4-FFF2-40B4-BE49-F238E27FC236}">
                <a16:creationId xmlns:a16="http://schemas.microsoft.com/office/drawing/2014/main" id="{F15D4A9A-158B-7459-A36C-4946717FE815}"/>
              </a:ext>
            </a:extLst>
          </p:cNvPr>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4167A91-3B5A-29DD-56DB-A4820B21A461}"/>
              </a:ext>
            </a:extLst>
          </p:cNvPr>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4A6BBC8-5E02-39B4-73C7-B456AF92BB00}"/>
              </a:ext>
            </a:extLst>
          </p:cNvPr>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083FD1-F2A5-4908-85E3-82C5ECC38948}"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B83F105B-C69E-BD85-49B5-1D59D37CA1FE}"/>
              </a:ext>
            </a:extLst>
          </p:cNvPr>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97648EF-FA83-A80C-0412-5CF8628B32AB}"/>
              </a:ext>
            </a:extLst>
          </p:cNvPr>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3265E2-D235-4EE3-B3C5-3A5551BAE5B0}" type="slidenum">
              <a:rPr lang="zh-CN" altLang="en-US" smtClean="0"/>
              <a:t>‹#›</a:t>
            </a:fld>
            <a:endParaRPr lang="zh-CN" altLang="en-US"/>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70730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2023/7/23</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pic>
        <p:nvPicPr>
          <p:cNvPr id="10" name="图片 1073743875" descr="学科网 zxxk.com" title=""/>
          <p:cNvPicPr>
            <a:picLocks noChangeAspect="1"/>
          </p:cNvPicPr>
          <p:nvPr>
            <p:custDataLst>
              <p:tags r:id="rId23"/>
            </p:custDataLst>
          </p:nvPr>
        </p:nvPicPr>
        <p:blipFill>
          <a:blip r:embed="rId22"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46006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6"/>
          </p:custDataLst>
        </p:nvPr>
      </p:nvGrpSpPr>
      <p:grpSpPr>
        <a:xfrm>
          <a:off x="0" y="0"/>
          <a:ext cx="0" cy="0"/>
        </a:xfrm>
      </p:grpSpPr>
      <p:pic>
        <p:nvPicPr>
          <p:cNvPr id="2" name="图片 1073743875" descr="学科网 zxxk.com" title=""/>
          <p:cNvPicPr>
            <a:picLocks noChangeAspect="1"/>
          </p:cNvPicPr>
          <p:nvPr>
            <p:custDataLst>
              <p:tags r:id="rId9"/>
            </p:custDataLst>
          </p:nvPr>
        </p:nvPicPr>
        <p:blipFill>
          <a:blip r:embed="rId8" r:link="rId7"/>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23384493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DA4F503-60F6-4CC2-9E70-F15F62FD0C45}" type="datetimeFigureOut">
              <a:rPr lang="zh-CN" altLang="en-US" smtClean="0"/>
              <a:t>2023/7/23</a:t>
            </a:fld>
            <a:endParaRPr lang="zh-CN" altLang="en-US"/>
          </a:p>
        </p:txBody>
      </p:sp>
      <p:sp>
        <p:nvSpPr>
          <p:cNvPr id="5" name="页脚占位符 4"/>
          <p:cNvSpPr>
            <a:spLocks noGrp="1"/>
          </p:cNvSpPr>
          <p:nvPr>
            <p:ph type="ftr" sz="quarter" idx="3"/>
            <p:custDataLst>
              <p:tags r:id="rId16"/>
            </p:custDataLst>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31E0E917-2B26-4C24-BADC-626B1D94F108}" type="slidenum">
              <a:rPr lang="zh-CN" altLang="en-US" smtClean="0"/>
              <a:t>‹#›</a:t>
            </a:fld>
            <a:endParaRPr lang="zh-CN" altLang="en-US"/>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17682927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2CFC6"/>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pic>
        <p:nvPicPr>
          <p:cNvPr id="7" name="图片 6"/>
          <p:cNvPicPr>
            <a:picLocks noChangeAspect="1"/>
          </p:cNvPicPr>
          <p:nvPr userDrawn="1">
            <p:custDataLst>
              <p:tags r:id="rId19"/>
            </p:custDataLst>
          </p:nvPr>
        </p:nvPicPr>
        <p:blipFill>
          <a:blip r:embed="rId18"/>
          <a:srcRect l="8598" r="58288" b="76954"/>
          <a:stretch>
            <a:fillRect/>
          </a:stretch>
        </p:blipFill>
        <p:spPr>
          <a:xfrm>
            <a:off x="28575" y="-8890"/>
            <a:ext cx="5369560" cy="1580515"/>
          </a:xfrm>
          <a:prstGeom prst="rect">
            <a:avLst/>
          </a:prstGeom>
        </p:spPr>
      </p:pic>
      <p:pic>
        <p:nvPicPr>
          <p:cNvPr id="8" name="图片 7"/>
          <p:cNvPicPr>
            <a:picLocks noChangeAspect="1"/>
          </p:cNvPicPr>
          <p:nvPr userDrawn="1">
            <p:custDataLst>
              <p:tags r:id="rId20"/>
            </p:custDataLst>
          </p:nvPr>
        </p:nvPicPr>
        <p:blipFill>
          <a:blip r:embed="rId18"/>
          <a:srcRect l="68780" r="14725" b="64889"/>
          <a:stretch>
            <a:fillRect/>
          </a:stretch>
        </p:blipFill>
        <p:spPr>
          <a:xfrm>
            <a:off x="9543415" y="-8890"/>
            <a:ext cx="2674620" cy="2407920"/>
          </a:xfrm>
          <a:prstGeom prst="rect">
            <a:avLst/>
          </a:prstGeom>
        </p:spPr>
      </p:pic>
      <p:pic>
        <p:nvPicPr>
          <p:cNvPr id="9" name="图片 1073743875" descr="学科网 zxxk.com" title=""/>
          <p:cNvPicPr>
            <a:picLocks noChangeAspect="1"/>
          </p:cNvPicPr>
          <p:nvPr>
            <p:custDataLst>
              <p:tags r:id="rId23"/>
            </p:custDataLst>
          </p:nvPr>
        </p:nvPicPr>
        <p:blipFill>
          <a:blip r:embed="rId22" r:link="rId21"/>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32852929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2CFC6"/>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2023/7/23</a:t>
            </a:fld>
            <a:endParaRPr kumimoji="1"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sp>
        <p:nvSpPr>
          <p:cNvPr id="7" name="标题占位符 1"/>
          <p:cNvSpPr>
            <a:spLocks noGrp="1"/>
          </p:cNvSpPr>
          <p:nvPr userDrawn="1">
            <p:custDataLst>
              <p:tags r:id="rId18"/>
            </p:custDataLst>
          </p:nvPr>
        </p:nvSpPr>
        <p:spPr>
          <a:xfrm>
            <a:off x="965200" y="492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pic>
        <p:nvPicPr>
          <p:cNvPr id="8" name="图片 7"/>
          <p:cNvPicPr>
            <a:picLocks noChangeAspect="1"/>
          </p:cNvPicPr>
          <p:nvPr userDrawn="1">
            <p:custDataLst>
              <p:tags r:id="rId20"/>
            </p:custDataLst>
          </p:nvPr>
        </p:nvPicPr>
        <p:blipFill>
          <a:blip r:embed="rId19"/>
          <a:srcRect l="8598" r="58288" b="76954"/>
          <a:stretch>
            <a:fillRect/>
          </a:stretch>
        </p:blipFill>
        <p:spPr>
          <a:xfrm>
            <a:off x="28575" y="-8890"/>
            <a:ext cx="5369560" cy="1580515"/>
          </a:xfrm>
          <a:prstGeom prst="rect">
            <a:avLst/>
          </a:prstGeom>
        </p:spPr>
      </p:pic>
      <p:pic>
        <p:nvPicPr>
          <p:cNvPr id="9" name="图片 8"/>
          <p:cNvPicPr>
            <a:picLocks noChangeAspect="1"/>
          </p:cNvPicPr>
          <p:nvPr userDrawn="1">
            <p:custDataLst>
              <p:tags r:id="rId21"/>
            </p:custDataLst>
          </p:nvPr>
        </p:nvPicPr>
        <p:blipFill>
          <a:blip r:embed="rId19"/>
          <a:srcRect l="68780" r="14725" b="64889"/>
          <a:stretch>
            <a:fillRect/>
          </a:stretch>
        </p:blipFill>
        <p:spPr>
          <a:xfrm>
            <a:off x="9543415" y="-8890"/>
            <a:ext cx="2674620" cy="2407920"/>
          </a:xfrm>
          <a:prstGeom prst="rect">
            <a:avLst/>
          </a:prstGeom>
        </p:spPr>
      </p:pic>
      <p:pic>
        <p:nvPicPr>
          <p:cNvPr id="10" name="图片 1073743875" descr="学科网 zxxk.com" title=""/>
          <p:cNvPicPr>
            <a:picLocks noChangeAspect="1"/>
          </p:cNvPicPr>
          <p:nvPr>
            <p:custDataLst>
              <p:tags r:id="rId24"/>
            </p:custDataLst>
          </p:nvPr>
        </p:nvPicPr>
        <p:blipFill>
          <a:blip r:embed="rId23" r:link="rId2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4163029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6E2E3"/>
        </a:solidFill>
        <a:effectLst/>
      </p:bgPr>
    </p:bg>
    <p:spTree>
      <p:nvGrpSpPr>
        <p:cNvPr id="1" name=""/>
        <p:cNvGrpSpPr/>
        <p:nvPr>
          <p:custDataLst>
            <p:tags r:id="rId12"/>
          </p:custDataLst>
        </p:nvPr>
      </p:nvGrpSpPr>
      <p:grpSpPr>
        <a:xfrm>
          <a:off x="0" y="0"/>
          <a:ext cx="0" cy="0"/>
        </a:xfrm>
      </p:grpSpPr>
      <p:sp>
        <p:nvSpPr>
          <p:cNvPr id="2" name="标题占位符 1">
            <a:extLst>
              <a:ext uri="{FF2B5EF4-FFF2-40B4-BE49-F238E27FC236}">
                <a16:creationId xmlns:a16="http://schemas.microsoft.com/office/drawing/2014/main" id="{5A2F3B47-B08B-4181-88A1-0D61C596FF6B}"/>
              </a:ext>
            </a:extLst>
          </p:cNvPr>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9D1A009-55AC-40B1-BECE-C8E17CE74214}"/>
              </a:ext>
            </a:extLst>
          </p:cNvPr>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4A7723-30C6-41D1-B39D-85DF3D3995CE}"/>
              </a:ext>
            </a:extLst>
          </p:cNvPr>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t>2023/7/23</a:t>
            </a:fld>
            <a:endParaRPr lang="zh-CN" altLang="en-US"/>
          </a:p>
        </p:txBody>
      </p:sp>
      <p:sp>
        <p:nvSpPr>
          <p:cNvPr id="5" name="页脚占位符 4">
            <a:extLst>
              <a:ext uri="{FF2B5EF4-FFF2-40B4-BE49-F238E27FC236}">
                <a16:creationId xmlns:a16="http://schemas.microsoft.com/office/drawing/2014/main" id="{A16D8014-D4F0-4B30-B629-8D6D50AFBF02}"/>
              </a:ext>
            </a:extLst>
          </p:cNvPr>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F5A88B7-1EF5-48FA-988D-161EF7D697A5}"/>
              </a:ext>
            </a:extLst>
          </p:cNvPr>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t>‹#›</a:t>
            </a:fld>
            <a:endParaRPr lang="zh-CN" altLang="en-US"/>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890063803"/>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54"/>
          </p:custDataLst>
        </p:nvPr>
      </p:nvGrpSpPr>
      <p:grpSpPr>
        <a:xfrm>
          <a:off x="0" y="0"/>
          <a:ext cx="0" cy="0"/>
        </a:xfrm>
      </p:grpSpPr>
      <p:pic>
        <p:nvPicPr>
          <p:cNvPr id="2" name="图片 1073743875" descr="学科网 zxxk.com" title=""/>
          <p:cNvPicPr>
            <a:picLocks noChangeAspect="1"/>
          </p:cNvPicPr>
          <p:nvPr>
            <p:custDataLst>
              <p:tags r:id="rId57"/>
            </p:custDataLst>
          </p:nvPr>
        </p:nvPicPr>
        <p:blipFill>
          <a:blip r:embed="rId56" r:link="rId55"/>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155204884"/>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68" r:id="rId25"/>
    <p:sldLayoutId id="2147483769" r:id="rId26"/>
    <p:sldLayoutId id="2147483770" r:id="rId27"/>
    <p:sldLayoutId id="2147483771" r:id="rId28"/>
    <p:sldLayoutId id="2147483772" r:id="rId29"/>
    <p:sldLayoutId id="2147483773" r:id="rId30"/>
    <p:sldLayoutId id="2147483774" r:id="rId31"/>
    <p:sldLayoutId id="2147483775" r:id="rId32"/>
    <p:sldLayoutId id="2147483776" r:id="rId33"/>
    <p:sldLayoutId id="2147483777" r:id="rId34"/>
    <p:sldLayoutId id="2147483778" r:id="rId35"/>
    <p:sldLayoutId id="2147483779" r:id="rId36"/>
    <p:sldLayoutId id="2147483780" r:id="rId37"/>
    <p:sldLayoutId id="2147483781" r:id="rId38"/>
    <p:sldLayoutId id="2147483782" r:id="rId39"/>
    <p:sldLayoutId id="2147483783" r:id="rId40"/>
    <p:sldLayoutId id="2147483784" r:id="rId41"/>
    <p:sldLayoutId id="2147483785" r:id="rId42"/>
    <p:sldLayoutId id="2147483786" r:id="rId43"/>
    <p:sldLayoutId id="2147483787" r:id="rId44"/>
    <p:sldLayoutId id="2147483788" r:id="rId45"/>
    <p:sldLayoutId id="2147483789" r:id="rId46"/>
    <p:sldLayoutId id="2147483790" r:id="rId47"/>
    <p:sldLayoutId id="2147483791" r:id="rId48"/>
    <p:sldLayoutId id="2147483792" r:id="rId49"/>
    <p:sldLayoutId id="2147483793" r:id="rId50"/>
    <p:sldLayoutId id="2147483794" r:id="rId51"/>
    <p:sldLayoutId id="2147483795" r:id="rId52"/>
    <p:sldLayoutId id="2147483796" r:id="rId5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tags" Target="../tags/tag645.xml" /><Relationship Id="rId11" Type="http://schemas.openxmlformats.org/officeDocument/2006/relationships/tags" Target="../tags/tag646.xml" /><Relationship Id="rId12" Type="http://schemas.openxmlformats.org/officeDocument/2006/relationships/tags" Target="../tags/tag647.xml" /><Relationship Id="rId13" Type="http://schemas.openxmlformats.org/officeDocument/2006/relationships/tags" Target="../tags/tag648.xml" /><Relationship Id="rId14" Type="http://schemas.openxmlformats.org/officeDocument/2006/relationships/tags" Target="../tags/tag649.xml" /><Relationship Id="rId15" Type="http://schemas.openxmlformats.org/officeDocument/2006/relationships/tags" Target="../tags/tag650.xml" /><Relationship Id="rId16" Type="http://schemas.openxmlformats.org/officeDocument/2006/relationships/tags" Target="../tags/tag651.xml" /><Relationship Id="rId17" Type="http://schemas.openxmlformats.org/officeDocument/2006/relationships/tags" Target="../tags/tag652.xml" /><Relationship Id="rId18" Type="http://schemas.openxmlformats.org/officeDocument/2006/relationships/tags" Target="../tags/tag653.xml" /><Relationship Id="rId19" Type="http://schemas.openxmlformats.org/officeDocument/2006/relationships/tags" Target="../tags/tag654.xml" /><Relationship Id="rId2" Type="http://schemas.openxmlformats.org/officeDocument/2006/relationships/notesSlide" Target="../notesSlides/notesSlide1.xml" /><Relationship Id="rId20" Type="http://schemas.openxmlformats.org/officeDocument/2006/relationships/tags" Target="../tags/tag655.xml" /><Relationship Id="rId21" Type="http://schemas.openxmlformats.org/officeDocument/2006/relationships/tags" Target="../tags/tag656.xml" /><Relationship Id="rId22" Type="http://schemas.openxmlformats.org/officeDocument/2006/relationships/tags" Target="../tags/tag657.xml" /><Relationship Id="rId23" Type="http://schemas.openxmlformats.org/officeDocument/2006/relationships/tags" Target="../tags/tag658.xml" /><Relationship Id="rId24" Type="http://schemas.openxmlformats.org/officeDocument/2006/relationships/tags" Target="../tags/tag659.xml" /><Relationship Id="rId25" Type="http://schemas.openxmlformats.org/officeDocument/2006/relationships/tags" Target="../tags/tag660.xml" /><Relationship Id="rId26" Type="http://schemas.openxmlformats.org/officeDocument/2006/relationships/tags" Target="../tags/tag661.xml" /><Relationship Id="rId27" Type="http://schemas.openxmlformats.org/officeDocument/2006/relationships/tags" Target="../tags/tag662.xml" /><Relationship Id="rId28" Type="http://schemas.openxmlformats.org/officeDocument/2006/relationships/tags" Target="../tags/tag663.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image" Target="../media/image8.png" /><Relationship Id="rId7" Type="http://schemas.openxmlformats.org/officeDocument/2006/relationships/tags" Target="../tags/tag642.xml" /><Relationship Id="rId8" Type="http://schemas.openxmlformats.org/officeDocument/2006/relationships/tags" Target="../tags/tag643.xml" /><Relationship Id="rId9" Type="http://schemas.openxmlformats.org/officeDocument/2006/relationships/tags" Target="../tags/tag64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5.xml" /><Relationship Id="rId3" Type="http://schemas.openxmlformats.org/officeDocument/2006/relationships/tags" Target="../tags/tag778.xml" /><Relationship Id="rId4" Type="http://schemas.openxmlformats.org/officeDocument/2006/relationships/tags" Target="../tags/tag779.xml" /><Relationship Id="rId5" Type="http://schemas.openxmlformats.org/officeDocument/2006/relationships/tags" Target="../tags/tag780.xml" /><Relationship Id="rId6" Type="http://schemas.openxmlformats.org/officeDocument/2006/relationships/tags" Target="../tags/tag781.xml" /><Relationship Id="rId7" Type="http://schemas.openxmlformats.org/officeDocument/2006/relationships/tags" Target="../tags/tag782.xml" /><Relationship Id="rId8" Type="http://schemas.openxmlformats.org/officeDocument/2006/relationships/tags" Target="../tags/tag783.xml" /><Relationship Id="rId9" Type="http://schemas.openxmlformats.org/officeDocument/2006/relationships/tags" Target="../tags/tag78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6.xml" /><Relationship Id="rId3" Type="http://schemas.openxmlformats.org/officeDocument/2006/relationships/tags" Target="../tags/tag789.xml" /><Relationship Id="rId4" Type="http://schemas.openxmlformats.org/officeDocument/2006/relationships/tags" Target="../tags/tag790.xml" /><Relationship Id="rId5" Type="http://schemas.openxmlformats.org/officeDocument/2006/relationships/tags" Target="../tags/tag791.xml" /><Relationship Id="rId6" Type="http://schemas.openxmlformats.org/officeDocument/2006/relationships/tags" Target="../tags/tag792.xml" /><Relationship Id="rId7" Type="http://schemas.openxmlformats.org/officeDocument/2006/relationships/tags" Target="../tags/tag793.xml" /><Relationship Id="rId8" Type="http://schemas.openxmlformats.org/officeDocument/2006/relationships/tags" Target="../tags/tag794.xml" /><Relationship Id="rId9" Type="http://schemas.openxmlformats.org/officeDocument/2006/relationships/tags" Target="../tags/tag79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7.xml" /><Relationship Id="rId3" Type="http://schemas.openxmlformats.org/officeDocument/2006/relationships/tags" Target="../tags/tag800.xml" /><Relationship Id="rId4" Type="http://schemas.openxmlformats.org/officeDocument/2006/relationships/tags" Target="../tags/tag801.xml" /><Relationship Id="rId5" Type="http://schemas.openxmlformats.org/officeDocument/2006/relationships/tags" Target="../tags/tag802.xml" /><Relationship Id="rId6" Type="http://schemas.openxmlformats.org/officeDocument/2006/relationships/tags" Target="../tags/tag803.xml" /><Relationship Id="rId7" Type="http://schemas.openxmlformats.org/officeDocument/2006/relationships/tags" Target="../tags/tag804.xml" /><Relationship Id="rId8" Type="http://schemas.openxmlformats.org/officeDocument/2006/relationships/tags" Target="../tags/tag805.xml" /><Relationship Id="rId9" Type="http://schemas.openxmlformats.org/officeDocument/2006/relationships/tags" Target="../tags/tag80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8.xml" /><Relationship Id="rId3" Type="http://schemas.openxmlformats.org/officeDocument/2006/relationships/tags" Target="../tags/tag811.xml" /><Relationship Id="rId4" Type="http://schemas.openxmlformats.org/officeDocument/2006/relationships/tags" Target="../tags/tag812.xml" /><Relationship Id="rId5" Type="http://schemas.openxmlformats.org/officeDocument/2006/relationships/tags" Target="../tags/tag813.xml" /><Relationship Id="rId6" Type="http://schemas.openxmlformats.org/officeDocument/2006/relationships/tags" Target="../tags/tag814.xml" /><Relationship Id="rId7" Type="http://schemas.openxmlformats.org/officeDocument/2006/relationships/tags" Target="../tags/tag815.xml" /><Relationship Id="rId8" Type="http://schemas.openxmlformats.org/officeDocument/2006/relationships/tags" Target="../tags/tag816.xml" /><Relationship Id="rId9" Type="http://schemas.openxmlformats.org/officeDocument/2006/relationships/tags" Target="../tags/tag81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825.xml" /><Relationship Id="rId11" Type="http://schemas.openxmlformats.org/officeDocument/2006/relationships/tags" Target="../tags/tag826.xml" /><Relationship Id="rId2" Type="http://schemas.openxmlformats.org/officeDocument/2006/relationships/tags" Target="../tags/tag818.xml" /><Relationship Id="rId3" Type="http://schemas.openxmlformats.org/officeDocument/2006/relationships/tags" Target="../tags/tag819.xml" /><Relationship Id="rId4" Type="http://schemas.openxmlformats.org/officeDocument/2006/relationships/tags" Target="../tags/tag820.xml" /><Relationship Id="rId5" Type="http://schemas.openxmlformats.org/officeDocument/2006/relationships/tags" Target="../tags/tag821.xml" /><Relationship Id="rId6" Type="http://schemas.openxmlformats.org/officeDocument/2006/relationships/tags" Target="../tags/tag822.xml" /><Relationship Id="rId7" Type="http://schemas.openxmlformats.org/officeDocument/2006/relationships/tags" Target="../tags/tag823.xml" /><Relationship Id="rId8" Type="http://schemas.openxmlformats.org/officeDocument/2006/relationships/tags" Target="../tags/tag824.xml" /><Relationship Id="rId9"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image" Target="../media/image21.png" /><Relationship Id="rId11" Type="http://schemas.openxmlformats.org/officeDocument/2006/relationships/tags" Target="../tags/tag837.xml" /><Relationship Id="rId2" Type="http://schemas.openxmlformats.org/officeDocument/2006/relationships/notesSlide" Target="../notesSlides/notesSlide9.xml" /><Relationship Id="rId3" Type="http://schemas.openxmlformats.org/officeDocument/2006/relationships/tags" Target="../tags/tag831.xml" /><Relationship Id="rId4" Type="http://schemas.openxmlformats.org/officeDocument/2006/relationships/image" Target="../media/image7.jpeg" /><Relationship Id="rId5" Type="http://schemas.openxmlformats.org/officeDocument/2006/relationships/tags" Target="../tags/tag832.xml" /><Relationship Id="rId6" Type="http://schemas.openxmlformats.org/officeDocument/2006/relationships/tags" Target="../tags/tag833.xml" /><Relationship Id="rId7" Type="http://schemas.openxmlformats.org/officeDocument/2006/relationships/tags" Target="../tags/tag834.xml" /><Relationship Id="rId8" Type="http://schemas.openxmlformats.org/officeDocument/2006/relationships/tags" Target="../tags/tag835.xml" /><Relationship Id="rId9" Type="http://schemas.openxmlformats.org/officeDocument/2006/relationships/tags" Target="../tags/tag8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10.xml" /><Relationship Id="rId3" Type="http://schemas.openxmlformats.org/officeDocument/2006/relationships/tags" Target="../tags/tag842.xml" /><Relationship Id="rId4" Type="http://schemas.openxmlformats.org/officeDocument/2006/relationships/tags" Target="../tags/tag843.xml" /><Relationship Id="rId5" Type="http://schemas.openxmlformats.org/officeDocument/2006/relationships/image" Target="../media/image22.png" /><Relationship Id="rId6" Type="http://schemas.openxmlformats.org/officeDocument/2006/relationships/tags" Target="../tags/tag844.xml" /><Relationship Id="rId7" Type="http://schemas.openxmlformats.org/officeDocument/2006/relationships/tags" Target="../tags/tag84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11.xml" /><Relationship Id="rId3" Type="http://schemas.openxmlformats.org/officeDocument/2006/relationships/tags" Target="../tags/tag850.xml" /><Relationship Id="rId4" Type="http://schemas.openxmlformats.org/officeDocument/2006/relationships/tags" Target="../tags/tag851.xml" /><Relationship Id="rId5" Type="http://schemas.openxmlformats.org/officeDocument/2006/relationships/image" Target="../media/image22.png" /><Relationship Id="rId6" Type="http://schemas.openxmlformats.org/officeDocument/2006/relationships/tags" Target="../tags/tag852.xml" /><Relationship Id="rId7" Type="http://schemas.openxmlformats.org/officeDocument/2006/relationships/tags" Target="../tags/tag85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12.xml" /><Relationship Id="rId3" Type="http://schemas.openxmlformats.org/officeDocument/2006/relationships/tags" Target="../tags/tag858.xml" /><Relationship Id="rId4" Type="http://schemas.openxmlformats.org/officeDocument/2006/relationships/tags" Target="../tags/tag859.xml" /><Relationship Id="rId5" Type="http://schemas.openxmlformats.org/officeDocument/2006/relationships/image" Target="../media/image22.png" /><Relationship Id="rId6" Type="http://schemas.openxmlformats.org/officeDocument/2006/relationships/tags" Target="../tags/tag860.xml" /><Relationship Id="rId7" Type="http://schemas.openxmlformats.org/officeDocument/2006/relationships/tags" Target="../tags/tag86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notesSlide" Target="../notesSlides/notesSlide13.xml" /><Relationship Id="rId3" Type="http://schemas.openxmlformats.org/officeDocument/2006/relationships/tags" Target="../tags/tag866.xml" /><Relationship Id="rId4" Type="http://schemas.openxmlformats.org/officeDocument/2006/relationships/tags" Target="../tags/tag867.xml" /><Relationship Id="rId5" Type="http://schemas.openxmlformats.org/officeDocument/2006/relationships/image" Target="../media/image22.png" /><Relationship Id="rId6" Type="http://schemas.openxmlformats.org/officeDocument/2006/relationships/tags" Target="../tags/tag868.xml" /><Relationship Id="rId7" Type="http://schemas.openxmlformats.org/officeDocument/2006/relationships/tags" Target="../tags/tag86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tags" Target="../tags/tag674.xml" /><Relationship Id="rId11" Type="http://schemas.openxmlformats.org/officeDocument/2006/relationships/tags" Target="../tags/tag675.xml" /><Relationship Id="rId12" Type="http://schemas.openxmlformats.org/officeDocument/2006/relationships/tags" Target="../tags/tag676.xml" /><Relationship Id="rId13" Type="http://schemas.openxmlformats.org/officeDocument/2006/relationships/tags" Target="../tags/tag677.xml" /><Relationship Id="rId14" Type="http://schemas.openxmlformats.org/officeDocument/2006/relationships/tags" Target="../tags/tag678.xml" /><Relationship Id="rId15" Type="http://schemas.openxmlformats.org/officeDocument/2006/relationships/tags" Target="../tags/tag679.xml" /><Relationship Id="rId16" Type="http://schemas.openxmlformats.org/officeDocument/2006/relationships/tags" Target="../tags/tag680.xml" /><Relationship Id="rId17" Type="http://schemas.openxmlformats.org/officeDocument/2006/relationships/tags" Target="../tags/tag681.xml" /><Relationship Id="rId18" Type="http://schemas.openxmlformats.org/officeDocument/2006/relationships/tags" Target="../tags/tag682.xml" /><Relationship Id="rId19" Type="http://schemas.openxmlformats.org/officeDocument/2006/relationships/tags" Target="../tags/tag683.xml" /><Relationship Id="rId2" Type="http://schemas.openxmlformats.org/officeDocument/2006/relationships/notesSlide" Target="../notesSlides/notesSlide2.xml" /><Relationship Id="rId20" Type="http://schemas.openxmlformats.org/officeDocument/2006/relationships/tags" Target="../tags/tag684.xml" /><Relationship Id="rId21" Type="http://schemas.openxmlformats.org/officeDocument/2006/relationships/tags" Target="../tags/tag685.xml" /><Relationship Id="rId22" Type="http://schemas.openxmlformats.org/officeDocument/2006/relationships/tags" Target="../tags/tag686.xml" /><Relationship Id="rId23" Type="http://schemas.openxmlformats.org/officeDocument/2006/relationships/tags" Target="../tags/tag687.xml" /><Relationship Id="rId24" Type="http://schemas.openxmlformats.org/officeDocument/2006/relationships/tags" Target="../tags/tag688.xml" /><Relationship Id="rId25" Type="http://schemas.openxmlformats.org/officeDocument/2006/relationships/tags" Target="../tags/tag689.xml" /><Relationship Id="rId26" Type="http://schemas.openxmlformats.org/officeDocument/2006/relationships/tags" Target="../tags/tag690.xml" /><Relationship Id="rId27" Type="http://schemas.openxmlformats.org/officeDocument/2006/relationships/tags" Target="../tags/tag691.xml" /><Relationship Id="rId28" Type="http://schemas.openxmlformats.org/officeDocument/2006/relationships/tags" Target="../tags/tag692.xml" /><Relationship Id="rId29" Type="http://schemas.openxmlformats.org/officeDocument/2006/relationships/tags" Target="../tags/tag693.xml" /><Relationship Id="rId3" Type="http://schemas.openxmlformats.org/officeDocument/2006/relationships/tags" Target="../tags/tag668.xml" /><Relationship Id="rId30" Type="http://schemas.openxmlformats.org/officeDocument/2006/relationships/tags" Target="../tags/tag694.xml" /><Relationship Id="rId31" Type="http://schemas.openxmlformats.org/officeDocument/2006/relationships/tags" Target="../tags/tag695.xml" /><Relationship Id="rId32" Type="http://schemas.openxmlformats.org/officeDocument/2006/relationships/tags" Target="../tags/tag696.xml" /><Relationship Id="rId33" Type="http://schemas.openxmlformats.org/officeDocument/2006/relationships/tags" Target="../tags/tag697.xml" /><Relationship Id="rId4" Type="http://schemas.openxmlformats.org/officeDocument/2006/relationships/tags" Target="../tags/tag669.xml" /><Relationship Id="rId5" Type="http://schemas.openxmlformats.org/officeDocument/2006/relationships/tags" Target="../tags/tag670.xml" /><Relationship Id="rId6" Type="http://schemas.openxmlformats.org/officeDocument/2006/relationships/image" Target="../media/image8.png" /><Relationship Id="rId7" Type="http://schemas.openxmlformats.org/officeDocument/2006/relationships/tags" Target="../tags/tag671.xml" /><Relationship Id="rId8" Type="http://schemas.openxmlformats.org/officeDocument/2006/relationships/tags" Target="../tags/tag672.xml" /><Relationship Id="rId9" Type="http://schemas.openxmlformats.org/officeDocument/2006/relationships/tags" Target="../tags/tag67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2.xml" /><Relationship Id="rId10" Type="http://schemas.openxmlformats.org/officeDocument/2006/relationships/tags" Target="../tags/tag879.xml" /><Relationship Id="rId11" Type="http://schemas.openxmlformats.org/officeDocument/2006/relationships/tags" Target="../tags/tag880.xml" /><Relationship Id="rId12" Type="http://schemas.openxmlformats.org/officeDocument/2006/relationships/image" Target="../media/image24.png" /><Relationship Id="rId13" Type="http://schemas.openxmlformats.org/officeDocument/2006/relationships/image" Target="../media/image25.png" /><Relationship Id="rId14" Type="http://schemas.openxmlformats.org/officeDocument/2006/relationships/tags" Target="../tags/tag881.xml" /><Relationship Id="rId15" Type="http://schemas.openxmlformats.org/officeDocument/2006/relationships/tags" Target="../tags/tag882.xml" /><Relationship Id="rId2" Type="http://schemas.openxmlformats.org/officeDocument/2006/relationships/notesSlide" Target="../notesSlides/notesSlide14.xml" /><Relationship Id="rId3" Type="http://schemas.openxmlformats.org/officeDocument/2006/relationships/tags" Target="../tags/tag874.xml" /><Relationship Id="rId4" Type="http://schemas.openxmlformats.org/officeDocument/2006/relationships/image" Target="../media/image7.jpeg" /><Relationship Id="rId5" Type="http://schemas.openxmlformats.org/officeDocument/2006/relationships/tags" Target="../tags/tag875.xml" /><Relationship Id="rId6" Type="http://schemas.openxmlformats.org/officeDocument/2006/relationships/tags" Target="../tags/tag876.xml" /><Relationship Id="rId7" Type="http://schemas.openxmlformats.org/officeDocument/2006/relationships/tags" Target="../tags/tag877.xml" /><Relationship Id="rId8" Type="http://schemas.openxmlformats.org/officeDocument/2006/relationships/tags" Target="../tags/tag878.xml" /><Relationship Id="rId9" Type="http://schemas.openxmlformats.org/officeDocument/2006/relationships/image" Target="../media/image2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705.xml" /><Relationship Id="rId11" Type="http://schemas.openxmlformats.org/officeDocument/2006/relationships/tags" Target="../tags/tag706.xml" /><Relationship Id="rId12" Type="http://schemas.openxmlformats.org/officeDocument/2006/relationships/image" Target="../media/image6.png" /><Relationship Id="rId13" Type="http://schemas.openxmlformats.org/officeDocument/2006/relationships/tags" Target="../tags/tag707.xml" /><Relationship Id="rId14" Type="http://schemas.openxmlformats.org/officeDocument/2006/relationships/tags" Target="../tags/tag708.xml" /><Relationship Id="rId2" Type="http://schemas.openxmlformats.org/officeDocument/2006/relationships/tags" Target="../tags/tag698.xml" /><Relationship Id="rId3" Type="http://schemas.openxmlformats.org/officeDocument/2006/relationships/tags" Target="../tags/tag699.xml" /><Relationship Id="rId4" Type="http://schemas.openxmlformats.org/officeDocument/2006/relationships/tags" Target="../tags/tag700.xml" /><Relationship Id="rId5" Type="http://schemas.openxmlformats.org/officeDocument/2006/relationships/tags" Target="../tags/tag701.xml" /><Relationship Id="rId6" Type="http://schemas.openxmlformats.org/officeDocument/2006/relationships/tags" Target="../tags/tag702.xml" /><Relationship Id="rId7" Type="http://schemas.openxmlformats.org/officeDocument/2006/relationships/tags" Target="../tags/tag703.xml" /><Relationship Id="rId8" Type="http://schemas.openxmlformats.org/officeDocument/2006/relationships/image" Target="../media/image9.png" /><Relationship Id="rId9" Type="http://schemas.openxmlformats.org/officeDocument/2006/relationships/tags" Target="../tags/tag7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tags" Target="../tags/tag713.xml" /><Relationship Id="rId11" Type="http://schemas.openxmlformats.org/officeDocument/2006/relationships/image" Target="../media/image13.png" /><Relationship Id="rId12" Type="http://schemas.openxmlformats.org/officeDocument/2006/relationships/tags" Target="../tags/tag714.xml" /><Relationship Id="rId13" Type="http://schemas.openxmlformats.org/officeDocument/2006/relationships/image" Target="../media/image14.png" /><Relationship Id="rId14" Type="http://schemas.openxmlformats.org/officeDocument/2006/relationships/tags" Target="../tags/tag715.xml" /><Relationship Id="rId15" Type="http://schemas.openxmlformats.org/officeDocument/2006/relationships/image" Target="../media/image15.jpeg" /><Relationship Id="rId16" Type="http://schemas.openxmlformats.org/officeDocument/2006/relationships/tags" Target="../tags/tag716.xml" /><Relationship Id="rId17" Type="http://schemas.openxmlformats.org/officeDocument/2006/relationships/tags" Target="../tags/tag717.xml" /><Relationship Id="rId2" Type="http://schemas.openxmlformats.org/officeDocument/2006/relationships/tags" Target="../tags/tag709.xml" /><Relationship Id="rId3" Type="http://schemas.openxmlformats.org/officeDocument/2006/relationships/tags" Target="../tags/tag710.xml" /><Relationship Id="rId4" Type="http://schemas.openxmlformats.org/officeDocument/2006/relationships/image" Target="../media/image10.png" /><Relationship Id="rId5" Type="http://schemas.openxmlformats.org/officeDocument/2006/relationships/tags" Target="../tags/tag711.xml" /><Relationship Id="rId6" Type="http://schemas.openxmlformats.org/officeDocument/2006/relationships/image" Target="../media/image11.png" /><Relationship Id="rId7" Type="http://schemas.openxmlformats.org/officeDocument/2006/relationships/tags" Target="../tags/tag712.xml" /><Relationship Id="rId8" Type="http://schemas.openxmlformats.org/officeDocument/2006/relationships/hyperlink" Target="http://chn.docer.com/works?userid=219874625_5_8_2_5_11_3" TargetMode="External" /><Relationship Id="rId9"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tags" Target="../tags/tag722.xml" /><Relationship Id="rId11" Type="http://schemas.openxmlformats.org/officeDocument/2006/relationships/image" Target="../media/image13.png" /><Relationship Id="rId12" Type="http://schemas.openxmlformats.org/officeDocument/2006/relationships/tags" Target="../tags/tag723.xml" /><Relationship Id="rId13" Type="http://schemas.openxmlformats.org/officeDocument/2006/relationships/image" Target="../media/image14.png" /><Relationship Id="rId14" Type="http://schemas.openxmlformats.org/officeDocument/2006/relationships/tags" Target="../tags/tag724.xml" /><Relationship Id="rId15" Type="http://schemas.openxmlformats.org/officeDocument/2006/relationships/tags" Target="../tags/tag725.xml" /><Relationship Id="rId16" Type="http://schemas.openxmlformats.org/officeDocument/2006/relationships/tags" Target="../tags/tag726.xml" /><Relationship Id="rId2" Type="http://schemas.openxmlformats.org/officeDocument/2006/relationships/tags" Target="../tags/tag718.xml" /><Relationship Id="rId3" Type="http://schemas.openxmlformats.org/officeDocument/2006/relationships/tags" Target="../tags/tag719.xml" /><Relationship Id="rId4" Type="http://schemas.openxmlformats.org/officeDocument/2006/relationships/image" Target="../media/image10.png" /><Relationship Id="rId5" Type="http://schemas.openxmlformats.org/officeDocument/2006/relationships/tags" Target="../tags/tag720.xml" /><Relationship Id="rId6" Type="http://schemas.openxmlformats.org/officeDocument/2006/relationships/image" Target="../media/image11.png" /><Relationship Id="rId7" Type="http://schemas.openxmlformats.org/officeDocument/2006/relationships/tags" Target="../tags/tag721.xml" /><Relationship Id="rId8" Type="http://schemas.openxmlformats.org/officeDocument/2006/relationships/hyperlink" Target="http://chn.docer.com/works?userid=219874625_5_8_2_5_11_3" TargetMode="External" /><Relationship Id="rId9" Type="http://schemas.openxmlformats.org/officeDocument/2006/relationships/image" Target="../media/image1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734.xml" /><Relationship Id="rId11" Type="http://schemas.openxmlformats.org/officeDocument/2006/relationships/image" Target="../media/image6.png" /><Relationship Id="rId12" Type="http://schemas.openxmlformats.org/officeDocument/2006/relationships/tags" Target="../tags/tag735.xml" /><Relationship Id="rId13" Type="http://schemas.openxmlformats.org/officeDocument/2006/relationships/tags" Target="../tags/tag736.xml" /><Relationship Id="rId2" Type="http://schemas.openxmlformats.org/officeDocument/2006/relationships/tags" Target="../tags/tag727.xml" /><Relationship Id="rId3" Type="http://schemas.openxmlformats.org/officeDocument/2006/relationships/tags" Target="../tags/tag728.xml" /><Relationship Id="rId4" Type="http://schemas.openxmlformats.org/officeDocument/2006/relationships/tags" Target="../tags/tag729.xml" /><Relationship Id="rId5" Type="http://schemas.openxmlformats.org/officeDocument/2006/relationships/tags" Target="../tags/tag730.xml" /><Relationship Id="rId6" Type="http://schemas.openxmlformats.org/officeDocument/2006/relationships/tags" Target="../tags/tag731.xml" /><Relationship Id="rId7" Type="http://schemas.openxmlformats.org/officeDocument/2006/relationships/tags" Target="../tags/tag732.xml" /><Relationship Id="rId8" Type="http://schemas.openxmlformats.org/officeDocument/2006/relationships/image" Target="../media/image9.png" /><Relationship Id="rId9" Type="http://schemas.openxmlformats.org/officeDocument/2006/relationships/tags" Target="../tags/tag7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5.xml" /><Relationship Id="rId10" Type="http://schemas.openxmlformats.org/officeDocument/2006/relationships/image" Target="../media/image17.jpeg" /><Relationship Id="rId11" Type="http://schemas.openxmlformats.org/officeDocument/2006/relationships/tags" Target="../tags/tag747.xml" /><Relationship Id="rId12" Type="http://schemas.openxmlformats.org/officeDocument/2006/relationships/tags" Target="../tags/tag748.xml" /><Relationship Id="rId13" Type="http://schemas.openxmlformats.org/officeDocument/2006/relationships/image" Target="../media/image18.png" /><Relationship Id="rId14" Type="http://schemas.openxmlformats.org/officeDocument/2006/relationships/tags" Target="../tags/tag749.xml" /><Relationship Id="rId15" Type="http://schemas.openxmlformats.org/officeDocument/2006/relationships/image" Target="../media/image19.png" /><Relationship Id="rId16" Type="http://schemas.openxmlformats.org/officeDocument/2006/relationships/tags" Target="../tags/tag750.xml" /><Relationship Id="rId2" Type="http://schemas.openxmlformats.org/officeDocument/2006/relationships/notesSlide" Target="../notesSlides/notesSlide3.xml" /><Relationship Id="rId3" Type="http://schemas.openxmlformats.org/officeDocument/2006/relationships/tags" Target="../tags/tag741.xml" /><Relationship Id="rId4" Type="http://schemas.openxmlformats.org/officeDocument/2006/relationships/tags" Target="../tags/tag742.xml" /><Relationship Id="rId5" Type="http://schemas.openxmlformats.org/officeDocument/2006/relationships/tags" Target="../tags/tag743.xml" /><Relationship Id="rId6" Type="http://schemas.openxmlformats.org/officeDocument/2006/relationships/tags" Target="../tags/tag744.xml" /><Relationship Id="rId7" Type="http://schemas.openxmlformats.org/officeDocument/2006/relationships/tags" Target="../tags/tag745.xml" /><Relationship Id="rId8" Type="http://schemas.openxmlformats.org/officeDocument/2006/relationships/image" Target="../media/image16.jpeg" /><Relationship Id="rId9" Type="http://schemas.openxmlformats.org/officeDocument/2006/relationships/tags" Target="../tags/tag74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758.xml" /><Relationship Id="rId11" Type="http://schemas.openxmlformats.org/officeDocument/2006/relationships/tags" Target="../tags/tag759.xml" /><Relationship Id="rId12" Type="http://schemas.openxmlformats.org/officeDocument/2006/relationships/tags" Target="../tags/tag760.xml" /><Relationship Id="rId13" Type="http://schemas.openxmlformats.org/officeDocument/2006/relationships/image" Target="../media/image6.png" /><Relationship Id="rId14" Type="http://schemas.openxmlformats.org/officeDocument/2006/relationships/tags" Target="../tags/tag761.xml" /><Relationship Id="rId15" Type="http://schemas.openxmlformats.org/officeDocument/2006/relationships/tags" Target="../tags/tag762.xml" /><Relationship Id="rId2" Type="http://schemas.openxmlformats.org/officeDocument/2006/relationships/tags" Target="../tags/tag751.xml" /><Relationship Id="rId3" Type="http://schemas.openxmlformats.org/officeDocument/2006/relationships/tags" Target="../tags/tag752.xml" /><Relationship Id="rId4" Type="http://schemas.openxmlformats.org/officeDocument/2006/relationships/tags" Target="../tags/tag753.xml" /><Relationship Id="rId5" Type="http://schemas.openxmlformats.org/officeDocument/2006/relationships/tags" Target="../tags/tag754.xml" /><Relationship Id="rId6" Type="http://schemas.openxmlformats.org/officeDocument/2006/relationships/tags" Target="../tags/tag755.xml" /><Relationship Id="rId7" Type="http://schemas.openxmlformats.org/officeDocument/2006/relationships/tags" Target="../tags/tag756.xml" /><Relationship Id="rId8" Type="http://schemas.openxmlformats.org/officeDocument/2006/relationships/tags" Target="../tags/tag757.xml" /><Relationship Id="rId9"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773.xml" /><Relationship Id="rId2" Type="http://schemas.openxmlformats.org/officeDocument/2006/relationships/notesSlide" Target="../notesSlides/notesSlide4.xml" /><Relationship Id="rId3" Type="http://schemas.openxmlformats.org/officeDocument/2006/relationships/tags" Target="../tags/tag767.xml" /><Relationship Id="rId4" Type="http://schemas.openxmlformats.org/officeDocument/2006/relationships/tags" Target="../tags/tag768.xml" /><Relationship Id="rId5" Type="http://schemas.openxmlformats.org/officeDocument/2006/relationships/tags" Target="../tags/tag769.xml" /><Relationship Id="rId6" Type="http://schemas.openxmlformats.org/officeDocument/2006/relationships/image" Target="../media/image20.png" /><Relationship Id="rId7" Type="http://schemas.openxmlformats.org/officeDocument/2006/relationships/tags" Target="../tags/tag770.xml" /><Relationship Id="rId8" Type="http://schemas.openxmlformats.org/officeDocument/2006/relationships/tags" Target="../tags/tag771.xml" /><Relationship Id="rId9" Type="http://schemas.openxmlformats.org/officeDocument/2006/relationships/tags" Target="../tags/tag77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4" name="直角三角形 13" title="">
            <a:extLst>
              <a:ext uri="{FF2B5EF4-FFF2-40B4-BE49-F238E27FC236}">
                <a16:creationId xmlns:a16="http://schemas.microsoft.com/office/drawing/2014/main" id="{5BA6A6CF-5F0D-4149-BCE4-63683D2AF05D}"/>
              </a:ext>
            </a:extLst>
          </p:cNvPr>
          <p:cNvSpPr/>
          <p:nvPr>
            <p:custDataLst>
              <p:tags r:id="rId4"/>
            </p:custDataLst>
          </p:nvPr>
        </p:nvSpPr>
        <p:spPr>
          <a:xfrm>
            <a:off x="2106487" y="-258792"/>
            <a:ext cx="5558816" cy="7115546"/>
          </a:xfrm>
          <a:prstGeom prst="rtTriangle">
            <a:avLst/>
          </a:prstGeom>
          <a:solidFill>
            <a:srgbClr val="ADD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title="">
            <a:extLst>
              <a:ext uri="{FF2B5EF4-FFF2-40B4-BE49-F238E27FC236}">
                <a16:creationId xmlns:a16="http://schemas.microsoft.com/office/drawing/2014/main" id="{B9E60D1B-9CDC-4CCB-9342-733C74EF6A9F}"/>
              </a:ext>
            </a:extLst>
          </p:cNvPr>
          <p:cNvSpPr/>
          <p:nvPr>
            <p:custDataLst>
              <p:tags r:id="rId5"/>
            </p:custDataLst>
          </p:nvPr>
        </p:nvSpPr>
        <p:spPr>
          <a:xfrm>
            <a:off x="-17252" y="1246"/>
            <a:ext cx="2198450" cy="6858000"/>
          </a:xfrm>
          <a:prstGeom prst="rect">
            <a:avLst/>
          </a:prstGeom>
          <a:solidFill>
            <a:srgbClr val="ADD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7" name="图片 6" title="">
            <a:extLst>
              <a:ext uri="{FF2B5EF4-FFF2-40B4-BE49-F238E27FC236}">
                <a16:creationId xmlns:a16="http://schemas.microsoft.com/office/drawing/2014/main" id="{7146775E-F744-48CE-B329-CB0A24DF968C}"/>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rcRect l="12695" t="13963" r="15432" b="9410"/>
          <a:stretch>
            <a:fillRect/>
          </a:stretch>
        </p:blipFill>
        <p:spPr>
          <a:xfrm rot="5400000">
            <a:off x="4129190" y="-1346276"/>
            <a:ext cx="4585239" cy="9274511"/>
          </a:xfrm>
          <a:prstGeom prst="rect">
            <a:avLst/>
          </a:prstGeom>
          <a:effectLst>
            <a:outerShdw blurRad="152400" dist="76200" dir="5400000" algn="t" rotWithShape="0">
              <a:prstClr val="black">
                <a:alpha val="40000"/>
              </a:prstClr>
            </a:outerShdw>
          </a:effectLst>
        </p:spPr>
      </p:pic>
      <p:sp>
        <p:nvSpPr>
          <p:cNvPr id="13" name="文本框 12" title="">
            <a:extLst>
              <a:ext uri="{FF2B5EF4-FFF2-40B4-BE49-F238E27FC236}">
                <a16:creationId xmlns:a16="http://schemas.microsoft.com/office/drawing/2014/main" id="{B8282DDB-CBC1-465A-A348-FEB4AE8F0BD9}"/>
              </a:ext>
            </a:extLst>
          </p:cNvPr>
          <p:cNvSpPr txBox="1"/>
          <p:nvPr>
            <p:custDataLst>
              <p:tags r:id="rId8"/>
            </p:custDataLst>
          </p:nvPr>
        </p:nvSpPr>
        <p:spPr>
          <a:xfrm>
            <a:off x="7723599" y="2305502"/>
            <a:ext cx="1107996" cy="248157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zh-CN" sz="6000" b="0" i="0" u="none" strike="noStrike" kern="1200" cap="none" spc="0" normalizeH="0" baseline="0" noProof="0">
                <a:ln>
                  <a:noFill/>
                </a:ln>
                <a:solidFill>
                  <a:prstClr val="white"/>
                </a:solidFill>
                <a:effectLst/>
                <a:uLnTx/>
                <a:uFillTx/>
                <a:latin typeface="Agency FB" panose="020b0503020202020204" pitchFamily="34" charset="0"/>
                <a:ea typeface="字魂27号-布丁体" panose="00000500000000000000" pitchFamily="2" charset="-122"/>
                <a:cs typeface="+mn-cs"/>
              </a:rPr>
              <a:t>20XX</a:t>
            </a:r>
            <a:endParaRPr kumimoji="0" lang="zh-CN" altLang="en-US" sz="6000" b="0" i="0" u="none" strike="noStrike" kern="1200" cap="none" spc="0" normalizeH="0" baseline="0" noProof="0">
              <a:ln>
                <a:noFill/>
              </a:ln>
              <a:solidFill>
                <a:prstClr val="white"/>
              </a:solidFill>
              <a:effectLst/>
              <a:uLnTx/>
              <a:uFillTx/>
              <a:latin typeface="Agency FB" panose="020b0503020202020204" pitchFamily="34" charset="0"/>
              <a:ea typeface="字魂27号-布丁体" panose="00000500000000000000" pitchFamily="2" charset="-122"/>
              <a:cs typeface="+mn-cs"/>
            </a:endParaRPr>
          </a:p>
        </p:txBody>
      </p:sp>
      <p:cxnSp>
        <p:nvCxnSpPr>
          <p:cNvPr id="18" name="直接连接符 17" title="">
            <a:extLst>
              <a:ext uri="{FF2B5EF4-FFF2-40B4-BE49-F238E27FC236}">
                <a16:creationId xmlns:a16="http://schemas.microsoft.com/office/drawing/2014/main" id="{FB5FFC29-C18B-4D19-AE79-B0520FA2368E}"/>
              </a:ext>
            </a:extLst>
          </p:cNvPr>
          <p:cNvCxnSpPr/>
          <p:nvPr>
            <p:custDataLst>
              <p:tags r:id="rId9"/>
            </p:custDataLst>
          </p:nvPr>
        </p:nvCxnSpPr>
        <p:spPr>
          <a:xfrm>
            <a:off x="724619" y="2518913"/>
            <a:ext cx="98341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title="">
            <a:extLst>
              <a:ext uri="{FF2B5EF4-FFF2-40B4-BE49-F238E27FC236}">
                <a16:creationId xmlns:a16="http://schemas.microsoft.com/office/drawing/2014/main" id="{9DE55FA5-B273-48BD-B00A-B0F1FA3979F5}"/>
              </a:ext>
            </a:extLst>
          </p:cNvPr>
          <p:cNvCxnSpPr/>
          <p:nvPr>
            <p:custDataLst>
              <p:tags r:id="rId10"/>
            </p:custDataLst>
          </p:nvPr>
        </p:nvCxnSpPr>
        <p:spPr>
          <a:xfrm>
            <a:off x="1009290" y="2664441"/>
            <a:ext cx="37956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title="">
            <a:extLst>
              <a:ext uri="{FF2B5EF4-FFF2-40B4-BE49-F238E27FC236}">
                <a16:creationId xmlns:a16="http://schemas.microsoft.com/office/drawing/2014/main" id="{B312BEF0-CE49-4F2D-A235-BFEA9000A720}"/>
              </a:ext>
            </a:extLst>
          </p:cNvPr>
          <p:cNvCxnSpPr/>
          <p:nvPr>
            <p:custDataLst>
              <p:tags r:id="rId11"/>
            </p:custDataLst>
          </p:nvPr>
        </p:nvCxnSpPr>
        <p:spPr>
          <a:xfrm>
            <a:off x="2280565" y="1023116"/>
            <a:ext cx="37956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title="">
            <a:extLst>
              <a:ext uri="{FF2B5EF4-FFF2-40B4-BE49-F238E27FC236}">
                <a16:creationId xmlns:a16="http://schemas.microsoft.com/office/drawing/2014/main" id="{2A51F828-12A3-4934-93CF-8ED339D2F58E}"/>
              </a:ext>
            </a:extLst>
          </p:cNvPr>
          <p:cNvCxnSpPr/>
          <p:nvPr>
            <p:custDataLst>
              <p:tags r:id="rId12"/>
            </p:custDataLst>
          </p:nvPr>
        </p:nvCxnSpPr>
        <p:spPr>
          <a:xfrm>
            <a:off x="10389395" y="1333667"/>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title="">
            <a:extLst>
              <a:ext uri="{FF2B5EF4-FFF2-40B4-BE49-F238E27FC236}">
                <a16:creationId xmlns:a16="http://schemas.microsoft.com/office/drawing/2014/main" id="{47D5216A-4C92-46EC-8F1B-5DCA9B7C79A7}"/>
              </a:ext>
            </a:extLst>
          </p:cNvPr>
          <p:cNvCxnSpPr/>
          <p:nvPr>
            <p:custDataLst>
              <p:tags r:id="rId13"/>
            </p:custDataLst>
          </p:nvPr>
        </p:nvCxnSpPr>
        <p:spPr>
          <a:xfrm>
            <a:off x="10803463" y="1195644"/>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title="">
            <a:extLst>
              <a:ext uri="{FF2B5EF4-FFF2-40B4-BE49-F238E27FC236}">
                <a16:creationId xmlns:a16="http://schemas.microsoft.com/office/drawing/2014/main" id="{AF9B7DAE-2A4B-41E4-9A13-2A67123A72EA}"/>
              </a:ext>
            </a:extLst>
          </p:cNvPr>
          <p:cNvCxnSpPr/>
          <p:nvPr>
            <p:custDataLst>
              <p:tags r:id="rId14"/>
            </p:custDataLst>
          </p:nvPr>
        </p:nvCxnSpPr>
        <p:spPr>
          <a:xfrm>
            <a:off x="10724229" y="3775494"/>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title="">
            <a:extLst>
              <a:ext uri="{FF2B5EF4-FFF2-40B4-BE49-F238E27FC236}">
                <a16:creationId xmlns:a16="http://schemas.microsoft.com/office/drawing/2014/main" id="{10521136-BA96-4314-856A-C8F0DDA640BA}"/>
              </a:ext>
            </a:extLst>
          </p:cNvPr>
          <p:cNvCxnSpPr/>
          <p:nvPr>
            <p:custDataLst>
              <p:tags r:id="rId15"/>
            </p:custDataLst>
          </p:nvPr>
        </p:nvCxnSpPr>
        <p:spPr>
          <a:xfrm>
            <a:off x="10882697" y="3901657"/>
            <a:ext cx="255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title="">
            <a:extLst>
              <a:ext uri="{FF2B5EF4-FFF2-40B4-BE49-F238E27FC236}">
                <a16:creationId xmlns:a16="http://schemas.microsoft.com/office/drawing/2014/main" id="{5ADFA536-1684-4581-846F-C359D5053861}"/>
              </a:ext>
            </a:extLst>
          </p:cNvPr>
          <p:cNvCxnSpPr/>
          <p:nvPr>
            <p:custDataLst>
              <p:tags r:id="rId16"/>
            </p:custDataLst>
          </p:nvPr>
        </p:nvCxnSpPr>
        <p:spPr>
          <a:xfrm>
            <a:off x="4885895" y="6230789"/>
            <a:ext cx="255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椭圆 29" title="">
            <a:extLst>
              <a:ext uri="{FF2B5EF4-FFF2-40B4-BE49-F238E27FC236}">
                <a16:creationId xmlns:a16="http://schemas.microsoft.com/office/drawing/2014/main" id="{06884157-8DE6-4FF4-A09B-C2CDD12294B0}"/>
              </a:ext>
            </a:extLst>
          </p:cNvPr>
          <p:cNvSpPr/>
          <p:nvPr>
            <p:custDataLst>
              <p:tags r:id="rId17"/>
            </p:custDataLst>
          </p:nvPr>
        </p:nvSpPr>
        <p:spPr>
          <a:xfrm>
            <a:off x="1901002" y="3901657"/>
            <a:ext cx="126521" cy="126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椭圆 30" title="">
            <a:extLst>
              <a:ext uri="{FF2B5EF4-FFF2-40B4-BE49-F238E27FC236}">
                <a16:creationId xmlns:a16="http://schemas.microsoft.com/office/drawing/2014/main" id="{741EF193-4579-4F93-B7CA-0F97D8B28D73}"/>
              </a:ext>
            </a:extLst>
          </p:cNvPr>
          <p:cNvSpPr/>
          <p:nvPr>
            <p:custDataLst>
              <p:tags r:id="rId18"/>
            </p:custDataLst>
          </p:nvPr>
        </p:nvSpPr>
        <p:spPr>
          <a:xfrm>
            <a:off x="1901002" y="4169395"/>
            <a:ext cx="126521" cy="126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椭圆 31" title="">
            <a:extLst>
              <a:ext uri="{FF2B5EF4-FFF2-40B4-BE49-F238E27FC236}">
                <a16:creationId xmlns:a16="http://schemas.microsoft.com/office/drawing/2014/main" id="{3C389B98-15EC-4C95-B4B3-0CD405331F5D}"/>
              </a:ext>
            </a:extLst>
          </p:cNvPr>
          <p:cNvSpPr/>
          <p:nvPr>
            <p:custDataLst>
              <p:tags r:id="rId19"/>
            </p:custDataLst>
          </p:nvPr>
        </p:nvSpPr>
        <p:spPr>
          <a:xfrm>
            <a:off x="1898128" y="4477072"/>
            <a:ext cx="126521" cy="1265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椭圆 32" title="">
            <a:extLst>
              <a:ext uri="{FF2B5EF4-FFF2-40B4-BE49-F238E27FC236}">
                <a16:creationId xmlns:a16="http://schemas.microsoft.com/office/drawing/2014/main" id="{89B82780-5059-4AEA-8CA5-9B7DF26223AF}"/>
              </a:ext>
            </a:extLst>
          </p:cNvPr>
          <p:cNvSpPr/>
          <p:nvPr>
            <p:custDataLst>
              <p:tags r:id="rId20"/>
            </p:custDataLst>
          </p:nvPr>
        </p:nvSpPr>
        <p:spPr>
          <a:xfrm>
            <a:off x="10803463" y="2174854"/>
            <a:ext cx="130646" cy="1306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椭圆 33" title="">
            <a:extLst>
              <a:ext uri="{FF2B5EF4-FFF2-40B4-BE49-F238E27FC236}">
                <a16:creationId xmlns:a16="http://schemas.microsoft.com/office/drawing/2014/main" id="{79C3A1C0-49FE-4239-953F-D27B9A2CB3C6}"/>
              </a:ext>
            </a:extLst>
          </p:cNvPr>
          <p:cNvSpPr/>
          <p:nvPr>
            <p:custDataLst>
              <p:tags r:id="rId21"/>
            </p:custDataLst>
          </p:nvPr>
        </p:nvSpPr>
        <p:spPr>
          <a:xfrm>
            <a:off x="8890254" y="5868778"/>
            <a:ext cx="322170" cy="3221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椭圆 34" title="">
            <a:extLst>
              <a:ext uri="{FF2B5EF4-FFF2-40B4-BE49-F238E27FC236}">
                <a16:creationId xmlns:a16="http://schemas.microsoft.com/office/drawing/2014/main" id="{3316BB9B-583A-4D92-A892-EF6727D3D8B4}"/>
              </a:ext>
            </a:extLst>
          </p:cNvPr>
          <p:cNvSpPr/>
          <p:nvPr>
            <p:custDataLst>
              <p:tags r:id="rId22"/>
            </p:custDataLst>
          </p:nvPr>
        </p:nvSpPr>
        <p:spPr>
          <a:xfrm>
            <a:off x="9378709" y="6099385"/>
            <a:ext cx="144853" cy="144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title="">
            <a:extLst>
              <a:ext uri="{FF2B5EF4-FFF2-40B4-BE49-F238E27FC236}">
                <a16:creationId xmlns:a16="http://schemas.microsoft.com/office/drawing/2014/main" id="{35893F8E-C4E8-4A68-96BA-308FD099A68C}"/>
              </a:ext>
            </a:extLst>
          </p:cNvPr>
          <p:cNvSpPr/>
          <p:nvPr>
            <p:custDataLst>
              <p:tags r:id="rId23"/>
            </p:custDataLst>
          </p:nvPr>
        </p:nvSpPr>
        <p:spPr>
          <a:xfrm>
            <a:off x="649748" y="963852"/>
            <a:ext cx="231787" cy="231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椭圆 36" title="">
            <a:extLst>
              <a:ext uri="{FF2B5EF4-FFF2-40B4-BE49-F238E27FC236}">
                <a16:creationId xmlns:a16="http://schemas.microsoft.com/office/drawing/2014/main" id="{C9A4D54F-026E-4296-BF25-3874DC5F8A0C}"/>
              </a:ext>
            </a:extLst>
          </p:cNvPr>
          <p:cNvSpPr/>
          <p:nvPr>
            <p:custDataLst>
              <p:tags r:id="rId24"/>
            </p:custDataLst>
          </p:nvPr>
        </p:nvSpPr>
        <p:spPr>
          <a:xfrm>
            <a:off x="961988" y="740548"/>
            <a:ext cx="144853" cy="144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椭圆 37" title="">
            <a:extLst>
              <a:ext uri="{FF2B5EF4-FFF2-40B4-BE49-F238E27FC236}">
                <a16:creationId xmlns:a16="http://schemas.microsoft.com/office/drawing/2014/main" id="{8512BAAF-9E21-4FB0-8993-E4A83A649C22}"/>
              </a:ext>
            </a:extLst>
          </p:cNvPr>
          <p:cNvSpPr/>
          <p:nvPr>
            <p:custDataLst>
              <p:tags r:id="rId25"/>
            </p:custDataLst>
          </p:nvPr>
        </p:nvSpPr>
        <p:spPr>
          <a:xfrm>
            <a:off x="943131" y="5351811"/>
            <a:ext cx="231787" cy="231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title="">
            <a:extLst>
              <a:ext uri="{FF2B5EF4-FFF2-40B4-BE49-F238E27FC236}">
                <a16:creationId xmlns:a16="http://schemas.microsoft.com/office/drawing/2014/main" id="{E574D757-58FB-4646-A3F3-AB087933E9B4}"/>
              </a:ext>
            </a:extLst>
          </p:cNvPr>
          <p:cNvSpPr/>
          <p:nvPr>
            <p:custDataLst>
              <p:tags r:id="rId26"/>
            </p:custDataLst>
          </p:nvPr>
        </p:nvSpPr>
        <p:spPr>
          <a:xfrm>
            <a:off x="9835236" y="1101881"/>
            <a:ext cx="93758" cy="93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title="">
            <a:extLst>
              <a:ext uri="{FF2B5EF4-FFF2-40B4-BE49-F238E27FC236}">
                <a16:creationId xmlns:a16="http://schemas.microsoft.com/office/drawing/2014/main" id="{14A4D3D7-EC3D-4183-B79A-5F48868A38C7}"/>
              </a:ext>
            </a:extLst>
          </p:cNvPr>
          <p:cNvSpPr/>
          <p:nvPr>
            <p:custDataLst>
              <p:tags r:id="rId27"/>
            </p:custDataLst>
          </p:nvPr>
        </p:nvSpPr>
        <p:spPr>
          <a:xfrm>
            <a:off x="11473132" y="4180858"/>
            <a:ext cx="156520" cy="156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title="">
            <a:extLst>
              <a:ext uri="{FF2B5EF4-FFF2-40B4-BE49-F238E27FC236}">
                <a16:creationId xmlns:a16="http://schemas.microsoft.com/office/drawing/2014/main" id="{08DD5C7A-0929-9AAF-277D-6D83C9054340}"/>
              </a:ext>
            </a:extLst>
          </p:cNvPr>
          <p:cNvSpPr txBox="1"/>
          <p:nvPr>
            <p:custDataLst>
              <p:tags r:id="rId28"/>
            </p:custDataLst>
          </p:nvPr>
        </p:nvSpPr>
        <p:spPr>
          <a:xfrm>
            <a:off x="1920240" y="2636891"/>
            <a:ext cx="8877300" cy="1754326"/>
          </a:xfrm>
          <a:prstGeom prst="rect">
            <a:avLst/>
          </a:prstGeom>
          <a:noFill/>
        </p:spPr>
        <p:txBody>
          <a:bodyPr wrap="square" rtlCol="0">
            <a:spAutoFit/>
          </a:bodyPr>
          <a:lstStyle/>
          <a:p>
            <a:pPr algn="ctr"/>
            <a:r>
              <a:rPr lang="zh-CN" altLang="en-US" sz="7200">
                <a:solidFill>
                  <a:srgbClr val="000000"/>
                </a:solidFill>
                <a:latin typeface="华文行楷" panose="02010800040101010101" pitchFamily="2" charset="-122"/>
                <a:ea typeface="华文行楷" panose="02010800040101010101" pitchFamily="2" charset="-122"/>
              </a:rPr>
              <a:t>生如野草，不屈不挠</a:t>
            </a:r>
            <a:endParaRPr lang="en-US" altLang="zh-CN" sz="3600">
              <a:solidFill>
                <a:srgbClr val="000000"/>
              </a:solidFill>
              <a:latin typeface="华文行楷" panose="02010800040101010101" pitchFamily="2" charset="-122"/>
              <a:ea typeface="华文行楷" panose="02010800040101010101" pitchFamily="2" charset="-122"/>
            </a:endParaRPr>
          </a:p>
          <a:p>
            <a:r>
              <a:rPr lang="en-US" altLang="zh-CN" sz="3600">
                <a:solidFill>
                  <a:srgbClr val="000000"/>
                </a:solidFill>
                <a:latin typeface="华文行楷" panose="02010800040101010101" pitchFamily="2" charset="-122"/>
                <a:ea typeface="华文行楷" panose="02010800040101010101" pitchFamily="2" charset="-122"/>
              </a:rPr>
              <a:t>               ——《</a:t>
            </a:r>
            <a:r>
              <a:rPr lang="zh-CN" altLang="en-US" sz="3600">
                <a:solidFill>
                  <a:srgbClr val="000000"/>
                </a:solidFill>
                <a:latin typeface="华文行楷" panose="02010800040101010101" pitchFamily="2" charset="-122"/>
                <a:ea typeface="华文行楷" panose="02010800040101010101" pitchFamily="2" charset="-122"/>
              </a:rPr>
              <a:t>八角笼中</a:t>
            </a:r>
            <a:r>
              <a:rPr lang="en-US" altLang="zh-CN" sz="3600">
                <a:solidFill>
                  <a:srgbClr val="000000"/>
                </a:solidFill>
                <a:latin typeface="华文行楷" panose="02010800040101010101" pitchFamily="2" charset="-122"/>
                <a:ea typeface="华文行楷" panose="02010800040101010101" pitchFamily="2" charset="-122"/>
              </a:rPr>
              <a:t>》</a:t>
            </a:r>
            <a:r>
              <a:rPr lang="zh-CN" altLang="en-US" sz="3600">
                <a:solidFill>
                  <a:srgbClr val="000000"/>
                </a:solidFill>
                <a:latin typeface="华文行楷" panose="02010800040101010101" pitchFamily="2" charset="-122"/>
                <a:ea typeface="华文行楷" panose="02010800040101010101" pitchFamily="2" charset="-122"/>
              </a:rPr>
              <a:t>作文素材积累</a:t>
            </a:r>
          </a:p>
        </p:txBody>
      </p:sp>
    </p:spTree>
    <p:extLst>
      <p:ext uri="{BB962C8B-B14F-4D97-AF65-F5344CB8AC3E}">
        <p14:creationId xmlns:p14="http://schemas.microsoft.com/office/powerpoint/2010/main" val="27974616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nodeType="clickPar">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par>
                                <p:cTn id="52" presetID="10"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animBg="1"/>
      <p:bldP spid="31" grpId="0" animBg="1"/>
      <p:bldP spid="32" grpId="0" animBg="1"/>
      <p:bldP spid="33" grpId="0" animBg="1"/>
      <p:bldP spid="34" grpId="0" animBg="1"/>
      <p:bldP spid="36" grpId="0" animBg="1"/>
      <p:bldP spid="37"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2123658"/>
          </a:xfrm>
          <a:prstGeom prst="rect">
            <a:avLst/>
          </a:prstGeom>
          <a:noFill/>
        </p:spPr>
        <p:txBody>
          <a:bodyPr wrap="square" rtlCol="0">
            <a:spAutoFit/>
          </a:bodyPr>
          <a:lstStyle/>
          <a:p>
            <a:pPr>
              <a:lnSpc>
                <a:spcPct val="150000"/>
              </a:lnSpc>
            </a:pPr>
            <a:r>
              <a:rPr lang="zh-CN" altLang="en-US" sz="3600" b="1" i="0">
                <a:effectLst/>
                <a:latin typeface="微软雅黑" panose="020b0503020204020204" pitchFamily="34" charset="-122"/>
                <a:ea typeface="微软雅黑" panose="020b0503020204020204" pitchFamily="34" charset="-122"/>
              </a:rPr>
              <a:t>你格局一大，</a:t>
            </a:r>
            <a:endParaRPr lang="en-US" altLang="zh-CN" sz="3600" b="1" i="0">
              <a:effectLst/>
              <a:latin typeface="微软雅黑" panose="020b0503020204020204" pitchFamily="34" charset="-122"/>
              <a:ea typeface="微软雅黑" panose="020b0503020204020204" pitchFamily="34" charset="-122"/>
            </a:endParaRPr>
          </a:p>
          <a:p>
            <a:pPr>
              <a:lnSpc>
                <a:spcPct val="150000"/>
              </a:lnSpc>
            </a:pPr>
            <a:r>
              <a:rPr lang="zh-CN" altLang="en-US" sz="3600" b="1" i="0">
                <a:effectLst/>
                <a:latin typeface="微软雅黑" panose="020b0503020204020204" pitchFamily="34" charset="-122"/>
                <a:ea typeface="微软雅黑" panose="020b0503020204020204" pitchFamily="34" charset="-122"/>
              </a:rPr>
              <a:t>路就宽了。</a:t>
            </a:r>
            <a:endParaRPr lang="en-US" altLang="zh-CN" sz="3600" b="1" i="0">
              <a:effectLst/>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 </a:t>
            </a:r>
            <a:endParaRPr lang="zh-CN" altLang="en-US" sz="2400"/>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6172200" y="519443"/>
            <a:ext cx="5349240" cy="6771084"/>
          </a:xfrm>
          <a:prstGeom prst="rect">
            <a:avLst/>
          </a:prstGeom>
          <a:noFill/>
        </p:spPr>
        <p:txBody>
          <a:bodyPr wrap="square" rtlCol="0">
            <a:spAutoFit/>
          </a:bodyPr>
          <a:lstStyle/>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：视野、格局</a:t>
            </a:r>
            <a:endParaRPr lang="zh-CN" altLang="en-US" sz="2800" b="0" i="0">
              <a:solidFill>
                <a:srgbClr val="333333"/>
              </a:solidFill>
              <a:effectLst/>
              <a:latin typeface="system-ui"/>
            </a:endParaRPr>
          </a:p>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运用示范</a:t>
            </a:r>
            <a:r>
              <a:rPr lang="zh-CN" altLang="en-US" sz="2800" b="0" i="0">
                <a:solidFill>
                  <a:srgbClr val="333333"/>
                </a:solidFill>
                <a:effectLst/>
                <a:latin typeface="微软雅黑" panose="020b0503020204020204" pitchFamily="34" charset="-122"/>
                <a:ea typeface="微软雅黑" panose="020b0503020204020204" pitchFamily="34" charset="-122"/>
              </a:rPr>
              <a:t>：如果匍匐在地，所到之处，都是泥尘，会看不清楚方向，找不到路径。然而，若能展开隐形的翅膀，飞到高空，格局会变大，辽阔的视野会让你心中有山河，想走的路，也会越变越宽。如此，一路有繁花相送，人生也会越走越顺！</a:t>
            </a:r>
            <a:endParaRPr lang="zh-CN" altLang="en-US" sz="2800" b="0" i="0">
              <a:solidFill>
                <a:srgbClr val="333333"/>
              </a:solidFill>
              <a:effectLst/>
              <a:latin typeface="system-ui"/>
            </a:endParaRPr>
          </a:p>
          <a:p>
            <a:br>
              <a:rPr lang="zh-CN" altLang="en-US" sz="2800"/>
            </a:b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239681772"/>
      </p:ext>
    </p:extLst>
  </p:cSld>
  <p:clrMapOvr>
    <a:masterClrMapping/>
  </p:clrMapOvr>
  <p:transition spd="slow">
    <p:push dir="d"/>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165641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lang="zh-CN" altLang="en-US" sz="3600" b="1" i="0">
                <a:effectLst/>
                <a:latin typeface="微软雅黑" panose="020b0503020204020204" pitchFamily="34" charset="-122"/>
                <a:ea typeface="微软雅黑" panose="020b0503020204020204" pitchFamily="34" charset="-122"/>
              </a:rPr>
              <a:t>普通人想活，必须来真的。</a:t>
            </a:r>
            <a:endParaRPr lang="en-US" altLang="zh-CN" sz="3600" b="1">
              <a:latin typeface="微软雅黑" panose="020b0503020204020204" pitchFamily="34" charset="-122"/>
              <a:ea typeface="微软雅黑" panose="020b0503020204020204" pitchFamily="34" charset="-122"/>
            </a:endParaRPr>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5979342" y="305591"/>
            <a:ext cx="5349240" cy="7125861"/>
          </a:xfrm>
          <a:prstGeom prst="rect">
            <a:avLst/>
          </a:prstGeom>
          <a:noFill/>
        </p:spPr>
        <p:txBody>
          <a:bodyPr wrap="square" rtlCol="0">
            <a:spAutoFit/>
          </a:bodyPr>
          <a:lstStyle/>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：努力生活、现实</a:t>
            </a:r>
            <a:endParaRPr lang="zh-CN" altLang="en-US" sz="2800" b="0" i="0">
              <a:solidFill>
                <a:srgbClr val="333333"/>
              </a:solidFill>
              <a:effectLst/>
              <a:latin typeface="system-ui"/>
            </a:endParaRPr>
          </a:p>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运用示范</a:t>
            </a:r>
            <a:r>
              <a:rPr lang="zh-CN" altLang="en-US" sz="2800" b="0" i="0">
                <a:solidFill>
                  <a:srgbClr val="333333"/>
                </a:solidFill>
                <a:effectLst/>
                <a:latin typeface="微软雅黑" panose="020b0503020204020204" pitchFamily="34" charset="-122"/>
                <a:ea typeface="微软雅黑" panose="020b0503020204020204" pitchFamily="34" charset="-122"/>
              </a:rPr>
              <a:t>：那种客客气气，你谦我让，只属于社交上的礼义。为了生存而努力的普通人，是无法完全讲究这一套的。他们的生活比较粗粝，必须扎扎实实地去生活，无法玩虚的。对此，电影</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八角笼中</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也有言：“普通人想活，必须来真的。”</a:t>
            </a:r>
            <a:endParaRPr lang="zh-CN" altLang="en-US" sz="2800" b="0" i="0">
              <a:solidFill>
                <a:srgbClr val="333333"/>
              </a:solidFill>
              <a:effectLst/>
              <a:latin typeface="system-ui"/>
            </a:endParaRPr>
          </a:p>
          <a:p>
            <a:pPr>
              <a:lnSpc>
                <a:spcPct val="150000"/>
              </a:lnSpc>
            </a:pPr>
            <a:br>
              <a:rPr lang="zh-CN" altLang="en-US" sz="2800"/>
            </a:br>
            <a:endParaRPr lang="zh-CN" altLang="en-US" sz="2800" b="0" i="0">
              <a:solidFill>
                <a:srgbClr val="333333"/>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6155646"/>
      </p:ext>
    </p:extLst>
  </p:cSld>
  <p:clrMapOvr>
    <a:masterClrMapping/>
  </p:clrMapOvr>
  <p:transition spd="slow">
    <p:push dir="d"/>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165641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她忘记了一切，却从未忘记过你。</a:t>
            </a:r>
            <a:endParaRPr kumimoji="0" lang="en-US" altLang="zh-CN"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5624025" y="372799"/>
            <a:ext cx="6085045" cy="5840510"/>
          </a:xfrm>
          <a:prstGeom prst="rect">
            <a:avLst/>
          </a:prstGeom>
          <a:noFill/>
        </p:spPr>
        <p:txBody>
          <a:bodyPr wrap="square" rtlCol="0">
            <a:spAutoFit/>
          </a:bodyPr>
          <a:lstStyle/>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：母爱、铭记</a:t>
            </a:r>
            <a:endParaRPr lang="zh-CN" altLang="en-US" sz="2800" b="0" i="0">
              <a:solidFill>
                <a:srgbClr val="333333"/>
              </a:solidFill>
              <a:effectLst/>
              <a:latin typeface="system-ui"/>
            </a:endParaRPr>
          </a:p>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运用示范</a:t>
            </a:r>
            <a:r>
              <a:rPr lang="zh-CN" altLang="en-US" sz="2800" b="0" i="0">
                <a:solidFill>
                  <a:srgbClr val="333333"/>
                </a:solidFill>
                <a:effectLst/>
                <a:latin typeface="微软雅黑" panose="020b0503020204020204" pitchFamily="34" charset="-122"/>
                <a:ea typeface="微软雅黑" panose="020b0503020204020204" pitchFamily="34" charset="-122"/>
              </a:rPr>
              <a:t>：在电影</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八角笼中</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一头白发的母亲，因为年老，日益糊涂，忘记了很多事情。但是，她一直念叨，自己的儿子出息了，到了省城生活，因此，自己不能拖儿子的后腿。这样的画面，令人感动。母亲，就是这样的一个人，她可以忘记一切，却从未忘记过跟孩子有关的点点滴滴。</a:t>
            </a: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712667724"/>
      </p:ext>
    </p:extLst>
  </p:cSld>
  <p:clrMapOvr>
    <a:masterClrMapping/>
  </p:clrMapOvr>
  <p:transition spd="slow">
    <p:push dir="d"/>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0" y="0"/>
            <a:ext cx="12192000" cy="68580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图文框 3" title=""/>
          <p:cNvSpPr/>
          <p:nvPr>
            <p:custDataLst>
              <p:tags r:id="rId5"/>
            </p:custDataLst>
          </p:nvPr>
        </p:nvSpPr>
        <p:spPr>
          <a:xfrm>
            <a:off x="1103445" y="452669"/>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矩形 8" title=""/>
          <p:cNvSpPr/>
          <p:nvPr>
            <p:custDataLst>
              <p:tags r:id="rId6"/>
            </p:custDataLst>
          </p:nvPr>
        </p:nvSpPr>
        <p:spPr>
          <a:xfrm>
            <a:off x="1103445" y="2229256"/>
            <a:ext cx="2928000" cy="3504000"/>
          </a:xfrm>
          <a:custGeom>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title=""/>
          <p:cNvSpPr/>
          <p:nvPr>
            <p:custDataLst>
              <p:tags r:id="rId7"/>
            </p:custDataLst>
          </p:nvPr>
        </p:nvSpPr>
        <p:spPr>
          <a:xfrm>
            <a:off x="11088555" y="6015093"/>
            <a:ext cx="240027" cy="198216"/>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文本框 2" title="">
            <a:extLst>
              <a:ext uri="{FF2B5EF4-FFF2-40B4-BE49-F238E27FC236}">
                <a16:creationId xmlns:a16="http://schemas.microsoft.com/office/drawing/2014/main" id="{4BE6ADD7-831D-3779-171B-514574533063}"/>
              </a:ext>
            </a:extLst>
          </p:cNvPr>
          <p:cNvSpPr txBox="1"/>
          <p:nvPr>
            <p:custDataLst>
              <p:tags r:id="rId8"/>
            </p:custDataLst>
          </p:nvPr>
        </p:nvSpPr>
        <p:spPr>
          <a:xfrm>
            <a:off x="1592580" y="1234440"/>
            <a:ext cx="3542310" cy="2487412"/>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他们是一群除了我，连骗他们的人都没有的人！</a:t>
            </a:r>
            <a:endParaRPr kumimoji="0" lang="en-US" altLang="zh-CN" sz="3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文本框 5" title="">
            <a:extLst>
              <a:ext uri="{FF2B5EF4-FFF2-40B4-BE49-F238E27FC236}">
                <a16:creationId xmlns:a16="http://schemas.microsoft.com/office/drawing/2014/main" id="{71292140-2E5C-8BE8-7599-CD025C13B719}"/>
              </a:ext>
            </a:extLst>
          </p:cNvPr>
          <p:cNvSpPr txBox="1"/>
          <p:nvPr>
            <p:custDataLst>
              <p:tags r:id="rId9"/>
            </p:custDataLst>
          </p:nvPr>
        </p:nvSpPr>
        <p:spPr>
          <a:xfrm>
            <a:off x="5447629" y="133144"/>
            <a:ext cx="6528646" cy="6486840"/>
          </a:xfrm>
          <a:prstGeom prst="rect">
            <a:avLst/>
          </a:prstGeom>
          <a:noFill/>
        </p:spPr>
        <p:txBody>
          <a:bodyPr wrap="square" rtlCol="0">
            <a:spAutoFit/>
          </a:bodyPr>
          <a:lstStyle/>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适用主题</a:t>
            </a:r>
            <a:r>
              <a:rPr lang="zh-CN" altLang="en-US" sz="2800" b="0" i="0">
                <a:solidFill>
                  <a:srgbClr val="333333"/>
                </a:solidFill>
                <a:effectLst/>
                <a:latin typeface="微软雅黑" panose="020b0503020204020204" pitchFamily="34" charset="-122"/>
                <a:ea typeface="微软雅黑" panose="020b0503020204020204" pitchFamily="34" charset="-122"/>
              </a:rPr>
              <a:t>：边缘群体、关爱儿童</a:t>
            </a:r>
            <a:endParaRPr lang="zh-CN" altLang="en-US" sz="2800" b="0" i="0">
              <a:solidFill>
                <a:srgbClr val="333333"/>
              </a:solidFill>
              <a:effectLst/>
              <a:latin typeface="system-ui"/>
            </a:endParaRPr>
          </a:p>
          <a:p>
            <a:pPr algn="just">
              <a:lnSpc>
                <a:spcPct val="150000"/>
              </a:lnSpc>
            </a:pPr>
            <a:r>
              <a:rPr lang="zh-CN" altLang="en-US" sz="2800" b="0" i="0">
                <a:solidFill>
                  <a:srgbClr val="333333"/>
                </a:solidFill>
                <a:effectLst/>
                <a:latin typeface="微软雅黑" panose="020b0503020204020204" pitchFamily="34" charset="-122"/>
                <a:ea typeface="微软雅黑" panose="020b0503020204020204" pitchFamily="34" charset="-122"/>
              </a:rPr>
              <a:t>◎</a:t>
            </a:r>
            <a:r>
              <a:rPr lang="zh-CN" altLang="en-US" sz="2800" b="1" i="0">
                <a:solidFill>
                  <a:srgbClr val="333333"/>
                </a:solidFill>
                <a:effectLst/>
                <a:latin typeface="微软雅黑" panose="020b0503020204020204" pitchFamily="34" charset="-122"/>
                <a:ea typeface="微软雅黑" panose="020b0503020204020204" pitchFamily="34" charset="-122"/>
              </a:rPr>
              <a:t>运用示范</a:t>
            </a:r>
            <a:r>
              <a:rPr lang="zh-CN" altLang="en-US" sz="2800" b="0" i="0">
                <a:solidFill>
                  <a:srgbClr val="333333"/>
                </a:solidFill>
                <a:effectLst/>
                <a:latin typeface="微软雅黑" panose="020b0503020204020204" pitchFamily="34" charset="-122"/>
                <a:ea typeface="微软雅黑" panose="020b0503020204020204" pitchFamily="34" charset="-122"/>
              </a:rPr>
              <a:t>：最大的可怜，是彻底被遗忘，无人关注。一无所有，只是物质上的贫穷，彻底被遗忘，则是身体与灵魂都步入虚空，成为空气一般明明存在却无人关注的事物。在电影</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八角笼中</a:t>
            </a:r>
            <a:r>
              <a:rPr lang="en-US" altLang="zh-CN" sz="2800" b="0" i="0">
                <a:solidFill>
                  <a:srgbClr val="333333"/>
                </a:solidFill>
                <a:effectLst/>
                <a:latin typeface="微软雅黑" panose="020b0503020204020204" pitchFamily="34" charset="-122"/>
                <a:ea typeface="微软雅黑" panose="020b0503020204020204" pitchFamily="34" charset="-122"/>
              </a:rPr>
              <a:t>》</a:t>
            </a:r>
            <a:r>
              <a:rPr lang="zh-CN" altLang="en-US" sz="2800" b="0" i="0">
                <a:solidFill>
                  <a:srgbClr val="333333"/>
                </a:solidFill>
                <a:effectLst/>
                <a:latin typeface="微软雅黑" panose="020b0503020204020204" pitchFamily="34" charset="-122"/>
                <a:ea typeface="微软雅黑" panose="020b0503020204020204" pitchFamily="34" charset="-122"/>
              </a:rPr>
              <a:t>，大凉山里的那一群孩子，就处于这样的状态。“他们是一群除了我，连骗他们的人都没有的人！”这样的台词令人揪心，也发人深省！</a:t>
            </a:r>
            <a:endParaRPr lang="zh-CN" altLang="en-US" sz="2800" b="0" i="0">
              <a:solidFill>
                <a:srgbClr val="333333"/>
              </a:solidFill>
              <a:effectLst/>
              <a:latin typeface="system-ui"/>
            </a:endParaRPr>
          </a:p>
        </p:txBody>
      </p:sp>
    </p:spTree>
    <p:extLst>
      <p:ext uri="{BB962C8B-B14F-4D97-AF65-F5344CB8AC3E}">
        <p14:creationId xmlns:p14="http://schemas.microsoft.com/office/powerpoint/2010/main" val="1504731964"/>
      </p:ext>
    </p:extLst>
  </p:cSld>
  <p:clrMapOvr>
    <a:masterClrMapping/>
  </p:clrMapOvr>
  <p:transition spd="slow">
    <p:push dir="d"/>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3130655" y="2590297"/>
            <a:ext cx="5579034" cy="2404618"/>
            <a:chOff x="2917295" y="2395982"/>
            <a:chExt cx="5579034" cy="240461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62496" y="3404433"/>
              <a:ext cx="346201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200" b="1" i="0">
                  <a:effectLst/>
                  <a:latin typeface="微软雅黑" panose="020b0503020204020204" pitchFamily="34" charset="-122"/>
                  <a:ea typeface="微软雅黑" panose="020b0503020204020204" pitchFamily="34" charset="-122"/>
                </a:rPr>
                <a:t>精  彩  影  评</a:t>
              </a:r>
              <a:endParaRPr lang="en-US" altLang="zh-CN" sz="3200" b="1" i="0">
                <a:effectLst/>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3200" b="1" i="0" u="none" strike="noStrike" kern="1200" cap="none" spc="130" normalizeH="0" baseline="0" noProof="0">
                <a:ln>
                  <a:noFill/>
                </a:ln>
                <a:solidFill>
                  <a:srgbClr val="FF0000"/>
                </a:solidFill>
                <a:effectLst/>
                <a:uLnTx/>
                <a:uFillTx/>
                <a:latin typeface="方正楷体简体" panose="02000000000000000000" pitchFamily="2" charset="-122"/>
                <a:ea typeface="方正楷体简体" panose="02000000000000000000" pitchFamily="2" charset="-122"/>
                <a:cs typeface="+mn-cs"/>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200" b="1" i="0" u="none" strike="noStrike" kern="1200" cap="none" spc="130" normalizeH="0" baseline="0" noProof="0">
                  <a:ln>
                    <a:noFill/>
                  </a:ln>
                  <a:solidFill>
                    <a:srgbClr val="FF0000"/>
                  </a:solidFill>
                  <a:effectLst/>
                  <a:uLnTx/>
                  <a:uFillTx/>
                  <a:latin typeface="方正楷体简体" panose="02000000000000000000" pitchFamily="2" charset="-122"/>
                  <a:ea typeface="方正楷体简体" panose="02000000000000000000" pitchFamily="2" charset="-122"/>
                  <a:cs typeface="+mn-cs"/>
                </a:rPr>
                <a:t>《</a:t>
              </a:r>
              <a:r>
                <a:rPr kumimoji="0" lang="zh-CN" altLang="en-US" sz="3200" b="1" i="0" u="none" strike="noStrike" kern="1200" cap="none" spc="130" normalizeH="0" baseline="0" noProof="0">
                  <a:ln>
                    <a:noFill/>
                  </a:ln>
                  <a:solidFill>
                    <a:srgbClr val="FF0000"/>
                  </a:solidFill>
                  <a:effectLst/>
                  <a:uLnTx/>
                  <a:uFillTx/>
                  <a:latin typeface="方正楷体简体" panose="02000000000000000000" pitchFamily="2" charset="-122"/>
                  <a:ea typeface="方正楷体简体" panose="02000000000000000000" pitchFamily="2" charset="-122"/>
                  <a:cs typeface="+mn-cs"/>
                </a:rPr>
                <a:t>做麦田守望者</a:t>
              </a:r>
              <a:r>
                <a:rPr kumimoji="0" lang="en-US" altLang="zh-CN" sz="3200" b="1" i="0" u="none" strike="noStrike" kern="1200" cap="none" spc="130" normalizeH="0" baseline="0" noProof="0">
                  <a:ln>
                    <a:noFill/>
                  </a:ln>
                  <a:solidFill>
                    <a:srgbClr val="FF0000"/>
                  </a:solidFill>
                  <a:effectLst/>
                  <a:uLnTx/>
                  <a:uFillTx/>
                  <a:latin typeface="方正楷体简体" panose="02000000000000000000" pitchFamily="2" charset="-122"/>
                  <a:ea typeface="方正楷体简体" panose="02000000000000000000" pitchFamily="2" charset="-122"/>
                  <a:cs typeface="+mn-cs"/>
                </a:rPr>
                <a:t>》</a:t>
              </a:r>
              <a:endParaRPr kumimoji="0" lang="zh-CN" altLang="en-US" sz="3200" b="1" i="0" u="none" strike="noStrike" kern="1200" cap="none" spc="130" normalizeH="0" baseline="0" noProof="0">
                <a:ln>
                  <a:noFill/>
                </a:ln>
                <a:solidFill>
                  <a:srgbClr val="FF0000"/>
                </a:solidFill>
                <a:effectLst/>
                <a:uLnTx/>
                <a:uFillTx/>
                <a:latin typeface="方正楷体简体" panose="02000000000000000000" pitchFamily="2" charset="-122"/>
                <a:ea typeface="方正楷体简体" panose="02000000000000000000" pitchFamily="2" charset="-122"/>
                <a:cs typeface="+mn-cs"/>
              </a:endParaRPr>
            </a:p>
          </p:txBody>
        </p:sp>
      </p:grpSp>
      <p:grpSp>
        <p:nvGrpSpPr>
          <p:cNvPr id="522" name="组合 521" title="">
            <a:extLst>
              <a:ext uri="{FF2B5EF4-FFF2-40B4-BE49-F238E27FC236}">
                <a16:creationId xmlns:a16="http://schemas.microsoft.com/office/drawing/2014/main" id="{3199EF19-39F4-488E-910E-F07AAA5CE26E}"/>
              </a:ext>
            </a:extLst>
          </p:cNvPr>
          <p:cNvGrpSpPr/>
          <p:nvPr>
            <p:custDataLst>
              <p:tags r:id="rId8"/>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1"/>
              </p:custDataLst>
            </p:nvPr>
          </p:nvSpPr>
          <p:spPr>
            <a:xfrm>
              <a:off x="2175967" y="2261226"/>
              <a:ext cx="881319" cy="918688"/>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4776">
                  <a:solidFill>
                    <a:srgbClr val="FFFFFF"/>
                  </a:solidFill>
                  <a:latin typeface="方正楷体简体" panose="02000000000000000000" pitchFamily="2" charset="-122"/>
                  <a:ea typeface="方正楷体简体" panose="02000000000000000000" pitchFamily="2" charset="-122"/>
                </a:rPr>
                <a:t>伍</a:t>
              </a:r>
              <a:endPar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Tree>
    <p:extLst>
      <p:ext uri="{BB962C8B-B14F-4D97-AF65-F5344CB8AC3E}">
        <p14:creationId xmlns:p14="http://schemas.microsoft.com/office/powerpoint/2010/main" val="31782409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4" name="图片 3" title=""/>
          <p:cNvPicPr>
            <a:picLocks noChangeAspect="1"/>
          </p:cNvPicPr>
          <p:nvPr>
            <p:custDataLst>
              <p:tags r:id="rId5"/>
            </p:custDataLst>
          </p:nvPr>
        </p:nvPicPr>
        <p:blipFill>
          <a:blip r:embed="rId4"/>
          <a:srcRect l="8598" r="14725"/>
          <a:stretch>
            <a:fillRect/>
          </a:stretch>
        </p:blipFill>
        <p:spPr>
          <a:xfrm>
            <a:off x="-139065" y="0"/>
            <a:ext cx="12433300" cy="6858000"/>
          </a:xfrm>
          <a:prstGeom prst="rect">
            <a:avLst/>
          </a:prstGeom>
        </p:spPr>
      </p:pic>
      <p:sp>
        <p:nvSpPr>
          <p:cNvPr id="14" name="矩形 13" title=""/>
          <p:cNvSpPr/>
          <p:nvPr>
            <p:custDataLst>
              <p:tags r:id="rId6"/>
            </p:custDataLst>
          </p:nvPr>
        </p:nvSpPr>
        <p:spPr>
          <a:xfrm>
            <a:off x="1380508" y="1055370"/>
            <a:ext cx="10486719" cy="4998720"/>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cxnSp>
        <p:nvCxnSpPr>
          <p:cNvPr id="27" name="直接连接符 26" title=""/>
          <p:cNvCxnSpPr/>
          <p:nvPr>
            <p:custDataLst>
              <p:tags r:id="rId7"/>
            </p:custDataLst>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6" name="文本框 5" title=""/>
          <p:cNvSpPr txBox="1"/>
          <p:nvPr>
            <p:custDataLst>
              <p:tags r:id="rId8"/>
            </p:custDataLst>
          </p:nvPr>
        </p:nvSpPr>
        <p:spPr>
          <a:xfrm>
            <a:off x="0" y="1200785"/>
            <a:ext cx="731520" cy="47078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0000" b="1" i="0" u="none" strike="noStrike" kern="1200" cap="none" spc="0" normalizeH="0" baseline="0" noProof="0">
                <a:ln>
                  <a:noFill/>
                </a:ln>
                <a:solidFill>
                  <a:srgbClr val="A39A8B"/>
                </a:solidFill>
                <a:effectLst/>
                <a:uLnTx/>
                <a:uFillTx/>
                <a:latin typeface="楷体" panose="02010609060101010101" pitchFamily="49" charset="-122"/>
                <a:ea typeface="楷体" panose="02010609060101010101" pitchFamily="49" charset="-122"/>
                <a:cs typeface="+mn-cs"/>
              </a:rPr>
              <a:t>1</a:t>
            </a:r>
          </a:p>
        </p:txBody>
      </p:sp>
      <p:sp>
        <p:nvSpPr>
          <p:cNvPr id="5" name="文本框 4" title="">
            <a:extLst>
              <a:ext uri="{FF2B5EF4-FFF2-40B4-BE49-F238E27FC236}">
                <a16:creationId xmlns:a16="http://schemas.microsoft.com/office/drawing/2014/main" id="{CBCCD5E8-E344-EB57-F4B6-7A6B0F1F4432}"/>
              </a:ext>
            </a:extLst>
          </p:cNvPr>
          <p:cNvSpPr txBox="1"/>
          <p:nvPr>
            <p:custDataLst>
              <p:tags r:id="rId9"/>
            </p:custDataLst>
          </p:nvPr>
        </p:nvSpPr>
        <p:spPr>
          <a:xfrm>
            <a:off x="1492923" y="969988"/>
            <a:ext cx="10587808" cy="4678204"/>
          </a:xfrm>
          <a:prstGeom prst="rect">
            <a:avLst/>
          </a:prstGeom>
          <a:noFill/>
        </p:spPr>
        <p:txBody>
          <a:bodyPr wrap="square" rtlCol="0">
            <a:spAutoFit/>
          </a:bodyPr>
          <a:lstStyle/>
          <a:p>
            <a:pPr indent="457200" algn="ctr"/>
            <a:r>
              <a:rPr lang="zh-CN" altLang="en-US"/>
              <a:t>   </a:t>
            </a:r>
            <a:endParaRPr lang="en-US" altLang="zh-CN"/>
          </a:p>
          <a:p>
            <a:pPr indent="457200"/>
            <a:r>
              <a:rPr lang="zh-CN" altLang="en-US" sz="2000">
                <a:effectLst/>
              </a:rPr>
              <a:t>看完了</a:t>
            </a:r>
            <a:r>
              <a:rPr lang="en-US" altLang="zh-CN" sz="2000">
                <a:effectLst/>
              </a:rPr>
              <a:t>《</a:t>
            </a:r>
            <a:r>
              <a:rPr lang="zh-CN" altLang="en-US" sz="2000">
                <a:effectLst/>
              </a:rPr>
              <a:t>八角笼中</a:t>
            </a:r>
            <a:r>
              <a:rPr lang="en-US" altLang="zh-CN" sz="2000">
                <a:effectLst/>
              </a:rPr>
              <a:t>》</a:t>
            </a:r>
            <a:r>
              <a:rPr lang="zh-CN" altLang="en-US" sz="2000">
                <a:effectLst/>
              </a:rPr>
              <a:t>，别人问我片子好看吗？我说：“这部片子是一部泾渭分明的半部好片。”我很喜欢影片前半段那种尘沙扑面、粗粝直愣的现实质感，因为里面的人物是立在地面上的，故事也讲得畅快直爽，有的地方甚至是赤裸裸的袒露，如一支芥末入喉，一股强烈的刺激直冲天灵盖儿，呛出眼泪，直戳人心。但后半部分我不喜欢，因为故事悬浮起来，看得出编剧已经绞尽脑汁，可却依然进了“死胡同”，在困兽斗中泄了气，忘记了真正想要表达的是什么。</a:t>
            </a:r>
          </a:p>
          <a:p>
            <a:pPr indent="457200" algn="ctr"/>
            <a:r>
              <a:rPr lang="zh-CN" altLang="en-US" sz="2000">
                <a:solidFill>
                  <a:srgbClr val="FF0000"/>
                </a:solidFill>
                <a:effectLst/>
              </a:rPr>
              <a:t>贴近普通人的“真”</a:t>
            </a:r>
          </a:p>
          <a:p>
            <a:pPr indent="457200"/>
            <a:r>
              <a:rPr lang="zh-CN" altLang="en-US" sz="2000">
                <a:effectLst/>
              </a:rPr>
              <a:t>电影的前半部之所以“真”，有两大原因：首先，它改编自</a:t>
            </a:r>
            <a:r>
              <a:rPr lang="en-US" altLang="zh-CN" sz="2000">
                <a:effectLst/>
              </a:rPr>
              <a:t>2017</a:t>
            </a:r>
            <a:r>
              <a:rPr lang="zh-CN" altLang="en-US" sz="2000">
                <a:effectLst/>
              </a:rPr>
              <a:t>年真实的“恩波格斗事件”。当年一段大凉山格斗孤儿的生猛残酷视频出现在网络上，引发了社会强烈反响。最开始舆论几乎“一边倒”地指责俱乐部创始人利用孩子们牟利，对他们进行虐待和剥削。后来，在警方和教育部门的干预下，这些孩子被送回了家乡。但出人意料的是，孩子们并不愿意回去，这就充满了戏剧性。当时就有人说这非常适合改编成电影，而</a:t>
            </a:r>
            <a:r>
              <a:rPr lang="en-US" altLang="zh-CN" sz="2000">
                <a:effectLst/>
              </a:rPr>
              <a:t>《</a:t>
            </a:r>
            <a:r>
              <a:rPr lang="zh-CN" altLang="en-US" sz="2000">
                <a:effectLst/>
              </a:rPr>
              <a:t>八角笼中</a:t>
            </a:r>
            <a:r>
              <a:rPr lang="en-US" altLang="zh-CN" sz="2000">
                <a:effectLst/>
              </a:rPr>
              <a:t>》</a:t>
            </a:r>
            <a:r>
              <a:rPr lang="zh-CN" altLang="en-US" sz="2000">
                <a:effectLst/>
              </a:rPr>
              <a:t>的前半段，就还原了这个过程，最大的不同是将真实事件中格斗俱乐部创始人的身份由原武警战士改成了沙场老板，看起来更接地气了。</a:t>
            </a:r>
          </a:p>
        </p:txBody>
      </p:sp>
      <p:pic>
        <p:nvPicPr>
          <p:cNvPr id="2" name="Picture 2"/>
          <p:cNvPicPr>
            <a:picLocks noChangeAspect="1"/>
          </p:cNvPicPr>
          <p:nvPr>
            <p:custDataLst>
              <p:tags r:id="rId11"/>
            </p:custDataLst>
          </p:nvPr>
        </p:nvPicPr>
        <p:blipFill>
          <a:blip r:embed="rId10"/>
          <a:stretch>
            <a:fillRect/>
          </a:stretch>
        </p:blipFill>
        <p:spPr>
          <a:xfrm flipH="1">
            <a:off x="11747500" y="106807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876854" y="1456297"/>
            <a:ext cx="10636537" cy="4431983"/>
          </a:xfrm>
          <a:prstGeom prst="rect">
            <a:avLst/>
          </a:prstGeom>
          <a:noFill/>
        </p:spPr>
        <p:txBody>
          <a:bodyPr wrap="square" rtlCol="0">
            <a:spAutoFit/>
          </a:bodyPr>
          <a:lstStyle/>
          <a:p>
            <a:pPr indent="457200"/>
            <a:r>
              <a:rPr lang="zh-CN" altLang="en-US" sz="2400" b="1" i="0">
                <a:solidFill>
                  <a:srgbClr val="333333"/>
                </a:solidFill>
                <a:effectLst/>
                <a:latin typeface="楷体" panose="02010609060101010101" pitchFamily="49" charset="-122"/>
                <a:ea typeface="楷体" panose="02010609060101010101" pitchFamily="49" charset="-122"/>
              </a:rPr>
              <a:t>王宝强饰演的男主角向腾辉，是一个典型的中年落魄小商人模样，挺着大肚子，满脸横肉且面无表情，腰间串着一大把钥匙。说是小老板，实际上更像个底层包工头，要亲自开着大卡车去沙场拉沙。在一次夜间拉沙的途中，被大泷山（也就是现实中的大凉山）的一群毛孩子打劫。此时的他，四面楚歌、进退失据，不仅要面对手下的员工闹罢工，还要应付隔壁沙场老板将其吞并的狼子野心。</a:t>
            </a:r>
          </a:p>
          <a:p>
            <a:pPr indent="457200"/>
            <a:r>
              <a:rPr lang="zh-CN" altLang="en-US" sz="2400" b="1" i="0">
                <a:solidFill>
                  <a:srgbClr val="333333"/>
                </a:solidFill>
                <a:effectLst/>
                <a:latin typeface="楷体" panose="02010609060101010101" pitchFamily="49" charset="-122"/>
                <a:ea typeface="楷体" panose="02010609060101010101" pitchFamily="49" charset="-122"/>
              </a:rPr>
              <a:t>我们看惯了的都市题材电影中，表现中年落魄商人都是千篇一律地从东倒西歪的红酒瓶中宿醉醒来，而</a:t>
            </a:r>
            <a:r>
              <a:rPr lang="en-US" altLang="zh-CN" sz="2400" b="1" i="0">
                <a:solidFill>
                  <a:srgbClr val="333333"/>
                </a:solidFill>
                <a:effectLst/>
                <a:latin typeface="楷体" panose="02010609060101010101" pitchFamily="49" charset="-122"/>
                <a:ea typeface="楷体" panose="02010609060101010101" pitchFamily="49" charset="-122"/>
              </a:rPr>
              <a:t>《</a:t>
            </a:r>
            <a:r>
              <a:rPr lang="zh-CN" altLang="en-US" sz="2400" b="1" i="0">
                <a:solidFill>
                  <a:srgbClr val="333333"/>
                </a:solidFill>
                <a:effectLst/>
                <a:latin typeface="楷体" panose="02010609060101010101" pitchFamily="49" charset="-122"/>
                <a:ea typeface="楷体" panose="02010609060101010101" pitchFamily="49" charset="-122"/>
              </a:rPr>
              <a:t>八角笼中</a:t>
            </a:r>
            <a:r>
              <a:rPr lang="en-US" altLang="zh-CN" sz="2400" b="1" i="0">
                <a:solidFill>
                  <a:srgbClr val="333333"/>
                </a:solidFill>
                <a:effectLst/>
                <a:latin typeface="楷体" panose="02010609060101010101" pitchFamily="49" charset="-122"/>
                <a:ea typeface="楷体" panose="02010609060101010101" pitchFamily="49" charset="-122"/>
              </a:rPr>
              <a:t>》</a:t>
            </a:r>
            <a:r>
              <a:rPr lang="zh-CN" altLang="en-US" sz="2400" b="1" i="0">
                <a:solidFill>
                  <a:srgbClr val="333333"/>
                </a:solidFill>
                <a:effectLst/>
                <a:latin typeface="楷体" panose="02010609060101010101" pitchFamily="49" charset="-122"/>
                <a:ea typeface="楷体" panose="02010609060101010101" pitchFamily="49" charset="-122"/>
              </a:rPr>
              <a:t>却将那些隐匿在生活中却一直被忽视的庞大群体拉进了镜头。这种对小人物困境的真实展示，仿佛让人看到了当年</a:t>
            </a:r>
            <a:r>
              <a:rPr lang="en-US" altLang="zh-CN" sz="2400" b="1" i="0">
                <a:solidFill>
                  <a:srgbClr val="333333"/>
                </a:solidFill>
                <a:effectLst/>
                <a:latin typeface="楷体" panose="02010609060101010101" pitchFamily="49" charset="-122"/>
                <a:ea typeface="楷体" panose="02010609060101010101" pitchFamily="49" charset="-122"/>
              </a:rPr>
              <a:t>《</a:t>
            </a:r>
            <a:r>
              <a:rPr lang="zh-CN" altLang="en-US" sz="2400" b="1" i="0">
                <a:solidFill>
                  <a:srgbClr val="333333"/>
                </a:solidFill>
                <a:effectLst/>
                <a:latin typeface="楷体" panose="02010609060101010101" pitchFamily="49" charset="-122"/>
                <a:ea typeface="楷体" panose="02010609060101010101" pitchFamily="49" charset="-122"/>
              </a:rPr>
              <a:t>我不是药神</a:t>
            </a:r>
            <a:r>
              <a:rPr lang="en-US" altLang="zh-CN" sz="2400" b="1" i="0">
                <a:solidFill>
                  <a:srgbClr val="333333"/>
                </a:solidFill>
                <a:effectLst/>
                <a:latin typeface="楷体" panose="02010609060101010101" pitchFamily="49" charset="-122"/>
                <a:ea typeface="楷体" panose="02010609060101010101" pitchFamily="49" charset="-122"/>
              </a:rPr>
              <a:t>》</a:t>
            </a:r>
            <a:r>
              <a:rPr lang="zh-CN" altLang="en-US" sz="2400" b="1" i="0">
                <a:solidFill>
                  <a:srgbClr val="333333"/>
                </a:solidFill>
                <a:effectLst/>
                <a:latin typeface="楷体" panose="02010609060101010101" pitchFamily="49" charset="-122"/>
                <a:ea typeface="楷体" panose="02010609060101010101" pitchFamily="49" charset="-122"/>
              </a:rPr>
              <a:t>里的男主角。这种“真”，就在于更贴近地面一些，更贴近普通人一些。</a:t>
            </a: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1478280" y="1706911"/>
            <a:ext cx="10043160" cy="3970318"/>
          </a:xfrm>
          <a:prstGeom prst="rect">
            <a:avLst/>
          </a:prstGeom>
          <a:noFill/>
        </p:spPr>
        <p:txBody>
          <a:bodyPr wrap="square" rtlCol="0">
            <a:spAutoFit/>
          </a:bodyPr>
          <a:lstStyle/>
          <a:p>
            <a:pPr indent="457200" algn="ctr"/>
            <a:r>
              <a:rPr lang="zh-CN" altLang="en-US" b="1" i="0">
                <a:solidFill>
                  <a:srgbClr val="FF0000"/>
                </a:solidFill>
                <a:effectLst/>
                <a:latin typeface="楷体" panose="02010609060101010101" pitchFamily="49" charset="-122"/>
                <a:ea typeface="楷体" panose="02010609060101010101" pitchFamily="49" charset="-122"/>
              </a:rPr>
              <a:t>第一个泪点</a:t>
            </a:r>
          </a:p>
          <a:p>
            <a:pPr indent="457200" algn="l"/>
            <a:r>
              <a:rPr lang="zh-CN" altLang="en-US" b="1" i="0">
                <a:solidFill>
                  <a:srgbClr val="333333"/>
                </a:solidFill>
                <a:effectLst/>
                <a:latin typeface="楷体" panose="02010609060101010101" pitchFamily="49" charset="-122"/>
                <a:ea typeface="楷体" panose="02010609060101010101" pitchFamily="49" charset="-122"/>
              </a:rPr>
              <a:t>其次，影片展示的情境真实而具有冲击力。电影前半段的节奏是很快的，废话不多，直奔主题。向腾辉找来这群没人管的野孩子成立了一个假俱乐部，再忽悠制假饮料的黑心老板来赞助格斗比赛。他首先考虑的不是怎么打赢比赛，而是想赶紧找笔钱把自己的小沙场救活。至于为什么他不愿意真搞格斗？编剧埋了个伏笔，并没有说明。作品在这时候出现了一个小高潮，或者说出现了第一个泪点。向腾辉带着苏木和马虎去他们家里要赔偿，汽车颠簸着进入大泷山深处，也进入了大山深处真实的贫苦：马虎的家就是一个破败的土坯房，院子里还趴着两个衣衫褴褛的小孩，痴痴地望着陌生来客。一个男人背着一个麻袋大笑着从屋内跑出。当向腾辉进入屋内，家徒四壁，昏暗无光，一个非常年轻的病怏怏的姑娘躺在床上，她是两个孩子的姐姐，也是外面地上乱爬的两个孩子的母亲。她艰难地坐起来，说她现在虽然没钱，但是赚到钱一定会还。这时，全程沉默的向腾辉拿出了钱放在窗台上，还说是两个孩子的工钱。说实话，向腾辉的这个转变有些突兀，仿佛黑心老板一下子洗心革面了，但这不妨碍它是近年来国产银幕上少见的震撼一幕。它没有修饰，近乎原生态的袒露，对越来越依靠段子式的喜剧，依靠胡乱编造虚假生活的影视作品，无异于一记狠狠的耳光。</a:t>
            </a: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1263150"/>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1478280" y="1706911"/>
            <a:ext cx="10043160" cy="3416320"/>
          </a:xfrm>
          <a:prstGeom prst="rect">
            <a:avLst/>
          </a:prstGeom>
          <a:noFill/>
        </p:spPr>
        <p:txBody>
          <a:bodyPr wrap="square" rtlCol="0">
            <a:spAutoFit/>
          </a:bodyPr>
          <a:lstStyle/>
          <a:p>
            <a:pPr marL="0" marR="0" lvl="0" indent="457200" algn="ctr"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第二个泪点</a:t>
            </a:r>
          </a:p>
          <a:p>
            <a:pPr marL="0" marR="0" lvl="0" indent="457200" defTabSz="914400" rtl="0" eaLnBrk="1" fontAlgn="auto"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接下来，作品用了一段快速的蒙太奇剪切介绍了作品最为激动人心的一段</a:t>
            </a:r>
            <a:r>
              <a:rPr kumimoji="0" lang="en-US" altLang="zh-CN"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a:t>
            </a:r>
            <a:r>
              <a:rPr kumimoji="0" lang="zh-CN" altLang="en-US"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从八角笼中的假打到拳拳到肉的血腥搏击，拳击类电影独有的热血让人的肾上腺素狂飙，厮斗、鲜血、汗水、金钱、欢呼、狂乱</a:t>
            </a:r>
            <a:r>
              <a:rPr kumimoji="0" lang="en-US" altLang="zh-CN"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a:t>
            </a:r>
            <a:r>
              <a:rPr kumimoji="0" lang="zh-CN" altLang="en-US"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在激昂的音乐中完成了孤苦无名的贫穷少年到闪耀舞台中央，以及穷途末路的商人绝处逢生的创业神话。小人物逆风翻盘，是这个时代永不过时的套路，但就是好使，让你会跟着由衷一笑。而这时又出现了第二个泪点，向腾辉去省城发展前，来和老母亲告别。</a:t>
            </a:r>
          </a:p>
          <a:p>
            <a:pPr marL="0" marR="0" lvl="0" indent="457200" defTabSz="914400" rtl="0" eaLnBrk="1" fontAlgn="auto" latinLnBrk="0" hangingPunct="1">
              <a:lnSpc>
                <a:spcPct val="100000"/>
              </a:lnSpc>
              <a:spcBef>
                <a:spcPct val="0"/>
              </a:spcBef>
              <a:spcAft>
                <a:spcPct val="0"/>
              </a:spcAft>
              <a:buClrTx/>
              <a:buSzTx/>
              <a:buFontTx/>
              <a:buNone/>
              <a:defRPr/>
            </a:pPr>
            <a:r>
              <a:rPr kumimoji="0" lang="zh-CN" altLang="en-US" sz="1800"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满头白发、痴呆呓语的母亲趴在桌边上记账，艰难的生活和痛楚的疾病让她已经记不清面前的亲儿子，可是她的账本上还记着当年为了供儿子学习拳击而欠下的外债。到了此时，导演才把向腾辉为何抗拒搏击的原因交代出来：他早年因为年少无知，被教练怂恿吃了违禁药物，被取消奖牌，盛怒之下他打伤教练而因此入狱。一个略显套路但也说得过去的理由。墙上，挂着王宝强年少时在少林寺习武的真实照片，片中苍老的母亲何尝不就是当年那个牵挂自己、掏空所有的母亲？此时王宝强坐在一旁无声地痛哭流涕。</a:t>
            </a:r>
            <a:endParaRPr kumimoji="0" lang="zh-CN" altLang="en-US" sz="1800" i="0" u="none" strike="noStrike" kern="1200" cap="none" spc="0" normalizeH="0" baseline="0" noProof="0">
              <a:ln>
                <a:noFill/>
              </a:ln>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0611466"/>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2" name="矩形 1" title=""/>
          <p:cNvSpPr/>
          <p:nvPr>
            <p:custDataLst>
              <p:tags r:id="rId4"/>
            </p:custDataLst>
          </p:nvPr>
        </p:nvSpPr>
        <p:spPr>
          <a:xfrm>
            <a:off x="553065" y="1025435"/>
            <a:ext cx="11260393" cy="5574467"/>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6" name="图片 5" title=""/>
          <p:cNvPicPr>
            <a:picLocks noChangeAspect="1"/>
          </p:cNvPicPr>
          <p:nvPr>
            <p:custDataLst>
              <p:tags r:id="rId6"/>
            </p:custDataLst>
          </p:nvPr>
        </p:nvPicPr>
        <p:blipFill>
          <a:blip r:embed="rId5"/>
          <a:srcRect t="-120" r="8099" b="0"/>
          <a:stretch>
            <a:fillRect/>
          </a:stretch>
        </p:blipFill>
        <p:spPr>
          <a:xfrm>
            <a:off x="9716586" y="4670418"/>
            <a:ext cx="4285977" cy="4375164"/>
          </a:xfrm>
          <a:prstGeom prst="rect">
            <a:avLst/>
          </a:prstGeom>
        </p:spPr>
      </p:pic>
      <p:sp>
        <p:nvSpPr>
          <p:cNvPr id="3" name="文本框 2" title="">
            <a:extLst>
              <a:ext uri="{FF2B5EF4-FFF2-40B4-BE49-F238E27FC236}">
                <a16:creationId xmlns:a16="http://schemas.microsoft.com/office/drawing/2014/main" id="{6CA3FB81-DBB0-3FA0-ADFD-79978F694D34}"/>
              </a:ext>
            </a:extLst>
          </p:cNvPr>
          <p:cNvSpPr txBox="1"/>
          <p:nvPr>
            <p:custDataLst>
              <p:tags r:id="rId7"/>
            </p:custDataLst>
          </p:nvPr>
        </p:nvSpPr>
        <p:spPr>
          <a:xfrm>
            <a:off x="626806" y="969492"/>
            <a:ext cx="11098161" cy="5355312"/>
          </a:xfrm>
          <a:prstGeom prst="rect">
            <a:avLst/>
          </a:prstGeom>
          <a:noFill/>
        </p:spPr>
        <p:txBody>
          <a:bodyPr wrap="square" rtlCol="0">
            <a:spAutoFit/>
          </a:bodyPr>
          <a:lstStyle/>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现实中的人物和电影中的人物情感在此刻混融一体，泥沙难辨，它完成了作者的自我缅怀与抒情，王宝强的内心情感在此时终于肆无忌惮表露无遗，自传式的影像昭然若揭</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虽有直白煽情之感，但是确实能让人共鸣。子欲养亲不待，落泪又何妨？</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后半段的不真实叙事</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至此，作品都是这种笨拙粗简又质朴动人。但是到了孤儿们长大，因为网络舆论被乾坤决格斗比赛退赛，这部作品就开始走入了一种不真实叙事，也就是开始脱离生活的真实和戏剧逻辑的真实。因为现实生活中，这些格斗孤儿有不少人正常上学，最后还拿到了冠军。但是作品中却刻意悲情：向腾辉为了马虎等人能继续参赛，把马虎卖给了新的俱乐部，之后马虎被俱乐部打断了腿；苏木居然重操旧业干起了打劫的活儿，这种剧情的设计显得太过刻意。一个四肢健全的人非要去干打劫的活？腿都断了还能上台格斗？还能打败国外身强体壮的格斗手？</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编剧水准突然掉线了。虽然马虎打败了巴西格斗手，但是我们也没有了那种释放积压已久的畅快感。特别是向腾辉通过靠上电视以“自杀式”认错搞掉无良俱乐部的时候，这种不真实达到了顶点。编剧这么写，或许有各种无奈，但客观上它让剧情显得轻飘飘，后半段的煽情陡然上升，丝毫不亚于前半段，向腾辉、苏木、马虎师徒三人几乎哭着演完了后半部，但是观众此时却已经无法感同身受，因为实在无法相信银幕上的“人”。</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2003</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年，</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16</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岁的王宝强出演</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盲井</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，电影中他被良心发现的煤矿杀人犯救赎。</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20</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年后，在他自导自演的</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八角笼中</a:t>
            </a:r>
            <a:r>
              <a:rPr kumimoji="0" lang="en-US" altLang="zh-CN"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a:t>
            </a:r>
            <a:r>
              <a:rPr kumimoji="0" lang="zh-CN" altLang="en-US" i="0" u="none" strike="noStrike" kern="1200" cap="none" spc="0" normalizeH="0" baseline="0" noProof="0">
                <a:ln>
                  <a:noFill/>
                </a:ln>
                <a:solidFill>
                  <a:srgbClr val="333333"/>
                </a:solidFill>
                <a:effectLst/>
                <a:uLnTx/>
                <a:uFillTx/>
                <a:latin typeface="楷体" panose="02010609060101010101" pitchFamily="49" charset="-122"/>
                <a:ea typeface="楷体" panose="02010609060101010101" pitchFamily="49" charset="-122"/>
                <a:cs typeface="+mn-cs"/>
              </a:rPr>
              <a:t>，看似唯利是图的中年失败者向腾辉救赎了一群悬崖边上野狼般的少年，成了麦田守望者。在浮躁喧嚣的商业创作中兜兜转转的王宝强，奉献了这部优点槽点兼具、却无比真诚的现实题材作品，多少带着自我救赎之意，虽然只是半部好片，但我愿意为它叫好。</a:t>
            </a:r>
            <a:endParaRPr kumimoji="0" lang="zh-CN" altLang="en-US"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0013193"/>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4" name="直角三角形 13" title="">
            <a:extLst>
              <a:ext uri="{FF2B5EF4-FFF2-40B4-BE49-F238E27FC236}">
                <a16:creationId xmlns:a16="http://schemas.microsoft.com/office/drawing/2014/main" id="{5BA6A6CF-5F0D-4149-BCE4-63683D2AF05D}"/>
              </a:ext>
            </a:extLst>
          </p:cNvPr>
          <p:cNvSpPr/>
          <p:nvPr>
            <p:custDataLst>
              <p:tags r:id="rId4"/>
            </p:custDataLst>
          </p:nvPr>
        </p:nvSpPr>
        <p:spPr>
          <a:xfrm flipV="1">
            <a:off x="2049387" y="0"/>
            <a:ext cx="5558816" cy="7115546"/>
          </a:xfrm>
          <a:prstGeom prst="rtTriangle">
            <a:avLst/>
          </a:prstGeom>
          <a:solidFill>
            <a:srgbClr val="ADD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title="">
            <a:extLst>
              <a:ext uri="{FF2B5EF4-FFF2-40B4-BE49-F238E27FC236}">
                <a16:creationId xmlns:a16="http://schemas.microsoft.com/office/drawing/2014/main" id="{B9E60D1B-9CDC-4CCB-9342-733C74EF6A9F}"/>
              </a:ext>
            </a:extLst>
          </p:cNvPr>
          <p:cNvSpPr/>
          <p:nvPr>
            <p:custDataLst>
              <p:tags r:id="rId5"/>
            </p:custDataLst>
          </p:nvPr>
        </p:nvSpPr>
        <p:spPr>
          <a:xfrm>
            <a:off x="-17252" y="1246"/>
            <a:ext cx="2198450" cy="6858000"/>
          </a:xfrm>
          <a:prstGeom prst="rect">
            <a:avLst/>
          </a:prstGeom>
          <a:solidFill>
            <a:srgbClr val="ADD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7" name="图片 6" title="">
            <a:extLst>
              <a:ext uri="{FF2B5EF4-FFF2-40B4-BE49-F238E27FC236}">
                <a16:creationId xmlns:a16="http://schemas.microsoft.com/office/drawing/2014/main" id="{7146775E-F744-48CE-B329-CB0A24DF968C}"/>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rcRect l="12695" t="13963" r="15432" b="9410"/>
          <a:stretch>
            <a:fillRect/>
          </a:stretch>
        </p:blipFill>
        <p:spPr>
          <a:xfrm rot="5400000">
            <a:off x="3386951" y="-1165467"/>
            <a:ext cx="5721460" cy="8953096"/>
          </a:xfrm>
          <a:prstGeom prst="rect">
            <a:avLst/>
          </a:prstGeom>
          <a:effectLst>
            <a:outerShdw blurRad="152400" dist="76200" dir="5400000" algn="t" rotWithShape="0">
              <a:prstClr val="black">
                <a:alpha val="40000"/>
              </a:prstClr>
            </a:outerShdw>
          </a:effectLst>
        </p:spPr>
      </p:pic>
      <p:sp>
        <p:nvSpPr>
          <p:cNvPr id="10" name="矩形 9" title="">
            <a:extLst>
              <a:ext uri="{FF2B5EF4-FFF2-40B4-BE49-F238E27FC236}">
                <a16:creationId xmlns:a16="http://schemas.microsoft.com/office/drawing/2014/main" id="{C14514DC-BEB6-44B1-AC10-00E3D643FDCB}"/>
              </a:ext>
            </a:extLst>
          </p:cNvPr>
          <p:cNvSpPr/>
          <p:nvPr>
            <p:custDataLst>
              <p:tags r:id="rId8"/>
            </p:custDataLst>
          </p:nvPr>
        </p:nvSpPr>
        <p:spPr>
          <a:xfrm>
            <a:off x="2950692" y="2177652"/>
            <a:ext cx="1242204" cy="2716822"/>
          </a:xfrm>
          <a:prstGeom prst="rect">
            <a:avLst/>
          </a:prstGeom>
          <a:solidFill>
            <a:srgbClr val="F6E2E3"/>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文本框 12" title="">
            <a:extLst>
              <a:ext uri="{FF2B5EF4-FFF2-40B4-BE49-F238E27FC236}">
                <a16:creationId xmlns:a16="http://schemas.microsoft.com/office/drawing/2014/main" id="{B8282DDB-CBC1-465A-A348-FEB4AE8F0BD9}"/>
              </a:ext>
            </a:extLst>
          </p:cNvPr>
          <p:cNvSpPr txBox="1"/>
          <p:nvPr>
            <p:custDataLst>
              <p:tags r:id="rId9"/>
            </p:custDataLst>
          </p:nvPr>
        </p:nvSpPr>
        <p:spPr>
          <a:xfrm>
            <a:off x="3048216" y="2636482"/>
            <a:ext cx="1015663" cy="1743961"/>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a:ln>
                  <a:noFill/>
                </a:ln>
                <a:solidFill>
                  <a:prstClr val="black">
                    <a:lumMod val="75000"/>
                    <a:lumOff val="25000"/>
                  </a:prstClr>
                </a:solidFill>
                <a:effectLst/>
                <a:uLnTx/>
                <a:uFillTx/>
                <a:latin typeface="字魂27号-布丁体" panose="00000500000000000000" pitchFamily="2" charset="-122"/>
                <a:ea typeface="字魂27号-布丁体" panose="00000500000000000000" pitchFamily="2" charset="-122"/>
                <a:cs typeface="+mn-cs"/>
              </a:rPr>
              <a:t>目录</a:t>
            </a:r>
          </a:p>
        </p:txBody>
      </p:sp>
      <p:cxnSp>
        <p:nvCxnSpPr>
          <p:cNvPr id="18" name="直接连接符 17" title="">
            <a:extLst>
              <a:ext uri="{FF2B5EF4-FFF2-40B4-BE49-F238E27FC236}">
                <a16:creationId xmlns:a16="http://schemas.microsoft.com/office/drawing/2014/main" id="{FB5FFC29-C18B-4D19-AE79-B0520FA2368E}"/>
              </a:ext>
            </a:extLst>
          </p:cNvPr>
          <p:cNvCxnSpPr/>
          <p:nvPr>
            <p:custDataLst>
              <p:tags r:id="rId10"/>
            </p:custDataLst>
          </p:nvPr>
        </p:nvCxnSpPr>
        <p:spPr>
          <a:xfrm>
            <a:off x="724619" y="2518913"/>
            <a:ext cx="98341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title="">
            <a:extLst>
              <a:ext uri="{FF2B5EF4-FFF2-40B4-BE49-F238E27FC236}">
                <a16:creationId xmlns:a16="http://schemas.microsoft.com/office/drawing/2014/main" id="{9DE55FA5-B273-48BD-B00A-B0F1FA3979F5}"/>
              </a:ext>
            </a:extLst>
          </p:cNvPr>
          <p:cNvCxnSpPr/>
          <p:nvPr>
            <p:custDataLst>
              <p:tags r:id="rId11"/>
            </p:custDataLst>
          </p:nvPr>
        </p:nvCxnSpPr>
        <p:spPr>
          <a:xfrm>
            <a:off x="1009290" y="2664441"/>
            <a:ext cx="37956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title="">
            <a:extLst>
              <a:ext uri="{FF2B5EF4-FFF2-40B4-BE49-F238E27FC236}">
                <a16:creationId xmlns:a16="http://schemas.microsoft.com/office/drawing/2014/main" id="{B312BEF0-CE49-4F2D-A235-BFEA9000A720}"/>
              </a:ext>
            </a:extLst>
          </p:cNvPr>
          <p:cNvCxnSpPr/>
          <p:nvPr>
            <p:custDataLst>
              <p:tags r:id="rId12"/>
            </p:custDataLst>
          </p:nvPr>
        </p:nvCxnSpPr>
        <p:spPr>
          <a:xfrm>
            <a:off x="2356756" y="773064"/>
            <a:ext cx="37956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title="">
            <a:extLst>
              <a:ext uri="{FF2B5EF4-FFF2-40B4-BE49-F238E27FC236}">
                <a16:creationId xmlns:a16="http://schemas.microsoft.com/office/drawing/2014/main" id="{2A51F828-12A3-4934-93CF-8ED339D2F58E}"/>
              </a:ext>
            </a:extLst>
          </p:cNvPr>
          <p:cNvCxnSpPr/>
          <p:nvPr>
            <p:custDataLst>
              <p:tags r:id="rId13"/>
            </p:custDataLst>
          </p:nvPr>
        </p:nvCxnSpPr>
        <p:spPr>
          <a:xfrm>
            <a:off x="10389395" y="1333667"/>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title="">
            <a:extLst>
              <a:ext uri="{FF2B5EF4-FFF2-40B4-BE49-F238E27FC236}">
                <a16:creationId xmlns:a16="http://schemas.microsoft.com/office/drawing/2014/main" id="{47D5216A-4C92-46EC-8F1B-5DCA9B7C79A7}"/>
              </a:ext>
            </a:extLst>
          </p:cNvPr>
          <p:cNvCxnSpPr/>
          <p:nvPr>
            <p:custDataLst>
              <p:tags r:id="rId14"/>
            </p:custDataLst>
          </p:nvPr>
        </p:nvCxnSpPr>
        <p:spPr>
          <a:xfrm>
            <a:off x="10803463" y="1195644"/>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title="">
            <a:extLst>
              <a:ext uri="{FF2B5EF4-FFF2-40B4-BE49-F238E27FC236}">
                <a16:creationId xmlns:a16="http://schemas.microsoft.com/office/drawing/2014/main" id="{AF9B7DAE-2A4B-41E4-9A13-2A67123A72EA}"/>
              </a:ext>
            </a:extLst>
          </p:cNvPr>
          <p:cNvCxnSpPr/>
          <p:nvPr>
            <p:custDataLst>
              <p:tags r:id="rId15"/>
            </p:custDataLst>
          </p:nvPr>
        </p:nvCxnSpPr>
        <p:spPr>
          <a:xfrm>
            <a:off x="10724229" y="3775494"/>
            <a:ext cx="66966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title="">
            <a:extLst>
              <a:ext uri="{FF2B5EF4-FFF2-40B4-BE49-F238E27FC236}">
                <a16:creationId xmlns:a16="http://schemas.microsoft.com/office/drawing/2014/main" id="{10521136-BA96-4314-856A-C8F0DDA640BA}"/>
              </a:ext>
            </a:extLst>
          </p:cNvPr>
          <p:cNvCxnSpPr/>
          <p:nvPr>
            <p:custDataLst>
              <p:tags r:id="rId16"/>
            </p:custDataLst>
          </p:nvPr>
        </p:nvCxnSpPr>
        <p:spPr>
          <a:xfrm>
            <a:off x="10882697" y="3901657"/>
            <a:ext cx="255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title="">
            <a:extLst>
              <a:ext uri="{FF2B5EF4-FFF2-40B4-BE49-F238E27FC236}">
                <a16:creationId xmlns:a16="http://schemas.microsoft.com/office/drawing/2014/main" id="{5ADFA536-1684-4581-846F-C359D5053861}"/>
              </a:ext>
            </a:extLst>
          </p:cNvPr>
          <p:cNvCxnSpPr/>
          <p:nvPr>
            <p:custDataLst>
              <p:tags r:id="rId17"/>
            </p:custDataLst>
          </p:nvPr>
        </p:nvCxnSpPr>
        <p:spPr>
          <a:xfrm>
            <a:off x="4828795" y="6522889"/>
            <a:ext cx="2556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椭圆 32" title="">
            <a:extLst>
              <a:ext uri="{FF2B5EF4-FFF2-40B4-BE49-F238E27FC236}">
                <a16:creationId xmlns:a16="http://schemas.microsoft.com/office/drawing/2014/main" id="{89B82780-5059-4AEA-8CA5-9B7DF26223AF}"/>
              </a:ext>
            </a:extLst>
          </p:cNvPr>
          <p:cNvSpPr/>
          <p:nvPr>
            <p:custDataLst>
              <p:tags r:id="rId18"/>
            </p:custDataLst>
          </p:nvPr>
        </p:nvSpPr>
        <p:spPr>
          <a:xfrm>
            <a:off x="10803463" y="2174854"/>
            <a:ext cx="130646" cy="1306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椭圆 33" title="">
            <a:extLst>
              <a:ext uri="{FF2B5EF4-FFF2-40B4-BE49-F238E27FC236}">
                <a16:creationId xmlns:a16="http://schemas.microsoft.com/office/drawing/2014/main" id="{79C3A1C0-49FE-4239-953F-D27B9A2CB3C6}"/>
              </a:ext>
            </a:extLst>
          </p:cNvPr>
          <p:cNvSpPr/>
          <p:nvPr>
            <p:custDataLst>
              <p:tags r:id="rId19"/>
            </p:custDataLst>
          </p:nvPr>
        </p:nvSpPr>
        <p:spPr>
          <a:xfrm>
            <a:off x="8890254" y="5868778"/>
            <a:ext cx="322170" cy="3221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椭圆 34" title="">
            <a:extLst>
              <a:ext uri="{FF2B5EF4-FFF2-40B4-BE49-F238E27FC236}">
                <a16:creationId xmlns:a16="http://schemas.microsoft.com/office/drawing/2014/main" id="{3316BB9B-583A-4D92-A892-EF6727D3D8B4}"/>
              </a:ext>
            </a:extLst>
          </p:cNvPr>
          <p:cNvSpPr/>
          <p:nvPr>
            <p:custDataLst>
              <p:tags r:id="rId20"/>
            </p:custDataLst>
          </p:nvPr>
        </p:nvSpPr>
        <p:spPr>
          <a:xfrm>
            <a:off x="9378709" y="6099385"/>
            <a:ext cx="144853" cy="144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title="">
            <a:extLst>
              <a:ext uri="{FF2B5EF4-FFF2-40B4-BE49-F238E27FC236}">
                <a16:creationId xmlns:a16="http://schemas.microsoft.com/office/drawing/2014/main" id="{35893F8E-C4E8-4A68-96BA-308FD099A68C}"/>
              </a:ext>
            </a:extLst>
          </p:cNvPr>
          <p:cNvSpPr/>
          <p:nvPr>
            <p:custDataLst>
              <p:tags r:id="rId21"/>
            </p:custDataLst>
          </p:nvPr>
        </p:nvSpPr>
        <p:spPr>
          <a:xfrm>
            <a:off x="649748" y="963852"/>
            <a:ext cx="231787" cy="231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椭圆 36" title="">
            <a:extLst>
              <a:ext uri="{FF2B5EF4-FFF2-40B4-BE49-F238E27FC236}">
                <a16:creationId xmlns:a16="http://schemas.microsoft.com/office/drawing/2014/main" id="{C9A4D54F-026E-4296-BF25-3874DC5F8A0C}"/>
              </a:ext>
            </a:extLst>
          </p:cNvPr>
          <p:cNvSpPr/>
          <p:nvPr>
            <p:custDataLst>
              <p:tags r:id="rId22"/>
            </p:custDataLst>
          </p:nvPr>
        </p:nvSpPr>
        <p:spPr>
          <a:xfrm>
            <a:off x="961988" y="740548"/>
            <a:ext cx="144853" cy="1448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椭圆 37" title="">
            <a:extLst>
              <a:ext uri="{FF2B5EF4-FFF2-40B4-BE49-F238E27FC236}">
                <a16:creationId xmlns:a16="http://schemas.microsoft.com/office/drawing/2014/main" id="{8512BAAF-9E21-4FB0-8993-E4A83A649C22}"/>
              </a:ext>
            </a:extLst>
          </p:cNvPr>
          <p:cNvSpPr/>
          <p:nvPr>
            <p:custDataLst>
              <p:tags r:id="rId23"/>
            </p:custDataLst>
          </p:nvPr>
        </p:nvSpPr>
        <p:spPr>
          <a:xfrm>
            <a:off x="943131" y="5351811"/>
            <a:ext cx="231787" cy="2317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title="">
            <a:extLst>
              <a:ext uri="{FF2B5EF4-FFF2-40B4-BE49-F238E27FC236}">
                <a16:creationId xmlns:a16="http://schemas.microsoft.com/office/drawing/2014/main" id="{E574D757-58FB-4646-A3F3-AB087933E9B4}"/>
              </a:ext>
            </a:extLst>
          </p:cNvPr>
          <p:cNvSpPr/>
          <p:nvPr>
            <p:custDataLst>
              <p:tags r:id="rId24"/>
            </p:custDataLst>
          </p:nvPr>
        </p:nvSpPr>
        <p:spPr>
          <a:xfrm>
            <a:off x="9835236" y="1063781"/>
            <a:ext cx="93758" cy="937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title="">
            <a:extLst>
              <a:ext uri="{FF2B5EF4-FFF2-40B4-BE49-F238E27FC236}">
                <a16:creationId xmlns:a16="http://schemas.microsoft.com/office/drawing/2014/main" id="{14A4D3D7-EC3D-4183-B79A-5F48868A38C7}"/>
              </a:ext>
            </a:extLst>
          </p:cNvPr>
          <p:cNvSpPr/>
          <p:nvPr>
            <p:custDataLst>
              <p:tags r:id="rId25"/>
            </p:custDataLst>
          </p:nvPr>
        </p:nvSpPr>
        <p:spPr>
          <a:xfrm>
            <a:off x="11473132" y="4180858"/>
            <a:ext cx="156520" cy="1565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title="">
            <a:extLst>
              <a:ext uri="{FF2B5EF4-FFF2-40B4-BE49-F238E27FC236}">
                <a16:creationId xmlns:a16="http://schemas.microsoft.com/office/drawing/2014/main" id="{8D1F00C6-6C49-4E08-9795-56D81F15E41B}"/>
              </a:ext>
            </a:extLst>
          </p:cNvPr>
          <p:cNvSpPr/>
          <p:nvPr>
            <p:custDataLst>
              <p:tags r:id="rId26"/>
            </p:custDataLst>
          </p:nvPr>
        </p:nvSpPr>
        <p:spPr>
          <a:xfrm>
            <a:off x="6126657" y="2036690"/>
            <a:ext cx="3396905" cy="561692"/>
          </a:xfrm>
          <a:prstGeom prst="rect">
            <a:avLst/>
          </a:prstGeom>
          <a:solidFill>
            <a:srgbClr val="ADDDEB"/>
          </a:solidFill>
          <a:ln>
            <a:noFill/>
          </a:ln>
        </p:spPr>
        <p:txBody>
          <a:bodyPr wrap="square" lIns="68580" tIns="34290" rIns="68580" bIns="3429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sym typeface="+mn-lt"/>
              </a:rPr>
              <a:t>影片简介</a:t>
            </a:r>
            <a:endParaRPr kumimoji="0"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sym typeface="+mn-lt"/>
            </a:endParaRPr>
          </a:p>
        </p:txBody>
      </p:sp>
      <p:sp>
        <p:nvSpPr>
          <p:cNvPr id="42" name="文本框 41" title="">
            <a:extLst>
              <a:ext uri="{FF2B5EF4-FFF2-40B4-BE49-F238E27FC236}">
                <a16:creationId xmlns:a16="http://schemas.microsoft.com/office/drawing/2014/main" id="{B94240D7-5F64-4AD2-9A66-256DBA710240}"/>
              </a:ext>
            </a:extLst>
          </p:cNvPr>
          <p:cNvSpPr txBox="1"/>
          <p:nvPr>
            <p:custDataLst>
              <p:tags r:id="rId27"/>
            </p:custDataLst>
          </p:nvPr>
        </p:nvSpPr>
        <p:spPr>
          <a:xfrm>
            <a:off x="4992951" y="1805735"/>
            <a:ext cx="1015663" cy="92333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rPr>
              <a:t>01</a:t>
            </a:r>
            <a:endParaRPr kumimoji="0" lang="zh-CN" altLang="en-US"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43" name="矩形 42" title="">
            <a:extLst>
              <a:ext uri="{FF2B5EF4-FFF2-40B4-BE49-F238E27FC236}">
                <a16:creationId xmlns:a16="http://schemas.microsoft.com/office/drawing/2014/main" id="{913EE305-6DDC-4067-9771-7E2DFB7039DA}"/>
              </a:ext>
            </a:extLst>
          </p:cNvPr>
          <p:cNvSpPr/>
          <p:nvPr>
            <p:custDataLst>
              <p:tags r:id="rId28"/>
            </p:custDataLst>
          </p:nvPr>
        </p:nvSpPr>
        <p:spPr>
          <a:xfrm>
            <a:off x="6126656" y="2907092"/>
            <a:ext cx="3396905" cy="561692"/>
          </a:xfrm>
          <a:prstGeom prst="rect">
            <a:avLst/>
          </a:prstGeom>
          <a:solidFill>
            <a:srgbClr val="ADDDEB"/>
          </a:solidFill>
          <a:ln>
            <a:noFill/>
          </a:ln>
        </p:spPr>
        <p:txBody>
          <a:bodyPr wrap="square" lIns="68580" tIns="34290" rIns="68580" bIns="3429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cs typeface="+mn-ea"/>
                <a:sym typeface="+mn-lt"/>
              </a:rPr>
              <a:t>写作角度</a:t>
            </a:r>
            <a:endParaRPr kumimoji="0"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sym typeface="+mn-lt"/>
            </a:endParaRPr>
          </a:p>
        </p:txBody>
      </p:sp>
      <p:sp>
        <p:nvSpPr>
          <p:cNvPr id="44" name="文本框 43" title="">
            <a:extLst>
              <a:ext uri="{FF2B5EF4-FFF2-40B4-BE49-F238E27FC236}">
                <a16:creationId xmlns:a16="http://schemas.microsoft.com/office/drawing/2014/main" id="{A2894A12-90C7-4723-BAAC-573EDC7FA1A8}"/>
              </a:ext>
            </a:extLst>
          </p:cNvPr>
          <p:cNvSpPr txBox="1"/>
          <p:nvPr>
            <p:custDataLst>
              <p:tags r:id="rId29"/>
            </p:custDataLst>
          </p:nvPr>
        </p:nvSpPr>
        <p:spPr>
          <a:xfrm>
            <a:off x="5002809" y="2667433"/>
            <a:ext cx="1015663" cy="92333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rPr>
              <a:t>02</a:t>
            </a:r>
            <a:endParaRPr kumimoji="0" lang="zh-CN" altLang="en-US"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45" name="矩形 44" title="">
            <a:extLst>
              <a:ext uri="{FF2B5EF4-FFF2-40B4-BE49-F238E27FC236}">
                <a16:creationId xmlns:a16="http://schemas.microsoft.com/office/drawing/2014/main" id="{DAB2785B-2B36-4A29-BD8F-02DAF8753872}"/>
              </a:ext>
            </a:extLst>
          </p:cNvPr>
          <p:cNvSpPr/>
          <p:nvPr>
            <p:custDataLst>
              <p:tags r:id="rId30"/>
            </p:custDataLst>
          </p:nvPr>
        </p:nvSpPr>
        <p:spPr>
          <a:xfrm>
            <a:off x="6146378" y="3818361"/>
            <a:ext cx="3396905" cy="561692"/>
          </a:xfrm>
          <a:prstGeom prst="rect">
            <a:avLst/>
          </a:prstGeom>
          <a:solidFill>
            <a:srgbClr val="ADDDEB"/>
          </a:solidFill>
          <a:ln>
            <a:noFill/>
          </a:ln>
        </p:spPr>
        <p:txBody>
          <a:bodyPr wrap="square" lIns="68580" tIns="34290" rIns="68580" bIns="3429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cs typeface="+mn-ea"/>
                <a:sym typeface="+mn-lt"/>
              </a:rPr>
              <a:t>词句运用</a:t>
            </a:r>
            <a:endParaRPr kumimoji="0"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sym typeface="+mn-lt"/>
            </a:endParaRPr>
          </a:p>
        </p:txBody>
      </p:sp>
      <p:sp>
        <p:nvSpPr>
          <p:cNvPr id="46" name="文本框 45" title="">
            <a:extLst>
              <a:ext uri="{FF2B5EF4-FFF2-40B4-BE49-F238E27FC236}">
                <a16:creationId xmlns:a16="http://schemas.microsoft.com/office/drawing/2014/main" id="{0B432EE3-4387-4527-8DEF-9467CBA32EF5}"/>
              </a:ext>
            </a:extLst>
          </p:cNvPr>
          <p:cNvSpPr txBox="1"/>
          <p:nvPr>
            <p:custDataLst>
              <p:tags r:id="rId31"/>
            </p:custDataLst>
          </p:nvPr>
        </p:nvSpPr>
        <p:spPr>
          <a:xfrm>
            <a:off x="4977815" y="3565836"/>
            <a:ext cx="1015663" cy="92333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rPr>
              <a:t>03</a:t>
            </a:r>
            <a:endParaRPr kumimoji="0" lang="zh-CN" altLang="en-US"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endParaRPr>
          </a:p>
        </p:txBody>
      </p:sp>
      <p:sp>
        <p:nvSpPr>
          <p:cNvPr id="47" name="矩形 46" title="">
            <a:extLst>
              <a:ext uri="{FF2B5EF4-FFF2-40B4-BE49-F238E27FC236}">
                <a16:creationId xmlns:a16="http://schemas.microsoft.com/office/drawing/2014/main" id="{0BFA0A94-C46A-48DD-80DC-581664552CF6}"/>
              </a:ext>
            </a:extLst>
          </p:cNvPr>
          <p:cNvSpPr/>
          <p:nvPr>
            <p:custDataLst>
              <p:tags r:id="rId32"/>
            </p:custDataLst>
          </p:nvPr>
        </p:nvSpPr>
        <p:spPr>
          <a:xfrm>
            <a:off x="6146378" y="4698716"/>
            <a:ext cx="3396905" cy="561692"/>
          </a:xfrm>
          <a:prstGeom prst="rect">
            <a:avLst/>
          </a:prstGeom>
          <a:solidFill>
            <a:srgbClr val="ADDDEB"/>
          </a:solidFill>
          <a:ln>
            <a:noFill/>
          </a:ln>
        </p:spPr>
        <p:txBody>
          <a:bodyPr wrap="square" lIns="68580" tIns="34290" rIns="68580" bIns="3429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cs typeface="+mn-ea"/>
                <a:sym typeface="+mn-lt"/>
              </a:rPr>
              <a:t>精彩影评</a:t>
            </a:r>
            <a:endParaRPr kumimoji="0" sz="3200" b="0" i="0" u="none" strike="noStrike" kern="1200" cap="none" spc="225" normalizeH="0" baseline="0" noProof="0">
              <a:ln>
                <a:noFill/>
              </a:ln>
              <a:solidFill>
                <a:srgbClr val="171919"/>
              </a:solidFill>
              <a:effectLst/>
              <a:uLnTx/>
              <a:uFillTx/>
              <a:latin typeface="华文行楷" panose="02010800040101010101" pitchFamily="2" charset="-122"/>
              <a:ea typeface="华文行楷" panose="02010800040101010101" pitchFamily="2" charset="-122"/>
              <a:sym typeface="+mn-lt"/>
            </a:endParaRPr>
          </a:p>
        </p:txBody>
      </p:sp>
      <p:sp>
        <p:nvSpPr>
          <p:cNvPr id="48" name="文本框 47" title="">
            <a:extLst>
              <a:ext uri="{FF2B5EF4-FFF2-40B4-BE49-F238E27FC236}">
                <a16:creationId xmlns:a16="http://schemas.microsoft.com/office/drawing/2014/main" id="{F4766A1B-F88B-427E-8754-EE22EFE11EC5}"/>
              </a:ext>
            </a:extLst>
          </p:cNvPr>
          <p:cNvSpPr txBox="1"/>
          <p:nvPr>
            <p:custDataLst>
              <p:tags r:id="rId33"/>
            </p:custDataLst>
          </p:nvPr>
        </p:nvSpPr>
        <p:spPr>
          <a:xfrm>
            <a:off x="5003590" y="4464239"/>
            <a:ext cx="1015663" cy="92333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rPr>
              <a:t>04</a:t>
            </a:r>
            <a:endParaRPr kumimoji="0" lang="zh-CN" altLang="en-US" sz="5400" b="0" i="0" u="none" strike="noStrike" kern="1200" cap="none" spc="0" normalizeH="0" baseline="0" noProof="0">
              <a:ln>
                <a:noFill/>
              </a:ln>
              <a:solidFill>
                <a:prstClr val="black">
                  <a:lumMod val="75000"/>
                  <a:lumOff val="25000"/>
                </a:prstClr>
              </a:solidFill>
              <a:effectLst/>
              <a:uLnTx/>
              <a:uFillTx/>
              <a:latin typeface="字魂59号-创粗黑" panose="00000500000000000000" pitchFamily="2" charset="-122"/>
              <a:ea typeface="字魂59号-创粗黑" panose="00000500000000000000" pitchFamily="2" charset="-122"/>
              <a:cs typeface="+mn-cs"/>
            </a:endParaRPr>
          </a:p>
        </p:txBody>
      </p:sp>
    </p:spTree>
    <p:extLst>
      <p:ext uri="{BB962C8B-B14F-4D97-AF65-F5344CB8AC3E}">
        <p14:creationId xmlns:p14="http://schemas.microsoft.com/office/powerpoint/2010/main" val="3509185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nodeType="afterGroup">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500"/>
                                        <p:tgtEl>
                                          <p:spTgt spid="41"/>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nodeType="afterGroup">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right)">
                                      <p:cBhvr>
                                        <p:cTn id="27" dur="500"/>
                                        <p:tgtEl>
                                          <p:spTgt spid="43"/>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nodeType="afterGroup">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right)">
                                      <p:cBhvr>
                                        <p:cTn id="35" dur="500"/>
                                        <p:tgtEl>
                                          <p:spTgt spid="45"/>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500"/>
                                        <p:tgtEl>
                                          <p:spTgt spid="48"/>
                                        </p:tgtEl>
                                      </p:cBhvr>
                                    </p:animEffect>
                                  </p:childTnLst>
                                </p:cTn>
                              </p:par>
                            </p:childTnLst>
                          </p:cTn>
                        </p:par>
                        <p:par>
                          <p:cTn id="40" fill="hold" nodeType="afterGroup">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right)">
                                      <p:cBhvr>
                                        <p:cTn id="4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1" grpId="0" animBg="1"/>
      <p:bldP spid="42" grpId="0"/>
      <p:bldP spid="43" grpId="0" animBg="1"/>
      <p:bldP spid="44" grpId="0"/>
      <p:bldP spid="45" grpId="0" animBg="1"/>
      <p:bldP spid="46" grpId="0"/>
      <p:bldP spid="47" grpId="0" animBg="1"/>
      <p:bldP spid="4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5" name="图片 4" title=""/>
          <p:cNvPicPr>
            <a:picLocks noChangeAspect="1"/>
          </p:cNvPicPr>
          <p:nvPr>
            <p:custDataLst>
              <p:tags r:id="rId5"/>
            </p:custDataLst>
          </p:nvPr>
        </p:nvPicPr>
        <p:blipFill>
          <a:blip r:embed="rId4"/>
          <a:srcRect l="8598" r="14725"/>
          <a:stretch>
            <a:fillRect/>
          </a:stretch>
        </p:blipFill>
        <p:spPr>
          <a:xfrm>
            <a:off x="-139065" y="0"/>
            <a:ext cx="12433300" cy="6858000"/>
          </a:xfrm>
          <a:prstGeom prst="rect">
            <a:avLst/>
          </a:prstGeom>
        </p:spPr>
      </p:pic>
      <p:sp>
        <p:nvSpPr>
          <p:cNvPr id="11" name="椭圆 10" title=""/>
          <p:cNvSpPr/>
          <p:nvPr>
            <p:custDataLst>
              <p:tags r:id="rId6"/>
            </p:custDataLst>
          </p:nvPr>
        </p:nvSpPr>
        <p:spPr>
          <a:xfrm>
            <a:off x="3350175" y="701590"/>
            <a:ext cx="5454820" cy="5454820"/>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sp>
        <p:nvSpPr>
          <p:cNvPr id="14" name="椭圆 13" title=""/>
          <p:cNvSpPr/>
          <p:nvPr>
            <p:custDataLst>
              <p:tags r:id="rId7"/>
            </p:custDataLst>
          </p:nvPr>
        </p:nvSpPr>
        <p:spPr>
          <a:xfrm>
            <a:off x="2001817" y="4066982"/>
            <a:ext cx="817755" cy="817755"/>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sp>
        <p:nvSpPr>
          <p:cNvPr id="16" name="椭圆 15" title=""/>
          <p:cNvSpPr/>
          <p:nvPr>
            <p:custDataLst>
              <p:tags r:id="rId8"/>
            </p:custDataLst>
          </p:nvPr>
        </p:nvSpPr>
        <p:spPr>
          <a:xfrm>
            <a:off x="9967439" y="1918267"/>
            <a:ext cx="387041" cy="387041"/>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2" name="图片 1" title=""/>
          <p:cNvPicPr>
            <a:picLocks noChangeAspect="1"/>
          </p:cNvPicPr>
          <p:nvPr>
            <p:custDataLst>
              <p:tags r:id="rId10"/>
            </p:custDataLst>
          </p:nvPr>
        </p:nvPicPr>
        <p:blipFill>
          <a:blip r:embed="rId9"/>
          <a:stretch>
            <a:fillRect/>
          </a:stretch>
        </p:blipFill>
        <p:spPr>
          <a:xfrm>
            <a:off x="7075805" y="4366895"/>
            <a:ext cx="1035685" cy="1035685"/>
          </a:xfrm>
          <a:prstGeom prst="rect">
            <a:avLst/>
          </a:prstGeom>
        </p:spPr>
      </p:pic>
      <p:sp>
        <p:nvSpPr>
          <p:cNvPr id="4" name="PA-图片 27" title=""/>
          <p:cNvSpPr/>
          <p:nvPr>
            <p:custDataLst>
              <p:tags r:id="rId11"/>
            </p:custDataLst>
          </p:nvPr>
        </p:nvSpPr>
        <p:spPr>
          <a:xfrm>
            <a:off x="4001135" y="2088515"/>
            <a:ext cx="922020" cy="671195"/>
          </a:xfrm>
          <a:custGeom>
            <a:rect l="0" t="0" r="0" b="0"/>
            <a:pathLst>
              <a:path w="3298118" h="1554143">
                <a:moveTo>
                  <a:pt x="0" y="0"/>
                </a:moveTo>
                <a:lnTo>
                  <a:pt x="3298118" y="0"/>
                </a:lnTo>
                <a:lnTo>
                  <a:pt x="3298118" y="1554142"/>
                </a:lnTo>
                <a:lnTo>
                  <a:pt x="0" y="1554142"/>
                </a:lnTo>
                <a:close/>
              </a:path>
            </a:pathLst>
          </a:custGeom>
          <a:blipFill>
            <a:blip r:embed="rId12">
              <a:extLst>
                <a:ext uri="{BEBA8EAE-BF5A-486C-A8C5-ECC9F3942E4B}">
                  <a14:imgProps xmlns:a14="http://schemas.microsoft.com/office/drawing/2010/main">
                    <a14:imgLayer xmlns:d3p1="http://schemas.openxmlformats.org/officeDocument/2006/relationships" d3p1:embed="">
                      <a14:imgEffect>
                        <a14:saturation sat="33000"/>
                      </a14:imgEffect>
                    </a14:imgLayer>
                  </a14:imgProps>
                </a:ext>
              </a:extLst>
            </a:blip>
            <a:stretch>
              <a:fillRect l="-6915" t="-38378" r="-106916"/>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楷体" panose="02010609060101010101" pitchFamily="49" charset="-122"/>
              <a:cs typeface="+mn-cs"/>
            </a:endParaRPr>
          </a:p>
        </p:txBody>
      </p:sp>
      <p:pic>
        <p:nvPicPr>
          <p:cNvPr id="23" name="图片 22" title=""/>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rot="2236662">
            <a:off x="6216015" y="-1200150"/>
            <a:ext cx="3078480" cy="5636260"/>
          </a:xfrm>
          <a:prstGeom prst="rect">
            <a:avLst/>
          </a:prstGeom>
          <a:effectLst>
            <a:outerShdw blurRad="50800" dist="101600" dir="2700000" algn="tl" rotWithShape="0">
              <a:prstClr val="black">
                <a:alpha val="40000"/>
              </a:prstClr>
            </a:outerShdw>
          </a:effectLst>
        </p:spPr>
      </p:pic>
      <p:sp>
        <p:nvSpPr>
          <p:cNvPr id="7" name="文本框 6" title=""/>
          <p:cNvSpPr txBox="1"/>
          <p:nvPr>
            <p:custDataLst>
              <p:tags r:id="rId15"/>
            </p:custDataLst>
          </p:nvPr>
        </p:nvSpPr>
        <p:spPr>
          <a:xfrm>
            <a:off x="5043091" y="1712595"/>
            <a:ext cx="861774" cy="410015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300" normalizeH="0" baseline="0" noProof="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rPr>
              <a:t>非常感谢观看</a:t>
            </a:r>
          </a:p>
        </p:txBody>
      </p:sp>
    </p:spTree>
    <p:extLst>
      <p:ext uri="{BB962C8B-B14F-4D97-AF65-F5344CB8AC3E}">
        <p14:creationId xmlns:p14="http://schemas.microsoft.com/office/powerpoint/2010/main" val="31346529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29515" y="3261592"/>
              <a:ext cx="3450259"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影 片 简  介</a:t>
              </a: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9"/>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0"/>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1"/>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4"/>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壹</a:t>
              </a:r>
            </a:p>
          </p:txBody>
        </p:sp>
      </p:grpSp>
    </p:spTree>
    <p:extLst>
      <p:ext uri="{BB962C8B-B14F-4D97-AF65-F5344CB8AC3E}">
        <p14:creationId xmlns:p14="http://schemas.microsoft.com/office/powerpoint/2010/main" val="16667280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2" name="wps稻壳儿佳誉设计原创链接：http://chn.docer.com/works?userid=219874625_5_8_2_5_11_3_7_1" title="">
            <a:extLst>
              <a:ext uri="{FF2B5EF4-FFF2-40B4-BE49-F238E27FC236}">
                <a16:creationId xmlns:a16="http://schemas.microsoft.com/office/drawing/2014/main" id="{1E4F30D4-954E-4AE8-A3D5-DAB5A25F37F7}"/>
              </a:ext>
            </a:extLst>
          </p:cNvPr>
          <p:cNvSpPr/>
          <p:nvPr>
            <p:custDataLst>
              <p:tags r:id="rId3"/>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cs typeface="Arial"/>
            </a:endParaRPr>
          </a:p>
        </p:txBody>
      </p:sp>
      <p:pic>
        <p:nvPicPr>
          <p:cNvPr id="5" name="wps稻壳儿佳誉设计原创链接：http://chn.docer.com/works?userid=219874625_5_8_2_5_11_3_7_2" title="">
            <a:extLst>
              <a:ext uri="{FF2B5EF4-FFF2-40B4-BE49-F238E27FC236}">
                <a16:creationId xmlns:a16="http://schemas.microsoft.com/office/drawing/2014/main" id="{4875A07E-09B3-416D-904F-C56F4181C7B5}"/>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07110" y="1179644"/>
            <a:ext cx="12050252" cy="6858000"/>
          </a:xfrm>
          <a:prstGeom prst="rect">
            <a:avLst/>
          </a:prstGeom>
        </p:spPr>
      </p:pic>
      <p:pic>
        <p:nvPicPr>
          <p:cNvPr id="2" name="wps稻壳儿佳誉设计原创链接：http://chn.docer.com/works?userid=219874625_5_8_2_5_11_3_7_7" title="">
            <a:hlinkClick r:id="rId8"/>
            <a:extLst>
              <a:ext uri="{FF2B5EF4-FFF2-40B4-BE49-F238E27FC236}">
                <a16:creationId xmlns:a16="http://schemas.microsoft.com/office/drawing/2014/main" id="{F32552A0-D87D-45A4-AEF4-2C2C1911C0F3}"/>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60177" t="42578" r="20917" b="41797"/>
          <a:stretch>
            <a:fillRect/>
          </a:stretch>
        </p:blipFill>
        <p:spPr>
          <a:xfrm>
            <a:off x="9921587" y="127310"/>
            <a:ext cx="2305051" cy="952500"/>
          </a:xfrm>
          <a:prstGeom prst="rect">
            <a:avLst/>
          </a:prstGeom>
        </p:spPr>
      </p:pic>
      <p:pic>
        <p:nvPicPr>
          <p:cNvPr id="13" name="图片 12" title="">
            <a:extLst>
              <a:ext uri="{FF2B5EF4-FFF2-40B4-BE49-F238E27FC236}">
                <a16:creationId xmlns:a16="http://schemas.microsoft.com/office/drawing/2014/main" id="{4D46350F-CACF-4ACC-B7F4-9563FB19FA75}"/>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b="51193"/>
          <a:stretch>
            <a:fillRect/>
          </a:stretch>
        </p:blipFill>
        <p:spPr>
          <a:xfrm>
            <a:off x="6567563" y="4457"/>
            <a:ext cx="5623342" cy="1123383"/>
          </a:xfrm>
          <a:prstGeom prst="rect">
            <a:avLst/>
          </a:prstGeom>
        </p:spPr>
      </p:pic>
      <p:pic>
        <p:nvPicPr>
          <p:cNvPr id="14" name="图片 13" title="">
            <a:extLst>
              <a:ext uri="{FF2B5EF4-FFF2-40B4-BE49-F238E27FC236}">
                <a16:creationId xmlns:a16="http://schemas.microsoft.com/office/drawing/2014/main" id="{449CECF1-F3E0-4911-9859-D3C8C6AC296F}"/>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t="16241" r="63473"/>
          <a:stretch>
            <a:fillRect/>
          </a:stretch>
        </p:blipFill>
        <p:spPr>
          <a:xfrm>
            <a:off x="32389" y="0"/>
            <a:ext cx="3307711" cy="1593088"/>
          </a:xfrm>
          <a:prstGeom prst="rect">
            <a:avLst/>
          </a:prstGeom>
        </p:spPr>
      </p:pic>
      <p:pic>
        <p:nvPicPr>
          <p:cNvPr id="15" name="图片 14" title="">
            <a:extLst>
              <a:ext uri="{FF2B5EF4-FFF2-40B4-BE49-F238E27FC236}">
                <a16:creationId xmlns:a16="http://schemas.microsoft.com/office/drawing/2014/main" id="{36EFA859-48FD-4B2F-B982-FFBD582CC1F6}"/>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rcRect l="61919" t="18282" r="-5433"/>
          <a:stretch>
            <a:fillRect/>
          </a:stretch>
        </p:blipFill>
        <p:spPr>
          <a:xfrm>
            <a:off x="9163890" y="603560"/>
            <a:ext cx="2921000" cy="1152168"/>
          </a:xfrm>
          <a:prstGeom prst="rect">
            <a:avLst/>
          </a:prstGeom>
        </p:spPr>
      </p:pic>
      <p:pic>
        <p:nvPicPr>
          <p:cNvPr id="4" name="图片 3" title="">
            <a:extLst>
              <a:ext uri="{FF2B5EF4-FFF2-40B4-BE49-F238E27FC236}">
                <a16:creationId xmlns:a16="http://schemas.microsoft.com/office/drawing/2014/main" id="{90C5E0D7-EC4C-35F8-F319-F07B7238A2BF}"/>
              </a:ext>
            </a:extLst>
          </p:cNvPr>
          <p:cNvPicPr>
            <a:picLocks noChangeAspect="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title="">
            <a:extLst>
              <a:ext uri="{FF2B5EF4-FFF2-40B4-BE49-F238E27FC236}">
                <a16:creationId xmlns:a16="http://schemas.microsoft.com/office/drawing/2014/main" id="{98240303-4189-D010-AF6D-BC81C006817F}"/>
              </a:ext>
            </a:extLst>
          </p:cNvPr>
          <p:cNvSpPr txBox="1"/>
          <p:nvPr>
            <p:custDataLst>
              <p:tags r:id="rId17"/>
            </p:custDataLst>
          </p:nvPr>
        </p:nvSpPr>
        <p:spPr>
          <a:xfrm>
            <a:off x="141748" y="175049"/>
            <a:ext cx="12050252" cy="6555641"/>
          </a:xfrm>
          <a:prstGeom prst="rect">
            <a:avLst/>
          </a:prstGeom>
          <a:noFill/>
        </p:spPr>
        <p:txBody>
          <a:bodyPr wrap="square" rtlCol="0">
            <a:spAutoFit/>
          </a:bodyPr>
          <a:lstStyle/>
          <a:p>
            <a:pPr marL="0" marR="0" lvl="0" indent="457200" algn="ctr"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Arial"/>
              </a:rPr>
              <a:t>真正的死亡不在于身体的消逝，而在于内心的枯萎。</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                                                                   </a:t>
            </a:r>
            <a:endPar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endParaRPr>
          </a:p>
          <a:p>
            <a:pPr marL="0" marR="0" lvl="0" indent="457200" algn="l" defTabSz="914400" rtl="0" eaLnBrk="1" fontAlgn="auto"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八角笼中</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改编自轰动全国的“四川凉山格斗孤儿”事件。</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2017</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年，两名少年在八角笼中格斗的视频在网上引发热议，涉事（恩波）俱乐部被质疑使用未成年人牟利，因此陷入舆论漩涡。随后，二十多名在俱乐部训练的孩子被接回凉山，重返学校。</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比绝望更深重的绝望，是在给予绝望中的人以希望之后，又硬生生地抽走他们的希望。</a:t>
            </a: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当他们回到那个凋敝的家乡，挑起沉重的农活，他们其实没有输给任何对手</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因为他们连对手都没有了。没有难关，没有</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boss</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，只有一眼望的到底的混沌和绝望。他们被剥夺了成功的权利，也被剥夺了失败的权利，同时被剥夺了梦想的权利。</a:t>
            </a:r>
            <a:endPar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endParaRPr>
          </a:p>
          <a:p>
            <a:pPr marL="0" marR="0" lvl="0" indent="45720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 人民网评价</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八角笼中</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道：一群留守儿童和他们的格斗教练，虽生活在逆境当中，却始终保持着野草般的韧性、旺盛的生命力。</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八角笼中</a:t>
            </a:r>
            <a:r>
              <a:rPr kumimoji="0" lang="en-US" altLang="zh-CN"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a:t>
            </a:r>
            <a:r>
              <a:rPr kumimoji="0" lang="zh-CN" altLang="en-US" sz="2800" b="0"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Arial"/>
              </a:rPr>
              <a:t>描绘的是一个在逆境中成长与治愈的故事，展现了走出大山的格斗者“生如野草，不屈不挠”的精神面貌。</a:t>
            </a:r>
          </a:p>
        </p:txBody>
      </p:sp>
    </p:spTree>
    <p:extLst>
      <p:ext uri="{BB962C8B-B14F-4D97-AF65-F5344CB8AC3E}">
        <p14:creationId xmlns:p14="http://schemas.microsoft.com/office/powerpoint/2010/main" val="2617792496"/>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2" name="wps稻壳儿佳誉设计原创链接：http://chn.docer.com/works?userid=219874625_5_8_2_5_11_3_7_1" title="">
            <a:extLst>
              <a:ext uri="{FF2B5EF4-FFF2-40B4-BE49-F238E27FC236}">
                <a16:creationId xmlns:a16="http://schemas.microsoft.com/office/drawing/2014/main" id="{1E4F30D4-954E-4AE8-A3D5-DAB5A25F37F7}"/>
              </a:ext>
            </a:extLst>
          </p:cNvPr>
          <p:cNvSpPr/>
          <p:nvPr>
            <p:custDataLst>
              <p:tags r:id="rId3"/>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Light"/>
              <a:cs typeface="Arial"/>
            </a:endParaRPr>
          </a:p>
        </p:txBody>
      </p:sp>
      <p:pic>
        <p:nvPicPr>
          <p:cNvPr id="5" name="wps稻壳儿佳誉设计原创链接：http://chn.docer.com/works?userid=219874625_5_8_2_5_11_3_7_2" title="">
            <a:extLst>
              <a:ext uri="{FF2B5EF4-FFF2-40B4-BE49-F238E27FC236}">
                <a16:creationId xmlns:a16="http://schemas.microsoft.com/office/drawing/2014/main" id="{4875A07E-09B3-416D-904F-C56F4181C7B5}"/>
              </a:ext>
            </a:extLst>
          </p:cNvPr>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07110" y="1179644"/>
            <a:ext cx="12050252" cy="6858000"/>
          </a:xfrm>
          <a:prstGeom prst="rect">
            <a:avLst/>
          </a:prstGeom>
        </p:spPr>
      </p:pic>
      <p:pic>
        <p:nvPicPr>
          <p:cNvPr id="2" name="wps稻壳儿佳誉设计原创链接：http://chn.docer.com/works?userid=219874625_5_8_2_5_11_3_7_7" title="">
            <a:hlinkClick r:id="rId8"/>
            <a:extLst>
              <a:ext uri="{FF2B5EF4-FFF2-40B4-BE49-F238E27FC236}">
                <a16:creationId xmlns:a16="http://schemas.microsoft.com/office/drawing/2014/main" id="{F32552A0-D87D-45A4-AEF4-2C2C1911C0F3}"/>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60177" t="42578" r="20917" b="41797"/>
          <a:stretch>
            <a:fillRect/>
          </a:stretch>
        </p:blipFill>
        <p:spPr>
          <a:xfrm>
            <a:off x="9921587" y="127310"/>
            <a:ext cx="2305051" cy="952500"/>
          </a:xfrm>
          <a:prstGeom prst="rect">
            <a:avLst/>
          </a:prstGeom>
        </p:spPr>
      </p:pic>
      <p:pic>
        <p:nvPicPr>
          <p:cNvPr id="13" name="图片 12" title="">
            <a:extLst>
              <a:ext uri="{FF2B5EF4-FFF2-40B4-BE49-F238E27FC236}">
                <a16:creationId xmlns:a16="http://schemas.microsoft.com/office/drawing/2014/main" id="{4D46350F-CACF-4ACC-B7F4-9563FB19FA75}"/>
              </a:ext>
            </a:extLst>
          </p:cNvPr>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b="51193"/>
          <a:stretch>
            <a:fillRect/>
          </a:stretch>
        </p:blipFill>
        <p:spPr>
          <a:xfrm>
            <a:off x="6567563" y="4457"/>
            <a:ext cx="5623342" cy="1123383"/>
          </a:xfrm>
          <a:prstGeom prst="rect">
            <a:avLst/>
          </a:prstGeom>
        </p:spPr>
      </p:pic>
      <p:pic>
        <p:nvPicPr>
          <p:cNvPr id="14" name="图片 13" title="">
            <a:extLst>
              <a:ext uri="{FF2B5EF4-FFF2-40B4-BE49-F238E27FC236}">
                <a16:creationId xmlns:a16="http://schemas.microsoft.com/office/drawing/2014/main" id="{449CECF1-F3E0-4911-9859-D3C8C6AC296F}"/>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t="16241" r="63473"/>
          <a:stretch>
            <a:fillRect/>
          </a:stretch>
        </p:blipFill>
        <p:spPr>
          <a:xfrm>
            <a:off x="32389" y="0"/>
            <a:ext cx="3307711" cy="1593088"/>
          </a:xfrm>
          <a:prstGeom prst="rect">
            <a:avLst/>
          </a:prstGeom>
        </p:spPr>
      </p:pic>
      <p:pic>
        <p:nvPicPr>
          <p:cNvPr id="15" name="图片 14" title="">
            <a:extLst>
              <a:ext uri="{FF2B5EF4-FFF2-40B4-BE49-F238E27FC236}">
                <a16:creationId xmlns:a16="http://schemas.microsoft.com/office/drawing/2014/main" id="{36EFA859-48FD-4B2F-B982-FFBD582CC1F6}"/>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rcRect l="61919" t="18282" r="-5433"/>
          <a:stretch>
            <a:fillRect/>
          </a:stretch>
        </p:blipFill>
        <p:spPr>
          <a:xfrm>
            <a:off x="9163890" y="603560"/>
            <a:ext cx="2921000" cy="1152168"/>
          </a:xfrm>
          <a:prstGeom prst="rect">
            <a:avLst/>
          </a:prstGeom>
        </p:spPr>
      </p:pic>
      <p:sp>
        <p:nvSpPr>
          <p:cNvPr id="6" name="文本框 5" title="">
            <a:extLst>
              <a:ext uri="{FF2B5EF4-FFF2-40B4-BE49-F238E27FC236}">
                <a16:creationId xmlns:a16="http://schemas.microsoft.com/office/drawing/2014/main" id="{98240303-4189-D010-AF6D-BC81C006817F}"/>
              </a:ext>
            </a:extLst>
          </p:cNvPr>
          <p:cNvSpPr txBox="1"/>
          <p:nvPr>
            <p:custDataLst>
              <p:tags r:id="rId15"/>
            </p:custDataLst>
          </p:nvPr>
        </p:nvSpPr>
        <p:spPr>
          <a:xfrm>
            <a:off x="569579" y="1202663"/>
            <a:ext cx="11515311" cy="646331"/>
          </a:xfrm>
          <a:prstGeom prst="rect">
            <a:avLst/>
          </a:prstGeom>
          <a:noFill/>
        </p:spPr>
        <p:txBody>
          <a:bodyPr wrap="square" rtlCol="0">
            <a:spAutoFit/>
          </a:bodyPr>
          <a:lstStyle/>
          <a:p>
            <a:pPr algn="just"/>
            <a:endParaRPr lang="zh-CN" altLang="en-US" sz="2000" b="0" i="0">
              <a:effectLst/>
              <a:latin typeface="Optima-Regular"/>
            </a:endParaRPr>
          </a:p>
          <a:p>
            <a:endParaRPr lang="zh-CN" altLang="en-US" sz="1600">
              <a:latin typeface="楷体" panose="02010609060101010101" pitchFamily="49" charset="-122"/>
              <a:ea typeface="楷体" panose="02010609060101010101" pitchFamily="49" charset="-122"/>
            </a:endParaRPr>
          </a:p>
        </p:txBody>
      </p:sp>
      <p:sp>
        <p:nvSpPr>
          <p:cNvPr id="3" name="文本框 2" title="">
            <a:extLst>
              <a:ext uri="{FF2B5EF4-FFF2-40B4-BE49-F238E27FC236}">
                <a16:creationId xmlns:a16="http://schemas.microsoft.com/office/drawing/2014/main" id="{1B1F28FB-E28F-F93D-06C0-18097C3C6E40}"/>
              </a:ext>
            </a:extLst>
          </p:cNvPr>
          <p:cNvSpPr txBox="1"/>
          <p:nvPr>
            <p:custDataLst>
              <p:tags r:id="rId16"/>
            </p:custDataLst>
          </p:nvPr>
        </p:nvSpPr>
        <p:spPr>
          <a:xfrm>
            <a:off x="228455" y="792348"/>
            <a:ext cx="11415944" cy="4832092"/>
          </a:xfrm>
          <a:prstGeom prst="rect">
            <a:avLst/>
          </a:prstGeom>
          <a:noFill/>
        </p:spPr>
        <p:txBody>
          <a:bodyPr wrap="square" rtlCol="0">
            <a:spAutoFit/>
          </a:bodyPr>
          <a:lstStyle/>
          <a:p>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rPr>
              <a:t>八角笼中</a:t>
            </a:r>
            <a:r>
              <a:rPr lang="en-US" altLang="zh-CN" sz="2800">
                <a:latin typeface="楷体" panose="02010609060101010101" pitchFamily="49" charset="-122"/>
                <a:ea typeface="楷体" panose="02010609060101010101" pitchFamily="49" charset="-122"/>
              </a:rPr>
              <a:t>》</a:t>
            </a:r>
            <a:r>
              <a:rPr lang="zh-CN" altLang="en-US" sz="2800">
                <a:latin typeface="楷体" panose="02010609060101010101" pitchFamily="49" charset="-122"/>
                <a:ea typeface="楷体" panose="02010609060101010101" pitchFamily="49" charset="-122"/>
              </a:rPr>
              <a:t>是由王宝强执导，七七、王宝强编剧 ，王宝强导演，王宝强、陈永胜、史彭元领衔主演，王迅、张祎曈、马虎、周德柏文主演，肖央、李晨特别友情出演的电影 。于</a:t>
            </a:r>
            <a:r>
              <a:rPr lang="en-US" altLang="zh-CN" sz="2800">
                <a:latin typeface="楷体" panose="02010609060101010101" pitchFamily="49" charset="-122"/>
                <a:ea typeface="楷体" panose="02010609060101010101" pitchFamily="49" charset="-122"/>
              </a:rPr>
              <a:t>2023</a:t>
            </a:r>
            <a:r>
              <a:rPr lang="zh-CN" altLang="en-US" sz="2800">
                <a:latin typeface="楷体" panose="02010609060101010101" pitchFamily="49" charset="-122"/>
                <a:ea typeface="楷体" panose="02010609060101010101" pitchFamily="49" charset="-122"/>
              </a:rPr>
              <a:t>年</a:t>
            </a:r>
            <a:r>
              <a:rPr lang="en-US" altLang="zh-CN" sz="2800">
                <a:latin typeface="楷体" panose="02010609060101010101" pitchFamily="49" charset="-122"/>
                <a:ea typeface="楷体" panose="02010609060101010101" pitchFamily="49" charset="-122"/>
              </a:rPr>
              <a:t>7</a:t>
            </a:r>
            <a:r>
              <a:rPr lang="zh-CN" altLang="en-US" sz="2800">
                <a:latin typeface="楷体" panose="02010609060101010101" pitchFamily="49" charset="-122"/>
                <a:ea typeface="楷体" panose="02010609060101010101" pitchFamily="49" charset="-122"/>
              </a:rPr>
              <a:t>月</a:t>
            </a:r>
            <a:r>
              <a:rPr lang="en-US" altLang="zh-CN" sz="2800">
                <a:latin typeface="楷体" panose="02010609060101010101" pitchFamily="49" charset="-122"/>
                <a:ea typeface="楷体" panose="02010609060101010101" pitchFamily="49" charset="-122"/>
              </a:rPr>
              <a:t>6</a:t>
            </a:r>
            <a:r>
              <a:rPr lang="zh-CN" altLang="en-US" sz="2800">
                <a:latin typeface="楷体" panose="02010609060101010101" pitchFamily="49" charset="-122"/>
                <a:ea typeface="楷体" panose="02010609060101010101" pitchFamily="49" charset="-122"/>
              </a:rPr>
              <a:t>日全国上映。影片讲述的是普通人如何在困境中寻找出路，面对生活不认命也不服输的现实题材故事。</a:t>
            </a:r>
          </a:p>
          <a:p>
            <a:r>
              <a:rPr lang="zh-CN" altLang="en-US" sz="2800">
                <a:latin typeface="楷体" panose="02010609060101010101" pitchFamily="49" charset="-122"/>
                <a:ea typeface="楷体" panose="02010609060101010101" pitchFamily="49" charset="-122"/>
              </a:rPr>
              <a:t>    影片以贫困地区的现实生活为背景，通过展现主人公向腾辉（王宝强 饰）等人为了摆脱困境而努力奋斗的故事，向观众呈现了一幅关于勇气、希望与坚韧的生动画卷。在影片中，“八角笼”被视为一种象征。它既代表了村民们的贫困和束缚，也代表了他们不屈的精神和顽强的抵抗。当向腾辉和他的伙伴们一起挑战这个“笼子”时，他们的举动实际上是对梦想和希望的追求，是对生活的热爱和坚持。</a:t>
            </a:r>
          </a:p>
        </p:txBody>
      </p:sp>
    </p:spTree>
    <p:extLst>
      <p:ext uri="{BB962C8B-B14F-4D97-AF65-F5344CB8AC3E}">
        <p14:creationId xmlns:p14="http://schemas.microsoft.com/office/powerpoint/2010/main" val="57861095"/>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579034" cy="2650288"/>
            <a:chOff x="2917295" y="2395982"/>
            <a:chExt cx="5579034"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263147" y="3242125"/>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en-US" altLang="zh-CN" sz="3200" b="1" i="0">
                  <a:solidFill>
                    <a:srgbClr val="C00000"/>
                  </a:solidFill>
                  <a:effectLst/>
                  <a:latin typeface="微软雅黑" panose="020b0503020204020204" pitchFamily="34" charset="-122"/>
                  <a:ea typeface="微软雅黑" panose="020b0503020204020204" pitchFamily="34" charset="-122"/>
                </a:rPr>
                <a:t>【</a:t>
              </a:r>
              <a:r>
                <a:rPr lang="zh-CN" altLang="en-US" sz="3200" b="1" i="0">
                  <a:solidFill>
                    <a:srgbClr val="C00000"/>
                  </a:solidFill>
                  <a:effectLst/>
                  <a:latin typeface="微软雅黑" panose="020b0503020204020204" pitchFamily="34" charset="-122"/>
                  <a:ea typeface="微软雅黑" panose="020b0503020204020204" pitchFamily="34" charset="-122"/>
                </a:rPr>
                <a:t>写 作 角 度</a:t>
              </a:r>
              <a:r>
                <a:rPr lang="en-US" altLang="zh-CN" sz="3200" b="1" i="0">
                  <a:solidFill>
                    <a:srgbClr val="C00000"/>
                  </a:solidFill>
                  <a:effectLst/>
                  <a:latin typeface="微软雅黑" panose="020b0503020204020204" pitchFamily="34" charset="-122"/>
                  <a:ea typeface="微软雅黑" panose="020b0503020204020204" pitchFamily="34" charset="-122"/>
                </a:rPr>
                <a:t>】</a:t>
              </a:r>
              <a:endPar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endParaRP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9"/>
              </p:custDataLst>
            </p:nvPr>
          </p:nvPicPr>
          <p:blipFill>
            <a:blip r:embed="rId8">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0"/>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3"/>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贰</a:t>
              </a:r>
            </a:p>
          </p:txBody>
        </p:sp>
      </p:grpSp>
    </p:spTree>
    <p:extLst>
      <p:ext uri="{BB962C8B-B14F-4D97-AF65-F5344CB8AC3E}">
        <p14:creationId xmlns:p14="http://schemas.microsoft.com/office/powerpoint/2010/main" val="3640649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custDataLst>
            <p:tags r:id="rId3"/>
          </p:custDataLst>
        </p:nvPr>
      </p:nvGrpSpPr>
      <p:grpSpPr>
        <a:xfrm>
          <a:off x="0" y="0"/>
          <a:ext cx="0" cy="0"/>
        </a:xfrm>
      </p:grpSpPr>
      <p:sp>
        <p:nvSpPr>
          <p:cNvPr id="6" name="PA_库_文本框 5" title="">
            <a:extLst>
              <a:ext uri="{FF2B5EF4-FFF2-40B4-BE49-F238E27FC236}">
                <a16:creationId xmlns:a16="http://schemas.microsoft.com/office/drawing/2014/main" id="{C045766E-8D7B-448C-BAA1-0EACF5B35152}"/>
              </a:ext>
            </a:extLst>
          </p:cNvPr>
          <p:cNvSpPr txBox="1"/>
          <p:nvPr>
            <p:custDataLst>
              <p:tags r:id="rId4"/>
            </p:custDataLst>
          </p:nvPr>
        </p:nvSpPr>
        <p:spPr>
          <a:xfrm>
            <a:off x="5080337" y="4433194"/>
            <a:ext cx="203132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心安向远</a:t>
            </a:r>
          </a:p>
        </p:txBody>
      </p:sp>
      <p:sp>
        <p:nvSpPr>
          <p:cNvPr id="7" name="PA_库_矩形 6" title="">
            <a:extLst>
              <a:ext uri="{FF2B5EF4-FFF2-40B4-BE49-F238E27FC236}">
                <a16:creationId xmlns:a16="http://schemas.microsoft.com/office/drawing/2014/main" id="{9B8C2837-81D2-4975-8188-6B024E5DFEA9}"/>
              </a:ext>
            </a:extLst>
          </p:cNvPr>
          <p:cNvSpPr/>
          <p:nvPr>
            <p:custDataLst>
              <p:tags r:id="rId5"/>
            </p:custDataLst>
          </p:nvPr>
        </p:nvSpPr>
        <p:spPr>
          <a:xfrm>
            <a:off x="1406004" y="5168350"/>
            <a:ext cx="9379992" cy="528286"/>
          </a:xfrm>
          <a:prstGeom prst="rect">
            <a:avLst/>
          </a:prstGeom>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眼眸里全是挽了手的呢喃，简简单单的话语，都蕴涵着浓浓的爱意，暗自思量，我不悔，因为真爱，从来值得等待，只要心在一起，死亡也不会是分离。惟愿将一颗清澈纯净的心，安放在彼此的世界中。</a:t>
            </a:r>
          </a:p>
        </p:txBody>
      </p:sp>
      <p:sp>
        <p:nvSpPr>
          <p:cNvPr id="8" name="PA_库_矩形 7" title="">
            <a:extLst>
              <a:ext uri="{FF2B5EF4-FFF2-40B4-BE49-F238E27FC236}">
                <a16:creationId xmlns:a16="http://schemas.microsoft.com/office/drawing/2014/main" id="{ECE1BF69-9FC0-4F7D-951A-43AC20C43829}"/>
              </a:ext>
            </a:extLst>
          </p:cNvPr>
          <p:cNvSpPr/>
          <p:nvPr>
            <p:custDataLst>
              <p:tags r:id="rId6"/>
            </p:custDataLst>
          </p:nvPr>
        </p:nvSpPr>
        <p:spPr>
          <a:xfrm>
            <a:off x="5602233" y="5853830"/>
            <a:ext cx="987535" cy="437561"/>
          </a:xfrm>
          <a:prstGeom prst="rect">
            <a:avLst/>
          </a:prstGeom>
          <a:solidFill>
            <a:srgbClr val="FCC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tr-TR"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PA_库_文本框 21" title="">
            <a:extLst>
              <a:ext uri="{FF2B5EF4-FFF2-40B4-BE49-F238E27FC236}">
                <a16:creationId xmlns:a16="http://schemas.microsoft.com/office/drawing/2014/main" id="{315F7A44-11D8-4D62-ADB9-68313DFA1CF4}"/>
              </a:ext>
            </a:extLst>
          </p:cNvPr>
          <p:cNvSpPr txBox="1"/>
          <p:nvPr>
            <p:custDataLst>
              <p:tags r:id="rId7"/>
            </p:custDataLst>
          </p:nvPr>
        </p:nvSpPr>
        <p:spPr>
          <a:xfrm>
            <a:off x="5769308" y="5926416"/>
            <a:ext cx="74411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TR" sz="1600" b="0" i="0" u="none" strike="noStrike" kern="1200" cap="none" spc="0" normalizeH="0" baseline="0" noProof="0">
                <a:ln>
                  <a:noFill/>
                </a:ln>
                <a:solidFill>
                  <a:prstClr val="white"/>
                </a:solidFill>
                <a:effectLst/>
                <a:uLnTx/>
                <a:uFillTx/>
                <a:latin typeface="Montserrat Extra Bold" panose="00000900000000000000" pitchFamily="50" charset="-94"/>
                <a:ea typeface="+mn-ea"/>
                <a:cs typeface="+mn-cs"/>
              </a:rPr>
              <a:t>more</a:t>
            </a:r>
          </a:p>
        </p:txBody>
      </p:sp>
      <p:pic>
        <p:nvPicPr>
          <p:cNvPr id="3" name="图片占位符 2" title=""/>
          <p:cNvPicPr>
            <a:picLocks noGrp="1" noChangeAspect="1"/>
          </p:cNvPicPr>
          <p:nvPr>
            <p:ph type="pic" sz="quarter" idx="10"/>
            <p:custDataLst>
              <p:tags r:id="rId9"/>
            </p:custDataLst>
          </p:nvPr>
        </p:nvPicPr>
        <p:blipFill>
          <a:blip r:embed="rId8">
            <a:extLst>
              <a:ext uri="{28A0092B-C50C-407E-A947-70E740481C1C}">
                <a14:useLocalDpi xmlns:a14="http://schemas.microsoft.com/office/drawing/2010/main" val="0"/>
              </a:ext>
            </a:extLst>
          </a:blip>
          <a:srcRect t="26434" b="26434"/>
          <a:stretch>
            <a:fillRect/>
          </a:stretch>
        </p:blipFill>
        <p:spPr/>
      </p:pic>
      <p:pic>
        <p:nvPicPr>
          <p:cNvPr id="4" name="图片 3" title="">
            <a:extLst>
              <a:ext uri="{FF2B5EF4-FFF2-40B4-BE49-F238E27FC236}">
                <a16:creationId xmlns:a16="http://schemas.microsoft.com/office/drawing/2014/main" id="{D91EFF60-8669-146F-8432-6FEFAE229D19}"/>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0" y="1260"/>
            <a:ext cx="12192000" cy="6855480"/>
          </a:xfrm>
          <a:prstGeom prst="rect">
            <a:avLst/>
          </a:prstGeom>
        </p:spPr>
      </p:pic>
      <p:sp>
        <p:nvSpPr>
          <p:cNvPr id="9" name="PA_矩形 23" title=""/>
          <p:cNvSpPr/>
          <p:nvPr>
            <p:custDataLst>
              <p:tags r:id="rId12"/>
            </p:custDataLst>
          </p:nvPr>
        </p:nvSpPr>
        <p:spPr>
          <a:xfrm flipV="1">
            <a:off x="-3809" y="-1270"/>
            <a:ext cx="6095999" cy="6858000"/>
          </a:xfrm>
          <a:prstGeom prst="rect">
            <a:avLst/>
          </a:prstGeom>
          <a:gradFill flip="none" rotWithShape="1">
            <a:gsLst>
              <a:gs pos="84000">
                <a:schemeClr val="bg1">
                  <a:alpha val="0"/>
                </a:schemeClr>
              </a:gs>
              <a:gs pos="100000">
                <a:schemeClr val="tx1">
                  <a:lumMod val="50000"/>
                  <a:lumOff val="50000"/>
                  <a:alpha val="30000"/>
                </a:schemeClr>
              </a:gs>
            </a:gsLst>
            <a:lin ang="0" scaled="1"/>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2" name="图片 1" title="">
            <a:extLst>
              <a:ext uri="{FF2B5EF4-FFF2-40B4-BE49-F238E27FC236}">
                <a16:creationId xmlns:a16="http://schemas.microsoft.com/office/drawing/2014/main" id="{FA13E534-975C-BBA0-9E72-0C411229C213}"/>
              </a:ext>
            </a:extLst>
          </p:cNvPr>
          <p:cNvPicPr>
            <a:picLocks noChangeAspect="1"/>
          </p:cNvPicPr>
          <p:nvPr>
            <p:custDataLst>
              <p:tags r:id="rId14"/>
            </p:custDataLst>
          </p:nvPr>
        </p:nvPicPr>
        <p:blipFill>
          <a:blip r:embed="rId13"/>
          <a:stretch>
            <a:fillRect/>
          </a:stretch>
        </p:blipFill>
        <p:spPr>
          <a:xfrm>
            <a:off x="184355" y="95865"/>
            <a:ext cx="5708564" cy="6651522"/>
          </a:xfrm>
          <a:prstGeom prst="rect">
            <a:avLst/>
          </a:prstGeom>
        </p:spPr>
      </p:pic>
      <p:pic>
        <p:nvPicPr>
          <p:cNvPr id="11" name="图片 10" title="">
            <a:extLst>
              <a:ext uri="{FF2B5EF4-FFF2-40B4-BE49-F238E27FC236}">
                <a16:creationId xmlns:a16="http://schemas.microsoft.com/office/drawing/2014/main" id="{7ACC5591-BE08-1BFB-2360-D51745F9A824}"/>
              </a:ext>
            </a:extLst>
          </p:cNvPr>
          <p:cNvPicPr>
            <a:picLocks noChangeAspect="1"/>
          </p:cNvPicPr>
          <p:nvPr>
            <p:custDataLst>
              <p:tags r:id="rId16"/>
            </p:custDataLst>
          </p:nvPr>
        </p:nvPicPr>
        <p:blipFill>
          <a:blip r:embed="rId15"/>
          <a:stretch>
            <a:fillRect/>
          </a:stretch>
        </p:blipFill>
        <p:spPr>
          <a:xfrm>
            <a:off x="6341806" y="95865"/>
            <a:ext cx="5850194" cy="6459793"/>
          </a:xfrm>
          <a:prstGeom prst="rect">
            <a:avLst/>
          </a:prstGeom>
        </p:spPr>
      </p:pic>
    </p:spTree>
    <p:extLst>
      <p:ext uri="{BB962C8B-B14F-4D97-AF65-F5344CB8AC3E}">
        <p14:creationId xmlns:p14="http://schemas.microsoft.com/office/powerpoint/2010/main" val="28307387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2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grpSp>
        <p:nvGrpSpPr>
          <p:cNvPr id="3" name="组合 2" title="">
            <a:extLst>
              <a:ext uri="{FF2B5EF4-FFF2-40B4-BE49-F238E27FC236}">
                <a16:creationId xmlns:a16="http://schemas.microsoft.com/office/drawing/2014/main" id="{02B05BC5-B080-4257-8F20-A9D255245297}"/>
              </a:ext>
            </a:extLst>
          </p:cNvPr>
          <p:cNvGrpSpPr/>
          <p:nvPr>
            <p:custDataLst>
              <p:tags r:id="rId3"/>
            </p:custDataLst>
          </p:nvPr>
        </p:nvGrpSpPr>
        <p:grpSpPr>
          <a:xfrm>
            <a:off x="2917295" y="2395982"/>
            <a:ext cx="5644996" cy="2650288"/>
            <a:chOff x="2917295" y="2395982"/>
            <a:chExt cx="5644996" cy="2650288"/>
          </a:xfrm>
        </p:grpSpPr>
        <p:grpSp>
          <p:nvGrpSpPr>
            <p:cNvPr id="2" name="组合 1">
              <a:extLst>
                <a:ext uri="{FF2B5EF4-FFF2-40B4-BE49-F238E27FC236}">
                  <a16:creationId xmlns:a16="http://schemas.microsoft.com/office/drawing/2014/main" id="{F2E37491-D64F-454E-B67C-4C35B6DD1748}"/>
                </a:ext>
              </a:extLst>
            </p:cNvPr>
            <p:cNvGrpSpPr/>
            <p:nvPr>
              <p:custDataLst>
                <p:tags r:id="rId4"/>
              </p:custDataLst>
            </p:nvPr>
          </p:nvGrpSpPr>
          <p:grpSpPr>
            <a:xfrm rot="5400000">
              <a:off x="4504503" y="808774"/>
              <a:ext cx="2404618" cy="5579034"/>
              <a:chOff x="1504032" y="2298700"/>
              <a:chExt cx="1655456" cy="3524250"/>
            </a:xfrm>
          </p:grpSpPr>
          <p:sp>
            <p:nvSpPr>
              <p:cNvPr id="15" name="缺角矩形 14">
                <a:extLst>
                  <a:ext uri="{FF2B5EF4-FFF2-40B4-BE49-F238E27FC236}">
                    <a16:creationId xmlns:a16="http://schemas.microsoft.com/office/drawing/2014/main" id="{1F6F02A2-AEE3-433C-A1AB-DE07AFE0A246}"/>
                  </a:ext>
                </a:extLst>
              </p:cNvPr>
              <p:cNvSpPr/>
              <p:nvPr>
                <p:custDataLst>
                  <p:tags r:id="rId5"/>
                </p:custDataLst>
              </p:nvPr>
            </p:nvSpPr>
            <p:spPr>
              <a:xfrm>
                <a:off x="1504032" y="2298700"/>
                <a:ext cx="1655456" cy="3524250"/>
              </a:xfrm>
              <a:prstGeom prst="plaque">
                <a:avLst>
                  <a:gd name="adj" fmla="val 3624"/>
                </a:avLst>
              </a:prstGeom>
              <a:solidFill>
                <a:schemeClr val="bg1"/>
              </a:solidFill>
              <a:ln>
                <a:noFill/>
              </a:ln>
              <a:effectLst>
                <a:outerShdw blurRad="279400" dist="38100" dir="8100000" algn="tr" rotWithShape="0">
                  <a:srgbClr val="7A5F41">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sp>
            <p:nvSpPr>
              <p:cNvPr id="16" name="缺角矩形 15">
                <a:extLst>
                  <a:ext uri="{FF2B5EF4-FFF2-40B4-BE49-F238E27FC236}">
                    <a16:creationId xmlns:a16="http://schemas.microsoft.com/office/drawing/2014/main" id="{E7854568-1596-4D19-AC37-3088CB0D00C8}"/>
                  </a:ext>
                </a:extLst>
              </p:cNvPr>
              <p:cNvSpPr/>
              <p:nvPr>
                <p:custDataLst>
                  <p:tags r:id="rId6"/>
                </p:custDataLst>
              </p:nvPr>
            </p:nvSpPr>
            <p:spPr>
              <a:xfrm>
                <a:off x="1536979" y="2330450"/>
                <a:ext cx="1589562" cy="3460750"/>
              </a:xfrm>
              <a:prstGeom prst="plaque">
                <a:avLst>
                  <a:gd name="adj" fmla="val 3624"/>
                </a:avLst>
              </a:prstGeom>
              <a:noFill/>
              <a:ln>
                <a:solidFill>
                  <a:srgbClr val="5C6469"/>
                </a:solidFill>
              </a:ln>
              <a:effectLst>
                <a:outerShdw blurRad="2794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endParaRPr>
              </a:p>
            </p:txBody>
          </p:sp>
        </p:grpSp>
        <p:sp>
          <p:nvSpPr>
            <p:cNvPr id="17" name="文本框 16">
              <a:extLst>
                <a:ext uri="{FF2B5EF4-FFF2-40B4-BE49-F238E27FC236}">
                  <a16:creationId xmlns:a16="http://schemas.microsoft.com/office/drawing/2014/main" id="{1CC7B355-B8B2-47A8-8097-694764A13F8A}"/>
                </a:ext>
              </a:extLst>
            </p:cNvPr>
            <p:cNvSpPr txBox="1"/>
            <p:nvPr>
              <p:custDataLst>
                <p:tags r:id="rId7"/>
              </p:custDataLst>
            </p:nvPr>
          </p:nvSpPr>
          <p:spPr>
            <a:xfrm>
              <a:off x="4329515" y="3261592"/>
              <a:ext cx="2754595" cy="584775"/>
            </a:xfrm>
            <a:prstGeom prst="rect">
              <a:avLst/>
            </a:prstGeom>
            <a:noFill/>
          </p:spPr>
          <p:txBody>
            <a:bodyPr vert="horz" wrap="square" rtlCol="0" anchor="ctr"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金 句 运 用</a:t>
              </a:r>
            </a:p>
          </p:txBody>
        </p:sp>
        <p:sp>
          <p:nvSpPr>
            <p:cNvPr id="19" name="文本框 18">
              <a:extLst>
                <a:ext uri="{FF2B5EF4-FFF2-40B4-BE49-F238E27FC236}">
                  <a16:creationId xmlns:a16="http://schemas.microsoft.com/office/drawing/2014/main" id="{9E8AD96E-D522-4AA7-A64D-AEB1AEF083CC}"/>
                </a:ext>
              </a:extLst>
            </p:cNvPr>
            <p:cNvSpPr txBox="1"/>
            <p:nvPr>
              <p:custDataLst>
                <p:tags r:id="rId8"/>
              </p:custDataLst>
            </p:nvPr>
          </p:nvSpPr>
          <p:spPr>
            <a:xfrm>
              <a:off x="3590425" y="3826900"/>
              <a:ext cx="4232776" cy="385683"/>
            </a:xfrm>
            <a:prstGeom prst="rect">
              <a:avLst/>
            </a:prstGeom>
            <a:noFill/>
          </p:spPr>
          <p:txBody>
            <a:bodyPr vert="horz" wrap="square">
              <a:spAutoFit/>
            </a:bodyPr>
            <a:lstStyle>
              <a:defPPr>
                <a:defRPr lang="zh-CN"/>
              </a:defPPr>
              <a:lvl1pPr algn="just">
                <a:lnSpc>
                  <a:spcPct val="130000"/>
                </a:lnSpc>
                <a:defRPr sz="1600" spc="130">
                  <a:solidFill>
                    <a:schemeClr val="tx1">
                      <a:lumMod val="75000"/>
                      <a:lumOff val="25000"/>
                    </a:schemeClr>
                  </a:solidFill>
                  <a:latin typeface="+mn-ea"/>
                </a:defRPr>
              </a:lvl1pPr>
            </a:lstStyle>
            <a:p>
              <a:pPr marL="0" marR="0" lvl="0" indent="0" algn="ctr" defTabSz="914400" rtl="0" eaLnBrk="1" fontAlgn="auto" latinLnBrk="0" hangingPunct="1">
                <a:lnSpc>
                  <a:spcPct val="130000"/>
                </a:lnSpc>
                <a:spcBef>
                  <a:spcPct val="0"/>
                </a:spcBef>
                <a:spcAft>
                  <a:spcPct val="0"/>
                </a:spcAft>
                <a:buClrTx/>
                <a:buSzTx/>
                <a:buFontTx/>
                <a:buNone/>
                <a:defRPr/>
              </a:pPr>
              <a:r>
                <a:rPr kumimoji="0" lang="zh-CN" altLang="en-US" sz="1600" b="0" i="0" u="none" strike="noStrike" kern="1200" cap="none" spc="130" normalizeH="0" baseline="0" noProof="0">
                  <a:ln>
                    <a:noFill/>
                  </a:ln>
                  <a:solidFill>
                    <a:srgbClr val="403B28"/>
                  </a:solidFill>
                  <a:effectLst/>
                  <a:uLnTx/>
                  <a:uFillTx/>
                  <a:latin typeface="方正楷体简体" panose="02000000000000000000" pitchFamily="2" charset="-122"/>
                  <a:ea typeface="方正楷体简体" panose="02000000000000000000" pitchFamily="2" charset="-122"/>
                  <a:cs typeface="+mn-cs"/>
                </a:rPr>
                <a:t>请点击此处修改文本内容</a:t>
              </a:r>
            </a:p>
          </p:txBody>
        </p:sp>
        <p:pic>
          <p:nvPicPr>
            <p:cNvPr id="74" name="图片 73">
              <a:extLst>
                <a:ext uri="{FF2B5EF4-FFF2-40B4-BE49-F238E27FC236}">
                  <a16:creationId xmlns:a16="http://schemas.microsoft.com/office/drawing/2014/main" id="{2DB28A87-E843-41C7-99AA-F0B2F5B9F1CB}"/>
                </a:ext>
              </a:extLst>
            </p:cNvPr>
            <p:cNvPicPr>
              <a:picLocks noChangeAspect="1"/>
            </p:cNvPicPr>
            <p:nvPr>
              <p:custDataLst>
                <p:tags r:id="rId10"/>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a:off x="2917295" y="3669010"/>
              <a:ext cx="2531958" cy="1377260"/>
            </a:xfrm>
            <a:prstGeom prst="rect">
              <a:avLst/>
            </a:prstGeom>
          </p:spPr>
        </p:pic>
        <p:pic>
          <p:nvPicPr>
            <p:cNvPr id="43" name="图片 42">
              <a:extLst>
                <a:ext uri="{FF2B5EF4-FFF2-40B4-BE49-F238E27FC236}">
                  <a16:creationId xmlns:a16="http://schemas.microsoft.com/office/drawing/2014/main" id="{BEEB9238-9068-49E0-BA23-2229821315A4}"/>
                </a:ext>
              </a:extLst>
            </p:cNvPr>
            <p:cNvPicPr>
              <a:picLocks noChangeAspect="1"/>
            </p:cNvPicPr>
            <p:nvPr>
              <p:custDataLst>
                <p:tags r:id="rId11"/>
              </p:custDataLst>
            </p:nvPr>
          </p:nvPicPr>
          <p:blipFill>
            <a:blip r:embed="rId9">
              <a:grayscl/>
              <a:extLst>
                <a:ext uri="{BEBA8EAE-BF5A-486C-A8C5-ECC9F3942E4B}">
                  <a14:imgProps xmlns:a14="http://schemas.microsoft.com/office/drawing/2010/main">
                    <a14:imgLayer xmlns:d3p1="http://schemas.openxmlformats.org/officeDocument/2006/relationships" d3p1:embed="">
                      <a14:imgEffect>
                        <a14:saturation sat="0"/>
                      </a14:imgEffect>
                      <a14:imgEffect>
                        <a14:brightnessContrast bright="10000"/>
                      </a14:imgEffect>
                    </a14:imgLayer>
                  </a14:imgProps>
                </a:ext>
                <a:ext uri="{28A0092B-C50C-407E-A947-70E740481C1C}">
                  <a14:useLocalDpi xmlns:a14="http://schemas.microsoft.com/office/drawing/2010/main" val="0"/>
                </a:ext>
              </a:extLst>
            </a:blip>
            <a:srcRect t="59" b="59"/>
            <a:stretch>
              <a:fillRect/>
            </a:stretch>
          </p:blipFill>
          <p:spPr>
            <a:xfrm flipH="1">
              <a:off x="6030333" y="3669010"/>
              <a:ext cx="2531958" cy="1377260"/>
            </a:xfrm>
            <a:prstGeom prst="rect">
              <a:avLst/>
            </a:prstGeom>
          </p:spPr>
        </p:pic>
      </p:grpSp>
      <p:grpSp>
        <p:nvGrpSpPr>
          <p:cNvPr id="522" name="组合 521" title="">
            <a:extLst>
              <a:ext uri="{FF2B5EF4-FFF2-40B4-BE49-F238E27FC236}">
                <a16:creationId xmlns:a16="http://schemas.microsoft.com/office/drawing/2014/main" id="{3199EF19-39F4-488E-910E-F07AAA5CE26E}"/>
              </a:ext>
            </a:extLst>
          </p:cNvPr>
          <p:cNvGrpSpPr/>
          <p:nvPr>
            <p:custDataLst>
              <p:tags r:id="rId12"/>
            </p:custDataLst>
          </p:nvPr>
        </p:nvGrpSpPr>
        <p:grpSpPr>
          <a:xfrm>
            <a:off x="4932327" y="1617415"/>
            <a:ext cx="1548968" cy="1548968"/>
            <a:chOff x="1842143" y="2131364"/>
            <a:chExt cx="1548968" cy="1548968"/>
          </a:xfrm>
        </p:grpSpPr>
        <p:pic>
          <p:nvPicPr>
            <p:cNvPr id="23" name="图片 22">
              <a:extLst>
                <a:ext uri="{FF2B5EF4-FFF2-40B4-BE49-F238E27FC236}">
                  <a16:creationId xmlns:a16="http://schemas.microsoft.com/office/drawing/2014/main" id="{1B07C3BA-3005-4736-9215-F3C847F46DFA}"/>
                </a:ext>
              </a:extLst>
            </p:cNvPr>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1842143" y="2131364"/>
              <a:ext cx="1548968" cy="1548968"/>
            </a:xfrm>
            <a:prstGeom prst="rect">
              <a:avLst/>
            </a:prstGeom>
            <a:effectLst/>
          </p:spPr>
        </p:pic>
        <p:sp>
          <p:nvSpPr>
            <p:cNvPr id="24" name="文本框 23">
              <a:extLst>
                <a:ext uri="{FF2B5EF4-FFF2-40B4-BE49-F238E27FC236}">
                  <a16:creationId xmlns:a16="http://schemas.microsoft.com/office/drawing/2014/main" id="{C2541E62-4E4C-4313-8BA7-FBFFBB90A511}"/>
                </a:ext>
              </a:extLst>
            </p:cNvPr>
            <p:cNvSpPr txBox="1"/>
            <p:nvPr>
              <p:custDataLst>
                <p:tags r:id="rId15"/>
              </p:custDataLst>
            </p:nvPr>
          </p:nvSpPr>
          <p:spPr>
            <a:xfrm>
              <a:off x="2175969" y="2446493"/>
              <a:ext cx="881319" cy="918713"/>
            </a:xfrm>
            <a:prstGeom prst="rect">
              <a:avLst/>
            </a:prstGeom>
            <a:noFill/>
            <a:effectLst/>
          </p:spPr>
          <p:txBody>
            <a:bodyPr wrap="square" lIns="181966" tIns="90983" rIns="181966" bIns="90983"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776" b="0" i="0" u="none" strike="noStrike" kern="1200" cap="none" spc="0" normalizeH="0" baseline="0" noProof="0">
                  <a:ln>
                    <a:noFill/>
                  </a:ln>
                  <a:solidFill>
                    <a:srgbClr val="FFFFFF"/>
                  </a:solidFill>
                  <a:effectLst/>
                  <a:uLnTx/>
                  <a:uFillTx/>
                  <a:latin typeface="方正楷体简体" panose="02000000000000000000" pitchFamily="2" charset="-122"/>
                  <a:ea typeface="方正楷体简体" panose="02000000000000000000" pitchFamily="2" charset="-122"/>
                  <a:cs typeface="+mn-cs"/>
                </a:rPr>
                <a:t>叁</a:t>
              </a:r>
            </a:p>
          </p:txBody>
        </p:sp>
      </p:grpSp>
    </p:spTree>
    <p:extLst>
      <p:ext uri="{BB962C8B-B14F-4D97-AF65-F5344CB8AC3E}">
        <p14:creationId xmlns:p14="http://schemas.microsoft.com/office/powerpoint/2010/main" val="3343075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p:cTn id="7" dur="500" fill="hold"/>
                                        <p:tgtEl>
                                          <p:spTgt spid="522"/>
                                        </p:tgtEl>
                                        <p:attrNameLst>
                                          <p:attrName>ppt_w</p:attrName>
                                        </p:attrNameLst>
                                      </p:cBhvr>
                                      <p:tavLst>
                                        <p:tav tm="0">
                                          <p:val>
                                            <p:fltVal val="0"/>
                                          </p:val>
                                        </p:tav>
                                        <p:tav tm="100000">
                                          <p:val>
                                            <p:strVal val="#ppt_w"/>
                                          </p:val>
                                        </p:tav>
                                      </p:tavLst>
                                    </p:anim>
                                    <p:anim calcmode="lin" valueType="num">
                                      <p:cBhvr>
                                        <p:cTn id="8" dur="500" fill="hold"/>
                                        <p:tgtEl>
                                          <p:spTgt spid="522"/>
                                        </p:tgtEl>
                                        <p:attrNameLst>
                                          <p:attrName>ppt_h</p:attrName>
                                        </p:attrNameLst>
                                      </p:cBhvr>
                                      <p:tavLst>
                                        <p:tav tm="0">
                                          <p:val>
                                            <p:fltVal val="0"/>
                                          </p:val>
                                        </p:tav>
                                        <p:tav tm="100000">
                                          <p:val>
                                            <p:strVal val="#ppt_h"/>
                                          </p:val>
                                        </p:tav>
                                      </p:tavLst>
                                    </p:anim>
                                    <p:anim calcmode="lin" valueType="num">
                                      <p:cBhvr>
                                        <p:cTn id="9" dur="500" fill="hold"/>
                                        <p:tgtEl>
                                          <p:spTgt spid="522"/>
                                        </p:tgtEl>
                                        <p:attrNameLst>
                                          <p:attrName>style.rotation</p:attrName>
                                        </p:attrNameLst>
                                      </p:cBhvr>
                                      <p:tavLst>
                                        <p:tav tm="0">
                                          <p:val>
                                            <p:fltVal val="360"/>
                                          </p:val>
                                        </p:tav>
                                        <p:tav tm="100000">
                                          <p:val>
                                            <p:fltVal val="0"/>
                                          </p:val>
                                        </p:tav>
                                      </p:tavLst>
                                    </p:anim>
                                    <p:animEffect transition="in" filter="fade">
                                      <p:cBhvr>
                                        <p:cTn id="10" dur="500"/>
                                        <p:tgtEl>
                                          <p:spTgt spid="522"/>
                                        </p:tgtEl>
                                      </p:cBhvr>
                                    </p:animEffect>
                                  </p:childTnLst>
                                </p:cTn>
                              </p:par>
                              <p:par>
                                <p:cTn id="11" presetID="53" presetClass="entr" presetSubtype="16" fill="hold" nodeType="withEffect">
                                  <p:stCondLst>
                                    <p:cond delay="0"/>
                                  </p:stCondLst>
                                  <p:childTnLst>
                                    <p:set>
                                      <p:cBhvr>
                                        <p:cTn id="12" dur="1" fill="hold">
                                          <p:stCondLst>
                                            <p:cond delay="0"/>
                                          </p:stCondLst>
                                        </p:cTn>
                                        <p:tgtEl>
                                          <p:spTgt spid="522"/>
                                        </p:tgtEl>
                                        <p:attrNameLst>
                                          <p:attrName>style.visibility</p:attrName>
                                        </p:attrNameLst>
                                      </p:cBhvr>
                                      <p:to>
                                        <p:strVal val="visible"/>
                                      </p:to>
                                    </p:set>
                                    <p:anim calcmode="lin" valueType="num">
                                      <p:cBhvr>
                                        <p:cTn id="13" dur="500" fill="hold"/>
                                        <p:tgtEl>
                                          <p:spTgt spid="522"/>
                                        </p:tgtEl>
                                        <p:attrNameLst>
                                          <p:attrName>ppt_w</p:attrName>
                                        </p:attrNameLst>
                                      </p:cBhvr>
                                      <p:tavLst>
                                        <p:tav tm="0">
                                          <p:val>
                                            <p:fltVal val="0"/>
                                          </p:val>
                                        </p:tav>
                                        <p:tav tm="100000">
                                          <p:val>
                                            <p:strVal val="#ppt_w"/>
                                          </p:val>
                                        </p:tav>
                                      </p:tavLst>
                                    </p:anim>
                                    <p:anim calcmode="lin" valueType="num">
                                      <p:cBhvr>
                                        <p:cTn id="14" dur="500" fill="hold"/>
                                        <p:tgtEl>
                                          <p:spTgt spid="522"/>
                                        </p:tgtEl>
                                        <p:attrNameLst>
                                          <p:attrName>ppt_h</p:attrName>
                                        </p:attrNameLst>
                                      </p:cBhvr>
                                      <p:tavLst>
                                        <p:tav tm="0">
                                          <p:val>
                                            <p:fltVal val="0"/>
                                          </p:val>
                                        </p:tav>
                                        <p:tav tm="100000">
                                          <p:val>
                                            <p:strVal val="#ppt_h"/>
                                          </p:val>
                                        </p:tav>
                                      </p:tavLst>
                                    </p:anim>
                                    <p:animEffect transition="in" filter="fade">
                                      <p:cBhvr>
                                        <p:cTn id="15" dur="500"/>
                                        <p:tgtEl>
                                          <p:spTgt spid="522"/>
                                        </p:tgtEl>
                                      </p:cBhvr>
                                    </p:animEffect>
                                  </p:childTnLst>
                                </p:cTn>
                              </p:par>
                            </p:childTnLst>
                          </p:cTn>
                        </p:par>
                        <p:par>
                          <p:cTn id="16" fill="hold" nodeType="afterGroup">
                            <p:stCondLst>
                              <p:cond delay="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87" fill="hold"/>
                                        <p:tgtEl>
                                          <p:spTgt spid="3"/>
                                        </p:tgtEl>
                                        <p:attrNameLst>
                                          <p:attrName>ppt_w</p:attrName>
                                        </p:attrNameLst>
                                      </p:cBhvr>
                                      <p:tavLst>
                                        <p:tav tm="0">
                                          <p:val>
                                            <p:fltVal val="0"/>
                                          </p:val>
                                        </p:tav>
                                        <p:tav tm="100000">
                                          <p:val>
                                            <p:strVal val="#ppt_w"/>
                                          </p:val>
                                        </p:tav>
                                      </p:tavLst>
                                    </p:anim>
                                    <p:anim calcmode="lin" valueType="num">
                                      <p:cBhvr>
                                        <p:cTn id="20" dur="387" fill="hold"/>
                                        <p:tgtEl>
                                          <p:spTgt spid="3"/>
                                        </p:tgtEl>
                                        <p:attrNameLst>
                                          <p:attrName>ppt_h</p:attrName>
                                        </p:attrNameLst>
                                      </p:cBhvr>
                                      <p:tavLst>
                                        <p:tav tm="0">
                                          <p:val>
                                            <p:fltVal val="0"/>
                                          </p:val>
                                        </p:tav>
                                        <p:tav tm="100000">
                                          <p:val>
                                            <p:strVal val="#ppt_h"/>
                                          </p:val>
                                        </p:tav>
                                      </p:tavLst>
                                    </p:anim>
                                    <p:animEffect transition="in" filter="fade">
                                      <p:cBhvr>
                                        <p:cTn id="21" dur="387"/>
                                        <p:tgtEl>
                                          <p:spTgt spid="3"/>
                                        </p:tgtEl>
                                      </p:cBhvr>
                                    </p:animEffect>
                                  </p:childTnLst>
                                </p:cTn>
                              </p:par>
                              <p:par>
                                <p:cTn id="22" presetID="42"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387"/>
                                        <p:tgtEl>
                                          <p:spTgt spid="3"/>
                                        </p:tgtEl>
                                      </p:cBhvr>
                                    </p:animEffect>
                                    <p:anim calcmode="lin" valueType="num">
                                      <p:cBhvr>
                                        <p:cTn id="25" dur="387" fill="hold"/>
                                        <p:tgtEl>
                                          <p:spTgt spid="3"/>
                                        </p:tgtEl>
                                        <p:attrNameLst>
                                          <p:attrName>ppt_x</p:attrName>
                                        </p:attrNameLst>
                                      </p:cBhvr>
                                      <p:tavLst>
                                        <p:tav tm="0">
                                          <p:val>
                                            <p:strVal val="#ppt_x"/>
                                          </p:val>
                                        </p:tav>
                                        <p:tav tm="100000">
                                          <p:val>
                                            <p:strVal val="#ppt_x"/>
                                          </p:val>
                                        </p:tav>
                                      </p:tavLst>
                                    </p:anim>
                                    <p:anim calcmode="lin" valueType="num">
                                      <p:cBhvr>
                                        <p:cTn id="26" dur="387" fill="hold"/>
                                        <p:tgtEl>
                                          <p:spTgt spid="3"/>
                                        </p:tgtEl>
                                        <p:attrNameLst>
                                          <p:attrName>ppt_y</p:attrName>
                                        </p:attrNameLst>
                                      </p:cBhvr>
                                      <p:tavLst>
                                        <p:tav tm="0">
                                          <p:val>
                                            <p:strVal val="#ppt_y+.1"/>
                                          </p:val>
                                        </p:tav>
                                        <p:tav tm="100000">
                                          <p:val>
                                            <p:strVal val="#ppt_y"/>
                                          </p:val>
                                        </p:tav>
                                      </p:tavLst>
                                    </p:anim>
                                  </p:childTnLst>
                                </p:cTn>
                              </p:par>
                              <p:par>
                                <p:cTn id="27" presetID="6" presetClass="emph" presetSubtype="0" accel="40000" autoRev="1" fill="hold" nodeType="withEffect">
                                  <p:stCondLst>
                                    <p:cond delay="200"/>
                                  </p:stCondLst>
                                  <p:childTnLst>
                                    <p:animScale>
                                      <p:cBhvr>
                                        <p:cTn id="28" dur="3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14" name="组合 13" title=""/>
          <p:cNvGrpSpPr/>
          <p:nvPr>
            <p:custDataLst>
              <p:tags r:id="rId4"/>
            </p:custDataLst>
          </p:nvPr>
        </p:nvGrpSpPr>
        <p:grpSpPr>
          <a:xfrm>
            <a:off x="-132432" y="-219405"/>
            <a:ext cx="12456864" cy="7176465"/>
            <a:chOff x="0" y="-238849"/>
            <a:chExt cx="9342648" cy="5382349"/>
          </a:xfrm>
        </p:grpSpPr>
        <p:sp>
          <p:nvSpPr>
            <p:cNvPr id="2" name="矩形 1"/>
            <p:cNvSpPr/>
            <p:nvPr>
              <p:custDataLst>
                <p:tags r:id="rId5"/>
              </p:custDataLst>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pic>
          <p:nvPicPr>
            <p:cNvPr id="13" name="Picture 2"/>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24054" r="14096" b="21112"/>
            <a:stretch>
              <a:fillRect/>
            </a:stretch>
          </p:blipFill>
          <p:spPr bwMode="auto">
            <a:xfrm>
              <a:off x="0" y="-238849"/>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grpSp>
      <p:sp>
        <p:nvSpPr>
          <p:cNvPr id="3" name="椭圆 2" title=""/>
          <p:cNvSpPr/>
          <p:nvPr>
            <p:custDataLst>
              <p:tags r:id="rId8"/>
            </p:custDataLst>
          </p:nvPr>
        </p:nvSpPr>
        <p:spPr>
          <a:xfrm>
            <a:off x="1775520" y="1276570"/>
            <a:ext cx="2686373" cy="2686373"/>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 name="文本框 3" title="">
            <a:extLst>
              <a:ext uri="{FF2B5EF4-FFF2-40B4-BE49-F238E27FC236}">
                <a16:creationId xmlns:a16="http://schemas.microsoft.com/office/drawing/2014/main" id="{39624A66-B92E-456D-5C90-5AE9138327D9}"/>
              </a:ext>
            </a:extLst>
          </p:cNvPr>
          <p:cNvSpPr txBox="1"/>
          <p:nvPr>
            <p:custDataLst>
              <p:tags r:id="rId9"/>
            </p:custDataLst>
          </p:nvPr>
        </p:nvSpPr>
        <p:spPr>
          <a:xfrm>
            <a:off x="1907952" y="1940865"/>
            <a:ext cx="2553941" cy="1077218"/>
          </a:xfrm>
          <a:prstGeom prst="rect">
            <a:avLst/>
          </a:prstGeom>
          <a:noFill/>
        </p:spPr>
        <p:txBody>
          <a:bodyPr wrap="square" rtlCol="0">
            <a:spAutoFit/>
          </a:bodyPr>
          <a:lstStyle/>
          <a:p>
            <a:r>
              <a:rPr lang="zh-CN" altLang="en-US" sz="3200" b="1"/>
              <a:t>生如野草，</a:t>
            </a:r>
            <a:endParaRPr lang="en-US" altLang="zh-CN" sz="3200" b="1"/>
          </a:p>
          <a:p>
            <a:r>
              <a:rPr lang="zh-CN" altLang="en-US" sz="3200" b="1"/>
              <a:t>不屈不挠。</a:t>
            </a:r>
          </a:p>
        </p:txBody>
      </p:sp>
      <p:sp>
        <p:nvSpPr>
          <p:cNvPr id="5" name="文本框 4" title="">
            <a:extLst>
              <a:ext uri="{FF2B5EF4-FFF2-40B4-BE49-F238E27FC236}">
                <a16:creationId xmlns:a16="http://schemas.microsoft.com/office/drawing/2014/main" id="{27A1EBE2-7B2B-62A9-C1DB-B78F15CAB388}"/>
              </a:ext>
            </a:extLst>
          </p:cNvPr>
          <p:cNvSpPr txBox="1"/>
          <p:nvPr>
            <p:custDataLst>
              <p:tags r:id="rId10"/>
            </p:custDataLst>
          </p:nvPr>
        </p:nvSpPr>
        <p:spPr>
          <a:xfrm>
            <a:off x="4907663" y="655812"/>
            <a:ext cx="6706135" cy="5161991"/>
          </a:xfrm>
          <a:prstGeom prst="rect">
            <a:avLst/>
          </a:prstGeom>
          <a:noFill/>
        </p:spPr>
        <p:txBody>
          <a:bodyPr wrap="square" rtlCol="0">
            <a:spAutoFit/>
          </a:bodyPr>
          <a:lstStyle/>
          <a:p>
            <a:pPr algn="just">
              <a:lnSpc>
                <a:spcPct val="150000"/>
              </a:lnSpc>
            </a:pPr>
            <a:r>
              <a:rPr lang="zh-CN" altLang="en-US" sz="2800" b="0" i="0">
                <a:solidFill>
                  <a:srgbClr val="333333"/>
                </a:solidFill>
                <a:effectLst/>
                <a:latin typeface="楷体" panose="02010609060101010101" pitchFamily="49" charset="-122"/>
                <a:ea typeface="楷体" panose="02010609060101010101" pitchFamily="49" charset="-122"/>
              </a:rPr>
              <a:t>◎适用主题：坚强、顽强</a:t>
            </a:r>
          </a:p>
          <a:p>
            <a:pPr algn="just">
              <a:lnSpc>
                <a:spcPct val="150000"/>
              </a:lnSpc>
            </a:pPr>
            <a:r>
              <a:rPr lang="zh-CN" altLang="en-US" sz="2800" b="0" i="0">
                <a:solidFill>
                  <a:srgbClr val="333333"/>
                </a:solidFill>
                <a:effectLst/>
                <a:latin typeface="楷体" panose="02010609060101010101" pitchFamily="49" charset="-122"/>
                <a:ea typeface="楷体" panose="02010609060101010101" pitchFamily="49" charset="-122"/>
              </a:rPr>
              <a:t>◎运用示范：鲁迅先生曾赞美野草精神。不管土地有多贫瘠，野草都能扎根，并且长得欣欣向荣。此后，它们要经受霜雪的考验，野火的焚烧，然而，等到第二年，春风一吹，又开始冒头，然后生生不息。生而为人，也当如野草，能顽强生长，不屈不挠。</a:t>
            </a:r>
          </a:p>
        </p:txBody>
      </p:sp>
    </p:spTree>
    <p:extLst>
      <p:ext uri="{BB962C8B-B14F-4D97-AF65-F5344CB8AC3E}">
        <p14:creationId xmlns:p14="http://schemas.microsoft.com/office/powerpoint/2010/main" val="364024392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p="http://schemas.openxmlformats.org/presentationml/2006/main">
  <p:tag name="AS_UNIQUEID" val="562"/>
</p:tagLst>
</file>

<file path=ppt/tags/tag10.xml><?xml version="1.0" encoding="utf-8"?>
<p:tagLst xmlns:p="http://schemas.openxmlformats.org/presentationml/2006/main">
  <p:tag name="AS_UNIQUEID" val="571"/>
</p:tagLst>
</file>

<file path=ppt/tags/tag100.xml><?xml version="1.0" encoding="utf-8"?>
<p:tagLst xmlns:p="http://schemas.openxmlformats.org/presentationml/2006/main">
  <p:tag name="AS_UNIQUEID" val="300"/>
</p:tagLst>
</file>

<file path=ppt/tags/tag101.xml><?xml version="1.0" encoding="utf-8"?>
<p:tagLst xmlns:p="http://schemas.openxmlformats.org/presentationml/2006/main">
  <p:tag name="AS_UNIQUEID" val="301"/>
</p:tagLst>
</file>

<file path=ppt/tags/tag102.xml><?xml version="1.0" encoding="utf-8"?>
<p:tagLst xmlns:p="http://schemas.openxmlformats.org/presentationml/2006/main">
  <p:tag name="AS_UNIQUEID" val="642"/>
</p:tagLst>
</file>

<file path=ppt/tags/tag103.xml><?xml version="1.0" encoding="utf-8"?>
<p:tagLst xmlns:p="http://schemas.openxmlformats.org/presentationml/2006/main">
  <p:tag name="AS_UNIQUEID" val="303"/>
</p:tagLst>
</file>

<file path=ppt/tags/tag104.xml><?xml version="1.0" encoding="utf-8"?>
<p:tagLst xmlns:p="http://schemas.openxmlformats.org/presentationml/2006/main">
  <p:tag name="AS_UNIQUEID" val="304"/>
</p:tagLst>
</file>

<file path=ppt/tags/tag105.xml><?xml version="1.0" encoding="utf-8"?>
<p:tagLst xmlns:p="http://schemas.openxmlformats.org/presentationml/2006/main">
  <p:tag name="AS_UNIQUEID" val="305"/>
</p:tagLst>
</file>

<file path=ppt/tags/tag106.xml><?xml version="1.0" encoding="utf-8"?>
<p:tagLst xmlns:p="http://schemas.openxmlformats.org/presentationml/2006/main">
  <p:tag name="AS_UNIQUEID" val="306"/>
</p:tagLst>
</file>

<file path=ppt/tags/tag107.xml><?xml version="1.0" encoding="utf-8"?>
<p:tagLst xmlns:p="http://schemas.openxmlformats.org/presentationml/2006/main">
  <p:tag name="AS_UNIQUEID" val="307"/>
</p:tagLst>
</file>

<file path=ppt/tags/tag108.xml><?xml version="1.0" encoding="utf-8"?>
<p:tagLst xmlns:p="http://schemas.openxmlformats.org/presentationml/2006/main">
  <p:tag name="AS_UNIQUEID" val="308"/>
</p:tagLst>
</file>

<file path=ppt/tags/tag109.xml><?xml version="1.0" encoding="utf-8"?>
<p:tagLst xmlns:p="http://schemas.openxmlformats.org/presentationml/2006/main">
  <p:tag name="AS_UNIQUEID" val="309"/>
</p:tagLst>
</file>

<file path=ppt/tags/tag11.xml><?xml version="1.0" encoding="utf-8"?>
<p:tagLst xmlns:p="http://schemas.openxmlformats.org/presentationml/2006/main">
  <p:tag name="AS_UNIQUEID" val="572"/>
</p:tagLst>
</file>

<file path=ppt/tags/tag110.xml><?xml version="1.0" encoding="utf-8"?>
<p:tagLst xmlns:p="http://schemas.openxmlformats.org/presentationml/2006/main">
  <p:tag name="AS_UNIQUEID" val="310"/>
</p:tagLst>
</file>

<file path=ppt/tags/tag111.xml><?xml version="1.0" encoding="utf-8"?>
<p:tagLst xmlns:p="http://schemas.openxmlformats.org/presentationml/2006/main">
  <p:tag name="AS_UNIQUEID" val="643"/>
</p:tagLst>
</file>

<file path=ppt/tags/tag112.xml><?xml version="1.0" encoding="utf-8"?>
<p:tagLst xmlns:p="http://schemas.openxmlformats.org/presentationml/2006/main">
  <p:tag name="AS_UNIQUEID" val="312"/>
</p:tagLst>
</file>

<file path=ppt/tags/tag113.xml><?xml version="1.0" encoding="utf-8"?>
<p:tagLst xmlns:p="http://schemas.openxmlformats.org/presentationml/2006/main">
  <p:tag name="AS_UNIQUEID" val="313"/>
</p:tagLst>
</file>

<file path=ppt/tags/tag114.xml><?xml version="1.0" encoding="utf-8"?>
<p:tagLst xmlns:p="http://schemas.openxmlformats.org/presentationml/2006/main">
  <p:tag name="AS_UNIQUEID" val="314"/>
</p:tagLst>
</file>

<file path=ppt/tags/tag115.xml><?xml version="1.0" encoding="utf-8"?>
<p:tagLst xmlns:p="http://schemas.openxmlformats.org/presentationml/2006/main">
  <p:tag name="AS_UNIQUEID" val="315"/>
</p:tagLst>
</file>

<file path=ppt/tags/tag116.xml><?xml version="1.0" encoding="utf-8"?>
<p:tagLst xmlns:p="http://schemas.openxmlformats.org/presentationml/2006/main">
  <p:tag name="AS_UNIQUEID" val="644"/>
</p:tagLst>
</file>

<file path=ppt/tags/tag117.xml><?xml version="1.0" encoding="utf-8"?>
<p:tagLst xmlns:p="http://schemas.openxmlformats.org/presentationml/2006/main">
  <p:tag name="AS_UNIQUEID" val="560"/>
</p:tagLst>
</file>

<file path=ppt/tags/tag118.xml><?xml version="1.0" encoding="utf-8"?>
<p:tagLst xmlns:p="http://schemas.openxmlformats.org/presentationml/2006/main">
  <p:tag name="AS_UNIQUEID" val="561"/>
</p:tagLst>
</file>

<file path=ppt/tags/tag119.xml><?xml version="1.0" encoding="utf-8"?>
<p:tagLst xmlns:p="http://schemas.openxmlformats.org/presentationml/2006/main">
  <p:tag name="AS_UNIQUEID" val="645"/>
</p:tagLst>
</file>

<file path=ppt/tags/tag12.xml><?xml version="1.0" encoding="utf-8"?>
<p:tagLst xmlns:p="http://schemas.openxmlformats.org/presentationml/2006/main">
  <p:tag name="AS_UNIQUEID" val="573"/>
</p:tagLst>
</file>

<file path=ppt/tags/tag120.xml><?xml version="1.0" encoding="utf-8"?>
<p:tagLst xmlns:p="http://schemas.openxmlformats.org/presentationml/2006/main">
  <p:tag name="AS_UNIQUEID" val="317"/>
</p:tagLst>
</file>

<file path=ppt/tags/tag121.xml><?xml version="1.0" encoding="utf-8"?>
<p:tagLst xmlns:p="http://schemas.openxmlformats.org/presentationml/2006/main">
  <p:tag name="AS_UNIQUEID" val="318"/>
</p:tagLst>
</file>

<file path=ppt/tags/tag122.xml><?xml version="1.0" encoding="utf-8"?>
<p:tagLst xmlns:p="http://schemas.openxmlformats.org/presentationml/2006/main">
  <p:tag name="AS_UNIQUEID" val="319"/>
</p:tagLst>
</file>

<file path=ppt/tags/tag123.xml><?xml version="1.0" encoding="utf-8"?>
<p:tagLst xmlns:p="http://schemas.openxmlformats.org/presentationml/2006/main">
  <p:tag name="AS_UNIQUEID" val="646"/>
</p:tagLst>
</file>

<file path=ppt/tags/tag124.xml><?xml version="1.0" encoding="utf-8"?>
<p:tagLst xmlns:p="http://schemas.openxmlformats.org/presentationml/2006/main">
  <p:tag name="AS_UNIQUEID" val="321"/>
</p:tagLst>
</file>

<file path=ppt/tags/tag125.xml><?xml version="1.0" encoding="utf-8"?>
<p:tagLst xmlns:p="http://schemas.openxmlformats.org/presentationml/2006/main">
  <p:tag name="AS_UNIQUEID" val="322"/>
</p:tagLst>
</file>

<file path=ppt/tags/tag126.xml><?xml version="1.0" encoding="utf-8"?>
<p:tagLst xmlns:p="http://schemas.openxmlformats.org/presentationml/2006/main">
  <p:tag name="AS_UNIQUEID" val="323"/>
</p:tagLst>
</file>

<file path=ppt/tags/tag127.xml><?xml version="1.0" encoding="utf-8"?>
<p:tagLst xmlns:p="http://schemas.openxmlformats.org/presentationml/2006/main">
  <p:tag name="AS_UNIQUEID" val="324"/>
</p:tagLst>
</file>

<file path=ppt/tags/tag128.xml><?xml version="1.0" encoding="utf-8"?>
<p:tagLst xmlns:p="http://schemas.openxmlformats.org/presentationml/2006/main">
  <p:tag name="AS_UNIQUEID" val="325"/>
</p:tagLst>
</file>

<file path=ppt/tags/tag129.xml><?xml version="1.0" encoding="utf-8"?>
<p:tagLst xmlns:p="http://schemas.openxmlformats.org/presentationml/2006/main">
  <p:tag name="AS_UNIQUEID" val="326"/>
</p:tagLst>
</file>

<file path=ppt/tags/tag13.xml><?xml version="1.0" encoding="utf-8"?>
<p:tagLst xmlns:p="http://schemas.openxmlformats.org/presentationml/2006/main">
  <p:tag name="AS_UNIQUEID" val="574"/>
</p:tagLst>
</file>

<file path=ppt/tags/tag130.xml><?xml version="1.0" encoding="utf-8"?>
<p:tagLst xmlns:p="http://schemas.openxmlformats.org/presentationml/2006/main">
  <p:tag name="AS_UNIQUEID" val="647"/>
</p:tagLst>
</file>

<file path=ppt/tags/tag131.xml><?xml version="1.0" encoding="utf-8"?>
<p:tagLst xmlns:p="http://schemas.openxmlformats.org/presentationml/2006/main">
  <p:tag name="AS_UNIQUEID" val="328"/>
</p:tagLst>
</file>

<file path=ppt/tags/tag132.xml><?xml version="1.0" encoding="utf-8"?>
<p:tagLst xmlns:p="http://schemas.openxmlformats.org/presentationml/2006/main">
  <p:tag name="AS_UNIQUEID" val="329"/>
</p:tagLst>
</file>

<file path=ppt/tags/tag133.xml><?xml version="1.0" encoding="utf-8"?>
<p:tagLst xmlns:p="http://schemas.openxmlformats.org/presentationml/2006/main">
  <p:tag name="AS_UNIQUEID" val="330"/>
</p:tagLst>
</file>

<file path=ppt/tags/tag134.xml><?xml version="1.0" encoding="utf-8"?>
<p:tagLst xmlns:p="http://schemas.openxmlformats.org/presentationml/2006/main">
  <p:tag name="AS_UNIQUEID" val="331"/>
</p:tagLst>
</file>

<file path=ppt/tags/tag135.xml><?xml version="1.0" encoding="utf-8"?>
<p:tagLst xmlns:p="http://schemas.openxmlformats.org/presentationml/2006/main">
  <p:tag name="AS_UNIQUEID" val="332"/>
</p:tagLst>
</file>

<file path=ppt/tags/tag136.xml><?xml version="1.0" encoding="utf-8"?>
<p:tagLst xmlns:p="http://schemas.openxmlformats.org/presentationml/2006/main">
  <p:tag name="AS_UNIQUEID" val="333"/>
</p:tagLst>
</file>

<file path=ppt/tags/tag137.xml><?xml version="1.0" encoding="utf-8"?>
<p:tagLst xmlns:p="http://schemas.openxmlformats.org/presentationml/2006/main">
  <p:tag name="AS_UNIQUEID" val="648"/>
</p:tagLst>
</file>

<file path=ppt/tags/tag138.xml><?xml version="1.0" encoding="utf-8"?>
<p:tagLst xmlns:p="http://schemas.openxmlformats.org/presentationml/2006/main">
  <p:tag name="AS_UNIQUEID" val="335"/>
</p:tagLst>
</file>

<file path=ppt/tags/tag139.xml><?xml version="1.0" encoding="utf-8"?>
<p:tagLst xmlns:p="http://schemas.openxmlformats.org/presentationml/2006/main">
  <p:tag name="AS_UNIQUEID" val="336"/>
</p:tagLst>
</file>

<file path=ppt/tags/tag14.xml><?xml version="1.0" encoding="utf-8"?>
<p:tagLst xmlns:p="http://schemas.openxmlformats.org/presentationml/2006/main">
  <p:tag name="AS_UNIQUEID" val="575"/>
</p:tagLst>
</file>

<file path=ppt/tags/tag140.xml><?xml version="1.0" encoding="utf-8"?>
<p:tagLst xmlns:p="http://schemas.openxmlformats.org/presentationml/2006/main">
  <p:tag name="AS_UNIQUEID" val="337"/>
</p:tagLst>
</file>

<file path=ppt/tags/tag141.xml><?xml version="1.0" encoding="utf-8"?>
<p:tagLst xmlns:p="http://schemas.openxmlformats.org/presentationml/2006/main">
  <p:tag name="AS_UNIQUEID" val="338"/>
</p:tagLst>
</file>

<file path=ppt/tags/tag142.xml><?xml version="1.0" encoding="utf-8"?>
<p:tagLst xmlns:p="http://schemas.openxmlformats.org/presentationml/2006/main">
  <p:tag name="AS_UNIQUEID" val="339"/>
</p:tagLst>
</file>

<file path=ppt/tags/tag143.xml><?xml version="1.0" encoding="utf-8"?>
<p:tagLst xmlns:p="http://schemas.openxmlformats.org/presentationml/2006/main">
  <p:tag name="AS_UNIQUEID" val="649"/>
</p:tagLst>
</file>

<file path=ppt/tags/tag144.xml><?xml version="1.0" encoding="utf-8"?>
<p:tagLst xmlns:p="http://schemas.openxmlformats.org/presentationml/2006/main">
  <p:tag name="AS_UNIQUEID" val="341"/>
</p:tagLst>
</file>

<file path=ppt/tags/tag145.xml><?xml version="1.0" encoding="utf-8"?>
<p:tagLst xmlns:p="http://schemas.openxmlformats.org/presentationml/2006/main">
  <p:tag name="AS_UNIQUEID" val="342"/>
</p:tagLst>
</file>

<file path=ppt/tags/tag146.xml><?xml version="1.0" encoding="utf-8"?>
<p:tagLst xmlns:p="http://schemas.openxmlformats.org/presentationml/2006/main">
  <p:tag name="AS_UNIQUEID" val="343"/>
</p:tagLst>
</file>

<file path=ppt/tags/tag147.xml><?xml version="1.0" encoding="utf-8"?>
<p:tagLst xmlns:p="http://schemas.openxmlformats.org/presentationml/2006/main">
  <p:tag name="AS_UNIQUEID" val="344"/>
</p:tagLst>
</file>

<file path=ppt/tags/tag148.xml><?xml version="1.0" encoding="utf-8"?>
<p:tagLst xmlns:p="http://schemas.openxmlformats.org/presentationml/2006/main">
  <p:tag name="AS_UNIQUEID" val="345"/>
</p:tagLst>
</file>

<file path=ppt/tags/tag149.xml><?xml version="1.0" encoding="utf-8"?>
<p:tagLst xmlns:p="http://schemas.openxmlformats.org/presentationml/2006/main">
  <p:tag name="AS_UNIQUEID" val="650"/>
</p:tagLst>
</file>

<file path=ppt/tags/tag15.xml><?xml version="1.0" encoding="utf-8"?>
<p:tagLst xmlns:p="http://schemas.openxmlformats.org/presentationml/2006/main">
  <p:tag name="AS_UNIQUEID" val="576"/>
</p:tagLst>
</file>

<file path=ppt/tags/tag150.xml><?xml version="1.0" encoding="utf-8"?>
<p:tagLst xmlns:p="http://schemas.openxmlformats.org/presentationml/2006/main">
  <p:tag name="AS_UNIQUEID" val="347"/>
</p:tagLst>
</file>

<file path=ppt/tags/tag151.xml><?xml version="1.0" encoding="utf-8"?>
<p:tagLst xmlns:p="http://schemas.openxmlformats.org/presentationml/2006/main">
  <p:tag name="AS_UNIQUEID" val="348"/>
</p:tagLst>
</file>

<file path=ppt/tags/tag152.xml><?xml version="1.0" encoding="utf-8"?>
<p:tagLst xmlns:p="http://schemas.openxmlformats.org/presentationml/2006/main">
  <p:tag name="AS_UNIQUEID" val="349"/>
</p:tagLst>
</file>

<file path=ppt/tags/tag153.xml><?xml version="1.0" encoding="utf-8"?>
<p:tagLst xmlns:p="http://schemas.openxmlformats.org/presentationml/2006/main">
  <p:tag name="AS_UNIQUEID" val="651"/>
</p:tagLst>
</file>

<file path=ppt/tags/tag154.xml><?xml version="1.0" encoding="utf-8"?>
<p:tagLst xmlns:p="http://schemas.openxmlformats.org/presentationml/2006/main">
  <p:tag name="AS_UNIQUEID" val="351"/>
</p:tagLst>
</file>

<file path=ppt/tags/tag155.xml><?xml version="1.0" encoding="utf-8"?>
<p:tagLst xmlns:p="http://schemas.openxmlformats.org/presentationml/2006/main">
  <p:tag name="AS_UNIQUEID" val="352"/>
</p:tagLst>
</file>

<file path=ppt/tags/tag156.xml><?xml version="1.0" encoding="utf-8"?>
<p:tagLst xmlns:p="http://schemas.openxmlformats.org/presentationml/2006/main">
  <p:tag name="AS_UNIQUEID" val="353"/>
</p:tagLst>
</file>

<file path=ppt/tags/tag157.xml><?xml version="1.0" encoding="utf-8"?>
<p:tagLst xmlns:p="http://schemas.openxmlformats.org/presentationml/2006/main">
  <p:tag name="AS_UNIQUEID" val="354"/>
</p:tagLst>
</file>

<file path=ppt/tags/tag158.xml><?xml version="1.0" encoding="utf-8"?>
<p:tagLst xmlns:p="http://schemas.openxmlformats.org/presentationml/2006/main">
  <p:tag name="AS_UNIQUEID" val="355"/>
</p:tagLst>
</file>

<file path=ppt/tags/tag159.xml><?xml version="1.0" encoding="utf-8"?>
<p:tagLst xmlns:p="http://schemas.openxmlformats.org/presentationml/2006/main">
  <p:tag name="AS_UNIQUEID" val="357"/>
</p:tagLst>
</file>

<file path=ppt/tags/tag16.xml><?xml version="1.0" encoding="utf-8"?>
<p:tagLst xmlns:p="http://schemas.openxmlformats.org/presentationml/2006/main">
  <p:tag name="AS_UNIQUEID" val="577"/>
</p:tagLst>
</file>

<file path=ppt/tags/tag160.xml><?xml version="1.0" encoding="utf-8"?>
<p:tagLst xmlns:p="http://schemas.openxmlformats.org/presentationml/2006/main">
  <p:tag name="AS_UNIQUEID" val="652"/>
</p:tagLst>
</file>

<file path=ppt/tags/tag161.xml><?xml version="1.0" encoding="utf-8"?>
<p:tagLst xmlns:p="http://schemas.openxmlformats.org/presentationml/2006/main">
  <p:tag name="AS_UNIQUEID" val="653"/>
</p:tagLst>
</file>

<file path=ppt/tags/tag162.xml><?xml version="1.0" encoding="utf-8"?>
<p:tagLst xmlns:p="http://schemas.openxmlformats.org/presentationml/2006/main">
  <p:tag name="AS_UNIQUEID" val="654"/>
  <p:tag name="PA" val="v5.2.11"/>
</p:tagLst>
</file>

<file path=ppt/tags/tag163.xml><?xml version="1.0" encoding="utf-8"?>
<p:tagLst xmlns:p="http://schemas.openxmlformats.org/presentationml/2006/main">
  <p:tag name="AS_UNIQUEID" val="655"/>
</p:tagLst>
</file>

<file path=ppt/tags/tag164.xml><?xml version="1.0" encoding="utf-8"?>
<p:tagLst xmlns:p="http://schemas.openxmlformats.org/presentationml/2006/main">
  <p:tag name="AS_UNIQUEID" val="656"/>
</p:tagLst>
</file>

<file path=ppt/tags/tag165.xml><?xml version="1.0" encoding="utf-8"?>
<p:tagLst xmlns:p="http://schemas.openxmlformats.org/presentationml/2006/main">
  <p:tag name="AS_UNIQUEID" val="657"/>
</p:tagLst>
</file>

<file path=ppt/tags/tag166.xml><?xml version="1.0" encoding="utf-8"?>
<p:tagLst xmlns:p="http://schemas.openxmlformats.org/presentationml/2006/main">
  <p:tag name="AS_UNIQUEID" val="658"/>
</p:tagLst>
</file>

<file path=ppt/tags/tag167.xml><?xml version="1.0" encoding="utf-8"?>
<p:tagLst xmlns:p="http://schemas.openxmlformats.org/presentationml/2006/main">
  <p:tag name="AS_UNIQUEID" val="659"/>
</p:tagLst>
</file>

<file path=ppt/tags/tag168.xml><?xml version="1.0" encoding="utf-8"?>
<p:tagLst xmlns:p="http://schemas.openxmlformats.org/presentationml/2006/main">
  <p:tag name="AS_UNIQUEID" val="660"/>
  <p:tag name="PA" val="v5.2.11"/>
</p:tagLst>
</file>

<file path=ppt/tags/tag169.xml><?xml version="1.0" encoding="utf-8"?>
<p:tagLst xmlns:p="http://schemas.openxmlformats.org/presentationml/2006/main">
  <p:tag name="AS_UNIQUEID" val="661"/>
</p:tagLst>
</file>

<file path=ppt/tags/tag17.xml><?xml version="1.0" encoding="utf-8"?>
<p:tagLst xmlns:p="http://schemas.openxmlformats.org/presentationml/2006/main">
  <p:tag name="AS_UNIQUEID" val="578"/>
</p:tagLst>
</file>

<file path=ppt/tags/tag170.xml><?xml version="1.0" encoding="utf-8"?>
<p:tagLst xmlns:p="http://schemas.openxmlformats.org/presentationml/2006/main">
  <p:tag name="AS_UNIQUEID" val="662"/>
</p:tagLst>
</file>

<file path=ppt/tags/tag171.xml><?xml version="1.0" encoding="utf-8"?>
<p:tagLst xmlns:p="http://schemas.openxmlformats.org/presentationml/2006/main">
  <p:tag name="AS_UNIQUEID" val="663"/>
</p:tagLst>
</file>

<file path=ppt/tags/tag172.xml><?xml version="1.0" encoding="utf-8"?>
<p:tagLst xmlns:p="http://schemas.openxmlformats.org/presentationml/2006/main">
  <p:tag name="AS_UNIQUEID" val="664"/>
</p:tagLst>
</file>

<file path=ppt/tags/tag173.xml><?xml version="1.0" encoding="utf-8"?>
<p:tagLst xmlns:p="http://schemas.openxmlformats.org/presentationml/2006/main">
  <p:tag name="AS_UNIQUEID" val="665"/>
</p:tagLst>
</file>

<file path=ppt/tags/tag174.xml><?xml version="1.0" encoding="utf-8"?>
<p:tagLst xmlns:p="http://schemas.openxmlformats.org/presentationml/2006/main">
  <p:tag name="AS_UNIQUEID" val="666"/>
  <p:tag name="PA" val="v5.2.11"/>
</p:tagLst>
</file>

<file path=ppt/tags/tag175.xml><?xml version="1.0" encoding="utf-8"?>
<p:tagLst xmlns:p="http://schemas.openxmlformats.org/presentationml/2006/main">
  <p:tag name="AS_UNIQUEID" val="667"/>
</p:tagLst>
</file>

<file path=ppt/tags/tag176.xml><?xml version="1.0" encoding="utf-8"?>
<p:tagLst xmlns:p="http://schemas.openxmlformats.org/presentationml/2006/main">
  <p:tag name="AS_UNIQUEID" val="668"/>
</p:tagLst>
</file>

<file path=ppt/tags/tag177.xml><?xml version="1.0" encoding="utf-8"?>
<p:tagLst xmlns:p="http://schemas.openxmlformats.org/presentationml/2006/main">
  <p:tag name="AS_UNIQUEID" val="669"/>
</p:tagLst>
</file>

<file path=ppt/tags/tag178.xml><?xml version="1.0" encoding="utf-8"?>
<p:tagLst xmlns:p="http://schemas.openxmlformats.org/presentationml/2006/main">
  <p:tag name="AS_UNIQUEID" val="670"/>
  <p:tag name="PA" val="v5.2.11"/>
</p:tagLst>
</file>

<file path=ppt/tags/tag179.xml><?xml version="1.0" encoding="utf-8"?>
<p:tagLst xmlns:p="http://schemas.openxmlformats.org/presentationml/2006/main">
  <p:tag name="AS_UNIQUEID" val="671"/>
</p:tagLst>
</file>

<file path=ppt/tags/tag18.xml><?xml version="1.0" encoding="utf-8"?>
<p:tagLst xmlns:p="http://schemas.openxmlformats.org/presentationml/2006/main">
  <p:tag name="AS_UNIQUEID" val="579"/>
</p:tagLst>
</file>

<file path=ppt/tags/tag180.xml><?xml version="1.0" encoding="utf-8"?>
<p:tagLst xmlns:p="http://schemas.openxmlformats.org/presentationml/2006/main">
  <p:tag name="AS_UNIQUEID" val="672"/>
  <p:tag name="PA" val="v5.2.11"/>
</p:tagLst>
</file>

<file path=ppt/tags/tag181.xml><?xml version="1.0" encoding="utf-8"?>
<p:tagLst xmlns:p="http://schemas.openxmlformats.org/presentationml/2006/main">
  <p:tag name="AS_UNIQUEID" val="673"/>
</p:tagLst>
</file>

<file path=ppt/tags/tag182.xml><?xml version="1.0" encoding="utf-8"?>
<p:tagLst xmlns:p="http://schemas.openxmlformats.org/presentationml/2006/main">
  <p:tag name="AS_UNIQUEID" val="674"/>
</p:tagLst>
</file>

<file path=ppt/tags/tag183.xml><?xml version="1.0" encoding="utf-8"?>
<p:tagLst xmlns:p="http://schemas.openxmlformats.org/presentationml/2006/main">
  <p:tag name="AS_UNIQUEID" val="675"/>
</p:tagLst>
</file>

<file path=ppt/tags/tag184.xml><?xml version="1.0" encoding="utf-8"?>
<p:tagLst xmlns:p="http://schemas.openxmlformats.org/presentationml/2006/main">
  <p:tag name="AS_UNIQUEID" val="676"/>
</p:tagLst>
</file>

<file path=ppt/tags/tag185.xml><?xml version="1.0" encoding="utf-8"?>
<p:tagLst xmlns:p="http://schemas.openxmlformats.org/presentationml/2006/main">
  <p:tag name="AS_UNIQUEID" val="677"/>
</p:tagLst>
</file>

<file path=ppt/tags/tag186.xml><?xml version="1.0" encoding="utf-8"?>
<p:tagLst xmlns:p="http://schemas.openxmlformats.org/presentationml/2006/main">
  <p:tag name="AS_UNIQUEID" val="678"/>
</p:tagLst>
</file>

<file path=ppt/tags/tag187.xml><?xml version="1.0" encoding="utf-8"?>
<p:tagLst xmlns:p="http://schemas.openxmlformats.org/presentationml/2006/main">
  <p:tag name="AS_UNIQUEID" val="679"/>
</p:tagLst>
</file>

<file path=ppt/tags/tag188.xml><?xml version="1.0" encoding="utf-8"?>
<p:tagLst xmlns:p="http://schemas.openxmlformats.org/presentationml/2006/main">
  <p:tag name="AS_UNIQUEID" val="680"/>
</p:tagLst>
</file>

<file path=ppt/tags/tag189.xml><?xml version="1.0" encoding="utf-8"?>
<p:tagLst xmlns:p="http://schemas.openxmlformats.org/presentationml/2006/main">
  <p:tag name="AS_UNIQUEID" val="681"/>
</p:tagLst>
</file>

<file path=ppt/tags/tag19.xml><?xml version="1.0" encoding="utf-8"?>
<p:tagLst xmlns:p="http://schemas.openxmlformats.org/presentationml/2006/main">
  <p:tag name="AS_UNIQUEID" val="580"/>
</p:tagLst>
</file>

<file path=ppt/tags/tag190.xml><?xml version="1.0" encoding="utf-8"?>
<p:tagLst xmlns:p="http://schemas.openxmlformats.org/presentationml/2006/main">
  <p:tag name="AS_UNIQUEID" val="682"/>
</p:tagLst>
</file>

<file path=ppt/tags/tag191.xml><?xml version="1.0" encoding="utf-8"?>
<p:tagLst xmlns:p="http://schemas.openxmlformats.org/presentationml/2006/main">
  <p:tag name="AS_UNIQUEID" val="683"/>
</p:tagLst>
</file>

<file path=ppt/tags/tag192.xml><?xml version="1.0" encoding="utf-8"?>
<p:tagLst xmlns:p="http://schemas.openxmlformats.org/presentationml/2006/main">
  <p:tag name="AS_UNIQUEID" val="684"/>
</p:tagLst>
</file>

<file path=ppt/tags/tag193.xml><?xml version="1.0" encoding="utf-8"?>
<p:tagLst xmlns:p="http://schemas.openxmlformats.org/presentationml/2006/main">
  <p:tag name="AS_UNIQUEID" val="685"/>
</p:tagLst>
</file>

<file path=ppt/tags/tag194.xml><?xml version="1.0" encoding="utf-8"?>
<p:tagLst xmlns:p="http://schemas.openxmlformats.org/presentationml/2006/main">
  <p:tag name="AS_UNIQUEID" val="686"/>
</p:tagLst>
</file>

<file path=ppt/tags/tag195.xml><?xml version="1.0" encoding="utf-8"?>
<p:tagLst xmlns:p="http://schemas.openxmlformats.org/presentationml/2006/main">
  <p:tag name="AS_UNIQUEID" val="687"/>
</p:tagLst>
</file>

<file path=ppt/tags/tag196.xml><?xml version="1.0" encoding="utf-8"?>
<p:tagLst xmlns:p="http://schemas.openxmlformats.org/presentationml/2006/main">
  <p:tag name="AS_UNIQUEID" val="688"/>
</p:tagLst>
</file>

<file path=ppt/tags/tag197.xml><?xml version="1.0" encoding="utf-8"?>
<p:tagLst xmlns:p="http://schemas.openxmlformats.org/presentationml/2006/main">
  <p:tag name="AS_UNIQUEID" val="689"/>
</p:tagLst>
</file>

<file path=ppt/tags/tag198.xml><?xml version="1.0" encoding="utf-8"?>
<p:tagLst xmlns:p="http://schemas.openxmlformats.org/presentationml/2006/main">
  <p:tag name="AS_UNIQUEID" val="690"/>
</p:tagLst>
</file>

<file path=ppt/tags/tag199.xml><?xml version="1.0" encoding="utf-8"?>
<p:tagLst xmlns:p="http://schemas.openxmlformats.org/presentationml/2006/main">
  <p:tag name="AS_UNIQUEID" val="691"/>
</p:tagLst>
</file>

<file path=ppt/tags/tag2.xml><?xml version="1.0" encoding="utf-8"?>
<p:tagLst xmlns:p="http://schemas.openxmlformats.org/presentationml/2006/main">
  <p:tag name="AS_UNIQUEID" val="563"/>
</p:tagLst>
</file>

<file path=ppt/tags/tag20.xml><?xml version="1.0" encoding="utf-8"?>
<p:tagLst xmlns:p="http://schemas.openxmlformats.org/presentationml/2006/main">
  <p:tag name="AS_UNIQUEID" val="581"/>
</p:tagLst>
</file>

<file path=ppt/tags/tag200.xml><?xml version="1.0" encoding="utf-8"?>
<p:tagLst xmlns:p="http://schemas.openxmlformats.org/presentationml/2006/main">
  <p:tag name="AS_UNIQUEID" val="692"/>
</p:tagLst>
</file>

<file path=ppt/tags/tag201.xml><?xml version="1.0" encoding="utf-8"?>
<p:tagLst xmlns:p="http://schemas.openxmlformats.org/presentationml/2006/main">
  <p:tag name="AS_UNIQUEID" val="693"/>
</p:tagLst>
</file>

<file path=ppt/tags/tag202.xml><?xml version="1.0" encoding="utf-8"?>
<p:tagLst xmlns:p="http://schemas.openxmlformats.org/presentationml/2006/main">
  <p:tag name="AS_UNIQUEID" val="694"/>
</p:tagLst>
</file>

<file path=ppt/tags/tag203.xml><?xml version="1.0" encoding="utf-8"?>
<p:tagLst xmlns:p="http://schemas.openxmlformats.org/presentationml/2006/main">
  <p:tag name="AS_UNIQUEID" val="695"/>
</p:tagLst>
</file>

<file path=ppt/tags/tag204.xml><?xml version="1.0" encoding="utf-8"?>
<p:tagLst xmlns:p="http://schemas.openxmlformats.org/presentationml/2006/main">
  <p:tag name="AS_UNIQUEID" val="696"/>
</p:tagLst>
</file>

<file path=ppt/tags/tag205.xml><?xml version="1.0" encoding="utf-8"?>
<p:tagLst xmlns:p="http://schemas.openxmlformats.org/presentationml/2006/main">
  <p:tag name="AS_UNIQUEID" val="697"/>
</p:tagLst>
</file>

<file path=ppt/tags/tag206.xml><?xml version="1.0" encoding="utf-8"?>
<p:tagLst xmlns:p="http://schemas.openxmlformats.org/presentationml/2006/main">
  <p:tag name="AS_UNIQUEID" val="698"/>
</p:tagLst>
</file>

<file path=ppt/tags/tag207.xml><?xml version="1.0" encoding="utf-8"?>
<p:tagLst xmlns:p="http://schemas.openxmlformats.org/presentationml/2006/main">
  <p:tag name="AS_UNIQUEID" val="699"/>
</p:tagLst>
</file>

<file path=ppt/tags/tag208.xml><?xml version="1.0" encoding="utf-8"?>
<p:tagLst xmlns:p="http://schemas.openxmlformats.org/presentationml/2006/main">
  <p:tag name="AS_UNIQUEID" val="700"/>
</p:tagLst>
</file>

<file path=ppt/tags/tag209.xml><?xml version="1.0" encoding="utf-8"?>
<p:tagLst xmlns:p="http://schemas.openxmlformats.org/presentationml/2006/main">
  <p:tag name="AS_UNIQUEID" val="701"/>
</p:tagLst>
</file>

<file path=ppt/tags/tag21.xml><?xml version="1.0" encoding="utf-8"?>
<p:tagLst xmlns:p="http://schemas.openxmlformats.org/presentationml/2006/main">
  <p:tag name="AS_UNIQUEID" val="582"/>
</p:tagLst>
</file>

<file path=ppt/tags/tag210.xml><?xml version="1.0" encoding="utf-8"?>
<p:tagLst xmlns:p="http://schemas.openxmlformats.org/presentationml/2006/main">
  <p:tag name="AS_UNIQUEID" val="702"/>
</p:tagLst>
</file>

<file path=ppt/tags/tag211.xml><?xml version="1.0" encoding="utf-8"?>
<p:tagLst xmlns:p="http://schemas.openxmlformats.org/presentationml/2006/main">
  <p:tag name="AS_UNIQUEID" val="703"/>
</p:tagLst>
</file>

<file path=ppt/tags/tag212.xml><?xml version="1.0" encoding="utf-8"?>
<p:tagLst xmlns:p="http://schemas.openxmlformats.org/presentationml/2006/main">
  <p:tag name="AS_UNIQUEID" val="704"/>
</p:tagLst>
</file>

<file path=ppt/tags/tag213.xml><?xml version="1.0" encoding="utf-8"?>
<p:tagLst xmlns:p="http://schemas.openxmlformats.org/presentationml/2006/main">
  <p:tag name="AS_UNIQUEID" val="705"/>
</p:tagLst>
</file>

<file path=ppt/tags/tag214.xml><?xml version="1.0" encoding="utf-8"?>
<p:tagLst xmlns:p="http://schemas.openxmlformats.org/presentationml/2006/main">
  <p:tag name="AS_UNIQUEID" val="706"/>
</p:tagLst>
</file>

<file path=ppt/tags/tag215.xml><?xml version="1.0" encoding="utf-8"?>
<p:tagLst xmlns:p="http://schemas.openxmlformats.org/presentationml/2006/main">
  <p:tag name="AS_UNIQUEID" val="707"/>
</p:tagLst>
</file>

<file path=ppt/tags/tag216.xml><?xml version="1.0" encoding="utf-8"?>
<p:tagLst xmlns:p="http://schemas.openxmlformats.org/presentationml/2006/main">
  <p:tag name="AS_UNIQUEID" val="708"/>
</p:tagLst>
</file>

<file path=ppt/tags/tag217.xml><?xml version="1.0" encoding="utf-8"?>
<p:tagLst xmlns:p="http://schemas.openxmlformats.org/presentationml/2006/main">
  <p:tag name="AS_UNIQUEID" val="709"/>
</p:tagLst>
</file>

<file path=ppt/tags/tag218.xml><?xml version="1.0" encoding="utf-8"?>
<p:tagLst xmlns:p="http://schemas.openxmlformats.org/presentationml/2006/main">
  <p:tag name="AS_UNIQUEID" val="710"/>
</p:tagLst>
</file>

<file path=ppt/tags/tag219.xml><?xml version="1.0" encoding="utf-8"?>
<p:tagLst xmlns:p="http://schemas.openxmlformats.org/presentationml/2006/main">
  <p:tag name="AS_UNIQUEID" val="711"/>
</p:tagLst>
</file>

<file path=ppt/tags/tag22.xml><?xml version="1.0" encoding="utf-8"?>
<p:tagLst xmlns:p="http://schemas.openxmlformats.org/presentationml/2006/main">
  <p:tag name="AS_UNIQUEID" val="583"/>
</p:tagLst>
</file>

<file path=ppt/tags/tag220.xml><?xml version="1.0" encoding="utf-8"?>
<p:tagLst xmlns:p="http://schemas.openxmlformats.org/presentationml/2006/main">
  <p:tag name="AS_UNIQUEID" val="712"/>
</p:tagLst>
</file>

<file path=ppt/tags/tag221.xml><?xml version="1.0" encoding="utf-8"?>
<p:tagLst xmlns:p="http://schemas.openxmlformats.org/presentationml/2006/main">
  <p:tag name="AS_UNIQUEID" val="713"/>
</p:tagLst>
</file>

<file path=ppt/tags/tag222.xml><?xml version="1.0" encoding="utf-8"?>
<p:tagLst xmlns:p="http://schemas.openxmlformats.org/presentationml/2006/main">
  <p:tag name="AS_UNIQUEID" val="714"/>
</p:tagLst>
</file>

<file path=ppt/tags/tag223.xml><?xml version="1.0" encoding="utf-8"?>
<p:tagLst xmlns:p="http://schemas.openxmlformats.org/presentationml/2006/main">
  <p:tag name="AS_UNIQUEID" val="715"/>
</p:tagLst>
</file>

<file path=ppt/tags/tag224.xml><?xml version="1.0" encoding="utf-8"?>
<p:tagLst xmlns:p="http://schemas.openxmlformats.org/presentationml/2006/main">
  <p:tag name="AS_UNIQUEID" val="716"/>
</p:tagLst>
</file>

<file path=ppt/tags/tag225.xml><?xml version="1.0" encoding="utf-8"?>
<p:tagLst xmlns:p="http://schemas.openxmlformats.org/presentationml/2006/main">
  <p:tag name="AS_UNIQUEID" val="717"/>
</p:tagLst>
</file>

<file path=ppt/tags/tag226.xml><?xml version="1.0" encoding="utf-8"?>
<p:tagLst xmlns:p="http://schemas.openxmlformats.org/presentationml/2006/main">
  <p:tag name="AS_UNIQUEID" val="718"/>
</p:tagLst>
</file>

<file path=ppt/tags/tag227.xml><?xml version="1.0" encoding="utf-8"?>
<p:tagLst xmlns:p="http://schemas.openxmlformats.org/presentationml/2006/main">
  <p:tag name="AS_UNIQUEID" val="719"/>
</p:tagLst>
</file>

<file path=ppt/tags/tag228.xml><?xml version="1.0" encoding="utf-8"?>
<p:tagLst xmlns:p="http://schemas.openxmlformats.org/presentationml/2006/main">
  <p:tag name="AS_UNIQUEID" val="720"/>
</p:tagLst>
</file>

<file path=ppt/tags/tag229.xml><?xml version="1.0" encoding="utf-8"?>
<p:tagLst xmlns:p="http://schemas.openxmlformats.org/presentationml/2006/main">
  <p:tag name="AS_UNIQUEID" val="721"/>
</p:tagLst>
</file>

<file path=ppt/tags/tag23.xml><?xml version="1.0" encoding="utf-8"?>
<p:tagLst xmlns:p="http://schemas.openxmlformats.org/presentationml/2006/main">
  <p:tag name="AS_UNIQUEID" val="584"/>
</p:tagLst>
</file>

<file path=ppt/tags/tag230.xml><?xml version="1.0" encoding="utf-8"?>
<p:tagLst xmlns:p="http://schemas.openxmlformats.org/presentationml/2006/main">
  <p:tag name="AS_UNIQUEID" val="722"/>
</p:tagLst>
</file>

<file path=ppt/tags/tag231.xml><?xml version="1.0" encoding="utf-8"?>
<p:tagLst xmlns:p="http://schemas.openxmlformats.org/presentationml/2006/main">
  <p:tag name="AS_UNIQUEID" val="723"/>
</p:tagLst>
</file>

<file path=ppt/tags/tag232.xml><?xml version="1.0" encoding="utf-8"?>
<p:tagLst xmlns:p="http://schemas.openxmlformats.org/presentationml/2006/main">
  <p:tag name="AS_UNIQUEID" val="724"/>
</p:tagLst>
</file>

<file path=ppt/tags/tag233.xml><?xml version="1.0" encoding="utf-8"?>
<p:tagLst xmlns:p="http://schemas.openxmlformats.org/presentationml/2006/main">
  <p:tag name="AS_UNIQUEID" val="725"/>
</p:tagLst>
</file>

<file path=ppt/tags/tag234.xml><?xml version="1.0" encoding="utf-8"?>
<p:tagLst xmlns:p="http://schemas.openxmlformats.org/presentationml/2006/main">
  <p:tag name="AS_UNIQUEID" val="726"/>
</p:tagLst>
</file>

<file path=ppt/tags/tag235.xml><?xml version="1.0" encoding="utf-8"?>
<p:tagLst xmlns:p="http://schemas.openxmlformats.org/presentationml/2006/main">
  <p:tag name="AS_UNIQUEID" val="727"/>
</p:tagLst>
</file>

<file path=ppt/tags/tag236.xml><?xml version="1.0" encoding="utf-8"?>
<p:tagLst xmlns:p="http://schemas.openxmlformats.org/presentationml/2006/main">
  <p:tag name="AS_UNIQUEID" val="728"/>
</p:tagLst>
</file>

<file path=ppt/tags/tag237.xml><?xml version="1.0" encoding="utf-8"?>
<p:tagLst xmlns:p="http://schemas.openxmlformats.org/presentationml/2006/main">
  <p:tag name="AS_UNIQUEID" val="729"/>
</p:tagLst>
</file>

<file path=ppt/tags/tag238.xml><?xml version="1.0" encoding="utf-8"?>
<p:tagLst xmlns:p="http://schemas.openxmlformats.org/presentationml/2006/main">
  <p:tag name="AS_UNIQUEID" val="730"/>
</p:tagLst>
</file>

<file path=ppt/tags/tag239.xml><?xml version="1.0" encoding="utf-8"?>
<p:tagLst xmlns:p="http://schemas.openxmlformats.org/presentationml/2006/main">
  <p:tag name="AS_UNIQUEID" val="731"/>
</p:tagLst>
</file>

<file path=ppt/tags/tag24.xml><?xml version="1.0" encoding="utf-8"?>
<p:tagLst xmlns:p="http://schemas.openxmlformats.org/presentationml/2006/main">
  <p:tag name="AS_UNIQUEID" val="585"/>
</p:tagLst>
</file>

<file path=ppt/tags/tag240.xml><?xml version="1.0" encoding="utf-8"?>
<p:tagLst xmlns:p="http://schemas.openxmlformats.org/presentationml/2006/main">
  <p:tag name="AS_UNIQUEID" val="732"/>
</p:tagLst>
</file>

<file path=ppt/tags/tag241.xml><?xml version="1.0" encoding="utf-8"?>
<p:tagLst xmlns:p="http://schemas.openxmlformats.org/presentationml/2006/main">
  <p:tag name="AS_UNIQUEID" val="733"/>
</p:tagLst>
</file>

<file path=ppt/tags/tag242.xml><?xml version="1.0" encoding="utf-8"?>
<p:tagLst xmlns:p="http://schemas.openxmlformats.org/presentationml/2006/main">
  <p:tag name="AS_UNIQUEID" val="734"/>
</p:tagLst>
</file>

<file path=ppt/tags/tag243.xml><?xml version="1.0" encoding="utf-8"?>
<p:tagLst xmlns:p="http://schemas.openxmlformats.org/presentationml/2006/main">
  <p:tag name="AS_UNIQUEID" val="735"/>
</p:tagLst>
</file>

<file path=ppt/tags/tag244.xml><?xml version="1.0" encoding="utf-8"?>
<p:tagLst xmlns:p="http://schemas.openxmlformats.org/presentationml/2006/main">
  <p:tag name="AS_UNIQUEID" val="736"/>
</p:tagLst>
</file>

<file path=ppt/tags/tag245.xml><?xml version="1.0" encoding="utf-8"?>
<p:tagLst xmlns:p="http://schemas.openxmlformats.org/presentationml/2006/main">
  <p:tag name="AS_UNIQUEID" val="737"/>
</p:tagLst>
</file>

<file path=ppt/tags/tag246.xml><?xml version="1.0" encoding="utf-8"?>
<p:tagLst xmlns:p="http://schemas.openxmlformats.org/presentationml/2006/main">
  <p:tag name="AS_UNIQUEID" val="738"/>
</p:tagLst>
</file>

<file path=ppt/tags/tag247.xml><?xml version="1.0" encoding="utf-8"?>
<p:tagLst xmlns:p="http://schemas.openxmlformats.org/presentationml/2006/main">
  <p:tag name="AS_UNIQUEID" val="739"/>
</p:tagLst>
</file>

<file path=ppt/tags/tag248.xml><?xml version="1.0" encoding="utf-8"?>
<p:tagLst xmlns:p="http://schemas.openxmlformats.org/presentationml/2006/main">
  <p:tag name="AS_UNIQUEID" val="740"/>
</p:tagLst>
</file>

<file path=ppt/tags/tag249.xml><?xml version="1.0" encoding="utf-8"?>
<p:tagLst xmlns:p="http://schemas.openxmlformats.org/presentationml/2006/main">
  <p:tag name="AS_UNIQUEID" val="741"/>
</p:tagLst>
</file>

<file path=ppt/tags/tag25.xml><?xml version="1.0" encoding="utf-8"?>
<p:tagLst xmlns:p="http://schemas.openxmlformats.org/presentationml/2006/main">
  <p:tag name="AS_UNIQUEID" val="586"/>
</p:tagLst>
</file>

<file path=ppt/tags/tag250.xml><?xml version="1.0" encoding="utf-8"?>
<p:tagLst xmlns:p="http://schemas.openxmlformats.org/presentationml/2006/main">
  <p:tag name="AS_UNIQUEID" val="742"/>
</p:tagLst>
</file>

<file path=ppt/tags/tag251.xml><?xml version="1.0" encoding="utf-8"?>
<p:tagLst xmlns:p="http://schemas.openxmlformats.org/presentationml/2006/main">
  <p:tag name="AS_UNIQUEID" val="743"/>
</p:tagLst>
</file>

<file path=ppt/tags/tag252.xml><?xml version="1.0" encoding="utf-8"?>
<p:tagLst xmlns:p="http://schemas.openxmlformats.org/presentationml/2006/main">
  <p:tag name="AS_UNIQUEID" val="744"/>
</p:tagLst>
</file>

<file path=ppt/tags/tag253.xml><?xml version="1.0" encoding="utf-8"?>
<p:tagLst xmlns:p="http://schemas.openxmlformats.org/presentationml/2006/main">
  <p:tag name="AS_UNIQUEID" val="745"/>
</p:tagLst>
</file>

<file path=ppt/tags/tag254.xml><?xml version="1.0" encoding="utf-8"?>
<p:tagLst xmlns:p="http://schemas.openxmlformats.org/presentationml/2006/main">
  <p:tag name="AS_UNIQUEID" val="746"/>
</p:tagLst>
</file>

<file path=ppt/tags/tag255.xml><?xml version="1.0" encoding="utf-8"?>
<p:tagLst xmlns:p="http://schemas.openxmlformats.org/presentationml/2006/main">
  <p:tag name="AS_UNIQUEID" val="747"/>
</p:tagLst>
</file>

<file path=ppt/tags/tag256.xml><?xml version="1.0" encoding="utf-8"?>
<p:tagLst xmlns:p="http://schemas.openxmlformats.org/presentationml/2006/main">
  <p:tag name="AS_UNIQUEID" val="748"/>
</p:tagLst>
</file>

<file path=ppt/tags/tag257.xml><?xml version="1.0" encoding="utf-8"?>
<p:tagLst xmlns:p="http://schemas.openxmlformats.org/presentationml/2006/main">
  <p:tag name="AS_UNIQUEID" val="749"/>
</p:tagLst>
</file>

<file path=ppt/tags/tag258.xml><?xml version="1.0" encoding="utf-8"?>
<p:tagLst xmlns:p="http://schemas.openxmlformats.org/presentationml/2006/main">
  <p:tag name="AS_UNIQUEID" val="750"/>
</p:tagLst>
</file>

<file path=ppt/tags/tag259.xml><?xml version="1.0" encoding="utf-8"?>
<p:tagLst xmlns:p="http://schemas.openxmlformats.org/presentationml/2006/main">
  <p:tag name="AS_UNIQUEID" val="751"/>
</p:tagLst>
</file>

<file path=ppt/tags/tag26.xml><?xml version="1.0" encoding="utf-8"?>
<p:tagLst xmlns:p="http://schemas.openxmlformats.org/presentationml/2006/main">
  <p:tag name="AS_UNIQUEID" val="587"/>
</p:tagLst>
</file>

<file path=ppt/tags/tag260.xml><?xml version="1.0" encoding="utf-8"?>
<p:tagLst xmlns:p="http://schemas.openxmlformats.org/presentationml/2006/main">
  <p:tag name="AS_UNIQUEID" val="752"/>
</p:tagLst>
</file>

<file path=ppt/tags/tag261.xml><?xml version="1.0" encoding="utf-8"?>
<p:tagLst xmlns:p="http://schemas.openxmlformats.org/presentationml/2006/main">
  <p:tag name="AS_UNIQUEID" val="753"/>
</p:tagLst>
</file>

<file path=ppt/tags/tag262.xml><?xml version="1.0" encoding="utf-8"?>
<p:tagLst xmlns:p="http://schemas.openxmlformats.org/presentationml/2006/main">
  <p:tag name="AS_UNIQUEID" val="754"/>
</p:tagLst>
</file>

<file path=ppt/tags/tag263.xml><?xml version="1.0" encoding="utf-8"?>
<p:tagLst xmlns:p="http://schemas.openxmlformats.org/presentationml/2006/main">
  <p:tag name="AS_UNIQUEID" val="755"/>
</p:tagLst>
</file>

<file path=ppt/tags/tag264.xml><?xml version="1.0" encoding="utf-8"?>
<p:tagLst xmlns:p="http://schemas.openxmlformats.org/presentationml/2006/main">
  <p:tag name="AS_UNIQUEID" val="756"/>
</p:tagLst>
</file>

<file path=ppt/tags/tag265.xml><?xml version="1.0" encoding="utf-8"?>
<p:tagLst xmlns:p="http://schemas.openxmlformats.org/presentationml/2006/main">
  <p:tag name="AS_UNIQUEID" val="757"/>
</p:tagLst>
</file>

<file path=ppt/tags/tag266.xml><?xml version="1.0" encoding="utf-8"?>
<p:tagLst xmlns:p="http://schemas.openxmlformats.org/presentationml/2006/main">
  <p:tag name="AS_UNIQUEID" val="758"/>
</p:tagLst>
</file>

<file path=ppt/tags/tag267.xml><?xml version="1.0" encoding="utf-8"?>
<p:tagLst xmlns:p="http://schemas.openxmlformats.org/presentationml/2006/main">
  <p:tag name="AS_UNIQUEID" val="759"/>
</p:tagLst>
</file>

<file path=ppt/tags/tag268.xml><?xml version="1.0" encoding="utf-8"?>
<p:tagLst xmlns:p="http://schemas.openxmlformats.org/presentationml/2006/main">
  <p:tag name="AS_UNIQUEID" val="760"/>
</p:tagLst>
</file>

<file path=ppt/tags/tag269.xml><?xml version="1.0" encoding="utf-8"?>
<p:tagLst xmlns:p="http://schemas.openxmlformats.org/presentationml/2006/main">
  <p:tag name="AS_UNIQUEID" val="761"/>
</p:tagLst>
</file>

<file path=ppt/tags/tag27.xml><?xml version="1.0" encoding="utf-8"?>
<p:tagLst xmlns:p="http://schemas.openxmlformats.org/presentationml/2006/main">
  <p:tag name="AS_UNIQUEID" val="588"/>
</p:tagLst>
</file>

<file path=ppt/tags/tag270.xml><?xml version="1.0" encoding="utf-8"?>
<p:tagLst xmlns:p="http://schemas.openxmlformats.org/presentationml/2006/main">
  <p:tag name="AS_UNIQUEID" val="762"/>
</p:tagLst>
</file>

<file path=ppt/tags/tag271.xml><?xml version="1.0" encoding="utf-8"?>
<p:tagLst xmlns:p="http://schemas.openxmlformats.org/presentationml/2006/main">
  <p:tag name="AS_UNIQUEID" val="763"/>
</p:tagLst>
</file>

<file path=ppt/tags/tag272.xml><?xml version="1.0" encoding="utf-8"?>
<p:tagLst xmlns:p="http://schemas.openxmlformats.org/presentationml/2006/main">
  <p:tag name="AS_UNIQUEID" val="764"/>
</p:tagLst>
</file>

<file path=ppt/tags/tag273.xml><?xml version="1.0" encoding="utf-8"?>
<p:tagLst xmlns:p="http://schemas.openxmlformats.org/presentationml/2006/main">
  <p:tag name="AS_UNIQUEID" val="765"/>
</p:tagLst>
</file>

<file path=ppt/tags/tag274.xml><?xml version="1.0" encoding="utf-8"?>
<p:tagLst xmlns:p="http://schemas.openxmlformats.org/presentationml/2006/main">
  <p:tag name="AS_UNIQUEID" val="766"/>
</p:tagLst>
</file>

<file path=ppt/tags/tag275.xml><?xml version="1.0" encoding="utf-8"?>
<p:tagLst xmlns:p="http://schemas.openxmlformats.org/presentationml/2006/main">
  <p:tag name="AS_UNIQUEID" val="767"/>
</p:tagLst>
</file>

<file path=ppt/tags/tag276.xml><?xml version="1.0" encoding="utf-8"?>
<p:tagLst xmlns:p="http://schemas.openxmlformats.org/presentationml/2006/main">
  <p:tag name="AS_UNIQUEID" val="768"/>
</p:tagLst>
</file>

<file path=ppt/tags/tag277.xml><?xml version="1.0" encoding="utf-8"?>
<p:tagLst xmlns:p="http://schemas.openxmlformats.org/presentationml/2006/main">
  <p:tag name="AS_UNIQUEID" val="769"/>
</p:tagLst>
</file>

<file path=ppt/tags/tag278.xml><?xml version="1.0" encoding="utf-8"?>
<p:tagLst xmlns:p="http://schemas.openxmlformats.org/presentationml/2006/main">
  <p:tag name="AS_UNIQUEID" val="770"/>
</p:tagLst>
</file>

<file path=ppt/tags/tag279.xml><?xml version="1.0" encoding="utf-8"?>
<p:tagLst xmlns:p="http://schemas.openxmlformats.org/presentationml/2006/main">
  <p:tag name="AS_UNIQUEID" val="771"/>
</p:tagLst>
</file>

<file path=ppt/tags/tag28.xml><?xml version="1.0" encoding="utf-8"?>
<p:tagLst xmlns:p="http://schemas.openxmlformats.org/presentationml/2006/main">
  <p:tag name="AS_UNIQUEID" val="589"/>
</p:tagLst>
</file>

<file path=ppt/tags/tag280.xml><?xml version="1.0" encoding="utf-8"?>
<p:tagLst xmlns:p="http://schemas.openxmlformats.org/presentationml/2006/main">
  <p:tag name="AS_UNIQUEID" val="772"/>
</p:tagLst>
</file>

<file path=ppt/tags/tag281.xml><?xml version="1.0" encoding="utf-8"?>
<p:tagLst xmlns:p="http://schemas.openxmlformats.org/presentationml/2006/main">
  <p:tag name="AS_UNIQUEID" val="773"/>
</p:tagLst>
</file>

<file path=ppt/tags/tag282.xml><?xml version="1.0" encoding="utf-8"?>
<p:tagLst xmlns:p="http://schemas.openxmlformats.org/presentationml/2006/main">
  <p:tag name="AS_UNIQUEID" val="774"/>
</p:tagLst>
</file>

<file path=ppt/tags/tag283.xml><?xml version="1.0" encoding="utf-8"?>
<p:tagLst xmlns:p="http://schemas.openxmlformats.org/presentationml/2006/main">
  <p:tag name="AS_UNIQUEID" val="775"/>
</p:tagLst>
</file>

<file path=ppt/tags/tag284.xml><?xml version="1.0" encoding="utf-8"?>
<p:tagLst xmlns:p="http://schemas.openxmlformats.org/presentationml/2006/main">
  <p:tag name="AS_UNIQUEID" val="776"/>
</p:tagLst>
</file>

<file path=ppt/tags/tag285.xml><?xml version="1.0" encoding="utf-8"?>
<p:tagLst xmlns:p="http://schemas.openxmlformats.org/presentationml/2006/main">
  <p:tag name="AS_UNIQUEID" val="777"/>
</p:tagLst>
</file>

<file path=ppt/tags/tag286.xml><?xml version="1.0" encoding="utf-8"?>
<p:tagLst xmlns:p="http://schemas.openxmlformats.org/presentationml/2006/main">
  <p:tag name="AS_UNIQUEID" val="778"/>
</p:tagLst>
</file>

<file path=ppt/tags/tag287.xml><?xml version="1.0" encoding="utf-8"?>
<p:tagLst xmlns:p="http://schemas.openxmlformats.org/presentationml/2006/main">
  <p:tag name="AS_UNIQUEID" val="779"/>
</p:tagLst>
</file>

<file path=ppt/tags/tag288.xml><?xml version="1.0" encoding="utf-8"?>
<p:tagLst xmlns:p="http://schemas.openxmlformats.org/presentationml/2006/main">
  <p:tag name="AS_UNIQUEID" val="780"/>
</p:tagLst>
</file>

<file path=ppt/tags/tag289.xml><?xml version="1.0" encoding="utf-8"?>
<p:tagLst xmlns:p="http://schemas.openxmlformats.org/presentationml/2006/main">
  <p:tag name="AS_UNIQUEID" val="781"/>
</p:tagLst>
</file>

<file path=ppt/tags/tag29.xml><?xml version="1.0" encoding="utf-8"?>
<p:tagLst xmlns:p="http://schemas.openxmlformats.org/presentationml/2006/main">
  <p:tag name="AS_UNIQUEID" val="590"/>
</p:tagLst>
</file>

<file path=ppt/tags/tag290.xml><?xml version="1.0" encoding="utf-8"?>
<p:tagLst xmlns:p="http://schemas.openxmlformats.org/presentationml/2006/main">
  <p:tag name="AS_UNIQUEID" val="782"/>
</p:tagLst>
</file>

<file path=ppt/tags/tag291.xml><?xml version="1.0" encoding="utf-8"?>
<p:tagLst xmlns:p="http://schemas.openxmlformats.org/presentationml/2006/main">
  <p:tag name="AS_UNIQUEID" val="783"/>
</p:tagLst>
</file>

<file path=ppt/tags/tag292.xml><?xml version="1.0" encoding="utf-8"?>
<p:tagLst xmlns:p="http://schemas.openxmlformats.org/presentationml/2006/main">
  <p:tag name="AS_UNIQUEID" val="784"/>
</p:tagLst>
</file>

<file path=ppt/tags/tag293.xml><?xml version="1.0" encoding="utf-8"?>
<p:tagLst xmlns:p="http://schemas.openxmlformats.org/presentationml/2006/main">
  <p:tag name="AS_UNIQUEID" val="785"/>
</p:tagLst>
</file>

<file path=ppt/tags/tag294.xml><?xml version="1.0" encoding="utf-8"?>
<p:tagLst xmlns:p="http://schemas.openxmlformats.org/presentationml/2006/main">
  <p:tag name="AS_UNIQUEID" val="786"/>
</p:tagLst>
</file>

<file path=ppt/tags/tag295.xml><?xml version="1.0" encoding="utf-8"?>
<p:tagLst xmlns:p="http://schemas.openxmlformats.org/presentationml/2006/main">
  <p:tag name="AS_UNIQUEID" val="787"/>
</p:tagLst>
</file>

<file path=ppt/tags/tag296.xml><?xml version="1.0" encoding="utf-8"?>
<p:tagLst xmlns:p="http://schemas.openxmlformats.org/presentationml/2006/main">
  <p:tag name="AS_UNIQUEID" val="788"/>
</p:tagLst>
</file>

<file path=ppt/tags/tag297.xml><?xml version="1.0" encoding="utf-8"?>
<p:tagLst xmlns:p="http://schemas.openxmlformats.org/presentationml/2006/main">
  <p:tag name="AS_UNIQUEID" val="789"/>
</p:tagLst>
</file>

<file path=ppt/tags/tag298.xml><?xml version="1.0" encoding="utf-8"?>
<p:tagLst xmlns:p="http://schemas.openxmlformats.org/presentationml/2006/main">
  <p:tag name="AS_UNIQUEID" val="790"/>
</p:tagLst>
</file>

<file path=ppt/tags/tag299.xml><?xml version="1.0" encoding="utf-8"?>
<p:tagLst xmlns:p="http://schemas.openxmlformats.org/presentationml/2006/main">
  <p:tag name="AS_UNIQUEID" val="791"/>
</p:tagLst>
</file>

<file path=ppt/tags/tag3.xml><?xml version="1.0" encoding="utf-8"?>
<p:tagLst xmlns:p="http://schemas.openxmlformats.org/presentationml/2006/main">
  <p:tag name="AS_UNIQUEID" val="564"/>
</p:tagLst>
</file>

<file path=ppt/tags/tag30.xml><?xml version="1.0" encoding="utf-8"?>
<p:tagLst xmlns:p="http://schemas.openxmlformats.org/presentationml/2006/main">
  <p:tag name="AS_UNIQUEID" val="591"/>
</p:tagLst>
</file>

<file path=ppt/tags/tag300.xml><?xml version="1.0" encoding="utf-8"?>
<p:tagLst xmlns:p="http://schemas.openxmlformats.org/presentationml/2006/main">
  <p:tag name="AS_UNIQUEID" val="792"/>
</p:tagLst>
</file>

<file path=ppt/tags/tag301.xml><?xml version="1.0" encoding="utf-8"?>
<p:tagLst xmlns:p="http://schemas.openxmlformats.org/presentationml/2006/main">
  <p:tag name="AS_UNIQUEID" val="793"/>
</p:tagLst>
</file>

<file path=ppt/tags/tag302.xml><?xml version="1.0" encoding="utf-8"?>
<p:tagLst xmlns:p="http://schemas.openxmlformats.org/presentationml/2006/main">
  <p:tag name="AS_UNIQUEID" val="794"/>
</p:tagLst>
</file>

<file path=ppt/tags/tag303.xml><?xml version="1.0" encoding="utf-8"?>
<p:tagLst xmlns:p="http://schemas.openxmlformats.org/presentationml/2006/main">
  <p:tag name="AS_UNIQUEID" val="795"/>
</p:tagLst>
</file>

<file path=ppt/tags/tag304.xml><?xml version="1.0" encoding="utf-8"?>
<p:tagLst xmlns:p="http://schemas.openxmlformats.org/presentationml/2006/main">
  <p:tag name="AS_UNIQUEID" val="796"/>
</p:tagLst>
</file>

<file path=ppt/tags/tag305.xml><?xml version="1.0" encoding="utf-8"?>
<p:tagLst xmlns:p="http://schemas.openxmlformats.org/presentationml/2006/main">
  <p:tag name="AS_UNIQUEID" val="797"/>
</p:tagLst>
</file>

<file path=ppt/tags/tag306.xml><?xml version="1.0" encoding="utf-8"?>
<p:tagLst xmlns:p="http://schemas.openxmlformats.org/presentationml/2006/main">
  <p:tag name="AS_UNIQUEID" val="798"/>
</p:tagLst>
</file>

<file path=ppt/tags/tag307.xml><?xml version="1.0" encoding="utf-8"?>
<p:tagLst xmlns:p="http://schemas.openxmlformats.org/presentationml/2006/main">
  <p:tag name="AS_UNIQUEID" val="799"/>
</p:tagLst>
</file>

<file path=ppt/tags/tag308.xml><?xml version="1.0" encoding="utf-8"?>
<p:tagLst xmlns:p="http://schemas.openxmlformats.org/presentationml/2006/main">
  <p:tag name="AS_UNIQUEID" val="800"/>
</p:tagLst>
</file>

<file path=ppt/tags/tag309.xml><?xml version="1.0" encoding="utf-8"?>
<p:tagLst xmlns:p="http://schemas.openxmlformats.org/presentationml/2006/main">
  <p:tag name="AS_UNIQUEID" val="801"/>
</p:tagLst>
</file>

<file path=ppt/tags/tag31.xml><?xml version="1.0" encoding="utf-8"?>
<p:tagLst xmlns:p="http://schemas.openxmlformats.org/presentationml/2006/main">
  <p:tag name="AS_UNIQUEID" val="592"/>
</p:tagLst>
</file>

<file path=ppt/tags/tag310.xml><?xml version="1.0" encoding="utf-8"?>
<p:tagLst xmlns:p="http://schemas.openxmlformats.org/presentationml/2006/main">
  <p:tag name="AS_UNIQUEID" val="802"/>
</p:tagLst>
</file>

<file path=ppt/tags/tag311.xml><?xml version="1.0" encoding="utf-8"?>
<p:tagLst xmlns:p="http://schemas.openxmlformats.org/presentationml/2006/main">
  <p:tag name="AS_UNIQUEID" val="803"/>
</p:tagLst>
</file>

<file path=ppt/tags/tag312.xml><?xml version="1.0" encoding="utf-8"?>
<p:tagLst xmlns:p="http://schemas.openxmlformats.org/presentationml/2006/main">
  <p:tag name="AS_UNIQUEID" val="804"/>
</p:tagLst>
</file>

<file path=ppt/tags/tag313.xml><?xml version="1.0" encoding="utf-8"?>
<p:tagLst xmlns:p="http://schemas.openxmlformats.org/presentationml/2006/main">
  <p:tag name="AS_UNIQUEID" val="805"/>
</p:tagLst>
</file>

<file path=ppt/tags/tag314.xml><?xml version="1.0" encoding="utf-8"?>
<p:tagLst xmlns:p="http://schemas.openxmlformats.org/presentationml/2006/main">
  <p:tag name="AS_UNIQUEID" val="806"/>
</p:tagLst>
</file>

<file path=ppt/tags/tag315.xml><?xml version="1.0" encoding="utf-8"?>
<p:tagLst xmlns:p="http://schemas.openxmlformats.org/presentationml/2006/main">
  <p:tag name="AS_UNIQUEID" val="807"/>
</p:tagLst>
</file>

<file path=ppt/tags/tag316.xml><?xml version="1.0" encoding="utf-8"?>
<p:tagLst xmlns:p="http://schemas.openxmlformats.org/presentationml/2006/main">
  <p:tag name="AS_UNIQUEID" val="808"/>
</p:tagLst>
</file>

<file path=ppt/tags/tag317.xml><?xml version="1.0" encoding="utf-8"?>
<p:tagLst xmlns:p="http://schemas.openxmlformats.org/presentationml/2006/main">
  <p:tag name="AS_UNIQUEID" val="809"/>
</p:tagLst>
</file>

<file path=ppt/tags/tag318.xml><?xml version="1.0" encoding="utf-8"?>
<p:tagLst xmlns:p="http://schemas.openxmlformats.org/presentationml/2006/main">
  <p:tag name="AS_UNIQUEID" val="810"/>
</p:tagLst>
</file>

<file path=ppt/tags/tag319.xml><?xml version="1.0" encoding="utf-8"?>
<p:tagLst xmlns:p="http://schemas.openxmlformats.org/presentationml/2006/main">
  <p:tag name="AS_UNIQUEID" val="811"/>
</p:tagLst>
</file>

<file path=ppt/tags/tag32.xml><?xml version="1.0" encoding="utf-8"?>
<p:tagLst xmlns:p="http://schemas.openxmlformats.org/presentationml/2006/main">
  <p:tag name="AS_UNIQUEID" val="593"/>
</p:tagLst>
</file>

<file path=ppt/tags/tag320.xml><?xml version="1.0" encoding="utf-8"?>
<p:tagLst xmlns:p="http://schemas.openxmlformats.org/presentationml/2006/main">
  <p:tag name="AS_UNIQUEID" val="812"/>
</p:tagLst>
</file>

<file path=ppt/tags/tag321.xml><?xml version="1.0" encoding="utf-8"?>
<p:tagLst xmlns:p="http://schemas.openxmlformats.org/presentationml/2006/main">
  <p:tag name="AS_UNIQUEID" val="813"/>
</p:tagLst>
</file>

<file path=ppt/tags/tag322.xml><?xml version="1.0" encoding="utf-8"?>
<p:tagLst xmlns:p="http://schemas.openxmlformats.org/presentationml/2006/main">
  <p:tag name="AS_UNIQUEID" val="814"/>
</p:tagLst>
</file>

<file path=ppt/tags/tag323.xml><?xml version="1.0" encoding="utf-8"?>
<p:tagLst xmlns:p="http://schemas.openxmlformats.org/presentationml/2006/main">
  <p:tag name="AS_UNIQUEID" val="815"/>
</p:tagLst>
</file>

<file path=ppt/tags/tag324.xml><?xml version="1.0" encoding="utf-8"?>
<p:tagLst xmlns:p="http://schemas.openxmlformats.org/presentationml/2006/main">
  <p:tag name="AS_UNIQUEID" val="816"/>
</p:tagLst>
</file>

<file path=ppt/tags/tag325.xml><?xml version="1.0" encoding="utf-8"?>
<p:tagLst xmlns:p="http://schemas.openxmlformats.org/presentationml/2006/main">
  <p:tag name="AS_UNIQUEID" val="817"/>
</p:tagLst>
</file>

<file path=ppt/tags/tag326.xml><?xml version="1.0" encoding="utf-8"?>
<p:tagLst xmlns:p="http://schemas.openxmlformats.org/presentationml/2006/main">
  <p:tag name="AS_UNIQUEID" val="818"/>
</p:tagLst>
</file>

<file path=ppt/tags/tag327.xml><?xml version="1.0" encoding="utf-8"?>
<p:tagLst xmlns:p="http://schemas.openxmlformats.org/presentationml/2006/main">
  <p:tag name="AS_UNIQUEID" val="819"/>
</p:tagLst>
</file>

<file path=ppt/tags/tag328.xml><?xml version="1.0" encoding="utf-8"?>
<p:tagLst xmlns:p="http://schemas.openxmlformats.org/presentationml/2006/main">
  <p:tag name="AS_UNIQUEID" val="820"/>
</p:tagLst>
</file>

<file path=ppt/tags/tag329.xml><?xml version="1.0" encoding="utf-8"?>
<p:tagLst xmlns:p="http://schemas.openxmlformats.org/presentationml/2006/main">
  <p:tag name="AS_UNIQUEID" val="821"/>
</p:tagLst>
</file>

<file path=ppt/tags/tag33.xml><?xml version="1.0" encoding="utf-8"?>
<p:tagLst xmlns:p="http://schemas.openxmlformats.org/presentationml/2006/main">
  <p:tag name="AS_UNIQUEID" val="594"/>
</p:tagLst>
</file>

<file path=ppt/tags/tag330.xml><?xml version="1.0" encoding="utf-8"?>
<p:tagLst xmlns:p="http://schemas.openxmlformats.org/presentationml/2006/main">
  <p:tag name="AS_UNIQUEID" val="822"/>
</p:tagLst>
</file>

<file path=ppt/tags/tag331.xml><?xml version="1.0" encoding="utf-8"?>
<p:tagLst xmlns:p="http://schemas.openxmlformats.org/presentationml/2006/main">
  <p:tag name="AS_UNIQUEID" val="823"/>
</p:tagLst>
</file>

<file path=ppt/tags/tag332.xml><?xml version="1.0" encoding="utf-8"?>
<p:tagLst xmlns:p="http://schemas.openxmlformats.org/presentationml/2006/main">
  <p:tag name="AS_UNIQUEID" val="824"/>
</p:tagLst>
</file>

<file path=ppt/tags/tag333.xml><?xml version="1.0" encoding="utf-8"?>
<p:tagLst xmlns:p="http://schemas.openxmlformats.org/presentationml/2006/main">
  <p:tag name="AS_UNIQUEID" val="825"/>
</p:tagLst>
</file>

<file path=ppt/tags/tag334.xml><?xml version="1.0" encoding="utf-8"?>
<p:tagLst xmlns:p="http://schemas.openxmlformats.org/presentationml/2006/main">
  <p:tag name="AS_UNIQUEID" val="826"/>
</p:tagLst>
</file>

<file path=ppt/tags/tag335.xml><?xml version="1.0" encoding="utf-8"?>
<p:tagLst xmlns:p="http://schemas.openxmlformats.org/presentationml/2006/main">
  <p:tag name="AS_UNIQUEID" val="827"/>
</p:tagLst>
</file>

<file path=ppt/tags/tag336.xml><?xml version="1.0" encoding="utf-8"?>
<p:tagLst xmlns:p="http://schemas.openxmlformats.org/presentationml/2006/main">
  <p:tag name="AS_UNIQUEID" val="828"/>
</p:tagLst>
</file>

<file path=ppt/tags/tag337.xml><?xml version="1.0" encoding="utf-8"?>
<p:tagLst xmlns:p="http://schemas.openxmlformats.org/presentationml/2006/main">
  <p:tag name="AS_UNIQUEID" val="829"/>
</p:tagLst>
</file>

<file path=ppt/tags/tag338.xml><?xml version="1.0" encoding="utf-8"?>
<p:tagLst xmlns:p="http://schemas.openxmlformats.org/presentationml/2006/main">
  <p:tag name="AS_UNIQUEID" val="830"/>
</p:tagLst>
</file>

<file path=ppt/tags/tag339.xml><?xml version="1.0" encoding="utf-8"?>
<p:tagLst xmlns:p="http://schemas.openxmlformats.org/presentationml/2006/main">
  <p:tag name="AS_UNIQUEID" val="831"/>
</p:tagLst>
</file>

<file path=ppt/tags/tag34.xml><?xml version="1.0" encoding="utf-8"?>
<p:tagLst xmlns:p="http://schemas.openxmlformats.org/presentationml/2006/main">
  <p:tag name="AS_UNIQUEID" val="595"/>
</p:tagLst>
</file>

<file path=ppt/tags/tag340.xml><?xml version="1.0" encoding="utf-8"?>
<p:tagLst xmlns:p="http://schemas.openxmlformats.org/presentationml/2006/main">
  <p:tag name="AS_UNIQUEID" val="832"/>
</p:tagLst>
</file>

<file path=ppt/tags/tag341.xml><?xml version="1.0" encoding="utf-8"?>
<p:tagLst xmlns:p="http://schemas.openxmlformats.org/presentationml/2006/main">
  <p:tag name="AS_UNIQUEID" val="833"/>
</p:tagLst>
</file>

<file path=ppt/tags/tag342.xml><?xml version="1.0" encoding="utf-8"?>
<p:tagLst xmlns:p="http://schemas.openxmlformats.org/presentationml/2006/main">
  <p:tag name="AS_UNIQUEID" val="834"/>
</p:tagLst>
</file>

<file path=ppt/tags/tag343.xml><?xml version="1.0" encoding="utf-8"?>
<p:tagLst xmlns:p="http://schemas.openxmlformats.org/presentationml/2006/main">
  <p:tag name="AS_UNIQUEID" val="835"/>
</p:tagLst>
</file>

<file path=ppt/tags/tag344.xml><?xml version="1.0" encoding="utf-8"?>
<p:tagLst xmlns:p="http://schemas.openxmlformats.org/presentationml/2006/main">
  <p:tag name="AS_UNIQUEID" val="836"/>
</p:tagLst>
</file>

<file path=ppt/tags/tag345.xml><?xml version="1.0" encoding="utf-8"?>
<p:tagLst xmlns:p="http://schemas.openxmlformats.org/presentationml/2006/main">
  <p:tag name="AS_UNIQUEID" val="837"/>
</p:tagLst>
</file>

<file path=ppt/tags/tag346.xml><?xml version="1.0" encoding="utf-8"?>
<p:tagLst xmlns:p="http://schemas.openxmlformats.org/presentationml/2006/main">
  <p:tag name="AS_UNIQUEID" val="838"/>
</p:tagLst>
</file>

<file path=ppt/tags/tag347.xml><?xml version="1.0" encoding="utf-8"?>
<p:tagLst xmlns:p="http://schemas.openxmlformats.org/presentationml/2006/main">
  <p:tag name="AS_UNIQUEID" val="839"/>
</p:tagLst>
</file>

<file path=ppt/tags/tag348.xml><?xml version="1.0" encoding="utf-8"?>
<p:tagLst xmlns:p="http://schemas.openxmlformats.org/presentationml/2006/main">
  <p:tag name="AS_UNIQUEID" val="840"/>
</p:tagLst>
</file>

<file path=ppt/tags/tag349.xml><?xml version="1.0" encoding="utf-8"?>
<p:tagLst xmlns:p="http://schemas.openxmlformats.org/presentationml/2006/main">
  <p:tag name="AS_UNIQUEID" val="841"/>
</p:tagLst>
</file>

<file path=ppt/tags/tag35.xml><?xml version="1.0" encoding="utf-8"?>
<p:tagLst xmlns:p="http://schemas.openxmlformats.org/presentationml/2006/main">
  <p:tag name="AS_UNIQUEID" val="596"/>
</p:tagLst>
</file>

<file path=ppt/tags/tag350.xml><?xml version="1.0" encoding="utf-8"?>
<p:tagLst xmlns:p="http://schemas.openxmlformats.org/presentationml/2006/main">
  <p:tag name="AS_UNIQUEID" val="842"/>
</p:tagLst>
</file>

<file path=ppt/tags/tag351.xml><?xml version="1.0" encoding="utf-8"?>
<p:tagLst xmlns:p="http://schemas.openxmlformats.org/presentationml/2006/main">
  <p:tag name="AS_UNIQUEID" val="843"/>
</p:tagLst>
</file>

<file path=ppt/tags/tag352.xml><?xml version="1.0" encoding="utf-8"?>
<p:tagLst xmlns:p="http://schemas.openxmlformats.org/presentationml/2006/main">
  <p:tag name="AS_UNIQUEID" val="844"/>
</p:tagLst>
</file>

<file path=ppt/tags/tag353.xml><?xml version="1.0" encoding="utf-8"?>
<p:tagLst xmlns:p="http://schemas.openxmlformats.org/presentationml/2006/main">
  <p:tag name="AS_UNIQUEID" val="845"/>
</p:tagLst>
</file>

<file path=ppt/tags/tag354.xml><?xml version="1.0" encoding="utf-8"?>
<p:tagLst xmlns:p="http://schemas.openxmlformats.org/presentationml/2006/main">
  <p:tag name="AS_UNIQUEID" val="846"/>
</p:tagLst>
</file>

<file path=ppt/tags/tag355.xml><?xml version="1.0" encoding="utf-8"?>
<p:tagLst xmlns:p="http://schemas.openxmlformats.org/presentationml/2006/main">
  <p:tag name="AS_UNIQUEID" val="847"/>
</p:tagLst>
</file>

<file path=ppt/tags/tag356.xml><?xml version="1.0" encoding="utf-8"?>
<p:tagLst xmlns:p="http://schemas.openxmlformats.org/presentationml/2006/main">
  <p:tag name="AS_UNIQUEID" val="848"/>
</p:tagLst>
</file>

<file path=ppt/tags/tag357.xml><?xml version="1.0" encoding="utf-8"?>
<p:tagLst xmlns:p="http://schemas.openxmlformats.org/presentationml/2006/main">
  <p:tag name="AS_UNIQUEID" val="849"/>
</p:tagLst>
</file>

<file path=ppt/tags/tag358.xml><?xml version="1.0" encoding="utf-8"?>
<p:tagLst xmlns:p="http://schemas.openxmlformats.org/presentationml/2006/main">
  <p:tag name="AS_UNIQUEID" val="850"/>
</p:tagLst>
</file>

<file path=ppt/tags/tag359.xml><?xml version="1.0" encoding="utf-8"?>
<p:tagLst xmlns:p="http://schemas.openxmlformats.org/presentationml/2006/main">
  <p:tag name="AS_UNIQUEID" val="851"/>
</p:tagLst>
</file>

<file path=ppt/tags/tag36.xml><?xml version="1.0" encoding="utf-8"?>
<p:tagLst xmlns:p="http://schemas.openxmlformats.org/presentationml/2006/main">
  <p:tag name="AS_UNIQUEID" val="597"/>
</p:tagLst>
</file>

<file path=ppt/tags/tag360.xml><?xml version="1.0" encoding="utf-8"?>
<p:tagLst xmlns:p="http://schemas.openxmlformats.org/presentationml/2006/main">
  <p:tag name="AS_UNIQUEID" val="852"/>
</p:tagLst>
</file>

<file path=ppt/tags/tag361.xml><?xml version="1.0" encoding="utf-8"?>
<p:tagLst xmlns:p="http://schemas.openxmlformats.org/presentationml/2006/main">
  <p:tag name="AS_UNIQUEID" val="853"/>
</p:tagLst>
</file>

<file path=ppt/tags/tag362.xml><?xml version="1.0" encoding="utf-8"?>
<p:tagLst xmlns:p="http://schemas.openxmlformats.org/presentationml/2006/main">
  <p:tag name="AS_UNIQUEID" val="854"/>
</p:tagLst>
</file>

<file path=ppt/tags/tag363.xml><?xml version="1.0" encoding="utf-8"?>
<p:tagLst xmlns:p="http://schemas.openxmlformats.org/presentationml/2006/main">
  <p:tag name="AS_UNIQUEID" val="855"/>
</p:tagLst>
</file>

<file path=ppt/tags/tag364.xml><?xml version="1.0" encoding="utf-8"?>
<p:tagLst xmlns:p="http://schemas.openxmlformats.org/presentationml/2006/main">
  <p:tag name="AS_UNIQUEID" val="856"/>
</p:tagLst>
</file>

<file path=ppt/tags/tag365.xml><?xml version="1.0" encoding="utf-8"?>
<p:tagLst xmlns:p="http://schemas.openxmlformats.org/presentationml/2006/main">
  <p:tag name="AS_UNIQUEID" val="857"/>
</p:tagLst>
</file>

<file path=ppt/tags/tag366.xml><?xml version="1.0" encoding="utf-8"?>
<p:tagLst xmlns:p="http://schemas.openxmlformats.org/presentationml/2006/main">
  <p:tag name="AS_UNIQUEID" val="858"/>
</p:tagLst>
</file>

<file path=ppt/tags/tag367.xml><?xml version="1.0" encoding="utf-8"?>
<p:tagLst xmlns:p="http://schemas.openxmlformats.org/presentationml/2006/main">
  <p:tag name="AS_UNIQUEID" val="859"/>
</p:tagLst>
</file>

<file path=ppt/tags/tag368.xml><?xml version="1.0" encoding="utf-8"?>
<p:tagLst xmlns:p="http://schemas.openxmlformats.org/presentationml/2006/main">
  <p:tag name="AS_UNIQUEID" val="860"/>
</p:tagLst>
</file>

<file path=ppt/tags/tag369.xml><?xml version="1.0" encoding="utf-8"?>
<p:tagLst xmlns:p="http://schemas.openxmlformats.org/presentationml/2006/main">
  <p:tag name="AS_UNIQUEID" val="861"/>
</p:tagLst>
</file>

<file path=ppt/tags/tag37.xml><?xml version="1.0" encoding="utf-8"?>
<p:tagLst xmlns:p="http://schemas.openxmlformats.org/presentationml/2006/main">
  <p:tag name="AS_UNIQUEID" val="598"/>
</p:tagLst>
</file>

<file path=ppt/tags/tag370.xml><?xml version="1.0" encoding="utf-8"?>
<p:tagLst xmlns:p="http://schemas.openxmlformats.org/presentationml/2006/main">
  <p:tag name="AS_UNIQUEID" val="862"/>
</p:tagLst>
</file>

<file path=ppt/tags/tag371.xml><?xml version="1.0" encoding="utf-8"?>
<p:tagLst xmlns:p="http://schemas.openxmlformats.org/presentationml/2006/main">
  <p:tag name="AS_UNIQUEID" val="863"/>
</p:tagLst>
</file>

<file path=ppt/tags/tag372.xml><?xml version="1.0" encoding="utf-8"?>
<p:tagLst xmlns:p="http://schemas.openxmlformats.org/presentationml/2006/main">
  <p:tag name="AS_UNIQUEID" val="864"/>
</p:tagLst>
</file>

<file path=ppt/tags/tag373.xml><?xml version="1.0" encoding="utf-8"?>
<p:tagLst xmlns:p="http://schemas.openxmlformats.org/presentationml/2006/main">
  <p:tag name="AS_UNIQUEID" val="865"/>
</p:tagLst>
</file>

<file path=ppt/tags/tag374.xml><?xml version="1.0" encoding="utf-8"?>
<p:tagLst xmlns:p="http://schemas.openxmlformats.org/presentationml/2006/main">
  <p:tag name="AS_UNIQUEID" val="866"/>
</p:tagLst>
</file>

<file path=ppt/tags/tag375.xml><?xml version="1.0" encoding="utf-8"?>
<p:tagLst xmlns:p="http://schemas.openxmlformats.org/presentationml/2006/main">
  <p:tag name="AS_UNIQUEID" val="867"/>
</p:tagLst>
</file>

<file path=ppt/tags/tag376.xml><?xml version="1.0" encoding="utf-8"?>
<p:tagLst xmlns:p="http://schemas.openxmlformats.org/presentationml/2006/main">
  <p:tag name="AS_UNIQUEID" val="868"/>
</p:tagLst>
</file>

<file path=ppt/tags/tag377.xml><?xml version="1.0" encoding="utf-8"?>
<p:tagLst xmlns:p="http://schemas.openxmlformats.org/presentationml/2006/main">
  <p:tag name="AS_UNIQUEID" val="869"/>
</p:tagLst>
</file>

<file path=ppt/tags/tag378.xml><?xml version="1.0" encoding="utf-8"?>
<p:tagLst xmlns:p="http://schemas.openxmlformats.org/presentationml/2006/main">
  <p:tag name="AS_UNIQUEID" val="870"/>
</p:tagLst>
</file>

<file path=ppt/tags/tag379.xml><?xml version="1.0" encoding="utf-8"?>
<p:tagLst xmlns:p="http://schemas.openxmlformats.org/presentationml/2006/main">
  <p:tag name="AS_UNIQUEID" val="871"/>
</p:tagLst>
</file>

<file path=ppt/tags/tag38.xml><?xml version="1.0" encoding="utf-8"?>
<p:tagLst xmlns:p="http://schemas.openxmlformats.org/presentationml/2006/main">
  <p:tag name="AS_UNIQUEID" val="599"/>
</p:tagLst>
</file>

<file path=ppt/tags/tag380.xml><?xml version="1.0" encoding="utf-8"?>
<p:tagLst xmlns:p="http://schemas.openxmlformats.org/presentationml/2006/main">
  <p:tag name="AS_UNIQUEID" val="872"/>
</p:tagLst>
</file>

<file path=ppt/tags/tag381.xml><?xml version="1.0" encoding="utf-8"?>
<p:tagLst xmlns:p="http://schemas.openxmlformats.org/presentationml/2006/main">
  <p:tag name="AS_UNIQUEID" val="873"/>
</p:tagLst>
</file>

<file path=ppt/tags/tag382.xml><?xml version="1.0" encoding="utf-8"?>
<p:tagLst xmlns:p="http://schemas.openxmlformats.org/presentationml/2006/main">
  <p:tag name="AS_UNIQUEID" val="874"/>
</p:tagLst>
</file>

<file path=ppt/tags/tag383.xml><?xml version="1.0" encoding="utf-8"?>
<p:tagLst xmlns:p="http://schemas.openxmlformats.org/presentationml/2006/main">
  <p:tag name="AS_UNIQUEID" val="875"/>
</p:tagLst>
</file>

<file path=ppt/tags/tag384.xml><?xml version="1.0" encoding="utf-8"?>
<p:tagLst xmlns:p="http://schemas.openxmlformats.org/presentationml/2006/main">
  <p:tag name="AS_UNIQUEID" val="876"/>
</p:tagLst>
</file>

<file path=ppt/tags/tag385.xml><?xml version="1.0" encoding="utf-8"?>
<p:tagLst xmlns:p="http://schemas.openxmlformats.org/presentationml/2006/main">
  <p:tag name="AS_UNIQUEID" val="877"/>
</p:tagLst>
</file>

<file path=ppt/tags/tag386.xml><?xml version="1.0" encoding="utf-8"?>
<p:tagLst xmlns:p="http://schemas.openxmlformats.org/presentationml/2006/main">
  <p:tag name="AS_UNIQUEID" val="878"/>
</p:tagLst>
</file>

<file path=ppt/tags/tag387.xml><?xml version="1.0" encoding="utf-8"?>
<p:tagLst xmlns:p="http://schemas.openxmlformats.org/presentationml/2006/main">
  <p:tag name="AS_UNIQUEID" val="879"/>
</p:tagLst>
</file>

<file path=ppt/tags/tag388.xml><?xml version="1.0" encoding="utf-8"?>
<p:tagLst xmlns:p="http://schemas.openxmlformats.org/presentationml/2006/main">
  <p:tag name="AS_UNIQUEID" val="880"/>
</p:tagLst>
</file>

<file path=ppt/tags/tag389.xml><?xml version="1.0" encoding="utf-8"?>
<p:tagLst xmlns:p="http://schemas.openxmlformats.org/presentationml/2006/main">
  <p:tag name="AS_UNIQUEID" val="881"/>
</p:tagLst>
</file>

<file path=ppt/tags/tag39.xml><?xml version="1.0" encoding="utf-8"?>
<p:tagLst xmlns:p="http://schemas.openxmlformats.org/presentationml/2006/main">
  <p:tag name="AS_UNIQUEID" val="600"/>
</p:tagLst>
</file>

<file path=ppt/tags/tag390.xml><?xml version="1.0" encoding="utf-8"?>
<p:tagLst xmlns:p="http://schemas.openxmlformats.org/presentationml/2006/main">
  <p:tag name="AS_UNIQUEID" val="882"/>
</p:tagLst>
</file>

<file path=ppt/tags/tag391.xml><?xml version="1.0" encoding="utf-8"?>
<p:tagLst xmlns:p="http://schemas.openxmlformats.org/presentationml/2006/main">
  <p:tag name="AS_UNIQUEID" val="883"/>
</p:tagLst>
</file>

<file path=ppt/tags/tag392.xml><?xml version="1.0" encoding="utf-8"?>
<p:tagLst xmlns:p="http://schemas.openxmlformats.org/presentationml/2006/main">
  <p:tag name="AS_UNIQUEID" val="884"/>
</p:tagLst>
</file>

<file path=ppt/tags/tag393.xml><?xml version="1.0" encoding="utf-8"?>
<p:tagLst xmlns:p="http://schemas.openxmlformats.org/presentationml/2006/main">
  <p:tag name="AS_UNIQUEID" val="885"/>
</p:tagLst>
</file>

<file path=ppt/tags/tag394.xml><?xml version="1.0" encoding="utf-8"?>
<p:tagLst xmlns:p="http://schemas.openxmlformats.org/presentationml/2006/main">
  <p:tag name="AS_UNIQUEID" val="886"/>
</p:tagLst>
</file>

<file path=ppt/tags/tag395.xml><?xml version="1.0" encoding="utf-8"?>
<p:tagLst xmlns:p="http://schemas.openxmlformats.org/presentationml/2006/main">
  <p:tag name="AS_UNIQUEID" val="887"/>
</p:tagLst>
</file>

<file path=ppt/tags/tag396.xml><?xml version="1.0" encoding="utf-8"?>
<p:tagLst xmlns:p="http://schemas.openxmlformats.org/presentationml/2006/main">
  <p:tag name="AS_UNIQUEID" val="888"/>
</p:tagLst>
</file>

<file path=ppt/tags/tag397.xml><?xml version="1.0" encoding="utf-8"?>
<p:tagLst xmlns:p="http://schemas.openxmlformats.org/presentationml/2006/main">
  <p:tag name="AS_UNIQUEID" val="889"/>
</p:tagLst>
</file>

<file path=ppt/tags/tag398.xml><?xml version="1.0" encoding="utf-8"?>
<p:tagLst xmlns:p="http://schemas.openxmlformats.org/presentationml/2006/main">
  <p:tag name="AS_UNIQUEID" val="890"/>
</p:tagLst>
</file>

<file path=ppt/tags/tag399.xml><?xml version="1.0" encoding="utf-8"?>
<p:tagLst xmlns:p="http://schemas.openxmlformats.org/presentationml/2006/main">
  <p:tag name="AS_UNIQUEID" val="891"/>
</p:tagLst>
</file>

<file path=ppt/tags/tag4.xml><?xml version="1.0" encoding="utf-8"?>
<p:tagLst xmlns:p="http://schemas.openxmlformats.org/presentationml/2006/main">
  <p:tag name="AS_UNIQUEID" val="565"/>
</p:tagLst>
</file>

<file path=ppt/tags/tag40.xml><?xml version="1.0" encoding="utf-8"?>
<p:tagLst xmlns:p="http://schemas.openxmlformats.org/presentationml/2006/main">
  <p:tag name="AS_UNIQUEID" val="601"/>
</p:tagLst>
</file>

<file path=ppt/tags/tag400.xml><?xml version="1.0" encoding="utf-8"?>
<p:tagLst xmlns:p="http://schemas.openxmlformats.org/presentationml/2006/main">
  <p:tag name="AS_UNIQUEID" val="892"/>
</p:tagLst>
</file>

<file path=ppt/tags/tag401.xml><?xml version="1.0" encoding="utf-8"?>
<p:tagLst xmlns:p="http://schemas.openxmlformats.org/presentationml/2006/main">
  <p:tag name="AS_UNIQUEID" val="893"/>
</p:tagLst>
</file>

<file path=ppt/tags/tag402.xml><?xml version="1.0" encoding="utf-8"?>
<p:tagLst xmlns:p="http://schemas.openxmlformats.org/presentationml/2006/main">
  <p:tag name="AS_UNIQUEID" val="894"/>
</p:tagLst>
</file>

<file path=ppt/tags/tag403.xml><?xml version="1.0" encoding="utf-8"?>
<p:tagLst xmlns:p="http://schemas.openxmlformats.org/presentationml/2006/main">
  <p:tag name="AS_UNIQUEID" val="895"/>
</p:tagLst>
</file>

<file path=ppt/tags/tag404.xml><?xml version="1.0" encoding="utf-8"?>
<p:tagLst xmlns:p="http://schemas.openxmlformats.org/presentationml/2006/main">
  <p:tag name="AS_UNIQUEID" val="896"/>
</p:tagLst>
</file>

<file path=ppt/tags/tag405.xml><?xml version="1.0" encoding="utf-8"?>
<p:tagLst xmlns:p="http://schemas.openxmlformats.org/presentationml/2006/main">
  <p:tag name="AS_UNIQUEID" val="897"/>
</p:tagLst>
</file>

<file path=ppt/tags/tag406.xml><?xml version="1.0" encoding="utf-8"?>
<p:tagLst xmlns:p="http://schemas.openxmlformats.org/presentationml/2006/main">
  <p:tag name="AS_UNIQUEID" val="898"/>
</p:tagLst>
</file>

<file path=ppt/tags/tag407.xml><?xml version="1.0" encoding="utf-8"?>
<p:tagLst xmlns:p="http://schemas.openxmlformats.org/presentationml/2006/main">
  <p:tag name="AS_UNIQUEID" val="899"/>
</p:tagLst>
</file>

<file path=ppt/tags/tag408.xml><?xml version="1.0" encoding="utf-8"?>
<p:tagLst xmlns:p="http://schemas.openxmlformats.org/presentationml/2006/main">
  <p:tag name="AS_UNIQUEID" val="900"/>
</p:tagLst>
</file>

<file path=ppt/tags/tag409.xml><?xml version="1.0" encoding="utf-8"?>
<p:tagLst xmlns:p="http://schemas.openxmlformats.org/presentationml/2006/main">
  <p:tag name="AS_UNIQUEID" val="901"/>
</p:tagLst>
</file>

<file path=ppt/tags/tag41.xml><?xml version="1.0" encoding="utf-8"?>
<p:tagLst xmlns:p="http://schemas.openxmlformats.org/presentationml/2006/main">
  <p:tag name="AS_UNIQUEID" val="602"/>
</p:tagLst>
</file>

<file path=ppt/tags/tag410.xml><?xml version="1.0" encoding="utf-8"?>
<p:tagLst xmlns:p="http://schemas.openxmlformats.org/presentationml/2006/main">
  <p:tag name="AS_UNIQUEID" val="902"/>
</p:tagLst>
</file>

<file path=ppt/tags/tag411.xml><?xml version="1.0" encoding="utf-8"?>
<p:tagLst xmlns:p="http://schemas.openxmlformats.org/presentationml/2006/main">
  <p:tag name="AS_UNIQUEID" val="903"/>
</p:tagLst>
</file>

<file path=ppt/tags/tag412.xml><?xml version="1.0" encoding="utf-8"?>
<p:tagLst xmlns:p="http://schemas.openxmlformats.org/presentationml/2006/main">
  <p:tag name="AS_UNIQUEID" val="904"/>
</p:tagLst>
</file>

<file path=ppt/tags/tag413.xml><?xml version="1.0" encoding="utf-8"?>
<p:tagLst xmlns:p="http://schemas.openxmlformats.org/presentationml/2006/main">
  <p:tag name="AS_UNIQUEID" val="905"/>
</p:tagLst>
</file>

<file path=ppt/tags/tag414.xml><?xml version="1.0" encoding="utf-8"?>
<p:tagLst xmlns:p="http://schemas.openxmlformats.org/presentationml/2006/main">
  <p:tag name="AS_UNIQUEID" val="906"/>
</p:tagLst>
</file>

<file path=ppt/tags/tag415.xml><?xml version="1.0" encoding="utf-8"?>
<p:tagLst xmlns:p="http://schemas.openxmlformats.org/presentationml/2006/main">
  <p:tag name="AS_UNIQUEID" val="907"/>
</p:tagLst>
</file>

<file path=ppt/tags/tag416.xml><?xml version="1.0" encoding="utf-8"?>
<p:tagLst xmlns:p="http://schemas.openxmlformats.org/presentationml/2006/main">
  <p:tag name="AS_UNIQUEID" val="908"/>
</p:tagLst>
</file>

<file path=ppt/tags/tag417.xml><?xml version="1.0" encoding="utf-8"?>
<p:tagLst xmlns:p="http://schemas.openxmlformats.org/presentationml/2006/main">
  <p:tag name="AS_UNIQUEID" val="909"/>
</p:tagLst>
</file>

<file path=ppt/tags/tag418.xml><?xml version="1.0" encoding="utf-8"?>
<p:tagLst xmlns:p="http://schemas.openxmlformats.org/presentationml/2006/main">
  <p:tag name="AS_UNIQUEID" val="910"/>
</p:tagLst>
</file>

<file path=ppt/tags/tag419.xml><?xml version="1.0" encoding="utf-8"?>
<p:tagLst xmlns:p="http://schemas.openxmlformats.org/presentationml/2006/main">
  <p:tag name="AS_UNIQUEID" val="911"/>
</p:tagLst>
</file>

<file path=ppt/tags/tag42.xml><?xml version="1.0" encoding="utf-8"?>
<p:tagLst xmlns:p="http://schemas.openxmlformats.org/presentationml/2006/main">
  <p:tag name="AS_UNIQUEID" val="603"/>
</p:tagLst>
</file>

<file path=ppt/tags/tag420.xml><?xml version="1.0" encoding="utf-8"?>
<p:tagLst xmlns:p="http://schemas.openxmlformats.org/presentationml/2006/main">
  <p:tag name="AS_UNIQUEID" val="912"/>
</p:tagLst>
</file>

<file path=ppt/tags/tag421.xml><?xml version="1.0" encoding="utf-8"?>
<p:tagLst xmlns:p="http://schemas.openxmlformats.org/presentationml/2006/main">
  <p:tag name="AS_UNIQUEID" val="913"/>
</p:tagLst>
</file>

<file path=ppt/tags/tag422.xml><?xml version="1.0" encoding="utf-8"?>
<p:tagLst xmlns:p="http://schemas.openxmlformats.org/presentationml/2006/main">
  <p:tag name="AS_UNIQUEID" val="914"/>
</p:tagLst>
</file>

<file path=ppt/tags/tag423.xml><?xml version="1.0" encoding="utf-8"?>
<p:tagLst xmlns:p="http://schemas.openxmlformats.org/presentationml/2006/main">
  <p:tag name="AS_UNIQUEID" val="915"/>
</p:tagLst>
</file>

<file path=ppt/tags/tag424.xml><?xml version="1.0" encoding="utf-8"?>
<p:tagLst xmlns:p="http://schemas.openxmlformats.org/presentationml/2006/main">
  <p:tag name="AS_UNIQUEID" val="916"/>
</p:tagLst>
</file>

<file path=ppt/tags/tag425.xml><?xml version="1.0" encoding="utf-8"?>
<p:tagLst xmlns:p="http://schemas.openxmlformats.org/presentationml/2006/main">
  <p:tag name="AS_UNIQUEID" val="917"/>
</p:tagLst>
</file>

<file path=ppt/tags/tag426.xml><?xml version="1.0" encoding="utf-8"?>
<p:tagLst xmlns:p="http://schemas.openxmlformats.org/presentationml/2006/main">
  <p:tag name="AS_UNIQUEID" val="918"/>
</p:tagLst>
</file>

<file path=ppt/tags/tag427.xml><?xml version="1.0" encoding="utf-8"?>
<p:tagLst xmlns:p="http://schemas.openxmlformats.org/presentationml/2006/main">
  <p:tag name="AS_UNIQUEID" val="919"/>
</p:tagLst>
</file>

<file path=ppt/tags/tag428.xml><?xml version="1.0" encoding="utf-8"?>
<p:tagLst xmlns:p="http://schemas.openxmlformats.org/presentationml/2006/main">
  <p:tag name="AS_UNIQUEID" val="920"/>
</p:tagLst>
</file>

<file path=ppt/tags/tag429.xml><?xml version="1.0" encoding="utf-8"?>
<p:tagLst xmlns:p="http://schemas.openxmlformats.org/presentationml/2006/main">
  <p:tag name="AS_UNIQUEID" val="921"/>
</p:tagLst>
</file>

<file path=ppt/tags/tag43.xml><?xml version="1.0" encoding="utf-8"?>
<p:tagLst xmlns:p="http://schemas.openxmlformats.org/presentationml/2006/main">
  <p:tag name="AS_UNIQUEID" val="604"/>
</p:tagLst>
</file>

<file path=ppt/tags/tag430.xml><?xml version="1.0" encoding="utf-8"?>
<p:tagLst xmlns:p="http://schemas.openxmlformats.org/presentationml/2006/main">
  <p:tag name="AS_UNIQUEID" val="922"/>
</p:tagLst>
</file>

<file path=ppt/tags/tag431.xml><?xml version="1.0" encoding="utf-8"?>
<p:tagLst xmlns:p="http://schemas.openxmlformats.org/presentationml/2006/main">
  <p:tag name="AS_UNIQUEID" val="923"/>
</p:tagLst>
</file>

<file path=ppt/tags/tag432.xml><?xml version="1.0" encoding="utf-8"?>
<p:tagLst xmlns:p="http://schemas.openxmlformats.org/presentationml/2006/main">
  <p:tag name="AS_UNIQUEID" val="924"/>
</p:tagLst>
</file>

<file path=ppt/tags/tag433.xml><?xml version="1.0" encoding="utf-8"?>
<p:tagLst xmlns:p="http://schemas.openxmlformats.org/presentationml/2006/main">
  <p:tag name="AS_UNIQUEID" val="925"/>
</p:tagLst>
</file>

<file path=ppt/tags/tag434.xml><?xml version="1.0" encoding="utf-8"?>
<p:tagLst xmlns:p="http://schemas.openxmlformats.org/presentationml/2006/main">
  <p:tag name="AS_UNIQUEID" val="926"/>
</p:tagLst>
</file>

<file path=ppt/tags/tag435.xml><?xml version="1.0" encoding="utf-8"?>
<p:tagLst xmlns:p="http://schemas.openxmlformats.org/presentationml/2006/main">
  <p:tag name="AS_UNIQUEID" val="927"/>
</p:tagLst>
</file>

<file path=ppt/tags/tag436.xml><?xml version="1.0" encoding="utf-8"?>
<p:tagLst xmlns:p="http://schemas.openxmlformats.org/presentationml/2006/main">
  <p:tag name="AS_UNIQUEID" val="928"/>
</p:tagLst>
</file>

<file path=ppt/tags/tag437.xml><?xml version="1.0" encoding="utf-8"?>
<p:tagLst xmlns:p="http://schemas.openxmlformats.org/presentationml/2006/main">
  <p:tag name="AS_UNIQUEID" val="929"/>
</p:tagLst>
</file>

<file path=ppt/tags/tag438.xml><?xml version="1.0" encoding="utf-8"?>
<p:tagLst xmlns:p="http://schemas.openxmlformats.org/presentationml/2006/main">
  <p:tag name="AS_UNIQUEID" val="930"/>
</p:tagLst>
</file>

<file path=ppt/tags/tag439.xml><?xml version="1.0" encoding="utf-8"?>
<p:tagLst xmlns:p="http://schemas.openxmlformats.org/presentationml/2006/main">
  <p:tag name="AS_UNIQUEID" val="931"/>
</p:tagLst>
</file>

<file path=ppt/tags/tag44.xml><?xml version="1.0" encoding="utf-8"?>
<p:tagLst xmlns:p="http://schemas.openxmlformats.org/presentationml/2006/main">
  <p:tag name="AS_UNIQUEID" val="605"/>
</p:tagLst>
</file>

<file path=ppt/tags/tag440.xml><?xml version="1.0" encoding="utf-8"?>
<p:tagLst xmlns:p="http://schemas.openxmlformats.org/presentationml/2006/main">
  <p:tag name="AS_UNIQUEID" val="932"/>
</p:tagLst>
</file>

<file path=ppt/tags/tag441.xml><?xml version="1.0" encoding="utf-8"?>
<p:tagLst xmlns:p="http://schemas.openxmlformats.org/presentationml/2006/main">
  <p:tag name="AS_UNIQUEID" val="933"/>
</p:tagLst>
</file>

<file path=ppt/tags/tag442.xml><?xml version="1.0" encoding="utf-8"?>
<p:tagLst xmlns:p="http://schemas.openxmlformats.org/presentationml/2006/main">
  <p:tag name="AS_UNIQUEID" val="934"/>
</p:tagLst>
</file>

<file path=ppt/tags/tag443.xml><?xml version="1.0" encoding="utf-8"?>
<p:tagLst xmlns:p="http://schemas.openxmlformats.org/presentationml/2006/main">
  <p:tag name="AS_UNIQUEID" val="935"/>
</p:tagLst>
</file>

<file path=ppt/tags/tag444.xml><?xml version="1.0" encoding="utf-8"?>
<p:tagLst xmlns:p="http://schemas.openxmlformats.org/presentationml/2006/main">
  <p:tag name="AS_UNIQUEID" val="936"/>
</p:tagLst>
</file>

<file path=ppt/tags/tag445.xml><?xml version="1.0" encoding="utf-8"?>
<p:tagLst xmlns:p="http://schemas.openxmlformats.org/presentationml/2006/main">
  <p:tag name="AS_UNIQUEID" val="937"/>
</p:tagLst>
</file>

<file path=ppt/tags/tag446.xml><?xml version="1.0" encoding="utf-8"?>
<p:tagLst xmlns:p="http://schemas.openxmlformats.org/presentationml/2006/main">
  <p:tag name="AS_UNIQUEID" val="938"/>
</p:tagLst>
</file>

<file path=ppt/tags/tag447.xml><?xml version="1.0" encoding="utf-8"?>
<p:tagLst xmlns:p="http://schemas.openxmlformats.org/presentationml/2006/main">
  <p:tag name="AS_UNIQUEID" val="939"/>
</p:tagLst>
</file>

<file path=ppt/tags/tag448.xml><?xml version="1.0" encoding="utf-8"?>
<p:tagLst xmlns:p="http://schemas.openxmlformats.org/presentationml/2006/main">
  <p:tag name="AS_UNIQUEID" val="940"/>
</p:tagLst>
</file>

<file path=ppt/tags/tag449.xml><?xml version="1.0" encoding="utf-8"?>
<p:tagLst xmlns:p="http://schemas.openxmlformats.org/presentationml/2006/main">
  <p:tag name="AS_UNIQUEID" val="941"/>
</p:tagLst>
</file>

<file path=ppt/tags/tag45.xml><?xml version="1.0" encoding="utf-8"?>
<p:tagLst xmlns:p="http://schemas.openxmlformats.org/presentationml/2006/main">
  <p:tag name="AS_UNIQUEID" val="606"/>
</p:tagLst>
</file>

<file path=ppt/tags/tag450.xml><?xml version="1.0" encoding="utf-8"?>
<p:tagLst xmlns:p="http://schemas.openxmlformats.org/presentationml/2006/main">
  <p:tag name="AS_UNIQUEID" val="942"/>
</p:tagLst>
</file>

<file path=ppt/tags/tag451.xml><?xml version="1.0" encoding="utf-8"?>
<p:tagLst xmlns:p="http://schemas.openxmlformats.org/presentationml/2006/main">
  <p:tag name="AS_UNIQUEID" val="943"/>
</p:tagLst>
</file>

<file path=ppt/tags/tag452.xml><?xml version="1.0" encoding="utf-8"?>
<p:tagLst xmlns:p="http://schemas.openxmlformats.org/presentationml/2006/main">
  <p:tag name="AS_UNIQUEID" val="944"/>
</p:tagLst>
</file>

<file path=ppt/tags/tag453.xml><?xml version="1.0" encoding="utf-8"?>
<p:tagLst xmlns:p="http://schemas.openxmlformats.org/presentationml/2006/main">
  <p:tag name="AS_UNIQUEID" val="945"/>
</p:tagLst>
</file>

<file path=ppt/tags/tag454.xml><?xml version="1.0" encoding="utf-8"?>
<p:tagLst xmlns:p="http://schemas.openxmlformats.org/presentationml/2006/main">
  <p:tag name="AS_UNIQUEID" val="946"/>
</p:tagLst>
</file>

<file path=ppt/tags/tag455.xml><?xml version="1.0" encoding="utf-8"?>
<p:tagLst xmlns:p="http://schemas.openxmlformats.org/presentationml/2006/main">
  <p:tag name="AS_UNIQUEID" val="947"/>
</p:tagLst>
</file>

<file path=ppt/tags/tag456.xml><?xml version="1.0" encoding="utf-8"?>
<p:tagLst xmlns:p="http://schemas.openxmlformats.org/presentationml/2006/main">
  <p:tag name="AS_UNIQUEID" val="948"/>
</p:tagLst>
</file>

<file path=ppt/tags/tag457.xml><?xml version="1.0" encoding="utf-8"?>
<p:tagLst xmlns:p="http://schemas.openxmlformats.org/presentationml/2006/main">
  <p:tag name="AS_UNIQUEID" val="949"/>
</p:tagLst>
</file>

<file path=ppt/tags/tag458.xml><?xml version="1.0" encoding="utf-8"?>
<p:tagLst xmlns:p="http://schemas.openxmlformats.org/presentationml/2006/main">
  <p:tag name="AS_UNIQUEID" val="950"/>
</p:tagLst>
</file>

<file path=ppt/tags/tag459.xml><?xml version="1.0" encoding="utf-8"?>
<p:tagLst xmlns:p="http://schemas.openxmlformats.org/presentationml/2006/main">
  <p:tag name="AS_UNIQUEID" val="951"/>
</p:tagLst>
</file>

<file path=ppt/tags/tag46.xml><?xml version="1.0" encoding="utf-8"?>
<p:tagLst xmlns:p="http://schemas.openxmlformats.org/presentationml/2006/main">
  <p:tag name="AS_UNIQUEID" val="607"/>
</p:tagLst>
</file>

<file path=ppt/tags/tag460.xml><?xml version="1.0" encoding="utf-8"?>
<p:tagLst xmlns:p="http://schemas.openxmlformats.org/presentationml/2006/main">
  <p:tag name="AS_UNIQUEID" val="952"/>
</p:tagLst>
</file>

<file path=ppt/tags/tag461.xml><?xml version="1.0" encoding="utf-8"?>
<p:tagLst xmlns:p="http://schemas.openxmlformats.org/presentationml/2006/main">
  <p:tag name="AS_UNIQUEID" val="953"/>
</p:tagLst>
</file>

<file path=ppt/tags/tag462.xml><?xml version="1.0" encoding="utf-8"?>
<p:tagLst xmlns:p="http://schemas.openxmlformats.org/presentationml/2006/main">
  <p:tag name="AS_UNIQUEID" val="954"/>
</p:tagLst>
</file>

<file path=ppt/tags/tag463.xml><?xml version="1.0" encoding="utf-8"?>
<p:tagLst xmlns:p="http://schemas.openxmlformats.org/presentationml/2006/main">
  <p:tag name="AS_UNIQUEID" val="955"/>
</p:tagLst>
</file>

<file path=ppt/tags/tag464.xml><?xml version="1.0" encoding="utf-8"?>
<p:tagLst xmlns:p="http://schemas.openxmlformats.org/presentationml/2006/main">
  <p:tag name="AS_UNIQUEID" val="956"/>
</p:tagLst>
</file>

<file path=ppt/tags/tag465.xml><?xml version="1.0" encoding="utf-8"?>
<p:tagLst xmlns:p="http://schemas.openxmlformats.org/presentationml/2006/main">
  <p:tag name="AS_UNIQUEID" val="957"/>
</p:tagLst>
</file>

<file path=ppt/tags/tag466.xml><?xml version="1.0" encoding="utf-8"?>
<p:tagLst xmlns:p="http://schemas.openxmlformats.org/presentationml/2006/main">
  <p:tag name="AS_UNIQUEID" val="958"/>
</p:tagLst>
</file>

<file path=ppt/tags/tag467.xml><?xml version="1.0" encoding="utf-8"?>
<p:tagLst xmlns:p="http://schemas.openxmlformats.org/presentationml/2006/main">
  <p:tag name="AS_UNIQUEID" val="959"/>
</p:tagLst>
</file>

<file path=ppt/tags/tag468.xml><?xml version="1.0" encoding="utf-8"?>
<p:tagLst xmlns:p="http://schemas.openxmlformats.org/presentationml/2006/main">
  <p:tag name="AS_UNIQUEID" val="960"/>
</p:tagLst>
</file>

<file path=ppt/tags/tag469.xml><?xml version="1.0" encoding="utf-8"?>
<p:tagLst xmlns:p="http://schemas.openxmlformats.org/presentationml/2006/main">
  <p:tag name="AS_UNIQUEID" val="961"/>
</p:tagLst>
</file>

<file path=ppt/tags/tag47.xml><?xml version="1.0" encoding="utf-8"?>
<p:tagLst xmlns:p="http://schemas.openxmlformats.org/presentationml/2006/main">
  <p:tag name="AS_UNIQUEID" val="608"/>
</p:tagLst>
</file>

<file path=ppt/tags/tag470.xml><?xml version="1.0" encoding="utf-8"?>
<p:tagLst xmlns:p="http://schemas.openxmlformats.org/presentationml/2006/main">
  <p:tag name="AS_UNIQUEID" val="962"/>
</p:tagLst>
</file>

<file path=ppt/tags/tag471.xml><?xml version="1.0" encoding="utf-8"?>
<p:tagLst xmlns:p="http://schemas.openxmlformats.org/presentationml/2006/main">
  <p:tag name="AS_UNIQUEID" val="963"/>
</p:tagLst>
</file>

<file path=ppt/tags/tag472.xml><?xml version="1.0" encoding="utf-8"?>
<p:tagLst xmlns:p="http://schemas.openxmlformats.org/presentationml/2006/main">
  <p:tag name="AS_UNIQUEID" val="964"/>
</p:tagLst>
</file>

<file path=ppt/tags/tag473.xml><?xml version="1.0" encoding="utf-8"?>
<p:tagLst xmlns:p="http://schemas.openxmlformats.org/presentationml/2006/main">
  <p:tag name="AS_UNIQUEID" val="965"/>
</p:tagLst>
</file>

<file path=ppt/tags/tag474.xml><?xml version="1.0" encoding="utf-8"?>
<p:tagLst xmlns:p="http://schemas.openxmlformats.org/presentationml/2006/main">
  <p:tag name="AS_UNIQUEID" val="966"/>
</p:tagLst>
</file>

<file path=ppt/tags/tag475.xml><?xml version="1.0" encoding="utf-8"?>
<p:tagLst xmlns:p="http://schemas.openxmlformats.org/presentationml/2006/main">
  <p:tag name="AS_UNIQUEID" val="967"/>
</p:tagLst>
</file>

<file path=ppt/tags/tag476.xml><?xml version="1.0" encoding="utf-8"?>
<p:tagLst xmlns:p="http://schemas.openxmlformats.org/presentationml/2006/main">
  <p:tag name="AS_UNIQUEID" val="968"/>
</p:tagLst>
</file>

<file path=ppt/tags/tag477.xml><?xml version="1.0" encoding="utf-8"?>
<p:tagLst xmlns:p="http://schemas.openxmlformats.org/presentationml/2006/main">
  <p:tag name="AS_UNIQUEID" val="969"/>
</p:tagLst>
</file>

<file path=ppt/tags/tag478.xml><?xml version="1.0" encoding="utf-8"?>
<p:tagLst xmlns:p="http://schemas.openxmlformats.org/presentationml/2006/main">
  <p:tag name="AS_UNIQUEID" val="970"/>
</p:tagLst>
</file>

<file path=ppt/tags/tag479.xml><?xml version="1.0" encoding="utf-8"?>
<p:tagLst xmlns:p="http://schemas.openxmlformats.org/presentationml/2006/main">
  <p:tag name="AS_UNIQUEID" val="971"/>
</p:tagLst>
</file>

<file path=ppt/tags/tag48.xml><?xml version="1.0" encoding="utf-8"?>
<p:tagLst xmlns:p="http://schemas.openxmlformats.org/presentationml/2006/main">
  <p:tag name="AS_UNIQUEID" val="609"/>
</p:tagLst>
</file>

<file path=ppt/tags/tag480.xml><?xml version="1.0" encoding="utf-8"?>
<p:tagLst xmlns:p="http://schemas.openxmlformats.org/presentationml/2006/main">
  <p:tag name="AS_UNIQUEID" val="972"/>
</p:tagLst>
</file>

<file path=ppt/tags/tag481.xml><?xml version="1.0" encoding="utf-8"?>
<p:tagLst xmlns:p="http://schemas.openxmlformats.org/presentationml/2006/main">
  <p:tag name="AS_UNIQUEID" val="973"/>
</p:tagLst>
</file>

<file path=ppt/tags/tag482.xml><?xml version="1.0" encoding="utf-8"?>
<p:tagLst xmlns:p="http://schemas.openxmlformats.org/presentationml/2006/main">
  <p:tag name="AS_UNIQUEID" val="974"/>
</p:tagLst>
</file>

<file path=ppt/tags/tag483.xml><?xml version="1.0" encoding="utf-8"?>
<p:tagLst xmlns:p="http://schemas.openxmlformats.org/presentationml/2006/main">
  <p:tag name="AS_UNIQUEID" val="975"/>
</p:tagLst>
</file>

<file path=ppt/tags/tag484.xml><?xml version="1.0" encoding="utf-8"?>
<p:tagLst xmlns:p="http://schemas.openxmlformats.org/presentationml/2006/main">
  <p:tag name="AS_UNIQUEID" val="976"/>
</p:tagLst>
</file>

<file path=ppt/tags/tag485.xml><?xml version="1.0" encoding="utf-8"?>
<p:tagLst xmlns:p="http://schemas.openxmlformats.org/presentationml/2006/main">
  <p:tag name="AS_UNIQUEID" val="977"/>
</p:tagLst>
</file>

<file path=ppt/tags/tag486.xml><?xml version="1.0" encoding="utf-8"?>
<p:tagLst xmlns:p="http://schemas.openxmlformats.org/presentationml/2006/main">
  <p:tag name="AS_UNIQUEID" val="978"/>
</p:tagLst>
</file>

<file path=ppt/tags/tag487.xml><?xml version="1.0" encoding="utf-8"?>
<p:tagLst xmlns:p="http://schemas.openxmlformats.org/presentationml/2006/main">
  <p:tag name="AS_UNIQUEID" val="979"/>
</p:tagLst>
</file>

<file path=ppt/tags/tag488.xml><?xml version="1.0" encoding="utf-8"?>
<p:tagLst xmlns:p="http://schemas.openxmlformats.org/presentationml/2006/main">
  <p:tag name="AS_UNIQUEID" val="980"/>
</p:tagLst>
</file>

<file path=ppt/tags/tag489.xml><?xml version="1.0" encoding="utf-8"?>
<p:tagLst xmlns:p="http://schemas.openxmlformats.org/presentationml/2006/main">
  <p:tag name="AS_UNIQUEID" val="981"/>
</p:tagLst>
</file>

<file path=ppt/tags/tag49.xml><?xml version="1.0" encoding="utf-8"?>
<p:tagLst xmlns:p="http://schemas.openxmlformats.org/presentationml/2006/main">
  <p:tag name="AS_UNIQUEID" val="610"/>
</p:tagLst>
</file>

<file path=ppt/tags/tag490.xml><?xml version="1.0" encoding="utf-8"?>
<p:tagLst xmlns:p="http://schemas.openxmlformats.org/presentationml/2006/main">
  <p:tag name="AS_UNIQUEID" val="982"/>
</p:tagLst>
</file>

<file path=ppt/tags/tag491.xml><?xml version="1.0" encoding="utf-8"?>
<p:tagLst xmlns:p="http://schemas.openxmlformats.org/presentationml/2006/main">
  <p:tag name="AS_UNIQUEID" val="983"/>
</p:tagLst>
</file>

<file path=ppt/tags/tag492.xml><?xml version="1.0" encoding="utf-8"?>
<p:tagLst xmlns:p="http://schemas.openxmlformats.org/presentationml/2006/main">
  <p:tag name="AS_UNIQUEID" val="984"/>
</p:tagLst>
</file>

<file path=ppt/tags/tag493.xml><?xml version="1.0" encoding="utf-8"?>
<p:tagLst xmlns:p="http://schemas.openxmlformats.org/presentationml/2006/main">
  <p:tag name="AS_UNIQUEID" val="985"/>
</p:tagLst>
</file>

<file path=ppt/tags/tag494.xml><?xml version="1.0" encoding="utf-8"?>
<p:tagLst xmlns:p="http://schemas.openxmlformats.org/presentationml/2006/main">
  <p:tag name="AS_UNIQUEID" val="986"/>
</p:tagLst>
</file>

<file path=ppt/tags/tag495.xml><?xml version="1.0" encoding="utf-8"?>
<p:tagLst xmlns:p="http://schemas.openxmlformats.org/presentationml/2006/main">
  <p:tag name="AS_UNIQUEID" val="987"/>
</p:tagLst>
</file>

<file path=ppt/tags/tag496.xml><?xml version="1.0" encoding="utf-8"?>
<p:tagLst xmlns:p="http://schemas.openxmlformats.org/presentationml/2006/main">
  <p:tag name="AS_UNIQUEID" val="988"/>
</p:tagLst>
</file>

<file path=ppt/tags/tag497.xml><?xml version="1.0" encoding="utf-8"?>
<p:tagLst xmlns:p="http://schemas.openxmlformats.org/presentationml/2006/main">
  <p:tag name="AS_UNIQUEID" val="989"/>
</p:tagLst>
</file>

<file path=ppt/tags/tag498.xml><?xml version="1.0" encoding="utf-8"?>
<p:tagLst xmlns:p="http://schemas.openxmlformats.org/presentationml/2006/main">
  <p:tag name="AS_UNIQUEID" val="990"/>
</p:tagLst>
</file>

<file path=ppt/tags/tag499.xml><?xml version="1.0" encoding="utf-8"?>
<p:tagLst xmlns:p="http://schemas.openxmlformats.org/presentationml/2006/main">
  <p:tag name="AS_UNIQUEID" val="991"/>
</p:tagLst>
</file>

<file path=ppt/tags/tag5.xml><?xml version="1.0" encoding="utf-8"?>
<p:tagLst xmlns:p="http://schemas.openxmlformats.org/presentationml/2006/main">
  <p:tag name="AS_UNIQUEID" val="566"/>
</p:tagLst>
</file>

<file path=ppt/tags/tag50.xml><?xml version="1.0" encoding="utf-8"?>
<p:tagLst xmlns:p="http://schemas.openxmlformats.org/presentationml/2006/main">
  <p:tag name="AS_UNIQUEID" val="611"/>
</p:tagLst>
</file>

<file path=ppt/tags/tag500.xml><?xml version="1.0" encoding="utf-8"?>
<p:tagLst xmlns:p="http://schemas.openxmlformats.org/presentationml/2006/main">
  <p:tag name="AS_UNIQUEID" val="992"/>
</p:tagLst>
</file>

<file path=ppt/tags/tag501.xml><?xml version="1.0" encoding="utf-8"?>
<p:tagLst xmlns:p="http://schemas.openxmlformats.org/presentationml/2006/main">
  <p:tag name="AS_UNIQUEID" val="993"/>
</p:tagLst>
</file>

<file path=ppt/tags/tag502.xml><?xml version="1.0" encoding="utf-8"?>
<p:tagLst xmlns:p="http://schemas.openxmlformats.org/presentationml/2006/main">
  <p:tag name="AS_UNIQUEID" val="994"/>
</p:tagLst>
</file>

<file path=ppt/tags/tag503.xml><?xml version="1.0" encoding="utf-8"?>
<p:tagLst xmlns:p="http://schemas.openxmlformats.org/presentationml/2006/main">
  <p:tag name="AS_UNIQUEID" val="995"/>
</p:tagLst>
</file>

<file path=ppt/tags/tag504.xml><?xml version="1.0" encoding="utf-8"?>
<p:tagLst xmlns:p="http://schemas.openxmlformats.org/presentationml/2006/main">
  <p:tag name="AS_UNIQUEID" val="996"/>
</p:tagLst>
</file>

<file path=ppt/tags/tag505.xml><?xml version="1.0" encoding="utf-8"?>
<p:tagLst xmlns:p="http://schemas.openxmlformats.org/presentationml/2006/main">
  <p:tag name="AS_UNIQUEID" val="997"/>
</p:tagLst>
</file>

<file path=ppt/tags/tag506.xml><?xml version="1.0" encoding="utf-8"?>
<p:tagLst xmlns:p="http://schemas.openxmlformats.org/presentationml/2006/main">
  <p:tag name="AS_UNIQUEID" val="998"/>
</p:tagLst>
</file>

<file path=ppt/tags/tag507.xml><?xml version="1.0" encoding="utf-8"?>
<p:tagLst xmlns:p="http://schemas.openxmlformats.org/presentationml/2006/main">
  <p:tag name="AS_UNIQUEID" val="999"/>
</p:tagLst>
</file>

<file path=ppt/tags/tag508.xml><?xml version="1.0" encoding="utf-8"?>
<p:tagLst xmlns:p="http://schemas.openxmlformats.org/presentationml/2006/main">
  <p:tag name="AS_UNIQUEID" val="1000"/>
</p:tagLst>
</file>

<file path=ppt/tags/tag509.xml><?xml version="1.0" encoding="utf-8"?>
<p:tagLst xmlns:p="http://schemas.openxmlformats.org/presentationml/2006/main">
  <p:tag name="AS_UNIQUEID" val="1001"/>
</p:tagLst>
</file>

<file path=ppt/tags/tag51.xml><?xml version="1.0" encoding="utf-8"?>
<p:tagLst xmlns:p="http://schemas.openxmlformats.org/presentationml/2006/main">
  <p:tag name="AS_UNIQUEID" val="612"/>
</p:tagLst>
</file>

<file path=ppt/tags/tag510.xml><?xml version="1.0" encoding="utf-8"?>
<p:tagLst xmlns:p="http://schemas.openxmlformats.org/presentationml/2006/main">
  <p:tag name="AS_UNIQUEID" val="1002"/>
</p:tagLst>
</file>

<file path=ppt/tags/tag511.xml><?xml version="1.0" encoding="utf-8"?>
<p:tagLst xmlns:p="http://schemas.openxmlformats.org/presentationml/2006/main">
  <p:tag name="AS_UNIQUEID" val="1003"/>
</p:tagLst>
</file>

<file path=ppt/tags/tag512.xml><?xml version="1.0" encoding="utf-8"?>
<p:tagLst xmlns:p="http://schemas.openxmlformats.org/presentationml/2006/main">
  <p:tag name="AS_UNIQUEID" val="1004"/>
</p:tagLst>
</file>

<file path=ppt/tags/tag513.xml><?xml version="1.0" encoding="utf-8"?>
<p:tagLst xmlns:p="http://schemas.openxmlformats.org/presentationml/2006/main">
  <p:tag name="AS_UNIQUEID" val="1005"/>
</p:tagLst>
</file>

<file path=ppt/tags/tag514.xml><?xml version="1.0" encoding="utf-8"?>
<p:tagLst xmlns:p="http://schemas.openxmlformats.org/presentationml/2006/main">
  <p:tag name="AS_UNIQUEID" val="1006"/>
</p:tagLst>
</file>

<file path=ppt/tags/tag515.xml><?xml version="1.0" encoding="utf-8"?>
<p:tagLst xmlns:p="http://schemas.openxmlformats.org/presentationml/2006/main">
  <p:tag name="AS_UNIQUEID" val="1007"/>
</p:tagLst>
</file>

<file path=ppt/tags/tag516.xml><?xml version="1.0" encoding="utf-8"?>
<p:tagLst xmlns:p="http://schemas.openxmlformats.org/presentationml/2006/main">
  <p:tag name="AS_UNIQUEID" val="1008"/>
</p:tagLst>
</file>

<file path=ppt/tags/tag517.xml><?xml version="1.0" encoding="utf-8"?>
<p:tagLst xmlns:p="http://schemas.openxmlformats.org/presentationml/2006/main">
  <p:tag name="AS_UNIQUEID" val="1009"/>
</p:tagLst>
</file>

<file path=ppt/tags/tag518.xml><?xml version="1.0" encoding="utf-8"?>
<p:tagLst xmlns:p="http://schemas.openxmlformats.org/presentationml/2006/main">
  <p:tag name="AS_UNIQUEID" val="1010"/>
</p:tagLst>
</file>

<file path=ppt/tags/tag519.xml><?xml version="1.0" encoding="utf-8"?>
<p:tagLst xmlns:p="http://schemas.openxmlformats.org/presentationml/2006/main">
  <p:tag name="AS_UNIQUEID" val="1011"/>
</p:tagLst>
</file>

<file path=ppt/tags/tag52.xml><?xml version="1.0" encoding="utf-8"?>
<p:tagLst xmlns:p="http://schemas.openxmlformats.org/presentationml/2006/main">
  <p:tag name="AS_UNIQUEID" val="613"/>
</p:tagLst>
</file>

<file path=ppt/tags/tag520.xml><?xml version="1.0" encoding="utf-8"?>
<p:tagLst xmlns:p="http://schemas.openxmlformats.org/presentationml/2006/main">
  <p:tag name="AS_UNIQUEID" val="1012"/>
</p:tagLst>
</file>

<file path=ppt/tags/tag521.xml><?xml version="1.0" encoding="utf-8"?>
<p:tagLst xmlns:p="http://schemas.openxmlformats.org/presentationml/2006/main">
  <p:tag name="AS_UNIQUEID" val="1013"/>
</p:tagLst>
</file>

<file path=ppt/tags/tag522.xml><?xml version="1.0" encoding="utf-8"?>
<p:tagLst xmlns:p="http://schemas.openxmlformats.org/presentationml/2006/main">
  <p:tag name="AS_UNIQUEID" val="1014"/>
</p:tagLst>
</file>

<file path=ppt/tags/tag523.xml><?xml version="1.0" encoding="utf-8"?>
<p:tagLst xmlns:p="http://schemas.openxmlformats.org/presentationml/2006/main">
  <p:tag name="AS_UNIQUEID" val="1015"/>
</p:tagLst>
</file>

<file path=ppt/tags/tag524.xml><?xml version="1.0" encoding="utf-8"?>
<p:tagLst xmlns:p="http://schemas.openxmlformats.org/presentationml/2006/main">
  <p:tag name="AS_UNIQUEID" val="1016"/>
</p:tagLst>
</file>

<file path=ppt/tags/tag525.xml><?xml version="1.0" encoding="utf-8"?>
<p:tagLst xmlns:p="http://schemas.openxmlformats.org/presentationml/2006/main">
  <p:tag name="AS_UNIQUEID" val="1017"/>
</p:tagLst>
</file>

<file path=ppt/tags/tag526.xml><?xml version="1.0" encoding="utf-8"?>
<p:tagLst xmlns:p="http://schemas.openxmlformats.org/presentationml/2006/main">
  <p:tag name="AS_UNIQUEID" val="1018"/>
</p:tagLst>
</file>

<file path=ppt/tags/tag527.xml><?xml version="1.0" encoding="utf-8"?>
<p:tagLst xmlns:p="http://schemas.openxmlformats.org/presentationml/2006/main">
  <p:tag name="AS_UNIQUEID" val="1019"/>
</p:tagLst>
</file>

<file path=ppt/tags/tag528.xml><?xml version="1.0" encoding="utf-8"?>
<p:tagLst xmlns:p="http://schemas.openxmlformats.org/presentationml/2006/main">
  <p:tag name="AS_UNIQUEID" val="1020"/>
</p:tagLst>
</file>

<file path=ppt/tags/tag529.xml><?xml version="1.0" encoding="utf-8"?>
<p:tagLst xmlns:p="http://schemas.openxmlformats.org/presentationml/2006/main">
  <p:tag name="AS_UNIQUEID" val="1021"/>
</p:tagLst>
</file>

<file path=ppt/tags/tag53.xml><?xml version="1.0" encoding="utf-8"?>
<p:tagLst xmlns:p="http://schemas.openxmlformats.org/presentationml/2006/main">
  <p:tag name="AS_UNIQUEID" val="614"/>
</p:tagLst>
</file>

<file path=ppt/tags/tag530.xml><?xml version="1.0" encoding="utf-8"?>
<p:tagLst xmlns:p="http://schemas.openxmlformats.org/presentationml/2006/main">
  <p:tag name="AS_UNIQUEID" val="1022"/>
</p:tagLst>
</file>

<file path=ppt/tags/tag531.xml><?xml version="1.0" encoding="utf-8"?>
<p:tagLst xmlns:p="http://schemas.openxmlformats.org/presentationml/2006/main">
  <p:tag name="AS_UNIQUEID" val="1023"/>
</p:tagLst>
</file>

<file path=ppt/tags/tag532.xml><?xml version="1.0" encoding="utf-8"?>
<p:tagLst xmlns:p="http://schemas.openxmlformats.org/presentationml/2006/main">
  <p:tag name="AS_UNIQUEID" val="1024"/>
</p:tagLst>
</file>

<file path=ppt/tags/tag533.xml><?xml version="1.0" encoding="utf-8"?>
<p:tagLst xmlns:p="http://schemas.openxmlformats.org/presentationml/2006/main">
  <p:tag name="AS_UNIQUEID" val="1025"/>
</p:tagLst>
</file>

<file path=ppt/tags/tag534.xml><?xml version="1.0" encoding="utf-8"?>
<p:tagLst xmlns:p="http://schemas.openxmlformats.org/presentationml/2006/main">
  <p:tag name="AS_UNIQUEID" val="1026"/>
</p:tagLst>
</file>

<file path=ppt/tags/tag535.xml><?xml version="1.0" encoding="utf-8"?>
<p:tagLst xmlns:p="http://schemas.openxmlformats.org/presentationml/2006/main">
  <p:tag name="AS_UNIQUEID" val="1027"/>
</p:tagLst>
</file>

<file path=ppt/tags/tag536.xml><?xml version="1.0" encoding="utf-8"?>
<p:tagLst xmlns:p="http://schemas.openxmlformats.org/presentationml/2006/main">
  <p:tag name="AS_UNIQUEID" val="1028"/>
</p:tagLst>
</file>

<file path=ppt/tags/tag537.xml><?xml version="1.0" encoding="utf-8"?>
<p:tagLst xmlns:p="http://schemas.openxmlformats.org/presentationml/2006/main">
  <p:tag name="AS_UNIQUEID" val="1029"/>
</p:tagLst>
</file>

<file path=ppt/tags/tag538.xml><?xml version="1.0" encoding="utf-8"?>
<p:tagLst xmlns:p="http://schemas.openxmlformats.org/presentationml/2006/main">
  <p:tag name="AS_UNIQUEID" val="1030"/>
</p:tagLst>
</file>

<file path=ppt/tags/tag539.xml><?xml version="1.0" encoding="utf-8"?>
<p:tagLst xmlns:p="http://schemas.openxmlformats.org/presentationml/2006/main">
  <p:tag name="AS_UNIQUEID" val="1031"/>
</p:tagLst>
</file>

<file path=ppt/tags/tag54.xml><?xml version="1.0" encoding="utf-8"?>
<p:tagLst xmlns:p="http://schemas.openxmlformats.org/presentationml/2006/main">
  <p:tag name="AS_UNIQUEID" val="615"/>
</p:tagLst>
</file>

<file path=ppt/tags/tag540.xml><?xml version="1.0" encoding="utf-8"?>
<p:tagLst xmlns:p="http://schemas.openxmlformats.org/presentationml/2006/main">
  <p:tag name="AS_UNIQUEID" val="1032"/>
</p:tagLst>
</file>

<file path=ppt/tags/tag541.xml><?xml version="1.0" encoding="utf-8"?>
<p:tagLst xmlns:p="http://schemas.openxmlformats.org/presentationml/2006/main">
  <p:tag name="AS_UNIQUEID" val="1033"/>
</p:tagLst>
</file>

<file path=ppt/tags/tag542.xml><?xml version="1.0" encoding="utf-8"?>
<p:tagLst xmlns:p="http://schemas.openxmlformats.org/presentationml/2006/main">
  <p:tag name="AS_UNIQUEID" val="1034"/>
</p:tagLst>
</file>

<file path=ppt/tags/tag543.xml><?xml version="1.0" encoding="utf-8"?>
<p:tagLst xmlns:p="http://schemas.openxmlformats.org/presentationml/2006/main">
  <p:tag name="AS_UNIQUEID" val="1035"/>
</p:tagLst>
</file>

<file path=ppt/tags/tag544.xml><?xml version="1.0" encoding="utf-8"?>
<p:tagLst xmlns:p="http://schemas.openxmlformats.org/presentationml/2006/main">
  <p:tag name="AS_UNIQUEID" val="1036"/>
</p:tagLst>
</file>

<file path=ppt/tags/tag545.xml><?xml version="1.0" encoding="utf-8"?>
<p:tagLst xmlns:p="http://schemas.openxmlformats.org/presentationml/2006/main">
  <p:tag name="AS_UNIQUEID" val="1037"/>
</p:tagLst>
</file>

<file path=ppt/tags/tag546.xml><?xml version="1.0" encoding="utf-8"?>
<p:tagLst xmlns:p="http://schemas.openxmlformats.org/presentationml/2006/main">
  <p:tag name="AS_UNIQUEID" val="1038"/>
</p:tagLst>
</file>

<file path=ppt/tags/tag547.xml><?xml version="1.0" encoding="utf-8"?>
<p:tagLst xmlns:p="http://schemas.openxmlformats.org/presentationml/2006/main">
  <p:tag name="AS_UNIQUEID" val="1039"/>
</p:tagLst>
</file>

<file path=ppt/tags/tag548.xml><?xml version="1.0" encoding="utf-8"?>
<p:tagLst xmlns:p="http://schemas.openxmlformats.org/presentationml/2006/main">
  <p:tag name="AS_UNIQUEID" val="1040"/>
</p:tagLst>
</file>

<file path=ppt/tags/tag549.xml><?xml version="1.0" encoding="utf-8"?>
<p:tagLst xmlns:p="http://schemas.openxmlformats.org/presentationml/2006/main">
  <p:tag name="AS_UNIQUEID" val="1041"/>
</p:tagLst>
</file>

<file path=ppt/tags/tag55.xml><?xml version="1.0" encoding="utf-8"?>
<p:tagLst xmlns:p="http://schemas.openxmlformats.org/presentationml/2006/main">
  <p:tag name="AS_UNIQUEID" val="616"/>
</p:tagLst>
</file>

<file path=ppt/tags/tag550.xml><?xml version="1.0" encoding="utf-8"?>
<p:tagLst xmlns:p="http://schemas.openxmlformats.org/presentationml/2006/main">
  <p:tag name="AS_UNIQUEID" val="1042"/>
</p:tagLst>
</file>

<file path=ppt/tags/tag551.xml><?xml version="1.0" encoding="utf-8"?>
<p:tagLst xmlns:p="http://schemas.openxmlformats.org/presentationml/2006/main">
  <p:tag name="AS_UNIQUEID" val="1043"/>
</p:tagLst>
</file>

<file path=ppt/tags/tag552.xml><?xml version="1.0" encoding="utf-8"?>
<p:tagLst xmlns:p="http://schemas.openxmlformats.org/presentationml/2006/main">
  <p:tag name="AS_UNIQUEID" val="1044"/>
</p:tagLst>
</file>

<file path=ppt/tags/tag553.xml><?xml version="1.0" encoding="utf-8"?>
<p:tagLst xmlns:p="http://schemas.openxmlformats.org/presentationml/2006/main">
  <p:tag name="AS_UNIQUEID" val="1045"/>
</p:tagLst>
</file>

<file path=ppt/tags/tag554.xml><?xml version="1.0" encoding="utf-8"?>
<p:tagLst xmlns:p="http://schemas.openxmlformats.org/presentationml/2006/main">
  <p:tag name="AS_UNIQUEID" val="1046"/>
</p:tagLst>
</file>

<file path=ppt/tags/tag555.xml><?xml version="1.0" encoding="utf-8"?>
<p:tagLst xmlns:p="http://schemas.openxmlformats.org/presentationml/2006/main">
  <p:tag name="AS_UNIQUEID" val="1047"/>
</p:tagLst>
</file>

<file path=ppt/tags/tag556.xml><?xml version="1.0" encoding="utf-8"?>
<p:tagLst xmlns:p="http://schemas.openxmlformats.org/presentationml/2006/main">
  <p:tag name="AS_UNIQUEID" val="1048"/>
</p:tagLst>
</file>

<file path=ppt/tags/tag557.xml><?xml version="1.0" encoding="utf-8"?>
<p:tagLst xmlns:p="http://schemas.openxmlformats.org/presentationml/2006/main">
  <p:tag name="AS_UNIQUEID" val="1049"/>
</p:tagLst>
</file>

<file path=ppt/tags/tag558.xml><?xml version="1.0" encoding="utf-8"?>
<p:tagLst xmlns:p="http://schemas.openxmlformats.org/presentationml/2006/main">
  <p:tag name="AS_UNIQUEID" val="1050"/>
</p:tagLst>
</file>

<file path=ppt/tags/tag559.xml><?xml version="1.0" encoding="utf-8"?>
<p:tagLst xmlns:p="http://schemas.openxmlformats.org/presentationml/2006/main">
  <p:tag name="AS_UNIQUEID" val="1051"/>
</p:tagLst>
</file>

<file path=ppt/tags/tag56.xml><?xml version="1.0" encoding="utf-8"?>
<p:tagLst xmlns:p="http://schemas.openxmlformats.org/presentationml/2006/main">
  <p:tag name="AS_UNIQUEID" val="617"/>
</p:tagLst>
</file>

<file path=ppt/tags/tag560.xml><?xml version="1.0" encoding="utf-8"?>
<p:tagLst xmlns:p="http://schemas.openxmlformats.org/presentationml/2006/main">
  <p:tag name="AS_UNIQUEID" val="1052"/>
</p:tagLst>
</file>

<file path=ppt/tags/tag561.xml><?xml version="1.0" encoding="utf-8"?>
<p:tagLst xmlns:p="http://schemas.openxmlformats.org/presentationml/2006/main">
  <p:tag name="AS_UNIQUEID" val="1053"/>
</p:tagLst>
</file>

<file path=ppt/tags/tag562.xml><?xml version="1.0" encoding="utf-8"?>
<p:tagLst xmlns:p="http://schemas.openxmlformats.org/presentationml/2006/main">
  <p:tag name="AS_UNIQUEID" val="1054"/>
</p:tagLst>
</file>

<file path=ppt/tags/tag563.xml><?xml version="1.0" encoding="utf-8"?>
<p:tagLst xmlns:p="http://schemas.openxmlformats.org/presentationml/2006/main">
  <p:tag name="AS_UNIQUEID" val="1055"/>
</p:tagLst>
</file>

<file path=ppt/tags/tag564.xml><?xml version="1.0" encoding="utf-8"?>
<p:tagLst xmlns:p="http://schemas.openxmlformats.org/presentationml/2006/main">
  <p:tag name="AS_UNIQUEID" val="1056"/>
</p:tagLst>
</file>

<file path=ppt/tags/tag565.xml><?xml version="1.0" encoding="utf-8"?>
<p:tagLst xmlns:p="http://schemas.openxmlformats.org/presentationml/2006/main">
  <p:tag name="AS_UNIQUEID" val="1057"/>
</p:tagLst>
</file>

<file path=ppt/tags/tag566.xml><?xml version="1.0" encoding="utf-8"?>
<p:tagLst xmlns:p="http://schemas.openxmlformats.org/presentationml/2006/main">
  <p:tag name="AS_UNIQUEID" val="1058"/>
</p:tagLst>
</file>

<file path=ppt/tags/tag567.xml><?xml version="1.0" encoding="utf-8"?>
<p:tagLst xmlns:p="http://schemas.openxmlformats.org/presentationml/2006/main">
  <p:tag name="AS_UNIQUEID" val="1059"/>
</p:tagLst>
</file>

<file path=ppt/tags/tag568.xml><?xml version="1.0" encoding="utf-8"?>
<p:tagLst xmlns:p="http://schemas.openxmlformats.org/presentationml/2006/main">
  <p:tag name="AS_UNIQUEID" val="1060"/>
</p:tagLst>
</file>

<file path=ppt/tags/tag569.xml><?xml version="1.0" encoding="utf-8"?>
<p:tagLst xmlns:p="http://schemas.openxmlformats.org/presentationml/2006/main">
  <p:tag name="AS_UNIQUEID" val="1061"/>
</p:tagLst>
</file>

<file path=ppt/tags/tag57.xml><?xml version="1.0" encoding="utf-8"?>
<p:tagLst xmlns:p="http://schemas.openxmlformats.org/presentationml/2006/main">
  <p:tag name="AS_UNIQUEID" val="618"/>
</p:tagLst>
</file>

<file path=ppt/tags/tag570.xml><?xml version="1.0" encoding="utf-8"?>
<p:tagLst xmlns:p="http://schemas.openxmlformats.org/presentationml/2006/main">
  <p:tag name="AS_UNIQUEID" val="1062"/>
</p:tagLst>
</file>

<file path=ppt/tags/tag571.xml><?xml version="1.0" encoding="utf-8"?>
<p:tagLst xmlns:p="http://schemas.openxmlformats.org/presentationml/2006/main">
  <p:tag name="AS_UNIQUEID" val="1063"/>
</p:tagLst>
</file>

<file path=ppt/tags/tag572.xml><?xml version="1.0" encoding="utf-8"?>
<p:tagLst xmlns:p="http://schemas.openxmlformats.org/presentationml/2006/main">
  <p:tag name="AS_UNIQUEID" val="1064"/>
</p:tagLst>
</file>

<file path=ppt/tags/tag573.xml><?xml version="1.0" encoding="utf-8"?>
<p:tagLst xmlns:p="http://schemas.openxmlformats.org/presentationml/2006/main">
  <p:tag name="AS_UNIQUEID" val="1065"/>
</p:tagLst>
</file>

<file path=ppt/tags/tag574.xml><?xml version="1.0" encoding="utf-8"?>
<p:tagLst xmlns:p="http://schemas.openxmlformats.org/presentationml/2006/main">
  <p:tag name="AS_UNIQUEID" val="1066"/>
</p:tagLst>
</file>

<file path=ppt/tags/tag575.xml><?xml version="1.0" encoding="utf-8"?>
<p:tagLst xmlns:p="http://schemas.openxmlformats.org/presentationml/2006/main">
  <p:tag name="AS_UNIQUEID" val="1067"/>
</p:tagLst>
</file>

<file path=ppt/tags/tag576.xml><?xml version="1.0" encoding="utf-8"?>
<p:tagLst xmlns:p="http://schemas.openxmlformats.org/presentationml/2006/main">
  <p:tag name="AS_UNIQUEID" val="1068"/>
</p:tagLst>
</file>

<file path=ppt/tags/tag577.xml><?xml version="1.0" encoding="utf-8"?>
<p:tagLst xmlns:p="http://schemas.openxmlformats.org/presentationml/2006/main">
  <p:tag name="AS_UNIQUEID" val="1069"/>
</p:tagLst>
</file>

<file path=ppt/tags/tag578.xml><?xml version="1.0" encoding="utf-8"?>
<p:tagLst xmlns:p="http://schemas.openxmlformats.org/presentationml/2006/main">
  <p:tag name="AS_UNIQUEID" val="1070"/>
</p:tagLst>
</file>

<file path=ppt/tags/tag579.xml><?xml version="1.0" encoding="utf-8"?>
<p:tagLst xmlns:p="http://schemas.openxmlformats.org/presentationml/2006/main">
  <p:tag name="AS_UNIQUEID" val="1071"/>
</p:tagLst>
</file>

<file path=ppt/tags/tag58.xml><?xml version="1.0" encoding="utf-8"?>
<p:tagLst xmlns:p="http://schemas.openxmlformats.org/presentationml/2006/main">
  <p:tag name="AS_UNIQUEID" val="619"/>
</p:tagLst>
</file>

<file path=ppt/tags/tag580.xml><?xml version="1.0" encoding="utf-8"?>
<p:tagLst xmlns:p="http://schemas.openxmlformats.org/presentationml/2006/main">
  <p:tag name="AS_UNIQUEID" val="1072"/>
</p:tagLst>
</file>

<file path=ppt/tags/tag581.xml><?xml version="1.0" encoding="utf-8"?>
<p:tagLst xmlns:p="http://schemas.openxmlformats.org/presentationml/2006/main">
  <p:tag name="AS_UNIQUEID" val="1073"/>
</p:tagLst>
</file>

<file path=ppt/tags/tag582.xml><?xml version="1.0" encoding="utf-8"?>
<p:tagLst xmlns:p="http://schemas.openxmlformats.org/presentationml/2006/main">
  <p:tag name="AS_UNIQUEID" val="1074"/>
</p:tagLst>
</file>

<file path=ppt/tags/tag583.xml><?xml version="1.0" encoding="utf-8"?>
<p:tagLst xmlns:p="http://schemas.openxmlformats.org/presentationml/2006/main">
  <p:tag name="AS_UNIQUEID" val="1075"/>
</p:tagLst>
</file>

<file path=ppt/tags/tag584.xml><?xml version="1.0" encoding="utf-8"?>
<p:tagLst xmlns:p="http://schemas.openxmlformats.org/presentationml/2006/main">
  <p:tag name="AS_UNIQUEID" val="1076"/>
</p:tagLst>
</file>

<file path=ppt/tags/tag585.xml><?xml version="1.0" encoding="utf-8"?>
<p:tagLst xmlns:p="http://schemas.openxmlformats.org/presentationml/2006/main">
  <p:tag name="AS_UNIQUEID" val="1077"/>
</p:tagLst>
</file>

<file path=ppt/tags/tag586.xml><?xml version="1.0" encoding="utf-8"?>
<p:tagLst xmlns:p="http://schemas.openxmlformats.org/presentationml/2006/main">
  <p:tag name="AS_UNIQUEID" val="1078"/>
</p:tagLst>
</file>

<file path=ppt/tags/tag587.xml><?xml version="1.0" encoding="utf-8"?>
<p:tagLst xmlns:p="http://schemas.openxmlformats.org/presentationml/2006/main">
  <p:tag name="AS_UNIQUEID" val="1079"/>
</p:tagLst>
</file>

<file path=ppt/tags/tag588.xml><?xml version="1.0" encoding="utf-8"?>
<p:tagLst xmlns:p="http://schemas.openxmlformats.org/presentationml/2006/main">
  <p:tag name="AS_UNIQUEID" val="1080"/>
</p:tagLst>
</file>

<file path=ppt/tags/tag589.xml><?xml version="1.0" encoding="utf-8"?>
<p:tagLst xmlns:p="http://schemas.openxmlformats.org/presentationml/2006/main">
  <p:tag name="AS_UNIQUEID" val="1081"/>
</p:tagLst>
</file>

<file path=ppt/tags/tag59.xml><?xml version="1.0" encoding="utf-8"?>
<p:tagLst xmlns:p="http://schemas.openxmlformats.org/presentationml/2006/main">
  <p:tag name="AS_UNIQUEID" val="620"/>
</p:tagLst>
</file>

<file path=ppt/tags/tag590.xml><?xml version="1.0" encoding="utf-8"?>
<p:tagLst xmlns:p="http://schemas.openxmlformats.org/presentationml/2006/main">
  <p:tag name="AS_UNIQUEID" val="1082"/>
</p:tagLst>
</file>

<file path=ppt/tags/tag591.xml><?xml version="1.0" encoding="utf-8"?>
<p:tagLst xmlns:p="http://schemas.openxmlformats.org/presentationml/2006/main">
  <p:tag name="AS_UNIQUEID" val="1083"/>
</p:tagLst>
</file>

<file path=ppt/tags/tag592.xml><?xml version="1.0" encoding="utf-8"?>
<p:tagLst xmlns:p="http://schemas.openxmlformats.org/presentationml/2006/main">
  <p:tag name="AS_UNIQUEID" val="1084"/>
</p:tagLst>
</file>

<file path=ppt/tags/tag593.xml><?xml version="1.0" encoding="utf-8"?>
<p:tagLst xmlns:p="http://schemas.openxmlformats.org/presentationml/2006/main">
  <p:tag name="AS_UNIQUEID" val="1085"/>
</p:tagLst>
</file>

<file path=ppt/tags/tag594.xml><?xml version="1.0" encoding="utf-8"?>
<p:tagLst xmlns:p="http://schemas.openxmlformats.org/presentationml/2006/main">
  <p:tag name="AS_UNIQUEID" val="1086"/>
</p:tagLst>
</file>

<file path=ppt/tags/tag595.xml><?xml version="1.0" encoding="utf-8"?>
<p:tagLst xmlns:p="http://schemas.openxmlformats.org/presentationml/2006/main">
  <p:tag name="AS_UNIQUEID" val="1087"/>
</p:tagLst>
</file>

<file path=ppt/tags/tag596.xml><?xml version="1.0" encoding="utf-8"?>
<p:tagLst xmlns:p="http://schemas.openxmlformats.org/presentationml/2006/main">
  <p:tag name="AS_UNIQUEID" val="1088"/>
</p:tagLst>
</file>

<file path=ppt/tags/tag597.xml><?xml version="1.0" encoding="utf-8"?>
<p:tagLst xmlns:p="http://schemas.openxmlformats.org/presentationml/2006/main">
  <p:tag name="AS_UNIQUEID" val="1089"/>
</p:tagLst>
</file>

<file path=ppt/tags/tag598.xml><?xml version="1.0" encoding="utf-8"?>
<p:tagLst xmlns:p="http://schemas.openxmlformats.org/presentationml/2006/main">
  <p:tag name="AS_UNIQUEID" val="1090"/>
</p:tagLst>
</file>

<file path=ppt/tags/tag599.xml><?xml version="1.0" encoding="utf-8"?>
<p:tagLst xmlns:p="http://schemas.openxmlformats.org/presentationml/2006/main">
  <p:tag name="AS_UNIQUEID" val="1091"/>
</p:tagLst>
</file>

<file path=ppt/tags/tag6.xml><?xml version="1.0" encoding="utf-8"?>
<p:tagLst xmlns:p="http://schemas.openxmlformats.org/presentationml/2006/main">
  <p:tag name="AS_UNIQUEID" val="567"/>
</p:tagLst>
</file>

<file path=ppt/tags/tag60.xml><?xml version="1.0" encoding="utf-8"?>
<p:tagLst xmlns:p="http://schemas.openxmlformats.org/presentationml/2006/main">
  <p:tag name="AS_UNIQUEID" val="621"/>
</p:tagLst>
</file>

<file path=ppt/tags/tag600.xml><?xml version="1.0" encoding="utf-8"?>
<p:tagLst xmlns:p="http://schemas.openxmlformats.org/presentationml/2006/main">
  <p:tag name="AS_UNIQUEID" val="1092"/>
</p:tagLst>
</file>

<file path=ppt/tags/tag601.xml><?xml version="1.0" encoding="utf-8"?>
<p:tagLst xmlns:p="http://schemas.openxmlformats.org/presentationml/2006/main">
  <p:tag name="AS_UNIQUEID" val="1093"/>
</p:tagLst>
</file>

<file path=ppt/tags/tag602.xml><?xml version="1.0" encoding="utf-8"?>
<p:tagLst xmlns:p="http://schemas.openxmlformats.org/presentationml/2006/main">
  <p:tag name="AS_UNIQUEID" val="1094"/>
</p:tagLst>
</file>

<file path=ppt/tags/tag603.xml><?xml version="1.0" encoding="utf-8"?>
<p:tagLst xmlns:p="http://schemas.openxmlformats.org/presentationml/2006/main">
  <p:tag name="AS_UNIQUEID" val="1095"/>
</p:tagLst>
</file>

<file path=ppt/tags/tag604.xml><?xml version="1.0" encoding="utf-8"?>
<p:tagLst xmlns:p="http://schemas.openxmlformats.org/presentationml/2006/main">
  <p:tag name="AS_UNIQUEID" val="1096"/>
</p:tagLst>
</file>

<file path=ppt/tags/tag605.xml><?xml version="1.0" encoding="utf-8"?>
<p:tagLst xmlns:p="http://schemas.openxmlformats.org/presentationml/2006/main">
  <p:tag name="AS_UNIQUEID" val="1097"/>
</p:tagLst>
</file>

<file path=ppt/tags/tag606.xml><?xml version="1.0" encoding="utf-8"?>
<p:tagLst xmlns:p="http://schemas.openxmlformats.org/presentationml/2006/main">
  <p:tag name="AS_UNIQUEID" val="1098"/>
</p:tagLst>
</file>

<file path=ppt/tags/tag607.xml><?xml version="1.0" encoding="utf-8"?>
<p:tagLst xmlns:p="http://schemas.openxmlformats.org/presentationml/2006/main">
  <p:tag name="AS_UNIQUEID" val="1099"/>
</p:tagLst>
</file>

<file path=ppt/tags/tag608.xml><?xml version="1.0" encoding="utf-8"?>
<p:tagLst xmlns:p="http://schemas.openxmlformats.org/presentationml/2006/main">
  <p:tag name="AS_UNIQUEID" val="1100"/>
</p:tagLst>
</file>

<file path=ppt/tags/tag609.xml><?xml version="1.0" encoding="utf-8"?>
<p:tagLst xmlns:p="http://schemas.openxmlformats.org/presentationml/2006/main">
  <p:tag name="AS_UNIQUEID" val="1101"/>
</p:tagLst>
</file>

<file path=ppt/tags/tag61.xml><?xml version="1.0" encoding="utf-8"?>
<p:tagLst xmlns:p="http://schemas.openxmlformats.org/presentationml/2006/main">
  <p:tag name="AS_UNIQUEID" val="622"/>
</p:tagLst>
</file>

<file path=ppt/tags/tag610.xml><?xml version="1.0" encoding="utf-8"?>
<p:tagLst xmlns:p="http://schemas.openxmlformats.org/presentationml/2006/main">
  <p:tag name="AS_UNIQUEID" val="1102"/>
</p:tagLst>
</file>

<file path=ppt/tags/tag611.xml><?xml version="1.0" encoding="utf-8"?>
<p:tagLst xmlns:p="http://schemas.openxmlformats.org/presentationml/2006/main">
  <p:tag name="AS_UNIQUEID" val="1103"/>
</p:tagLst>
</file>

<file path=ppt/tags/tag612.xml><?xml version="1.0" encoding="utf-8"?>
<p:tagLst xmlns:p="http://schemas.openxmlformats.org/presentationml/2006/main">
  <p:tag name="AS_UNIQUEID" val="1104"/>
</p:tagLst>
</file>

<file path=ppt/tags/tag613.xml><?xml version="1.0" encoding="utf-8"?>
<p:tagLst xmlns:p="http://schemas.openxmlformats.org/presentationml/2006/main">
  <p:tag name="AS_UNIQUEID" val="1105"/>
</p:tagLst>
</file>

<file path=ppt/tags/tag614.xml><?xml version="1.0" encoding="utf-8"?>
<p:tagLst xmlns:p="http://schemas.openxmlformats.org/presentationml/2006/main">
  <p:tag name="AS_UNIQUEID" val="1106"/>
</p:tagLst>
</file>

<file path=ppt/tags/tag615.xml><?xml version="1.0" encoding="utf-8"?>
<p:tagLst xmlns:p="http://schemas.openxmlformats.org/presentationml/2006/main">
  <p:tag name="AS_UNIQUEID" val="1107"/>
</p:tagLst>
</file>

<file path=ppt/tags/tag616.xml><?xml version="1.0" encoding="utf-8"?>
<p:tagLst xmlns:p="http://schemas.openxmlformats.org/presentationml/2006/main">
  <p:tag name="AS_UNIQUEID" val="1108"/>
</p:tagLst>
</file>

<file path=ppt/tags/tag617.xml><?xml version="1.0" encoding="utf-8"?>
<p:tagLst xmlns:p="http://schemas.openxmlformats.org/presentationml/2006/main">
  <p:tag name="AS_UNIQUEID" val="1109"/>
</p:tagLst>
</file>

<file path=ppt/tags/tag618.xml><?xml version="1.0" encoding="utf-8"?>
<p:tagLst xmlns:p="http://schemas.openxmlformats.org/presentationml/2006/main">
  <p:tag name="AS_UNIQUEID" val="1110"/>
</p:tagLst>
</file>

<file path=ppt/tags/tag619.xml><?xml version="1.0" encoding="utf-8"?>
<p:tagLst xmlns:p="http://schemas.openxmlformats.org/presentationml/2006/main">
  <p:tag name="AS_UNIQUEID" val="1111"/>
</p:tagLst>
</file>

<file path=ppt/tags/tag62.xml><?xml version="1.0" encoding="utf-8"?>
<p:tagLst xmlns:p="http://schemas.openxmlformats.org/presentationml/2006/main">
  <p:tag name="AS_UNIQUEID" val="623"/>
</p:tagLst>
</file>

<file path=ppt/tags/tag620.xml><?xml version="1.0" encoding="utf-8"?>
<p:tagLst xmlns:p="http://schemas.openxmlformats.org/presentationml/2006/main">
  <p:tag name="AS_UNIQUEID" val="1112"/>
</p:tagLst>
</file>

<file path=ppt/tags/tag621.xml><?xml version="1.0" encoding="utf-8"?>
<p:tagLst xmlns:p="http://schemas.openxmlformats.org/presentationml/2006/main">
  <p:tag name="AS_UNIQUEID" val="1113"/>
</p:tagLst>
</file>

<file path=ppt/tags/tag622.xml><?xml version="1.0" encoding="utf-8"?>
<p:tagLst xmlns:p="http://schemas.openxmlformats.org/presentationml/2006/main">
  <p:tag name="AS_UNIQUEID" val="1114"/>
</p:tagLst>
</file>

<file path=ppt/tags/tag623.xml><?xml version="1.0" encoding="utf-8"?>
<p:tagLst xmlns:p="http://schemas.openxmlformats.org/presentationml/2006/main">
  <p:tag name="AS_UNIQUEID" val="1115"/>
</p:tagLst>
</file>

<file path=ppt/tags/tag624.xml><?xml version="1.0" encoding="utf-8"?>
<p:tagLst xmlns:p="http://schemas.openxmlformats.org/presentationml/2006/main">
  <p:tag name="AS_UNIQUEID" val="1116"/>
</p:tagLst>
</file>

<file path=ppt/tags/tag625.xml><?xml version="1.0" encoding="utf-8"?>
<p:tagLst xmlns:p="http://schemas.openxmlformats.org/presentationml/2006/main">
  <p:tag name="AS_UNIQUEID" val="1117"/>
</p:tagLst>
</file>

<file path=ppt/tags/tag626.xml><?xml version="1.0" encoding="utf-8"?>
<p:tagLst xmlns:p="http://schemas.openxmlformats.org/presentationml/2006/main">
  <p:tag name="AS_UNIQUEID" val="1118"/>
</p:tagLst>
</file>

<file path=ppt/tags/tag627.xml><?xml version="1.0" encoding="utf-8"?>
<p:tagLst xmlns:p="http://schemas.openxmlformats.org/presentationml/2006/main">
  <p:tag name="AS_UNIQUEID" val="1119"/>
</p:tagLst>
</file>

<file path=ppt/tags/tag628.xml><?xml version="1.0" encoding="utf-8"?>
<p:tagLst xmlns:p="http://schemas.openxmlformats.org/presentationml/2006/main">
  <p:tag name="AS_UNIQUEID" val="1120"/>
</p:tagLst>
</file>

<file path=ppt/tags/tag629.xml><?xml version="1.0" encoding="utf-8"?>
<p:tagLst xmlns:p="http://schemas.openxmlformats.org/presentationml/2006/main">
  <p:tag name="AS_UNIQUEID" val="1121"/>
</p:tagLst>
</file>

<file path=ppt/tags/tag63.xml><?xml version="1.0" encoding="utf-8"?>
<p:tagLst xmlns:p="http://schemas.openxmlformats.org/presentationml/2006/main">
  <p:tag name="AS_UNIQUEID" val="624"/>
</p:tagLst>
</file>

<file path=ppt/tags/tag630.xml><?xml version="1.0" encoding="utf-8"?>
<p:tagLst xmlns:p="http://schemas.openxmlformats.org/presentationml/2006/main">
  <p:tag name="AS_UNIQUEID" val="1122"/>
</p:tagLst>
</file>

<file path=ppt/tags/tag631.xml><?xml version="1.0" encoding="utf-8"?>
<p:tagLst xmlns:p="http://schemas.openxmlformats.org/presentationml/2006/main">
  <p:tag name="AS_UNIQUEID" val="1123"/>
</p:tagLst>
</file>

<file path=ppt/tags/tag632.xml><?xml version="1.0" encoding="utf-8"?>
<p:tagLst xmlns:p="http://schemas.openxmlformats.org/presentationml/2006/main">
  <p:tag name="AS_UNIQUEID" val="1124"/>
</p:tagLst>
</file>

<file path=ppt/tags/tag633.xml><?xml version="1.0" encoding="utf-8"?>
<p:tagLst xmlns:p="http://schemas.openxmlformats.org/presentationml/2006/main">
  <p:tag name="AS_UNIQUEID" val="1125"/>
</p:tagLst>
</file>

<file path=ppt/tags/tag634.xml><?xml version="1.0" encoding="utf-8"?>
<p:tagLst xmlns:p="http://schemas.openxmlformats.org/presentationml/2006/main">
  <p:tag name="AS_UNIQUEID" val="1126"/>
</p:tagLst>
</file>

<file path=ppt/tags/tag635.xml><?xml version="1.0" encoding="utf-8"?>
<p:tagLst xmlns:p="http://schemas.openxmlformats.org/presentationml/2006/main">
  <p:tag name="AS_UNIQUEID" val="1127"/>
</p:tagLst>
</file>

<file path=ppt/tags/tag636.xml><?xml version="1.0" encoding="utf-8"?>
<p:tagLst xmlns:p="http://schemas.openxmlformats.org/presentationml/2006/main">
  <p:tag name="AS_UNIQUEID" val="1128"/>
</p:tagLst>
</file>

<file path=ppt/tags/tag637.xml><?xml version="1.0" encoding="utf-8"?>
<p:tagLst xmlns:p="http://schemas.openxmlformats.org/presentationml/2006/main">
  <p:tag name="AS_UNIQUEID" val="1129"/>
</p:tagLst>
</file>

<file path=ppt/tags/tag638.xml><?xml version="1.0" encoding="utf-8"?>
<p:tagLst xmlns:p="http://schemas.openxmlformats.org/presentationml/2006/main">
  <p:tag name="AS_UNIQUEID" val="1130"/>
</p:tagLst>
</file>

<file path=ppt/tags/tag639.xml><?xml version="1.0" encoding="utf-8"?>
<p:tagLst xmlns:p="http://schemas.openxmlformats.org/presentationml/2006/main">
  <p:tag name="AS_UNIQUEID" val="1131"/>
</p:tagLst>
</file>

<file path=ppt/tags/tag64.xml><?xml version="1.0" encoding="utf-8"?>
<p:tagLst xmlns:p="http://schemas.openxmlformats.org/presentationml/2006/main">
  <p:tag name="AS_UNIQUEID" val="625"/>
</p:tagLst>
</file>

<file path=ppt/tags/tag640.xml><?xml version="1.0" encoding="utf-8"?>
<p:tagLst xmlns:p="http://schemas.openxmlformats.org/presentationml/2006/main">
  <p:tag name="AS_UNIQUEID" val="1132"/>
</p:tagLst>
</file>

<file path=ppt/tags/tag641.xml><?xml version="1.0" encoding="utf-8"?>
<p:tagLst xmlns:p="http://schemas.openxmlformats.org/presentationml/2006/main">
  <p:tag name="AS_UNIQUEID" val="1133"/>
</p:tagLst>
</file>

<file path=ppt/tags/tag642.xml><?xml version="1.0" encoding="utf-8"?>
<p:tagLst xmlns:p="http://schemas.openxmlformats.org/presentationml/2006/main">
  <p:tag name="AS_UNIQUEID" val="1134"/>
</p:tagLst>
</file>

<file path=ppt/tags/tag643.xml><?xml version="1.0" encoding="utf-8"?>
<p:tagLst xmlns:p="http://schemas.openxmlformats.org/presentationml/2006/main">
  <p:tag name="AS_UNIQUEID" val="1135"/>
</p:tagLst>
</file>

<file path=ppt/tags/tag644.xml><?xml version="1.0" encoding="utf-8"?>
<p:tagLst xmlns:p="http://schemas.openxmlformats.org/presentationml/2006/main">
  <p:tag name="AS_UNIQUEID" val="1136"/>
</p:tagLst>
</file>

<file path=ppt/tags/tag645.xml><?xml version="1.0" encoding="utf-8"?>
<p:tagLst xmlns:p="http://schemas.openxmlformats.org/presentationml/2006/main">
  <p:tag name="AS_UNIQUEID" val="1137"/>
</p:tagLst>
</file>

<file path=ppt/tags/tag646.xml><?xml version="1.0" encoding="utf-8"?>
<p:tagLst xmlns:p="http://schemas.openxmlformats.org/presentationml/2006/main">
  <p:tag name="AS_UNIQUEID" val="1138"/>
</p:tagLst>
</file>

<file path=ppt/tags/tag647.xml><?xml version="1.0" encoding="utf-8"?>
<p:tagLst xmlns:p="http://schemas.openxmlformats.org/presentationml/2006/main">
  <p:tag name="AS_UNIQUEID" val="1139"/>
</p:tagLst>
</file>

<file path=ppt/tags/tag648.xml><?xml version="1.0" encoding="utf-8"?>
<p:tagLst xmlns:p="http://schemas.openxmlformats.org/presentationml/2006/main">
  <p:tag name="AS_UNIQUEID" val="1140"/>
</p:tagLst>
</file>

<file path=ppt/tags/tag649.xml><?xml version="1.0" encoding="utf-8"?>
<p:tagLst xmlns:p="http://schemas.openxmlformats.org/presentationml/2006/main">
  <p:tag name="AS_UNIQUEID" val="1141"/>
</p:tagLst>
</file>

<file path=ppt/tags/tag65.xml><?xml version="1.0" encoding="utf-8"?>
<p:tagLst xmlns:p="http://schemas.openxmlformats.org/presentationml/2006/main">
  <p:tag name="AS_UNIQUEID" val="626"/>
</p:tagLst>
</file>

<file path=ppt/tags/tag650.xml><?xml version="1.0" encoding="utf-8"?>
<p:tagLst xmlns:p="http://schemas.openxmlformats.org/presentationml/2006/main">
  <p:tag name="AS_UNIQUEID" val="1142"/>
</p:tagLst>
</file>

<file path=ppt/tags/tag651.xml><?xml version="1.0" encoding="utf-8"?>
<p:tagLst xmlns:p="http://schemas.openxmlformats.org/presentationml/2006/main">
  <p:tag name="AS_UNIQUEID" val="1143"/>
</p:tagLst>
</file>

<file path=ppt/tags/tag652.xml><?xml version="1.0" encoding="utf-8"?>
<p:tagLst xmlns:p="http://schemas.openxmlformats.org/presentationml/2006/main">
  <p:tag name="AS_UNIQUEID" val="1144"/>
</p:tagLst>
</file>

<file path=ppt/tags/tag653.xml><?xml version="1.0" encoding="utf-8"?>
<p:tagLst xmlns:p="http://schemas.openxmlformats.org/presentationml/2006/main">
  <p:tag name="AS_UNIQUEID" val="1145"/>
</p:tagLst>
</file>

<file path=ppt/tags/tag654.xml><?xml version="1.0" encoding="utf-8"?>
<p:tagLst xmlns:p="http://schemas.openxmlformats.org/presentationml/2006/main">
  <p:tag name="AS_UNIQUEID" val="1146"/>
</p:tagLst>
</file>

<file path=ppt/tags/tag655.xml><?xml version="1.0" encoding="utf-8"?>
<p:tagLst xmlns:p="http://schemas.openxmlformats.org/presentationml/2006/main">
  <p:tag name="AS_UNIQUEID" val="1147"/>
</p:tagLst>
</file>

<file path=ppt/tags/tag656.xml><?xml version="1.0" encoding="utf-8"?>
<p:tagLst xmlns:p="http://schemas.openxmlformats.org/presentationml/2006/main">
  <p:tag name="AS_UNIQUEID" val="1148"/>
</p:tagLst>
</file>

<file path=ppt/tags/tag657.xml><?xml version="1.0" encoding="utf-8"?>
<p:tagLst xmlns:p="http://schemas.openxmlformats.org/presentationml/2006/main">
  <p:tag name="AS_UNIQUEID" val="1149"/>
</p:tagLst>
</file>

<file path=ppt/tags/tag658.xml><?xml version="1.0" encoding="utf-8"?>
<p:tagLst xmlns:p="http://schemas.openxmlformats.org/presentationml/2006/main">
  <p:tag name="AS_UNIQUEID" val="1150"/>
</p:tagLst>
</file>

<file path=ppt/tags/tag659.xml><?xml version="1.0" encoding="utf-8"?>
<p:tagLst xmlns:p="http://schemas.openxmlformats.org/presentationml/2006/main">
  <p:tag name="AS_UNIQUEID" val="1151"/>
</p:tagLst>
</file>

<file path=ppt/tags/tag66.xml><?xml version="1.0" encoding="utf-8"?>
<p:tagLst xmlns:p="http://schemas.openxmlformats.org/presentationml/2006/main">
  <p:tag name="AS_UNIQUEID" val="627"/>
</p:tagLst>
</file>

<file path=ppt/tags/tag660.xml><?xml version="1.0" encoding="utf-8"?>
<p:tagLst xmlns:p="http://schemas.openxmlformats.org/presentationml/2006/main">
  <p:tag name="AS_UNIQUEID" val="1152"/>
</p:tagLst>
</file>

<file path=ppt/tags/tag661.xml><?xml version="1.0" encoding="utf-8"?>
<p:tagLst xmlns:p="http://schemas.openxmlformats.org/presentationml/2006/main">
  <p:tag name="AS_UNIQUEID" val="1153"/>
</p:tagLst>
</file>

<file path=ppt/tags/tag662.xml><?xml version="1.0" encoding="utf-8"?>
<p:tagLst xmlns:p="http://schemas.openxmlformats.org/presentationml/2006/main">
  <p:tag name="AS_UNIQUEID" val="1154"/>
</p:tagLst>
</file>

<file path=ppt/tags/tag663.xml><?xml version="1.0" encoding="utf-8"?>
<p:tagLst xmlns:p="http://schemas.openxmlformats.org/presentationml/2006/main">
  <p:tag name="AS_UNIQUEID" val="1155"/>
</p:tagLst>
</file>

<file path=ppt/tags/tag664.xml><?xml version="1.0" encoding="utf-8"?>
<p:tagLst xmlns:p="http://schemas.openxmlformats.org/presentationml/2006/main">
  <p:tag name="AS_UNIQUEID" val="1156"/>
</p:tagLst>
</file>

<file path=ppt/tags/tag665.xml><?xml version="1.0" encoding="utf-8"?>
<p:tagLst xmlns:p="http://schemas.openxmlformats.org/presentationml/2006/main">
  <p:tag name="AS_UNIQUEID" val="1157"/>
</p:tagLst>
</file>

<file path=ppt/tags/tag666.xml><?xml version="1.0" encoding="utf-8"?>
<p:tagLst xmlns:p="http://schemas.openxmlformats.org/presentationml/2006/main">
  <p:tag name="AS_UNIQUEID" val="1158"/>
</p:tagLst>
</file>

<file path=ppt/tags/tag667.xml><?xml version="1.0" encoding="utf-8"?>
<p:tagLst xmlns:p="http://schemas.openxmlformats.org/presentationml/2006/main">
  <p:tag name="AS_UNIQUEID" val="1159"/>
</p:tagLst>
</file>

<file path=ppt/tags/tag668.xml><?xml version="1.0" encoding="utf-8"?>
<p:tagLst xmlns:p="http://schemas.openxmlformats.org/presentationml/2006/main">
  <p:tag name="AS_UNIQUEID" val="1160"/>
</p:tagLst>
</file>

<file path=ppt/tags/tag669.xml><?xml version="1.0" encoding="utf-8"?>
<p:tagLst xmlns:p="http://schemas.openxmlformats.org/presentationml/2006/main">
  <p:tag name="AS_UNIQUEID" val="1161"/>
</p:tagLst>
</file>

<file path=ppt/tags/tag67.xml><?xml version="1.0" encoding="utf-8"?>
<p:tagLst xmlns:p="http://schemas.openxmlformats.org/presentationml/2006/main">
  <p:tag name="AS_UNIQUEID" val="628"/>
</p:tagLst>
</file>

<file path=ppt/tags/tag670.xml><?xml version="1.0" encoding="utf-8"?>
<p:tagLst xmlns:p="http://schemas.openxmlformats.org/presentationml/2006/main">
  <p:tag name="AS_UNIQUEID" val="1162"/>
</p:tagLst>
</file>

<file path=ppt/tags/tag671.xml><?xml version="1.0" encoding="utf-8"?>
<p:tagLst xmlns:p="http://schemas.openxmlformats.org/presentationml/2006/main">
  <p:tag name="AS_UNIQUEID" val="1163"/>
</p:tagLst>
</file>

<file path=ppt/tags/tag672.xml><?xml version="1.0" encoding="utf-8"?>
<p:tagLst xmlns:p="http://schemas.openxmlformats.org/presentationml/2006/main">
  <p:tag name="AS_UNIQUEID" val="1164"/>
</p:tagLst>
</file>

<file path=ppt/tags/tag673.xml><?xml version="1.0" encoding="utf-8"?>
<p:tagLst xmlns:p="http://schemas.openxmlformats.org/presentationml/2006/main">
  <p:tag name="AS_UNIQUEID" val="1165"/>
</p:tagLst>
</file>

<file path=ppt/tags/tag674.xml><?xml version="1.0" encoding="utf-8"?>
<p:tagLst xmlns:p="http://schemas.openxmlformats.org/presentationml/2006/main">
  <p:tag name="AS_UNIQUEID" val="1166"/>
</p:tagLst>
</file>

<file path=ppt/tags/tag675.xml><?xml version="1.0" encoding="utf-8"?>
<p:tagLst xmlns:p="http://schemas.openxmlformats.org/presentationml/2006/main">
  <p:tag name="AS_UNIQUEID" val="1167"/>
</p:tagLst>
</file>

<file path=ppt/tags/tag676.xml><?xml version="1.0" encoding="utf-8"?>
<p:tagLst xmlns:p="http://schemas.openxmlformats.org/presentationml/2006/main">
  <p:tag name="AS_UNIQUEID" val="1168"/>
</p:tagLst>
</file>

<file path=ppt/tags/tag677.xml><?xml version="1.0" encoding="utf-8"?>
<p:tagLst xmlns:p="http://schemas.openxmlformats.org/presentationml/2006/main">
  <p:tag name="AS_UNIQUEID" val="1169"/>
</p:tagLst>
</file>

<file path=ppt/tags/tag678.xml><?xml version="1.0" encoding="utf-8"?>
<p:tagLst xmlns:p="http://schemas.openxmlformats.org/presentationml/2006/main">
  <p:tag name="AS_UNIQUEID" val="1170"/>
</p:tagLst>
</file>

<file path=ppt/tags/tag679.xml><?xml version="1.0" encoding="utf-8"?>
<p:tagLst xmlns:p="http://schemas.openxmlformats.org/presentationml/2006/main">
  <p:tag name="AS_UNIQUEID" val="1171"/>
</p:tagLst>
</file>

<file path=ppt/tags/tag68.xml><?xml version="1.0" encoding="utf-8"?>
<p:tagLst xmlns:p="http://schemas.openxmlformats.org/presentationml/2006/main">
  <p:tag name="AS_UNIQUEID" val="629"/>
</p:tagLst>
</file>

<file path=ppt/tags/tag680.xml><?xml version="1.0" encoding="utf-8"?>
<p:tagLst xmlns:p="http://schemas.openxmlformats.org/presentationml/2006/main">
  <p:tag name="AS_UNIQUEID" val="1172"/>
</p:tagLst>
</file>

<file path=ppt/tags/tag681.xml><?xml version="1.0" encoding="utf-8"?>
<p:tagLst xmlns:p="http://schemas.openxmlformats.org/presentationml/2006/main">
  <p:tag name="AS_UNIQUEID" val="1173"/>
</p:tagLst>
</file>

<file path=ppt/tags/tag682.xml><?xml version="1.0" encoding="utf-8"?>
<p:tagLst xmlns:p="http://schemas.openxmlformats.org/presentationml/2006/main">
  <p:tag name="AS_UNIQUEID" val="1174"/>
</p:tagLst>
</file>

<file path=ppt/tags/tag683.xml><?xml version="1.0" encoding="utf-8"?>
<p:tagLst xmlns:p="http://schemas.openxmlformats.org/presentationml/2006/main">
  <p:tag name="AS_UNIQUEID" val="1175"/>
</p:tagLst>
</file>

<file path=ppt/tags/tag684.xml><?xml version="1.0" encoding="utf-8"?>
<p:tagLst xmlns:p="http://schemas.openxmlformats.org/presentationml/2006/main">
  <p:tag name="AS_UNIQUEID" val="1176"/>
</p:tagLst>
</file>

<file path=ppt/tags/tag685.xml><?xml version="1.0" encoding="utf-8"?>
<p:tagLst xmlns:p="http://schemas.openxmlformats.org/presentationml/2006/main">
  <p:tag name="AS_UNIQUEID" val="1177"/>
</p:tagLst>
</file>

<file path=ppt/tags/tag686.xml><?xml version="1.0" encoding="utf-8"?>
<p:tagLst xmlns:p="http://schemas.openxmlformats.org/presentationml/2006/main">
  <p:tag name="AS_UNIQUEID" val="1178"/>
</p:tagLst>
</file>

<file path=ppt/tags/tag687.xml><?xml version="1.0" encoding="utf-8"?>
<p:tagLst xmlns:p="http://schemas.openxmlformats.org/presentationml/2006/main">
  <p:tag name="AS_UNIQUEID" val="1179"/>
</p:tagLst>
</file>

<file path=ppt/tags/tag688.xml><?xml version="1.0" encoding="utf-8"?>
<p:tagLst xmlns:p="http://schemas.openxmlformats.org/presentationml/2006/main">
  <p:tag name="AS_UNIQUEID" val="1180"/>
</p:tagLst>
</file>

<file path=ppt/tags/tag689.xml><?xml version="1.0" encoding="utf-8"?>
<p:tagLst xmlns:p="http://schemas.openxmlformats.org/presentationml/2006/main">
  <p:tag name="AS_UNIQUEID" val="1181"/>
</p:tagLst>
</file>

<file path=ppt/tags/tag69.xml><?xml version="1.0" encoding="utf-8"?>
<p:tagLst xmlns:p="http://schemas.openxmlformats.org/presentationml/2006/main">
  <p:tag name="AS_UNIQUEID" val="630"/>
</p:tagLst>
</file>

<file path=ppt/tags/tag690.xml><?xml version="1.0" encoding="utf-8"?>
<p:tagLst xmlns:p="http://schemas.openxmlformats.org/presentationml/2006/main">
  <p:tag name="AS_UNIQUEID" val="1182"/>
</p:tagLst>
</file>

<file path=ppt/tags/tag691.xml><?xml version="1.0" encoding="utf-8"?>
<p:tagLst xmlns:p="http://schemas.openxmlformats.org/presentationml/2006/main">
  <p:tag name="AS_UNIQUEID" val="1183"/>
</p:tagLst>
</file>

<file path=ppt/tags/tag692.xml><?xml version="1.0" encoding="utf-8"?>
<p:tagLst xmlns:p="http://schemas.openxmlformats.org/presentationml/2006/main">
  <p:tag name="AS_UNIQUEID" val="1184"/>
</p:tagLst>
</file>

<file path=ppt/tags/tag693.xml><?xml version="1.0" encoding="utf-8"?>
<p:tagLst xmlns:p="http://schemas.openxmlformats.org/presentationml/2006/main">
  <p:tag name="AS_UNIQUEID" val="1185"/>
</p:tagLst>
</file>

<file path=ppt/tags/tag694.xml><?xml version="1.0" encoding="utf-8"?>
<p:tagLst xmlns:p="http://schemas.openxmlformats.org/presentationml/2006/main">
  <p:tag name="AS_UNIQUEID" val="1186"/>
</p:tagLst>
</file>

<file path=ppt/tags/tag695.xml><?xml version="1.0" encoding="utf-8"?>
<p:tagLst xmlns:p="http://schemas.openxmlformats.org/presentationml/2006/main">
  <p:tag name="AS_UNIQUEID" val="1187"/>
</p:tagLst>
</file>

<file path=ppt/tags/tag696.xml><?xml version="1.0" encoding="utf-8"?>
<p:tagLst xmlns:p="http://schemas.openxmlformats.org/presentationml/2006/main">
  <p:tag name="AS_UNIQUEID" val="1188"/>
</p:tagLst>
</file>

<file path=ppt/tags/tag697.xml><?xml version="1.0" encoding="utf-8"?>
<p:tagLst xmlns:p="http://schemas.openxmlformats.org/presentationml/2006/main">
  <p:tag name="AS_UNIQUEID" val="1189"/>
</p:tagLst>
</file>

<file path=ppt/tags/tag698.xml><?xml version="1.0" encoding="utf-8"?>
<p:tagLst xmlns:p="http://schemas.openxmlformats.org/presentationml/2006/main">
  <p:tag name="AS_UNIQUEID" val="1190"/>
</p:tagLst>
</file>

<file path=ppt/tags/tag699.xml><?xml version="1.0" encoding="utf-8"?>
<p:tagLst xmlns:p="http://schemas.openxmlformats.org/presentationml/2006/main">
  <p:tag name="AS_UNIQUEID" val="1191"/>
</p:tagLst>
</file>

<file path=ppt/tags/tag7.xml><?xml version="1.0" encoding="utf-8"?>
<p:tagLst xmlns:p="http://schemas.openxmlformats.org/presentationml/2006/main">
  <p:tag name="AS_UNIQUEID" val="568"/>
</p:tagLst>
</file>

<file path=ppt/tags/tag70.xml><?xml version="1.0" encoding="utf-8"?>
<p:tagLst xmlns:p="http://schemas.openxmlformats.org/presentationml/2006/main">
  <p:tag name="AS_UNIQUEID" val="631"/>
</p:tagLst>
</file>

<file path=ppt/tags/tag700.xml><?xml version="1.0" encoding="utf-8"?>
<p:tagLst xmlns:p="http://schemas.openxmlformats.org/presentationml/2006/main">
  <p:tag name="AS_UNIQUEID" val="1192"/>
</p:tagLst>
</file>

<file path=ppt/tags/tag701.xml><?xml version="1.0" encoding="utf-8"?>
<p:tagLst xmlns:p="http://schemas.openxmlformats.org/presentationml/2006/main">
  <p:tag name="AS_UNIQUEID" val="1193"/>
</p:tagLst>
</file>

<file path=ppt/tags/tag702.xml><?xml version="1.0" encoding="utf-8"?>
<p:tagLst xmlns:p="http://schemas.openxmlformats.org/presentationml/2006/main">
  <p:tag name="AS_UNIQUEID" val="1194"/>
</p:tagLst>
</file>

<file path=ppt/tags/tag703.xml><?xml version="1.0" encoding="utf-8"?>
<p:tagLst xmlns:p="http://schemas.openxmlformats.org/presentationml/2006/main">
  <p:tag name="AS_UNIQUEID" val="1195"/>
</p:tagLst>
</file>

<file path=ppt/tags/tag704.xml><?xml version="1.0" encoding="utf-8"?>
<p:tagLst xmlns:p="http://schemas.openxmlformats.org/presentationml/2006/main">
  <p:tag name="AS_UNIQUEID" val="1196"/>
</p:tagLst>
</file>

<file path=ppt/tags/tag705.xml><?xml version="1.0" encoding="utf-8"?>
<p:tagLst xmlns:p="http://schemas.openxmlformats.org/presentationml/2006/main">
  <p:tag name="AS_UNIQUEID" val="1197"/>
</p:tagLst>
</file>

<file path=ppt/tags/tag706.xml><?xml version="1.0" encoding="utf-8"?>
<p:tagLst xmlns:p="http://schemas.openxmlformats.org/presentationml/2006/main">
  <p:tag name="AS_UNIQUEID" val="1198"/>
</p:tagLst>
</file>

<file path=ppt/tags/tag707.xml><?xml version="1.0" encoding="utf-8"?>
<p:tagLst xmlns:p="http://schemas.openxmlformats.org/presentationml/2006/main">
  <p:tag name="AS_UNIQUEID" val="1199"/>
</p:tagLst>
</file>

<file path=ppt/tags/tag708.xml><?xml version="1.0" encoding="utf-8"?>
<p:tagLst xmlns:p="http://schemas.openxmlformats.org/presentationml/2006/main">
  <p:tag name="AS_UNIQUEID" val="1200"/>
</p:tagLst>
</file>

<file path=ppt/tags/tag709.xml><?xml version="1.0" encoding="utf-8"?>
<p:tagLst xmlns:p="http://schemas.openxmlformats.org/presentationml/2006/main">
  <p:tag name="AS_UNIQUEID" val="1201"/>
</p:tagLst>
</file>

<file path=ppt/tags/tag71.xml><?xml version="1.0" encoding="utf-8"?>
<p:tagLst xmlns:p="http://schemas.openxmlformats.org/presentationml/2006/main">
  <p:tag name="AS_UNIQUEID" val="632"/>
</p:tagLst>
</file>

<file path=ppt/tags/tag710.xml><?xml version="1.0" encoding="utf-8"?>
<p:tagLst xmlns:p="http://schemas.openxmlformats.org/presentationml/2006/main">
  <p:tag name="AS_UNIQUEID" val="412"/>
</p:tagLst>
</file>

<file path=ppt/tags/tag711.xml><?xml version="1.0" encoding="utf-8"?>
<p:tagLst xmlns:p="http://schemas.openxmlformats.org/presentationml/2006/main">
  <p:tag name="AS_UNIQUEID" val="413"/>
</p:tagLst>
</file>

<file path=ppt/tags/tag712.xml><?xml version="1.0" encoding="utf-8"?>
<p:tagLst xmlns:p="http://schemas.openxmlformats.org/presentationml/2006/main">
  <p:tag name="AS_UNIQUEID" val="414"/>
</p:tagLst>
</file>

<file path=ppt/tags/tag713.xml><?xml version="1.0" encoding="utf-8"?>
<p:tagLst xmlns:p="http://schemas.openxmlformats.org/presentationml/2006/main">
  <p:tag name="AS_UNIQUEID" val="417"/>
</p:tagLst>
</file>

<file path=ppt/tags/tag714.xml><?xml version="1.0" encoding="utf-8"?>
<p:tagLst xmlns:p="http://schemas.openxmlformats.org/presentationml/2006/main">
  <p:tag name="AS_UNIQUEID" val="418"/>
</p:tagLst>
</file>

<file path=ppt/tags/tag715.xml><?xml version="1.0" encoding="utf-8"?>
<p:tagLst xmlns:p="http://schemas.openxmlformats.org/presentationml/2006/main">
  <p:tag name="AS_UNIQUEID" val="419"/>
</p:tagLst>
</file>

<file path=ppt/tags/tag716.xml><?xml version="1.0" encoding="utf-8"?>
<p:tagLst xmlns:p="http://schemas.openxmlformats.org/presentationml/2006/main">
  <p:tag name="AS_UNIQUEID" val="1202"/>
</p:tagLst>
</file>

<file path=ppt/tags/tag717.xml><?xml version="1.0" encoding="utf-8"?>
<p:tagLst xmlns:p="http://schemas.openxmlformats.org/presentationml/2006/main">
  <p:tag name="AS_UNIQUEID" val="1203"/>
</p:tagLst>
</file>

<file path=ppt/tags/tag718.xml><?xml version="1.0" encoding="utf-8"?>
<p:tagLst xmlns:p="http://schemas.openxmlformats.org/presentationml/2006/main">
  <p:tag name="AS_UNIQUEID" val="1204"/>
</p:tagLst>
</file>

<file path=ppt/tags/tag719.xml><?xml version="1.0" encoding="utf-8"?>
<p:tagLst xmlns:p="http://schemas.openxmlformats.org/presentationml/2006/main">
  <p:tag name="AS_UNIQUEID" val="412"/>
</p:tagLst>
</file>

<file path=ppt/tags/tag72.xml><?xml version="1.0" encoding="utf-8"?>
<p:tagLst xmlns:p="http://schemas.openxmlformats.org/presentationml/2006/main">
  <p:tag name="AS_UNIQUEID" val="633"/>
</p:tagLst>
</file>

<file path=ppt/tags/tag720.xml><?xml version="1.0" encoding="utf-8"?>
<p:tagLst xmlns:p="http://schemas.openxmlformats.org/presentationml/2006/main">
  <p:tag name="AS_UNIQUEID" val="413"/>
</p:tagLst>
</file>

<file path=ppt/tags/tag721.xml><?xml version="1.0" encoding="utf-8"?>
<p:tagLst xmlns:p="http://schemas.openxmlformats.org/presentationml/2006/main">
  <p:tag name="AS_UNIQUEID" val="414"/>
</p:tagLst>
</file>

<file path=ppt/tags/tag722.xml><?xml version="1.0" encoding="utf-8"?>
<p:tagLst xmlns:p="http://schemas.openxmlformats.org/presentationml/2006/main">
  <p:tag name="AS_UNIQUEID" val="417"/>
</p:tagLst>
</file>

<file path=ppt/tags/tag723.xml><?xml version="1.0" encoding="utf-8"?>
<p:tagLst xmlns:p="http://schemas.openxmlformats.org/presentationml/2006/main">
  <p:tag name="AS_UNIQUEID" val="418"/>
</p:tagLst>
</file>

<file path=ppt/tags/tag724.xml><?xml version="1.0" encoding="utf-8"?>
<p:tagLst xmlns:p="http://schemas.openxmlformats.org/presentationml/2006/main">
  <p:tag name="AS_UNIQUEID" val="419"/>
</p:tagLst>
</file>

<file path=ppt/tags/tag725.xml><?xml version="1.0" encoding="utf-8"?>
<p:tagLst xmlns:p="http://schemas.openxmlformats.org/presentationml/2006/main">
  <p:tag name="AS_UNIQUEID" val="1205"/>
</p:tagLst>
</file>

<file path=ppt/tags/tag726.xml><?xml version="1.0" encoding="utf-8"?>
<p:tagLst xmlns:p="http://schemas.openxmlformats.org/presentationml/2006/main">
  <p:tag name="AS_UNIQUEID" val="1206"/>
</p:tagLst>
</file>

<file path=ppt/tags/tag727.xml><?xml version="1.0" encoding="utf-8"?>
<p:tagLst xmlns:p="http://schemas.openxmlformats.org/presentationml/2006/main">
  <p:tag name="AS_UNIQUEID" val="1207"/>
</p:tagLst>
</file>

<file path=ppt/tags/tag728.xml><?xml version="1.0" encoding="utf-8"?>
<p:tagLst xmlns:p="http://schemas.openxmlformats.org/presentationml/2006/main">
  <p:tag name="AS_UNIQUEID" val="1208"/>
</p:tagLst>
</file>

<file path=ppt/tags/tag729.xml><?xml version="1.0" encoding="utf-8"?>
<p:tagLst xmlns:p="http://schemas.openxmlformats.org/presentationml/2006/main">
  <p:tag name="AS_UNIQUEID" val="1209"/>
</p:tagLst>
</file>

<file path=ppt/tags/tag73.xml><?xml version="1.0" encoding="utf-8"?>
<p:tagLst xmlns:p="http://schemas.openxmlformats.org/presentationml/2006/main">
  <p:tag name="AS_UNIQUEID" val="634"/>
</p:tagLst>
</file>

<file path=ppt/tags/tag730.xml><?xml version="1.0" encoding="utf-8"?>
<p:tagLst xmlns:p="http://schemas.openxmlformats.org/presentationml/2006/main">
  <p:tag name="AS_UNIQUEID" val="1210"/>
</p:tagLst>
</file>

<file path=ppt/tags/tag731.xml><?xml version="1.0" encoding="utf-8"?>
<p:tagLst xmlns:p="http://schemas.openxmlformats.org/presentationml/2006/main">
  <p:tag name="AS_UNIQUEID" val="1211"/>
</p:tagLst>
</file>

<file path=ppt/tags/tag732.xml><?xml version="1.0" encoding="utf-8"?>
<p:tagLst xmlns:p="http://schemas.openxmlformats.org/presentationml/2006/main">
  <p:tag name="AS_UNIQUEID" val="1212"/>
</p:tagLst>
</file>

<file path=ppt/tags/tag733.xml><?xml version="1.0" encoding="utf-8"?>
<p:tagLst xmlns:p="http://schemas.openxmlformats.org/presentationml/2006/main">
  <p:tag name="AS_UNIQUEID" val="1213"/>
</p:tagLst>
</file>

<file path=ppt/tags/tag734.xml><?xml version="1.0" encoding="utf-8"?>
<p:tagLst xmlns:p="http://schemas.openxmlformats.org/presentationml/2006/main">
  <p:tag name="AS_UNIQUEID" val="1214"/>
</p:tagLst>
</file>

<file path=ppt/tags/tag735.xml><?xml version="1.0" encoding="utf-8"?>
<p:tagLst xmlns:p="http://schemas.openxmlformats.org/presentationml/2006/main">
  <p:tag name="AS_UNIQUEID" val="1215"/>
</p:tagLst>
</file>

<file path=ppt/tags/tag736.xml><?xml version="1.0" encoding="utf-8"?>
<p:tagLst xmlns:p="http://schemas.openxmlformats.org/presentationml/2006/main">
  <p:tag name="AS_UNIQUEID" val="1216"/>
</p:tagLst>
</file>

<file path=ppt/tags/tag737.xml><?xml version="1.0" encoding="utf-8"?>
<p:tagLst xmlns:p="http://schemas.openxmlformats.org/presentationml/2006/main">
  <p:tag name="AS_UNIQUEID" val="1217"/>
</p:tagLst>
</file>

<file path=ppt/tags/tag738.xml><?xml version="1.0" encoding="utf-8"?>
<p:tagLst xmlns:p="http://schemas.openxmlformats.org/presentationml/2006/main">
  <p:tag name="AS_UNIQUEID" val="1218"/>
</p:tagLst>
</file>

<file path=ppt/tags/tag739.xml><?xml version="1.0" encoding="utf-8"?>
<p:tagLst xmlns:p="http://schemas.openxmlformats.org/presentationml/2006/main">
  <p:tag name="AS_UNIQUEID" val="1219"/>
</p:tagLst>
</file>

<file path=ppt/tags/tag74.xml><?xml version="1.0" encoding="utf-8"?>
<p:tagLst xmlns:p="http://schemas.openxmlformats.org/presentationml/2006/main">
  <p:tag name="AS_UNIQUEID" val="635"/>
</p:tagLst>
</file>

<file path=ppt/tags/tag740.xml><?xml version="1.0" encoding="utf-8"?>
<p:tagLst xmlns:p="http://schemas.openxmlformats.org/presentationml/2006/main">
  <p:tag name="AS_UNIQUEID" val="1220"/>
</p:tagLst>
</file>

<file path=ppt/tags/tag741.xml><?xml version="1.0" encoding="utf-8"?>
<p:tagLst xmlns:p="http://schemas.openxmlformats.org/presentationml/2006/main">
  <p:tag name="AS_UNIQUEID" val="1221"/>
</p:tagLst>
</file>

<file path=ppt/tags/tag742.xml><?xml version="1.0" encoding="utf-8"?>
<p:tagLst xmlns:p="http://schemas.openxmlformats.org/presentationml/2006/main">
  <p:tag name="AS_UNIQUEID" val="1222"/>
  <p:tag name="PA" val="v4.0.0"/>
</p:tagLst>
</file>

<file path=ppt/tags/tag743.xml><?xml version="1.0" encoding="utf-8"?>
<p:tagLst xmlns:p="http://schemas.openxmlformats.org/presentationml/2006/main">
  <p:tag name="AS_UNIQUEID" val="1223"/>
  <p:tag name="PA" val="v4.0.0"/>
</p:tagLst>
</file>

<file path=ppt/tags/tag744.xml><?xml version="1.0" encoding="utf-8"?>
<p:tagLst xmlns:p="http://schemas.openxmlformats.org/presentationml/2006/main">
  <p:tag name="AS_UNIQUEID" val="1224"/>
  <p:tag name="PA" val="v4.0.0"/>
</p:tagLst>
</file>

<file path=ppt/tags/tag745.xml><?xml version="1.0" encoding="utf-8"?>
<p:tagLst xmlns:p="http://schemas.openxmlformats.org/presentationml/2006/main">
  <p:tag name="AS_UNIQUEID" val="1225"/>
  <p:tag name="PA" val="v4.0.0"/>
</p:tagLst>
</file>

<file path=ppt/tags/tag746.xml><?xml version="1.0" encoding="utf-8"?>
<p:tagLst xmlns:p="http://schemas.openxmlformats.org/presentationml/2006/main">
  <p:tag name="AS_UNIQUEID" val="1226"/>
</p:tagLst>
</file>

<file path=ppt/tags/tag747.xml><?xml version="1.0" encoding="utf-8"?>
<p:tagLst xmlns:p="http://schemas.openxmlformats.org/presentationml/2006/main">
  <p:tag name="AS_UNIQUEID" val="1227"/>
</p:tagLst>
</file>

<file path=ppt/tags/tag748.xml><?xml version="1.0" encoding="utf-8"?>
<p:tagLst xmlns:p="http://schemas.openxmlformats.org/presentationml/2006/main">
  <p:tag name="AS_UNIQUEID" val="1228"/>
  <p:tag name="PA" val="v4.0.0"/>
</p:tagLst>
</file>

<file path=ppt/tags/tag749.xml><?xml version="1.0" encoding="utf-8"?>
<p:tagLst xmlns:p="http://schemas.openxmlformats.org/presentationml/2006/main">
  <p:tag name="AS_UNIQUEID" val="1229"/>
</p:tagLst>
</file>

<file path=ppt/tags/tag75.xml><?xml version="1.0" encoding="utf-8"?>
<p:tagLst xmlns:p="http://schemas.openxmlformats.org/presentationml/2006/main">
  <p:tag name="AS_UNIQUEID" val="636"/>
</p:tagLst>
</file>

<file path=ppt/tags/tag750.xml><?xml version="1.0" encoding="utf-8"?>
<p:tagLst xmlns:p="http://schemas.openxmlformats.org/presentationml/2006/main">
  <p:tag name="AS_UNIQUEID" val="1230"/>
</p:tagLst>
</file>

<file path=ppt/tags/tag751.xml><?xml version="1.0" encoding="utf-8"?>
<p:tagLst xmlns:p="http://schemas.openxmlformats.org/presentationml/2006/main">
  <p:tag name="AS_UNIQUEID" val="1231"/>
</p:tagLst>
</file>

<file path=ppt/tags/tag752.xml><?xml version="1.0" encoding="utf-8"?>
<p:tagLst xmlns:p="http://schemas.openxmlformats.org/presentationml/2006/main">
  <p:tag name="AS_UNIQUEID" val="1232"/>
</p:tagLst>
</file>

<file path=ppt/tags/tag753.xml><?xml version="1.0" encoding="utf-8"?>
<p:tagLst xmlns:p="http://schemas.openxmlformats.org/presentationml/2006/main">
  <p:tag name="AS_UNIQUEID" val="1233"/>
</p:tagLst>
</file>

<file path=ppt/tags/tag754.xml><?xml version="1.0" encoding="utf-8"?>
<p:tagLst xmlns:p="http://schemas.openxmlformats.org/presentationml/2006/main">
  <p:tag name="AS_UNIQUEID" val="1234"/>
</p:tagLst>
</file>

<file path=ppt/tags/tag755.xml><?xml version="1.0" encoding="utf-8"?>
<p:tagLst xmlns:p="http://schemas.openxmlformats.org/presentationml/2006/main">
  <p:tag name="AS_UNIQUEID" val="1235"/>
</p:tagLst>
</file>

<file path=ppt/tags/tag756.xml><?xml version="1.0" encoding="utf-8"?>
<p:tagLst xmlns:p="http://schemas.openxmlformats.org/presentationml/2006/main">
  <p:tag name="AS_UNIQUEID" val="1236"/>
</p:tagLst>
</file>

<file path=ppt/tags/tag757.xml><?xml version="1.0" encoding="utf-8"?>
<p:tagLst xmlns:p="http://schemas.openxmlformats.org/presentationml/2006/main">
  <p:tag name="AS_UNIQUEID" val="1237"/>
</p:tagLst>
</file>

<file path=ppt/tags/tag758.xml><?xml version="1.0" encoding="utf-8"?>
<p:tagLst xmlns:p="http://schemas.openxmlformats.org/presentationml/2006/main">
  <p:tag name="AS_UNIQUEID" val="1238"/>
</p:tagLst>
</file>

<file path=ppt/tags/tag759.xml><?xml version="1.0" encoding="utf-8"?>
<p:tagLst xmlns:p="http://schemas.openxmlformats.org/presentationml/2006/main">
  <p:tag name="AS_UNIQUEID" val="1239"/>
</p:tagLst>
</file>

<file path=ppt/tags/tag76.xml><?xml version="1.0" encoding="utf-8"?>
<p:tagLst xmlns:p="http://schemas.openxmlformats.org/presentationml/2006/main">
  <p:tag name="AS_UNIQUEID" val="637"/>
</p:tagLst>
</file>

<file path=ppt/tags/tag760.xml><?xml version="1.0" encoding="utf-8"?>
<p:tagLst xmlns:p="http://schemas.openxmlformats.org/presentationml/2006/main">
  <p:tag name="AS_UNIQUEID" val="1240"/>
</p:tagLst>
</file>

<file path=ppt/tags/tag761.xml><?xml version="1.0" encoding="utf-8"?>
<p:tagLst xmlns:p="http://schemas.openxmlformats.org/presentationml/2006/main">
  <p:tag name="AS_UNIQUEID" val="1241"/>
</p:tagLst>
</file>

<file path=ppt/tags/tag762.xml><?xml version="1.0" encoding="utf-8"?>
<p:tagLst xmlns:p="http://schemas.openxmlformats.org/presentationml/2006/main">
  <p:tag name="AS_UNIQUEID" val="1242"/>
</p:tagLst>
</file>

<file path=ppt/tags/tag763.xml><?xml version="1.0" encoding="utf-8"?>
<p:tagLst xmlns:p="http://schemas.openxmlformats.org/presentationml/2006/main">
  <p:tag name="AS_UNIQUEID" val="1243"/>
</p:tagLst>
</file>

<file path=ppt/tags/tag764.xml><?xml version="1.0" encoding="utf-8"?>
<p:tagLst xmlns:p="http://schemas.openxmlformats.org/presentationml/2006/main">
  <p:tag name="AS_UNIQUEID" val="1244"/>
</p:tagLst>
</file>

<file path=ppt/tags/tag765.xml><?xml version="1.0" encoding="utf-8"?>
<p:tagLst xmlns:p="http://schemas.openxmlformats.org/presentationml/2006/main">
  <p:tag name="AS_UNIQUEID" val="1245"/>
</p:tagLst>
</file>

<file path=ppt/tags/tag766.xml><?xml version="1.0" encoding="utf-8"?>
<p:tagLst xmlns:p="http://schemas.openxmlformats.org/presentationml/2006/main">
  <p:tag name="AS_UNIQUEID" val="1246"/>
</p:tagLst>
</file>

<file path=ppt/tags/tag767.xml><?xml version="1.0" encoding="utf-8"?>
<p:tagLst xmlns:p="http://schemas.openxmlformats.org/presentationml/2006/main">
  <p:tag name="AS_UNIQUEID" val="1247"/>
</p:tagLst>
</file>

<file path=ppt/tags/tag768.xml><?xml version="1.0" encoding="utf-8"?>
<p:tagLst xmlns:p="http://schemas.openxmlformats.org/presentationml/2006/main">
  <p:tag name="AS_UNIQUEID" val="1248"/>
</p:tagLst>
</file>

<file path=ppt/tags/tag769.xml><?xml version="1.0" encoding="utf-8"?>
<p:tagLst xmlns:p="http://schemas.openxmlformats.org/presentationml/2006/main">
  <p:tag name="AS_UNIQUEID" val="1249"/>
</p:tagLst>
</file>

<file path=ppt/tags/tag77.xml><?xml version="1.0" encoding="utf-8"?>
<p:tagLst xmlns:p="http://schemas.openxmlformats.org/presentationml/2006/main">
  <p:tag name="AS_UNIQUEID" val="638"/>
</p:tagLst>
</file>

<file path=ppt/tags/tag770.xml><?xml version="1.0" encoding="utf-8"?>
<p:tagLst xmlns:p="http://schemas.openxmlformats.org/presentationml/2006/main">
  <p:tag name="AS_UNIQUEID" val="1250"/>
</p:tagLst>
</file>

<file path=ppt/tags/tag771.xml><?xml version="1.0" encoding="utf-8"?>
<p:tagLst xmlns:p="http://schemas.openxmlformats.org/presentationml/2006/main">
  <p:tag name="AS_UNIQUEID" val="1251"/>
</p:tagLst>
</file>

<file path=ppt/tags/tag772.xml><?xml version="1.0" encoding="utf-8"?>
<p:tagLst xmlns:p="http://schemas.openxmlformats.org/presentationml/2006/main">
  <p:tag name="AS_UNIQUEID" val="1252"/>
</p:tagLst>
</file>

<file path=ppt/tags/tag773.xml><?xml version="1.0" encoding="utf-8"?>
<p:tagLst xmlns:p="http://schemas.openxmlformats.org/presentationml/2006/main">
  <p:tag name="AS_UNIQUEID" val="1253"/>
</p:tagLst>
</file>

<file path=ppt/tags/tag774.xml><?xml version="1.0" encoding="utf-8"?>
<p:tagLst xmlns:p="http://schemas.openxmlformats.org/presentationml/2006/main">
  <p:tag name="AS_UNIQUEID" val="1254"/>
</p:tagLst>
</file>

<file path=ppt/tags/tag775.xml><?xml version="1.0" encoding="utf-8"?>
<p:tagLst xmlns:p="http://schemas.openxmlformats.org/presentationml/2006/main">
  <p:tag name="AS_UNIQUEID" val="1255"/>
</p:tagLst>
</file>

<file path=ppt/tags/tag776.xml><?xml version="1.0" encoding="utf-8"?>
<p:tagLst xmlns:p="http://schemas.openxmlformats.org/presentationml/2006/main">
  <p:tag name="AS_UNIQUEID" val="1256"/>
</p:tagLst>
</file>

<file path=ppt/tags/tag777.xml><?xml version="1.0" encoding="utf-8"?>
<p:tagLst xmlns:p="http://schemas.openxmlformats.org/presentationml/2006/main">
  <p:tag name="AS_UNIQUEID" val="1257"/>
</p:tagLst>
</file>

<file path=ppt/tags/tag778.xml><?xml version="1.0" encoding="utf-8"?>
<p:tagLst xmlns:p="http://schemas.openxmlformats.org/presentationml/2006/main">
  <p:tag name="AS_UNIQUEID" val="1258"/>
</p:tagLst>
</file>

<file path=ppt/tags/tag779.xml><?xml version="1.0" encoding="utf-8"?>
<p:tagLst xmlns:p="http://schemas.openxmlformats.org/presentationml/2006/main">
  <p:tag name="AS_UNIQUEID" val="1259"/>
</p:tagLst>
</file>

<file path=ppt/tags/tag78.xml><?xml version="1.0" encoding="utf-8"?>
<p:tagLst xmlns:p="http://schemas.openxmlformats.org/presentationml/2006/main">
  <p:tag name="AS_UNIQUEID" val="278"/>
</p:tagLst>
</file>

<file path=ppt/tags/tag780.xml><?xml version="1.0" encoding="utf-8"?>
<p:tagLst xmlns:p="http://schemas.openxmlformats.org/presentationml/2006/main">
  <p:tag name="AS_UNIQUEID" val="1260"/>
</p:tagLst>
</file>

<file path=ppt/tags/tag781.xml><?xml version="1.0" encoding="utf-8"?>
<p:tagLst xmlns:p="http://schemas.openxmlformats.org/presentationml/2006/main">
  <p:tag name="AS_UNIQUEID" val="1261"/>
</p:tagLst>
</file>

<file path=ppt/tags/tag782.xml><?xml version="1.0" encoding="utf-8"?>
<p:tagLst xmlns:p="http://schemas.openxmlformats.org/presentationml/2006/main">
  <p:tag name="AS_UNIQUEID" val="1262"/>
</p:tagLst>
</file>

<file path=ppt/tags/tag783.xml><?xml version="1.0" encoding="utf-8"?>
<p:tagLst xmlns:p="http://schemas.openxmlformats.org/presentationml/2006/main">
  <p:tag name="AS_UNIQUEID" val="1263"/>
</p:tagLst>
</file>

<file path=ppt/tags/tag784.xml><?xml version="1.0" encoding="utf-8"?>
<p:tagLst xmlns:p="http://schemas.openxmlformats.org/presentationml/2006/main">
  <p:tag name="AS_UNIQUEID" val="1264"/>
</p:tagLst>
</file>

<file path=ppt/tags/tag785.xml><?xml version="1.0" encoding="utf-8"?>
<p:tagLst xmlns:p="http://schemas.openxmlformats.org/presentationml/2006/main">
  <p:tag name="AS_UNIQUEID" val="1265"/>
</p:tagLst>
</file>

<file path=ppt/tags/tag786.xml><?xml version="1.0" encoding="utf-8"?>
<p:tagLst xmlns:p="http://schemas.openxmlformats.org/presentationml/2006/main">
  <p:tag name="AS_UNIQUEID" val="1266"/>
</p:tagLst>
</file>

<file path=ppt/tags/tag787.xml><?xml version="1.0" encoding="utf-8"?>
<p:tagLst xmlns:p="http://schemas.openxmlformats.org/presentationml/2006/main">
  <p:tag name="AS_UNIQUEID" val="1267"/>
</p:tagLst>
</file>

<file path=ppt/tags/tag788.xml><?xml version="1.0" encoding="utf-8"?>
<p:tagLst xmlns:p="http://schemas.openxmlformats.org/presentationml/2006/main">
  <p:tag name="AS_UNIQUEID" val="1268"/>
</p:tagLst>
</file>

<file path=ppt/tags/tag789.xml><?xml version="1.0" encoding="utf-8"?>
<p:tagLst xmlns:p="http://schemas.openxmlformats.org/presentationml/2006/main">
  <p:tag name="AS_UNIQUEID" val="1269"/>
</p:tagLst>
</file>

<file path=ppt/tags/tag79.xml><?xml version="1.0" encoding="utf-8"?>
<p:tagLst xmlns:p="http://schemas.openxmlformats.org/presentationml/2006/main">
  <p:tag name="AS_UNIQUEID" val="279"/>
</p:tagLst>
</file>

<file path=ppt/tags/tag790.xml><?xml version="1.0" encoding="utf-8"?>
<p:tagLst xmlns:p="http://schemas.openxmlformats.org/presentationml/2006/main">
  <p:tag name="AS_UNIQUEID" val="1270"/>
</p:tagLst>
</file>

<file path=ppt/tags/tag791.xml><?xml version="1.0" encoding="utf-8"?>
<p:tagLst xmlns:p="http://schemas.openxmlformats.org/presentationml/2006/main">
  <p:tag name="AS_UNIQUEID" val="1271"/>
</p:tagLst>
</file>

<file path=ppt/tags/tag792.xml><?xml version="1.0" encoding="utf-8"?>
<p:tagLst xmlns:p="http://schemas.openxmlformats.org/presentationml/2006/main">
  <p:tag name="AS_UNIQUEID" val="1272"/>
</p:tagLst>
</file>

<file path=ppt/tags/tag793.xml><?xml version="1.0" encoding="utf-8"?>
<p:tagLst xmlns:p="http://schemas.openxmlformats.org/presentationml/2006/main">
  <p:tag name="AS_UNIQUEID" val="1273"/>
</p:tagLst>
</file>

<file path=ppt/tags/tag794.xml><?xml version="1.0" encoding="utf-8"?>
<p:tagLst xmlns:p="http://schemas.openxmlformats.org/presentationml/2006/main">
  <p:tag name="AS_UNIQUEID" val="1274"/>
</p:tagLst>
</file>

<file path=ppt/tags/tag795.xml><?xml version="1.0" encoding="utf-8"?>
<p:tagLst xmlns:p="http://schemas.openxmlformats.org/presentationml/2006/main">
  <p:tag name="AS_UNIQUEID" val="1275"/>
</p:tagLst>
</file>

<file path=ppt/tags/tag796.xml><?xml version="1.0" encoding="utf-8"?>
<p:tagLst xmlns:p="http://schemas.openxmlformats.org/presentationml/2006/main">
  <p:tag name="AS_UNIQUEID" val="1276"/>
</p:tagLst>
</file>

<file path=ppt/tags/tag797.xml><?xml version="1.0" encoding="utf-8"?>
<p:tagLst xmlns:p="http://schemas.openxmlformats.org/presentationml/2006/main">
  <p:tag name="AS_UNIQUEID" val="1277"/>
</p:tagLst>
</file>

<file path=ppt/tags/tag798.xml><?xml version="1.0" encoding="utf-8"?>
<p:tagLst xmlns:p="http://schemas.openxmlformats.org/presentationml/2006/main">
  <p:tag name="AS_UNIQUEID" val="1278"/>
</p:tagLst>
</file>

<file path=ppt/tags/tag799.xml><?xml version="1.0" encoding="utf-8"?>
<p:tagLst xmlns:p="http://schemas.openxmlformats.org/presentationml/2006/main">
  <p:tag name="AS_UNIQUEID" val="1279"/>
</p:tagLst>
</file>

<file path=ppt/tags/tag8.xml><?xml version="1.0" encoding="utf-8"?>
<p:tagLst xmlns:p="http://schemas.openxmlformats.org/presentationml/2006/main">
  <p:tag name="AS_UNIQUEID" val="569"/>
</p:tagLst>
</file>

<file path=ppt/tags/tag80.xml><?xml version="1.0" encoding="utf-8"?>
<p:tagLst xmlns:p="http://schemas.openxmlformats.org/presentationml/2006/main">
  <p:tag name="AS_UNIQUEID" val="280"/>
</p:tagLst>
</file>

<file path=ppt/tags/tag800.xml><?xml version="1.0" encoding="utf-8"?>
<p:tagLst xmlns:p="http://schemas.openxmlformats.org/presentationml/2006/main">
  <p:tag name="AS_UNIQUEID" val="1280"/>
</p:tagLst>
</file>

<file path=ppt/tags/tag801.xml><?xml version="1.0" encoding="utf-8"?>
<p:tagLst xmlns:p="http://schemas.openxmlformats.org/presentationml/2006/main">
  <p:tag name="AS_UNIQUEID" val="1281"/>
</p:tagLst>
</file>

<file path=ppt/tags/tag802.xml><?xml version="1.0" encoding="utf-8"?>
<p:tagLst xmlns:p="http://schemas.openxmlformats.org/presentationml/2006/main">
  <p:tag name="AS_UNIQUEID" val="1282"/>
</p:tagLst>
</file>

<file path=ppt/tags/tag803.xml><?xml version="1.0" encoding="utf-8"?>
<p:tagLst xmlns:p="http://schemas.openxmlformats.org/presentationml/2006/main">
  <p:tag name="AS_UNIQUEID" val="1283"/>
</p:tagLst>
</file>

<file path=ppt/tags/tag804.xml><?xml version="1.0" encoding="utf-8"?>
<p:tagLst xmlns:p="http://schemas.openxmlformats.org/presentationml/2006/main">
  <p:tag name="AS_UNIQUEID" val="1284"/>
</p:tagLst>
</file>

<file path=ppt/tags/tag805.xml><?xml version="1.0" encoding="utf-8"?>
<p:tagLst xmlns:p="http://schemas.openxmlformats.org/presentationml/2006/main">
  <p:tag name="AS_UNIQUEID" val="1285"/>
</p:tagLst>
</file>

<file path=ppt/tags/tag806.xml><?xml version="1.0" encoding="utf-8"?>
<p:tagLst xmlns:p="http://schemas.openxmlformats.org/presentationml/2006/main">
  <p:tag name="AS_UNIQUEID" val="1286"/>
</p:tagLst>
</file>

<file path=ppt/tags/tag807.xml><?xml version="1.0" encoding="utf-8"?>
<p:tagLst xmlns:p="http://schemas.openxmlformats.org/presentationml/2006/main">
  <p:tag name="AS_UNIQUEID" val="1287"/>
</p:tagLst>
</file>

<file path=ppt/tags/tag808.xml><?xml version="1.0" encoding="utf-8"?>
<p:tagLst xmlns:p="http://schemas.openxmlformats.org/presentationml/2006/main">
  <p:tag name="AS_UNIQUEID" val="1288"/>
</p:tagLst>
</file>

<file path=ppt/tags/tag809.xml><?xml version="1.0" encoding="utf-8"?>
<p:tagLst xmlns:p="http://schemas.openxmlformats.org/presentationml/2006/main">
  <p:tag name="AS_UNIQUEID" val="1289"/>
</p:tagLst>
</file>

<file path=ppt/tags/tag81.xml><?xml version="1.0" encoding="utf-8"?>
<p:tagLst xmlns:p="http://schemas.openxmlformats.org/presentationml/2006/main">
  <p:tag name="AS_UNIQUEID" val="281"/>
</p:tagLst>
</file>

<file path=ppt/tags/tag810.xml><?xml version="1.0" encoding="utf-8"?>
<p:tagLst xmlns:p="http://schemas.openxmlformats.org/presentationml/2006/main">
  <p:tag name="AS_UNIQUEID" val="1290"/>
</p:tagLst>
</file>

<file path=ppt/tags/tag811.xml><?xml version="1.0" encoding="utf-8"?>
<p:tagLst xmlns:p="http://schemas.openxmlformats.org/presentationml/2006/main">
  <p:tag name="AS_UNIQUEID" val="1291"/>
</p:tagLst>
</file>

<file path=ppt/tags/tag812.xml><?xml version="1.0" encoding="utf-8"?>
<p:tagLst xmlns:p="http://schemas.openxmlformats.org/presentationml/2006/main">
  <p:tag name="AS_UNIQUEID" val="1292"/>
</p:tagLst>
</file>

<file path=ppt/tags/tag813.xml><?xml version="1.0" encoding="utf-8"?>
<p:tagLst xmlns:p="http://schemas.openxmlformats.org/presentationml/2006/main">
  <p:tag name="AS_UNIQUEID" val="1293"/>
</p:tagLst>
</file>

<file path=ppt/tags/tag814.xml><?xml version="1.0" encoding="utf-8"?>
<p:tagLst xmlns:p="http://schemas.openxmlformats.org/presentationml/2006/main">
  <p:tag name="AS_UNIQUEID" val="1294"/>
</p:tagLst>
</file>

<file path=ppt/tags/tag815.xml><?xml version="1.0" encoding="utf-8"?>
<p:tagLst xmlns:p="http://schemas.openxmlformats.org/presentationml/2006/main">
  <p:tag name="AS_UNIQUEID" val="1295"/>
</p:tagLst>
</file>

<file path=ppt/tags/tag816.xml><?xml version="1.0" encoding="utf-8"?>
<p:tagLst xmlns:p="http://schemas.openxmlformats.org/presentationml/2006/main">
  <p:tag name="AS_UNIQUEID" val="1296"/>
</p:tagLst>
</file>

<file path=ppt/tags/tag817.xml><?xml version="1.0" encoding="utf-8"?>
<p:tagLst xmlns:p="http://schemas.openxmlformats.org/presentationml/2006/main">
  <p:tag name="AS_UNIQUEID" val="1297"/>
</p:tagLst>
</file>

<file path=ppt/tags/tag818.xml><?xml version="1.0" encoding="utf-8"?>
<p:tagLst xmlns:p="http://schemas.openxmlformats.org/presentationml/2006/main">
  <p:tag name="AS_UNIQUEID" val="1298"/>
</p:tagLst>
</file>

<file path=ppt/tags/tag819.xml><?xml version="1.0" encoding="utf-8"?>
<p:tagLst xmlns:p="http://schemas.openxmlformats.org/presentationml/2006/main">
  <p:tag name="AS_UNIQUEID" val="1299"/>
</p:tagLst>
</file>

<file path=ppt/tags/tag82.xml><?xml version="1.0" encoding="utf-8"?>
<p:tagLst xmlns:p="http://schemas.openxmlformats.org/presentationml/2006/main">
  <p:tag name="AS_UNIQUEID" val="282"/>
</p:tagLst>
</file>

<file path=ppt/tags/tag820.xml><?xml version="1.0" encoding="utf-8"?>
<p:tagLst xmlns:p="http://schemas.openxmlformats.org/presentationml/2006/main">
  <p:tag name="AS_UNIQUEID" val="1300"/>
</p:tagLst>
</file>

<file path=ppt/tags/tag821.xml><?xml version="1.0" encoding="utf-8"?>
<p:tagLst xmlns:p="http://schemas.openxmlformats.org/presentationml/2006/main">
  <p:tag name="AS_UNIQUEID" val="1301"/>
</p:tagLst>
</file>

<file path=ppt/tags/tag822.xml><?xml version="1.0" encoding="utf-8"?>
<p:tagLst xmlns:p="http://schemas.openxmlformats.org/presentationml/2006/main">
  <p:tag name="AS_UNIQUEID" val="1302"/>
</p:tagLst>
</file>

<file path=ppt/tags/tag823.xml><?xml version="1.0" encoding="utf-8"?>
<p:tagLst xmlns:p="http://schemas.openxmlformats.org/presentationml/2006/main">
  <p:tag name="AS_UNIQUEID" val="1303"/>
</p:tagLst>
</file>

<file path=ppt/tags/tag824.xml><?xml version="1.0" encoding="utf-8"?>
<p:tagLst xmlns:p="http://schemas.openxmlformats.org/presentationml/2006/main">
  <p:tag name="AS_UNIQUEID" val="1304"/>
</p:tagLst>
</file>

<file path=ppt/tags/tag825.xml><?xml version="1.0" encoding="utf-8"?>
<p:tagLst xmlns:p="http://schemas.openxmlformats.org/presentationml/2006/main">
  <p:tag name="AS_UNIQUEID" val="1305"/>
</p:tagLst>
</file>

<file path=ppt/tags/tag826.xml><?xml version="1.0" encoding="utf-8"?>
<p:tagLst xmlns:p="http://schemas.openxmlformats.org/presentationml/2006/main">
  <p:tag name="AS_UNIQUEID" val="1306"/>
</p:tagLst>
</file>

<file path=ppt/tags/tag827.xml><?xml version="1.0" encoding="utf-8"?>
<p:tagLst xmlns:p="http://schemas.openxmlformats.org/presentationml/2006/main">
  <p:tag name="AS_UNIQUEID" val="1307"/>
</p:tagLst>
</file>

<file path=ppt/tags/tag828.xml><?xml version="1.0" encoding="utf-8"?>
<p:tagLst xmlns:p="http://schemas.openxmlformats.org/presentationml/2006/main">
  <p:tag name="AS_UNIQUEID" val="1308"/>
</p:tagLst>
</file>

<file path=ppt/tags/tag829.xml><?xml version="1.0" encoding="utf-8"?>
<p:tagLst xmlns:p="http://schemas.openxmlformats.org/presentationml/2006/main">
  <p:tag name="AS_UNIQUEID" val="1309"/>
</p:tagLst>
</file>

<file path=ppt/tags/tag83.xml><?xml version="1.0" encoding="utf-8"?>
<p:tagLst xmlns:p="http://schemas.openxmlformats.org/presentationml/2006/main">
  <p:tag name="AS_UNIQUEID" val="639"/>
</p:tagLst>
</file>

<file path=ppt/tags/tag830.xml><?xml version="1.0" encoding="utf-8"?>
<p:tagLst xmlns:p="http://schemas.openxmlformats.org/presentationml/2006/main">
  <p:tag name="AS_UNIQUEID" val="1310"/>
</p:tagLst>
</file>

<file path=ppt/tags/tag831.xml><?xml version="1.0" encoding="utf-8"?>
<p:tagLst xmlns:p="http://schemas.openxmlformats.org/presentationml/2006/main">
  <p:tag name="AS_UNIQUEID" val="1311"/>
</p:tagLst>
</file>

<file path=ppt/tags/tag832.xml><?xml version="1.0" encoding="utf-8"?>
<p:tagLst xmlns:p="http://schemas.openxmlformats.org/presentationml/2006/main">
  <p:tag name="AS_UNIQUEID" val="1312"/>
</p:tagLst>
</file>

<file path=ppt/tags/tag833.xml><?xml version="1.0" encoding="utf-8"?>
<p:tagLst xmlns:p="http://schemas.openxmlformats.org/presentationml/2006/main">
  <p:tag name="AS_UNIQUEID" val="1313"/>
</p:tagLst>
</file>

<file path=ppt/tags/tag834.xml><?xml version="1.0" encoding="utf-8"?>
<p:tagLst xmlns:p="http://schemas.openxmlformats.org/presentationml/2006/main">
  <p:tag name="AS_UNIQUEID" val="1314"/>
</p:tagLst>
</file>

<file path=ppt/tags/tag835.xml><?xml version="1.0" encoding="utf-8"?>
<p:tagLst xmlns:p="http://schemas.openxmlformats.org/presentationml/2006/main">
  <p:tag name="AS_UNIQUEID" val="1315"/>
</p:tagLst>
</file>

<file path=ppt/tags/tag836.xml><?xml version="1.0" encoding="utf-8"?>
<p:tagLst xmlns:p="http://schemas.openxmlformats.org/presentationml/2006/main">
  <p:tag name="AS_UNIQUEID" val="1316"/>
</p:tagLst>
</file>

<file path=ppt/tags/tag837.xml><?xml version="1.0" encoding="utf-8"?>
<p:tagLst xmlns:p="http://schemas.openxmlformats.org/presentationml/2006/main">
  <p:tag name="AS_UNIQUEID" val="1362"/>
</p:tagLst>
</file>

<file path=ppt/tags/tag838.xml><?xml version="1.0" encoding="utf-8"?>
<p:tagLst xmlns:p="http://schemas.openxmlformats.org/presentationml/2006/main">
  <p:tag name="AS_UNIQUEID" val="1317"/>
</p:tagLst>
</file>

<file path=ppt/tags/tag839.xml><?xml version="1.0" encoding="utf-8"?>
<p:tagLst xmlns:p="http://schemas.openxmlformats.org/presentationml/2006/main">
  <p:tag name="AS_UNIQUEID" val="1318"/>
</p:tagLst>
</file>

<file path=ppt/tags/tag84.xml><?xml version="1.0" encoding="utf-8"?>
<p:tagLst xmlns:p="http://schemas.openxmlformats.org/presentationml/2006/main">
  <p:tag name="AS_UNIQUEID" val="284"/>
</p:tagLst>
</file>

<file path=ppt/tags/tag840.xml><?xml version="1.0" encoding="utf-8"?>
<p:tagLst xmlns:p="http://schemas.openxmlformats.org/presentationml/2006/main">
  <p:tag name="AS_UNIQUEID" val="1319"/>
</p:tagLst>
</file>

<file path=ppt/tags/tag841.xml><?xml version="1.0" encoding="utf-8"?>
<p:tagLst xmlns:p="http://schemas.openxmlformats.org/presentationml/2006/main">
  <p:tag name="AS_UNIQUEID" val="1320"/>
</p:tagLst>
</file>

<file path=ppt/tags/tag842.xml><?xml version="1.0" encoding="utf-8"?>
<p:tagLst xmlns:p="http://schemas.openxmlformats.org/presentationml/2006/main">
  <p:tag name="AS_UNIQUEID" val="1321"/>
</p:tagLst>
</file>

<file path=ppt/tags/tag843.xml><?xml version="1.0" encoding="utf-8"?>
<p:tagLst xmlns:p="http://schemas.openxmlformats.org/presentationml/2006/main">
  <p:tag name="AS_UNIQUEID" val="1322"/>
</p:tagLst>
</file>

<file path=ppt/tags/tag844.xml><?xml version="1.0" encoding="utf-8"?>
<p:tagLst xmlns:p="http://schemas.openxmlformats.org/presentationml/2006/main">
  <p:tag name="AS_UNIQUEID" val="1323"/>
</p:tagLst>
</file>

<file path=ppt/tags/tag845.xml><?xml version="1.0" encoding="utf-8"?>
<p:tagLst xmlns:p="http://schemas.openxmlformats.org/presentationml/2006/main">
  <p:tag name="AS_UNIQUEID" val="1324"/>
</p:tagLst>
</file>

<file path=ppt/tags/tag846.xml><?xml version="1.0" encoding="utf-8"?>
<p:tagLst xmlns:p="http://schemas.openxmlformats.org/presentationml/2006/main">
  <p:tag name="AS_UNIQUEID" val="1325"/>
</p:tagLst>
</file>

<file path=ppt/tags/tag847.xml><?xml version="1.0" encoding="utf-8"?>
<p:tagLst xmlns:p="http://schemas.openxmlformats.org/presentationml/2006/main">
  <p:tag name="AS_UNIQUEID" val="1326"/>
</p:tagLst>
</file>

<file path=ppt/tags/tag848.xml><?xml version="1.0" encoding="utf-8"?>
<p:tagLst xmlns:p="http://schemas.openxmlformats.org/presentationml/2006/main">
  <p:tag name="AS_UNIQUEID" val="1327"/>
</p:tagLst>
</file>

<file path=ppt/tags/tag849.xml><?xml version="1.0" encoding="utf-8"?>
<p:tagLst xmlns:p="http://schemas.openxmlformats.org/presentationml/2006/main">
  <p:tag name="AS_UNIQUEID" val="1328"/>
</p:tagLst>
</file>

<file path=ppt/tags/tag85.xml><?xml version="1.0" encoding="utf-8"?>
<p:tagLst xmlns:p="http://schemas.openxmlformats.org/presentationml/2006/main">
  <p:tag name="AS_UNIQUEID" val="285"/>
</p:tagLst>
</file>

<file path=ppt/tags/tag850.xml><?xml version="1.0" encoding="utf-8"?>
<p:tagLst xmlns:p="http://schemas.openxmlformats.org/presentationml/2006/main">
  <p:tag name="AS_UNIQUEID" val="1329"/>
</p:tagLst>
</file>

<file path=ppt/tags/tag851.xml><?xml version="1.0" encoding="utf-8"?>
<p:tagLst xmlns:p="http://schemas.openxmlformats.org/presentationml/2006/main">
  <p:tag name="AS_UNIQUEID" val="1330"/>
</p:tagLst>
</file>

<file path=ppt/tags/tag852.xml><?xml version="1.0" encoding="utf-8"?>
<p:tagLst xmlns:p="http://schemas.openxmlformats.org/presentationml/2006/main">
  <p:tag name="AS_UNIQUEID" val="1331"/>
</p:tagLst>
</file>

<file path=ppt/tags/tag853.xml><?xml version="1.0" encoding="utf-8"?>
<p:tagLst xmlns:p="http://schemas.openxmlformats.org/presentationml/2006/main">
  <p:tag name="AS_UNIQUEID" val="1332"/>
</p:tagLst>
</file>

<file path=ppt/tags/tag854.xml><?xml version="1.0" encoding="utf-8"?>
<p:tagLst xmlns:p="http://schemas.openxmlformats.org/presentationml/2006/main">
  <p:tag name="AS_UNIQUEID" val="1333"/>
</p:tagLst>
</file>

<file path=ppt/tags/tag855.xml><?xml version="1.0" encoding="utf-8"?>
<p:tagLst xmlns:p="http://schemas.openxmlformats.org/presentationml/2006/main">
  <p:tag name="AS_UNIQUEID" val="1334"/>
</p:tagLst>
</file>

<file path=ppt/tags/tag856.xml><?xml version="1.0" encoding="utf-8"?>
<p:tagLst xmlns:p="http://schemas.openxmlformats.org/presentationml/2006/main">
  <p:tag name="AS_UNIQUEID" val="1335"/>
</p:tagLst>
</file>

<file path=ppt/tags/tag857.xml><?xml version="1.0" encoding="utf-8"?>
<p:tagLst xmlns:p="http://schemas.openxmlformats.org/presentationml/2006/main">
  <p:tag name="AS_UNIQUEID" val="1336"/>
</p:tagLst>
</file>

<file path=ppt/tags/tag858.xml><?xml version="1.0" encoding="utf-8"?>
<p:tagLst xmlns:p="http://schemas.openxmlformats.org/presentationml/2006/main">
  <p:tag name="AS_UNIQUEID" val="1337"/>
</p:tagLst>
</file>

<file path=ppt/tags/tag859.xml><?xml version="1.0" encoding="utf-8"?>
<p:tagLst xmlns:p="http://schemas.openxmlformats.org/presentationml/2006/main">
  <p:tag name="AS_UNIQUEID" val="1338"/>
</p:tagLst>
</file>

<file path=ppt/tags/tag86.xml><?xml version="1.0" encoding="utf-8"?>
<p:tagLst xmlns:p="http://schemas.openxmlformats.org/presentationml/2006/main">
  <p:tag name="AS_UNIQUEID" val="286"/>
</p:tagLst>
</file>

<file path=ppt/tags/tag860.xml><?xml version="1.0" encoding="utf-8"?>
<p:tagLst xmlns:p="http://schemas.openxmlformats.org/presentationml/2006/main">
  <p:tag name="AS_UNIQUEID" val="1339"/>
</p:tagLst>
</file>

<file path=ppt/tags/tag861.xml><?xml version="1.0" encoding="utf-8"?>
<p:tagLst xmlns:p="http://schemas.openxmlformats.org/presentationml/2006/main">
  <p:tag name="AS_UNIQUEID" val="1340"/>
</p:tagLst>
</file>

<file path=ppt/tags/tag862.xml><?xml version="1.0" encoding="utf-8"?>
<p:tagLst xmlns:p="http://schemas.openxmlformats.org/presentationml/2006/main">
  <p:tag name="AS_UNIQUEID" val="1341"/>
</p:tagLst>
</file>

<file path=ppt/tags/tag863.xml><?xml version="1.0" encoding="utf-8"?>
<p:tagLst xmlns:p="http://schemas.openxmlformats.org/presentationml/2006/main">
  <p:tag name="AS_UNIQUEID" val="1342"/>
</p:tagLst>
</file>

<file path=ppt/tags/tag864.xml><?xml version="1.0" encoding="utf-8"?>
<p:tagLst xmlns:p="http://schemas.openxmlformats.org/presentationml/2006/main">
  <p:tag name="AS_UNIQUEID" val="1343"/>
</p:tagLst>
</file>

<file path=ppt/tags/tag865.xml><?xml version="1.0" encoding="utf-8"?>
<p:tagLst xmlns:p="http://schemas.openxmlformats.org/presentationml/2006/main">
  <p:tag name="AS_UNIQUEID" val="1344"/>
</p:tagLst>
</file>

<file path=ppt/tags/tag866.xml><?xml version="1.0" encoding="utf-8"?>
<p:tagLst xmlns:p="http://schemas.openxmlformats.org/presentationml/2006/main">
  <p:tag name="AS_UNIQUEID" val="1345"/>
</p:tagLst>
</file>

<file path=ppt/tags/tag867.xml><?xml version="1.0" encoding="utf-8"?>
<p:tagLst xmlns:p="http://schemas.openxmlformats.org/presentationml/2006/main">
  <p:tag name="AS_UNIQUEID" val="1346"/>
</p:tagLst>
</file>

<file path=ppt/tags/tag868.xml><?xml version="1.0" encoding="utf-8"?>
<p:tagLst xmlns:p="http://schemas.openxmlformats.org/presentationml/2006/main">
  <p:tag name="AS_UNIQUEID" val="1347"/>
</p:tagLst>
</file>

<file path=ppt/tags/tag869.xml><?xml version="1.0" encoding="utf-8"?>
<p:tagLst xmlns:p="http://schemas.openxmlformats.org/presentationml/2006/main">
  <p:tag name="AS_UNIQUEID" val="1348"/>
</p:tagLst>
</file>

<file path=ppt/tags/tag87.xml><?xml version="1.0" encoding="utf-8"?>
<p:tagLst xmlns:p="http://schemas.openxmlformats.org/presentationml/2006/main">
  <p:tag name="AS_UNIQUEID" val="287"/>
</p:tagLst>
</file>

<file path=ppt/tags/tag870.xml><?xml version="1.0" encoding="utf-8"?>
<p:tagLst xmlns:p="http://schemas.openxmlformats.org/presentationml/2006/main">
  <p:tag name="AS_UNIQUEID" val="1349"/>
</p:tagLst>
</file>

<file path=ppt/tags/tag871.xml><?xml version="1.0" encoding="utf-8"?>
<p:tagLst xmlns:p="http://schemas.openxmlformats.org/presentationml/2006/main">
  <p:tag name="AS_UNIQUEID" val="1350"/>
</p:tagLst>
</file>

<file path=ppt/tags/tag872.xml><?xml version="1.0" encoding="utf-8"?>
<p:tagLst xmlns:p="http://schemas.openxmlformats.org/presentationml/2006/main">
  <p:tag name="AS_UNIQUEID" val="1351"/>
</p:tagLst>
</file>

<file path=ppt/tags/tag873.xml><?xml version="1.0" encoding="utf-8"?>
<p:tagLst xmlns:p="http://schemas.openxmlformats.org/presentationml/2006/main">
  <p:tag name="AS_UNIQUEID" val="1352"/>
</p:tagLst>
</file>

<file path=ppt/tags/tag874.xml><?xml version="1.0" encoding="utf-8"?>
<p:tagLst xmlns:p="http://schemas.openxmlformats.org/presentationml/2006/main">
  <p:tag name="AS_UNIQUEID" val="1353"/>
</p:tagLst>
</file>

<file path=ppt/tags/tag875.xml><?xml version="1.0" encoding="utf-8"?>
<p:tagLst xmlns:p="http://schemas.openxmlformats.org/presentationml/2006/main">
  <p:tag name="AS_UNIQUEID" val="1354"/>
</p:tagLst>
</file>

<file path=ppt/tags/tag876.xml><?xml version="1.0" encoding="utf-8"?>
<p:tagLst xmlns:p="http://schemas.openxmlformats.org/presentationml/2006/main">
  <p:tag name="AS_UNIQUEID" val="1355"/>
</p:tagLst>
</file>

<file path=ppt/tags/tag877.xml><?xml version="1.0" encoding="utf-8"?>
<p:tagLst xmlns:p="http://schemas.openxmlformats.org/presentationml/2006/main">
  <p:tag name="AS_UNIQUEID" val="1356"/>
</p:tagLst>
</file>

<file path=ppt/tags/tag878.xml><?xml version="1.0" encoding="utf-8"?>
<p:tagLst xmlns:p="http://schemas.openxmlformats.org/presentationml/2006/main">
  <p:tag name="AS_UNIQUEID" val="1357"/>
</p:tagLst>
</file>

<file path=ppt/tags/tag879.xml><?xml version="1.0" encoding="utf-8"?>
<p:tagLst xmlns:p="http://schemas.openxmlformats.org/presentationml/2006/main">
  <p:tag name="AS_UNIQUEID" val="1358"/>
</p:tagLst>
</file>

<file path=ppt/tags/tag88.xml><?xml version="1.0" encoding="utf-8"?>
<p:tagLst xmlns:p="http://schemas.openxmlformats.org/presentationml/2006/main">
  <p:tag name="AS_UNIQUEID" val="288"/>
</p:tagLst>
</file>

<file path=ppt/tags/tag880.xml><?xml version="1.0" encoding="utf-8"?>
<p:tagLst xmlns:p="http://schemas.openxmlformats.org/presentationml/2006/main">
  <p:tag name="AS_UNIQUEID" val="1359"/>
  <p:tag name="PA" val="v4.3.3"/>
</p:tagLst>
</file>

<file path=ppt/tags/tag881.xml><?xml version="1.0" encoding="utf-8"?>
<p:tagLst xmlns:p="http://schemas.openxmlformats.org/presentationml/2006/main">
  <p:tag name="AS_UNIQUEID" val="1360"/>
</p:tagLst>
</file>

<file path=ppt/tags/tag882.xml><?xml version="1.0" encoding="utf-8"?>
<p:tagLst xmlns:p="http://schemas.openxmlformats.org/presentationml/2006/main">
  <p:tag name="AS_UNIQUEID" val="1361"/>
</p:tagLst>
</file>

<file path=ppt/tags/tag883.xml><?xml version="1.0" encoding="utf-8"?>
<p:tagLst xmlns:p="http://schemas.openxmlformats.org/presentationml/2006/main">
  <p:tag name="AS_OS" val="Unix 3.10 unknown"/>
  <p:tag name="AS_RELEASE_DATE" val="2023.03.31"/>
  <p:tag name="AS_TITLE" val="Aspose.Slides for Java"/>
  <p:tag name="AS_VERSION" val="23.3"/>
</p:tagLst>
</file>

<file path=ppt/tags/tag89.xml><?xml version="1.0" encoding="utf-8"?>
<p:tagLst xmlns:p="http://schemas.openxmlformats.org/presentationml/2006/main">
  <p:tag name="AS_UNIQUEID" val="640"/>
</p:tagLst>
</file>

<file path=ppt/tags/tag9.xml><?xml version="1.0" encoding="utf-8"?>
<p:tagLst xmlns:p="http://schemas.openxmlformats.org/presentationml/2006/main">
  <p:tag name="AS_UNIQUEID" val="570"/>
</p:tagLst>
</file>

<file path=ppt/tags/tag90.xml><?xml version="1.0" encoding="utf-8"?>
<p:tagLst xmlns:p="http://schemas.openxmlformats.org/presentationml/2006/main">
  <p:tag name="AS_UNIQUEID" val="290"/>
</p:tagLst>
</file>

<file path=ppt/tags/tag91.xml><?xml version="1.0" encoding="utf-8"?>
<p:tagLst xmlns:p="http://schemas.openxmlformats.org/presentationml/2006/main">
  <p:tag name="AS_UNIQUEID" val="291"/>
</p:tagLst>
</file>

<file path=ppt/tags/tag92.xml><?xml version="1.0" encoding="utf-8"?>
<p:tagLst xmlns:p="http://schemas.openxmlformats.org/presentationml/2006/main">
  <p:tag name="AS_UNIQUEID" val="292"/>
</p:tagLst>
</file>

<file path=ppt/tags/tag93.xml><?xml version="1.0" encoding="utf-8"?>
<p:tagLst xmlns:p="http://schemas.openxmlformats.org/presentationml/2006/main">
  <p:tag name="AS_UNIQUEID" val="293"/>
</p:tagLst>
</file>

<file path=ppt/tags/tag94.xml><?xml version="1.0" encoding="utf-8"?>
<p:tagLst xmlns:p="http://schemas.openxmlformats.org/presentationml/2006/main">
  <p:tag name="AS_UNIQUEID" val="294"/>
</p:tagLst>
</file>

<file path=ppt/tags/tag95.xml><?xml version="1.0" encoding="utf-8"?>
<p:tagLst xmlns:p="http://schemas.openxmlformats.org/presentationml/2006/main">
  <p:tag name="AS_UNIQUEID" val="641"/>
</p:tagLst>
</file>

<file path=ppt/tags/tag96.xml><?xml version="1.0" encoding="utf-8"?>
<p:tagLst xmlns:p="http://schemas.openxmlformats.org/presentationml/2006/main">
  <p:tag name="AS_UNIQUEID" val="296"/>
</p:tagLst>
</file>

<file path=ppt/tags/tag97.xml><?xml version="1.0" encoding="utf-8"?>
<p:tagLst xmlns:p="http://schemas.openxmlformats.org/presentationml/2006/main">
  <p:tag name="AS_UNIQUEID" val="297"/>
</p:tagLst>
</file>

<file path=ppt/tags/tag98.xml><?xml version="1.0" encoding="utf-8"?>
<p:tagLst xmlns:p="http://schemas.openxmlformats.org/presentationml/2006/main">
  <p:tag name="AS_UNIQUEID" val="298"/>
</p:tagLst>
</file>

<file path=ppt/tags/tag99.xml><?xml version="1.0" encoding="utf-8"?>
<p:tagLst xmlns:p="http://schemas.openxmlformats.org/presentationml/2006/main">
  <p:tag name="AS_UNIQUEID" val="29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自定义 2">
      <a:dk1>
        <a:srgbClr val="000000"/>
      </a:dk1>
      <a:lt1>
        <a:srgbClr val="FFFFFF"/>
      </a:lt1>
      <a:dk2>
        <a:srgbClr val="FFFFFF"/>
      </a:dk2>
      <a:lt2>
        <a:srgbClr val="FFFFFF"/>
      </a:lt2>
      <a:accent1>
        <a:srgbClr val="4D4D4D"/>
      </a:accent1>
      <a:accent2>
        <a:srgbClr val="4D4D4D"/>
      </a:accent2>
      <a:accent3>
        <a:srgbClr val="4D4D4D"/>
      </a:accent3>
      <a:accent4>
        <a:srgbClr val="4D4D4D"/>
      </a:accent4>
      <a:accent5>
        <a:srgbClr val="4D4D4D"/>
      </a:accent5>
      <a:accent6>
        <a:srgbClr val="4D4D4D"/>
      </a:accent6>
      <a:hlink>
        <a:srgbClr val="4D4D4D"/>
      </a:hlink>
      <a:folHlink>
        <a:srgbClr val="B2B2B2"/>
      </a:folHlink>
    </a:clrScheme>
    <a:fontScheme name="自定义 1">
      <a:majorFont>
        <a:latin typeface="思源黑体 CN Normal"/>
        <a:ea typeface="思源黑体 CN Normal"/>
        <a:cs typeface="Arial"/>
      </a:majorFont>
      <a:minorFont>
        <a:latin typeface="思源黑体 CN Light"/>
        <a:ea typeface="思源黑体 CN Norm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默认主题">
  <a:themeElements>
    <a:clrScheme name="5.6 中国风003">
      <a:dk1>
        <a:srgbClr val="000000"/>
      </a:dk1>
      <a:lt1>
        <a:srgbClr val="FFFFFF"/>
      </a:lt1>
      <a:dk2>
        <a:srgbClr val="2D2A1B"/>
      </a:dk2>
      <a:lt2>
        <a:srgbClr val="F7F6F2"/>
      </a:lt2>
      <a:accent1>
        <a:srgbClr val="CDD6C0"/>
      </a:accent1>
      <a:accent2>
        <a:srgbClr val="F7F6F2"/>
      </a:accent2>
      <a:accent3>
        <a:srgbClr val="CDD6C0"/>
      </a:accent3>
      <a:accent4>
        <a:srgbClr val="F7F6F2"/>
      </a:accent4>
      <a:accent5>
        <a:srgbClr val="CDD6C0"/>
      </a:accent5>
      <a:accent6>
        <a:srgbClr val="F7F6F2"/>
      </a:accent6>
      <a:hlink>
        <a:srgbClr val="006382"/>
      </a:hlink>
      <a:folHlink>
        <a:srgbClr val="BFBFBF"/>
      </a:folHlink>
    </a:clrScheme>
    <a:fontScheme name="古风文艺">
      <a:majorFont>
        <a:latin typeface="仓耳渔阳体 W03"/>
        <a:ea typeface="仓耳渔阳体 W03"/>
        <a:cs typeface="Arial"/>
      </a:majorFont>
      <a:minorFont>
        <a:latin typeface="霞鹜文楷"/>
        <a:ea typeface="霞鹜文楷"/>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默认主题" id="{9EE56524-8AB7-4D5A-B122-0823AEA3077F}" vid="{AEB9BCD3-0A2B-4979-8F1A-34F22BF72818}"/>
    </a:ext>
  </a:extLst>
</a:theme>
</file>

<file path=ppt/theme/theme4.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5.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7200">
            <a:solidFill>
              <a:schemeClr val="tx1">
                <a:lumMod val="85000"/>
                <a:lumOff val="15000"/>
              </a:schemeClr>
            </a:solidFill>
            <a:latin typeface="Montserrat Extra Bold" panose="00000900000000000000" pitchFamily="50" charset="-94"/>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70</Paragraphs>
  <Slides>20</Slides>
  <Notes>14</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20</vt:i4>
      </vt:variant>
    </vt:vector>
  </HeadingPairs>
  <TitlesOfParts>
    <vt:vector baseType="lpstr" size="42">
      <vt:lpstr>Arial</vt:lpstr>
      <vt:lpstr>等线 Light</vt:lpstr>
      <vt:lpstr>等线</vt:lpstr>
      <vt:lpstr>思源黑体 CN Normal</vt:lpstr>
      <vt:lpstr>思源黑体 CN Light</vt:lpstr>
      <vt:lpstr>仓耳渔阳体 W03</vt:lpstr>
      <vt:lpstr>霞鹜文楷</vt:lpstr>
      <vt:lpstr>方正楷体简体</vt:lpstr>
      <vt:lpstr>Calibri</vt:lpstr>
      <vt:lpstr>宋体</vt:lpstr>
      <vt:lpstr>Calibri Light</vt:lpstr>
      <vt:lpstr>Montserrat Extra Bold</vt:lpstr>
      <vt:lpstr>Agency FB</vt:lpstr>
      <vt:lpstr>字魂27号-布丁体</vt:lpstr>
      <vt:lpstr>华文行楷</vt:lpstr>
      <vt:lpstr>字魂59号-创粗黑</vt:lpstr>
      <vt:lpstr>楷体</vt:lpstr>
      <vt:lpstr>Optima-Regular</vt:lpstr>
      <vt:lpstr>微软雅黑</vt:lpstr>
      <vt:lpstr>方正清刻本悦宋简体</vt:lpstr>
      <vt:lpstr>system-ui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2023-07-23T10:13:48.440</cp:lastPrinted>
  <dcterms:created xsi:type="dcterms:W3CDTF">2023-07-23T10:13:48Z</dcterms:created>
  <dcterms:modified xsi:type="dcterms:W3CDTF">2023-07-23T02:13:48Z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