
<file path=[Content_Types].xml><?xml version="1.0" encoding="utf-8"?>
<Types xmlns="http://schemas.openxmlformats.org/package/2006/content-types">
  <Default Extension="xml" ContentType="application/xml"/>
  <Default Extension="jpeg" ContentType="image/jpeg"/>
  <Default Extension="png" ContentType="image/png"/>
  <Default Extension="wdp" ContentType="image/vnd.ms-photo"/>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sldIdLst>
    <p:sldId id="256" r:id="rId2"/>
    <p:sldId id="258" r:id="rId3"/>
    <p:sldId id="257" r:id="rId4"/>
    <p:sldId id="259" r:id="rId5"/>
    <p:sldId id="264" r:id="rId6"/>
    <p:sldId id="260" r:id="rId7"/>
    <p:sldId id="261" r:id="rId8"/>
    <p:sldId id="262" r:id="rId9"/>
    <p:sldId id="263" r:id="rId10"/>
    <p:sldId id="267" r:id="rId11"/>
    <p:sldId id="266" r:id="rId12"/>
    <p:sldId id="268" r:id="rId13"/>
    <p:sldId id="270" r:id="rId14"/>
    <p:sldId id="26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21"/>
    <p:restoredTop sz="94599"/>
  </p:normalViewPr>
  <p:slideViewPr>
    <p:cSldViewPr snapToGrid="0" snapToObjects="1">
      <p:cViewPr varScale="1">
        <p:scale>
          <a:sx n="106" d="100"/>
          <a:sy n="106" d="100"/>
        </p:scale>
        <p:origin x="560" y="1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4" Type="http://schemas.openxmlformats.org/officeDocument/2006/relationships/image" Target="../media/image3.png"/><Relationship Id="rId5" Type="http://schemas.microsoft.com/office/2007/relationships/hdphoto" Target="../media/hdphoto1.wdp"/><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4" Type="http://schemas.openxmlformats.org/officeDocument/2006/relationships/image" Target="../media/image3.png"/><Relationship Id="rId5" Type="http://schemas.microsoft.com/office/2007/relationships/hdphoto" Target="../media/hdphoto1.wdp"/><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4" Type="http://schemas.openxmlformats.org/officeDocument/2006/relationships/image" Target="../media/image2.png"/><Relationship Id="rId5" Type="http://schemas.microsoft.com/office/2007/relationships/hdphoto" Target="../media/hdphoto1.wdp"/><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4" Type="http://schemas.openxmlformats.org/officeDocument/2006/relationships/image" Target="../media/image2.png"/><Relationship Id="rId5" Type="http://schemas.microsoft.com/office/2007/relationships/hdphoto" Target="../media/hdphoto1.wdp"/><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83284890-85D2-4D7B-8EF5-15A9C1DB8F42}" type="datetimeFigureOut">
              <a:rPr lang="en-US" smtClean="0"/>
              <a:t>9/25/16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942361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87157CC2-0FC8-4686-B024-99790E0F5162}" type="datetimeFigureOut">
              <a:rPr lang="en-US" smtClean="0"/>
              <a:t>9/25/16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35362568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10"/>
          </p:nvPr>
        </p:nvSpPr>
        <p:spPr/>
        <p:txBody>
          <a:bodyPr/>
          <a:lstStyle/>
          <a:p>
            <a:fld id="{F6764DA5-CD3D-4590-A511-FCD3BC7A793E}" type="datetimeFigureOut">
              <a:rPr lang="en-US" smtClean="0"/>
              <a:t>9/25/16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1358651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10"/>
          </p:nvPr>
        </p:nvSpPr>
        <p:spPr/>
        <p:txBody>
          <a:bodyPr/>
          <a:lstStyle/>
          <a:p>
            <a:fld id="{82F5661D-6934-4B32-B92C-470368BF1EC6}" type="datetimeFigureOut">
              <a:rPr lang="en-US" smtClean="0"/>
              <a:t>9/25/16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3405082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8593667" y="6272784"/>
            <a:ext cx="2644309" cy="365125"/>
          </a:xfrm>
        </p:spPr>
        <p:txBody>
          <a:bodyPr/>
          <a:lstStyle/>
          <a:p>
            <a:fld id="{C6F822A4-8DA6-4447-9B1F-C5DB58435268}" type="datetimeFigureOut">
              <a:rPr lang="en-US" smtClean="0"/>
              <a:t>9/25/16</a:t>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0435599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Date Placeholder 4"/>
          <p:cNvSpPr>
            <a:spLocks noGrp="1"/>
          </p:cNvSpPr>
          <p:nvPr>
            <p:ph type="dt" sz="half" idx="10"/>
          </p:nvPr>
        </p:nvSpPr>
        <p:spPr/>
        <p:txBody>
          <a:bodyPr/>
          <a:lstStyle/>
          <a:p>
            <a:fld id="{E548D31E-DCDA-41A7-9C67-C4B11B94D21D}" type="datetimeFigureOut">
              <a:rPr lang="en-US" smtClean="0"/>
              <a:t>9/25/16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42493787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Date Placeholder 6"/>
          <p:cNvSpPr>
            <a:spLocks noGrp="1"/>
          </p:cNvSpPr>
          <p:nvPr>
            <p:ph type="dt" sz="half" idx="10"/>
          </p:nvPr>
        </p:nvSpPr>
        <p:spPr/>
        <p:txBody>
          <a:bodyPr/>
          <a:lstStyle/>
          <a:p>
            <a:fld id="{9B3762C0-B258-48F1-ADE6-176B4174CCDD}" type="datetimeFigureOut">
              <a:rPr lang="en-US" smtClean="0"/>
              <a:t>9/25/16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Tree>
    <p:extLst>
      <p:ext uri="{BB962C8B-B14F-4D97-AF65-F5344CB8AC3E}">
        <p14:creationId xmlns:p14="http://schemas.microsoft.com/office/powerpoint/2010/main" val="1072378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77919A6-33EB-49BD-A62F-1FA56B9F9712}" type="datetimeFigureOut">
              <a:rPr lang="en-US" smtClean="0"/>
              <a:t>9/25/16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a:p>
        </p:txBody>
      </p:sp>
      <p:sp>
        <p:nvSpPr>
          <p:cNvPr id="6" name="Title 5"/>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val="36818866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4E7D1B-D673-4CF6-8672-009D42ABD2A0}" type="datetimeFigureOut">
              <a:rPr lang="en-US" smtClean="0"/>
              <a:t>9/25/16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492262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smtClean="0"/>
              <a:t>单击此处编辑母版标题样式</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A16AA21-1863-4931-97CB-99D0A168701B}" type="datetimeFigureOut">
              <a:rPr lang="en-US" smtClean="0"/>
              <a:t>9/25/16</a:t>
            </a:fld>
            <a:endParaRPr lang="en-US"/>
          </a:p>
        </p:txBody>
      </p:sp>
      <p:sp>
        <p:nvSpPr>
          <p:cNvPr id="6" name="Footer Placeholder 5"/>
          <p:cNvSpPr>
            <a:spLocks noGrp="1"/>
          </p:cNvSpPr>
          <p:nvPr>
            <p:ph type="ftr" sz="quarter" idx="11"/>
          </p:nvPr>
        </p:nvSpPr>
        <p:spPr/>
        <p:txBody>
          <a:bodyPr/>
          <a:lstStyle/>
          <a:p>
            <a:endParaRPr 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1483897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0" y="0"/>
            <a:ext cx="8303740" cy="6858000"/>
          </a:xfrm>
          <a:solidFill>
            <a:schemeClr val="tx2">
              <a:lumMod val="20000"/>
              <a:lumOff val="80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772C379-9A7C-4C87-A116-CBE9F58B04C5}" type="datetimeFigureOut">
              <a:rPr lang="en-US" smtClean="0"/>
              <a:t>9/25/16</a:t>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421661512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2.png"/><Relationship Id="rId14" Type="http://schemas.microsoft.com/office/2007/relationships/hdphoto" Target="../media/hdphoto1.wdp"/><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8664C608-40B1-4030-A28D-5B74BC98ADCE}" type="datetimeFigureOut">
              <a:rPr lang="en-US" smtClean="0"/>
              <a:t>9/25/16</a:t>
            </a:fld>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877551537"/>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kumimoji="1" lang="zh-CN" altLang="en-US" dirty="0" smtClean="0">
                <a:latin typeface="KaiTi" charset="-122"/>
                <a:ea typeface="KaiTi" charset="-122"/>
                <a:cs typeface="KaiTi" charset="-122"/>
              </a:rPr>
              <a:t>爱莲说</a:t>
            </a:r>
            <a:endParaRPr kumimoji="1" lang="zh-CN" altLang="en-US" dirty="0">
              <a:latin typeface="KaiTi" charset="-122"/>
              <a:ea typeface="KaiTi" charset="-122"/>
              <a:cs typeface="KaiTi" charset="-122"/>
            </a:endParaRPr>
          </a:p>
        </p:txBody>
      </p:sp>
      <p:sp>
        <p:nvSpPr>
          <p:cNvPr id="3" name="副标题 2"/>
          <p:cNvSpPr>
            <a:spLocks noGrp="1"/>
          </p:cNvSpPr>
          <p:nvPr>
            <p:ph type="subTitle" idx="1"/>
          </p:nvPr>
        </p:nvSpPr>
        <p:spPr/>
        <p:txBody>
          <a:bodyPr>
            <a:normAutofit/>
          </a:bodyPr>
          <a:lstStyle/>
          <a:p>
            <a:r>
              <a:rPr kumimoji="1" lang="zh-CN" altLang="en-US" sz="3200" dirty="0" smtClean="0">
                <a:latin typeface="KaiTi" charset="-122"/>
                <a:ea typeface="KaiTi" charset="-122"/>
                <a:cs typeface="KaiTi" charset="-122"/>
              </a:rPr>
              <a:t>周敦颐</a:t>
            </a:r>
            <a:endParaRPr kumimoji="1" lang="zh-CN" altLang="en-US" sz="3200" dirty="0">
              <a:latin typeface="KaiTi" charset="-122"/>
              <a:ea typeface="KaiTi" charset="-122"/>
              <a:cs typeface="KaiTi" charset="-122"/>
            </a:endParaRPr>
          </a:p>
        </p:txBody>
      </p:sp>
    </p:spTree>
    <p:extLst>
      <p:ext uri="{BB962C8B-B14F-4D97-AF65-F5344CB8AC3E}">
        <p14:creationId xmlns:p14="http://schemas.microsoft.com/office/powerpoint/2010/main" val="3696573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smtClean="0">
                <a:latin typeface="KaiTi" charset="-122"/>
                <a:ea typeface="KaiTi" charset="-122"/>
                <a:cs typeface="KaiTi" charset="-122"/>
              </a:rPr>
              <a:t>周敦颐</a:t>
            </a:r>
            <a:endParaRPr kumimoji="1" lang="zh-CN" altLang="en-US" dirty="0">
              <a:latin typeface="KaiTi" charset="-122"/>
              <a:ea typeface="KaiTi" charset="-122"/>
              <a:cs typeface="KaiTi" charset="-122"/>
            </a:endParaRPr>
          </a:p>
        </p:txBody>
      </p:sp>
      <p:sp>
        <p:nvSpPr>
          <p:cNvPr id="3" name="内容占位符 2"/>
          <p:cNvSpPr>
            <a:spLocks noGrp="1"/>
          </p:cNvSpPr>
          <p:nvPr>
            <p:ph sz="half" idx="1"/>
          </p:nvPr>
        </p:nvSpPr>
        <p:spPr>
          <a:xfrm>
            <a:off x="1069848" y="2194560"/>
            <a:ext cx="5330952" cy="3977640"/>
          </a:xfrm>
        </p:spPr>
        <p:txBody>
          <a:bodyPr>
            <a:noAutofit/>
          </a:bodyPr>
          <a:lstStyle/>
          <a:p>
            <a:pPr marL="0" lvl="0" indent="0">
              <a:lnSpc>
                <a:spcPct val="100000"/>
              </a:lnSpc>
              <a:spcBef>
                <a:spcPts val="0"/>
              </a:spcBef>
              <a:buClrTx/>
              <a:buSzTx/>
              <a:buNone/>
            </a:pPr>
            <a:r>
              <a:rPr kumimoji="1" lang="zh-CN" altLang="en-US" sz="2800" dirty="0" smtClean="0">
                <a:latin typeface="KaiTi" charset="-122"/>
                <a:ea typeface="KaiTi" charset="-122"/>
                <a:cs typeface="KaiTi" charset="-122"/>
              </a:rPr>
              <a:t>周敦颐，字茂叔，晚号濂溪先生。</a:t>
            </a:r>
            <a:r>
              <a:rPr lang="zh-CN" altLang="en-US" sz="2800" dirty="0" smtClean="0">
                <a:latin typeface="KaiTi" charset="-122"/>
                <a:ea typeface="KaiTi" charset="-122"/>
                <a:cs typeface="KaiTi" charset="-122"/>
              </a:rPr>
              <a:t>周敦颐</a:t>
            </a:r>
            <a:r>
              <a:rPr lang="zh-CN" altLang="en-US" sz="2800" dirty="0">
                <a:latin typeface="KaiTi" charset="-122"/>
                <a:ea typeface="KaiTi" charset="-122"/>
                <a:cs typeface="KaiTi" charset="-122"/>
              </a:rPr>
              <a:t>是</a:t>
            </a:r>
            <a:r>
              <a:rPr lang="zh-CN" altLang="en-US" sz="2800" dirty="0" smtClean="0">
                <a:latin typeface="KaiTi" charset="-122"/>
                <a:ea typeface="KaiTi" charset="-122"/>
                <a:cs typeface="KaiTi" charset="-122"/>
              </a:rPr>
              <a:t>中国</a:t>
            </a:r>
            <a:r>
              <a:rPr lang="zh-CN" altLang="en-US" sz="2800" b="1" dirty="0" smtClean="0">
                <a:solidFill>
                  <a:srgbClr val="FF0000"/>
                </a:solidFill>
                <a:latin typeface="KaiTi" charset="-122"/>
                <a:ea typeface="KaiTi" charset="-122"/>
                <a:cs typeface="KaiTi" charset="-122"/>
              </a:rPr>
              <a:t>程朱理学</a:t>
            </a:r>
            <a:r>
              <a:rPr lang="zh-CN" altLang="en-US" sz="2800" dirty="0">
                <a:latin typeface="KaiTi" charset="-122"/>
                <a:ea typeface="KaiTi" charset="-122"/>
                <a:cs typeface="KaiTi" charset="-122"/>
              </a:rPr>
              <a:t>的开山祖，他的理学思想在中国哲学史上起到了承前启后的作用</a:t>
            </a:r>
            <a:r>
              <a:rPr lang="zh-CN" altLang="en-US" sz="2800" dirty="0" smtClean="0">
                <a:latin typeface="KaiTi" charset="-122"/>
                <a:ea typeface="KaiTi" charset="-122"/>
                <a:cs typeface="KaiTi" charset="-122"/>
              </a:rPr>
              <a:t>。</a:t>
            </a:r>
            <a:r>
              <a:rPr lang="zh-CN" altLang="en-US" sz="2800" dirty="0">
                <a:latin typeface="KaiTi" charset="-122"/>
                <a:ea typeface="KaiTi" charset="-122"/>
                <a:cs typeface="KaiTi" charset="-122"/>
              </a:rPr>
              <a:t>理学根本特点就是将儒家的社会、民族及伦理道德和个人生命信仰理念，构成更加完整的概念化及系统化的哲学及信仰体系，并使其</a:t>
            </a:r>
            <a:r>
              <a:rPr lang="zh-CN" altLang="en-US" sz="2800" b="1" dirty="0">
                <a:solidFill>
                  <a:srgbClr val="FF0000"/>
                </a:solidFill>
                <a:latin typeface="KaiTi" charset="-122"/>
                <a:ea typeface="KaiTi" charset="-122"/>
                <a:cs typeface="KaiTi" charset="-122"/>
              </a:rPr>
              <a:t>逻辑化，</a:t>
            </a:r>
            <a:r>
              <a:rPr lang="zh-CN" altLang="en-US" sz="2800" dirty="0">
                <a:latin typeface="KaiTi" charset="-122"/>
                <a:ea typeface="KaiTi" charset="-122"/>
                <a:cs typeface="KaiTi" charset="-122"/>
              </a:rPr>
              <a:t>心性化、抽象化和真理化。</a:t>
            </a:r>
            <a:endParaRPr kumimoji="1" lang="zh-CN" altLang="en-US" sz="2800" dirty="0">
              <a:latin typeface="KaiTi" charset="-122"/>
              <a:ea typeface="KaiTi" charset="-122"/>
              <a:cs typeface="KaiTi" charset="-122"/>
            </a:endParaRPr>
          </a:p>
        </p:txBody>
      </p:sp>
      <p:pic>
        <p:nvPicPr>
          <p:cNvPr id="5" name="内容占位符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942221" y="1290221"/>
            <a:ext cx="3036591" cy="4881979"/>
          </a:xfrm>
        </p:spPr>
      </p:pic>
    </p:spTree>
    <p:extLst>
      <p:ext uri="{BB962C8B-B14F-4D97-AF65-F5344CB8AC3E}">
        <p14:creationId xmlns:p14="http://schemas.microsoft.com/office/powerpoint/2010/main" val="19187841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dirty="0"/>
          </a:p>
        </p:txBody>
      </p:sp>
      <p:sp>
        <p:nvSpPr>
          <p:cNvPr id="3" name="内容占位符 2"/>
          <p:cNvSpPr>
            <a:spLocks noGrp="1"/>
          </p:cNvSpPr>
          <p:nvPr>
            <p:ph idx="1"/>
          </p:nvPr>
        </p:nvSpPr>
        <p:spPr/>
        <p:txBody>
          <a:bodyPr>
            <a:normAutofit fontScale="92500"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dirty="0" smtClean="0"/>
              <a:t>                 </a:t>
            </a:r>
            <a:r>
              <a:rPr kumimoji="1" lang="zh-CN" altLang="en-US" sz="4400" dirty="0" smtClean="0">
                <a:latin typeface="KaiTi" charset="-122"/>
                <a:ea typeface="KaiTi" charset="-122"/>
                <a:cs typeface="KaiTi" charset="-122"/>
              </a:rPr>
              <a:t>水陆草木之花可爱者甚蕃晋陶渊明独爱菊自李唐来世人甚爱牡丹予独爱莲之出淤泥而不染濯清涟而不妖中通外直不蔓不枝香远益清亭亭净植可远观而不可亵玩焉予谓菊花之隐逸者也牡丹花之富贵者也莲花之君子者也噫菊之爱陶后鲜有闻莲之爱同予者何人牡丹之爱宜乎众矣</a:t>
            </a:r>
            <a:endParaRPr kumimoji="1" lang="zh-CN" altLang="en-US" sz="4400" dirty="0">
              <a:latin typeface="KaiTi" charset="-122"/>
              <a:ea typeface="KaiTi" charset="-122"/>
              <a:cs typeface="KaiTi" charset="-122"/>
            </a:endParaRPr>
          </a:p>
        </p:txBody>
      </p:sp>
    </p:spTree>
    <p:extLst>
      <p:ext uri="{BB962C8B-B14F-4D97-AF65-F5344CB8AC3E}">
        <p14:creationId xmlns:p14="http://schemas.microsoft.com/office/powerpoint/2010/main" val="13377352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竖排标题 1"/>
          <p:cNvSpPr>
            <a:spLocks noGrp="1"/>
          </p:cNvSpPr>
          <p:nvPr>
            <p:ph type="title" orient="vert"/>
          </p:nvPr>
        </p:nvSpPr>
        <p:spPr/>
        <p:txBody>
          <a:bodyPr/>
          <a:lstStyle/>
          <a:p>
            <a:endParaRPr kumimoji="1" lang="zh-CN" altLang="en-US"/>
          </a:p>
        </p:txBody>
      </p:sp>
      <p:sp>
        <p:nvSpPr>
          <p:cNvPr id="3" name="竖排文本占位符 2"/>
          <p:cNvSpPr>
            <a:spLocks noGrp="1"/>
          </p:cNvSpPr>
          <p:nvPr>
            <p:ph type="body" orient="vert" idx="1"/>
          </p:nvPr>
        </p:nvSpPr>
        <p:spPr>
          <a:xfrm>
            <a:off x="1066800" y="533400"/>
            <a:ext cx="8474242" cy="5638800"/>
          </a:xfrm>
        </p:spPr>
        <p:txBody>
          <a:bodyPr>
            <a:noAutofit/>
          </a:bodyPr>
          <a:lstStyle/>
          <a:p>
            <a:pPr marL="0" lvl="0" indent="0">
              <a:lnSpc>
                <a:spcPct val="100000"/>
              </a:lnSpc>
              <a:spcBef>
                <a:spcPts val="0"/>
              </a:spcBef>
              <a:buClrTx/>
              <a:buSzTx/>
              <a:buNone/>
            </a:pPr>
            <a:r>
              <a:rPr kumimoji="1" lang="zh-CN" altLang="en-US" sz="4400" dirty="0">
                <a:latin typeface="KaiTi" charset="-122"/>
                <a:ea typeface="KaiTi" charset="-122"/>
                <a:cs typeface="KaiTi" charset="-122"/>
              </a:rPr>
              <a:t> 水陆草木之花可爱者甚蕃晋陶渊明独爱菊自李唐来世人甚爱牡丹予独爱莲之出淤泥而不染濯清涟而不妖中通外直不蔓不枝香远益清亭亭净植可远观而不可亵玩焉予谓菊花之隐逸者也牡丹花之富贵者也莲花之君子者也噫菊之爱陶后鲜有闻莲之爱同予者何人牡丹之爱宜乎众矣</a:t>
            </a:r>
          </a:p>
        </p:txBody>
      </p:sp>
    </p:spTree>
    <p:extLst>
      <p:ext uri="{BB962C8B-B14F-4D97-AF65-F5344CB8AC3E}">
        <p14:creationId xmlns:p14="http://schemas.microsoft.com/office/powerpoint/2010/main" val="1521244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4350" y="484633"/>
            <a:ext cx="10613898" cy="5928638"/>
          </a:xfrm>
        </p:spPr>
      </p:pic>
    </p:spTree>
    <p:extLst>
      <p:ext uri="{BB962C8B-B14F-4D97-AF65-F5344CB8AC3E}">
        <p14:creationId xmlns:p14="http://schemas.microsoft.com/office/powerpoint/2010/main" val="12830925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smtClean="0">
                <a:latin typeface="KaiTi" charset="-122"/>
                <a:ea typeface="KaiTi" charset="-122"/>
                <a:cs typeface="KaiTi" charset="-122"/>
              </a:rPr>
              <a:t>大胆尝试</a:t>
            </a:r>
            <a:endParaRPr kumimoji="1" lang="zh-CN" altLang="en-US" dirty="0">
              <a:latin typeface="KaiTi" charset="-122"/>
              <a:ea typeface="KaiTi" charset="-122"/>
              <a:cs typeface="KaiTi" charset="-122"/>
            </a:endParaRPr>
          </a:p>
        </p:txBody>
      </p:sp>
      <p:sp>
        <p:nvSpPr>
          <p:cNvPr id="3" name="内容占位符 2"/>
          <p:cNvSpPr>
            <a:spLocks noGrp="1"/>
          </p:cNvSpPr>
          <p:nvPr>
            <p:ph idx="1"/>
          </p:nvPr>
        </p:nvSpPr>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3200" dirty="0" smtClean="0">
                <a:latin typeface="KaiTi" charset="-122"/>
                <a:ea typeface="KaiTi" charset="-122"/>
                <a:cs typeface="KaiTi" charset="-122"/>
              </a:rPr>
              <a:t>水陆草木之花，可爱者</a:t>
            </a:r>
            <a:r>
              <a:rPr kumimoji="1" lang="zh-CN" altLang="en-US" sz="3200" dirty="0" smtClean="0">
                <a:solidFill>
                  <a:srgbClr val="FF0000"/>
                </a:solidFill>
                <a:latin typeface="KaiTi" charset="-122"/>
                <a:ea typeface="KaiTi" charset="-122"/>
                <a:cs typeface="KaiTi" charset="-122"/>
              </a:rPr>
              <a:t>甚蕃</a:t>
            </a:r>
            <a:r>
              <a:rPr kumimoji="1" lang="zh-CN" altLang="en-US" sz="3200" dirty="0" smtClean="0">
                <a:latin typeface="KaiTi" charset="-122"/>
                <a:ea typeface="KaiTi" charset="-122"/>
                <a:cs typeface="KaiTi" charset="-122"/>
              </a:rPr>
              <a:t>。予独爱</a:t>
            </a:r>
            <a:endParaRPr kumimoji="1" lang="en-US" altLang="zh-CN" sz="3200" dirty="0" smtClean="0">
              <a:latin typeface="KaiTi" charset="-122"/>
              <a:ea typeface="KaiTi" charset="-122"/>
              <a:cs typeface="KaiTi"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1" lang="en-US" altLang="zh-CN" sz="3200" dirty="0">
              <a:latin typeface="KaiTi" charset="-122"/>
              <a:ea typeface="KaiTi" charset="-122"/>
              <a:cs typeface="KaiTi" charset="-122"/>
            </a:endParaRPr>
          </a:p>
          <a:p>
            <a:pPr marL="0" indent="0">
              <a:lnSpc>
                <a:spcPct val="100000"/>
              </a:lnSpc>
              <a:spcBef>
                <a:spcPts val="0"/>
              </a:spcBef>
              <a:buClrTx/>
              <a:buSzTx/>
              <a:buNone/>
            </a:pPr>
            <a:r>
              <a:rPr kumimoji="1" lang="zh-CN" altLang="en-US" sz="3200" dirty="0">
                <a:latin typeface="KaiTi" charset="-122"/>
                <a:ea typeface="KaiTi" charset="-122"/>
                <a:cs typeface="KaiTi" charset="-122"/>
              </a:rPr>
              <a:t>水陆草木之花，可爱者甚蕃。予独</a:t>
            </a:r>
            <a:r>
              <a:rPr kumimoji="1" lang="zh-CN" altLang="en-US" sz="3200" dirty="0" smtClean="0">
                <a:latin typeface="KaiTi" charset="-122"/>
                <a:ea typeface="KaiTi" charset="-122"/>
                <a:cs typeface="KaiTi" charset="-122"/>
              </a:rPr>
              <a:t>爱梅之出严寒而不凋，经霜雪而不垮，迎风怒放，不折不弯，暗香浮动，遗世独立，可远赞而不可亵玩焉。</a:t>
            </a:r>
            <a:endParaRPr kumimoji="1" lang="en-US" altLang="zh-CN" sz="3200" dirty="0">
              <a:latin typeface="KaiTi" charset="-122"/>
              <a:ea typeface="KaiTi" charset="-122"/>
              <a:cs typeface="KaiTi"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1" lang="zh-CN" altLang="en-US" sz="3200" dirty="0">
              <a:latin typeface="KaiTi" charset="-122"/>
              <a:ea typeface="KaiTi" charset="-122"/>
              <a:cs typeface="KaiTi" charset="-122"/>
            </a:endParaRPr>
          </a:p>
        </p:txBody>
      </p:sp>
    </p:spTree>
    <p:extLst>
      <p:ext uri="{BB962C8B-B14F-4D97-AF65-F5344CB8AC3E}">
        <p14:creationId xmlns:p14="http://schemas.microsoft.com/office/powerpoint/2010/main" val="1673346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z="6000" dirty="0" smtClean="0">
                <a:latin typeface="KaiTi" charset="-122"/>
                <a:ea typeface="KaiTi" charset="-122"/>
                <a:cs typeface="KaiTi" charset="-122"/>
              </a:rPr>
              <a:t>说</a:t>
            </a:r>
            <a:endParaRPr kumimoji="1" lang="zh-CN" altLang="en-US" sz="6000" dirty="0">
              <a:latin typeface="KaiTi" charset="-122"/>
              <a:ea typeface="KaiTi" charset="-122"/>
              <a:cs typeface="KaiTi" charset="-122"/>
            </a:endParaRPr>
          </a:p>
        </p:txBody>
      </p:sp>
      <p:sp>
        <p:nvSpPr>
          <p:cNvPr id="3" name="内容占位符 2"/>
          <p:cNvSpPr>
            <a:spLocks noGrp="1"/>
          </p:cNvSpPr>
          <p:nvPr>
            <p:ph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en-US" altLang="zh-CN" dirty="0" smtClean="0"/>
          </a:p>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3600" dirty="0" smtClean="0">
                <a:latin typeface="KaiTi" charset="-122"/>
                <a:ea typeface="KaiTi" charset="-122"/>
                <a:cs typeface="KaiTi" charset="-122"/>
              </a:rPr>
              <a:t>“说”是古代以记叙、议论或者说明等方式来阐述事理的文体，大多是陈述作者对某个问题的见解，有点类似于现代的杂文。</a:t>
            </a:r>
            <a:endParaRPr kumimoji="1" lang="zh-CN" altLang="en-US" sz="3600" dirty="0">
              <a:latin typeface="KaiTi" charset="-122"/>
              <a:ea typeface="KaiTi" charset="-122"/>
              <a:cs typeface="KaiTi" charset="-122"/>
            </a:endParaRPr>
          </a:p>
        </p:txBody>
      </p:sp>
    </p:spTree>
    <p:extLst>
      <p:ext uri="{BB962C8B-B14F-4D97-AF65-F5344CB8AC3E}">
        <p14:creationId xmlns:p14="http://schemas.microsoft.com/office/powerpoint/2010/main" val="4620286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dirty="0"/>
          </a:p>
        </p:txBody>
      </p:sp>
      <p:sp>
        <p:nvSpPr>
          <p:cNvPr id="3" name="内容占位符 2"/>
          <p:cNvSpPr>
            <a:spLocks noGrp="1"/>
          </p:cNvSpPr>
          <p:nvPr>
            <p:ph idx="1"/>
          </p:nvPr>
        </p:nvSpPr>
        <p:spPr/>
        <p:txBody>
          <a:bodyPr>
            <a:normAutofit fontScale="85000"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dirty="0" smtClean="0"/>
              <a:t>                 </a:t>
            </a:r>
            <a:r>
              <a:rPr kumimoji="1" lang="zh-CN" altLang="en-US" sz="4400" dirty="0" smtClean="0">
                <a:latin typeface="KaiTi" charset="-122"/>
                <a:ea typeface="KaiTi" charset="-122"/>
                <a:cs typeface="KaiTi" charset="-122"/>
              </a:rPr>
              <a:t>水陆草木之花，可爱者甚蕃。晋陶渊明独爱菊。自李唐来，世人甚爱牡丹。予独爱莲之出淤泥而不染，濯清涟而不妖，中通外直，不蔓不枝，香远益清，亭亭净植，可远观而不可亵玩焉。</a:t>
            </a:r>
            <a:endParaRPr kumimoji="1" lang="en-US" altLang="zh-CN" sz="4400" dirty="0" smtClean="0">
              <a:latin typeface="KaiTi" charset="-122"/>
              <a:ea typeface="KaiTi" charset="-122"/>
              <a:cs typeface="KaiTi"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4400" dirty="0" smtClean="0">
                <a:latin typeface="KaiTi" charset="-122"/>
                <a:ea typeface="KaiTi" charset="-122"/>
                <a:cs typeface="KaiTi" charset="-122"/>
              </a:rPr>
              <a:t>    予谓菊，花之隐逸者也；牡丹，花之富贵者也；莲，花之君子者也。噫！菊之爱，陶后鲜有闻。莲之爱，同予者何人？牡丹之爱，宜乎众矣。</a:t>
            </a:r>
            <a:endParaRPr kumimoji="1" lang="zh-CN" altLang="en-US" sz="4400" dirty="0">
              <a:latin typeface="KaiTi" charset="-122"/>
              <a:ea typeface="KaiTi" charset="-122"/>
              <a:cs typeface="KaiTi" charset="-122"/>
            </a:endParaRPr>
          </a:p>
        </p:txBody>
      </p:sp>
    </p:spTree>
    <p:extLst>
      <p:ext uri="{BB962C8B-B14F-4D97-AF65-F5344CB8AC3E}">
        <p14:creationId xmlns:p14="http://schemas.microsoft.com/office/powerpoint/2010/main" val="18557047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dirty="0"/>
          </a:p>
        </p:txBody>
      </p:sp>
      <p:sp>
        <p:nvSpPr>
          <p:cNvPr id="3" name="内容占位符 2"/>
          <p:cNvSpPr>
            <a:spLocks noGrp="1"/>
          </p:cNvSpPr>
          <p:nvPr>
            <p:ph idx="1"/>
          </p:nvPr>
        </p:nvSpPr>
        <p:spPr/>
        <p:txBody>
          <a:bodyPr>
            <a:normAutofit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dirty="0" smtClean="0"/>
              <a:t>                 </a:t>
            </a:r>
            <a:r>
              <a:rPr kumimoji="1" lang="zh-CN" altLang="en-US" sz="4400" dirty="0" smtClean="0">
                <a:latin typeface="KaiTi" charset="-122"/>
                <a:ea typeface="KaiTi" charset="-122"/>
                <a:cs typeface="KaiTi" charset="-122"/>
              </a:rPr>
              <a:t>水陆草木之花，可爱者甚蕃。予独爱莲之出淤泥而不染，濯清涟而不妖，中通外直，不蔓不枝，香远益清，亭亭净植，可远观而不可亵玩焉。</a:t>
            </a:r>
            <a:endParaRPr kumimoji="1" lang="en-US" altLang="zh-CN" sz="4400" dirty="0" smtClean="0">
              <a:latin typeface="KaiTi" charset="-122"/>
              <a:ea typeface="KaiTi" charset="-122"/>
              <a:cs typeface="KaiTi"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4400" dirty="0" smtClean="0">
                <a:latin typeface="KaiTi" charset="-122"/>
                <a:ea typeface="KaiTi" charset="-122"/>
                <a:cs typeface="KaiTi" charset="-122"/>
              </a:rPr>
              <a:t>    莲，花之君子者也。莲之爱，同予者何人？</a:t>
            </a:r>
            <a:endParaRPr kumimoji="1" lang="zh-CN" altLang="en-US" sz="4400" dirty="0">
              <a:latin typeface="KaiTi" charset="-122"/>
              <a:ea typeface="KaiTi" charset="-122"/>
              <a:cs typeface="KaiTi" charset="-122"/>
            </a:endParaRPr>
          </a:p>
        </p:txBody>
      </p:sp>
    </p:spTree>
    <p:extLst>
      <p:ext uri="{BB962C8B-B14F-4D97-AF65-F5344CB8AC3E}">
        <p14:creationId xmlns:p14="http://schemas.microsoft.com/office/powerpoint/2010/main" val="1977070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dirty="0"/>
          </a:p>
        </p:txBody>
      </p:sp>
      <p:sp>
        <p:nvSpPr>
          <p:cNvPr id="3" name="内容占位符 2"/>
          <p:cNvSpPr>
            <a:spLocks noGrp="1"/>
          </p:cNvSpPr>
          <p:nvPr>
            <p:ph idx="1"/>
          </p:nvPr>
        </p:nvSpPr>
        <p:spPr/>
        <p:txBody>
          <a:bodyPr>
            <a:normAutofit fontScale="92500"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dirty="0" smtClean="0"/>
              <a:t>                 </a:t>
            </a:r>
            <a:r>
              <a:rPr kumimoji="1" lang="zh-CN" altLang="en-US" sz="4400" dirty="0" smtClean="0">
                <a:latin typeface="KaiTi" charset="-122"/>
                <a:ea typeface="KaiTi" charset="-122"/>
                <a:cs typeface="KaiTi" charset="-122"/>
              </a:rPr>
              <a:t>水陆草木之花，可爱者甚蕃。晋陶渊明独爱菊。予独爱莲之出淤泥而不染，濯清涟而不妖，中通外直，不蔓不枝，香远益清，亭亭净植，可远观而不可亵玩焉。</a:t>
            </a:r>
            <a:endParaRPr kumimoji="1" lang="en-US" altLang="zh-CN" sz="4400" dirty="0" smtClean="0">
              <a:latin typeface="KaiTi" charset="-122"/>
              <a:ea typeface="KaiTi" charset="-122"/>
              <a:cs typeface="KaiTi"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4400" dirty="0" smtClean="0">
                <a:latin typeface="KaiTi" charset="-122"/>
                <a:ea typeface="KaiTi" charset="-122"/>
                <a:cs typeface="KaiTi" charset="-122"/>
              </a:rPr>
              <a:t>    予谓菊，花之隐逸者也；莲，花之君子者也。噫！菊之爱，陶后鲜有闻。莲之爱，同予者何人？</a:t>
            </a:r>
            <a:endParaRPr kumimoji="1" lang="zh-CN" altLang="en-US" sz="4400" dirty="0">
              <a:latin typeface="KaiTi" charset="-122"/>
              <a:ea typeface="KaiTi" charset="-122"/>
              <a:cs typeface="KaiTi" charset="-122"/>
            </a:endParaRPr>
          </a:p>
        </p:txBody>
      </p:sp>
    </p:spTree>
    <p:extLst>
      <p:ext uri="{BB962C8B-B14F-4D97-AF65-F5344CB8AC3E}">
        <p14:creationId xmlns:p14="http://schemas.microsoft.com/office/powerpoint/2010/main" val="14901138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dirty="0"/>
          </a:p>
        </p:txBody>
      </p:sp>
      <p:sp>
        <p:nvSpPr>
          <p:cNvPr id="3" name="内容占位符 2"/>
          <p:cNvSpPr>
            <a:spLocks noGrp="1"/>
          </p:cNvSpPr>
          <p:nvPr>
            <p:ph idx="1"/>
          </p:nvPr>
        </p:nvSpPr>
        <p:spPr/>
        <p:txBody>
          <a:bodyPr>
            <a:normAutofit fontScale="92500"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dirty="0" smtClean="0"/>
              <a:t>                 </a:t>
            </a:r>
            <a:r>
              <a:rPr kumimoji="1" lang="zh-CN" altLang="en-US" sz="4400" dirty="0" smtClean="0">
                <a:latin typeface="KaiTi" charset="-122"/>
                <a:ea typeface="KaiTi" charset="-122"/>
                <a:cs typeface="KaiTi" charset="-122"/>
              </a:rPr>
              <a:t>水陆草木之花，可爱者甚蕃。晋陶渊明独爱菊。自李唐来，世人甚爱牡丹。予独爱莲之出淤泥而不染，濯清涟而不妖，中通外直，不蔓不枝，香远益清，亭亭净植，可远观而不可亵玩焉。</a:t>
            </a:r>
            <a:endParaRPr kumimoji="1" lang="en-US" altLang="zh-CN" sz="4400" dirty="0" smtClean="0">
              <a:latin typeface="KaiTi" charset="-122"/>
              <a:ea typeface="KaiTi" charset="-122"/>
              <a:cs typeface="KaiTi"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4400" dirty="0" smtClean="0">
                <a:latin typeface="KaiTi" charset="-122"/>
                <a:ea typeface="KaiTi" charset="-122"/>
                <a:cs typeface="KaiTi" charset="-122"/>
              </a:rPr>
              <a:t>    噫！菊之爱，陶后鲜有闻。莲之爱，同予者何人？牡丹之爱，宜乎众矣。</a:t>
            </a:r>
            <a:endParaRPr kumimoji="1" lang="zh-CN" altLang="en-US" sz="4400" dirty="0">
              <a:latin typeface="KaiTi" charset="-122"/>
              <a:ea typeface="KaiTi" charset="-122"/>
              <a:cs typeface="KaiTi" charset="-122"/>
            </a:endParaRPr>
          </a:p>
        </p:txBody>
      </p:sp>
    </p:spTree>
    <p:extLst>
      <p:ext uri="{BB962C8B-B14F-4D97-AF65-F5344CB8AC3E}">
        <p14:creationId xmlns:p14="http://schemas.microsoft.com/office/powerpoint/2010/main" val="15876702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dirty="0"/>
          </a:p>
        </p:txBody>
      </p:sp>
      <p:sp>
        <p:nvSpPr>
          <p:cNvPr id="3" name="内容占位符 2"/>
          <p:cNvSpPr>
            <a:spLocks noGrp="1"/>
          </p:cNvSpPr>
          <p:nvPr>
            <p:ph idx="1"/>
          </p:nvPr>
        </p:nvSpPr>
        <p:spPr/>
        <p:txBody>
          <a:bodyPr>
            <a:normAutofit fontScale="92500"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dirty="0" smtClean="0"/>
              <a:t>                 </a:t>
            </a:r>
            <a:r>
              <a:rPr kumimoji="1" lang="zh-CN" altLang="en-US" sz="4400" dirty="0" smtClean="0">
                <a:latin typeface="KaiTi" charset="-122"/>
                <a:ea typeface="KaiTi" charset="-122"/>
                <a:cs typeface="KaiTi" charset="-122"/>
              </a:rPr>
              <a:t>水陆草木之花，可爱者甚蕃。晋陶渊明独爱菊。自李唐来，世人甚爱牡丹。予独爱莲之出淤泥而不染，濯清涟而不妖，中通外直，不蔓不枝，香远益清，亭亭净植，可远观而不可亵玩焉。</a:t>
            </a:r>
            <a:endParaRPr kumimoji="1" lang="en-US" altLang="zh-CN" sz="4400" dirty="0" smtClean="0">
              <a:latin typeface="KaiTi" charset="-122"/>
              <a:ea typeface="KaiTi" charset="-122"/>
              <a:cs typeface="KaiTi"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4400" dirty="0" smtClean="0">
                <a:latin typeface="KaiTi" charset="-122"/>
                <a:ea typeface="KaiTi" charset="-122"/>
                <a:cs typeface="KaiTi" charset="-122"/>
              </a:rPr>
              <a:t>    予谓菊，花之隐逸者也；牡丹，花之富贵者也；莲，花之君子者也。</a:t>
            </a:r>
            <a:endParaRPr kumimoji="1" lang="zh-CN" altLang="en-US" sz="4400" dirty="0">
              <a:latin typeface="KaiTi" charset="-122"/>
              <a:ea typeface="KaiTi" charset="-122"/>
              <a:cs typeface="KaiTi" charset="-122"/>
            </a:endParaRPr>
          </a:p>
        </p:txBody>
      </p:sp>
    </p:spTree>
    <p:extLst>
      <p:ext uri="{BB962C8B-B14F-4D97-AF65-F5344CB8AC3E}">
        <p14:creationId xmlns:p14="http://schemas.microsoft.com/office/powerpoint/2010/main" val="9525009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dirty="0"/>
          </a:p>
        </p:txBody>
      </p:sp>
      <p:sp>
        <p:nvSpPr>
          <p:cNvPr id="3" name="内容占位符 2"/>
          <p:cNvSpPr>
            <a:spLocks noGrp="1"/>
          </p:cNvSpPr>
          <p:nvPr>
            <p:ph idx="1"/>
          </p:nvPr>
        </p:nvSpPr>
        <p:spPr/>
        <p:txBody>
          <a:bodyPr>
            <a:normAutofit fontScale="85000"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4400" dirty="0" smtClean="0">
                <a:latin typeface="KaiTi" charset="-122"/>
                <a:ea typeface="KaiTi" charset="-122"/>
                <a:cs typeface="KaiTi" charset="-122"/>
              </a:rPr>
              <a:t>    晋陶渊明独爱菊。自李唐来，世人甚爱牡丹。予独爱莲之出淤泥而不染，濯清涟而不妖，中通外直，不蔓不枝，香远益清，亭亭净植，可远观而不可亵玩焉。</a:t>
            </a:r>
            <a:endParaRPr kumimoji="1" lang="en-US" altLang="zh-CN" sz="4400" dirty="0" smtClean="0">
              <a:latin typeface="KaiTi" charset="-122"/>
              <a:ea typeface="KaiTi" charset="-122"/>
              <a:cs typeface="KaiTi"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4400" dirty="0" smtClean="0">
                <a:latin typeface="KaiTi" charset="-122"/>
                <a:ea typeface="KaiTi" charset="-122"/>
                <a:cs typeface="KaiTi" charset="-122"/>
              </a:rPr>
              <a:t>    予谓菊，花之隐逸者也；牡丹，花之富贵者也；莲，花之君子者也。噫！菊之爱，陶后鲜有闻。莲之爱，同予者何人？牡丹之爱，宜乎众矣。</a:t>
            </a:r>
            <a:endParaRPr kumimoji="1" lang="zh-CN" altLang="en-US" sz="4400" dirty="0">
              <a:latin typeface="KaiTi" charset="-122"/>
              <a:ea typeface="KaiTi" charset="-122"/>
              <a:cs typeface="KaiTi" charset="-122"/>
            </a:endParaRPr>
          </a:p>
        </p:txBody>
      </p:sp>
    </p:spTree>
    <p:extLst>
      <p:ext uri="{BB962C8B-B14F-4D97-AF65-F5344CB8AC3E}">
        <p14:creationId xmlns:p14="http://schemas.microsoft.com/office/powerpoint/2010/main" val="11819329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dirty="0"/>
          </a:p>
        </p:txBody>
      </p:sp>
      <p:sp>
        <p:nvSpPr>
          <p:cNvPr id="3" name="内容占位符 2"/>
          <p:cNvSpPr>
            <a:spLocks noGrp="1"/>
          </p:cNvSpPr>
          <p:nvPr>
            <p:ph idx="1"/>
          </p:nvPr>
        </p:nvSpPr>
        <p:spPr>
          <a:xfrm>
            <a:off x="1069848" y="336884"/>
            <a:ext cx="10058400" cy="5835316"/>
          </a:xfrm>
        </p:spPr>
        <p:txBody>
          <a:bodyPr>
            <a:normAutofit fontScale="92500"/>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dirty="0" smtClean="0"/>
              <a:t>                 </a:t>
            </a:r>
            <a:r>
              <a:rPr kumimoji="1" lang="zh-CN" altLang="en-US" sz="4400" dirty="0" smtClean="0">
                <a:latin typeface="KaiTi" charset="-122"/>
                <a:ea typeface="KaiTi" charset="-122"/>
                <a:cs typeface="KaiTi" charset="-122"/>
              </a:rPr>
              <a:t>水陆草木之花，可爱者甚蕃。</a:t>
            </a:r>
            <a:endParaRPr kumimoji="1" lang="en-US" altLang="zh-CN" sz="4400" dirty="0" smtClean="0">
              <a:latin typeface="KaiTi" charset="-122"/>
              <a:ea typeface="KaiTi" charset="-122"/>
              <a:cs typeface="KaiTi"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4400" dirty="0">
                <a:latin typeface="KaiTi" charset="-122"/>
                <a:ea typeface="KaiTi" charset="-122"/>
                <a:cs typeface="KaiTi" charset="-122"/>
              </a:rPr>
              <a:t> </a:t>
            </a:r>
            <a:r>
              <a:rPr kumimoji="1" lang="zh-CN" altLang="en-US" sz="4400" dirty="0" smtClean="0">
                <a:latin typeface="KaiTi" charset="-122"/>
                <a:ea typeface="KaiTi" charset="-122"/>
                <a:cs typeface="KaiTi" charset="-122"/>
              </a:rPr>
              <a:t>   晋陶渊明独爱菊，自李唐来，世人甚爱牡丹。予独爱莲之出淤泥而不染，濯清涟而不妖，中通外直，不蔓不枝，香远益清，亭亭净植，可远观而不可亵玩焉。</a:t>
            </a:r>
            <a:endParaRPr kumimoji="1" lang="en-US" altLang="zh-CN" sz="4400" dirty="0" smtClean="0">
              <a:latin typeface="KaiTi" charset="-122"/>
              <a:ea typeface="KaiTi" charset="-122"/>
              <a:cs typeface="KaiTi"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4400" dirty="0" smtClean="0">
                <a:latin typeface="KaiTi" charset="-122"/>
                <a:ea typeface="KaiTi" charset="-122"/>
                <a:cs typeface="KaiTi" charset="-122"/>
              </a:rPr>
              <a:t>    予谓菊，花之隐逸者也；牡丹，花之富贵者也；莲，花之君子者也。</a:t>
            </a:r>
            <a:endParaRPr kumimoji="1" lang="en-US" altLang="zh-CN" sz="4400" dirty="0" smtClean="0">
              <a:latin typeface="KaiTi" charset="-122"/>
              <a:ea typeface="KaiTi" charset="-122"/>
              <a:cs typeface="KaiTi"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4400" dirty="0">
                <a:latin typeface="KaiTi" charset="-122"/>
                <a:ea typeface="KaiTi" charset="-122"/>
                <a:cs typeface="KaiTi" charset="-122"/>
              </a:rPr>
              <a:t> </a:t>
            </a:r>
            <a:r>
              <a:rPr kumimoji="1" lang="zh-CN" altLang="en-US" sz="4400" dirty="0" smtClean="0">
                <a:latin typeface="KaiTi" charset="-122"/>
                <a:ea typeface="KaiTi" charset="-122"/>
                <a:cs typeface="KaiTi" charset="-122"/>
              </a:rPr>
              <a:t>   噫！菊之爱，陶后鲜有闻。莲之爱，同予者何人？牡丹之爱，宜乎众矣。</a:t>
            </a:r>
            <a:endParaRPr kumimoji="1" lang="zh-CN" altLang="en-US" sz="4400" dirty="0">
              <a:latin typeface="KaiTi" charset="-122"/>
              <a:ea typeface="KaiTi" charset="-122"/>
              <a:cs typeface="KaiTi" charset="-122"/>
            </a:endParaRPr>
          </a:p>
        </p:txBody>
      </p:sp>
    </p:spTree>
    <p:extLst>
      <p:ext uri="{BB962C8B-B14F-4D97-AF65-F5344CB8AC3E}">
        <p14:creationId xmlns:p14="http://schemas.microsoft.com/office/powerpoint/2010/main" val="114305246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木活字">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docProps/app.xml><?xml version="1.0" encoding="utf-8"?>
<Properties xmlns="http://schemas.openxmlformats.org/officeDocument/2006/extended-properties" xmlns:vt="http://schemas.openxmlformats.org/officeDocument/2006/docPropsVTypes">
  <Template>木头类型</Template>
  <TotalTime>47</TotalTime>
  <Words>962</Words>
  <Application>Microsoft Macintosh PowerPoint</Application>
  <PresentationFormat>宽屏</PresentationFormat>
  <Paragraphs>29</Paragraphs>
  <Slides>14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14</vt:i4>
      </vt:variant>
    </vt:vector>
  </HeadingPairs>
  <TitlesOfParts>
    <vt:vector size="22" baseType="lpstr">
      <vt:lpstr>Calibri</vt:lpstr>
      <vt:lpstr>KaiTi</vt:lpstr>
      <vt:lpstr>Rockwell</vt:lpstr>
      <vt:lpstr>Rockwell Condensed</vt:lpstr>
      <vt:lpstr>Rockwell Extra Bold</vt:lpstr>
      <vt:lpstr>Wingdings</vt:lpstr>
      <vt:lpstr>方正姚体</vt:lpstr>
      <vt:lpstr>木活字</vt:lpstr>
      <vt:lpstr>爱莲说</vt:lpstr>
      <vt:lpstr>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周敦颐</vt:lpstr>
      <vt:lpstr>PowerPoint 演示文稿</vt:lpstr>
      <vt:lpstr>PowerPoint 演示文稿</vt:lpstr>
      <vt:lpstr>PowerPoint 演示文稿</vt:lpstr>
      <vt:lpstr>大胆尝试</vt:lpstr>
    </vt:vector>
  </TitlesOfParts>
  <Company/>
  <LinksUpToDate>false</LinksUpToDate>
  <SharedDoc>false</SharedDoc>
  <HyperlinksChanged>false</HyperlinksChanged>
  <AppVersion>15.0025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爱莲说</dc:title>
  <dc:creator>孟祥伦</dc:creator>
  <cp:lastModifiedBy>孟祥伦</cp:lastModifiedBy>
  <cp:revision>6</cp:revision>
  <dcterms:created xsi:type="dcterms:W3CDTF">2016-09-25T10:51:05Z</dcterms:created>
  <dcterms:modified xsi:type="dcterms:W3CDTF">2016-09-25T11:39:12Z</dcterms:modified>
</cp:coreProperties>
</file>