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229.xml" ContentType="application/vnd.openxmlformats-officedocument.presentationml.slide+xml"/>
  <Override PartName="/ppt/slides/slide276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65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s/slide254.xml" ContentType="application/vnd.openxmlformats-officedocument.presentationml.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232.xml" ContentType="application/vnd.openxmlformats-officedocument.presentationml.slide+xml"/>
  <Override PartName="/ppt/slides/slide243.xml" ContentType="application/vnd.openxmlformats-officedocument.presentationml.slide+xml"/>
  <Override PartName="/ppt/slides/slide29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69.xml" ContentType="application/vnd.openxmlformats-officedocument.presentationml.slide+xml"/>
  <Override PartName="/ppt/slides/slide221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259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s/slide248.xml" ContentType="application/vnd.openxmlformats-officedocument.presentationml.slide+xml"/>
  <Default Extension="png" ContentType="image/png"/>
  <Override PartName="/ppt/slides/slide55.xml" ContentType="application/vnd.openxmlformats-officedocument.presentationml.slide+xml"/>
  <Override PartName="/ppt/slides/slide237.xml" ContentType="application/vnd.openxmlformats-officedocument.presentationml.slide+xml"/>
  <Override PartName="/ppt/slides/slide284.xml" ContentType="application/vnd.openxmlformats-officedocument.presentationml.slide+xml"/>
  <Override PartName="/ppt/theme/theme2.xml" ContentType="application/vnd.openxmlformats-officedocument.them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slides/slide226.xml" ContentType="application/vnd.openxmlformats-officedocument.presentationml.slide+xml"/>
  <Override PartName="/ppt/slides/slide262.xml" ContentType="application/vnd.openxmlformats-officedocument.presentationml.slide+xml"/>
  <Override PartName="/ppt/slides/slide273.xml" ContentType="application/vnd.openxmlformats-officedocument.presentationml.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slides/slide2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s/slide240.xml" ContentType="application/vnd.openxmlformats-officedocument.presentationml.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slides/slide278.xml" ContentType="application/vnd.openxmlformats-officedocument.presentationml.slide+xml"/>
  <Override PartName="/ppt/slides/slide289.xml" ContentType="application/vnd.openxmlformats-officedocument.presentationml.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slides/slide267.xml" ContentType="application/vnd.openxmlformats-officedocument.presentationml.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s/slide209.xml" ContentType="application/vnd.openxmlformats-officedocument.presentationml.slide+xml"/>
  <Override PartName="/ppt/slides/slide256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slides/slide234.xml" ContentType="application/vnd.openxmlformats-officedocument.presentationml.slide+xml"/>
  <Override PartName="/ppt/slides/slide245.xml" ContentType="application/vnd.openxmlformats-officedocument.presentationml.slide+xml"/>
  <Override PartName="/ppt/slides/slide281.xml" ContentType="application/vnd.openxmlformats-officedocument.presentationml.slide+xml"/>
  <Override PartName="/ppt/slides/slide41.xml" ContentType="application/vnd.openxmlformats-officedocument.presentationml.slide+xml"/>
  <Override PartName="/ppt/slides/slide223.xml" ContentType="application/vnd.openxmlformats-officedocument.presentationml.slide+xml"/>
  <Override PartName="/ppt/slides/slide2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s/slide230.xml" ContentType="application/vnd.openxmlformats-officedocument.presentationml.slide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192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s/slide27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239.xml" ContentType="application/vnd.openxmlformats-officedocument.presentationml.slide+xml"/>
  <Override PartName="/ppt/slides/slide257.xml" ContentType="application/vnd.openxmlformats-officedocument.presentationml.slide+xml"/>
  <Override PartName="/ppt/slides/slide268.xml" ContentType="application/vnd.openxmlformats-officedocument.presentationml.slide+xml"/>
  <Override PartName="/ppt/slides/slide286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s/slide228.xml" ContentType="application/vnd.openxmlformats-officedocument.presentationml.slide+xml"/>
  <Override PartName="/ppt/slides/slide246.xml" ContentType="application/vnd.openxmlformats-officedocument.presentationml.slide+xml"/>
  <Override PartName="/ppt/slides/slide264.xml" ContentType="application/vnd.openxmlformats-officedocument.presentationml.slide+xml"/>
  <Override PartName="/ppt/slides/slide275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slides/slide235.xml" ContentType="application/vnd.openxmlformats-officedocument.presentationml.slide+xml"/>
  <Override PartName="/ppt/slides/slide253.xml" ContentType="application/vnd.openxmlformats-officedocument.presentationml.slide+xml"/>
  <Override PartName="/ppt/slides/slide2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slides/slide242.xml" ContentType="application/vnd.openxmlformats-officedocument.presentationml.slide+xml"/>
  <Override PartName="/ppt/slides/slide260.xml" ContentType="application/vnd.openxmlformats-officedocument.presentationml.slide+xml"/>
  <Override PartName="/ppt/slides/slide27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231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220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69.xml" ContentType="application/vnd.openxmlformats-officedocument.presentationml.slide+xml"/>
  <Override PartName="/ppt/slides/slide287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2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s/slide236.xml" ContentType="application/vnd.openxmlformats-officedocument.presentationml.slide+xml"/>
  <Override PartName="/ppt/slides/slide247.xml" ContentType="application/vnd.openxmlformats-officedocument.presentationml.slide+xml"/>
  <Override PartName="/ppt/slides/slide283.xml" ContentType="application/vnd.openxmlformats-officedocument.presentationml.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slides/slide272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26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250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slides/slide288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s/slide27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slides/slide255.xml" ContentType="application/vnd.openxmlformats-officedocument.presentationml.slide+xml"/>
  <Override PartName="/ppt/slides/slide26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s/slide244.xml" ContentType="application/vnd.openxmlformats-officedocument.presentationml.slide+xml"/>
  <Override PartName="/ppt/slides/slide291.xml" ContentType="application/vnd.openxmlformats-officedocument.presentationml.slide+xml"/>
  <Override PartName="/ppt/slides/slide51.xml" ContentType="application/vnd.openxmlformats-officedocument.presentationml.slide+xml"/>
  <Override PartName="/ppt/slides/slide233.xml" ContentType="application/vnd.openxmlformats-officedocument.presentationml.slide+xml"/>
  <Override PartName="/ppt/slides/slide280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s/slide238.xml" ContentType="application/vnd.openxmlformats-officedocument.presentationml.slide+xml"/>
  <Override PartName="/ppt/slides/slide249.xml" ContentType="application/vnd.openxmlformats-officedocument.presentationml.slide+xml"/>
  <Override PartName="/ppt/slides/slide2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slides/slide227.xml" ContentType="application/vnd.openxmlformats-officedocument.presentationml.slide+xml"/>
  <Override PartName="/ppt/slides/slide274.xml" ContentType="application/vnd.openxmlformats-officedocument.presentationml.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s/slide216.xml" ContentType="application/vnd.openxmlformats-officedocument.presentationml.slide+xml"/>
  <Override PartName="/ppt/slides/slide2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41.xml" ContentType="application/vnd.openxmlformats-officedocument.presentationml.slide+xml"/>
  <Override PartName="/ppt/slides/slide25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548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0" r:id="rId156"/>
    <p:sldId id="411" r:id="rId157"/>
    <p:sldId id="412" r:id="rId158"/>
    <p:sldId id="413" r:id="rId159"/>
    <p:sldId id="414" r:id="rId160"/>
    <p:sldId id="415" r:id="rId161"/>
    <p:sldId id="416" r:id="rId162"/>
    <p:sldId id="417" r:id="rId163"/>
    <p:sldId id="418" r:id="rId164"/>
    <p:sldId id="419" r:id="rId165"/>
    <p:sldId id="420" r:id="rId166"/>
    <p:sldId id="421" r:id="rId167"/>
    <p:sldId id="422" r:id="rId168"/>
    <p:sldId id="423" r:id="rId169"/>
    <p:sldId id="424" r:id="rId170"/>
    <p:sldId id="425" r:id="rId171"/>
    <p:sldId id="426" r:id="rId172"/>
    <p:sldId id="427" r:id="rId173"/>
    <p:sldId id="428" r:id="rId174"/>
    <p:sldId id="429" r:id="rId175"/>
    <p:sldId id="430" r:id="rId176"/>
    <p:sldId id="431" r:id="rId177"/>
    <p:sldId id="432" r:id="rId178"/>
    <p:sldId id="433" r:id="rId179"/>
    <p:sldId id="434" r:id="rId180"/>
    <p:sldId id="435" r:id="rId181"/>
    <p:sldId id="436" r:id="rId182"/>
    <p:sldId id="437" r:id="rId183"/>
    <p:sldId id="438" r:id="rId184"/>
    <p:sldId id="439" r:id="rId185"/>
    <p:sldId id="440" r:id="rId186"/>
    <p:sldId id="441" r:id="rId187"/>
    <p:sldId id="442" r:id="rId188"/>
    <p:sldId id="443" r:id="rId189"/>
    <p:sldId id="444" r:id="rId190"/>
    <p:sldId id="445" r:id="rId191"/>
    <p:sldId id="446" r:id="rId192"/>
    <p:sldId id="447" r:id="rId193"/>
    <p:sldId id="448" r:id="rId194"/>
    <p:sldId id="449" r:id="rId195"/>
    <p:sldId id="450" r:id="rId196"/>
    <p:sldId id="451" r:id="rId197"/>
    <p:sldId id="452" r:id="rId198"/>
    <p:sldId id="453" r:id="rId199"/>
    <p:sldId id="454" r:id="rId200"/>
    <p:sldId id="455" r:id="rId201"/>
    <p:sldId id="456" r:id="rId202"/>
    <p:sldId id="457" r:id="rId203"/>
    <p:sldId id="458" r:id="rId204"/>
    <p:sldId id="459" r:id="rId205"/>
    <p:sldId id="460" r:id="rId206"/>
    <p:sldId id="461" r:id="rId207"/>
    <p:sldId id="462" r:id="rId208"/>
    <p:sldId id="463" r:id="rId209"/>
    <p:sldId id="464" r:id="rId210"/>
    <p:sldId id="465" r:id="rId211"/>
    <p:sldId id="466" r:id="rId212"/>
    <p:sldId id="467" r:id="rId213"/>
    <p:sldId id="468" r:id="rId214"/>
    <p:sldId id="469" r:id="rId215"/>
    <p:sldId id="471" r:id="rId216"/>
    <p:sldId id="472" r:id="rId217"/>
    <p:sldId id="473" r:id="rId218"/>
    <p:sldId id="474" r:id="rId219"/>
    <p:sldId id="475" r:id="rId220"/>
    <p:sldId id="476" r:id="rId221"/>
    <p:sldId id="477" r:id="rId222"/>
    <p:sldId id="478" r:id="rId223"/>
    <p:sldId id="479" r:id="rId224"/>
    <p:sldId id="480" r:id="rId225"/>
    <p:sldId id="481" r:id="rId226"/>
    <p:sldId id="482" r:id="rId227"/>
    <p:sldId id="550" r:id="rId228"/>
    <p:sldId id="483" r:id="rId229"/>
    <p:sldId id="549" r:id="rId230"/>
    <p:sldId id="484" r:id="rId231"/>
    <p:sldId id="485" r:id="rId232"/>
    <p:sldId id="486" r:id="rId233"/>
    <p:sldId id="487" r:id="rId234"/>
    <p:sldId id="488" r:id="rId235"/>
    <p:sldId id="489" r:id="rId236"/>
    <p:sldId id="490" r:id="rId237"/>
    <p:sldId id="491" r:id="rId238"/>
    <p:sldId id="493" r:id="rId239"/>
    <p:sldId id="494" r:id="rId240"/>
    <p:sldId id="495" r:id="rId241"/>
    <p:sldId id="496" r:id="rId242"/>
    <p:sldId id="497" r:id="rId243"/>
    <p:sldId id="498" r:id="rId244"/>
    <p:sldId id="499" r:id="rId245"/>
    <p:sldId id="500" r:id="rId246"/>
    <p:sldId id="501" r:id="rId247"/>
    <p:sldId id="502" r:id="rId248"/>
    <p:sldId id="503" r:id="rId249"/>
    <p:sldId id="504" r:id="rId250"/>
    <p:sldId id="505" r:id="rId251"/>
    <p:sldId id="506" r:id="rId252"/>
    <p:sldId id="507" r:id="rId253"/>
    <p:sldId id="508" r:id="rId254"/>
    <p:sldId id="510" r:id="rId255"/>
    <p:sldId id="511" r:id="rId256"/>
    <p:sldId id="512" r:id="rId257"/>
    <p:sldId id="513" r:id="rId258"/>
    <p:sldId id="514" r:id="rId259"/>
    <p:sldId id="515" r:id="rId260"/>
    <p:sldId id="516" r:id="rId261"/>
    <p:sldId id="517" r:id="rId262"/>
    <p:sldId id="518" r:id="rId263"/>
    <p:sldId id="519" r:id="rId264"/>
    <p:sldId id="520" r:id="rId265"/>
    <p:sldId id="521" r:id="rId266"/>
    <p:sldId id="522" r:id="rId267"/>
    <p:sldId id="523" r:id="rId268"/>
    <p:sldId id="524" r:id="rId269"/>
    <p:sldId id="525" r:id="rId270"/>
    <p:sldId id="526" r:id="rId271"/>
    <p:sldId id="527" r:id="rId272"/>
    <p:sldId id="528" r:id="rId273"/>
    <p:sldId id="529" r:id="rId274"/>
    <p:sldId id="530" r:id="rId275"/>
    <p:sldId id="531" r:id="rId276"/>
    <p:sldId id="532" r:id="rId277"/>
    <p:sldId id="533" r:id="rId278"/>
    <p:sldId id="534" r:id="rId279"/>
    <p:sldId id="535" r:id="rId280"/>
    <p:sldId id="536" r:id="rId281"/>
    <p:sldId id="537" r:id="rId282"/>
    <p:sldId id="538" r:id="rId283"/>
    <p:sldId id="539" r:id="rId284"/>
    <p:sldId id="540" r:id="rId285"/>
    <p:sldId id="541" r:id="rId286"/>
    <p:sldId id="542" r:id="rId287"/>
    <p:sldId id="543" r:id="rId288"/>
    <p:sldId id="544" r:id="rId289"/>
    <p:sldId id="545" r:id="rId290"/>
    <p:sldId id="546" r:id="rId291"/>
    <p:sldId id="547" r:id="rId29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3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68" Type="http://schemas.openxmlformats.org/officeDocument/2006/relationships/slide" Target="slides/slide267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79" Type="http://schemas.openxmlformats.org/officeDocument/2006/relationships/slide" Target="slides/slide278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slide" Target="slides/slide268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291" Type="http://schemas.openxmlformats.org/officeDocument/2006/relationships/slide" Target="slides/slide290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81" Type="http://schemas.openxmlformats.org/officeDocument/2006/relationships/slide" Target="slides/slide280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34" Type="http://schemas.openxmlformats.org/officeDocument/2006/relationships/slide" Target="slides/slide233.xml"/><Relationship Id="rId239" Type="http://schemas.openxmlformats.org/officeDocument/2006/relationships/slide" Target="slides/slide238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0" Type="http://schemas.openxmlformats.org/officeDocument/2006/relationships/slide" Target="slides/slide249.xml"/><Relationship Id="rId255" Type="http://schemas.openxmlformats.org/officeDocument/2006/relationships/slide" Target="slides/slide254.xml"/><Relationship Id="rId271" Type="http://schemas.openxmlformats.org/officeDocument/2006/relationships/slide" Target="slides/slide270.xml"/><Relationship Id="rId276" Type="http://schemas.openxmlformats.org/officeDocument/2006/relationships/slide" Target="slides/slide275.xml"/><Relationship Id="rId292" Type="http://schemas.openxmlformats.org/officeDocument/2006/relationships/slide" Target="slides/slide291.xml"/><Relationship Id="rId297" Type="http://schemas.openxmlformats.org/officeDocument/2006/relationships/tableStyles" Target="tableStyles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slide" Target="slides/slide239.xml"/><Relationship Id="rId245" Type="http://schemas.openxmlformats.org/officeDocument/2006/relationships/slide" Target="slides/slide244.xml"/><Relationship Id="rId261" Type="http://schemas.openxmlformats.org/officeDocument/2006/relationships/slide" Target="slides/slide260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282" Type="http://schemas.openxmlformats.org/officeDocument/2006/relationships/slide" Target="slides/slide28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slide" Target="slides/slide250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72" Type="http://schemas.openxmlformats.org/officeDocument/2006/relationships/slide" Target="slides/slide271.xml"/><Relationship Id="rId293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presProps" Target="presProps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viewProps" Target="viewProps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theme" Target="theme/theme1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emf"/></Relationships>
</file>

<file path=ppt/drawings/_rels/vmlDrawing1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1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1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1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1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1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1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0.emf"/></Relationships>
</file>

<file path=ppt/drawings/_rels/vmlDrawing1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emf"/></Relationships>
</file>

<file path=ppt/drawings/_rels/vmlDrawing1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1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emf"/></Relationships>
</file>

<file path=ppt/drawings/_rels/vmlDrawing1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1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1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1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1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emf"/></Relationships>
</file>

<file path=ppt/drawings/_rels/vmlDrawing1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emf"/></Relationships>
</file>

<file path=ppt/drawings/_rels/vmlDrawing1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emf"/></Relationships>
</file>

<file path=ppt/drawings/_rels/vmlDrawing1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emf"/></Relationships>
</file>

<file path=ppt/drawings/_rels/vmlDrawing1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3.emf"/></Relationships>
</file>

<file path=ppt/drawings/_rels/vmlDrawing1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emf"/></Relationships>
</file>

<file path=ppt/drawings/_rels/vmlDrawing1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5.emf"/></Relationships>
</file>

<file path=ppt/drawings/_rels/vmlDrawing1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6.emf"/></Relationships>
</file>

<file path=ppt/drawings/_rels/vmlDrawing1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emf"/></Relationships>
</file>

<file path=ppt/drawings/_rels/vmlDrawing1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emf"/></Relationships>
</file>

<file path=ppt/drawings/_rels/vmlDrawing1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1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emf"/></Relationships>
</file>

<file path=ppt/drawings/_rels/vmlDrawing1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emf"/></Relationships>
</file>

<file path=ppt/drawings/_rels/vmlDrawing1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emf"/></Relationships>
</file>

<file path=ppt/drawings/_rels/vmlDrawing1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3.emf"/></Relationships>
</file>

<file path=ppt/drawings/_rels/vmlDrawing1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4.emf"/></Relationships>
</file>

<file path=ppt/drawings/_rels/vmlDrawing1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5.emf"/></Relationships>
</file>

<file path=ppt/drawings/_rels/vmlDrawing1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6.emf"/></Relationships>
</file>

<file path=ppt/drawings/_rels/vmlDrawing1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8.emf"/></Relationships>
</file>

<file path=ppt/drawings/_rels/vmlDrawing1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9.emf"/></Relationships>
</file>

<file path=ppt/drawings/_rels/vmlDrawing1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0.emf"/></Relationships>
</file>

<file path=ppt/drawings/_rels/vmlDrawing1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1.emf"/></Relationships>
</file>

<file path=ppt/drawings/_rels/vmlDrawing1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2.emf"/></Relationships>
</file>

<file path=ppt/drawings/_rels/vmlDrawing1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3.emf"/></Relationships>
</file>

<file path=ppt/drawings/_rels/vmlDrawing1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emf"/></Relationships>
</file>

<file path=ppt/drawings/_rels/vmlDrawing1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5.emf"/></Relationships>
</file>

<file path=ppt/drawings/_rels/vmlDrawing1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6.emf"/></Relationships>
</file>

<file path=ppt/drawings/_rels/vmlDrawing1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8.emf"/></Relationships>
</file>

<file path=ppt/drawings/_rels/vmlDrawing1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9.emf"/></Relationships>
</file>

<file path=ppt/drawings/_rels/vmlDrawing1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0.emf"/></Relationships>
</file>

<file path=ppt/drawings/_rels/vmlDrawing1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1.emf"/></Relationships>
</file>

<file path=ppt/drawings/_rels/vmlDrawing1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2.emf"/></Relationships>
</file>

<file path=ppt/drawings/_rels/vmlDrawing1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3.emf"/></Relationships>
</file>

<file path=ppt/drawings/_rels/vmlDrawing1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4.emf"/></Relationships>
</file>

<file path=ppt/drawings/_rels/vmlDrawing1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5.emf"/></Relationships>
</file>

<file path=ppt/drawings/_rels/vmlDrawing1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6.emf"/></Relationships>
</file>

<file path=ppt/drawings/_rels/vmlDrawing1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8.emf"/></Relationships>
</file>

<file path=ppt/drawings/_rels/vmlDrawing2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9.emf"/></Relationships>
</file>

<file path=ppt/drawings/_rels/vmlDrawing2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0.emf"/></Relationships>
</file>

<file path=ppt/drawings/_rels/vmlDrawing2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1.emf"/></Relationships>
</file>

<file path=ppt/drawings/_rels/vmlDrawing2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2.emf"/></Relationships>
</file>

<file path=ppt/drawings/_rels/vmlDrawing2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3.emf"/></Relationships>
</file>

<file path=ppt/drawings/_rels/vmlDrawing2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4.emf"/></Relationships>
</file>

<file path=ppt/drawings/_rels/vmlDrawing2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5.emf"/></Relationships>
</file>

<file path=ppt/drawings/_rels/vmlDrawing2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6.emf"/></Relationships>
</file>

<file path=ppt/drawings/_rels/vmlDrawing2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8.emf"/></Relationships>
</file>

<file path=ppt/drawings/_rels/vmlDrawing2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9.emf"/></Relationships>
</file>

<file path=ppt/drawings/_rels/vmlDrawing2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0.emf"/></Relationships>
</file>

<file path=ppt/drawings/_rels/vmlDrawing2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1.emf"/></Relationships>
</file>

<file path=ppt/drawings/_rels/vmlDrawing2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2.emf"/></Relationships>
</file>

<file path=ppt/drawings/_rels/vmlDrawing2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3.emf"/></Relationships>
</file>

<file path=ppt/drawings/_rels/vmlDrawing2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4.emf"/></Relationships>
</file>

<file path=ppt/drawings/_rels/vmlDrawing2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5.emf"/></Relationships>
</file>

<file path=ppt/drawings/_rels/vmlDrawing2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6.emf"/></Relationships>
</file>

<file path=ppt/drawings/_rels/vmlDrawing2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8.emf"/></Relationships>
</file>

<file path=ppt/drawings/_rels/vmlDrawing2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9.emf"/></Relationships>
</file>

<file path=ppt/drawings/_rels/vmlDrawing2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0.emf"/></Relationships>
</file>

<file path=ppt/drawings/_rels/vmlDrawing2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1.emf"/></Relationships>
</file>

<file path=ppt/drawings/_rels/vmlDrawing2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2.emf"/></Relationships>
</file>

<file path=ppt/drawings/_rels/vmlDrawing2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3.emf"/></Relationships>
</file>

<file path=ppt/drawings/_rels/vmlDrawing2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4.emf"/></Relationships>
</file>

<file path=ppt/drawings/_rels/vmlDrawing2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5.emf"/></Relationships>
</file>

<file path=ppt/drawings/_rels/vmlDrawing2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6.emf"/></Relationships>
</file>

<file path=ppt/drawings/_rels/vmlDrawing2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7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8.emf"/></Relationships>
</file>

<file path=ppt/drawings/_rels/vmlDrawing2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9.emf"/></Relationships>
</file>

<file path=ppt/drawings/_rels/vmlDrawing2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0.emf"/></Relationships>
</file>

<file path=ppt/drawings/_rels/vmlDrawing2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1.emf"/></Relationships>
</file>

<file path=ppt/drawings/_rels/vmlDrawing2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2.emf"/></Relationships>
</file>

<file path=ppt/drawings/_rels/vmlDrawing2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3.emf"/></Relationships>
</file>

<file path=ppt/drawings/_rels/vmlDrawing2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4.emf"/></Relationships>
</file>

<file path=ppt/drawings/_rels/vmlDrawing2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5.emf"/></Relationships>
</file>

<file path=ppt/drawings/_rels/vmlDrawing2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6.emf"/></Relationships>
</file>

<file path=ppt/drawings/_rels/vmlDrawing2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7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8.emf"/></Relationships>
</file>

<file path=ppt/drawings/_rels/vmlDrawing2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9.emf"/></Relationships>
</file>

<file path=ppt/drawings/_rels/vmlDrawing2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0.emf"/></Relationships>
</file>

<file path=ppt/drawings/_rels/vmlDrawing2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1.emf"/></Relationships>
</file>

<file path=ppt/drawings/_rels/vmlDrawing2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2.emf"/></Relationships>
</file>

<file path=ppt/drawings/_rels/vmlDrawing2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3.emf"/></Relationships>
</file>

<file path=ppt/drawings/_rels/vmlDrawing2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4.emf"/></Relationships>
</file>

<file path=ppt/drawings/_rels/vmlDrawing2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5.emf"/></Relationships>
</file>

<file path=ppt/drawings/_rels/vmlDrawing2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6.emf"/></Relationships>
</file>

<file path=ppt/drawings/_rels/vmlDrawing2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8.emf"/></Relationships>
</file>

<file path=ppt/drawings/_rels/vmlDrawing2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9.emf"/></Relationships>
</file>

<file path=ppt/drawings/_rels/vmlDrawing2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0.emf"/></Relationships>
</file>

<file path=ppt/drawings/_rels/vmlDrawing2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1.emf"/></Relationships>
</file>

<file path=ppt/drawings/_rels/vmlDrawing2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2.emf"/></Relationships>
</file>

<file path=ppt/drawings/_rels/vmlDrawing2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3.emf"/></Relationships>
</file>

<file path=ppt/drawings/_rels/vmlDrawing2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4.emf"/></Relationships>
</file>

<file path=ppt/drawings/_rels/vmlDrawing2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5.emf"/></Relationships>
</file>

<file path=ppt/drawings/_rels/vmlDrawing2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6.emf"/></Relationships>
</file>

<file path=ppt/drawings/_rels/vmlDrawing2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8.emf"/></Relationships>
</file>

<file path=ppt/drawings/_rels/vmlDrawing2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9.emf"/></Relationships>
</file>

<file path=ppt/drawings/_rels/vmlDrawing2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0.emf"/></Relationships>
</file>

<file path=ppt/drawings/_rels/vmlDrawing2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1.emf"/></Relationships>
</file>

<file path=ppt/drawings/_rels/vmlDrawing2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2.emf"/></Relationships>
</file>

<file path=ppt/drawings/_rels/vmlDrawing2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3.emf"/></Relationships>
</file>

<file path=ppt/drawings/_rels/vmlDrawing2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6.emf"/></Relationships>
</file>

<file path=ppt/drawings/_rels/vmlDrawing2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4.emf"/></Relationships>
</file>

<file path=ppt/drawings/_rels/vmlDrawing2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5.emf"/></Relationships>
</file>

<file path=ppt/drawings/_rels/vmlDrawing2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6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7.emf"/></Relationships>
</file>

<file path=ppt/drawings/_rels/vmlDrawing2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8.emf"/></Relationships>
</file>

<file path=ppt/drawings/_rels/vmlDrawing2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9.emf"/></Relationships>
</file>

<file path=ppt/drawings/_rels/vmlDrawing2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0.emf"/></Relationships>
</file>

<file path=ppt/drawings/_rels/vmlDrawing2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1.emf"/></Relationships>
</file>

<file path=ppt/drawings/_rels/vmlDrawing2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2.emf"/></Relationships>
</file>

<file path=ppt/drawings/_rels/vmlDrawing2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3.emf"/></Relationships>
</file>

<file path=ppt/drawings/_rels/vmlDrawing2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4.emf"/></Relationships>
</file>

<file path=ppt/drawings/_rels/vmlDrawing2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5.emf"/></Relationships>
</file>

<file path=ppt/drawings/_rels/vmlDrawing2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6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7.emf"/></Relationships>
</file>

<file path=ppt/drawings/_rels/vmlDrawing2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8.emf"/></Relationships>
</file>

<file path=ppt/drawings/_rels/vmlDrawing2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9.emf"/></Relationships>
</file>

<file path=ppt/drawings/_rels/vmlDrawing2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0.emf"/></Relationships>
</file>

<file path=ppt/drawings/_rels/vmlDrawing2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1.emf"/></Relationships>
</file>

<file path=ppt/drawings/_rels/vmlDrawing2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2.emf"/></Relationships>
</file>

<file path=ppt/drawings/_rels/vmlDrawing2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3.emf"/></Relationships>
</file>

<file path=ppt/drawings/_rels/vmlDrawing2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4.emf"/></Relationships>
</file>

<file path=ppt/drawings/_rels/vmlDrawing2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5.emf"/></Relationships>
</file>

<file path=ppt/drawings/_rels/vmlDrawing2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6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5500694" y="130710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(R) –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语文文字运用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–GZ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5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6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7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8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9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0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1.v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2.v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3.v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4.v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5.v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6.v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7.v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8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9.v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0.v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1.v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2.v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3.v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4.v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5.v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6.v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7.v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8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9.v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0.v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1.v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2.v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3.v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4.v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5.v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6.v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7.v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8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9.v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0.v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1.v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2.v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3.v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4.v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5.v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6.v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7.v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8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9.v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0.v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1.v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2.v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3.v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4.v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5.v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6.v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7.v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8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9.v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0.v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1.v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2.v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3.v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4.v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5.v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6.v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7.v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9.v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0.v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1.v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2.v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3.v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4.v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5.v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6.v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7.v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9.v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0.v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1.v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2.v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3.v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4.v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5.v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6.v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7.v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9.v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0.v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1.v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2.v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3.v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4.v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5.v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6.v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7.v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8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9.v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0.vm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1.v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2.v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3.v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4.v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5.v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6.v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7.v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8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9.v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0.v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1.v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2.v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3.v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4.vml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5.vml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6.v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7.vml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8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9.vml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0.v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1.vml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2.v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3.vml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4.vml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5.vml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6.vml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7.vml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8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9.vml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0.vml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1.vml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2.vml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3.vml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4.vml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5.vml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6.vml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7.vml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8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9.vml"/></Relationships>
</file>

<file path=ppt/slides/_rels/slide2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0.vml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1.vml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2.vml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3.vml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4.vml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5.vml"/></Relationships>
</file>

<file path=ppt/slides/_rels/slide2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6.vml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7.vml"/></Relationships>
</file>

<file path=ppt/slides/_rels/slide2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8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9.vml"/></Relationships>
</file>

<file path=ppt/slides/_rels/slide2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0.vml"/></Relationships>
</file>

<file path=ppt/slides/_rels/slide2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1.vml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2.vml"/></Relationships>
</file>

<file path=ppt/slides/_rels/slide2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3.vml"/></Relationships>
</file>

<file path=ppt/slides/_rels/slide2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4.vml"/></Relationships>
</file>

<file path=ppt/slides/_rels/slide2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5.vml"/></Relationships>
</file>

<file path=ppt/slides/_rels/slide2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6.vml"/></Relationships>
</file>

<file path=ppt/slides/_rels/slide2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7.vml"/></Relationships>
</file>

<file path=ppt/slides/_rels/slide2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8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9.vml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0.vml"/></Relationships>
</file>

<file path=ppt/slides/_rels/slide2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1.vml"/></Relationships>
</file>

<file path=ppt/slides/_rels/slide2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2.vml"/></Relationships>
</file>

<file path=ppt/slides/_rels/slide2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3.vml"/></Relationships>
</file>

<file path=ppt/slides/_rels/slide2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4.vml"/></Relationships>
</file>

<file path=ppt/slides/_rels/slide2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5.vml"/></Relationships>
</file>

<file path=ppt/slides/_rels/slide2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6.vml"/></Relationships>
</file>

<file path=ppt/slides/_rels/slide2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7.vml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9.vml"/></Relationships>
</file>

<file path=ppt/slides/_rels/slide2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0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5250" y="2822579"/>
            <a:ext cx="6413500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73100" y="2141538"/>
          <a:ext cx="7799388" cy="2574925"/>
        </p:xfrm>
        <a:graphic>
          <a:graphicData uri="http://schemas.openxmlformats.org/presentationml/2006/ole">
            <p:oleObj spid="_x0000_s11266" name="文档" r:id="rId3" imgW="7798836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6" name="Object 2"/>
          <p:cNvGraphicFramePr>
            <a:graphicFrameLocks noChangeAspect="1"/>
          </p:cNvGraphicFramePr>
          <p:nvPr/>
        </p:nvGraphicFramePr>
        <p:xfrm>
          <a:off x="669925" y="1552575"/>
          <a:ext cx="7740650" cy="4518025"/>
        </p:xfrm>
        <a:graphic>
          <a:graphicData uri="http://schemas.openxmlformats.org/presentationml/2006/ole">
            <p:oleObj spid="_x0000_s103426" name="文档" r:id="rId3" imgW="7798836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450" name="Object 2"/>
          <p:cNvGraphicFramePr>
            <a:graphicFrameLocks noChangeAspect="1"/>
          </p:cNvGraphicFramePr>
          <p:nvPr/>
        </p:nvGraphicFramePr>
        <p:xfrm>
          <a:off x="673100" y="2266959"/>
          <a:ext cx="7799388" cy="2376487"/>
        </p:xfrm>
        <a:graphic>
          <a:graphicData uri="http://schemas.openxmlformats.org/presentationml/2006/ole">
            <p:oleObj spid="_x0000_s104450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673100" y="1957398"/>
          <a:ext cx="7799388" cy="2971800"/>
        </p:xfrm>
        <a:graphic>
          <a:graphicData uri="http://schemas.openxmlformats.org/presentationml/2006/ole">
            <p:oleObj spid="_x0000_s105474" name="文档" r:id="rId3" imgW="7798836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498" name="Object 2"/>
          <p:cNvGraphicFramePr>
            <a:graphicFrameLocks noChangeAspect="1"/>
          </p:cNvGraphicFramePr>
          <p:nvPr/>
        </p:nvGraphicFramePr>
        <p:xfrm>
          <a:off x="673100" y="1901837"/>
          <a:ext cx="7799388" cy="3170237"/>
        </p:xfrm>
        <a:graphic>
          <a:graphicData uri="http://schemas.openxmlformats.org/presentationml/2006/ole">
            <p:oleObj spid="_x0000_s106498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2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0752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6" name="Object 2"/>
          <p:cNvGraphicFramePr>
            <a:graphicFrameLocks noChangeAspect="1"/>
          </p:cNvGraphicFramePr>
          <p:nvPr/>
        </p:nvGraphicFramePr>
        <p:xfrm>
          <a:off x="663575" y="1665301"/>
          <a:ext cx="7818438" cy="3763963"/>
        </p:xfrm>
        <a:graphic>
          <a:graphicData uri="http://schemas.openxmlformats.org/presentationml/2006/ole">
            <p:oleObj spid="_x0000_s108546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70" name="Object 2"/>
          <p:cNvGraphicFramePr>
            <a:graphicFrameLocks noChangeAspect="1"/>
          </p:cNvGraphicFramePr>
          <p:nvPr/>
        </p:nvGraphicFramePr>
        <p:xfrm>
          <a:off x="663575" y="1665301"/>
          <a:ext cx="7818438" cy="3763963"/>
        </p:xfrm>
        <a:graphic>
          <a:graphicData uri="http://schemas.openxmlformats.org/presentationml/2006/ole">
            <p:oleObj spid="_x0000_s109570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4" name="Object 2"/>
          <p:cNvGraphicFramePr>
            <a:graphicFrameLocks noChangeAspect="1"/>
          </p:cNvGraphicFramePr>
          <p:nvPr/>
        </p:nvGraphicFramePr>
        <p:xfrm>
          <a:off x="663575" y="1373205"/>
          <a:ext cx="7818438" cy="4556125"/>
        </p:xfrm>
        <a:graphic>
          <a:graphicData uri="http://schemas.openxmlformats.org/presentationml/2006/ole">
            <p:oleObj spid="_x0000_s110594" name="文档" r:id="rId3" imgW="7817915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18" name="Object 2"/>
          <p:cNvGraphicFramePr>
            <a:graphicFrameLocks noChangeAspect="1"/>
          </p:cNvGraphicFramePr>
          <p:nvPr/>
        </p:nvGraphicFramePr>
        <p:xfrm>
          <a:off x="663575" y="2028836"/>
          <a:ext cx="7818438" cy="2971800"/>
        </p:xfrm>
        <a:graphic>
          <a:graphicData uri="http://schemas.openxmlformats.org/presentationml/2006/ole">
            <p:oleObj spid="_x0000_s111618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42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1264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12290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666" name="Object 2"/>
          <p:cNvGraphicFramePr>
            <a:graphicFrameLocks noChangeAspect="1"/>
          </p:cNvGraphicFramePr>
          <p:nvPr/>
        </p:nvGraphicFramePr>
        <p:xfrm>
          <a:off x="663575" y="1958975"/>
          <a:ext cx="7818438" cy="2938463"/>
        </p:xfrm>
        <a:graphic>
          <a:graphicData uri="http://schemas.openxmlformats.org/presentationml/2006/ole">
            <p:oleObj spid="_x0000_s113666" name="文档" r:id="rId3" imgW="7817915" imgH="293806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90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11469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14" name="Object 2"/>
          <p:cNvGraphicFramePr>
            <a:graphicFrameLocks noChangeAspect="1"/>
          </p:cNvGraphicFramePr>
          <p:nvPr/>
        </p:nvGraphicFramePr>
        <p:xfrm>
          <a:off x="669925" y="2593975"/>
          <a:ext cx="7740650" cy="1966913"/>
        </p:xfrm>
        <a:graphic>
          <a:graphicData uri="http://schemas.openxmlformats.org/presentationml/2006/ole">
            <p:oleObj spid="_x0000_s115714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1673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762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117762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786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1878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810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19810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4" name="Object 2"/>
          <p:cNvGraphicFramePr>
            <a:graphicFrameLocks noChangeAspect="1"/>
          </p:cNvGraphicFramePr>
          <p:nvPr/>
        </p:nvGraphicFramePr>
        <p:xfrm>
          <a:off x="673100" y="1776425"/>
          <a:ext cx="7799388" cy="3367087"/>
        </p:xfrm>
        <a:graphic>
          <a:graphicData uri="http://schemas.openxmlformats.org/presentationml/2006/ole">
            <p:oleObj spid="_x0000_s120834" name="文档" r:id="rId3" imgW="7798836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669925" y="3062288"/>
          <a:ext cx="7740650" cy="787400"/>
        </p:xfrm>
        <a:graphic>
          <a:graphicData uri="http://schemas.openxmlformats.org/presentationml/2006/ole">
            <p:oleObj spid="_x0000_s121858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2288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2935288"/>
          <a:ext cx="7740650" cy="977900"/>
        </p:xfrm>
        <a:graphic>
          <a:graphicData uri="http://schemas.openxmlformats.org/presentationml/2006/ole">
            <p:oleObj spid="_x0000_s13314" name="文档" r:id="rId3" imgW="7798836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669925" y="1477963"/>
          <a:ext cx="7740650" cy="4125912"/>
        </p:xfrm>
        <a:graphic>
          <a:graphicData uri="http://schemas.openxmlformats.org/presentationml/2006/ole">
            <p:oleObj spid="_x0000_s123906" name="文档" r:id="rId3" imgW="7798836" imgH="416051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124930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663575" y="1546225"/>
          <a:ext cx="7818438" cy="3763963"/>
        </p:xfrm>
        <a:graphic>
          <a:graphicData uri="http://schemas.openxmlformats.org/presentationml/2006/ole">
            <p:oleObj spid="_x0000_s125954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126978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673100" y="2041525"/>
          <a:ext cx="7799388" cy="2773363"/>
        </p:xfrm>
        <a:graphic>
          <a:graphicData uri="http://schemas.openxmlformats.org/presentationml/2006/ole">
            <p:oleObj spid="_x0000_s128002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129026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130050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673100" y="1135082"/>
          <a:ext cx="7799388" cy="5151438"/>
        </p:xfrm>
        <a:graphic>
          <a:graphicData uri="http://schemas.openxmlformats.org/presentationml/2006/ole">
            <p:oleObj spid="_x0000_s131074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132098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673100" y="2239963"/>
          <a:ext cx="7799388" cy="2376487"/>
        </p:xfrm>
        <a:graphic>
          <a:graphicData uri="http://schemas.openxmlformats.org/presentationml/2006/ole">
            <p:oleObj spid="_x0000_s133122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1433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673100" y="1317644"/>
          <a:ext cx="7799388" cy="4754562"/>
        </p:xfrm>
        <a:graphic>
          <a:graphicData uri="http://schemas.openxmlformats.org/presentationml/2006/ole">
            <p:oleObj spid="_x0000_s134146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3517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3619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669925" y="2935288"/>
          <a:ext cx="7740650" cy="977900"/>
        </p:xfrm>
        <a:graphic>
          <a:graphicData uri="http://schemas.openxmlformats.org/presentationml/2006/ole">
            <p:oleObj spid="_x0000_s137218" name="文档" r:id="rId3" imgW="7798836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138242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673100" y="2933700"/>
          <a:ext cx="7799388" cy="990600"/>
        </p:xfrm>
        <a:graphic>
          <a:graphicData uri="http://schemas.openxmlformats.org/presentationml/2006/ole">
            <p:oleObj spid="_x0000_s139266" name="文档" r:id="rId3" imgW="7798836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4029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663575" y="1593863"/>
          <a:ext cx="7818438" cy="3763963"/>
        </p:xfrm>
        <a:graphic>
          <a:graphicData uri="http://schemas.openxmlformats.org/presentationml/2006/ole">
            <p:oleObj spid="_x0000_s141314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669925" y="2136775"/>
          <a:ext cx="7740650" cy="2552700"/>
        </p:xfrm>
        <a:graphic>
          <a:graphicData uri="http://schemas.openxmlformats.org/presentationml/2006/ole">
            <p:oleObj spid="_x0000_s142338" name="文档" r:id="rId3" imgW="7798836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143362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3575" y="2282835"/>
          <a:ext cx="7818438" cy="2574925"/>
        </p:xfrm>
        <a:graphic>
          <a:graphicData uri="http://schemas.openxmlformats.org/presentationml/2006/ole">
            <p:oleObj spid="_x0000_s15362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673100" y="1593863"/>
          <a:ext cx="7799388" cy="3763963"/>
        </p:xfrm>
        <a:graphic>
          <a:graphicData uri="http://schemas.openxmlformats.org/presentationml/2006/ole">
            <p:oleObj spid="_x0000_s144386" name="文档" r:id="rId3" imgW="7798836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673100" y="2519370"/>
          <a:ext cx="7799388" cy="1981200"/>
        </p:xfrm>
        <a:graphic>
          <a:graphicData uri="http://schemas.openxmlformats.org/presentationml/2006/ole">
            <p:oleObj spid="_x0000_s145410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46434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663575" y="1957398"/>
          <a:ext cx="7818438" cy="2971800"/>
        </p:xfrm>
        <a:graphic>
          <a:graphicData uri="http://schemas.openxmlformats.org/presentationml/2006/ole">
            <p:oleObj spid="_x0000_s147458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663575" y="2141538"/>
          <a:ext cx="7818438" cy="2574925"/>
        </p:xfrm>
        <a:graphic>
          <a:graphicData uri="http://schemas.openxmlformats.org/presentationml/2006/ole">
            <p:oleObj spid="_x0000_s148482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663575" y="1174768"/>
          <a:ext cx="7818438" cy="4754562"/>
        </p:xfrm>
        <a:graphic>
          <a:graphicData uri="http://schemas.openxmlformats.org/presentationml/2006/ole">
            <p:oleObj spid="_x0000_s149506" name="文档" r:id="rId3" imgW="7817915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5053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663575" y="2155835"/>
          <a:ext cx="7818438" cy="2773363"/>
        </p:xfrm>
        <a:graphic>
          <a:graphicData uri="http://schemas.openxmlformats.org/presentationml/2006/ole">
            <p:oleObj spid="_x0000_s151554" name="文档" r:id="rId3" imgW="7817915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9" name="Object 3"/>
          <p:cNvGraphicFramePr>
            <a:graphicFrameLocks noChangeAspect="1"/>
          </p:cNvGraphicFramePr>
          <p:nvPr/>
        </p:nvGraphicFramePr>
        <p:xfrm>
          <a:off x="673100" y="1135082"/>
          <a:ext cx="7799388" cy="5151438"/>
        </p:xfrm>
        <a:graphic>
          <a:graphicData uri="http://schemas.openxmlformats.org/presentationml/2006/ole">
            <p:oleObj spid="_x0000_s152579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153602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1638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663575" y="2536825"/>
          <a:ext cx="7818438" cy="1782763"/>
        </p:xfrm>
        <a:graphic>
          <a:graphicData uri="http://schemas.openxmlformats.org/presentationml/2006/ole">
            <p:oleObj spid="_x0000_s154626" name="文档" r:id="rId3" imgW="7817915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669925" y="1955800"/>
          <a:ext cx="7740650" cy="3338513"/>
        </p:xfrm>
        <a:graphic>
          <a:graphicData uri="http://schemas.openxmlformats.org/presentationml/2006/ole">
            <p:oleObj spid="_x0000_s155650" name="文档" r:id="rId3" imgW="7798836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673100" y="1206520"/>
          <a:ext cx="7799388" cy="5151438"/>
        </p:xfrm>
        <a:graphic>
          <a:graphicData uri="http://schemas.openxmlformats.org/presentationml/2006/ole">
            <p:oleObj spid="_x0000_s156674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669925" y="2935288"/>
          <a:ext cx="7740650" cy="1371600"/>
        </p:xfrm>
        <a:graphic>
          <a:graphicData uri="http://schemas.openxmlformats.org/presentationml/2006/ole">
            <p:oleObj spid="_x0000_s157698" name="文档" r:id="rId3" imgW="7798836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158722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663575" y="1776425"/>
          <a:ext cx="7818438" cy="3367087"/>
        </p:xfrm>
        <a:graphic>
          <a:graphicData uri="http://schemas.openxmlformats.org/presentationml/2006/ole">
            <p:oleObj spid="_x0000_s159746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6077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663575" y="2636838"/>
          <a:ext cx="7818438" cy="1584325"/>
        </p:xfrm>
        <a:graphic>
          <a:graphicData uri="http://schemas.openxmlformats.org/presentationml/2006/ole">
            <p:oleObj spid="_x0000_s161794" name="文档" r:id="rId3" imgW="7817915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162818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163842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3575" y="2882905"/>
          <a:ext cx="7818438" cy="1189037"/>
        </p:xfrm>
        <a:graphic>
          <a:graphicData uri="http://schemas.openxmlformats.org/presentationml/2006/ole">
            <p:oleObj spid="_x0000_s17410" name="文档" r:id="rId3" imgW="7817915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64866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165890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166914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167938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663575" y="1720863"/>
          <a:ext cx="7818438" cy="3565525"/>
        </p:xfrm>
        <a:graphic>
          <a:graphicData uri="http://schemas.openxmlformats.org/presentationml/2006/ole">
            <p:oleObj spid="_x0000_s168962" name="文档" r:id="rId3" imgW="7817915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673100" y="2239963"/>
          <a:ext cx="7799388" cy="2376487"/>
        </p:xfrm>
        <a:graphic>
          <a:graphicData uri="http://schemas.openxmlformats.org/presentationml/2006/ole">
            <p:oleObj spid="_x0000_s169986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171010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669925" y="3136900"/>
          <a:ext cx="7740650" cy="584200"/>
        </p:xfrm>
        <a:graphic>
          <a:graphicData uri="http://schemas.openxmlformats.org/presentationml/2006/ole">
            <p:oleObj spid="_x0000_s172034" name="文档" r:id="rId3" imgW="7798836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663575" y="1428766"/>
          <a:ext cx="7818438" cy="4357688"/>
        </p:xfrm>
        <a:graphic>
          <a:graphicData uri="http://schemas.openxmlformats.org/presentationml/2006/ole">
            <p:oleObj spid="_x0000_s173058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673100" y="2041525"/>
          <a:ext cx="7799388" cy="2773363"/>
        </p:xfrm>
        <a:graphic>
          <a:graphicData uri="http://schemas.openxmlformats.org/presentationml/2006/ole">
            <p:oleObj spid="_x0000_s174082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73100" y="2041525"/>
          <a:ext cx="7799388" cy="2773363"/>
        </p:xfrm>
        <a:graphic>
          <a:graphicData uri="http://schemas.openxmlformats.org/presentationml/2006/ole">
            <p:oleObj spid="_x0000_s18434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673100" y="1681178"/>
          <a:ext cx="7799388" cy="3962400"/>
        </p:xfrm>
        <a:graphic>
          <a:graphicData uri="http://schemas.openxmlformats.org/presentationml/2006/ole">
            <p:oleObj spid="_x0000_s175106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176130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7715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669925" y="1498600"/>
          <a:ext cx="7740650" cy="4252913"/>
        </p:xfrm>
        <a:graphic>
          <a:graphicData uri="http://schemas.openxmlformats.org/presentationml/2006/ole">
            <p:oleObj spid="_x0000_s178178" name="文档" r:id="rId3" imgW="7798836" imgH="4290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673100" y="3246439"/>
          <a:ext cx="7799388" cy="396875"/>
        </p:xfrm>
        <a:graphic>
          <a:graphicData uri="http://schemas.openxmlformats.org/presentationml/2006/ole">
            <p:oleObj spid="_x0000_s179202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2"/>
          <p:cNvGraphicFramePr>
            <a:graphicFrameLocks noChangeAspect="1"/>
          </p:cNvGraphicFramePr>
          <p:nvPr/>
        </p:nvGraphicFramePr>
        <p:xfrm>
          <a:off x="669925" y="2338388"/>
          <a:ext cx="7740650" cy="2360612"/>
        </p:xfrm>
        <a:graphic>
          <a:graphicData uri="http://schemas.openxmlformats.org/presentationml/2006/ole">
            <p:oleObj spid="_x0000_s180226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181250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Object 2"/>
          <p:cNvGraphicFramePr>
            <a:graphicFrameLocks noChangeAspect="1"/>
          </p:cNvGraphicFramePr>
          <p:nvPr/>
        </p:nvGraphicFramePr>
        <p:xfrm>
          <a:off x="673100" y="1625614"/>
          <a:ext cx="7799388" cy="3803650"/>
        </p:xfrm>
        <a:graphic>
          <a:graphicData uri="http://schemas.openxmlformats.org/presentationml/2006/ole">
            <p:oleObj spid="_x0000_s182274" name="文档" r:id="rId3" imgW="7798836" imgH="3803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8" name="Object 2"/>
          <p:cNvGraphicFramePr>
            <a:graphicFrameLocks noChangeAspect="1"/>
          </p:cNvGraphicFramePr>
          <p:nvPr/>
        </p:nvGraphicFramePr>
        <p:xfrm>
          <a:off x="673100" y="1606565"/>
          <a:ext cx="7799388" cy="3894137"/>
        </p:xfrm>
        <a:graphic>
          <a:graphicData uri="http://schemas.openxmlformats.org/presentationml/2006/ole">
            <p:oleObj spid="_x0000_s183298" name="文档" r:id="rId3" imgW="7798836" imgH="3894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2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184322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73100" y="1720863"/>
          <a:ext cx="7799388" cy="3565525"/>
        </p:xfrm>
        <a:graphic>
          <a:graphicData uri="http://schemas.openxmlformats.org/presentationml/2006/ole">
            <p:oleObj spid="_x0000_s19458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2"/>
          <p:cNvGraphicFramePr>
            <a:graphicFrameLocks noChangeAspect="1"/>
          </p:cNvGraphicFramePr>
          <p:nvPr/>
        </p:nvGraphicFramePr>
        <p:xfrm>
          <a:off x="669925" y="1733550"/>
          <a:ext cx="7740650" cy="3594100"/>
        </p:xfrm>
        <a:graphic>
          <a:graphicData uri="http://schemas.openxmlformats.org/presentationml/2006/ole">
            <p:oleObj spid="_x0000_s185346" name="文档" r:id="rId3" imgW="7798836" imgH="3622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70" name="Object 2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186370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4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18739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8" name="Object 2"/>
          <p:cNvGraphicFramePr>
            <a:graphicFrameLocks noChangeAspect="1"/>
          </p:cNvGraphicFramePr>
          <p:nvPr/>
        </p:nvGraphicFramePr>
        <p:xfrm>
          <a:off x="663575" y="1744663"/>
          <a:ext cx="7818438" cy="3367087"/>
        </p:xfrm>
        <a:graphic>
          <a:graphicData uri="http://schemas.openxmlformats.org/presentationml/2006/ole">
            <p:oleObj spid="_x0000_s188418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2" name="Object 2"/>
          <p:cNvGraphicFramePr>
            <a:graphicFrameLocks noChangeAspect="1"/>
          </p:cNvGraphicFramePr>
          <p:nvPr/>
        </p:nvGraphicFramePr>
        <p:xfrm>
          <a:off x="663575" y="1301767"/>
          <a:ext cx="7818438" cy="4556125"/>
        </p:xfrm>
        <a:graphic>
          <a:graphicData uri="http://schemas.openxmlformats.org/presentationml/2006/ole">
            <p:oleObj spid="_x0000_s189442" name="文档" r:id="rId3" imgW="7817915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190466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90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91490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4" name="Object 2"/>
          <p:cNvGraphicFramePr>
            <a:graphicFrameLocks noChangeAspect="1"/>
          </p:cNvGraphicFramePr>
          <p:nvPr/>
        </p:nvGraphicFramePr>
        <p:xfrm>
          <a:off x="663575" y="1665301"/>
          <a:ext cx="7818438" cy="3763963"/>
        </p:xfrm>
        <a:graphic>
          <a:graphicData uri="http://schemas.openxmlformats.org/presentationml/2006/ole">
            <p:oleObj spid="_x0000_s192514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8" name="Object 2"/>
          <p:cNvGraphicFramePr>
            <a:graphicFrameLocks noChangeAspect="1"/>
          </p:cNvGraphicFramePr>
          <p:nvPr/>
        </p:nvGraphicFramePr>
        <p:xfrm>
          <a:off x="663575" y="2028836"/>
          <a:ext cx="7818438" cy="2971800"/>
        </p:xfrm>
        <a:graphic>
          <a:graphicData uri="http://schemas.openxmlformats.org/presentationml/2006/ole">
            <p:oleObj spid="_x0000_s193538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19456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0482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6" name="Object 2"/>
          <p:cNvGraphicFramePr>
            <a:graphicFrameLocks noChangeAspect="1"/>
          </p:cNvGraphicFramePr>
          <p:nvPr/>
        </p:nvGraphicFramePr>
        <p:xfrm>
          <a:off x="638175" y="1212850"/>
          <a:ext cx="7761288" cy="4848225"/>
        </p:xfrm>
        <a:graphic>
          <a:graphicData uri="http://schemas.openxmlformats.org/presentationml/2006/ole">
            <p:oleObj spid="_x0000_s195586" name="文档" r:id="rId3" imgW="7817915" imgH="48847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0" name="Object 2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196610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4" name="Object 2"/>
          <p:cNvGraphicFramePr>
            <a:graphicFrameLocks noChangeAspect="1"/>
          </p:cNvGraphicFramePr>
          <p:nvPr/>
        </p:nvGraphicFramePr>
        <p:xfrm>
          <a:off x="669925" y="1423988"/>
          <a:ext cx="7740650" cy="4254500"/>
        </p:xfrm>
        <a:graphic>
          <a:graphicData uri="http://schemas.openxmlformats.org/presentationml/2006/ole">
            <p:oleObj spid="_x0000_s197634" name="文档" r:id="rId3" imgW="7798836" imgH="4290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8" name="Object 2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198658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2" name="Object 2"/>
          <p:cNvGraphicFramePr>
            <a:graphicFrameLocks noChangeAspect="1"/>
          </p:cNvGraphicFramePr>
          <p:nvPr/>
        </p:nvGraphicFramePr>
        <p:xfrm>
          <a:off x="673100" y="2117735"/>
          <a:ext cx="7799388" cy="2740025"/>
        </p:xfrm>
        <a:graphic>
          <a:graphicData uri="http://schemas.openxmlformats.org/presentationml/2006/ole">
            <p:oleObj spid="_x0000_s199682" name="文档" r:id="rId3" imgW="7798836" imgH="27393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6" name="Object 2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200706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30" name="Object 2"/>
          <p:cNvGraphicFramePr>
            <a:graphicFrameLocks noChangeAspect="1"/>
          </p:cNvGraphicFramePr>
          <p:nvPr/>
        </p:nvGraphicFramePr>
        <p:xfrm>
          <a:off x="673100" y="2300296"/>
          <a:ext cx="7799388" cy="2343150"/>
        </p:xfrm>
        <a:graphic>
          <a:graphicData uri="http://schemas.openxmlformats.org/presentationml/2006/ole">
            <p:oleObj spid="_x0000_s201730" name="文档" r:id="rId3" imgW="7798836" imgH="23433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Object 2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202754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8" name="Object 2"/>
          <p:cNvGraphicFramePr>
            <a:graphicFrameLocks noChangeAspect="1"/>
          </p:cNvGraphicFramePr>
          <p:nvPr/>
        </p:nvGraphicFramePr>
        <p:xfrm>
          <a:off x="673100" y="2300296"/>
          <a:ext cx="7799388" cy="2343150"/>
        </p:xfrm>
        <a:graphic>
          <a:graphicData uri="http://schemas.openxmlformats.org/presentationml/2006/ole">
            <p:oleObj spid="_x0000_s203778" name="文档" r:id="rId3" imgW="7798836" imgH="23433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2" name="Object 2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204802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3074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21506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6" name="Object 2"/>
          <p:cNvGraphicFramePr>
            <a:graphicFrameLocks noChangeAspect="1"/>
          </p:cNvGraphicFramePr>
          <p:nvPr/>
        </p:nvGraphicFramePr>
        <p:xfrm>
          <a:off x="663575" y="2463809"/>
          <a:ext cx="7818438" cy="2179637"/>
        </p:xfrm>
        <a:graphic>
          <a:graphicData uri="http://schemas.openxmlformats.org/presentationml/2006/ole">
            <p:oleObj spid="_x0000_s205826" name="文档" r:id="rId3" imgW="7817915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50" name="Object 2"/>
          <p:cNvGraphicFramePr>
            <a:graphicFrameLocks noChangeAspect="1"/>
          </p:cNvGraphicFramePr>
          <p:nvPr/>
        </p:nvGraphicFramePr>
        <p:xfrm>
          <a:off x="673100" y="1901837"/>
          <a:ext cx="7799388" cy="3170237"/>
        </p:xfrm>
        <a:graphic>
          <a:graphicData uri="http://schemas.openxmlformats.org/presentationml/2006/ole">
            <p:oleObj spid="_x0000_s206850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4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207874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8" name="Object 2"/>
          <p:cNvGraphicFramePr>
            <a:graphicFrameLocks noChangeAspect="1"/>
          </p:cNvGraphicFramePr>
          <p:nvPr/>
        </p:nvGraphicFramePr>
        <p:xfrm>
          <a:off x="673100" y="1135082"/>
          <a:ext cx="7799388" cy="5151438"/>
        </p:xfrm>
        <a:graphic>
          <a:graphicData uri="http://schemas.openxmlformats.org/presentationml/2006/ole">
            <p:oleObj spid="_x0000_s208898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2" name="Object 2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209922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6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210946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70" name="Object 2"/>
          <p:cNvGraphicFramePr>
            <a:graphicFrameLocks noChangeAspect="1"/>
          </p:cNvGraphicFramePr>
          <p:nvPr/>
        </p:nvGraphicFramePr>
        <p:xfrm>
          <a:off x="673100" y="2773369"/>
          <a:ext cx="7799388" cy="1584325"/>
        </p:xfrm>
        <a:graphic>
          <a:graphicData uri="http://schemas.openxmlformats.org/presentationml/2006/ole">
            <p:oleObj spid="_x0000_s211970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4" name="Object 2"/>
          <p:cNvGraphicFramePr>
            <a:graphicFrameLocks noChangeAspect="1"/>
          </p:cNvGraphicFramePr>
          <p:nvPr/>
        </p:nvGraphicFramePr>
        <p:xfrm>
          <a:off x="673100" y="1135082"/>
          <a:ext cx="7799388" cy="5151438"/>
        </p:xfrm>
        <a:graphic>
          <a:graphicData uri="http://schemas.openxmlformats.org/presentationml/2006/ole">
            <p:oleObj spid="_x0000_s212994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21401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2" name="Object 2"/>
          <p:cNvGraphicFramePr>
            <a:graphicFrameLocks noChangeAspect="1"/>
          </p:cNvGraphicFramePr>
          <p:nvPr/>
        </p:nvGraphicFramePr>
        <p:xfrm>
          <a:off x="673100" y="1317644"/>
          <a:ext cx="7799388" cy="4754562"/>
        </p:xfrm>
        <a:graphic>
          <a:graphicData uri="http://schemas.openxmlformats.org/presentationml/2006/ole">
            <p:oleObj spid="_x0000_s215042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22530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6" name="Object 2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216066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90" name="Object 2"/>
          <p:cNvGraphicFramePr>
            <a:graphicFrameLocks noChangeAspect="1"/>
          </p:cNvGraphicFramePr>
          <p:nvPr/>
        </p:nvGraphicFramePr>
        <p:xfrm>
          <a:off x="663575" y="1973275"/>
          <a:ext cx="7818438" cy="3170237"/>
        </p:xfrm>
        <a:graphic>
          <a:graphicData uri="http://schemas.openxmlformats.org/presentationml/2006/ole">
            <p:oleObj spid="_x0000_s217090" name="文档" r:id="rId3" imgW="7817915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4" name="Object 2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218114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8" name="Object 2"/>
          <p:cNvGraphicFramePr>
            <a:graphicFrameLocks noChangeAspect="1"/>
          </p:cNvGraphicFramePr>
          <p:nvPr/>
        </p:nvGraphicFramePr>
        <p:xfrm>
          <a:off x="673100" y="1482740"/>
          <a:ext cx="7799388" cy="4160838"/>
        </p:xfrm>
        <a:graphic>
          <a:graphicData uri="http://schemas.openxmlformats.org/presentationml/2006/ole">
            <p:oleObj spid="_x0000_s219138" name="文档" r:id="rId3" imgW="7798836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2" name="Object 2"/>
          <p:cNvGraphicFramePr>
            <a:graphicFrameLocks noChangeAspect="1"/>
          </p:cNvGraphicFramePr>
          <p:nvPr/>
        </p:nvGraphicFramePr>
        <p:xfrm>
          <a:off x="669925" y="1955800"/>
          <a:ext cx="7740650" cy="2946400"/>
        </p:xfrm>
        <a:graphic>
          <a:graphicData uri="http://schemas.openxmlformats.org/presentationml/2006/ole">
            <p:oleObj spid="_x0000_s220162" name="文档" r:id="rId3" imgW="7798836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7617" name="Object 1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367617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6593" name="Object 1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366593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5569" name="Object 1"/>
          <p:cNvGraphicFramePr>
            <a:graphicFrameLocks noChangeAspect="1"/>
          </p:cNvGraphicFramePr>
          <p:nvPr/>
        </p:nvGraphicFramePr>
        <p:xfrm>
          <a:off x="663575" y="1776425"/>
          <a:ext cx="7818438" cy="3367087"/>
        </p:xfrm>
        <a:graphic>
          <a:graphicData uri="http://schemas.openxmlformats.org/presentationml/2006/ole">
            <p:oleObj spid="_x0000_s365569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4545" name="Object 1"/>
          <p:cNvGraphicFramePr>
            <a:graphicFrameLocks noChangeAspect="1"/>
          </p:cNvGraphicFramePr>
          <p:nvPr/>
        </p:nvGraphicFramePr>
        <p:xfrm>
          <a:off x="663575" y="1847863"/>
          <a:ext cx="7818438" cy="3367087"/>
        </p:xfrm>
        <a:graphic>
          <a:graphicData uri="http://schemas.openxmlformats.org/presentationml/2006/ole">
            <p:oleObj spid="_x0000_s364545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3521" name="Object 1"/>
          <p:cNvGraphicFramePr>
            <a:graphicFrameLocks noChangeAspect="1"/>
          </p:cNvGraphicFramePr>
          <p:nvPr/>
        </p:nvGraphicFramePr>
        <p:xfrm>
          <a:off x="663575" y="1428766"/>
          <a:ext cx="7818438" cy="4357688"/>
        </p:xfrm>
        <a:graphic>
          <a:graphicData uri="http://schemas.openxmlformats.org/presentationml/2006/ole">
            <p:oleObj spid="_x0000_s363521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73100" y="2519370"/>
          <a:ext cx="7799388" cy="1981200"/>
        </p:xfrm>
        <a:graphic>
          <a:graphicData uri="http://schemas.openxmlformats.org/presentationml/2006/ole">
            <p:oleObj spid="_x0000_s23554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2497" name="Object 1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362497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1473" name="Object 1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361473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0449" name="Object 1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360449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9425" name="Object 1"/>
          <p:cNvGraphicFramePr>
            <a:graphicFrameLocks noChangeAspect="1"/>
          </p:cNvGraphicFramePr>
          <p:nvPr/>
        </p:nvGraphicFramePr>
        <p:xfrm>
          <a:off x="663575" y="1538302"/>
          <a:ext cx="7818438" cy="3962400"/>
        </p:xfrm>
        <a:graphic>
          <a:graphicData uri="http://schemas.openxmlformats.org/presentationml/2006/ole">
            <p:oleObj spid="_x0000_s359425" name="文档" r:id="rId3" imgW="7817915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01" name="Object 1"/>
          <p:cNvGraphicFramePr>
            <a:graphicFrameLocks noChangeAspect="1"/>
          </p:cNvGraphicFramePr>
          <p:nvPr/>
        </p:nvGraphicFramePr>
        <p:xfrm>
          <a:off x="673100" y="2773369"/>
          <a:ext cx="7799388" cy="1584325"/>
        </p:xfrm>
        <a:graphic>
          <a:graphicData uri="http://schemas.openxmlformats.org/presentationml/2006/ole">
            <p:oleObj spid="_x0000_s358401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7377" name="Object 1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357377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6353" name="Object 1"/>
          <p:cNvGraphicFramePr>
            <a:graphicFrameLocks noChangeAspect="1"/>
          </p:cNvGraphicFramePr>
          <p:nvPr/>
        </p:nvGraphicFramePr>
        <p:xfrm>
          <a:off x="663575" y="2574931"/>
          <a:ext cx="7818438" cy="1782763"/>
        </p:xfrm>
        <a:graphic>
          <a:graphicData uri="http://schemas.openxmlformats.org/presentationml/2006/ole">
            <p:oleObj spid="_x0000_s356353" name="文档" r:id="rId3" imgW="7817915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1714" name="Object 2"/>
          <p:cNvGraphicFramePr>
            <a:graphicFrameLocks noChangeAspect="1"/>
          </p:cNvGraphicFramePr>
          <p:nvPr/>
        </p:nvGraphicFramePr>
        <p:xfrm>
          <a:off x="714348" y="2428868"/>
          <a:ext cx="7623175" cy="3562350"/>
        </p:xfrm>
        <a:graphic>
          <a:graphicData uri="http://schemas.openxmlformats.org/presentationml/2006/ole">
            <p:oleObj spid="_x0000_s371714" name="文档" r:id="rId3" imgW="7819641" imgH="36256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5329" name="Object 1"/>
          <p:cNvGraphicFramePr>
            <a:graphicFrameLocks noChangeAspect="1"/>
          </p:cNvGraphicFramePr>
          <p:nvPr/>
        </p:nvGraphicFramePr>
        <p:xfrm>
          <a:off x="714348" y="2857496"/>
          <a:ext cx="7654925" cy="3689350"/>
        </p:xfrm>
        <a:graphic>
          <a:graphicData uri="http://schemas.openxmlformats.org/presentationml/2006/ole">
            <p:oleObj spid="_x0000_s355329" name="文档" r:id="rId3" imgW="7798836" imgH="376347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0690" name="Object 2"/>
          <p:cNvGraphicFramePr>
            <a:graphicFrameLocks noChangeAspect="1"/>
          </p:cNvGraphicFramePr>
          <p:nvPr/>
        </p:nvGraphicFramePr>
        <p:xfrm>
          <a:off x="714348" y="2357430"/>
          <a:ext cx="7686675" cy="3178175"/>
        </p:xfrm>
        <a:graphic>
          <a:graphicData uri="http://schemas.openxmlformats.org/presentationml/2006/ole">
            <p:oleObj spid="_x0000_s370690" name="文档" r:id="rId3" imgW="7879337" imgH="3236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3575" y="1792301"/>
          <a:ext cx="7818438" cy="3565525"/>
        </p:xfrm>
        <a:graphic>
          <a:graphicData uri="http://schemas.openxmlformats.org/presentationml/2006/ole">
            <p:oleObj spid="_x0000_s24578" name="文档" r:id="rId3" imgW="7817915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4305" name="Object 1"/>
          <p:cNvGraphicFramePr>
            <a:graphicFrameLocks noChangeAspect="1"/>
          </p:cNvGraphicFramePr>
          <p:nvPr/>
        </p:nvGraphicFramePr>
        <p:xfrm>
          <a:off x="669925" y="1849438"/>
          <a:ext cx="7654925" cy="3306762"/>
        </p:xfrm>
        <a:graphic>
          <a:graphicData uri="http://schemas.openxmlformats.org/presentationml/2006/ole">
            <p:oleObj spid="_x0000_s354305" name="文档" r:id="rId3" imgW="7798836" imgH="336678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3281" name="Object 1"/>
          <p:cNvGraphicFramePr>
            <a:graphicFrameLocks noChangeAspect="1"/>
          </p:cNvGraphicFramePr>
          <p:nvPr/>
        </p:nvGraphicFramePr>
        <p:xfrm>
          <a:off x="673100" y="2519370"/>
          <a:ext cx="7799388" cy="1981200"/>
        </p:xfrm>
        <a:graphic>
          <a:graphicData uri="http://schemas.openxmlformats.org/presentationml/2006/ole">
            <p:oleObj spid="_x0000_s353281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2257" name="Object 1"/>
          <p:cNvGraphicFramePr>
            <a:graphicFrameLocks noChangeAspect="1"/>
          </p:cNvGraphicFramePr>
          <p:nvPr/>
        </p:nvGraphicFramePr>
        <p:xfrm>
          <a:off x="663575" y="1593863"/>
          <a:ext cx="7818438" cy="3763963"/>
        </p:xfrm>
        <a:graphic>
          <a:graphicData uri="http://schemas.openxmlformats.org/presentationml/2006/ole">
            <p:oleObj spid="_x0000_s352257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1233" name="Object 1"/>
          <p:cNvGraphicFramePr>
            <a:graphicFrameLocks noChangeAspect="1"/>
          </p:cNvGraphicFramePr>
          <p:nvPr/>
        </p:nvGraphicFramePr>
        <p:xfrm>
          <a:off x="673100" y="2266959"/>
          <a:ext cx="7799388" cy="2376487"/>
        </p:xfrm>
        <a:graphic>
          <a:graphicData uri="http://schemas.openxmlformats.org/presentationml/2006/ole">
            <p:oleObj spid="_x0000_s351233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0209" name="Object 1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350209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9185" name="Object 1"/>
          <p:cNvGraphicFramePr>
            <a:graphicFrameLocks noChangeAspect="1"/>
          </p:cNvGraphicFramePr>
          <p:nvPr/>
        </p:nvGraphicFramePr>
        <p:xfrm>
          <a:off x="663575" y="2833688"/>
          <a:ext cx="7818438" cy="1189037"/>
        </p:xfrm>
        <a:graphic>
          <a:graphicData uri="http://schemas.openxmlformats.org/presentationml/2006/ole">
            <p:oleObj spid="_x0000_s349185" name="文档" r:id="rId3" imgW="7817915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61" name="Object 1"/>
          <p:cNvGraphicFramePr>
            <a:graphicFrameLocks noChangeAspect="1"/>
          </p:cNvGraphicFramePr>
          <p:nvPr/>
        </p:nvGraphicFramePr>
        <p:xfrm>
          <a:off x="673100" y="1500204"/>
          <a:ext cx="7799388" cy="4357688"/>
        </p:xfrm>
        <a:graphic>
          <a:graphicData uri="http://schemas.openxmlformats.org/presentationml/2006/ole">
            <p:oleObj spid="_x0000_s348161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7137" name="Object 1"/>
          <p:cNvGraphicFramePr>
            <a:graphicFrameLocks noChangeAspect="1"/>
          </p:cNvGraphicFramePr>
          <p:nvPr/>
        </p:nvGraphicFramePr>
        <p:xfrm>
          <a:off x="673100" y="1500204"/>
          <a:ext cx="7799388" cy="4357688"/>
        </p:xfrm>
        <a:graphic>
          <a:graphicData uri="http://schemas.openxmlformats.org/presentationml/2006/ole">
            <p:oleObj spid="_x0000_s347137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5089" name="Object 1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345089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4065" name="Object 1"/>
          <p:cNvGraphicFramePr>
            <a:graphicFrameLocks noChangeAspect="1"/>
          </p:cNvGraphicFramePr>
          <p:nvPr/>
        </p:nvGraphicFramePr>
        <p:xfrm>
          <a:off x="673100" y="3246439"/>
          <a:ext cx="7799388" cy="396875"/>
        </p:xfrm>
        <a:graphic>
          <a:graphicData uri="http://schemas.openxmlformats.org/presentationml/2006/ole">
            <p:oleObj spid="_x0000_s344065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25602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3041" name="Object 1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343041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2017" name="Object 1"/>
          <p:cNvGraphicFramePr>
            <a:graphicFrameLocks noChangeAspect="1"/>
          </p:cNvGraphicFramePr>
          <p:nvPr/>
        </p:nvGraphicFramePr>
        <p:xfrm>
          <a:off x="673100" y="2084397"/>
          <a:ext cx="7799388" cy="2773363"/>
        </p:xfrm>
        <a:graphic>
          <a:graphicData uri="http://schemas.openxmlformats.org/presentationml/2006/ole">
            <p:oleObj spid="_x0000_s342017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0993" name="Object 1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340993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9969" name="Object 1"/>
          <p:cNvGraphicFramePr>
            <a:graphicFrameLocks noChangeAspect="1"/>
          </p:cNvGraphicFramePr>
          <p:nvPr/>
        </p:nvGraphicFramePr>
        <p:xfrm>
          <a:off x="663575" y="1720863"/>
          <a:ext cx="7818438" cy="3565525"/>
        </p:xfrm>
        <a:graphic>
          <a:graphicData uri="http://schemas.openxmlformats.org/presentationml/2006/ole">
            <p:oleObj spid="_x0000_s339969" name="文档" r:id="rId3" imgW="7817915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945" name="Object 1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338945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21" name="Object 1"/>
          <p:cNvGraphicFramePr>
            <a:graphicFrameLocks noChangeAspect="1"/>
          </p:cNvGraphicFramePr>
          <p:nvPr/>
        </p:nvGraphicFramePr>
        <p:xfrm>
          <a:off x="673100" y="1901837"/>
          <a:ext cx="7799388" cy="3170237"/>
        </p:xfrm>
        <a:graphic>
          <a:graphicData uri="http://schemas.openxmlformats.org/presentationml/2006/ole">
            <p:oleObj spid="_x0000_s337921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6897" name="Object 1"/>
          <p:cNvGraphicFramePr>
            <a:graphicFrameLocks noChangeAspect="1"/>
          </p:cNvGraphicFramePr>
          <p:nvPr/>
        </p:nvGraphicFramePr>
        <p:xfrm>
          <a:off x="673100" y="3132138"/>
          <a:ext cx="7799388" cy="593725"/>
        </p:xfrm>
        <a:graphic>
          <a:graphicData uri="http://schemas.openxmlformats.org/presentationml/2006/ole">
            <p:oleObj spid="_x0000_s336897" name="文档" r:id="rId3" imgW="7798836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5873" name="Object 1"/>
          <p:cNvGraphicFramePr>
            <a:graphicFrameLocks noChangeAspect="1"/>
          </p:cNvGraphicFramePr>
          <p:nvPr/>
        </p:nvGraphicFramePr>
        <p:xfrm>
          <a:off x="663575" y="1357328"/>
          <a:ext cx="7818438" cy="4357688"/>
        </p:xfrm>
        <a:graphic>
          <a:graphicData uri="http://schemas.openxmlformats.org/presentationml/2006/ole">
            <p:oleObj spid="_x0000_s335873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4849" name="Object 1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334849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3825" name="Object 1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333825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26626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2801" name="Object 1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332801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1777" name="Object 1"/>
          <p:cNvGraphicFramePr>
            <a:graphicFrameLocks noChangeAspect="1"/>
          </p:cNvGraphicFramePr>
          <p:nvPr/>
        </p:nvGraphicFramePr>
        <p:xfrm>
          <a:off x="673100" y="1444643"/>
          <a:ext cx="7799388" cy="4556125"/>
        </p:xfrm>
        <a:graphic>
          <a:graphicData uri="http://schemas.openxmlformats.org/presentationml/2006/ole">
            <p:oleObj spid="_x0000_s331777" name="文档" r:id="rId3" imgW="7798836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0753" name="Object 1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330753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9729" name="Object 1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329729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81" name="Object 1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327681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6657" name="Object 1"/>
          <p:cNvGraphicFramePr>
            <a:graphicFrameLocks noChangeAspect="1"/>
          </p:cNvGraphicFramePr>
          <p:nvPr/>
        </p:nvGraphicFramePr>
        <p:xfrm>
          <a:off x="669925" y="1955800"/>
          <a:ext cx="7740650" cy="2946400"/>
        </p:xfrm>
        <a:graphic>
          <a:graphicData uri="http://schemas.openxmlformats.org/presentationml/2006/ole">
            <p:oleObj spid="_x0000_s326657" name="文档" r:id="rId3" imgW="7798836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633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325633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4609" name="Object 1"/>
          <p:cNvGraphicFramePr>
            <a:graphicFrameLocks noChangeAspect="1"/>
          </p:cNvGraphicFramePr>
          <p:nvPr/>
        </p:nvGraphicFramePr>
        <p:xfrm>
          <a:off x="669925" y="2265363"/>
          <a:ext cx="7740650" cy="2359025"/>
        </p:xfrm>
        <a:graphic>
          <a:graphicData uri="http://schemas.openxmlformats.org/presentationml/2006/ole">
            <p:oleObj spid="_x0000_s324609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3585" name="Object 1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323585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2561" name="Object 1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322561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73100" y="1206520"/>
          <a:ext cx="7799388" cy="5151438"/>
        </p:xfrm>
        <a:graphic>
          <a:graphicData uri="http://schemas.openxmlformats.org/presentationml/2006/ole">
            <p:oleObj spid="_x0000_s27650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1537" name="Object 1"/>
          <p:cNvGraphicFramePr>
            <a:graphicFrameLocks noChangeAspect="1"/>
          </p:cNvGraphicFramePr>
          <p:nvPr/>
        </p:nvGraphicFramePr>
        <p:xfrm>
          <a:off x="663575" y="1466864"/>
          <a:ext cx="7818438" cy="3962400"/>
        </p:xfrm>
        <a:graphic>
          <a:graphicData uri="http://schemas.openxmlformats.org/presentationml/2006/ole">
            <p:oleObj spid="_x0000_s321537" name="文档" r:id="rId3" imgW="7817915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513" name="Object 1"/>
          <p:cNvGraphicFramePr>
            <a:graphicFrameLocks noChangeAspect="1"/>
          </p:cNvGraphicFramePr>
          <p:nvPr/>
        </p:nvGraphicFramePr>
        <p:xfrm>
          <a:off x="663575" y="1333520"/>
          <a:ext cx="7818438" cy="4953000"/>
        </p:xfrm>
        <a:graphic>
          <a:graphicData uri="http://schemas.openxmlformats.org/presentationml/2006/ole">
            <p:oleObj spid="_x0000_s320513" name="文档" r:id="rId3" imgW="7817915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9489" name="Object 1"/>
          <p:cNvGraphicFramePr>
            <a:graphicFrameLocks noChangeAspect="1"/>
          </p:cNvGraphicFramePr>
          <p:nvPr/>
        </p:nvGraphicFramePr>
        <p:xfrm>
          <a:off x="673100" y="2519370"/>
          <a:ext cx="7799388" cy="1981200"/>
        </p:xfrm>
        <a:graphic>
          <a:graphicData uri="http://schemas.openxmlformats.org/presentationml/2006/ole">
            <p:oleObj spid="_x0000_s319489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8465" name="Object 1"/>
          <p:cNvGraphicFramePr>
            <a:graphicFrameLocks noChangeAspect="1"/>
          </p:cNvGraphicFramePr>
          <p:nvPr/>
        </p:nvGraphicFramePr>
        <p:xfrm>
          <a:off x="673100" y="1190644"/>
          <a:ext cx="7799388" cy="4953000"/>
        </p:xfrm>
        <a:graphic>
          <a:graphicData uri="http://schemas.openxmlformats.org/presentationml/2006/ole">
            <p:oleObj spid="_x0000_s318465" name="文档" r:id="rId3" imgW="7798836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41" name="Object 1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317441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417" name="Object 1"/>
          <p:cNvGraphicFramePr>
            <a:graphicFrameLocks noChangeAspect="1"/>
          </p:cNvGraphicFramePr>
          <p:nvPr/>
        </p:nvGraphicFramePr>
        <p:xfrm>
          <a:off x="673100" y="2084397"/>
          <a:ext cx="7799388" cy="2773363"/>
        </p:xfrm>
        <a:graphic>
          <a:graphicData uri="http://schemas.openxmlformats.org/presentationml/2006/ole">
            <p:oleObj spid="_x0000_s316417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5393" name="Object 1"/>
          <p:cNvGraphicFramePr>
            <a:graphicFrameLocks noChangeAspect="1"/>
          </p:cNvGraphicFramePr>
          <p:nvPr/>
        </p:nvGraphicFramePr>
        <p:xfrm>
          <a:off x="663575" y="2141538"/>
          <a:ext cx="7818438" cy="2574925"/>
        </p:xfrm>
        <a:graphic>
          <a:graphicData uri="http://schemas.openxmlformats.org/presentationml/2006/ole">
            <p:oleObj spid="_x0000_s315393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369" name="Object 1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314369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345" name="Object 1"/>
          <p:cNvGraphicFramePr>
            <a:graphicFrameLocks noChangeAspect="1"/>
          </p:cNvGraphicFramePr>
          <p:nvPr/>
        </p:nvGraphicFramePr>
        <p:xfrm>
          <a:off x="663575" y="2155835"/>
          <a:ext cx="7818438" cy="2773363"/>
        </p:xfrm>
        <a:graphic>
          <a:graphicData uri="http://schemas.openxmlformats.org/presentationml/2006/ole">
            <p:oleObj spid="_x0000_s313345" name="文档" r:id="rId3" imgW="7817915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321" name="Object 1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312321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28674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1297" name="Object 1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311297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0273" name="Object 1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310273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249" name="Object 1"/>
          <p:cNvGraphicFramePr>
            <a:graphicFrameLocks noChangeAspect="1"/>
          </p:cNvGraphicFramePr>
          <p:nvPr/>
        </p:nvGraphicFramePr>
        <p:xfrm>
          <a:off x="663575" y="1119206"/>
          <a:ext cx="7818438" cy="4953000"/>
        </p:xfrm>
        <a:graphic>
          <a:graphicData uri="http://schemas.openxmlformats.org/presentationml/2006/ole">
            <p:oleObj spid="_x0000_s309249" name="文档" r:id="rId3" imgW="7817915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225" name="Object 1"/>
          <p:cNvGraphicFramePr>
            <a:graphicFrameLocks noChangeAspect="1"/>
          </p:cNvGraphicFramePr>
          <p:nvPr/>
        </p:nvGraphicFramePr>
        <p:xfrm>
          <a:off x="673100" y="2266959"/>
          <a:ext cx="7799388" cy="2376487"/>
        </p:xfrm>
        <a:graphic>
          <a:graphicData uri="http://schemas.openxmlformats.org/presentationml/2006/ole">
            <p:oleObj spid="_x0000_s308225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01" name="Object 1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307201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6177" name="Object 1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306177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5153" name="Object 1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305153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4129" name="Object 1"/>
          <p:cNvGraphicFramePr>
            <a:graphicFrameLocks noChangeAspect="1"/>
          </p:cNvGraphicFramePr>
          <p:nvPr/>
        </p:nvGraphicFramePr>
        <p:xfrm>
          <a:off x="673100" y="1317644"/>
          <a:ext cx="7799388" cy="4754562"/>
        </p:xfrm>
        <a:graphic>
          <a:graphicData uri="http://schemas.openxmlformats.org/presentationml/2006/ole">
            <p:oleObj spid="_x0000_s304129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3105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303105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081" name="Object 1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302081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73100" y="3263903"/>
          <a:ext cx="7799388" cy="593725"/>
        </p:xfrm>
        <a:graphic>
          <a:graphicData uri="http://schemas.openxmlformats.org/presentationml/2006/ole">
            <p:oleObj spid="_x0000_s29698" name="文档" r:id="rId3" imgW="7798836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1057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301057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0033" name="Object 1"/>
          <p:cNvGraphicFramePr>
            <a:graphicFrameLocks noChangeAspect="1"/>
          </p:cNvGraphicFramePr>
          <p:nvPr/>
        </p:nvGraphicFramePr>
        <p:xfrm>
          <a:off x="673100" y="1135082"/>
          <a:ext cx="7799388" cy="5151438"/>
        </p:xfrm>
        <a:graphic>
          <a:graphicData uri="http://schemas.openxmlformats.org/presentationml/2006/ole">
            <p:oleObj spid="_x0000_s300033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9009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99009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985" name="Object 1"/>
          <p:cNvGraphicFramePr>
            <a:graphicFrameLocks noChangeAspect="1"/>
          </p:cNvGraphicFramePr>
          <p:nvPr/>
        </p:nvGraphicFramePr>
        <p:xfrm>
          <a:off x="673100" y="1843088"/>
          <a:ext cx="7799388" cy="3170237"/>
        </p:xfrm>
        <a:graphic>
          <a:graphicData uri="http://schemas.openxmlformats.org/presentationml/2006/ole">
            <p:oleObj spid="_x0000_s297985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61" name="Object 1"/>
          <p:cNvGraphicFramePr>
            <a:graphicFrameLocks noChangeAspect="1"/>
          </p:cNvGraphicFramePr>
          <p:nvPr/>
        </p:nvGraphicFramePr>
        <p:xfrm>
          <a:off x="669925" y="2041525"/>
          <a:ext cx="7740650" cy="2754313"/>
        </p:xfrm>
        <a:graphic>
          <a:graphicData uri="http://schemas.openxmlformats.org/presentationml/2006/ole">
            <p:oleObj spid="_x0000_s296961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5937" name="Object 1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295937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913" name="Object 1"/>
          <p:cNvGraphicFramePr>
            <a:graphicFrameLocks noChangeAspect="1"/>
          </p:cNvGraphicFramePr>
          <p:nvPr/>
        </p:nvGraphicFramePr>
        <p:xfrm>
          <a:off x="712788" y="2424113"/>
          <a:ext cx="7740650" cy="2159000"/>
        </p:xfrm>
        <a:graphic>
          <a:graphicData uri="http://schemas.openxmlformats.org/presentationml/2006/ole">
            <p:oleObj spid="_x0000_s294913" name="文档" r:id="rId3" imgW="7798836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3889" name="Object 1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293889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865" name="Object 1"/>
          <p:cNvGraphicFramePr>
            <a:graphicFrameLocks noChangeAspect="1"/>
          </p:cNvGraphicFramePr>
          <p:nvPr/>
        </p:nvGraphicFramePr>
        <p:xfrm>
          <a:off x="669925" y="2338388"/>
          <a:ext cx="7740650" cy="2159000"/>
        </p:xfrm>
        <a:graphic>
          <a:graphicData uri="http://schemas.openxmlformats.org/presentationml/2006/ole">
            <p:oleObj spid="_x0000_s292865" name="文档" r:id="rId3" imgW="7798836" imgH="217961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841" name="Object 1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291841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3575" y="1098570"/>
          <a:ext cx="7818438" cy="5116512"/>
        </p:xfrm>
        <a:graphic>
          <a:graphicData uri="http://schemas.openxmlformats.org/presentationml/2006/ole">
            <p:oleObj spid="_x0000_s30722" name="文档" r:id="rId3" imgW="7817915" imgH="51165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0817" name="Object 1"/>
          <p:cNvGraphicFramePr>
            <a:graphicFrameLocks noChangeAspect="1"/>
          </p:cNvGraphicFramePr>
          <p:nvPr/>
        </p:nvGraphicFramePr>
        <p:xfrm>
          <a:off x="669925" y="1849438"/>
          <a:ext cx="7740650" cy="3732212"/>
        </p:xfrm>
        <a:graphic>
          <a:graphicData uri="http://schemas.openxmlformats.org/presentationml/2006/ole">
            <p:oleObj spid="_x0000_s290817" name="文档" r:id="rId3" imgW="7798836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9793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89793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3575" y="1246206"/>
          <a:ext cx="7818438" cy="4754562"/>
        </p:xfrm>
        <a:graphic>
          <a:graphicData uri="http://schemas.openxmlformats.org/presentationml/2006/ole">
            <p:oleObj spid="_x0000_s4098" name="文档" r:id="rId3" imgW="7817915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73100" y="1533540"/>
          <a:ext cx="7799388" cy="4110038"/>
        </p:xfrm>
        <a:graphic>
          <a:graphicData uri="http://schemas.openxmlformats.org/presentationml/2006/ole">
            <p:oleObj spid="_x0000_s31746" name="文档" r:id="rId3" imgW="7798836" imgH="41094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3277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1563688"/>
          <a:ext cx="7740650" cy="4252912"/>
        </p:xfrm>
        <a:graphic>
          <a:graphicData uri="http://schemas.openxmlformats.org/presentationml/2006/ole">
            <p:oleObj spid="_x0000_s33794" name="文档" r:id="rId3" imgW="7798836" imgH="4290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73100" y="3246439"/>
          <a:ext cx="7799388" cy="396875"/>
        </p:xfrm>
        <a:graphic>
          <a:graphicData uri="http://schemas.openxmlformats.org/presentationml/2006/ole">
            <p:oleObj spid="_x0000_s34818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1423988"/>
          <a:ext cx="7740650" cy="4254500"/>
        </p:xfrm>
        <a:graphic>
          <a:graphicData uri="http://schemas.openxmlformats.org/presentationml/2006/ole">
            <p:oleObj spid="_x0000_s35842" name="文档" r:id="rId3" imgW="7798836" imgH="4290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36866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73100" y="2117735"/>
          <a:ext cx="7799388" cy="2740025"/>
        </p:xfrm>
        <a:graphic>
          <a:graphicData uri="http://schemas.openxmlformats.org/presentationml/2006/ole">
            <p:oleObj spid="_x0000_s37890" name="文档" r:id="rId3" imgW="7798836" imgH="273972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38914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73100" y="1422419"/>
          <a:ext cx="7799388" cy="4721225"/>
        </p:xfrm>
        <a:graphic>
          <a:graphicData uri="http://schemas.openxmlformats.org/presentationml/2006/ole">
            <p:oleObj spid="_x0000_s39938" name="文档" r:id="rId3" imgW="7798836" imgH="47206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40962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3575" y="2282835"/>
          <a:ext cx="7818438" cy="2574925"/>
        </p:xfrm>
        <a:graphic>
          <a:graphicData uri="http://schemas.openxmlformats.org/presentationml/2006/ole">
            <p:oleObj spid="_x0000_s5122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4198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3575" y="1609740"/>
          <a:ext cx="7818438" cy="3962400"/>
        </p:xfrm>
        <a:graphic>
          <a:graphicData uri="http://schemas.openxmlformats.org/presentationml/2006/ole">
            <p:oleObj spid="_x0000_s43010" name="文档" r:id="rId3" imgW="7817915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3575" y="1262082"/>
          <a:ext cx="7818438" cy="4953000"/>
        </p:xfrm>
        <a:graphic>
          <a:graphicData uri="http://schemas.openxmlformats.org/presentationml/2006/ole">
            <p:oleObj spid="_x0000_s44034" name="文档" r:id="rId3" imgW="7817915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3575" y="1847863"/>
          <a:ext cx="7818438" cy="3367087"/>
        </p:xfrm>
        <a:graphic>
          <a:graphicData uri="http://schemas.openxmlformats.org/presentationml/2006/ole">
            <p:oleObj spid="_x0000_s45058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3575" y="2354273"/>
          <a:ext cx="7818438" cy="2574925"/>
        </p:xfrm>
        <a:graphic>
          <a:graphicData uri="http://schemas.openxmlformats.org/presentationml/2006/ole">
            <p:oleObj spid="_x0000_s46082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4710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3575" y="2062173"/>
          <a:ext cx="7818438" cy="2938463"/>
        </p:xfrm>
        <a:graphic>
          <a:graphicData uri="http://schemas.openxmlformats.org/presentationml/2006/ole">
            <p:oleObj spid="_x0000_s48130" name="文档" r:id="rId3" imgW="7817915" imgH="2937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49154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2297113"/>
          <a:ext cx="7740650" cy="2317750"/>
        </p:xfrm>
        <a:graphic>
          <a:graphicData uri="http://schemas.openxmlformats.org/presentationml/2006/ole">
            <p:oleObj spid="_x0000_s50178" name="文档" r:id="rId3" imgW="7798836" imgH="23433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73100" y="2300296"/>
          <a:ext cx="7799388" cy="2343150"/>
        </p:xfrm>
        <a:graphic>
          <a:graphicData uri="http://schemas.openxmlformats.org/presentationml/2006/ole">
            <p:oleObj spid="_x0000_s51202" name="文档" r:id="rId3" imgW="7798836" imgH="23433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3575" y="1482740"/>
          <a:ext cx="7818438" cy="4160838"/>
        </p:xfrm>
        <a:graphic>
          <a:graphicData uri="http://schemas.openxmlformats.org/presentationml/2006/ole">
            <p:oleObj spid="_x0000_s6146" name="文档" r:id="rId3" imgW="7817915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9925" y="1498600"/>
          <a:ext cx="7740650" cy="4252913"/>
        </p:xfrm>
        <a:graphic>
          <a:graphicData uri="http://schemas.openxmlformats.org/presentationml/2006/ole">
            <p:oleObj spid="_x0000_s52226" name="文档" r:id="rId3" imgW="7798836" imgH="4290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53250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2297113"/>
          <a:ext cx="7740650" cy="2317750"/>
        </p:xfrm>
        <a:graphic>
          <a:graphicData uri="http://schemas.openxmlformats.org/presentationml/2006/ole">
            <p:oleObj spid="_x0000_s54274" name="文档" r:id="rId3" imgW="7798836" imgH="23433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5529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9925" y="1423988"/>
          <a:ext cx="7740650" cy="4254500"/>
        </p:xfrm>
        <a:graphic>
          <a:graphicData uri="http://schemas.openxmlformats.org/presentationml/2006/ole">
            <p:oleObj spid="_x0000_s56322" name="文档" r:id="rId3" imgW="7798836" imgH="4290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73100" y="3246439"/>
          <a:ext cx="7799388" cy="396875"/>
        </p:xfrm>
        <a:graphic>
          <a:graphicData uri="http://schemas.openxmlformats.org/presentationml/2006/ole">
            <p:oleObj spid="_x0000_s57346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1" name="Object 3"/>
          <p:cNvGraphicFramePr>
            <a:graphicFrameLocks noChangeAspect="1"/>
          </p:cNvGraphicFramePr>
          <p:nvPr/>
        </p:nvGraphicFramePr>
        <p:xfrm>
          <a:off x="663575" y="1482740"/>
          <a:ext cx="7818438" cy="4160838"/>
        </p:xfrm>
        <a:graphic>
          <a:graphicData uri="http://schemas.openxmlformats.org/presentationml/2006/ole">
            <p:oleObj spid="_x0000_s58371" name="文档" r:id="rId3" imgW="7817915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59394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60418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61442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717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62466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73100" y="3246439"/>
          <a:ext cx="7799388" cy="396875"/>
        </p:xfrm>
        <a:graphic>
          <a:graphicData uri="http://schemas.openxmlformats.org/presentationml/2006/ole">
            <p:oleObj spid="_x0000_s63490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64514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65538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66562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67586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663575" y="1357328"/>
          <a:ext cx="7818438" cy="4357688"/>
        </p:xfrm>
        <a:graphic>
          <a:graphicData uri="http://schemas.openxmlformats.org/presentationml/2006/ole">
            <p:oleObj spid="_x0000_s68610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69634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69925" y="1392238"/>
          <a:ext cx="7740650" cy="4721225"/>
        </p:xfrm>
        <a:graphic>
          <a:graphicData uri="http://schemas.openxmlformats.org/presentationml/2006/ole">
            <p:oleObj spid="_x0000_s70658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7168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3575" y="2155835"/>
          <a:ext cx="7818438" cy="2773363"/>
        </p:xfrm>
        <a:graphic>
          <a:graphicData uri="http://schemas.openxmlformats.org/presentationml/2006/ole">
            <p:oleObj spid="_x0000_s8194" name="文档" r:id="rId3" imgW="7817915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63575" y="1665301"/>
          <a:ext cx="7818438" cy="3763963"/>
        </p:xfrm>
        <a:graphic>
          <a:graphicData uri="http://schemas.openxmlformats.org/presentationml/2006/ole">
            <p:oleObj spid="_x0000_s73730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663575" y="2574931"/>
          <a:ext cx="7818438" cy="1782763"/>
        </p:xfrm>
        <a:graphic>
          <a:graphicData uri="http://schemas.openxmlformats.org/presentationml/2006/ole">
            <p:oleObj spid="_x0000_s74754" name="文档" r:id="rId3" imgW="7817915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663575" y="2282835"/>
          <a:ext cx="7818438" cy="2574925"/>
        </p:xfrm>
        <a:graphic>
          <a:graphicData uri="http://schemas.openxmlformats.org/presentationml/2006/ole">
            <p:oleObj spid="_x0000_s75778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663575" y="1665301"/>
          <a:ext cx="7818438" cy="3763963"/>
        </p:xfrm>
        <a:graphic>
          <a:graphicData uri="http://schemas.openxmlformats.org/presentationml/2006/ole">
            <p:oleObj spid="_x0000_s76802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7782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663575" y="1466864"/>
          <a:ext cx="7818438" cy="3962400"/>
        </p:xfrm>
        <a:graphic>
          <a:graphicData uri="http://schemas.openxmlformats.org/presentationml/2006/ole">
            <p:oleObj spid="_x0000_s78850" name="文档" r:id="rId3" imgW="7817915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658813" y="2136775"/>
          <a:ext cx="7762875" cy="2552700"/>
        </p:xfrm>
        <a:graphic>
          <a:graphicData uri="http://schemas.openxmlformats.org/presentationml/2006/ole">
            <p:oleObj spid="_x0000_s79874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9666" name="Object 2"/>
          <p:cNvGraphicFramePr>
            <a:graphicFrameLocks noChangeAspect="1"/>
          </p:cNvGraphicFramePr>
          <p:nvPr/>
        </p:nvGraphicFramePr>
        <p:xfrm>
          <a:off x="1138238" y="2073275"/>
          <a:ext cx="7261225" cy="3168650"/>
        </p:xfrm>
        <a:graphic>
          <a:graphicData uri="http://schemas.openxmlformats.org/presentationml/2006/ole">
            <p:oleObj spid="_x0000_s369666" name="文档" r:id="rId3" imgW="7441428" imgH="32253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642910" y="1785926"/>
          <a:ext cx="7654925" cy="5253037"/>
        </p:xfrm>
        <a:graphic>
          <a:graphicData uri="http://schemas.openxmlformats.org/presentationml/2006/ole">
            <p:oleObj spid="_x0000_s80898" name="文档" r:id="rId3" imgW="7798836" imgH="534769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81922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3575" y="2574931"/>
          <a:ext cx="7818438" cy="1782763"/>
        </p:xfrm>
        <a:graphic>
          <a:graphicData uri="http://schemas.openxmlformats.org/presentationml/2006/ole">
            <p:oleObj spid="_x0000_s9218" name="文档" r:id="rId3" imgW="7817915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669925" y="1946275"/>
          <a:ext cx="7740650" cy="2944813"/>
        </p:xfrm>
        <a:graphic>
          <a:graphicData uri="http://schemas.openxmlformats.org/presentationml/2006/ole">
            <p:oleObj spid="_x0000_s82946" name="文档" r:id="rId3" imgW="7798836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8397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663575" y="1546225"/>
          <a:ext cx="7818438" cy="3763963"/>
        </p:xfrm>
        <a:graphic>
          <a:graphicData uri="http://schemas.openxmlformats.org/presentationml/2006/ole">
            <p:oleObj spid="_x0000_s84994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8601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663575" y="1538302"/>
          <a:ext cx="7818438" cy="3962400"/>
        </p:xfrm>
        <a:graphic>
          <a:graphicData uri="http://schemas.openxmlformats.org/presentationml/2006/ole">
            <p:oleObj spid="_x0000_s87042" name="文档" r:id="rId3" imgW="7817915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88066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090" name="Object 2"/>
          <p:cNvGraphicFramePr>
            <a:graphicFrameLocks noChangeAspect="1"/>
          </p:cNvGraphicFramePr>
          <p:nvPr/>
        </p:nvGraphicFramePr>
        <p:xfrm>
          <a:off x="673100" y="2239963"/>
          <a:ext cx="7799388" cy="2376487"/>
        </p:xfrm>
        <a:graphic>
          <a:graphicData uri="http://schemas.openxmlformats.org/presentationml/2006/ole">
            <p:oleObj spid="_x0000_s89090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90114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673100" y="1246206"/>
          <a:ext cx="7799388" cy="4754562"/>
        </p:xfrm>
        <a:graphic>
          <a:graphicData uri="http://schemas.openxmlformats.org/presentationml/2006/ole">
            <p:oleObj spid="_x0000_s91138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673100" y="2084397"/>
          <a:ext cx="7799388" cy="2773363"/>
        </p:xfrm>
        <a:graphic>
          <a:graphicData uri="http://schemas.openxmlformats.org/presentationml/2006/ole">
            <p:oleObj spid="_x0000_s92162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2392363"/>
          <a:ext cx="7740650" cy="2551112"/>
        </p:xfrm>
        <a:graphic>
          <a:graphicData uri="http://schemas.openxmlformats.org/presentationml/2006/ole">
            <p:oleObj spid="_x0000_s10242" name="文档" r:id="rId3" imgW="7798836" imgH="217961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7" name="Object 3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93187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673100" y="1317644"/>
          <a:ext cx="7799388" cy="4754562"/>
        </p:xfrm>
        <a:graphic>
          <a:graphicData uri="http://schemas.openxmlformats.org/presentationml/2006/ole">
            <p:oleObj spid="_x0000_s94210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663575" y="1538302"/>
          <a:ext cx="7818438" cy="3962400"/>
        </p:xfrm>
        <a:graphic>
          <a:graphicData uri="http://schemas.openxmlformats.org/presentationml/2006/ole">
            <p:oleObj spid="_x0000_s95234" name="文档" r:id="rId3" imgW="7817915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673100" y="1246206"/>
          <a:ext cx="7799388" cy="4754562"/>
        </p:xfrm>
        <a:graphic>
          <a:graphicData uri="http://schemas.openxmlformats.org/presentationml/2006/ole">
            <p:oleObj spid="_x0000_s96258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669925" y="3136900"/>
          <a:ext cx="7740650" cy="584200"/>
        </p:xfrm>
        <a:graphic>
          <a:graphicData uri="http://schemas.openxmlformats.org/presentationml/2006/ole">
            <p:oleObj spid="_x0000_s97282" name="文档" r:id="rId3" imgW="7798836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663575" y="1357328"/>
          <a:ext cx="7818438" cy="4357688"/>
        </p:xfrm>
        <a:graphic>
          <a:graphicData uri="http://schemas.openxmlformats.org/presentationml/2006/ole">
            <p:oleObj spid="_x0000_s98306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30" name="Object 2"/>
          <p:cNvGraphicFramePr>
            <a:graphicFrameLocks noChangeAspect="1"/>
          </p:cNvGraphicFramePr>
          <p:nvPr/>
        </p:nvGraphicFramePr>
        <p:xfrm>
          <a:off x="673100" y="1317644"/>
          <a:ext cx="7799388" cy="4754562"/>
        </p:xfrm>
        <a:graphic>
          <a:graphicData uri="http://schemas.openxmlformats.org/presentationml/2006/ole">
            <p:oleObj spid="_x0000_s99330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10035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669925" y="2593975"/>
          <a:ext cx="7740650" cy="1966913"/>
        </p:xfrm>
        <a:graphic>
          <a:graphicData uri="http://schemas.openxmlformats.org/presentationml/2006/ole">
            <p:oleObj spid="_x0000_s101378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02402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526</TotalTime>
  <Words>0</Words>
  <Application>Microsoft Office PowerPoint</Application>
  <PresentationFormat>全屏显示(4:3)</PresentationFormat>
  <Paragraphs>0</Paragraphs>
  <Slides>291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291</vt:i4>
      </vt:variant>
    </vt:vector>
  </HeadingPairs>
  <TitlesOfParts>
    <vt:vector size="294" baseType="lpstr">
      <vt:lpstr>流畅</vt:lpstr>
      <vt:lpstr>文档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  <vt:lpstr>幻灯片 145</vt:lpstr>
      <vt:lpstr>幻灯片 146</vt:lpstr>
      <vt:lpstr>幻灯片 147</vt:lpstr>
      <vt:lpstr>幻灯片 148</vt:lpstr>
      <vt:lpstr>幻灯片 149</vt:lpstr>
      <vt:lpstr>幻灯片 150</vt:lpstr>
      <vt:lpstr>幻灯片 151</vt:lpstr>
      <vt:lpstr>幻灯片 152</vt:lpstr>
      <vt:lpstr>幻灯片 153</vt:lpstr>
      <vt:lpstr>幻灯片 154</vt:lpstr>
      <vt:lpstr>幻灯片 155</vt:lpstr>
      <vt:lpstr>幻灯片 156</vt:lpstr>
      <vt:lpstr>幻灯片 157</vt:lpstr>
      <vt:lpstr>幻灯片 158</vt:lpstr>
      <vt:lpstr>幻灯片 159</vt:lpstr>
      <vt:lpstr>幻灯片 160</vt:lpstr>
      <vt:lpstr>幻灯片 161</vt:lpstr>
      <vt:lpstr>幻灯片 162</vt:lpstr>
      <vt:lpstr>幻灯片 163</vt:lpstr>
      <vt:lpstr>幻灯片 164</vt:lpstr>
      <vt:lpstr>幻灯片 165</vt:lpstr>
      <vt:lpstr>幻灯片 166</vt:lpstr>
      <vt:lpstr>幻灯片 167</vt:lpstr>
      <vt:lpstr>幻灯片 168</vt:lpstr>
      <vt:lpstr>幻灯片 169</vt:lpstr>
      <vt:lpstr>幻灯片 170</vt:lpstr>
      <vt:lpstr>幻灯片 171</vt:lpstr>
      <vt:lpstr>幻灯片 172</vt:lpstr>
      <vt:lpstr>幻灯片 173</vt:lpstr>
      <vt:lpstr>幻灯片 174</vt:lpstr>
      <vt:lpstr>幻灯片 175</vt:lpstr>
      <vt:lpstr>幻灯片 176</vt:lpstr>
      <vt:lpstr>幻灯片 177</vt:lpstr>
      <vt:lpstr>幻灯片 178</vt:lpstr>
      <vt:lpstr>幻灯片 179</vt:lpstr>
      <vt:lpstr>幻灯片 180</vt:lpstr>
      <vt:lpstr>幻灯片 181</vt:lpstr>
      <vt:lpstr>幻灯片 182</vt:lpstr>
      <vt:lpstr>幻灯片 183</vt:lpstr>
      <vt:lpstr>幻灯片 184</vt:lpstr>
      <vt:lpstr>幻灯片 185</vt:lpstr>
      <vt:lpstr>幻灯片 186</vt:lpstr>
      <vt:lpstr>幻灯片 187</vt:lpstr>
      <vt:lpstr>幻灯片 188</vt:lpstr>
      <vt:lpstr>幻灯片 189</vt:lpstr>
      <vt:lpstr>幻灯片 190</vt:lpstr>
      <vt:lpstr>幻灯片 191</vt:lpstr>
      <vt:lpstr>幻灯片 192</vt:lpstr>
      <vt:lpstr>幻灯片 193</vt:lpstr>
      <vt:lpstr>幻灯片 194</vt:lpstr>
      <vt:lpstr>幻灯片 195</vt:lpstr>
      <vt:lpstr>幻灯片 196</vt:lpstr>
      <vt:lpstr>幻灯片 197</vt:lpstr>
      <vt:lpstr>幻灯片 198</vt:lpstr>
      <vt:lpstr>幻灯片 199</vt:lpstr>
      <vt:lpstr>幻灯片 200</vt:lpstr>
      <vt:lpstr>幻灯片 201</vt:lpstr>
      <vt:lpstr>幻灯片 202</vt:lpstr>
      <vt:lpstr>幻灯片 203</vt:lpstr>
      <vt:lpstr>幻灯片 204</vt:lpstr>
      <vt:lpstr>幻灯片 205</vt:lpstr>
      <vt:lpstr>幻灯片 206</vt:lpstr>
      <vt:lpstr>幻灯片 207</vt:lpstr>
      <vt:lpstr>幻灯片 208</vt:lpstr>
      <vt:lpstr>幻灯片 209</vt:lpstr>
      <vt:lpstr>幻灯片 210</vt:lpstr>
      <vt:lpstr>幻灯片 211</vt:lpstr>
      <vt:lpstr>幻灯片 212</vt:lpstr>
      <vt:lpstr>幻灯片 213</vt:lpstr>
      <vt:lpstr>幻灯片 214</vt:lpstr>
      <vt:lpstr>幻灯片 215</vt:lpstr>
      <vt:lpstr>幻灯片 216</vt:lpstr>
      <vt:lpstr>幻灯片 217</vt:lpstr>
      <vt:lpstr>幻灯片 218</vt:lpstr>
      <vt:lpstr>幻灯片 219</vt:lpstr>
      <vt:lpstr>幻灯片 220</vt:lpstr>
      <vt:lpstr>幻灯片 221</vt:lpstr>
      <vt:lpstr>幻灯片 222</vt:lpstr>
      <vt:lpstr>幻灯片 223</vt:lpstr>
      <vt:lpstr>幻灯片 224</vt:lpstr>
      <vt:lpstr>幻灯片 225</vt:lpstr>
      <vt:lpstr>幻灯片 226</vt:lpstr>
      <vt:lpstr>幻灯片 227</vt:lpstr>
      <vt:lpstr>幻灯片 228</vt:lpstr>
      <vt:lpstr>幻灯片 229</vt:lpstr>
      <vt:lpstr>幻灯片 230</vt:lpstr>
      <vt:lpstr>幻灯片 231</vt:lpstr>
      <vt:lpstr>幻灯片 232</vt:lpstr>
      <vt:lpstr>幻灯片 233</vt:lpstr>
      <vt:lpstr>幻灯片 234</vt:lpstr>
      <vt:lpstr>幻灯片 235</vt:lpstr>
      <vt:lpstr>幻灯片 236</vt:lpstr>
      <vt:lpstr>幻灯片 237</vt:lpstr>
      <vt:lpstr>幻灯片 238</vt:lpstr>
      <vt:lpstr>幻灯片 239</vt:lpstr>
      <vt:lpstr>幻灯片 240</vt:lpstr>
      <vt:lpstr>幻灯片 241</vt:lpstr>
      <vt:lpstr>幻灯片 242</vt:lpstr>
      <vt:lpstr>幻灯片 243</vt:lpstr>
      <vt:lpstr>幻灯片 244</vt:lpstr>
      <vt:lpstr>幻灯片 245</vt:lpstr>
      <vt:lpstr>幻灯片 246</vt:lpstr>
      <vt:lpstr>幻灯片 247</vt:lpstr>
      <vt:lpstr>幻灯片 248</vt:lpstr>
      <vt:lpstr>幻灯片 249</vt:lpstr>
      <vt:lpstr>幻灯片 250</vt:lpstr>
      <vt:lpstr>幻灯片 251</vt:lpstr>
      <vt:lpstr>幻灯片 252</vt:lpstr>
      <vt:lpstr>幻灯片 253</vt:lpstr>
      <vt:lpstr>幻灯片 254</vt:lpstr>
      <vt:lpstr>幻灯片 255</vt:lpstr>
      <vt:lpstr>幻灯片 256</vt:lpstr>
      <vt:lpstr>幻灯片 257</vt:lpstr>
      <vt:lpstr>幻灯片 258</vt:lpstr>
      <vt:lpstr>幻灯片 259</vt:lpstr>
      <vt:lpstr>幻灯片 260</vt:lpstr>
      <vt:lpstr>幻灯片 261</vt:lpstr>
      <vt:lpstr>幻灯片 262</vt:lpstr>
      <vt:lpstr>幻灯片 263</vt:lpstr>
      <vt:lpstr>幻灯片 264</vt:lpstr>
      <vt:lpstr>幻灯片 265</vt:lpstr>
      <vt:lpstr>幻灯片 266</vt:lpstr>
      <vt:lpstr>幻灯片 267</vt:lpstr>
      <vt:lpstr>幻灯片 268</vt:lpstr>
      <vt:lpstr>幻灯片 269</vt:lpstr>
      <vt:lpstr>幻灯片 270</vt:lpstr>
      <vt:lpstr>幻灯片 271</vt:lpstr>
      <vt:lpstr>幻灯片 272</vt:lpstr>
      <vt:lpstr>幻灯片 273</vt:lpstr>
      <vt:lpstr>幻灯片 274</vt:lpstr>
      <vt:lpstr>幻灯片 275</vt:lpstr>
      <vt:lpstr>幻灯片 276</vt:lpstr>
      <vt:lpstr>幻灯片 277</vt:lpstr>
      <vt:lpstr>幻灯片 278</vt:lpstr>
      <vt:lpstr>幻灯片 279</vt:lpstr>
      <vt:lpstr>幻灯片 280</vt:lpstr>
      <vt:lpstr>幻灯片 281</vt:lpstr>
      <vt:lpstr>幻灯片 282</vt:lpstr>
      <vt:lpstr>幻灯片 283</vt:lpstr>
      <vt:lpstr>幻灯片 284</vt:lpstr>
      <vt:lpstr>幻灯片 285</vt:lpstr>
      <vt:lpstr>幻灯片 286</vt:lpstr>
      <vt:lpstr>幻灯片 287</vt:lpstr>
      <vt:lpstr>幻灯片 288</vt:lpstr>
      <vt:lpstr>幻灯片 289</vt:lpstr>
      <vt:lpstr>幻灯片 290</vt:lpstr>
      <vt:lpstr>幻灯片 291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lmt</cp:lastModifiedBy>
  <cp:revision>79</cp:revision>
  <dcterms:modified xsi:type="dcterms:W3CDTF">2017-06-29T12:29:51Z</dcterms:modified>
</cp:coreProperties>
</file>