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7"/>
  </p:notesMasterIdLst>
  <p:sldIdLst>
    <p:sldId id="3543" r:id="rId2"/>
    <p:sldId id="3547" r:id="rId3"/>
    <p:sldId id="3546" r:id="rId4"/>
    <p:sldId id="3548" r:id="rId5"/>
    <p:sldId id="3549" r:id="rId6"/>
    <p:sldId id="3550" r:id="rId7"/>
    <p:sldId id="3551" r:id="rId8"/>
    <p:sldId id="3583" r:id="rId9"/>
    <p:sldId id="3584" r:id="rId10"/>
    <p:sldId id="3587" r:id="rId11"/>
    <p:sldId id="3618" r:id="rId12"/>
    <p:sldId id="3624" r:id="rId13"/>
    <p:sldId id="3622" r:id="rId14"/>
    <p:sldId id="3623" r:id="rId15"/>
    <p:sldId id="3657" r:id="rId16"/>
    <p:sldId id="3660" r:id="rId17"/>
    <p:sldId id="3658" r:id="rId18"/>
    <p:sldId id="3661" r:id="rId19"/>
    <p:sldId id="3659" r:id="rId20"/>
    <p:sldId id="3662" r:id="rId21"/>
    <p:sldId id="3714" r:id="rId22"/>
    <p:sldId id="3715" r:id="rId23"/>
    <p:sldId id="3716" r:id="rId24"/>
    <p:sldId id="3717" r:id="rId25"/>
    <p:sldId id="3718" r:id="rId26"/>
    <p:sldId id="3719" r:id="rId27"/>
    <p:sldId id="3720" r:id="rId28"/>
    <p:sldId id="3721" r:id="rId29"/>
    <p:sldId id="3663" r:id="rId30"/>
    <p:sldId id="3664" r:id="rId31"/>
    <p:sldId id="3666" r:id="rId32"/>
    <p:sldId id="3704" r:id="rId33"/>
    <p:sldId id="3705" r:id="rId34"/>
    <p:sldId id="3706" r:id="rId35"/>
    <p:sldId id="3707" r:id="rId36"/>
    <p:sldId id="3708" r:id="rId37"/>
    <p:sldId id="3709" r:id="rId38"/>
    <p:sldId id="3710" r:id="rId39"/>
    <p:sldId id="3711" r:id="rId40"/>
    <p:sldId id="3712" r:id="rId41"/>
    <p:sldId id="3667" r:id="rId42"/>
    <p:sldId id="3669" r:id="rId43"/>
    <p:sldId id="3670" r:id="rId44"/>
    <p:sldId id="3671" r:id="rId45"/>
    <p:sldId id="3672" r:id="rId46"/>
  </p:sldIdLst>
  <p:sldSz cx="12858750" cy="7232650"/>
  <p:notesSz cx="6858000" cy="9144000"/>
  <p:custDataLst>
    <p:tags r:id="rId4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331" autoAdjust="0"/>
    <p:restoredTop sz="92986" autoAdjust="0"/>
  </p:normalViewPr>
  <p:slideViewPr>
    <p:cSldViewPr>
      <p:cViewPr>
        <p:scale>
          <a:sx n="85" d="100"/>
          <a:sy n="85" d="100"/>
        </p:scale>
        <p:origin x="-72" y="-72"/>
      </p:cViewPr>
      <p:guideLst>
        <p:guide orient="horz" pos="404"/>
        <p:guide orient="horz" pos="4208"/>
        <p:guide pos="4050"/>
        <p:guide pos="534"/>
        <p:guide pos="7623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>2021-5-17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7132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4301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E45C20-9DC3-4C93-855F-0906F529D9E0}" type="datetimeFigureOut">
              <a:rPr lang="zh-CN" altLang="en-US"/>
              <a:t>2021-5-17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156" y="6704013"/>
            <a:ext cx="4072440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498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38595A7-F137-4A1C-94F3-17BF434764D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6699" y="162529"/>
            <a:ext cx="11090672" cy="519937"/>
          </a:xfrm>
        </p:spPr>
        <p:txBody>
          <a:bodyPr>
            <a:noAutofit/>
          </a:bodyPr>
          <a:lstStyle>
            <a:lvl1pPr>
              <a:defRPr sz="2955" b="1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</a:gra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2021-5-17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682466"/>
            <a:ext cx="12858750" cy="6550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84039" y="1925358"/>
            <a:ext cx="11090672" cy="458905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</p:spPr>
        <p:txBody>
          <a:bodyPr/>
          <a:lstStyle/>
          <a:p>
            <a:fld id="{904633C7-0C01-4672-8BF1-E8A9B0B93446}" type="datetimeFigureOut">
              <a:rPr lang="zh-CN" altLang="en-US" smtClean="0"/>
              <a:t>2021-5-17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</p:spPr>
        <p:txBody>
          <a:bodyPr/>
          <a:lstStyle/>
          <a:p>
            <a:fld id="{87587C7A-3ECE-48A3-822A-386751A1E1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E707FB-9A4B-43C9-BEBC-5527A0815104}" type="datetime1">
              <a:rPr lang="zh-CN" altLang="en-US"/>
              <a:t>2021-5-17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1D8D7C-BAC7-484D-8442-92C965557AA3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 flipH="1">
            <a:off x="683121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 flipH="1">
            <a:off x="1366242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/>
        </p:nvCxnSpPr>
        <p:spPr>
          <a:xfrm flipH="1">
            <a:off x="2029271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2692301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 flipH="1">
            <a:off x="3355330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 flipH="1">
            <a:off x="4018359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 flipH="1">
            <a:off x="4701480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 flipH="1">
            <a:off x="5424785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 userDrawn="1"/>
        </p:nvCxnSpPr>
        <p:spPr>
          <a:xfrm flipH="1">
            <a:off x="6127998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 userDrawn="1"/>
        </p:nvCxnSpPr>
        <p:spPr>
          <a:xfrm flipH="1">
            <a:off x="6811119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 userDrawn="1"/>
        </p:nvCxnSpPr>
        <p:spPr>
          <a:xfrm flipH="1">
            <a:off x="7474148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 userDrawn="1"/>
        </p:nvCxnSpPr>
        <p:spPr>
          <a:xfrm flipH="1">
            <a:off x="8137178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 userDrawn="1"/>
        </p:nvCxnSpPr>
        <p:spPr>
          <a:xfrm flipH="1">
            <a:off x="8800207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/>
        </p:nvCxnSpPr>
        <p:spPr>
          <a:xfrm flipH="1">
            <a:off x="9463236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 flipH="1">
            <a:off x="10146357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/>
        </p:nvCxnSpPr>
        <p:spPr>
          <a:xfrm flipH="1">
            <a:off x="10869662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 userDrawn="1"/>
        </p:nvCxnSpPr>
        <p:spPr>
          <a:xfrm flipH="1">
            <a:off x="11572875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/>
        </p:nvCxnSpPr>
        <p:spPr>
          <a:xfrm flipH="1">
            <a:off x="12235904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 flipH="1" flipV="1">
            <a:off x="-442020" y="6528339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 userDrawn="1"/>
        </p:nvCxnSpPr>
        <p:spPr>
          <a:xfrm flipH="1" flipV="1">
            <a:off x="-442020" y="5743665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 flipH="1" flipV="1">
            <a:off x="-442020" y="4956717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/>
        </p:nvCxnSpPr>
        <p:spPr>
          <a:xfrm flipH="1" flipV="1">
            <a:off x="-442020" y="4190998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>
          <a:xfrm flipH="1" flipV="1">
            <a:off x="-442020" y="3406324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 userDrawn="1"/>
        </p:nvCxnSpPr>
        <p:spPr>
          <a:xfrm flipH="1" flipV="1">
            <a:off x="-442020" y="2619376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 userDrawn="1"/>
        </p:nvCxnSpPr>
        <p:spPr>
          <a:xfrm flipH="1" flipV="1">
            <a:off x="-442020" y="1874886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 userDrawn="1"/>
        </p:nvCxnSpPr>
        <p:spPr>
          <a:xfrm flipH="1" flipV="1">
            <a:off x="-442020" y="1090212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 userDrawn="1"/>
        </p:nvCxnSpPr>
        <p:spPr>
          <a:xfrm flipH="1" flipV="1">
            <a:off x="-442020" y="303264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 userDrawn="1"/>
        </p:nvGrpSpPr>
        <p:grpSpPr>
          <a:xfrm>
            <a:off x="10639194" y="6386146"/>
            <a:ext cx="844151" cy="681171"/>
            <a:chOff x="10087532" y="6055345"/>
            <a:chExt cx="800380" cy="645886"/>
          </a:xfrm>
        </p:grpSpPr>
        <p:sp>
          <p:nvSpPr>
            <p:cNvPr id="30" name="椭圆 29"/>
            <p:cNvSpPr/>
            <p:nvPr/>
          </p:nvSpPr>
          <p:spPr>
            <a:xfrm>
              <a:off x="10087532" y="6055345"/>
              <a:ext cx="591536" cy="5915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10470224" y="6283543"/>
              <a:ext cx="417688" cy="41768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0145315" y="6166446"/>
              <a:ext cx="533753" cy="1011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100"/>
            </a:p>
          </p:txBody>
        </p:sp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3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0"/>
            </a:lvl1pPr>
            <a:lvl2pPr marL="481965" indent="0" algn="ctr">
              <a:buNone/>
              <a:defRPr sz="2110"/>
            </a:lvl2pPr>
            <a:lvl3pPr marL="964565" indent="0" algn="ctr">
              <a:buNone/>
              <a:defRPr sz="1900"/>
            </a:lvl3pPr>
            <a:lvl4pPr marL="1446530" indent="0" algn="ctr">
              <a:buNone/>
              <a:defRPr sz="1685"/>
            </a:lvl4pPr>
            <a:lvl5pPr marL="1928495" indent="0" algn="ctr">
              <a:buNone/>
              <a:defRPr sz="1685"/>
            </a:lvl5pPr>
            <a:lvl6pPr marL="2411095" indent="0" algn="ctr">
              <a:buNone/>
              <a:defRPr sz="1685"/>
            </a:lvl6pPr>
            <a:lvl7pPr marL="2893060" indent="0" algn="ctr">
              <a:buNone/>
              <a:defRPr sz="1685"/>
            </a:lvl7pPr>
            <a:lvl8pPr marL="3375025" indent="0" algn="ctr">
              <a:buNone/>
              <a:defRPr sz="1685"/>
            </a:lvl8pPr>
            <a:lvl9pPr marL="3857625" indent="0" algn="ctr">
              <a:buNone/>
              <a:defRPr sz="1685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2021-5-17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4406" y="642902"/>
            <a:ext cx="10929938" cy="120544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64406" y="2089432"/>
            <a:ext cx="5357813" cy="4339590"/>
          </a:xfrm>
        </p:spPr>
        <p:txBody>
          <a:bodyPr/>
          <a:lstStyle>
            <a:lvl1pPr>
              <a:defRPr sz="2955"/>
            </a:lvl1pPr>
            <a:lvl2pPr>
              <a:defRPr sz="2530"/>
            </a:lvl2pPr>
            <a:lvl3pPr>
              <a:defRPr sz="211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36531" y="2089432"/>
            <a:ext cx="5357813" cy="4339590"/>
          </a:xfrm>
        </p:spPr>
        <p:txBody>
          <a:bodyPr/>
          <a:lstStyle>
            <a:lvl1pPr>
              <a:defRPr sz="2955"/>
            </a:lvl1pPr>
            <a:lvl2pPr>
              <a:defRPr sz="2530"/>
            </a:lvl2pPr>
            <a:lvl3pPr>
              <a:defRPr sz="211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964406" y="6589748"/>
            <a:ext cx="2678906" cy="482177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93406" y="6589748"/>
            <a:ext cx="4071938" cy="482177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215438" y="6589748"/>
            <a:ext cx="2678906" cy="482177"/>
          </a:xfrm>
        </p:spPr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check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8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38.xml"/><Relationship Id="rId13" Type="http://schemas.openxmlformats.org/officeDocument/2006/relationships/tags" Target="../tags/tag43.xml"/><Relationship Id="rId18" Type="http://schemas.openxmlformats.org/officeDocument/2006/relationships/tags" Target="../tags/tag48.xml"/><Relationship Id="rId3" Type="http://schemas.openxmlformats.org/officeDocument/2006/relationships/tags" Target="../tags/tag33.xml"/><Relationship Id="rId21" Type="http://schemas.openxmlformats.org/officeDocument/2006/relationships/tags" Target="../tags/tag51.xml"/><Relationship Id="rId7" Type="http://schemas.openxmlformats.org/officeDocument/2006/relationships/tags" Target="../tags/tag37.xml"/><Relationship Id="rId12" Type="http://schemas.openxmlformats.org/officeDocument/2006/relationships/tags" Target="../tags/tag42.xml"/><Relationship Id="rId17" Type="http://schemas.openxmlformats.org/officeDocument/2006/relationships/tags" Target="../tags/tag47.xml"/><Relationship Id="rId2" Type="http://schemas.openxmlformats.org/officeDocument/2006/relationships/tags" Target="../tags/tag32.xml"/><Relationship Id="rId16" Type="http://schemas.openxmlformats.org/officeDocument/2006/relationships/tags" Target="../tags/tag46.xml"/><Relationship Id="rId20" Type="http://schemas.openxmlformats.org/officeDocument/2006/relationships/tags" Target="../tags/tag50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11" Type="http://schemas.openxmlformats.org/officeDocument/2006/relationships/tags" Target="../tags/tag41.xml"/><Relationship Id="rId24" Type="http://schemas.openxmlformats.org/officeDocument/2006/relationships/image" Target="../media/image8.jpeg"/><Relationship Id="rId5" Type="http://schemas.openxmlformats.org/officeDocument/2006/relationships/tags" Target="../tags/tag35.xml"/><Relationship Id="rId15" Type="http://schemas.openxmlformats.org/officeDocument/2006/relationships/tags" Target="../tags/tag45.xml"/><Relationship Id="rId23" Type="http://schemas.openxmlformats.org/officeDocument/2006/relationships/slideLayout" Target="../slideLayouts/slideLayout6.xml"/><Relationship Id="rId10" Type="http://schemas.openxmlformats.org/officeDocument/2006/relationships/tags" Target="../tags/tag40.xml"/><Relationship Id="rId19" Type="http://schemas.openxmlformats.org/officeDocument/2006/relationships/tags" Target="../tags/tag49.xml"/><Relationship Id="rId4" Type="http://schemas.openxmlformats.org/officeDocument/2006/relationships/tags" Target="../tags/tag34.xml"/><Relationship Id="rId9" Type="http://schemas.openxmlformats.org/officeDocument/2006/relationships/tags" Target="../tags/tag39.xml"/><Relationship Id="rId14" Type="http://schemas.openxmlformats.org/officeDocument/2006/relationships/tags" Target="../tags/tag44.xml"/><Relationship Id="rId22" Type="http://schemas.openxmlformats.org/officeDocument/2006/relationships/tags" Target="../tags/tag5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7" Type="http://schemas.openxmlformats.org/officeDocument/2006/relationships/image" Target="../media/image3.png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audio" Target="../media/audio1.wav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5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6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65.xml"/><Relationship Id="rId4" Type="http://schemas.openxmlformats.org/officeDocument/2006/relationships/tags" Target="../tags/tag6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70.xml"/><Relationship Id="rId4" Type="http://schemas.openxmlformats.org/officeDocument/2006/relationships/tags" Target="../tags/tag6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75.xml"/><Relationship Id="rId4" Type="http://schemas.openxmlformats.org/officeDocument/2006/relationships/tags" Target="../tags/tag7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80.xml"/><Relationship Id="rId4" Type="http://schemas.openxmlformats.org/officeDocument/2006/relationships/tags" Target="../tags/tag7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85.xml"/><Relationship Id="rId4" Type="http://schemas.openxmlformats.org/officeDocument/2006/relationships/tags" Target="../tags/tag8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90.xml"/><Relationship Id="rId4" Type="http://schemas.openxmlformats.org/officeDocument/2006/relationships/tags" Target="../tags/tag8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95.xml"/><Relationship Id="rId4" Type="http://schemas.openxmlformats.org/officeDocument/2006/relationships/tags" Target="../tags/tag9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3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audio" Target="../media/audio1.wav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100.xml"/><Relationship Id="rId4" Type="http://schemas.openxmlformats.org/officeDocument/2006/relationships/tags" Target="../tags/tag9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10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10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1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1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119.xml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12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123.xml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1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127.xml"/><Relationship Id="rId2" Type="http://schemas.openxmlformats.org/officeDocument/2006/relationships/tags" Target="../tags/tag126.xml"/><Relationship Id="rId1" Type="http://schemas.openxmlformats.org/officeDocument/2006/relationships/tags" Target="../tags/tag125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1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" Type="http://schemas.openxmlformats.org/officeDocument/2006/relationships/tags" Target="../tags/tag129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13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135.xml"/><Relationship Id="rId7" Type="http://schemas.openxmlformats.org/officeDocument/2006/relationships/image" Target="../media/image3.png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6" Type="http://schemas.openxmlformats.org/officeDocument/2006/relationships/audio" Target="../media/audio1.wav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13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image" Target="../media/image4.jpe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38.xml"/><Relationship Id="rId1" Type="http://schemas.openxmlformats.org/officeDocument/2006/relationships/tags" Target="../tags/tag13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40.xml"/><Relationship Id="rId1" Type="http://schemas.openxmlformats.org/officeDocument/2006/relationships/tags" Target="../tags/tag13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143.xml"/><Relationship Id="rId2" Type="http://schemas.openxmlformats.org/officeDocument/2006/relationships/tags" Target="../tags/tag142.xml"/><Relationship Id="rId1" Type="http://schemas.openxmlformats.org/officeDocument/2006/relationships/tags" Target="../tags/tag141.xml"/><Relationship Id="rId5" Type="http://schemas.openxmlformats.org/officeDocument/2006/relationships/image" Target="../media/image9.jpeg"/><Relationship Id="rId4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146.xml"/><Relationship Id="rId2" Type="http://schemas.openxmlformats.org/officeDocument/2006/relationships/tags" Target="../tags/tag145.xml"/><Relationship Id="rId1" Type="http://schemas.openxmlformats.org/officeDocument/2006/relationships/tags" Target="../tags/tag144.xml"/><Relationship Id="rId5" Type="http://schemas.openxmlformats.org/officeDocument/2006/relationships/image" Target="../media/image9.jpeg"/><Relationship Id="rId4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149.xml"/><Relationship Id="rId2" Type="http://schemas.openxmlformats.org/officeDocument/2006/relationships/tags" Target="../tags/tag148.xml"/><Relationship Id="rId1" Type="http://schemas.openxmlformats.org/officeDocument/2006/relationships/tags" Target="../tags/tag147.xml"/><Relationship Id="rId5" Type="http://schemas.openxmlformats.org/officeDocument/2006/relationships/image" Target="../media/image9.jpeg"/><Relationship Id="rId4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tags" Target="../tags/tag152.xml"/><Relationship Id="rId2" Type="http://schemas.openxmlformats.org/officeDocument/2006/relationships/tags" Target="../tags/tag151.xml"/><Relationship Id="rId1" Type="http://schemas.openxmlformats.org/officeDocument/2006/relationships/tags" Target="../tags/tag150.xml"/><Relationship Id="rId4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155.xml"/><Relationship Id="rId2" Type="http://schemas.openxmlformats.org/officeDocument/2006/relationships/tags" Target="../tags/tag154.xml"/><Relationship Id="rId1" Type="http://schemas.openxmlformats.org/officeDocument/2006/relationships/tags" Target="../tags/tag153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15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159.xml"/><Relationship Id="rId2" Type="http://schemas.openxmlformats.org/officeDocument/2006/relationships/tags" Target="../tags/tag158.xml"/><Relationship Id="rId1" Type="http://schemas.openxmlformats.org/officeDocument/2006/relationships/tags" Target="../tags/tag157.xml"/><Relationship Id="rId4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tags" Target="../tags/tag162.xml"/><Relationship Id="rId2" Type="http://schemas.openxmlformats.org/officeDocument/2006/relationships/tags" Target="../tags/tag161.xml"/><Relationship Id="rId1" Type="http://schemas.openxmlformats.org/officeDocument/2006/relationships/tags" Target="../tags/tag160.xml"/><Relationship Id="rId5" Type="http://schemas.openxmlformats.org/officeDocument/2006/relationships/image" Target="../media/image10.jpeg"/><Relationship Id="rId4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tags" Target="../tags/tag165.xml"/><Relationship Id="rId2" Type="http://schemas.openxmlformats.org/officeDocument/2006/relationships/tags" Target="../tags/tag164.xml"/><Relationship Id="rId1" Type="http://schemas.openxmlformats.org/officeDocument/2006/relationships/tags" Target="../tags/tag163.xml"/><Relationship Id="rId4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1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tags" Target="../tags/tag168.xml"/><Relationship Id="rId2" Type="http://schemas.openxmlformats.org/officeDocument/2006/relationships/tags" Target="../tags/tag167.xml"/><Relationship Id="rId1" Type="http://schemas.openxmlformats.org/officeDocument/2006/relationships/tags" Target="../tags/tag166.xml"/><Relationship Id="rId4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tags" Target="../tags/tag171.xml"/><Relationship Id="rId7" Type="http://schemas.openxmlformats.org/officeDocument/2006/relationships/image" Target="../media/image3.png"/><Relationship Id="rId2" Type="http://schemas.openxmlformats.org/officeDocument/2006/relationships/tags" Target="../tags/tag170.xml"/><Relationship Id="rId1" Type="http://schemas.openxmlformats.org/officeDocument/2006/relationships/tags" Target="../tags/tag169.xml"/><Relationship Id="rId6" Type="http://schemas.openxmlformats.org/officeDocument/2006/relationships/audio" Target="../media/audio1.wav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17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tags" Target="../tags/tag175.xml"/><Relationship Id="rId2" Type="http://schemas.openxmlformats.org/officeDocument/2006/relationships/tags" Target="../tags/tag174.xml"/><Relationship Id="rId1" Type="http://schemas.openxmlformats.org/officeDocument/2006/relationships/tags" Target="../tags/tag173.xml"/><Relationship Id="rId5" Type="http://schemas.openxmlformats.org/officeDocument/2006/relationships/image" Target="../media/image6.jpeg"/><Relationship Id="rId4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tags" Target="../tags/tag178.xml"/><Relationship Id="rId7" Type="http://schemas.openxmlformats.org/officeDocument/2006/relationships/image" Target="../media/image6.jpeg"/><Relationship Id="rId2" Type="http://schemas.openxmlformats.org/officeDocument/2006/relationships/tags" Target="../tags/tag177.xml"/><Relationship Id="rId1" Type="http://schemas.openxmlformats.org/officeDocument/2006/relationships/tags" Target="../tags/tag176.xml"/><Relationship Id="rId6" Type="http://schemas.openxmlformats.org/officeDocument/2006/relationships/image" Target="../media/image11.jpeg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17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tags" Target="../tags/tag182.xml"/><Relationship Id="rId2" Type="http://schemas.openxmlformats.org/officeDocument/2006/relationships/tags" Target="../tags/tag181.xml"/><Relationship Id="rId1" Type="http://schemas.openxmlformats.org/officeDocument/2006/relationships/tags" Target="../tags/tag180.xml"/><Relationship Id="rId5" Type="http://schemas.openxmlformats.org/officeDocument/2006/relationships/image" Target="../media/image6.jpeg"/><Relationship Id="rId4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tags" Target="../tags/tag185.xml"/><Relationship Id="rId2" Type="http://schemas.openxmlformats.org/officeDocument/2006/relationships/tags" Target="../tags/tag184.xml"/><Relationship Id="rId1" Type="http://schemas.openxmlformats.org/officeDocument/2006/relationships/tags" Target="../tags/tag183.xml"/><Relationship Id="rId4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4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image" Target="../media/image6.jpeg"/><Relationship Id="rId4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image" Target="../media/image3.pn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audio" Target="../media/audio1.wav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7.png"/><Relationship Id="rId5" Type="http://schemas.openxmlformats.org/officeDocument/2006/relationships/hyperlink" Target="&#30707;&#38047;&#23665;&#35760;&#26391;&#35829;.mp4" TargetMode="External"/><Relationship Id="rId4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4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58750" cy="7232650"/>
          </a:xfrm>
          <a:prstGeom prst="rect">
            <a:avLst/>
          </a:prstGeom>
        </p:spPr>
      </p:pic>
      <p:pic>
        <p:nvPicPr>
          <p:cNvPr id="8" name="图片 7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6575" y="2272030"/>
            <a:ext cx="9650095" cy="26885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0"/>
          <p:cNvSpPr/>
          <p:nvPr>
            <p:custDataLst>
              <p:tags r:id="rId2"/>
            </p:custDataLst>
          </p:nvPr>
        </p:nvSpPr>
        <p:spPr>
          <a:xfrm>
            <a:off x="642891" y="642902"/>
            <a:ext cx="11572968" cy="5946893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2" name="矩形 00"/>
          <p:cNvSpPr/>
          <p:nvPr>
            <p:custDataLst>
              <p:tags r:id="rId3"/>
            </p:custDataLst>
          </p:nvPr>
        </p:nvSpPr>
        <p:spPr>
          <a:xfrm>
            <a:off x="1059533" y="635"/>
            <a:ext cx="3696717" cy="72327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cxnSp>
        <p:nvCxnSpPr>
          <p:cNvPr id="13" name="直接连接符 12"/>
          <p:cNvCxnSpPr/>
          <p:nvPr>
            <p:custDataLst>
              <p:tags r:id="rId4"/>
            </p:custDataLst>
          </p:nvPr>
        </p:nvCxnSpPr>
        <p:spPr>
          <a:xfrm flipV="1">
            <a:off x="1537335" y="2176145"/>
            <a:ext cx="2155825" cy="3175"/>
          </a:xfrm>
          <a:prstGeom prst="line">
            <a:avLst/>
          </a:prstGeom>
          <a:ln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447099" y="1086637"/>
            <a:ext cx="2732348" cy="964353"/>
          </a:xfrm>
          <a:prstGeom prst="rect">
            <a:avLst/>
          </a:prstGeom>
          <a:noFill/>
        </p:spPr>
        <p:txBody>
          <a:bodyPr wrap="square" lIns="66968" tIns="26787" rIns="66968" bIns="26787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795" b="1" spc="160">
                <a:solidFill>
                  <a:schemeClr val="lt1"/>
                </a:solidFill>
                <a:latin typeface="微软雅黑" panose="020B0503020204020204" charset="-122"/>
                <a:ea typeface="微软雅黑"/>
                <a:sym typeface="+mn-ea"/>
              </a:rPr>
              <a:t>文章结构</a:t>
            </a:r>
            <a:endParaRPr lang="zh-CN" altLang="en-US" sz="3795" b="1" spc="160">
              <a:solidFill>
                <a:schemeClr val="lt1"/>
              </a:solidFill>
              <a:latin typeface="微软雅黑" panose="020B0503020204020204" charset="-122"/>
              <a:ea typeface="微软雅黑" charset="-122"/>
              <a:sym typeface="+mn-ea"/>
            </a:endParaRPr>
          </a:p>
        </p:txBody>
      </p:sp>
      <p:sp>
        <p:nvSpPr>
          <p:cNvPr id="40" name="矩形: 圆角 39"/>
          <p:cNvSpPr/>
          <p:nvPr>
            <p:custDataLst>
              <p:tags r:id="rId6"/>
            </p:custDataLst>
          </p:nvPr>
        </p:nvSpPr>
        <p:spPr>
          <a:xfrm>
            <a:off x="5201201" y="950608"/>
            <a:ext cx="3772139" cy="890971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alpha val="4000"/>
              </a:schemeClr>
            </a:solidFill>
          </a:ln>
          <a:effectLst>
            <a:outerShdw blurRad="1016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sp>
        <p:nvSpPr>
          <p:cNvPr id="43" name="文本框 60"/>
          <p:cNvSpPr txBox="1"/>
          <p:nvPr>
            <p:custDataLst>
              <p:tags r:id="rId7"/>
            </p:custDataLst>
          </p:nvPr>
        </p:nvSpPr>
        <p:spPr>
          <a:xfrm>
            <a:off x="6560820" y="1086485"/>
            <a:ext cx="2602865" cy="4286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sz="2800" b="1" spc="12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微软雅黑"/>
              </a:rPr>
              <a:t>游因——质疑</a:t>
            </a:r>
            <a:endParaRPr lang="zh-CN" sz="2800" b="1" spc="120">
              <a:solidFill>
                <a:schemeClr val="accent1">
                  <a:lumMod val="50000"/>
                </a:schemeClr>
              </a:solidFill>
              <a:latin typeface="Arial" pitchFamily="34" charset="0"/>
              <a:ea typeface="微软雅黑" charset="-122"/>
            </a:endParaRPr>
          </a:p>
        </p:txBody>
      </p:sp>
      <p:sp>
        <p:nvSpPr>
          <p:cNvPr id="44" name="文本框 61"/>
          <p:cNvSpPr txBox="1"/>
          <p:nvPr>
            <p:custDataLst>
              <p:tags r:id="rId8"/>
            </p:custDataLst>
          </p:nvPr>
        </p:nvSpPr>
        <p:spPr>
          <a:xfrm>
            <a:off x="5274945" y="1086485"/>
            <a:ext cx="1480820" cy="4051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sz="2800" b="1" spc="20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微软雅黑"/>
              </a:rPr>
              <a:t>第一段</a:t>
            </a:r>
            <a:endParaRPr lang="zh-CN" altLang="en-US" sz="2800" b="1" spc="200">
              <a:solidFill>
                <a:schemeClr val="accent1">
                  <a:lumMod val="50000"/>
                </a:schemeClr>
              </a:solidFill>
              <a:latin typeface="Arial" pitchFamily="34" charset="0"/>
              <a:ea typeface="微软雅黑" charset="-122"/>
            </a:endParaRPr>
          </a:p>
        </p:txBody>
      </p:sp>
      <p:sp>
        <p:nvSpPr>
          <p:cNvPr id="46" name="矩形: 圆角 45"/>
          <p:cNvSpPr/>
          <p:nvPr>
            <p:custDataLst>
              <p:tags r:id="rId9"/>
            </p:custDataLst>
          </p:nvPr>
        </p:nvSpPr>
        <p:spPr>
          <a:xfrm>
            <a:off x="5201201" y="2880661"/>
            <a:ext cx="3772139" cy="890971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alpha val="4000"/>
              </a:schemeClr>
            </a:solidFill>
          </a:ln>
          <a:effectLst>
            <a:outerShdw blurRad="1016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sp>
        <p:nvSpPr>
          <p:cNvPr id="49" name="文本框 60"/>
          <p:cNvSpPr txBox="1"/>
          <p:nvPr>
            <p:custDataLst>
              <p:tags r:id="rId10"/>
            </p:custDataLst>
          </p:nvPr>
        </p:nvSpPr>
        <p:spPr>
          <a:xfrm>
            <a:off x="6560892" y="2981666"/>
            <a:ext cx="2794226" cy="42863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sz="2800" b="1" spc="120">
                <a:solidFill>
                  <a:schemeClr val="dk1"/>
                </a:solidFill>
                <a:latin typeface="Arial" panose="020B0604020202020204" pitchFamily="34" charset="0"/>
                <a:ea typeface="微软雅黑"/>
              </a:rPr>
              <a:t>游历——解疑</a:t>
            </a:r>
            <a:endParaRPr lang="zh-CN" sz="2800" b="1" spc="120">
              <a:solidFill>
                <a:schemeClr val="dk1"/>
              </a:solidFill>
              <a:latin typeface="Arial" pitchFamily="34" charset="0"/>
              <a:ea typeface="微软雅黑" charset="-122"/>
            </a:endParaRPr>
          </a:p>
        </p:txBody>
      </p:sp>
      <p:sp>
        <p:nvSpPr>
          <p:cNvPr id="50" name="文本框 61"/>
          <p:cNvSpPr txBox="1"/>
          <p:nvPr>
            <p:custDataLst>
              <p:tags r:id="rId11"/>
            </p:custDataLst>
          </p:nvPr>
        </p:nvSpPr>
        <p:spPr>
          <a:xfrm>
            <a:off x="5275017" y="2994303"/>
            <a:ext cx="2794226" cy="40504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sz="2800" b="1" spc="200">
                <a:solidFill>
                  <a:schemeClr val="dk1"/>
                </a:solidFill>
                <a:latin typeface="Arial" panose="020B0604020202020204" pitchFamily="34" charset="0"/>
                <a:ea typeface="微软雅黑"/>
              </a:rPr>
              <a:t>第二段</a:t>
            </a:r>
            <a:endParaRPr lang="zh-CN" altLang="en-US" sz="2800" b="1" spc="200">
              <a:solidFill>
                <a:schemeClr val="dk1"/>
              </a:solidFill>
              <a:latin typeface="Arial" pitchFamily="34" charset="0"/>
              <a:ea typeface="微软雅黑" charset="-122"/>
            </a:endParaRPr>
          </a:p>
        </p:txBody>
      </p:sp>
      <p:sp>
        <p:nvSpPr>
          <p:cNvPr id="52" name="矩形: 圆角 51"/>
          <p:cNvSpPr/>
          <p:nvPr>
            <p:custDataLst>
              <p:tags r:id="rId12"/>
            </p:custDataLst>
          </p:nvPr>
        </p:nvSpPr>
        <p:spPr>
          <a:xfrm>
            <a:off x="5201201" y="4671055"/>
            <a:ext cx="3772139" cy="890971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alpha val="4000"/>
              </a:schemeClr>
            </a:solidFill>
          </a:ln>
          <a:effectLst>
            <a:outerShdw blurRad="1016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sp>
        <p:nvSpPr>
          <p:cNvPr id="55" name="文本框 60"/>
          <p:cNvSpPr txBox="1"/>
          <p:nvPr>
            <p:custDataLst>
              <p:tags r:id="rId13"/>
            </p:custDataLst>
          </p:nvPr>
        </p:nvSpPr>
        <p:spPr>
          <a:xfrm>
            <a:off x="6560892" y="4934618"/>
            <a:ext cx="2794226" cy="42863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sz="2800" b="1" spc="120">
                <a:solidFill>
                  <a:schemeClr val="accent5"/>
                </a:solidFill>
                <a:latin typeface="Arial" panose="020B0604020202020204" pitchFamily="34" charset="0"/>
                <a:ea typeface="微软雅黑"/>
              </a:rPr>
              <a:t>游感——结论</a:t>
            </a:r>
            <a:endParaRPr lang="zh-CN" sz="2800" b="1" spc="120">
              <a:solidFill>
                <a:schemeClr val="accent5"/>
              </a:solidFill>
              <a:latin typeface="Arial" pitchFamily="34" charset="0"/>
              <a:ea typeface="微软雅黑" charset="-122"/>
            </a:endParaRPr>
          </a:p>
        </p:txBody>
      </p:sp>
      <p:sp>
        <p:nvSpPr>
          <p:cNvPr id="56" name="文本框 61"/>
          <p:cNvSpPr txBox="1"/>
          <p:nvPr>
            <p:custDataLst>
              <p:tags r:id="rId14"/>
            </p:custDataLst>
          </p:nvPr>
        </p:nvSpPr>
        <p:spPr>
          <a:xfrm>
            <a:off x="5274945" y="4934585"/>
            <a:ext cx="1490345" cy="4051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sz="2800" b="1" spc="200">
                <a:solidFill>
                  <a:schemeClr val="accent5"/>
                </a:solidFill>
                <a:latin typeface="Arial" panose="020B0604020202020204" pitchFamily="34" charset="0"/>
                <a:ea typeface="微软雅黑"/>
              </a:rPr>
              <a:t>第三段</a:t>
            </a:r>
            <a:endParaRPr lang="zh-CN" altLang="en-US" sz="2800" b="1" spc="200">
              <a:solidFill>
                <a:schemeClr val="accent5"/>
              </a:solidFill>
              <a:latin typeface="Arial" pitchFamily="34" charset="0"/>
              <a:ea typeface="微软雅黑" charset="-122"/>
            </a:endParaRPr>
          </a:p>
        </p:txBody>
      </p:sp>
      <p:sp>
        <p:nvSpPr>
          <p:cNvPr id="7" name="Title 6"/>
          <p:cNvSpPr txBox="1"/>
          <p:nvPr>
            <p:custDataLst>
              <p:tags r:id="rId15"/>
            </p:custDataLst>
          </p:nvPr>
        </p:nvSpPr>
        <p:spPr>
          <a:xfrm>
            <a:off x="5201285" y="5703570"/>
            <a:ext cx="7104380" cy="8039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800" b="1" spc="10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事不目见耳闻，而臆断其有无，可乎？</a:t>
            </a:r>
            <a:endParaRPr lang="zh-CN" sz="2800" b="1" spc="100">
              <a:ln w="3175">
                <a:noFill/>
                <a:prstDash val="dash"/>
              </a:ln>
              <a:solidFill>
                <a:schemeClr val="lt1"/>
              </a:solidFill>
              <a:latin typeface="微软雅黑" panose="020B0503020204020204" charset="-122"/>
              <a:ea typeface="微软雅黑" charset="-122"/>
              <a:cs typeface="微软雅黑" panose="020B0503020204020204" charset="-122"/>
            </a:endParaRPr>
          </a:p>
        </p:txBody>
      </p:sp>
      <p:pic>
        <p:nvPicPr>
          <p:cNvPr id="2" name="图片 1" descr="1-1F621141G5536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207770" y="2575560"/>
            <a:ext cx="3401060" cy="4013835"/>
          </a:xfrm>
          <a:prstGeom prst="rect">
            <a:avLst/>
          </a:prstGeom>
        </p:spPr>
      </p:pic>
      <p:sp>
        <p:nvSpPr>
          <p:cNvPr id="3" name="Title 6"/>
          <p:cNvSpPr txBox="1"/>
          <p:nvPr>
            <p:custDataLst>
              <p:tags r:id="rId16"/>
            </p:custDataLst>
          </p:nvPr>
        </p:nvSpPr>
        <p:spPr>
          <a:xfrm>
            <a:off x="5201285" y="1909445"/>
            <a:ext cx="3517265" cy="8039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800" b="1" spc="10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郦说——人常疑之</a:t>
            </a:r>
          </a:p>
        </p:txBody>
      </p:sp>
      <p:sp>
        <p:nvSpPr>
          <p:cNvPr id="5" name="Title 6"/>
          <p:cNvSpPr txBox="1"/>
          <p:nvPr>
            <p:custDataLst>
              <p:tags r:id="rId17"/>
            </p:custDataLst>
          </p:nvPr>
        </p:nvSpPr>
        <p:spPr>
          <a:xfrm>
            <a:off x="8457565" y="1909445"/>
            <a:ext cx="3517265" cy="8039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800" b="1" spc="10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李说——余尤疑之</a:t>
            </a:r>
          </a:p>
        </p:txBody>
      </p:sp>
      <p:sp>
        <p:nvSpPr>
          <p:cNvPr id="6" name="Title 6"/>
          <p:cNvSpPr txBox="1"/>
          <p:nvPr>
            <p:custDataLst>
              <p:tags r:id="rId18"/>
            </p:custDataLst>
          </p:nvPr>
        </p:nvSpPr>
        <p:spPr>
          <a:xfrm>
            <a:off x="5274945" y="3771265"/>
            <a:ext cx="3517265" cy="8039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800" b="1" spc="10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看法——因声命名</a:t>
            </a:r>
          </a:p>
        </p:txBody>
      </p:sp>
      <p:sp>
        <p:nvSpPr>
          <p:cNvPr id="8" name="Title 6"/>
          <p:cNvSpPr txBox="1"/>
          <p:nvPr>
            <p:custDataLst>
              <p:tags r:id="rId19"/>
            </p:custDataLst>
          </p:nvPr>
        </p:nvSpPr>
        <p:spPr>
          <a:xfrm>
            <a:off x="8582025" y="3771265"/>
            <a:ext cx="3517265" cy="8039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800" b="1" spc="10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方法——实地考察</a:t>
            </a:r>
          </a:p>
        </p:txBody>
      </p:sp>
      <p:sp>
        <p:nvSpPr>
          <p:cNvPr id="9" name="Title 6"/>
          <p:cNvSpPr txBox="1"/>
          <p:nvPr>
            <p:custDataLst>
              <p:tags r:id="rId20"/>
            </p:custDataLst>
          </p:nvPr>
        </p:nvSpPr>
        <p:spPr>
          <a:xfrm>
            <a:off x="9163685" y="1037590"/>
            <a:ext cx="1726565" cy="8039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800" b="1" spc="100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提出问题</a:t>
            </a:r>
            <a:endParaRPr lang="zh-CN" sz="2800" b="1" spc="100">
              <a:ln w="3175">
                <a:noFill/>
                <a:prstDash val="dash"/>
              </a:ln>
              <a:solidFill>
                <a:srgbClr val="FFFF00"/>
              </a:solidFill>
              <a:latin typeface="微软雅黑" panose="020B0503020204020204" charset="-122"/>
              <a:ea typeface="微软雅黑" charset="-122"/>
              <a:cs typeface="微软雅黑" panose="020B0503020204020204" charset="-122"/>
            </a:endParaRPr>
          </a:p>
        </p:txBody>
      </p:sp>
      <p:sp>
        <p:nvSpPr>
          <p:cNvPr id="10" name="Title 6"/>
          <p:cNvSpPr txBox="1"/>
          <p:nvPr>
            <p:custDataLst>
              <p:tags r:id="rId21"/>
            </p:custDataLst>
          </p:nvPr>
        </p:nvSpPr>
        <p:spPr>
          <a:xfrm>
            <a:off x="9163685" y="2994025"/>
            <a:ext cx="1726565" cy="8039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800" b="1" spc="100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解决问题</a:t>
            </a:r>
          </a:p>
        </p:txBody>
      </p:sp>
      <p:sp>
        <p:nvSpPr>
          <p:cNvPr id="14" name="Title 6"/>
          <p:cNvSpPr txBox="1"/>
          <p:nvPr>
            <p:custDataLst>
              <p:tags r:id="rId22"/>
            </p:custDataLst>
          </p:nvPr>
        </p:nvSpPr>
        <p:spPr>
          <a:xfrm>
            <a:off x="9163685" y="4824730"/>
            <a:ext cx="1726565" cy="8039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800" b="1" spc="100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抒发感慨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2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2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 nodeType="clickPar">
                      <p:stCondLst>
                        <p:cond delay="indefinite"/>
                      </p:stCondLst>
                      <p:childTnLst>
                        <p:par>
                          <p:cTn id="1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4" grpId="0"/>
      <p:bldP spid="40" grpId="0" animBg="1"/>
      <p:bldP spid="43" grpId="0"/>
      <p:bldP spid="44" grpId="0"/>
      <p:bldP spid="46" grpId="0" animBg="1"/>
      <p:bldP spid="49" grpId="0"/>
      <p:bldP spid="50" grpId="0"/>
      <p:bldP spid="52" grpId="0" animBg="1"/>
      <p:bldP spid="55" grpId="0"/>
      <p:bldP spid="56" grpId="0"/>
      <p:bldP spid="7" grpId="0"/>
      <p:bldP spid="3" grpId="0"/>
      <p:bldP spid="5" grpId="0"/>
      <p:bldP spid="6" grpId="0"/>
      <p:bldP spid="8" grpId="0"/>
      <p:bldP spid="9" grpId="0"/>
      <p:bldP spid="10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0" y="642313"/>
            <a:ext cx="9161859" cy="5946893"/>
          </a:xfrm>
          <a:custGeom>
            <a:avLst/>
            <a:gdLst>
              <a:gd name="connsiteX0" fmla="*/ 0 w 13680"/>
              <a:gd name="connsiteY0" fmla="*/ 0 h 8852"/>
              <a:gd name="connsiteX1" fmla="*/ 13680 w 13680"/>
              <a:gd name="connsiteY1" fmla="*/ 0 h 8852"/>
              <a:gd name="connsiteX2" fmla="*/ 8716 w 13680"/>
              <a:gd name="connsiteY2" fmla="*/ 8852 h 8852"/>
              <a:gd name="connsiteX3" fmla="*/ 0 w 13680"/>
              <a:gd name="connsiteY3" fmla="*/ 8846 h 8852"/>
              <a:gd name="connsiteX4" fmla="*/ 0 w 13680"/>
              <a:gd name="connsiteY4" fmla="*/ 0 h 8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80" h="8852">
                <a:moveTo>
                  <a:pt x="0" y="0"/>
                </a:moveTo>
                <a:lnTo>
                  <a:pt x="13680" y="0"/>
                </a:lnTo>
                <a:lnTo>
                  <a:pt x="8716" y="8852"/>
                </a:lnTo>
                <a:lnTo>
                  <a:pt x="0" y="8846"/>
                </a:lnTo>
                <a:lnTo>
                  <a:pt x="0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rcRect l="7430" r="7430"/>
          <a:stretch>
            <a:fillRect/>
          </a:stretch>
        </p:blipFill>
        <p:spPr>
          <a:xfrm>
            <a:off x="6107857" y="631518"/>
            <a:ext cx="6750893" cy="594688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080" h="8880">
                <a:moveTo>
                  <a:pt x="4964" y="0"/>
                </a:moveTo>
                <a:lnTo>
                  <a:pt x="4964" y="0"/>
                </a:lnTo>
                <a:lnTo>
                  <a:pt x="10080" y="4"/>
                </a:lnTo>
                <a:lnTo>
                  <a:pt x="10080" y="8880"/>
                </a:lnTo>
                <a:lnTo>
                  <a:pt x="0" y="8880"/>
                </a:lnTo>
                <a:lnTo>
                  <a:pt x="4964" y="0"/>
                </a:lnTo>
                <a:close/>
              </a:path>
            </a:pathLst>
          </a:custGeom>
        </p:spPr>
      </p:pic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016620" y="2938516"/>
            <a:ext cx="4982519" cy="2571623"/>
          </a:xfrm>
          <a:prstGeom prst="rect">
            <a:avLst/>
          </a:prstGeom>
          <a:noFill/>
        </p:spPr>
        <p:txBody>
          <a:bodyPr wrap="square" lIns="66968" tIns="26787" rIns="66968" bIns="26787" rtlCol="0" anchor="ctr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8800" b="1" spc="360">
                <a:solidFill>
                  <a:schemeClr val="lt1"/>
                </a:solidFill>
                <a:latin typeface="微软雅黑" panose="020B0503020204020204" charset="-122"/>
                <a:ea typeface="微软雅黑"/>
                <a:sym typeface="Times New Roman" panose="02020603050405020304" pitchFamily="18" charset="0"/>
              </a:rPr>
              <a:t>合作探究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627630" y="770890"/>
            <a:ext cx="2516984" cy="2631969"/>
          </a:xfrm>
          <a:prstGeom prst="ellipse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altLang="zh-CN" sz="11500" b="1">
                <a:solidFill>
                  <a:srgbClr val="FFFF00"/>
                </a:solidFill>
                <a:latin typeface="微软雅黑" panose="020B0503020204020204" charset="-122"/>
                <a:ea typeface="微软雅黑"/>
              </a:rPr>
              <a:t>03</a:t>
            </a:r>
          </a:p>
        </p:txBody>
      </p:sp>
    </p:spTree>
    <p:custDataLst>
      <p:tags r:id="rId1"/>
    </p:custDataLst>
  </p:cSld>
  <p:clrMapOvr>
    <a:masterClrMapping/>
  </p:clrMapOvr>
  <p:transition spd="slow">
    <p:blinds/>
    <p:sndAc>
      <p:stSnd>
        <p:snd r:embed="rId6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64353"/>
            <a:ext cx="12858750" cy="5303943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13289" y="152044"/>
            <a:ext cx="4886083" cy="739226"/>
          </a:xfrm>
          <a:prstGeom prst="rect">
            <a:avLst/>
          </a:prstGeom>
          <a:noFill/>
        </p:spPr>
        <p:txBody>
          <a:bodyPr wrap="square" lIns="66968" tIns="26787" rIns="66968" bIns="26787" rtlCol="0" anchor="b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240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合作探究</a:t>
            </a:r>
          </a:p>
        </p:txBody>
      </p:sp>
      <p:sp>
        <p:nvSpPr>
          <p:cNvPr id="13" name="Title 6"/>
          <p:cNvSpPr txBox="1"/>
          <p:nvPr>
            <p:custDataLst>
              <p:tags r:id="rId4"/>
            </p:custDataLst>
          </p:nvPr>
        </p:nvSpPr>
        <p:spPr>
          <a:xfrm>
            <a:off x="673100" y="1436370"/>
            <a:ext cx="11395075" cy="47498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n-ea"/>
            </a:pPr>
            <a:r>
              <a:rPr lang="zh-CN" altLang="en-US" sz="2800" b="1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小组合作探究：每组探究一段。</a:t>
            </a:r>
            <a:endParaRPr lang="zh-CN" altLang="en-US" sz="2800" b="1" spc="20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charset="-122"/>
              <a:cs typeface="微软雅黑" panose="020B0503020204020204" charset="-122"/>
            </a:endParaRPr>
          </a:p>
          <a:p>
            <a:pPr marL="0"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n-ea"/>
            </a:pPr>
            <a:r>
              <a:rPr lang="zh-CN" altLang="en-US" sz="2800" b="1" spc="18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第一组：第一段。</a:t>
            </a:r>
            <a:endParaRPr lang="zh-CN" altLang="en-US" sz="2800" b="1" spc="18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charset="-122"/>
              <a:cs typeface="微软雅黑" panose="020B0503020204020204" charset="-122"/>
            </a:endParaRPr>
          </a:p>
          <a:p>
            <a:pPr marL="0"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n-ea"/>
            </a:pPr>
            <a:r>
              <a:rPr lang="zh-CN" altLang="en-US" sz="2800" b="1" spc="18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第二组：第二段前半部分。</a:t>
            </a:r>
          </a:p>
          <a:p>
            <a:pPr marL="0"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n-ea"/>
            </a:pPr>
            <a:r>
              <a:rPr lang="zh-CN" altLang="en-US" sz="2800" b="1" spc="18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第三组：第二段后半部分。</a:t>
            </a:r>
          </a:p>
          <a:p>
            <a:pPr marL="0"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n-ea"/>
            </a:pPr>
            <a:r>
              <a:rPr lang="zh-CN" altLang="en-US" sz="2800" b="1" spc="18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第四组：第三段。</a:t>
            </a:r>
          </a:p>
          <a:p>
            <a:pPr marL="0"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n-ea"/>
            </a:pPr>
            <a:r>
              <a:rPr lang="zh-CN" altLang="en-US" sz="2800" b="1" spc="160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要求：在合作探究的基础上，小组上台展示。展示环节：小组齐读——1人或几人合作解释关键字词句——1人或几人合作翻译。</a:t>
            </a:r>
            <a:endParaRPr lang="zh-CN" altLang="en-US" sz="2800" b="1" spc="160">
              <a:ln w="3175">
                <a:noFill/>
                <a:prstDash val="dash"/>
              </a:ln>
              <a:solidFill>
                <a:srgbClr val="FFFF00"/>
              </a:solidFill>
              <a:latin typeface="微软雅黑" panose="020B0503020204020204" charset="-122"/>
              <a:ea typeface="微软雅黑" charset="-122"/>
              <a:cs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858750" cy="1135526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284480" y="1397000"/>
            <a:ext cx="12091670" cy="5676900"/>
          </a:xfrm>
          <a:prstGeom prst="rect">
            <a:avLst/>
          </a:prstGeom>
          <a:solidFill>
            <a:schemeClr val="lt1"/>
          </a:solidFill>
          <a:ln w="19050">
            <a:solidFill>
              <a:schemeClr val="accent1"/>
            </a:solidFill>
          </a:ln>
          <a:effectLst>
            <a:outerShdw blurRad="190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82156" y="246363"/>
            <a:ext cx="11894438" cy="642902"/>
          </a:xfrm>
          <a:prstGeom prst="rect">
            <a:avLst/>
          </a:prstGeom>
          <a:noFill/>
        </p:spPr>
        <p:txBody>
          <a:bodyPr wrap="square" lIns="66968" tIns="26787" rIns="66968" bIns="26787" rtlCol="0" anchor="ctr" anchorCtr="0">
            <a:normAutofit fontScale="90000"/>
          </a:bodyPr>
          <a:lstStyle/>
          <a:p>
            <a:pPr marL="0"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800" b="1" spc="220">
                <a:solidFill>
                  <a:schemeClr val="lt1"/>
                </a:solidFill>
                <a:latin typeface="微软雅黑" panose="020B0503020204020204" charset="-122"/>
                <a:ea typeface="微软雅黑"/>
              </a:rPr>
              <a:t>小组展示</a:t>
            </a:r>
            <a:endParaRPr lang="zh-CN" altLang="en-US" sz="3800" b="1" spc="220">
              <a:solidFill>
                <a:schemeClr val="lt1"/>
              </a:solidFill>
              <a:latin typeface="微软雅黑" panose="020B0503020204020204" charset="-122"/>
              <a:ea typeface="微软雅黑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5"/>
            </p:custDataLst>
          </p:nvPr>
        </p:nvSpPr>
        <p:spPr>
          <a:xfrm>
            <a:off x="481965" y="1279525"/>
            <a:ext cx="11679555" cy="51003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30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《水经》云：“彭蠡之口有石钟山焉。”郦元以为下临深潭，微风鼓浪，水石相搏，声如洪钟。是说也，人常疑之。今以钟磬置水中，虽大风浪不能鸣也，而况石乎！至唐李渤始访其遗踪，得双石于潭上，扣而聆之，南声函胡，北音清越，桴止响腾，余韵徐歇。自以为得之矣。然是说也，余尤疑之。石之铿然有声者，所在皆是也，而此独以钟名，何哉？</a:t>
            </a:r>
            <a:endParaRPr lang="zh-CN" altLang="en-US" sz="2400" b="1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139690" y="2156460"/>
            <a:ext cx="2734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C00000"/>
                </a:solidFill>
                <a:latin typeface="+mj-ea"/>
                <a:ea typeface="+mj-ea"/>
              </a:rPr>
              <a:t>焉，于是，在那里</a:t>
            </a:r>
            <a:endParaRPr lang="zh-CN" altLang="en-US" sz="2400" b="1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40120" y="3462020"/>
            <a:ext cx="16973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C00000"/>
                </a:solidFill>
                <a:latin typeface="+mj-ea"/>
                <a:ea typeface="+mj-ea"/>
              </a:rPr>
              <a:t>扣，敲击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493000" y="3462020"/>
            <a:ext cx="2734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C00000"/>
                </a:solidFill>
                <a:latin typeface="+mj-ea"/>
                <a:ea typeface="+mj-ea"/>
              </a:rPr>
              <a:t>聆，聆听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251315" y="4291965"/>
            <a:ext cx="2734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C00000"/>
                </a:solidFill>
                <a:latin typeface="+mj-ea"/>
                <a:ea typeface="+mj-ea"/>
              </a:rPr>
              <a:t>函胡，重浊而模糊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81965" y="4648200"/>
            <a:ext cx="46583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C00000"/>
                </a:solidFill>
                <a:latin typeface="+mj-ea"/>
                <a:ea typeface="+mj-ea"/>
              </a:rPr>
              <a:t>桴，鼓棰；响，声响；腾，传播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097405" y="5478145"/>
            <a:ext cx="41986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C00000"/>
                </a:solidFill>
                <a:latin typeface="+mj-ea"/>
                <a:ea typeface="+mj-ea"/>
              </a:rPr>
              <a:t>徐，慢慢；歇，停止，消失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4" grpId="0"/>
      <p:bldP spid="5" grpId="0"/>
      <p:bldP spid="100" grpId="0"/>
      <p:bldP spid="2" grpId="0"/>
      <p:bldP spid="3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858750" cy="1135526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284480" y="1397000"/>
            <a:ext cx="12091670" cy="5676900"/>
          </a:xfrm>
          <a:prstGeom prst="rect">
            <a:avLst/>
          </a:prstGeom>
          <a:solidFill>
            <a:schemeClr val="lt1"/>
          </a:solidFill>
          <a:ln w="19050">
            <a:solidFill>
              <a:schemeClr val="accent1"/>
            </a:solidFill>
          </a:ln>
          <a:effectLst>
            <a:outerShdw blurRad="190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82156" y="220328"/>
            <a:ext cx="11894438" cy="642902"/>
          </a:xfrm>
          <a:prstGeom prst="rect">
            <a:avLst/>
          </a:prstGeom>
          <a:noFill/>
        </p:spPr>
        <p:txBody>
          <a:bodyPr wrap="square" lIns="66968" tIns="26787" rIns="66968" bIns="26787" rtlCol="0" anchor="ctr" anchorCtr="0">
            <a:normAutofit fontScale="90000"/>
          </a:bodyPr>
          <a:lstStyle/>
          <a:p>
            <a:pPr marL="0"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800" b="1" spc="220">
                <a:solidFill>
                  <a:schemeClr val="lt1"/>
                </a:solidFill>
                <a:latin typeface="微软雅黑" panose="020B0503020204020204" charset="-122"/>
                <a:ea typeface="微软雅黑"/>
              </a:rPr>
              <a:t>小组展示</a:t>
            </a:r>
          </a:p>
        </p:txBody>
      </p:sp>
      <p:sp>
        <p:nvSpPr>
          <p:cNvPr id="5" name="Title 6"/>
          <p:cNvSpPr txBox="1"/>
          <p:nvPr>
            <p:custDataLst>
              <p:tags r:id="rId5"/>
            </p:custDataLst>
          </p:nvPr>
        </p:nvSpPr>
        <p:spPr>
          <a:xfrm>
            <a:off x="696595" y="1303655"/>
            <a:ext cx="11679555" cy="51003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《水经》说：“鄱阳湖口有石钟山。”郦道元认为下面对着深潭，微风鼓动波浪，水和石互相碰撞，发出的声音好像大钟一般。这个说法，人们常常怀疑它。现在把钟磬放在水中，即使大风大浪也不能使它发出声响，何况是石头呢!到了唐代，李渤才去探寻它的遗迹，在深潭边找到两块山石，敲打它们，听它们的声音。南边那块的声音重浊而模糊，北边那块的声音清脆而响亮，鼓槌停止敲击，声音还在传扬，余音慢慢地消失。他自己认为找到石钟山命名的原因了。但是这个说法，我更加怀疑它。山石被敲打时铿锵作响，到处都这样，可是唯独这座山用钟来命名，为什么呢?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858750" cy="1135526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284480" y="1397000"/>
            <a:ext cx="12091670" cy="5676900"/>
          </a:xfrm>
          <a:prstGeom prst="rect">
            <a:avLst/>
          </a:prstGeom>
          <a:solidFill>
            <a:schemeClr val="lt1"/>
          </a:solidFill>
          <a:ln w="19050">
            <a:solidFill>
              <a:schemeClr val="accent1"/>
            </a:solidFill>
          </a:ln>
          <a:effectLst>
            <a:outerShdw blurRad="190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82156" y="220328"/>
            <a:ext cx="11894438" cy="642902"/>
          </a:xfrm>
          <a:prstGeom prst="rect">
            <a:avLst/>
          </a:prstGeom>
          <a:noFill/>
        </p:spPr>
        <p:txBody>
          <a:bodyPr wrap="square" lIns="66968" tIns="26787" rIns="66968" bIns="26787" rtlCol="0" anchor="ctr" anchorCtr="0">
            <a:normAutofit fontScale="90000"/>
          </a:bodyPr>
          <a:lstStyle/>
          <a:p>
            <a:pPr marL="0"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800" b="1" spc="220">
                <a:solidFill>
                  <a:schemeClr val="lt1"/>
                </a:solidFill>
                <a:latin typeface="微软雅黑" panose="020B0503020204020204" charset="-122"/>
                <a:ea typeface="微软雅黑"/>
              </a:rPr>
              <a:t>小组展示</a:t>
            </a:r>
          </a:p>
        </p:txBody>
      </p:sp>
      <p:sp>
        <p:nvSpPr>
          <p:cNvPr id="5" name="Title 6"/>
          <p:cNvSpPr txBox="1"/>
          <p:nvPr>
            <p:custDataLst>
              <p:tags r:id="rId5"/>
            </p:custDataLst>
          </p:nvPr>
        </p:nvSpPr>
        <p:spPr>
          <a:xfrm>
            <a:off x="379730" y="1043305"/>
            <a:ext cx="11679555" cy="56051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30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元丰七年六月丁丑，余自齐安舟行适临汝，而长子迈将赴饶之德兴尉，送之至湖口，因得观所谓石钟者。寺僧使小童持斧，于乱石间择其一二扣之，硿硿焉。余固笑而不信也。至莫夜月明，独与迈乘小舟，至绝壁下。大石侧立千尺，如猛兽奇鬼，森然欲搏人；而山上栖鹘，闻人声亦惊起，磔磔云霄间；又有若老人咳且笑于山谷中者，或曰此鹳鹤也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639185" y="2108835"/>
            <a:ext cx="48412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C00000"/>
                </a:solidFill>
                <a:latin typeface="+mj-ea"/>
                <a:ea typeface="+mj-ea"/>
              </a:rPr>
              <a:t>舟，名词作状语，乘舟；适，往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901940" y="3239770"/>
            <a:ext cx="42462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C00000"/>
                </a:solidFill>
                <a:latin typeface="+mj-ea"/>
                <a:ea typeface="+mj-ea"/>
              </a:rPr>
              <a:t>焉，形容词词尾，……的样子</a:t>
            </a:r>
            <a:endParaRPr lang="zh-CN" altLang="en-US" sz="2400" b="1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9730" y="4335145"/>
            <a:ext cx="2734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C00000"/>
                </a:solidFill>
                <a:latin typeface="+mj-ea"/>
                <a:ea typeface="+mj-ea"/>
              </a:rPr>
              <a:t>固，本来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114040" y="4335145"/>
            <a:ext cx="2734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C00000"/>
                </a:solidFill>
                <a:latin typeface="+mj-ea"/>
                <a:ea typeface="+mj-ea"/>
              </a:rPr>
              <a:t>莫，通“暮”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0" grpId="0"/>
      <p:bldP spid="2" grpId="0"/>
      <p:bldP spid="3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858750" cy="1135526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284480" y="1397000"/>
            <a:ext cx="12091670" cy="5676900"/>
          </a:xfrm>
          <a:prstGeom prst="rect">
            <a:avLst/>
          </a:prstGeom>
          <a:solidFill>
            <a:schemeClr val="lt1"/>
          </a:solidFill>
          <a:ln w="19050">
            <a:solidFill>
              <a:schemeClr val="accent1"/>
            </a:solidFill>
          </a:ln>
          <a:effectLst>
            <a:outerShdw blurRad="190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82156" y="220328"/>
            <a:ext cx="11894438" cy="642902"/>
          </a:xfrm>
          <a:prstGeom prst="rect">
            <a:avLst/>
          </a:prstGeom>
          <a:noFill/>
        </p:spPr>
        <p:txBody>
          <a:bodyPr wrap="square" lIns="66968" tIns="26787" rIns="66968" bIns="26787" rtlCol="0" anchor="ctr" anchorCtr="0">
            <a:normAutofit fontScale="90000"/>
          </a:bodyPr>
          <a:lstStyle/>
          <a:p>
            <a:pPr marL="0"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800" b="1" spc="220">
                <a:solidFill>
                  <a:schemeClr val="lt1"/>
                </a:solidFill>
                <a:latin typeface="微软雅黑" panose="020B0503020204020204" charset="-122"/>
                <a:ea typeface="微软雅黑"/>
              </a:rPr>
              <a:t>小组展示</a:t>
            </a:r>
          </a:p>
        </p:txBody>
      </p:sp>
      <p:sp>
        <p:nvSpPr>
          <p:cNvPr id="5" name="Title 6"/>
          <p:cNvSpPr txBox="1"/>
          <p:nvPr>
            <p:custDataLst>
              <p:tags r:id="rId5"/>
            </p:custDataLst>
          </p:nvPr>
        </p:nvSpPr>
        <p:spPr>
          <a:xfrm>
            <a:off x="696595" y="1303655"/>
            <a:ext cx="11679555" cy="51003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元丰七年六月丁丑日，我从齐安坐船到临汝去，大儿子苏迈将要去就任饶州德兴县的县尉，我送他到湖口，因而能够观察这座称为“石钟”的山。庙里的和尚叫小孩拿着斧头，在乱石中间选一两处敲打它，发出硿硿的响声，我本来就觉得可笑，并不相信。到了晚上，月光明亮，我独自和苏迈坐着小船来到绝壁下面。巨大的山石在旁边耸立着，高达千尺，好像凶猛的野兽和奇异的鬼怪，阴森森地要向人扑过来；山上宿巢的老鹰听到人声，也受惊飞起来，在云霄中磔磔地鸣叫；又有像老人在山谷中边咳边笑的声音，有人说这是鹳鹤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858750" cy="1135526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284480" y="1397000"/>
            <a:ext cx="12091670" cy="5676900"/>
          </a:xfrm>
          <a:prstGeom prst="rect">
            <a:avLst/>
          </a:prstGeom>
          <a:solidFill>
            <a:schemeClr val="lt1"/>
          </a:solidFill>
          <a:ln w="19050">
            <a:solidFill>
              <a:schemeClr val="accent1"/>
            </a:solidFill>
          </a:ln>
          <a:effectLst>
            <a:outerShdw blurRad="190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82156" y="220328"/>
            <a:ext cx="11894438" cy="642902"/>
          </a:xfrm>
          <a:prstGeom prst="rect">
            <a:avLst/>
          </a:prstGeom>
          <a:noFill/>
        </p:spPr>
        <p:txBody>
          <a:bodyPr wrap="square" lIns="66968" tIns="26787" rIns="66968" bIns="26787" rtlCol="0" anchor="ctr" anchorCtr="0">
            <a:normAutofit fontScale="90000"/>
          </a:bodyPr>
          <a:lstStyle/>
          <a:p>
            <a:pPr marL="0"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800" b="1" spc="220">
                <a:solidFill>
                  <a:schemeClr val="lt1"/>
                </a:solidFill>
                <a:latin typeface="微软雅黑" panose="020B0503020204020204" charset="-122"/>
                <a:ea typeface="微软雅黑"/>
              </a:rPr>
              <a:t>小组展示</a:t>
            </a:r>
          </a:p>
        </p:txBody>
      </p:sp>
      <p:sp>
        <p:nvSpPr>
          <p:cNvPr id="5" name="Title 6"/>
          <p:cNvSpPr txBox="1"/>
          <p:nvPr>
            <p:custDataLst>
              <p:tags r:id="rId5"/>
            </p:custDataLst>
          </p:nvPr>
        </p:nvSpPr>
        <p:spPr>
          <a:xfrm>
            <a:off x="379730" y="1043305"/>
            <a:ext cx="11679555" cy="56051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30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余方心动欲还，而大声发于水上，噌吰如钟鼓不绝。舟人大恐。徐而察之，则山下皆石穴罅，不知其浅深，微波入焉，涵淡澎湃而为此也。舟回至两山间，将入港口，有大石当中流，可坐百人，空中而多窍，与风水相吞吐，有窾坎镗鞳之声，与向之噌吰者相应，如乐作焉。因笑谓迈曰：“汝识之乎？噌吰者，周景王之无射也；窾坎镗鞳者，魏庄子之歌钟也。古之人不余欺也！”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532505" y="2085340"/>
            <a:ext cx="2734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C00000"/>
                </a:solidFill>
                <a:latin typeface="+mj-ea"/>
                <a:ea typeface="+mj-ea"/>
              </a:rPr>
              <a:t>于，从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175250" y="3204210"/>
            <a:ext cx="2734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C00000"/>
                </a:solidFill>
                <a:latin typeface="+mj-ea"/>
                <a:ea typeface="+mj-ea"/>
              </a:rPr>
              <a:t>焉，于是，到里面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747125" y="3204210"/>
            <a:ext cx="2734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C00000"/>
                </a:solidFill>
                <a:latin typeface="+mj-ea"/>
                <a:ea typeface="+mj-ea"/>
              </a:rPr>
              <a:t>回，掉转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598160" y="2291715"/>
            <a:ext cx="59607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C00000"/>
                </a:solidFill>
                <a:latin typeface="+mj-ea"/>
                <a:ea typeface="+mj-ea"/>
              </a:rPr>
              <a:t>为，形成；此，即前面的噌吰之声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81965" y="4311650"/>
            <a:ext cx="42957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C00000"/>
                </a:solidFill>
                <a:latin typeface="+mj-ea"/>
                <a:ea typeface="+mj-ea"/>
              </a:rPr>
              <a:t>当，挡；中流，水流的中间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963160" y="4311650"/>
            <a:ext cx="45078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C00000"/>
                </a:solidFill>
                <a:latin typeface="+mj-ea"/>
                <a:ea typeface="+mj-ea"/>
              </a:rPr>
              <a:t>空中，中间是空的；窍，窟窿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532505" y="5502275"/>
            <a:ext cx="36976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C00000"/>
                </a:solidFill>
                <a:latin typeface="+mj-ea"/>
                <a:ea typeface="+mj-ea"/>
              </a:rPr>
              <a:t>焉，语气助词，啊，呀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849620" y="6494780"/>
            <a:ext cx="2734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C00000"/>
                </a:solidFill>
                <a:latin typeface="+mj-ea"/>
                <a:ea typeface="+mj-ea"/>
              </a:rPr>
              <a:t>宾语前置句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 nodeType="clickPar">
                      <p:stCondLst>
                        <p:cond delay="indefinite"/>
                      </p:stCondLst>
                      <p:childTnLst>
                        <p:par>
                          <p:cTn id="1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0" grpId="0"/>
      <p:bldP spid="2" grpId="0"/>
      <p:bldP spid="3" grpId="0"/>
      <p:bldP spid="6" grpId="0"/>
      <p:bldP spid="7" grpId="0"/>
      <p:bldP spid="8" grpId="0"/>
      <p:bldP spid="9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858750" cy="1135526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284480" y="1397000"/>
            <a:ext cx="12091670" cy="5676900"/>
          </a:xfrm>
          <a:prstGeom prst="rect">
            <a:avLst/>
          </a:prstGeom>
          <a:solidFill>
            <a:schemeClr val="lt1"/>
          </a:solidFill>
          <a:ln w="19050">
            <a:solidFill>
              <a:schemeClr val="accent1"/>
            </a:solidFill>
          </a:ln>
          <a:effectLst>
            <a:outerShdw blurRad="190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82156" y="220328"/>
            <a:ext cx="11894438" cy="642902"/>
          </a:xfrm>
          <a:prstGeom prst="rect">
            <a:avLst/>
          </a:prstGeom>
          <a:noFill/>
        </p:spPr>
        <p:txBody>
          <a:bodyPr wrap="square" lIns="66968" tIns="26787" rIns="66968" bIns="26787" rtlCol="0" anchor="ctr" anchorCtr="0">
            <a:normAutofit fontScale="90000"/>
          </a:bodyPr>
          <a:lstStyle/>
          <a:p>
            <a:pPr marL="0"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800" b="1" spc="220">
                <a:solidFill>
                  <a:schemeClr val="lt1"/>
                </a:solidFill>
                <a:latin typeface="微软雅黑" panose="020B0503020204020204" charset="-122"/>
                <a:ea typeface="微软雅黑"/>
              </a:rPr>
              <a:t>小组展示</a:t>
            </a:r>
          </a:p>
        </p:txBody>
      </p:sp>
      <p:sp>
        <p:nvSpPr>
          <p:cNvPr id="5" name="Title 6"/>
          <p:cNvSpPr txBox="1"/>
          <p:nvPr>
            <p:custDataLst>
              <p:tags r:id="rId5"/>
            </p:custDataLst>
          </p:nvPr>
        </p:nvSpPr>
        <p:spPr>
          <a:xfrm>
            <a:off x="696595" y="1303655"/>
            <a:ext cx="11679555" cy="51003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我正心惊想要回去，忽然巨大的声音从水上发出，巨大的声响像钟鼓的声音连续不断。船夫非常害怕。我慢慢地观察，原来山脚下都是石头的洞穴和裂缝，不知它们的深浅，微微的水波涌进洞穴和裂缝，激荡撞击便产生这样的声音。船绕到（掉转）两山之间，将要进入港口，有块大石头挡在水流的中央，上面可坐百来个人，中间是空的，而且有许多窟窿，把风浪吞进去又吐出来，发出窾坎镗鞳的声音，同先前噌吰的声音相互应和，好像音乐演奏。我于是笑着对苏迈说：“你知道吗?（你知道那些典故吗？）那噌吰的响声，是周景王无射钟的声音；窾坎镗鞳的响声，是魏庄子歌钟的声音。古时的人没有欺骗我啊!”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858750" cy="1135526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284480" y="1397000"/>
            <a:ext cx="12091670" cy="5676900"/>
          </a:xfrm>
          <a:prstGeom prst="rect">
            <a:avLst/>
          </a:prstGeom>
          <a:solidFill>
            <a:schemeClr val="lt1"/>
          </a:solidFill>
          <a:ln w="19050">
            <a:solidFill>
              <a:schemeClr val="accent1"/>
            </a:solidFill>
          </a:ln>
          <a:effectLst>
            <a:outerShdw blurRad="190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82156" y="220328"/>
            <a:ext cx="11894438" cy="642902"/>
          </a:xfrm>
          <a:prstGeom prst="rect">
            <a:avLst/>
          </a:prstGeom>
          <a:noFill/>
        </p:spPr>
        <p:txBody>
          <a:bodyPr wrap="square" lIns="66968" tIns="26787" rIns="66968" bIns="26787" rtlCol="0" anchor="ctr" anchorCtr="0">
            <a:normAutofit fontScale="90000"/>
          </a:bodyPr>
          <a:lstStyle/>
          <a:p>
            <a:pPr marL="0"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800" b="1" spc="220">
                <a:solidFill>
                  <a:schemeClr val="lt1"/>
                </a:solidFill>
                <a:latin typeface="微软雅黑" panose="020B0503020204020204" charset="-122"/>
                <a:ea typeface="微软雅黑"/>
              </a:rPr>
              <a:t>小组展示</a:t>
            </a:r>
          </a:p>
        </p:txBody>
      </p:sp>
      <p:sp>
        <p:nvSpPr>
          <p:cNvPr id="5" name="Title 6"/>
          <p:cNvSpPr txBox="1"/>
          <p:nvPr>
            <p:custDataLst>
              <p:tags r:id="rId5"/>
            </p:custDataLst>
          </p:nvPr>
        </p:nvSpPr>
        <p:spPr>
          <a:xfrm>
            <a:off x="379730" y="1043305"/>
            <a:ext cx="11679555" cy="56051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30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事不目见耳闻，而臆断其有无，可乎？郦元之所见闻，殆与余同，而言之不详；士大夫终不肯以小舟夜泊绝壁之下，故莫能知；而渔工水师虽知而不能言。此世所以不传也。而陋者乃以斧斤考击而求之，自以为得其实。余是以记之，盖叹郦元之简，而笑李渤之陋也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7985125" y="2632710"/>
            <a:ext cx="2734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C00000"/>
                </a:solidFill>
                <a:latin typeface="+mj-ea"/>
                <a:ea typeface="+mj-ea"/>
              </a:rPr>
              <a:t>殆，大概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758690" y="3787775"/>
            <a:ext cx="2734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C00000"/>
                </a:solidFill>
                <a:latin typeface="+mj-ea"/>
                <a:ea typeface="+mj-ea"/>
              </a:rPr>
              <a:t>莫，副词，不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79730" y="4882515"/>
            <a:ext cx="2734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C00000"/>
                </a:solidFill>
                <a:latin typeface="+mj-ea"/>
                <a:ea typeface="+mj-ea"/>
              </a:rPr>
              <a:t>所以，……的原因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46755" y="4882515"/>
            <a:ext cx="273431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C00000"/>
                </a:solidFill>
                <a:latin typeface="+mj-ea"/>
                <a:ea typeface="+mj-ea"/>
              </a:rPr>
              <a:t>乃，竟，竟然；斤，斧子；考击，敲击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539865" y="4882515"/>
            <a:ext cx="273431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C00000"/>
                </a:solidFill>
                <a:latin typeface="+mj-ea"/>
                <a:ea typeface="+mj-ea"/>
              </a:rPr>
              <a:t>其实，石钟山命名的真相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485755" y="3870960"/>
            <a:ext cx="1794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C00000"/>
                </a:solidFill>
                <a:latin typeface="+mj-ea"/>
                <a:ea typeface="+mj-ea"/>
              </a:rPr>
              <a:t>盖，发语词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415780" y="4882515"/>
            <a:ext cx="2734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C00000"/>
                </a:solidFill>
                <a:latin typeface="+mj-ea"/>
                <a:ea typeface="+mj-ea"/>
              </a:rPr>
              <a:t>是以，以是，因此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0" grpId="0"/>
      <p:bldP spid="2" grpId="0"/>
      <p:bldP spid="3" grpId="0"/>
      <p:bldP spid="6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0" y="631518"/>
            <a:ext cx="9161859" cy="5946893"/>
          </a:xfrm>
          <a:custGeom>
            <a:avLst/>
            <a:gdLst>
              <a:gd name="connsiteX0" fmla="*/ 0 w 13680"/>
              <a:gd name="connsiteY0" fmla="*/ 0 h 8852"/>
              <a:gd name="connsiteX1" fmla="*/ 13680 w 13680"/>
              <a:gd name="connsiteY1" fmla="*/ 0 h 8852"/>
              <a:gd name="connsiteX2" fmla="*/ 8716 w 13680"/>
              <a:gd name="connsiteY2" fmla="*/ 8852 h 8852"/>
              <a:gd name="connsiteX3" fmla="*/ 0 w 13680"/>
              <a:gd name="connsiteY3" fmla="*/ 8846 h 8852"/>
              <a:gd name="connsiteX4" fmla="*/ 0 w 13680"/>
              <a:gd name="connsiteY4" fmla="*/ 0 h 8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80" h="8852">
                <a:moveTo>
                  <a:pt x="0" y="0"/>
                </a:moveTo>
                <a:lnTo>
                  <a:pt x="13680" y="0"/>
                </a:lnTo>
                <a:lnTo>
                  <a:pt x="8716" y="8852"/>
                </a:lnTo>
                <a:lnTo>
                  <a:pt x="0" y="8846"/>
                </a:lnTo>
                <a:lnTo>
                  <a:pt x="0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  <a:latin typeface="微软雅黑" panose="020B0503020204020204" charset="-122"/>
              <a:ea typeface="微软雅黑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rcRect l="7430" r="7430"/>
          <a:stretch>
            <a:fillRect/>
          </a:stretch>
        </p:blipFill>
        <p:spPr>
          <a:xfrm>
            <a:off x="6107857" y="631518"/>
            <a:ext cx="6750893" cy="594688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080" h="8880">
                <a:moveTo>
                  <a:pt x="4964" y="0"/>
                </a:moveTo>
                <a:lnTo>
                  <a:pt x="4964" y="0"/>
                </a:lnTo>
                <a:lnTo>
                  <a:pt x="10080" y="4"/>
                </a:lnTo>
                <a:lnTo>
                  <a:pt x="10080" y="8880"/>
                </a:lnTo>
                <a:lnTo>
                  <a:pt x="0" y="8880"/>
                </a:lnTo>
                <a:lnTo>
                  <a:pt x="4964" y="0"/>
                </a:lnTo>
                <a:close/>
              </a:path>
            </a:pathLst>
          </a:custGeom>
        </p:spPr>
      </p:pic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016620" y="2938516"/>
            <a:ext cx="4982519" cy="2571623"/>
          </a:xfrm>
          <a:prstGeom prst="rect">
            <a:avLst/>
          </a:prstGeom>
          <a:noFill/>
        </p:spPr>
        <p:txBody>
          <a:bodyPr wrap="square" lIns="66968" tIns="26787" rIns="66968" bIns="26787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8800" b="1" spc="360">
                <a:solidFill>
                  <a:schemeClr val="lt1"/>
                </a:solidFill>
                <a:latin typeface="微软雅黑" panose="020B0503020204020204" charset="-122"/>
                <a:ea typeface="微软雅黑"/>
                <a:sym typeface="Times New Roman" panose="02020603050405020304" pitchFamily="18" charset="0"/>
              </a:rPr>
              <a:t>导入解题</a:t>
            </a:r>
            <a:endParaRPr lang="zh-CN" altLang="en-US" sz="8800" b="1" spc="360">
              <a:solidFill>
                <a:schemeClr val="lt1"/>
              </a:solidFill>
              <a:latin typeface="微软雅黑" panose="020B0503020204020204" charset="-122"/>
              <a:ea typeface="微软雅黑" charset="-122"/>
              <a:sym typeface="Times New Roman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27630" y="770890"/>
            <a:ext cx="2564762" cy="2406313"/>
          </a:xfrm>
          <a:prstGeom prst="ellipse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altLang="zh-CN" sz="11500" b="1">
                <a:solidFill>
                  <a:srgbClr val="FFFF00"/>
                </a:solidFill>
                <a:latin typeface="微软雅黑" panose="020B0503020204020204" charset="-122"/>
                <a:ea typeface="微软雅黑"/>
              </a:rPr>
              <a:t>01</a:t>
            </a:r>
            <a:endParaRPr lang="en-US" altLang="zh-CN" sz="11500" b="1">
              <a:solidFill>
                <a:srgbClr val="FFFF00"/>
              </a:solidFill>
              <a:latin typeface="微软雅黑" panose="020B0503020204020204" charset="-122"/>
              <a:ea typeface="微软雅黑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/>
    <p:sndAc>
      <p:stSnd>
        <p:snd r:embed="rId6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858750" cy="1135526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284480" y="1397000"/>
            <a:ext cx="12091670" cy="5676900"/>
          </a:xfrm>
          <a:prstGeom prst="rect">
            <a:avLst/>
          </a:prstGeom>
          <a:solidFill>
            <a:schemeClr val="lt1"/>
          </a:solidFill>
          <a:ln w="19050">
            <a:solidFill>
              <a:schemeClr val="accent1"/>
            </a:solidFill>
          </a:ln>
          <a:effectLst>
            <a:outerShdw blurRad="190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82156" y="220328"/>
            <a:ext cx="11894438" cy="642902"/>
          </a:xfrm>
          <a:prstGeom prst="rect">
            <a:avLst/>
          </a:prstGeom>
          <a:noFill/>
        </p:spPr>
        <p:txBody>
          <a:bodyPr wrap="square" lIns="66968" tIns="26787" rIns="66968" bIns="26787" rtlCol="0" anchor="ctr" anchorCtr="0">
            <a:normAutofit fontScale="90000"/>
          </a:bodyPr>
          <a:lstStyle/>
          <a:p>
            <a:pPr marL="0"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800" b="1" spc="220">
                <a:solidFill>
                  <a:schemeClr val="lt1"/>
                </a:solidFill>
                <a:latin typeface="微软雅黑" panose="020B0503020204020204" charset="-122"/>
                <a:ea typeface="微软雅黑"/>
              </a:rPr>
              <a:t>小组展示</a:t>
            </a:r>
          </a:p>
        </p:txBody>
      </p:sp>
      <p:sp>
        <p:nvSpPr>
          <p:cNvPr id="5" name="Title 6"/>
          <p:cNvSpPr txBox="1"/>
          <p:nvPr>
            <p:custDataLst>
              <p:tags r:id="rId5"/>
            </p:custDataLst>
          </p:nvPr>
        </p:nvSpPr>
        <p:spPr>
          <a:xfrm>
            <a:off x="696595" y="1303655"/>
            <a:ext cx="11679555" cy="51003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凡事不亲眼看到亲耳听到，却凭主观想像去推断它的有无，可以吗?郦道元见到和听到的，大概和我一样，但是说得不详细；士大夫终究不愿夜晚乘着小船停靠在悬崖绝壁下面，所以不能知道真相；而渔夫船工，虽然知道却又不能用文字表达。这就是石钟山得名的由来在世上没有流传下来的缘故啊。而浅陋的人，竟用斧头敲打山石的办法来寻求石钟山得名的原因，自以为得到了它的真相。我因此记下这件事，叹惜郦道元记叙的简略，讥笑李渤的浅陋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858750" cy="1135526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306705" y="1543050"/>
            <a:ext cx="12069445" cy="439610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482156" y="220328"/>
            <a:ext cx="11894438" cy="642902"/>
          </a:xfrm>
          <a:prstGeom prst="rect">
            <a:avLst/>
          </a:prstGeom>
          <a:noFill/>
        </p:spPr>
        <p:txBody>
          <a:bodyPr wrap="square" lIns="66968" tIns="26787" rIns="66968" bIns="26787" rtlCol="0" anchor="ctr" anchorCtr="0"/>
          <a:lstStyle/>
          <a:p>
            <a:pPr marL="0"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220">
                <a:solidFill>
                  <a:schemeClr val="lt1"/>
                </a:solidFill>
                <a:latin typeface="微软雅黑" panose="020B0503020204020204" charset="-122"/>
                <a:ea typeface="微软雅黑"/>
              </a:rPr>
              <a:t>阅读检测</a:t>
            </a:r>
            <a:endParaRPr lang="zh-CN" altLang="en-US" sz="4400" b="1" spc="220">
              <a:solidFill>
                <a:schemeClr val="lt1"/>
              </a:solidFill>
              <a:latin typeface="微软雅黑" panose="020B0503020204020204" charset="-122"/>
              <a:ea typeface="微软雅黑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1965" y="1868170"/>
            <a:ext cx="11403330" cy="32378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rtlCol="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787400" lvl="1" indent="-381000" algn="l" defTabSz="914400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○"/>
            </a:pPr>
            <a:r>
              <a:rPr lang="zh-CN" altLang="en-US" sz="3200" b="1" spc="14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焉</a:t>
            </a:r>
            <a:r>
              <a:rPr lang="zh-CN" altLang="en-US" sz="2400" b="1" spc="1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</a:t>
            </a:r>
            <a:endParaRPr lang="zh-CN" altLang="en-US" sz="2400" b="1" spc="1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charset="-122"/>
              <a:cs typeface="微软雅黑" panose="020B0503020204020204" charset="-122"/>
            </a:endParaRPr>
          </a:p>
          <a:p>
            <a:pPr marL="787400" lvl="1" indent="-381000" algn="l" defTabSz="914400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○"/>
            </a:pPr>
            <a:r>
              <a:rPr lang="zh-CN" altLang="en-US" sz="2400" b="1" spc="1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心不在焉。</a:t>
            </a:r>
            <a:endParaRPr lang="zh-CN" altLang="en-US" sz="2400" b="1" spc="1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787400" lvl="1" indent="-381000" algn="l" defTabSz="914400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○"/>
            </a:pPr>
            <a:r>
              <a:rPr lang="zh-CN" altLang="en-US" sz="2400" b="1" spc="1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且焉置土石？</a:t>
            </a:r>
            <a:endParaRPr lang="zh-CN" altLang="en-US" sz="2400" b="1" spc="1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787400" lvl="1" indent="-381000" algn="l" defTabSz="914400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○"/>
            </a:pPr>
            <a:r>
              <a:rPr lang="zh-CN" altLang="en-US" sz="2400" b="1" spc="1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不知其浅深，微波入焉。</a:t>
            </a:r>
            <a:endParaRPr lang="zh-CN" altLang="en-US" sz="2400" b="1" spc="1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787400" lvl="1" indent="-381000" algn="l" defTabSz="914400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○"/>
            </a:pPr>
            <a:r>
              <a:rPr lang="zh-CN" altLang="en-US" sz="2400" b="1" spc="1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于是余不叹焉。如乐作焉。</a:t>
            </a:r>
            <a:endParaRPr lang="zh-CN" altLang="en-US" sz="2400" b="1" spc="1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787400" lvl="1" indent="-381000" algn="l" defTabSz="914400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○"/>
            </a:pPr>
            <a:r>
              <a:rPr lang="zh-CN" altLang="en-US" sz="2400" b="1" spc="1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硿硿焉。</a:t>
            </a:r>
            <a:endParaRPr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086100" y="217805"/>
            <a:ext cx="25361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3600" b="1">
                <a:solidFill>
                  <a:srgbClr val="FFFF00"/>
                </a:solidFill>
                <a:latin typeface="+mn-ea"/>
                <a:ea typeface="+mn-ea"/>
              </a:rPr>
              <a:t>一词多义</a:t>
            </a:r>
            <a:endParaRPr lang="zh-CN" altLang="en-US" sz="3600" b="1">
              <a:solidFill>
                <a:srgbClr val="FFFF00"/>
              </a:solidFill>
              <a:latin typeface="+mn-ea"/>
              <a:ea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06340" y="2583180"/>
            <a:ext cx="7370445" cy="46037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0070C0"/>
                </a:solidFill>
                <a:latin typeface="+mn-ea"/>
                <a:ea typeface="+mn-ea"/>
              </a:rPr>
              <a:t>指示代词，那里，这里。</a:t>
            </a:r>
            <a:endParaRPr lang="zh-CN" altLang="en-US" sz="2400" b="1">
              <a:solidFill>
                <a:srgbClr val="0070C0"/>
              </a:solidFill>
              <a:latin typeface="+mn-ea"/>
              <a:ea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06340" y="3106420"/>
            <a:ext cx="7370445" cy="46037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0070C0"/>
                </a:solidFill>
                <a:latin typeface="+mn-ea"/>
                <a:ea typeface="+mn-ea"/>
              </a:rPr>
              <a:t>疑问代词，哪里，怎么。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006340" y="3671570"/>
            <a:ext cx="7369175" cy="46037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0070C0"/>
                </a:solidFill>
                <a:latin typeface="+mn-ea"/>
                <a:ea typeface="+mn-ea"/>
              </a:rPr>
              <a:t>兼词，于之，在那里。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006340" y="4236720"/>
            <a:ext cx="7369175" cy="46037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0070C0"/>
                </a:solidFill>
                <a:latin typeface="+mn-ea"/>
                <a:ea typeface="+mn-ea"/>
              </a:rPr>
              <a:t>语气助词，啊，呀。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007610" y="4833620"/>
            <a:ext cx="7369175" cy="46037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0070C0"/>
                </a:solidFill>
                <a:latin typeface="+mn-ea"/>
                <a:ea typeface="+mn-ea"/>
              </a:rPr>
              <a:t>形容词或副词词尾，……的样子。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1" grpId="0"/>
      <p:bldP spid="5" grpId="0" uiExpand="1" build="p"/>
      <p:bldP spid="100" grpId="0"/>
      <p:bldP spid="3" grpId="0" animBg="1"/>
      <p:bldP spid="4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858750" cy="1135526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306705" y="1543050"/>
            <a:ext cx="12069445" cy="439610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482156" y="220328"/>
            <a:ext cx="11894438" cy="642902"/>
          </a:xfrm>
          <a:prstGeom prst="rect">
            <a:avLst/>
          </a:prstGeom>
          <a:noFill/>
        </p:spPr>
        <p:txBody>
          <a:bodyPr wrap="square" lIns="66968" tIns="26787" rIns="66968" bIns="26787" rtlCol="0" anchor="ctr" anchorCtr="0"/>
          <a:lstStyle/>
          <a:p>
            <a:pPr marL="0"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220">
                <a:solidFill>
                  <a:schemeClr val="lt1"/>
                </a:solidFill>
                <a:latin typeface="微软雅黑" panose="020B0503020204020204" charset="-122"/>
                <a:ea typeface="微软雅黑"/>
              </a:rPr>
              <a:t>阅读检测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81965" y="1736725"/>
            <a:ext cx="11403330" cy="38525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rtlCol="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787400" lvl="1" indent="-381000" algn="l" defTabSz="914400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○"/>
            </a:pPr>
            <a:r>
              <a:rPr lang="zh-CN" altLang="en-US" sz="2800" b="1" spc="14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自</a:t>
            </a:r>
            <a:r>
              <a:rPr lang="zh-CN" altLang="en-US" sz="2400" b="1" spc="140">
                <a:ln w="3175">
                  <a:noFill/>
                  <a:prstDash val="dash"/>
                </a:ln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</a:t>
            </a:r>
            <a:endParaRPr lang="zh-CN" altLang="en-US" sz="2400" b="1" spc="140">
              <a:ln w="3175">
                <a:noFill/>
                <a:prstDash val="dash"/>
              </a:ln>
              <a:latin typeface="微软雅黑" panose="020B0503020204020204" charset="-122"/>
              <a:ea typeface="微软雅黑" charset="-122"/>
              <a:cs typeface="微软雅黑" panose="020B0503020204020204" charset="-122"/>
              <a:sym typeface="+mn-ea"/>
            </a:endParaRPr>
          </a:p>
          <a:p>
            <a:pPr marL="787400" lvl="1" indent="-381000" algn="l" defTabSz="914400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○"/>
            </a:pPr>
            <a:r>
              <a:rPr lang="zh-CN" altLang="en-US" sz="2400" b="1" spc="140">
                <a:ln w="3175">
                  <a:noFill/>
                  <a:prstDash val="dash"/>
                </a:ln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自以为得之矣。</a:t>
            </a:r>
          </a:p>
          <a:p>
            <a:pPr marL="787400" lvl="1" indent="-381000" algn="l" defTabSz="914400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○"/>
            </a:pPr>
            <a:r>
              <a:rPr lang="zh-CN" altLang="en-US" sz="2400" b="1" spc="140">
                <a:ln w="3175">
                  <a:noFill/>
                  <a:prstDash val="dash"/>
                </a:ln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余自齐安舟行适临汝。   </a:t>
            </a:r>
          </a:p>
          <a:p>
            <a:pPr marL="787400" lvl="1" indent="-381000" algn="l" defTabSz="914400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○"/>
            </a:pPr>
            <a:r>
              <a:rPr lang="zh-CN" altLang="en-US" sz="2800" b="1" spc="14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搏 </a:t>
            </a:r>
            <a:r>
              <a:rPr lang="zh-CN" altLang="en-US" sz="2400" b="1" spc="140">
                <a:ln w="3175">
                  <a:noFill/>
                  <a:prstDash val="dash"/>
                </a:ln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</a:t>
            </a:r>
          </a:p>
          <a:p>
            <a:pPr marL="787400" lvl="1" indent="-381000" algn="l" defTabSz="914400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○"/>
            </a:pPr>
            <a:r>
              <a:rPr lang="zh-CN" altLang="en-US" sz="2400" b="1" spc="140">
                <a:ln w="3175">
                  <a:noFill/>
                  <a:prstDash val="dash"/>
                </a:ln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水石相搏。</a:t>
            </a:r>
          </a:p>
          <a:p>
            <a:pPr marL="787400" lvl="1" indent="-381000" algn="l" defTabSz="914400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○"/>
            </a:pPr>
            <a:r>
              <a:rPr lang="zh-CN" altLang="en-US" sz="2400" b="1" spc="140">
                <a:ln w="3175">
                  <a:noFill/>
                  <a:prstDash val="dash"/>
                </a:ln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森然欲搏。</a:t>
            </a:r>
          </a:p>
          <a:p>
            <a:pPr marL="787400" lvl="1" indent="-381000" algn="l" defTabSz="914400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○"/>
            </a:pPr>
            <a:endParaRPr lang="zh-CN" altLang="en-US" sz="2400" b="1" spc="140">
              <a:ln w="3175">
                <a:noFill/>
                <a:prstDash val="dash"/>
              </a:ln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086100" y="217805"/>
            <a:ext cx="25361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3600" b="1">
                <a:solidFill>
                  <a:srgbClr val="FFFF00"/>
                </a:solidFill>
                <a:latin typeface="+mn-ea"/>
                <a:ea typeface="+mn-ea"/>
              </a:rPr>
              <a:t>一词多义</a:t>
            </a:r>
            <a:endParaRPr lang="zh-CN" altLang="en-US" sz="3600" b="1">
              <a:solidFill>
                <a:srgbClr val="FFFF00"/>
              </a:solidFill>
              <a:latin typeface="+mn-ea"/>
              <a:ea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06340" y="2395855"/>
            <a:ext cx="7370445" cy="46037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0070C0"/>
                </a:solidFill>
                <a:latin typeface="+mn-ea"/>
                <a:ea typeface="+mn-ea"/>
              </a:rPr>
              <a:t>代词，自己。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006340" y="2919095"/>
            <a:ext cx="7369175" cy="46037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0070C0"/>
                </a:solidFill>
                <a:latin typeface="+mn-ea"/>
                <a:ea typeface="+mn-ea"/>
              </a:rPr>
              <a:t>介词，从。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006340" y="4117340"/>
            <a:ext cx="7369175" cy="46037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0070C0"/>
                </a:solidFill>
                <a:latin typeface="+mn-ea"/>
                <a:ea typeface="+mn-ea"/>
              </a:rPr>
              <a:t>撞击。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006340" y="4645660"/>
            <a:ext cx="7369175" cy="46037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0070C0"/>
                </a:solidFill>
                <a:latin typeface="+mn-ea"/>
                <a:ea typeface="+mn-ea"/>
              </a:rPr>
              <a:t>抓、扑。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" grpId="0" uiExpand="1" build="p"/>
      <p:bldP spid="3" grpId="0" animBg="1"/>
      <p:bldP spid="4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858750" cy="1135526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306705" y="1543050"/>
            <a:ext cx="12069445" cy="439610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482156" y="220328"/>
            <a:ext cx="11894438" cy="642902"/>
          </a:xfrm>
          <a:prstGeom prst="rect">
            <a:avLst/>
          </a:prstGeom>
          <a:noFill/>
        </p:spPr>
        <p:txBody>
          <a:bodyPr wrap="square" lIns="66968" tIns="26787" rIns="66968" bIns="26787" rtlCol="0" anchor="ctr" anchorCtr="0"/>
          <a:lstStyle/>
          <a:p>
            <a:pPr marL="0"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220">
                <a:solidFill>
                  <a:schemeClr val="lt1"/>
                </a:solidFill>
                <a:latin typeface="微软雅黑" panose="020B0503020204020204" charset="-122"/>
                <a:ea typeface="微软雅黑"/>
              </a:rPr>
              <a:t>阅读检测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81965" y="1543050"/>
            <a:ext cx="11403330" cy="38525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rtlCol="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787400" lvl="1" indent="-381000" algn="l" defTabSz="914400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○"/>
            </a:pPr>
            <a:r>
              <a:rPr lang="zh-CN" altLang="en-US" sz="2800" b="1" spc="14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莫</a:t>
            </a:r>
            <a:r>
              <a:rPr lang="zh-CN" altLang="en-US" sz="2400" b="1" spc="140">
                <a:ln w="3175">
                  <a:noFill/>
                  <a:prstDash val="dash"/>
                </a:ln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</a:t>
            </a:r>
          </a:p>
          <a:p>
            <a:pPr marL="787400" lvl="1" indent="-381000" algn="l" defTabSz="914400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○"/>
            </a:pPr>
            <a:r>
              <a:rPr lang="zh-CN" altLang="en-US" sz="2400" b="1" spc="140">
                <a:ln w="3175">
                  <a:noFill/>
                  <a:prstDash val="dash"/>
                </a:ln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至莫夜月明。</a:t>
            </a:r>
          </a:p>
          <a:p>
            <a:pPr marL="787400" lvl="1" indent="-381000" algn="l" defTabSz="914400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○"/>
            </a:pPr>
            <a:r>
              <a:rPr lang="zh-CN" altLang="en-US" sz="2400" b="1" spc="140">
                <a:ln w="3175">
                  <a:noFill/>
                  <a:prstDash val="dash"/>
                </a:ln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故莫能知。</a:t>
            </a:r>
          </a:p>
          <a:p>
            <a:pPr marL="787400" lvl="1" indent="-381000" algn="l" defTabSz="914400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○"/>
            </a:pPr>
            <a:r>
              <a:rPr lang="zh-CN" altLang="en-US" sz="2800" b="1" spc="14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得</a:t>
            </a:r>
            <a:r>
              <a:rPr lang="zh-CN" altLang="en-US" sz="2400" b="1" spc="140">
                <a:ln w="3175">
                  <a:noFill/>
                  <a:prstDash val="dash"/>
                </a:ln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</a:t>
            </a:r>
          </a:p>
          <a:p>
            <a:pPr marL="787400" lvl="1" indent="-381000" algn="l" defTabSz="914400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○"/>
            </a:pPr>
            <a:r>
              <a:rPr lang="zh-CN" altLang="en-US" sz="2400" b="1" spc="140">
                <a:ln w="3175">
                  <a:noFill/>
                  <a:prstDash val="dash"/>
                </a:ln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得双石于潭上。</a:t>
            </a:r>
          </a:p>
          <a:p>
            <a:pPr marL="787400" lvl="1" indent="-381000" algn="l" defTabSz="914400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○"/>
            </a:pPr>
            <a:r>
              <a:rPr lang="zh-CN" altLang="en-US" sz="2400" b="1" spc="140">
                <a:ln w="3175">
                  <a:noFill/>
                  <a:prstDash val="dash"/>
                </a:ln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因得观所谓石钟者。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086100" y="217805"/>
            <a:ext cx="25361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3600" b="1">
                <a:solidFill>
                  <a:srgbClr val="FFFF00"/>
                </a:solidFill>
                <a:latin typeface="+mn-ea"/>
                <a:ea typeface="+mn-ea"/>
              </a:rPr>
              <a:t>一词多义</a:t>
            </a:r>
            <a:endParaRPr lang="zh-CN" altLang="en-US" sz="3600" b="1">
              <a:solidFill>
                <a:srgbClr val="FFFF00"/>
              </a:solidFill>
              <a:latin typeface="+mn-ea"/>
              <a:ea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06340" y="2395855"/>
            <a:ext cx="7370445" cy="46037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0070C0"/>
                </a:solidFill>
                <a:latin typeface="+mn-ea"/>
                <a:ea typeface="+mn-ea"/>
              </a:rPr>
              <a:t>通“暮”，晚上。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006340" y="2919095"/>
            <a:ext cx="7370445" cy="46037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0070C0"/>
                </a:solidFill>
                <a:latin typeface="+mn-ea"/>
                <a:ea typeface="+mn-ea"/>
              </a:rPr>
              <a:t>否定副词，不。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006340" y="4117340"/>
            <a:ext cx="7369175" cy="46037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0070C0"/>
                </a:solidFill>
                <a:latin typeface="+mn-ea"/>
                <a:ea typeface="+mn-ea"/>
              </a:rPr>
              <a:t>得到。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006340" y="4645660"/>
            <a:ext cx="7369175" cy="46037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0070C0"/>
                </a:solidFill>
                <a:latin typeface="+mn-ea"/>
                <a:ea typeface="+mn-ea"/>
              </a:rPr>
              <a:t>得以，能够。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" grpId="0" uiExpand="1" build="p"/>
      <p:bldP spid="3" grpId="0" animBg="1"/>
      <p:bldP spid="4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858750" cy="1135526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306705" y="1543050"/>
            <a:ext cx="12069445" cy="439610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482156" y="220328"/>
            <a:ext cx="11894438" cy="642902"/>
          </a:xfrm>
          <a:prstGeom prst="rect">
            <a:avLst/>
          </a:prstGeom>
          <a:noFill/>
        </p:spPr>
        <p:txBody>
          <a:bodyPr wrap="square" lIns="66968" tIns="26787" rIns="66968" bIns="26787" rtlCol="0" anchor="ctr" anchorCtr="0"/>
          <a:lstStyle/>
          <a:p>
            <a:pPr marL="0"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220">
                <a:solidFill>
                  <a:schemeClr val="lt1"/>
                </a:solidFill>
                <a:latin typeface="微软雅黑" panose="020B0503020204020204" charset="-122"/>
                <a:ea typeface="微软雅黑"/>
              </a:rPr>
              <a:t>阅读检测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81965" y="1543050"/>
            <a:ext cx="11403330" cy="38525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rtlCol="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787400" lvl="1" indent="-381000" algn="l" defTabSz="914400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○"/>
            </a:pPr>
            <a:r>
              <a:rPr lang="zh-CN" altLang="en-US" sz="2800" b="1" spc="14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鼓  </a:t>
            </a:r>
            <a:endParaRPr lang="zh-CN" altLang="en-US" sz="2800" b="1" spc="14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charset="-122"/>
              <a:ea typeface="微软雅黑" charset="-122"/>
              <a:cs typeface="微软雅黑" panose="020B0503020204020204" charset="-122"/>
              <a:sym typeface="+mn-ea"/>
            </a:endParaRPr>
          </a:p>
          <a:p>
            <a:pPr marL="787400" lvl="1" indent="-381000" algn="l" defTabSz="914400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○"/>
            </a:pPr>
            <a:r>
              <a:rPr lang="zh-CN" altLang="en-US" sz="2400" b="1" spc="140">
                <a:ln w="3175">
                  <a:noFill/>
                  <a:prstDash val="dash"/>
                </a:ln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如钟鼓不绝。</a:t>
            </a:r>
          </a:p>
          <a:p>
            <a:pPr marL="787400" lvl="1" indent="-381000" algn="l" defTabSz="914400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○"/>
            </a:pPr>
            <a:r>
              <a:rPr lang="zh-CN" altLang="en-US" sz="2400" b="1" spc="140">
                <a:ln w="3175">
                  <a:noFill/>
                  <a:prstDash val="dash"/>
                </a:ln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微风鼓浪。    </a:t>
            </a:r>
          </a:p>
          <a:p>
            <a:pPr marL="787400" lvl="1" indent="-381000" algn="l" defTabSz="914400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○"/>
            </a:pPr>
            <a:r>
              <a:rPr lang="zh-CN" altLang="en-US" sz="2800" b="1" spc="14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是</a:t>
            </a:r>
            <a:r>
              <a:rPr lang="zh-CN" altLang="en-US" sz="2400" b="1" spc="140">
                <a:ln w="3175">
                  <a:noFill/>
                  <a:prstDash val="dash"/>
                </a:ln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</a:t>
            </a:r>
          </a:p>
          <a:p>
            <a:pPr marL="787400" lvl="1" indent="-381000" algn="l" defTabSz="914400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○"/>
            </a:pPr>
            <a:r>
              <a:rPr lang="zh-CN" altLang="en-US" sz="2400" b="1" spc="140">
                <a:ln w="3175">
                  <a:noFill/>
                  <a:prstDash val="dash"/>
                </a:ln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是说也，人常疑之。</a:t>
            </a:r>
          </a:p>
          <a:p>
            <a:pPr marL="787400" lvl="1" indent="-381000" algn="l" defTabSz="914400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○"/>
            </a:pPr>
            <a:r>
              <a:rPr lang="zh-CN" altLang="en-US" sz="2400" b="1" spc="140">
                <a:ln w="3175">
                  <a:noFill/>
                  <a:prstDash val="dash"/>
                </a:ln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所在皆是也。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086100" y="217805"/>
            <a:ext cx="25361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3600" b="1">
                <a:solidFill>
                  <a:srgbClr val="FFFF00"/>
                </a:solidFill>
                <a:latin typeface="+mn-ea"/>
                <a:ea typeface="+mn-ea"/>
              </a:rPr>
              <a:t>一词多义</a:t>
            </a:r>
            <a:endParaRPr lang="zh-CN" altLang="en-US" sz="3600" b="1">
              <a:solidFill>
                <a:srgbClr val="FFFF00"/>
              </a:solidFill>
              <a:latin typeface="+mn-ea"/>
              <a:ea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06340" y="2395855"/>
            <a:ext cx="7370445" cy="46037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0070C0"/>
                </a:solidFill>
                <a:latin typeface="+mn-ea"/>
                <a:ea typeface="+mn-ea"/>
              </a:rPr>
              <a:t>名词，鼓。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006340" y="2919095"/>
            <a:ext cx="7370445" cy="46037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0070C0"/>
                </a:solidFill>
                <a:latin typeface="+mn-ea"/>
                <a:ea typeface="+mn-ea"/>
              </a:rPr>
              <a:t>动词，吹，拍。 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006340" y="4117340"/>
            <a:ext cx="7370445" cy="46037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0070C0"/>
                </a:solidFill>
                <a:latin typeface="+mn-ea"/>
                <a:ea typeface="+mn-ea"/>
              </a:rPr>
              <a:t>这种。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006340" y="4645660"/>
            <a:ext cx="7370445" cy="46037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0070C0"/>
                </a:solidFill>
                <a:latin typeface="+mn-ea"/>
                <a:ea typeface="+mn-ea"/>
              </a:rPr>
              <a:t>这样。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" grpId="0" uiExpand="1" build="p"/>
      <p:bldP spid="3" grpId="0" animBg="1"/>
      <p:bldP spid="4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858750" cy="1135526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306705" y="1543050"/>
            <a:ext cx="12069445" cy="439610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482156" y="220328"/>
            <a:ext cx="11894438" cy="642902"/>
          </a:xfrm>
          <a:prstGeom prst="rect">
            <a:avLst/>
          </a:prstGeom>
          <a:noFill/>
        </p:spPr>
        <p:txBody>
          <a:bodyPr wrap="square" lIns="66968" tIns="26787" rIns="66968" bIns="26787" rtlCol="0" anchor="ctr" anchorCtr="0"/>
          <a:lstStyle/>
          <a:p>
            <a:pPr marL="0"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220">
                <a:solidFill>
                  <a:schemeClr val="lt1"/>
                </a:solidFill>
                <a:latin typeface="微软雅黑" panose="020B0503020204020204" charset="-122"/>
                <a:ea typeface="微软雅黑"/>
              </a:rPr>
              <a:t>阅读检测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81965" y="1543050"/>
            <a:ext cx="11403330" cy="38525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rtlCol="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787400" lvl="1" indent="-381000" algn="l" defTabSz="914400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○"/>
            </a:pPr>
            <a:r>
              <a:rPr lang="zh-CN" altLang="en-US" sz="2800" b="1" spc="14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空中而多窍。</a:t>
            </a:r>
          </a:p>
          <a:p>
            <a:pPr marL="787400" lvl="1" indent="-381000" algn="l" defTabSz="914400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○"/>
            </a:pPr>
            <a:endParaRPr lang="zh-CN" altLang="en-US" sz="2800" b="1" spc="14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787400" lvl="1" indent="-381000" algn="l" defTabSz="914400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○"/>
            </a:pPr>
            <a:endParaRPr lang="zh-CN" altLang="en-US" sz="2800" b="1" spc="14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787400" lvl="1" indent="-381000" algn="l" defTabSz="914400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○"/>
            </a:pPr>
            <a:r>
              <a:rPr lang="zh-CN" altLang="en-US" sz="2800" b="1" spc="14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自以为得其实。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086100" y="217805"/>
            <a:ext cx="25361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3600" b="1">
                <a:solidFill>
                  <a:srgbClr val="FFFF00"/>
                </a:solidFill>
                <a:latin typeface="+mn-ea"/>
                <a:ea typeface="+mn-ea"/>
              </a:rPr>
              <a:t>古今异义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78985" y="2395855"/>
            <a:ext cx="7797800" cy="46037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0070C0"/>
                </a:solidFill>
                <a:latin typeface="+mn-ea"/>
                <a:ea typeface="+mn-ea"/>
              </a:rPr>
              <a:t>古：中间是空的。今：天空中。 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578985" y="4033520"/>
            <a:ext cx="7728585" cy="119888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sz="2400" b="1">
                <a:solidFill>
                  <a:srgbClr val="0070C0"/>
                </a:solidFill>
                <a:latin typeface="+mn-ea"/>
                <a:ea typeface="+mn-ea"/>
              </a:rPr>
              <a:t>古：两个词连用。其，那，指示代词。实，事情真相，名词。今：一个词。义为“实际上”。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" grpId="0" uiExpand="1" build="p"/>
      <p:bldP spid="100" grpId="0"/>
      <p:bldP spid="4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858750" cy="1135526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306705" y="1543050"/>
            <a:ext cx="12069445" cy="439610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482156" y="220328"/>
            <a:ext cx="11894438" cy="642902"/>
          </a:xfrm>
          <a:prstGeom prst="rect">
            <a:avLst/>
          </a:prstGeom>
          <a:noFill/>
        </p:spPr>
        <p:txBody>
          <a:bodyPr wrap="square" lIns="66968" tIns="26787" rIns="66968" bIns="26787" rtlCol="0" anchor="ctr" anchorCtr="0"/>
          <a:lstStyle/>
          <a:p>
            <a:pPr marL="0"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220">
                <a:solidFill>
                  <a:schemeClr val="lt1"/>
                </a:solidFill>
                <a:latin typeface="微软雅黑" panose="020B0503020204020204" charset="-122"/>
                <a:ea typeface="微软雅黑"/>
              </a:rPr>
              <a:t>阅读检测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81965" y="1543050"/>
            <a:ext cx="11403330" cy="38525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rtlCol="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787400" lvl="1" indent="-381000" algn="l" defTabSz="914400" eaLnBrk="1" fontAlgn="ctr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○"/>
            </a:pPr>
            <a:r>
              <a:rPr lang="zh-CN" altLang="en-US" sz="2800" b="1" spc="14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南声函胡，北音清越。</a:t>
            </a:r>
          </a:p>
          <a:p>
            <a:pPr marL="787400" lvl="1" indent="-381000" algn="l" defTabSz="914400" eaLnBrk="1" fontAlgn="ctr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○"/>
            </a:pPr>
            <a:r>
              <a:rPr lang="zh-CN" altLang="en-US" sz="2800" b="1" spc="14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于乱石间择其一二扣之。</a:t>
            </a:r>
          </a:p>
          <a:p>
            <a:pPr marL="787400" lvl="1" indent="-381000" algn="l" defTabSz="914400" eaLnBrk="1" fontAlgn="ctr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○"/>
            </a:pPr>
            <a:r>
              <a:rPr lang="zh-CN" altLang="en-US" sz="2800" b="1" spc="14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至莫夜月明。</a:t>
            </a:r>
          </a:p>
          <a:p>
            <a:pPr marL="787400" lvl="1" indent="-381000" algn="l" defTabSz="914400" eaLnBrk="1" fontAlgn="ctr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○"/>
            </a:pPr>
            <a:r>
              <a:rPr lang="zh-CN" altLang="en-US" sz="2800" b="1" spc="14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汝识之乎？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086100" y="217805"/>
            <a:ext cx="25361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3600" b="1">
                <a:solidFill>
                  <a:srgbClr val="FFFF00"/>
                </a:solidFill>
                <a:latin typeface="+mn-ea"/>
                <a:ea typeface="+mn-ea"/>
              </a:rPr>
              <a:t>古字通假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267325" y="2218055"/>
            <a:ext cx="7108825" cy="46037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0070C0"/>
                </a:solidFill>
                <a:latin typeface="+mn-ea"/>
                <a:ea typeface="+mn-ea"/>
              </a:rPr>
              <a:t>“函胡”通“含糊”，重浊而模糊。 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267325" y="3002280"/>
            <a:ext cx="7108825" cy="46037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0070C0"/>
                </a:solidFill>
                <a:latin typeface="+mn-ea"/>
                <a:ea typeface="+mn-ea"/>
              </a:rPr>
              <a:t>“扣”通“叩”，敲击。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267325" y="3721735"/>
            <a:ext cx="7108825" cy="46037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0070C0"/>
                </a:solidFill>
                <a:latin typeface="+mn-ea"/>
                <a:ea typeface="+mn-ea"/>
              </a:rPr>
              <a:t>“莫”通“暮”，晚上。 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267325" y="4524375"/>
            <a:ext cx="7108825" cy="46037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0070C0"/>
                </a:solidFill>
                <a:latin typeface="+mn-ea"/>
                <a:ea typeface="+mn-ea"/>
              </a:rPr>
              <a:t>“识”通“志”,记住。 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" grpId="0" uiExpand="1" build="p"/>
      <p:bldP spid="100" grpId="0"/>
      <p:bldP spid="4" grpId="0" animBg="1"/>
      <p:bldP spid="2" grpId="0" animBg="1"/>
      <p:bldP spid="3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858750" cy="1135526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306705" y="1543050"/>
            <a:ext cx="12069445" cy="439610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482156" y="220328"/>
            <a:ext cx="11894438" cy="642902"/>
          </a:xfrm>
          <a:prstGeom prst="rect">
            <a:avLst/>
          </a:prstGeom>
          <a:noFill/>
        </p:spPr>
        <p:txBody>
          <a:bodyPr wrap="square" lIns="66968" tIns="26787" rIns="66968" bIns="26787" rtlCol="0" anchor="ctr" anchorCtr="0"/>
          <a:lstStyle/>
          <a:p>
            <a:pPr marL="0"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220">
                <a:solidFill>
                  <a:schemeClr val="lt1"/>
                </a:solidFill>
                <a:latin typeface="微软雅黑" panose="020B0503020204020204" charset="-122"/>
                <a:ea typeface="微软雅黑"/>
              </a:rPr>
              <a:t>阅读检测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06705" y="1950085"/>
            <a:ext cx="11403330" cy="38525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rtlCol="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787400" lvl="1" indent="-381000" algn="l" defTabSz="914400" eaLnBrk="1" fontAlgn="ctr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○"/>
            </a:pPr>
            <a:r>
              <a:rPr lang="zh-CN" altLang="en-US" sz="2800" b="1" spc="14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今以钟罄置水中，虽大风浪不能鸣也。</a:t>
            </a:r>
          </a:p>
          <a:p>
            <a:pPr marL="787400" lvl="1" indent="-381000" algn="l" defTabSz="914400" eaLnBrk="1" fontAlgn="ctr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○"/>
            </a:pPr>
            <a:r>
              <a:rPr lang="zh-CN" altLang="en-US" sz="2800" b="1" spc="14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事不目见耳闻，而臆断其有无，可乎？</a:t>
            </a:r>
          </a:p>
          <a:p>
            <a:pPr marL="787400" lvl="1" indent="-381000" algn="l" defTabSz="914400" eaLnBrk="1" fontAlgn="ctr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○"/>
            </a:pPr>
            <a:r>
              <a:rPr lang="zh-CN" altLang="en-US" sz="2800" b="1" spc="14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余自齐安舟行适临汝。</a:t>
            </a:r>
          </a:p>
          <a:p>
            <a:pPr marL="787400" lvl="1" indent="-381000" algn="l" defTabSz="914400" eaLnBrk="1" fontAlgn="ctr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○"/>
            </a:pPr>
            <a:r>
              <a:rPr lang="zh-CN" altLang="en-US" sz="2800" b="1" spc="14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微风鼓浪。</a:t>
            </a:r>
          </a:p>
          <a:p>
            <a:pPr marL="787400" lvl="1" indent="-381000" algn="l" defTabSz="914400" eaLnBrk="1" fontAlgn="ctr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○"/>
            </a:pPr>
            <a:r>
              <a:rPr lang="zh-CN" altLang="en-US" sz="2800" b="1" spc="14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而此独以钟名。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086100" y="217805"/>
            <a:ext cx="25361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3600" b="1">
                <a:solidFill>
                  <a:srgbClr val="FFFF00"/>
                </a:solidFill>
                <a:latin typeface="+mn-ea"/>
                <a:ea typeface="+mn-ea"/>
              </a:rPr>
              <a:t>词类活用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504305" y="2198370"/>
            <a:ext cx="5871845" cy="46037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0070C0"/>
                </a:solidFill>
                <a:latin typeface="+mn-ea"/>
                <a:ea typeface="+mn-ea"/>
              </a:rPr>
              <a:t>鸣，使……发出声音，动词的使动用法。 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504305" y="2918460"/>
            <a:ext cx="5871845" cy="46037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0070C0"/>
                </a:solidFill>
                <a:latin typeface="+mn-ea"/>
                <a:ea typeface="+mn-ea"/>
              </a:rPr>
              <a:t>名做状，目，用眼；耳，用耳。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504305" y="3721100"/>
            <a:ext cx="5871845" cy="46037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0070C0"/>
                </a:solidFill>
                <a:latin typeface="+mn-ea"/>
                <a:ea typeface="+mn-ea"/>
              </a:rPr>
              <a:t>舟，名词作状语，乘舟。 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504305" y="4420235"/>
            <a:ext cx="5871845" cy="46037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0070C0"/>
                </a:solidFill>
                <a:latin typeface="+mn-ea"/>
                <a:ea typeface="+mn-ea"/>
              </a:rPr>
              <a:t>鼓，吹起，名词作动词。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504305" y="5131435"/>
            <a:ext cx="5871845" cy="46037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0070C0"/>
                </a:solidFill>
                <a:latin typeface="+mn-ea"/>
                <a:ea typeface="+mn-ea"/>
              </a:rPr>
              <a:t>名，命名，名词作动词。  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" grpId="0" uiExpand="1" build="p"/>
      <p:bldP spid="100" grpId="0"/>
      <p:bldP spid="4" grpId="0" animBg="1"/>
      <p:bldP spid="2" grpId="0" animBg="1"/>
      <p:bldP spid="3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858750" cy="1135526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306705" y="1543050"/>
            <a:ext cx="12069445" cy="439610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482156" y="220328"/>
            <a:ext cx="11894438" cy="642902"/>
          </a:xfrm>
          <a:prstGeom prst="rect">
            <a:avLst/>
          </a:prstGeom>
          <a:noFill/>
        </p:spPr>
        <p:txBody>
          <a:bodyPr wrap="square" lIns="66968" tIns="26787" rIns="66968" bIns="26787" rtlCol="0" anchor="ctr" anchorCtr="0"/>
          <a:lstStyle/>
          <a:p>
            <a:pPr marL="0"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220">
                <a:solidFill>
                  <a:schemeClr val="lt1"/>
                </a:solidFill>
                <a:latin typeface="微软雅黑" panose="020B0503020204020204" charset="-122"/>
                <a:ea typeface="微软雅黑"/>
              </a:rPr>
              <a:t>阅读检测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06705" y="1814830"/>
            <a:ext cx="11403330" cy="38525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rtlCol="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787400" lvl="1" indent="-381000" algn="l" defTabSz="914400" eaLnBrk="1" fontAlgn="ctr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○"/>
            </a:pPr>
            <a:r>
              <a:rPr lang="zh-CN" altLang="en-US" sz="2800" b="1" spc="14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古之人不余欺也。</a:t>
            </a:r>
          </a:p>
          <a:p>
            <a:pPr marL="787400" lvl="1" indent="-381000" algn="l" defTabSz="914400" eaLnBrk="1" fontAlgn="ctr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○"/>
            </a:pPr>
            <a:r>
              <a:rPr lang="zh-CN" altLang="en-US" sz="2800" b="1" spc="14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石之铿然有声者。</a:t>
            </a:r>
          </a:p>
          <a:p>
            <a:pPr marL="787400" lvl="1" indent="-381000" algn="l" defTabSz="914400" eaLnBrk="1" fontAlgn="ctr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○"/>
            </a:pPr>
            <a:r>
              <a:rPr lang="zh-CN" altLang="en-US" sz="2800" b="1" spc="14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而大声发于水上。</a:t>
            </a:r>
          </a:p>
          <a:p>
            <a:pPr marL="787400" lvl="1" indent="-381000" algn="l" defTabSz="914400" eaLnBrk="1" fontAlgn="ctr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○"/>
            </a:pPr>
            <a:r>
              <a:rPr lang="zh-CN" altLang="en-US" sz="2800" b="1" spc="14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今以钟磬置水中。</a:t>
            </a:r>
          </a:p>
          <a:p>
            <a:pPr marL="787400" lvl="1" indent="-381000" algn="l" defTabSz="914400" eaLnBrk="1" fontAlgn="ctr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○"/>
            </a:pPr>
            <a:r>
              <a:rPr lang="zh-CN" altLang="en-US" sz="2800" b="1" spc="14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噌吰者，周景王之无射也。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086100" y="217805"/>
            <a:ext cx="25361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3600" b="1">
                <a:solidFill>
                  <a:srgbClr val="FFFF00"/>
                </a:solidFill>
                <a:latin typeface="+mn-ea"/>
                <a:ea typeface="+mn-ea"/>
              </a:rPr>
              <a:t>特殊句式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504305" y="2198370"/>
            <a:ext cx="5871845" cy="46037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0070C0"/>
                </a:solidFill>
                <a:latin typeface="+mn-ea"/>
                <a:ea typeface="+mn-ea"/>
              </a:rPr>
              <a:t>宾语前置。 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504305" y="2918460"/>
            <a:ext cx="5871845" cy="46037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0070C0"/>
                </a:solidFill>
                <a:latin typeface="+mn-ea"/>
                <a:ea typeface="+mn-ea"/>
              </a:rPr>
              <a:t>定语后置句。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504305" y="3721100"/>
            <a:ext cx="5871845" cy="46037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0070C0"/>
                </a:solidFill>
                <a:latin typeface="+mn-ea"/>
                <a:ea typeface="+mn-ea"/>
              </a:rPr>
              <a:t>状语后置句。 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504305" y="4420235"/>
            <a:ext cx="5871845" cy="46037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0070C0"/>
                </a:solidFill>
                <a:latin typeface="+mn-ea"/>
                <a:ea typeface="+mn-ea"/>
              </a:rPr>
              <a:t>省略句。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504305" y="5131435"/>
            <a:ext cx="5871845" cy="46037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0070C0"/>
                </a:solidFill>
                <a:latin typeface="+mn-ea"/>
                <a:ea typeface="+mn-ea"/>
              </a:rPr>
              <a:t>判断句。  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" grpId="0" uiExpand="1" build="p"/>
      <p:bldP spid="100" grpId="0"/>
      <p:bldP spid="4" grpId="0" animBg="1"/>
      <p:bldP spid="2" grpId="0" animBg="1"/>
      <p:bldP spid="3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0" y="642313"/>
            <a:ext cx="9161859" cy="5946893"/>
          </a:xfrm>
          <a:custGeom>
            <a:avLst/>
            <a:gdLst>
              <a:gd name="connsiteX0" fmla="*/ 0 w 13680"/>
              <a:gd name="connsiteY0" fmla="*/ 0 h 8852"/>
              <a:gd name="connsiteX1" fmla="*/ 13680 w 13680"/>
              <a:gd name="connsiteY1" fmla="*/ 0 h 8852"/>
              <a:gd name="connsiteX2" fmla="*/ 8716 w 13680"/>
              <a:gd name="connsiteY2" fmla="*/ 8852 h 8852"/>
              <a:gd name="connsiteX3" fmla="*/ 0 w 13680"/>
              <a:gd name="connsiteY3" fmla="*/ 8846 h 8852"/>
              <a:gd name="connsiteX4" fmla="*/ 0 w 13680"/>
              <a:gd name="connsiteY4" fmla="*/ 0 h 8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80" h="8852">
                <a:moveTo>
                  <a:pt x="0" y="0"/>
                </a:moveTo>
                <a:lnTo>
                  <a:pt x="13680" y="0"/>
                </a:lnTo>
                <a:lnTo>
                  <a:pt x="8716" y="8852"/>
                </a:lnTo>
                <a:lnTo>
                  <a:pt x="0" y="8846"/>
                </a:lnTo>
                <a:lnTo>
                  <a:pt x="0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rcRect l="7430" r="7430"/>
          <a:stretch>
            <a:fillRect/>
          </a:stretch>
        </p:blipFill>
        <p:spPr>
          <a:xfrm>
            <a:off x="6107857" y="631518"/>
            <a:ext cx="6750893" cy="594688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080" h="8880">
                <a:moveTo>
                  <a:pt x="4964" y="0"/>
                </a:moveTo>
                <a:lnTo>
                  <a:pt x="4964" y="0"/>
                </a:lnTo>
                <a:lnTo>
                  <a:pt x="10080" y="4"/>
                </a:lnTo>
                <a:lnTo>
                  <a:pt x="10080" y="8880"/>
                </a:lnTo>
                <a:lnTo>
                  <a:pt x="0" y="8880"/>
                </a:lnTo>
                <a:lnTo>
                  <a:pt x="4964" y="0"/>
                </a:lnTo>
                <a:close/>
              </a:path>
            </a:pathLst>
          </a:custGeom>
        </p:spPr>
      </p:pic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016620" y="2938516"/>
            <a:ext cx="4982519" cy="2571623"/>
          </a:xfrm>
          <a:prstGeom prst="rect">
            <a:avLst/>
          </a:prstGeom>
          <a:noFill/>
        </p:spPr>
        <p:txBody>
          <a:bodyPr wrap="square" lIns="66968" tIns="26787" rIns="66968" bIns="26787" rtlCol="0" anchor="ctr" anchorCtr="0">
            <a:normAutofit lnSpcReduction="20000"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8800" b="1" spc="360">
                <a:solidFill>
                  <a:schemeClr val="lt1"/>
                </a:solidFill>
                <a:latin typeface="微软雅黑" panose="020B0503020204020204" charset="-122"/>
                <a:ea typeface="微软雅黑"/>
                <a:sym typeface="Times New Roman" panose="02020603050405020304" pitchFamily="18" charset="0"/>
              </a:rPr>
              <a:t>质疑探讨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627630" y="770890"/>
            <a:ext cx="2516956" cy="2632099"/>
          </a:xfrm>
          <a:prstGeom prst="ellipse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altLang="zh-CN" sz="11500" b="1">
                <a:solidFill>
                  <a:srgbClr val="FFFF00"/>
                </a:solidFill>
                <a:latin typeface="微软雅黑" panose="020B0503020204020204" charset="-122"/>
                <a:ea typeface="微软雅黑"/>
              </a:rPr>
              <a:t>04</a:t>
            </a:r>
          </a:p>
        </p:txBody>
      </p:sp>
    </p:spTree>
    <p:custDataLst>
      <p:tags r:id="rId1"/>
    </p:custDataLst>
  </p:cSld>
  <p:clrMapOvr>
    <a:masterClrMapping/>
  </p:clrMapOvr>
  <p:transition spd="slow">
    <p:blinds/>
    <p:sndAc>
      <p:stSnd>
        <p:snd r:embed="rId6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64353"/>
            <a:ext cx="12858750" cy="5303943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13289" y="152044"/>
            <a:ext cx="4886083" cy="739226"/>
          </a:xfrm>
          <a:prstGeom prst="rect">
            <a:avLst/>
          </a:prstGeom>
          <a:noFill/>
        </p:spPr>
        <p:txBody>
          <a:bodyPr wrap="square" lIns="66968" tIns="26787" rIns="66968" bIns="26787" rtlCol="0" anchor="b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240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导入课题</a:t>
            </a:r>
            <a:endParaRPr lang="zh-CN" altLang="en-US" sz="4400" b="1" spc="240">
              <a:solidFill>
                <a:srgbClr val="FF0000"/>
              </a:solidFill>
              <a:latin typeface="微软雅黑" panose="020B0503020204020204" charset="-122"/>
              <a:ea typeface="微软雅黑" charset="-122"/>
              <a:sym typeface="+mn-ea"/>
            </a:endParaRP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113030" y="1428115"/>
            <a:ext cx="5866765" cy="48406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b="1" spc="18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俗话说“眼见为实”，可美国伊利诺伊大学的韦斯克博士却用事实证明了“眼见”也出错。他进行过一项有趣的研究：他给参加减肥夏令营的青少年，每人发了一个杯子，用来倒橙汁喝。所发的杯子容量相等，却有高有矮，高的高度是矮的两倍。结果发现，青少年用矮杯子的人多出用高杯子的，可见对一件事情的认识是必须不仅要眼见还要亲自考察研究，才能得出正确的结论。</a:t>
            </a:r>
            <a:endParaRPr lang="zh-CN" altLang="en-US" sz="2400" b="1" spc="180">
              <a:ln w="3175">
                <a:noFill/>
                <a:prstDash val="dash"/>
              </a:ln>
              <a:solidFill>
                <a:schemeClr val="lt1"/>
              </a:solidFill>
              <a:latin typeface="微软雅黑" panose="020B0503020204020204" charset="-122"/>
              <a:ea typeface="微软雅黑" charset="-122"/>
              <a:cs typeface="微软雅黑" panose="020B0503020204020204" charset="-122"/>
            </a:endParaRPr>
          </a:p>
        </p:txBody>
      </p:sp>
      <p:pic>
        <p:nvPicPr>
          <p:cNvPr id="7" name="图片 6" descr="D:\meihua_service_cache\jpg/1ba4c0e93ed2236741cf8ed092bf7830.jpg1ba4c0e93ed2236741cf8ed092bf783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7"/>
          <a:srcRect t="28466" b="28466"/>
          <a:stretch>
            <a:fillRect/>
          </a:stretch>
        </p:blipFill>
        <p:spPr>
          <a:xfrm>
            <a:off x="6178383" y="1768109"/>
            <a:ext cx="5721870" cy="3696434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120" h="4080">
                <a:moveTo>
                  <a:pt x="0" y="0"/>
                </a:moveTo>
                <a:lnTo>
                  <a:pt x="9120" y="0"/>
                </a:lnTo>
                <a:lnTo>
                  <a:pt x="9120" y="4080"/>
                </a:lnTo>
                <a:lnTo>
                  <a:pt x="0" y="408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" grpId="0"/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62890" y="232410"/>
            <a:ext cx="12232005" cy="128524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l" fontAlgn="auto">
              <a:lnSpc>
                <a:spcPct val="150000"/>
              </a:lnSpc>
            </a:pPr>
            <a:r>
              <a:rPr lang="zh-CN" altLang="en-US" sz="2800" b="1"/>
              <a:t>郦道元、李渤对石钟山得名由来各有什么说法？作者为什么对二人的说法提出质疑？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61620" y="1739900"/>
          <a:ext cx="12235180" cy="47034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58795"/>
                <a:gridCol w="3058795"/>
                <a:gridCol w="3058795"/>
                <a:gridCol w="3058795"/>
              </a:tblGrid>
              <a:tr h="156781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+mj-ea"/>
                          <a:ea typeface="+mj-ea"/>
                          <a:cs typeface="新宋体" panose="02010609030101010101" charset="-122"/>
                        </a:rPr>
                        <a:t>二人说法</a:t>
                      </a:r>
                      <a:endParaRPr lang="en-US" altLang="en-US" sz="2800" b="1">
                        <a:latin typeface="+mj-ea"/>
                        <a:ea typeface="+mj-ea"/>
                        <a:cs typeface="新宋体" panose="02010609030101010101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+mj-ea"/>
                          <a:ea typeface="+mj-ea"/>
                          <a:cs typeface="新宋体" panose="02010609030101010101" charset="-122"/>
                        </a:rPr>
                        <a:t>得名由来</a:t>
                      </a:r>
                      <a:endParaRPr lang="en-US" altLang="en-US" sz="2800" b="1">
                        <a:latin typeface="+mj-ea"/>
                        <a:ea typeface="+mj-ea"/>
                        <a:cs typeface="新宋体" panose="02010609030101010101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+mj-ea"/>
                          <a:ea typeface="+mj-ea"/>
                          <a:cs typeface="新宋体" panose="02010609030101010101" charset="-122"/>
                        </a:rPr>
                        <a:t>作者态度</a:t>
                      </a:r>
                      <a:endParaRPr lang="en-US" altLang="en-US" sz="2800" b="1">
                        <a:latin typeface="+mj-ea"/>
                        <a:ea typeface="+mj-ea"/>
                        <a:cs typeface="新宋体" panose="02010609030101010101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+mj-ea"/>
                          <a:ea typeface="+mj-ea"/>
                          <a:cs typeface="新宋体" panose="02010609030101010101" charset="-122"/>
                        </a:rPr>
                        <a:t>作者依据</a:t>
                      </a:r>
                      <a:endParaRPr lang="en-US" altLang="en-US" sz="2800" b="1">
                        <a:latin typeface="+mj-ea"/>
                        <a:ea typeface="+mj-ea"/>
                        <a:cs typeface="新宋体" panose="02010609030101010101" charset="-122"/>
                      </a:endParaRPr>
                    </a:p>
                  </a:txBody>
                  <a:tcPr marL="68580" marR="68580" marT="0" marB="0" anchor="ctr"/>
                </a:tc>
              </a:tr>
              <a:tr h="156781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156781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62890" y="232410"/>
            <a:ext cx="12232005" cy="128524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l" fontAlgn="auto">
              <a:lnSpc>
                <a:spcPct val="150000"/>
              </a:lnSpc>
            </a:pPr>
            <a:r>
              <a:rPr lang="zh-CN" altLang="en-US" sz="2800" b="1"/>
              <a:t>郦道元、李渤对石钟山得名由来各有什么说法？作者为什么对二人的说法提出质疑？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61620" y="1739900"/>
          <a:ext cx="12235180" cy="47034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9800"/>
                <a:gridCol w="4392930"/>
                <a:gridCol w="1784985"/>
                <a:gridCol w="3847465"/>
              </a:tblGrid>
              <a:tr h="156781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+mj-ea"/>
                          <a:ea typeface="+mj-ea"/>
                          <a:cs typeface="新宋体" panose="02010609030101010101" charset="-122"/>
                        </a:rPr>
                        <a:t>二人说法</a:t>
                      </a:r>
                      <a:endParaRPr lang="en-US" altLang="en-US" sz="2800" b="1">
                        <a:latin typeface="+mj-ea"/>
                        <a:ea typeface="+mj-ea"/>
                        <a:cs typeface="新宋体" panose="02010609030101010101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+mj-ea"/>
                          <a:ea typeface="+mj-ea"/>
                          <a:cs typeface="新宋体" panose="02010609030101010101" charset="-122"/>
                        </a:rPr>
                        <a:t>得名由来</a:t>
                      </a:r>
                      <a:endParaRPr lang="en-US" altLang="en-US" sz="2800" b="1">
                        <a:latin typeface="+mj-ea"/>
                        <a:ea typeface="+mj-ea"/>
                        <a:cs typeface="新宋体" panose="02010609030101010101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+mj-ea"/>
                          <a:ea typeface="+mj-ea"/>
                          <a:cs typeface="新宋体" panose="02010609030101010101" charset="-122"/>
                        </a:rPr>
                        <a:t>作者态度</a:t>
                      </a:r>
                      <a:endParaRPr lang="en-US" altLang="en-US" sz="2800" b="1">
                        <a:latin typeface="+mj-ea"/>
                        <a:ea typeface="+mj-ea"/>
                        <a:cs typeface="新宋体" panose="02010609030101010101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+mj-ea"/>
                          <a:ea typeface="+mj-ea"/>
                          <a:cs typeface="新宋体" panose="02010609030101010101" charset="-122"/>
                        </a:rPr>
                        <a:t>作者依据</a:t>
                      </a:r>
                      <a:endParaRPr lang="en-US" altLang="en-US" sz="2800" b="1">
                        <a:latin typeface="+mj-ea"/>
                        <a:ea typeface="+mj-ea"/>
                        <a:cs typeface="新宋体" panose="02010609030101010101" charset="-122"/>
                      </a:endParaRPr>
                    </a:p>
                  </a:txBody>
                  <a:tcPr marL="68580" marR="68580" marT="0" marB="0" anchor="ctr"/>
                </a:tc>
              </a:tr>
              <a:tr h="156781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+mj-ea"/>
                          <a:ea typeface="+mj-ea"/>
                          <a:cs typeface="新宋体" panose="02010609030101010101" charset="-122"/>
                        </a:rPr>
                        <a:t>郦说（水石相搏发声说）</a:t>
                      </a:r>
                      <a:endParaRPr lang="en-US" altLang="en-US" sz="2400" b="1">
                        <a:latin typeface="+mj-ea"/>
                        <a:ea typeface="+mj-ea"/>
                        <a:cs typeface="新宋体" panose="02010609030101010101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+mj-ea"/>
                          <a:ea typeface="+mj-ea"/>
                          <a:cs typeface="新宋体" panose="02010609030101010101" charset="-122"/>
                        </a:rPr>
                        <a:t>下临深潭，微风鼓浪，水石相搏，声如洪钟。</a:t>
                      </a:r>
                      <a:endParaRPr lang="en-US" altLang="en-US" sz="2400" b="1">
                        <a:latin typeface="+mj-ea"/>
                        <a:ea typeface="+mj-ea"/>
                        <a:cs typeface="新宋体" panose="02010609030101010101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+mj-ea"/>
                          <a:ea typeface="+mj-ea"/>
                          <a:cs typeface="新宋体" panose="02010609030101010101" charset="-122"/>
                        </a:rPr>
                        <a:t>人常疑之</a:t>
                      </a:r>
                      <a:endParaRPr lang="en-US" altLang="en-US" sz="2400" b="1">
                        <a:latin typeface="+mj-ea"/>
                        <a:ea typeface="+mj-ea"/>
                        <a:cs typeface="新宋体" panose="02010609030101010101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+mj-ea"/>
                          <a:ea typeface="+mj-ea"/>
                          <a:cs typeface="新宋体" panose="02010609030101010101" charset="-122"/>
                        </a:rPr>
                        <a:t>今以钟磬置水中虽大风浪不能鸣也，而况石乎！</a:t>
                      </a:r>
                      <a:endParaRPr lang="en-US" altLang="en-US" sz="2400" b="1">
                        <a:latin typeface="+mj-ea"/>
                        <a:ea typeface="+mj-ea"/>
                        <a:cs typeface="新宋体" panose="02010609030101010101" charset="-122"/>
                      </a:endParaRPr>
                    </a:p>
                  </a:txBody>
                  <a:tcPr marL="68580" marR="68580" marT="0" marB="0" anchor="ctr"/>
                </a:tc>
              </a:tr>
              <a:tr h="156781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+mj-ea"/>
                          <a:ea typeface="+mj-ea"/>
                          <a:cs typeface="新宋体" panose="02010609030101010101" charset="-122"/>
                        </a:rPr>
                        <a:t>李说（石头发音说）</a:t>
                      </a:r>
                      <a:endParaRPr lang="en-US" altLang="en-US" sz="2400" b="1">
                        <a:latin typeface="+mj-ea"/>
                        <a:ea typeface="+mj-ea"/>
                        <a:cs typeface="新宋体" panose="02010609030101010101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+mj-ea"/>
                          <a:ea typeface="+mj-ea"/>
                          <a:cs typeface="新宋体" panose="02010609030101010101" charset="-122"/>
                        </a:rPr>
                        <a:t>得双石于潭上，扣而聆之，南声函胡，北音清越，桴止响腾，余韵徐歇。</a:t>
                      </a:r>
                      <a:endParaRPr lang="en-US" altLang="en-US" sz="2400" b="1">
                        <a:latin typeface="+mj-ea"/>
                        <a:ea typeface="+mj-ea"/>
                        <a:cs typeface="新宋体" panose="02010609030101010101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+mj-ea"/>
                          <a:ea typeface="+mj-ea"/>
                          <a:cs typeface="新宋体" panose="02010609030101010101" charset="-122"/>
                        </a:rPr>
                        <a:t>余尤疑之</a:t>
                      </a:r>
                      <a:endParaRPr lang="en-US" altLang="en-US" sz="2400" b="1">
                        <a:latin typeface="+mj-ea"/>
                        <a:ea typeface="+mj-ea"/>
                        <a:cs typeface="新宋体" panose="02010609030101010101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+mj-ea"/>
                          <a:ea typeface="+mj-ea"/>
                          <a:cs typeface="新宋体" panose="02010609030101010101" charset="-122"/>
                        </a:rPr>
                        <a:t>石之铿然有声者，所在皆是也，而此独以钟名，何哉？</a:t>
                      </a:r>
                      <a:endParaRPr lang="en-US" altLang="en-US" sz="2400" b="1">
                        <a:latin typeface="+mj-ea"/>
                        <a:ea typeface="+mj-ea"/>
                        <a:cs typeface="新宋体" panose="02010609030101010101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5808980" y="1448435"/>
            <a:ext cx="6062980" cy="1640840"/>
          </a:xfrm>
          <a:prstGeom prst="rect">
            <a:avLst/>
          </a:prstGeom>
          <a:noFill/>
        </p:spPr>
        <p:txBody>
          <a:bodyPr wrap="square" lIns="66968" tIns="26787" rIns="66968" bIns="26787" rtlCol="0" anchor="b" anchorCtr="0">
            <a:normAutofit fontScale="90000"/>
          </a:bodyPr>
          <a:lstStyle/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800" b="1" spc="22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/>
              </a:rPr>
              <a:t>对两说的分别怀疑，提法上也有所不同，为什么？</a:t>
            </a:r>
            <a:endParaRPr lang="zh-CN" altLang="en-US" sz="3800" b="1" spc="22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charset="-122"/>
            </a:endParaRPr>
          </a:p>
        </p:txBody>
      </p:sp>
      <p:sp>
        <p:nvSpPr>
          <p:cNvPr id="4" name="矩形 10"/>
          <p:cNvSpPr/>
          <p:nvPr>
            <p:custDataLst>
              <p:tags r:id="rId3"/>
            </p:custDataLst>
          </p:nvPr>
        </p:nvSpPr>
        <p:spPr>
          <a:xfrm>
            <a:off x="642943" y="1285815"/>
            <a:ext cx="11572968" cy="4661078"/>
          </a:xfrm>
          <a:prstGeom prst="rect">
            <a:avLst/>
          </a:prstGeom>
          <a:noFill/>
          <a:ln w="444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2" name="图片 1" descr="791fbc5491b04402821b6508cdf23b22"/>
          <p:cNvPicPr>
            <a:picLocks noChangeAspect="1"/>
          </p:cNvPicPr>
          <p:nvPr/>
        </p:nvPicPr>
        <p:blipFill>
          <a:blip r:embed="rId5"/>
          <a:srcRect t="19667"/>
          <a:stretch>
            <a:fillRect/>
          </a:stretch>
        </p:blipFill>
        <p:spPr>
          <a:xfrm>
            <a:off x="859155" y="1898650"/>
            <a:ext cx="4690110" cy="34347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915025" y="3412490"/>
            <a:ext cx="5143500" cy="180848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rtlCol="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-28575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</a:pPr>
            <a:r>
              <a:rPr lang="zh-CN" sz="2800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对郦说：客观记叙，没有轻率的判断其是非。</a:t>
            </a:r>
            <a:endParaRPr lang="zh-CN" sz="2800" b="1" spc="16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charset="-122"/>
              <a:ea typeface="微软雅黑" charset="-122"/>
              <a:cs typeface="微软雅黑" panose="020B0503020204020204" charset="-122"/>
            </a:endParaRPr>
          </a:p>
          <a:p>
            <a:pPr lvl="0" indent="-28575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</a:pPr>
            <a:r>
              <a:rPr lang="zh-CN" sz="2800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对李说：强调对其说法的否定。</a:t>
            </a:r>
            <a:endParaRPr lang="zh-CN" sz="2800" b="1" spc="16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charset="-122"/>
              <a:ea typeface="微软雅黑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 animBg="1"/>
      <p:bldP spid="7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5746750" y="1502410"/>
            <a:ext cx="6062980" cy="2847975"/>
          </a:xfrm>
          <a:prstGeom prst="rect">
            <a:avLst/>
          </a:prstGeom>
          <a:noFill/>
        </p:spPr>
        <p:txBody>
          <a:bodyPr wrap="square" lIns="66968" tIns="26787" rIns="66968" bIns="26787" rtlCol="0" anchor="b" anchorCtr="0">
            <a:normAutofit fontScale="70000"/>
          </a:bodyPr>
          <a:lstStyle/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800" b="1" spc="22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/>
              </a:rPr>
              <a:t>苏轼对两人的观点都持“疑”，那么，“中华千古奇音第一山”的石钟山到底是因为什么命名的呢？苏轼是用什么手段来解“疑”的呢？</a:t>
            </a:r>
          </a:p>
        </p:txBody>
      </p:sp>
      <p:sp>
        <p:nvSpPr>
          <p:cNvPr id="4" name="矩形 10"/>
          <p:cNvSpPr/>
          <p:nvPr>
            <p:custDataLst>
              <p:tags r:id="rId3"/>
            </p:custDataLst>
          </p:nvPr>
        </p:nvSpPr>
        <p:spPr>
          <a:xfrm>
            <a:off x="642943" y="1285815"/>
            <a:ext cx="11572968" cy="4661078"/>
          </a:xfrm>
          <a:prstGeom prst="rect">
            <a:avLst/>
          </a:prstGeom>
          <a:noFill/>
          <a:ln w="444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2" name="图片 1" descr="791fbc5491b04402821b6508cdf23b22"/>
          <p:cNvPicPr>
            <a:picLocks noChangeAspect="1"/>
          </p:cNvPicPr>
          <p:nvPr/>
        </p:nvPicPr>
        <p:blipFill>
          <a:blip r:embed="rId5"/>
          <a:srcRect t="19667"/>
          <a:stretch>
            <a:fillRect/>
          </a:stretch>
        </p:blipFill>
        <p:spPr>
          <a:xfrm>
            <a:off x="859155" y="1898650"/>
            <a:ext cx="4690110" cy="34347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46750" y="4535805"/>
            <a:ext cx="5143500" cy="7975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rtlCol="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-28575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</a:pPr>
            <a:r>
              <a:rPr lang="zh-CN" sz="2800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实地考察。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 animBg="1"/>
      <p:bldP spid="7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5808980" y="1448435"/>
            <a:ext cx="6407785" cy="1203325"/>
          </a:xfrm>
          <a:prstGeom prst="rect">
            <a:avLst/>
          </a:prstGeom>
          <a:noFill/>
        </p:spPr>
        <p:txBody>
          <a:bodyPr wrap="square" lIns="66968" tIns="26787" rIns="66968" bIns="26787" rtlCol="0" anchor="b" anchorCtr="0">
            <a:normAutofit lnSpcReduction="20000"/>
          </a:bodyPr>
          <a:lstStyle/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800" b="1" spc="22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/>
              </a:rPr>
              <a:t>苏轼的实地考察分几个阶段？</a:t>
            </a:r>
          </a:p>
        </p:txBody>
      </p:sp>
      <p:sp>
        <p:nvSpPr>
          <p:cNvPr id="4" name="矩形 10"/>
          <p:cNvSpPr/>
          <p:nvPr>
            <p:custDataLst>
              <p:tags r:id="rId3"/>
            </p:custDataLst>
          </p:nvPr>
        </p:nvSpPr>
        <p:spPr>
          <a:xfrm>
            <a:off x="642943" y="1285815"/>
            <a:ext cx="11572968" cy="4661078"/>
          </a:xfrm>
          <a:prstGeom prst="rect">
            <a:avLst/>
          </a:prstGeom>
          <a:noFill/>
          <a:ln w="444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2" name="图片 1" descr="791fbc5491b04402821b6508cdf23b22"/>
          <p:cNvPicPr>
            <a:picLocks noChangeAspect="1"/>
          </p:cNvPicPr>
          <p:nvPr/>
        </p:nvPicPr>
        <p:blipFill>
          <a:blip r:embed="rId5"/>
          <a:srcRect t="19667"/>
          <a:stretch>
            <a:fillRect/>
          </a:stretch>
        </p:blipFill>
        <p:spPr>
          <a:xfrm>
            <a:off x="859155" y="1898650"/>
            <a:ext cx="4690110" cy="34347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904230" y="3224530"/>
            <a:ext cx="5956935" cy="180848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rtlCol="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-28575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</a:pPr>
            <a:r>
              <a:rPr lang="zh-CN" sz="2800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两个阶段：</a:t>
            </a:r>
          </a:p>
          <a:p>
            <a:pPr lvl="0" indent="-28575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</a:pPr>
            <a:r>
              <a:rPr lang="zh-CN" sz="2800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白天：寺僧演示</a:t>
            </a:r>
            <a:r>
              <a:rPr altLang="zh-CN" sz="2800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——</a:t>
            </a:r>
            <a:r>
              <a:rPr lang="zh-CN" sz="2800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“笑”（嘲讽）</a:t>
            </a:r>
          </a:p>
          <a:p>
            <a:pPr lvl="0" indent="-28575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</a:pPr>
            <a:r>
              <a:rPr lang="zh-CN" sz="2800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暮夜：夜泊绝壁</a:t>
            </a:r>
            <a:r>
              <a:rPr altLang="zh-CN" sz="2800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——</a:t>
            </a:r>
            <a:r>
              <a:rPr lang="zh-CN" sz="2800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“笑”（自得）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 animBg="1"/>
      <p:bldP spid="7" grpId="0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1022350" y="1427480"/>
            <a:ext cx="10996295" cy="1661160"/>
          </a:xfrm>
          <a:prstGeom prst="rect">
            <a:avLst/>
          </a:prstGeom>
          <a:noFill/>
        </p:spPr>
        <p:txBody>
          <a:bodyPr wrap="square" lIns="66968" tIns="26787" rIns="66968" bIns="26787" rtlCol="0" anchor="b" anchorCtr="0">
            <a:normAutofit fontScale="90000"/>
          </a:bodyPr>
          <a:lstStyle/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800" b="1" spc="22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/>
              </a:rPr>
              <a:t>夜游石钟山，作者是怎样描写月夜绝壁下的情景的？第二段的描写与下一段的哪句话照应？有什么作用？</a:t>
            </a:r>
          </a:p>
        </p:txBody>
      </p:sp>
      <p:sp>
        <p:nvSpPr>
          <p:cNvPr id="4" name="矩形 10"/>
          <p:cNvSpPr/>
          <p:nvPr>
            <p:custDataLst>
              <p:tags r:id="rId3"/>
            </p:custDataLst>
          </p:nvPr>
        </p:nvSpPr>
        <p:spPr>
          <a:xfrm>
            <a:off x="642943" y="1285815"/>
            <a:ext cx="11572968" cy="4661078"/>
          </a:xfrm>
          <a:prstGeom prst="rect">
            <a:avLst/>
          </a:prstGeom>
          <a:noFill/>
          <a:ln w="444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11580" y="3234690"/>
            <a:ext cx="9502140" cy="23393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rtlCol="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-28575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</a:pPr>
            <a:r>
              <a:rPr lang="zh-CN" sz="2400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大石</a:t>
            </a:r>
            <a:r>
              <a:rPr altLang="zh-CN" sz="2400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——</a:t>
            </a:r>
            <a:r>
              <a:rPr lang="zh-CN" sz="2400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比喻绘形</a:t>
            </a:r>
            <a:endParaRPr lang="zh-CN" sz="2400" b="1" spc="16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charset="-122"/>
              <a:ea typeface="微软雅黑" charset="-122"/>
              <a:cs typeface="微软雅黑" panose="020B0503020204020204" charset="-122"/>
              <a:sym typeface="+mn-ea"/>
            </a:endParaRPr>
          </a:p>
          <a:p>
            <a:pPr lvl="0" indent="-28575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</a:pPr>
            <a:r>
              <a:rPr lang="zh-CN" sz="2400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栖鹘</a:t>
            </a:r>
            <a:r>
              <a:rPr altLang="zh-CN" sz="2400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——</a:t>
            </a:r>
            <a:r>
              <a:rPr lang="zh-CN" sz="2400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直接绘声   阴森可怖→烘托亲身探访的不易</a:t>
            </a:r>
          </a:p>
          <a:p>
            <a:pPr lvl="0" indent="-28575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</a:pPr>
            <a:r>
              <a:rPr lang="zh-CN" sz="2400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鹳鹤</a:t>
            </a:r>
            <a:r>
              <a:rPr altLang="zh-CN" sz="2400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——</a:t>
            </a:r>
            <a:r>
              <a:rPr lang="zh-CN" sz="2400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比喻拟声</a:t>
            </a:r>
          </a:p>
          <a:p>
            <a:pPr lvl="0" indent="-28575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</a:pPr>
            <a:r>
              <a:rPr lang="zh-CN" sz="2400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“士大夫终不肯以小舟夜泊绝壁之下，故莫能知。”</a:t>
            </a:r>
          </a:p>
        </p:txBody>
      </p:sp>
      <p:sp>
        <p:nvSpPr>
          <p:cNvPr id="3" name="右大括号 2"/>
          <p:cNvSpPr/>
          <p:nvPr/>
        </p:nvSpPr>
        <p:spPr>
          <a:xfrm>
            <a:off x="3989705" y="3479165"/>
            <a:ext cx="231775" cy="1223645"/>
          </a:xfrm>
          <a:prstGeom prst="rightBrace">
            <a:avLst>
              <a:gd name="adj1" fmla="val 0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 animBg="1"/>
      <p:bldP spid="7" grpId="0" uiExpand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1052830" y="1448435"/>
            <a:ext cx="10819130" cy="921385"/>
          </a:xfrm>
          <a:prstGeom prst="rect">
            <a:avLst/>
          </a:prstGeom>
          <a:noFill/>
        </p:spPr>
        <p:txBody>
          <a:bodyPr wrap="square" lIns="66968" tIns="26787" rIns="66968" bIns="26787" rtlCol="0" anchor="b" anchorCtr="0"/>
          <a:lstStyle/>
          <a:p>
            <a:pPr marL="0" indent="0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22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/>
              </a:rPr>
              <a:t>经过实地考察，作者认为石钟山得名的由来是什么？</a:t>
            </a:r>
            <a:endParaRPr lang="zh-CN" altLang="en-US" sz="3600" b="1" spc="22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charset="-122"/>
            </a:endParaRPr>
          </a:p>
        </p:txBody>
      </p:sp>
      <p:sp>
        <p:nvSpPr>
          <p:cNvPr id="4" name="矩形 10"/>
          <p:cNvSpPr/>
          <p:nvPr>
            <p:custDataLst>
              <p:tags r:id="rId3"/>
            </p:custDataLst>
          </p:nvPr>
        </p:nvSpPr>
        <p:spPr>
          <a:xfrm>
            <a:off x="642943" y="1285815"/>
            <a:ext cx="11572968" cy="4661078"/>
          </a:xfrm>
          <a:prstGeom prst="rect">
            <a:avLst/>
          </a:prstGeom>
          <a:noFill/>
          <a:ln w="444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230630" y="2551430"/>
          <a:ext cx="10469880" cy="27012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89960"/>
                <a:gridCol w="3489960"/>
                <a:gridCol w="3489960"/>
              </a:tblGrid>
              <a:tr h="90043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+mj-ea"/>
                          <a:ea typeface="+mj-ea"/>
                          <a:cs typeface="新宋体" panose="02010609030101010101" charset="-122"/>
                        </a:rPr>
                        <a:t>声    源</a:t>
                      </a:r>
                      <a:endParaRPr lang="en-US" altLang="en-US" sz="2400" b="1">
                        <a:latin typeface="+mj-ea"/>
                        <a:ea typeface="+mj-ea"/>
                        <a:cs typeface="新宋体" panose="02010609030101010101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+mj-ea"/>
                          <a:ea typeface="+mj-ea"/>
                          <a:cs typeface="新宋体" panose="02010609030101010101" charset="-122"/>
                        </a:rPr>
                        <a:t>声    音</a:t>
                      </a:r>
                      <a:endParaRPr lang="en-US" altLang="en-US" sz="2400" b="1">
                        <a:latin typeface="+mj-ea"/>
                        <a:ea typeface="+mj-ea"/>
                        <a:cs typeface="新宋体" panose="02010609030101010101" charset="-122"/>
                      </a:endParaRPr>
                    </a:p>
                  </a:txBody>
                  <a:tcPr marL="68580" marR="68580" marT="0" marB="0" anchor="ctr"/>
                </a:tc>
              </a:tr>
              <a:tr h="90043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4000" b="1">
                          <a:solidFill>
                            <a:srgbClr val="FF0000"/>
                          </a:solidFill>
                        </a:rPr>
                        <a:t>  </a:t>
                      </a:r>
                      <a:r>
                        <a:rPr lang="zh-CN" altLang="en-US" sz="4000" b="1">
                          <a:solidFill>
                            <a:srgbClr val="FF0000"/>
                          </a:solidFill>
                        </a:rPr>
                        <a:t>水石相搏说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+mj-ea"/>
                          <a:ea typeface="+mj-ea"/>
                          <a:cs typeface="+mj-ea"/>
                        </a:rPr>
                        <a:t>微波——山下石穴罅</a:t>
                      </a:r>
                      <a:endParaRPr lang="en-US" altLang="en-US" sz="2400" b="1">
                        <a:latin typeface="+mj-ea"/>
                        <a:ea typeface="+mj-ea"/>
                        <a:cs typeface="+mj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+mj-ea"/>
                          <a:ea typeface="+mj-ea"/>
                          <a:cs typeface="新宋体" panose="02010609030101010101" charset="-122"/>
                        </a:rPr>
                        <a:t>噌吰如钟鼓不绝</a:t>
                      </a:r>
                      <a:endParaRPr lang="en-US" altLang="en-US" sz="2400" b="1">
                        <a:latin typeface="+mj-ea"/>
                        <a:ea typeface="+mj-ea"/>
                        <a:cs typeface="新宋体" panose="02010609030101010101" charset="-122"/>
                      </a:endParaRPr>
                    </a:p>
                  </a:txBody>
                  <a:tcPr marL="68580" marR="68580" marT="0" marB="0" anchor="ctr"/>
                </a:tc>
              </a:tr>
              <a:tr h="90043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+mj-ea"/>
                          <a:ea typeface="+mj-ea"/>
                          <a:cs typeface="+mj-ea"/>
                        </a:rPr>
                        <a:t>风水——中流之大石</a:t>
                      </a:r>
                      <a:endParaRPr lang="en-US" altLang="en-US" sz="2400" b="1">
                        <a:latin typeface="+mj-ea"/>
                        <a:ea typeface="+mj-ea"/>
                        <a:cs typeface="+mj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+mj-ea"/>
                          <a:ea typeface="+mj-ea"/>
                          <a:cs typeface="新宋体" panose="02010609030101010101" charset="-122"/>
                        </a:rPr>
                        <a:t>有窽坎镗鞳之声</a:t>
                      </a:r>
                      <a:endParaRPr lang="en-US" altLang="en-US" sz="2400" b="1">
                        <a:latin typeface="+mj-ea"/>
                        <a:ea typeface="+mj-ea"/>
                        <a:cs typeface="新宋体" panose="02010609030101010101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803910" y="1654810"/>
            <a:ext cx="3997960" cy="3922395"/>
          </a:xfrm>
          <a:prstGeom prst="rect">
            <a:avLst/>
          </a:prstGeom>
          <a:noFill/>
        </p:spPr>
        <p:txBody>
          <a:bodyPr wrap="square" lIns="66968" tIns="26787" rIns="66968" bIns="26787" rtlCol="0" anchor="b" anchorCtr="0">
            <a:normAutofit fontScale="70000"/>
          </a:bodyPr>
          <a:lstStyle/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800" b="1" spc="22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/>
              </a:rPr>
              <a:t>在探明石钟山得名的由来后，悟出什么道理？在作者看来，世人为什么不能准确知道石钟山得名的由来？作者对以上做法各持什么态度？</a:t>
            </a:r>
          </a:p>
        </p:txBody>
      </p:sp>
      <p:sp>
        <p:nvSpPr>
          <p:cNvPr id="4" name="矩形 10"/>
          <p:cNvSpPr/>
          <p:nvPr>
            <p:custDataLst>
              <p:tags r:id="rId3"/>
            </p:custDataLst>
          </p:nvPr>
        </p:nvSpPr>
        <p:spPr>
          <a:xfrm>
            <a:off x="642943" y="1285815"/>
            <a:ext cx="11572968" cy="4661078"/>
          </a:xfrm>
          <a:prstGeom prst="rect">
            <a:avLst/>
          </a:prstGeom>
          <a:noFill/>
          <a:ln w="444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25670" y="2053590"/>
            <a:ext cx="7426325" cy="38925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rtlCol="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-28575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</a:pPr>
            <a:r>
              <a:rPr lang="zh-CN" sz="2400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“事不目见耳闻，而臆断其有无，可乎？”</a:t>
            </a:r>
            <a:r>
              <a:rPr altLang="zh-CN" sz="2400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——</a:t>
            </a:r>
            <a:r>
              <a:rPr lang="zh-CN" sz="2400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点明主旨：认识事物贵在“目见耳闻”，切忌主观臆断。</a:t>
            </a:r>
          </a:p>
          <a:p>
            <a:pPr lvl="0" indent="-28575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</a:pPr>
            <a:r>
              <a:rPr lang="zh-CN" sz="2400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郦道元→不详（“叹”之“简”）</a:t>
            </a:r>
          </a:p>
          <a:p>
            <a:pPr lvl="0" indent="-28575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</a:pPr>
            <a:r>
              <a:rPr lang="zh-CN" sz="2400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士大夫→不肯</a:t>
            </a:r>
          </a:p>
          <a:p>
            <a:pPr lvl="0" indent="-28575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</a:pPr>
            <a:r>
              <a:rPr lang="zh-CN" sz="2400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渔工水师→不能</a:t>
            </a:r>
          </a:p>
          <a:p>
            <a:pPr lvl="0" indent="-28575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</a:pPr>
            <a:r>
              <a:rPr lang="zh-CN" sz="2400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陋者（李渤）→考击以求得其实（“笑”之“陋”）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 animBg="1"/>
      <p:bldP spid="7" grpId="0" uiExpand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727710" y="1414780"/>
            <a:ext cx="11403965" cy="774700"/>
          </a:xfrm>
          <a:prstGeom prst="rect">
            <a:avLst/>
          </a:prstGeom>
          <a:noFill/>
        </p:spPr>
        <p:txBody>
          <a:bodyPr wrap="square" lIns="66968" tIns="26787" rIns="66968" bIns="26787" rtlCol="0" anchor="b" anchorCtr="0"/>
          <a:lstStyle/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pc="22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/>
              </a:rPr>
              <a:t>你觉得这篇文章在写法上有哪些突出的特点？</a:t>
            </a:r>
            <a:endParaRPr lang="zh-CN" altLang="en-US" sz="3200" b="1" spc="22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charset="-122"/>
            </a:endParaRPr>
          </a:p>
        </p:txBody>
      </p:sp>
      <p:sp>
        <p:nvSpPr>
          <p:cNvPr id="4" name="矩形 10"/>
          <p:cNvSpPr/>
          <p:nvPr>
            <p:custDataLst>
              <p:tags r:id="rId3"/>
            </p:custDataLst>
          </p:nvPr>
        </p:nvSpPr>
        <p:spPr>
          <a:xfrm>
            <a:off x="642943" y="1285815"/>
            <a:ext cx="11572968" cy="4661078"/>
          </a:xfrm>
          <a:prstGeom prst="rect">
            <a:avLst/>
          </a:prstGeom>
          <a:noFill/>
          <a:ln w="444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27930" y="2272665"/>
            <a:ext cx="6978015" cy="34137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rtlCol="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-285750" algn="l" fontAlgn="ctr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</a:pPr>
            <a:r>
              <a:rPr sz="2400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(1)因事说理,叙议结合。</a:t>
            </a:r>
            <a:endParaRPr sz="2400" b="1" spc="16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charset="-122"/>
              <a:ea typeface="微软雅黑" charset="-122"/>
              <a:cs typeface="微软雅黑" panose="020B0503020204020204" charset="-122"/>
              <a:sym typeface="+mn-ea"/>
            </a:endParaRPr>
          </a:p>
          <a:p>
            <a:pPr lvl="0" indent="-285750" algn="l" fontAlgn="ctr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</a:pPr>
            <a:r>
              <a:rPr sz="2400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《石钟山记》的结构不同于一般的游记散文那样先记游后议论,而是先议论,由议论带出记叙,最后又以议论作结。作者以“疑一察一结论”三个步骤展开全文。而且议论、记叙层层深入,全文首尾呼应,环环相扣,浑然一体。</a:t>
            </a:r>
          </a:p>
        </p:txBody>
      </p:sp>
      <p:pic>
        <p:nvPicPr>
          <p:cNvPr id="2" name="图片 1" descr="southeast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8520" y="2503170"/>
            <a:ext cx="4041775" cy="308927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 animBg="1"/>
      <p:bldP spid="7" grpId="0" uiExpand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727710" y="1414780"/>
            <a:ext cx="11403965" cy="774700"/>
          </a:xfrm>
          <a:prstGeom prst="rect">
            <a:avLst/>
          </a:prstGeom>
          <a:noFill/>
        </p:spPr>
        <p:txBody>
          <a:bodyPr wrap="square" lIns="66968" tIns="26787" rIns="66968" bIns="26787" rtlCol="0" anchor="b" anchorCtr="0"/>
          <a:lstStyle/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pc="22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/>
              </a:rPr>
              <a:t>你觉得这篇文章在写法上有哪些突出的特点？</a:t>
            </a:r>
          </a:p>
        </p:txBody>
      </p:sp>
      <p:sp>
        <p:nvSpPr>
          <p:cNvPr id="4" name="矩形 10"/>
          <p:cNvSpPr/>
          <p:nvPr>
            <p:custDataLst>
              <p:tags r:id="rId3"/>
            </p:custDataLst>
          </p:nvPr>
        </p:nvSpPr>
        <p:spPr>
          <a:xfrm>
            <a:off x="642943" y="1285815"/>
            <a:ext cx="11572968" cy="4661078"/>
          </a:xfrm>
          <a:prstGeom prst="rect">
            <a:avLst/>
          </a:prstGeom>
          <a:noFill/>
          <a:ln w="444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50595" y="2272665"/>
            <a:ext cx="11055350" cy="34137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rtlCol="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-285750" algn="l" fontAlgn="ctr">
              <a:lnSpc>
                <a:spcPts val="328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</a:pPr>
            <a:r>
              <a:rPr sz="2400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(2)笔墨集中,结构紧凑。</a:t>
            </a:r>
          </a:p>
          <a:p>
            <a:pPr lvl="0" indent="-285750" algn="l" fontAlgn="ctr">
              <a:lnSpc>
                <a:spcPts val="328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</a:pPr>
            <a:r>
              <a:rPr sz="2400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本文写得很集中。从头至尾,紧扣石钟山的命名来写。第一段提出问题,第二段解决问题,第三段得出结论。文中写寺僧使小童扣石出声,是为了核实李渤扣石发声之说,是为了探求石钟山命名的由来,而与石钟山命名关系不大的则一笔带过或略而不写。如作者与寺僧的语言对答,如乘舟夜游,“舟人大恐”时的对话,这些作者均未写出。又如,只有他“笑谓迈日”,而无苏迈的回答,这也是回避不写的。作者集中写石钟山的命名问题,使得文章结构显得很紧凑。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 animBg="1"/>
      <p:bldP spid="7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64353"/>
            <a:ext cx="12858750" cy="5303943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13289" y="152044"/>
            <a:ext cx="4886083" cy="739226"/>
          </a:xfrm>
          <a:prstGeom prst="rect">
            <a:avLst/>
          </a:prstGeom>
          <a:noFill/>
        </p:spPr>
        <p:txBody>
          <a:bodyPr wrap="square" lIns="66968" tIns="26787" rIns="66968" bIns="26787" rtlCol="0" anchor="b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240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作者简介</a:t>
            </a: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113030" y="1428115"/>
            <a:ext cx="6867525" cy="48406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b="1" spc="18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苏轼（1037～1101），字子瞻，号东坡居士，北宋眉山人，著名的文学家，唐宋散文八大家之一。他学识渊博，多才多艺，在书法、绘画、诗词、散文各方面都有很高造诣。他的书法与蔡襄、黄庭坚、米芾合称</a:t>
            </a:r>
            <a:r>
              <a:rPr lang="zh-CN" altLang="en-US" sz="2400" b="1" spc="180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“宋四家”</a:t>
            </a:r>
            <a:r>
              <a:rPr lang="zh-CN" altLang="en-US" sz="2400" b="1" spc="18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；善画竹木怪石，其画论，书论也有卓见，是北宋继欧阳修之后的文坛领袖，散文与欧阳修齐名；诗歌与黄庭坚齐名；他的词气势磅礴，风格豪放，一改词的婉约，与南宋辛弃疾并称</a:t>
            </a:r>
            <a:r>
              <a:rPr lang="zh-CN" altLang="en-US" sz="2400" b="1" spc="180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“苏辛”</a:t>
            </a:r>
            <a:r>
              <a:rPr lang="zh-CN" altLang="en-US" sz="2400" b="1" spc="18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，共为豪放派词人。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rcRect l="3151" t="7392" r="-3151" b="4013"/>
          <a:stretch>
            <a:fillRect/>
          </a:stretch>
        </p:blipFill>
        <p:spPr>
          <a:xfrm>
            <a:off x="7074535" y="1505585"/>
            <a:ext cx="5597525" cy="422211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" grpId="0"/>
      <p:bldP spid="1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727710" y="1414780"/>
            <a:ext cx="11403965" cy="774700"/>
          </a:xfrm>
          <a:prstGeom prst="rect">
            <a:avLst/>
          </a:prstGeom>
          <a:noFill/>
        </p:spPr>
        <p:txBody>
          <a:bodyPr wrap="square" lIns="66968" tIns="26787" rIns="66968" bIns="26787" rtlCol="0" anchor="b" anchorCtr="0"/>
          <a:lstStyle/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pc="22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/>
              </a:rPr>
              <a:t>你觉得这篇文章在写法上有哪些突出的特点？</a:t>
            </a:r>
          </a:p>
        </p:txBody>
      </p:sp>
      <p:sp>
        <p:nvSpPr>
          <p:cNvPr id="4" name="矩形 10"/>
          <p:cNvSpPr/>
          <p:nvPr>
            <p:custDataLst>
              <p:tags r:id="rId3"/>
            </p:custDataLst>
          </p:nvPr>
        </p:nvSpPr>
        <p:spPr>
          <a:xfrm>
            <a:off x="642943" y="1285815"/>
            <a:ext cx="11572968" cy="4661078"/>
          </a:xfrm>
          <a:prstGeom prst="rect">
            <a:avLst/>
          </a:prstGeom>
          <a:noFill/>
          <a:ln w="444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0435" y="2272665"/>
            <a:ext cx="11065510" cy="34137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rtlCol="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-285750" algn="l" fontAlgn="ctr">
              <a:lnSpc>
                <a:spcPts val="328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</a:pPr>
            <a:r>
              <a:rPr sz="2400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(3)行文波澜起伏,有缓有急。</a:t>
            </a:r>
          </a:p>
          <a:p>
            <a:pPr lvl="0" indent="-285750" algn="l" fontAlgn="ctr">
              <a:lnSpc>
                <a:spcPts val="328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</a:pPr>
            <a:r>
              <a:rPr sz="2400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行文有缓有急,抑扬顿挫,波澜起伏,诙谐风趣。如夜游石钟山一段,写得极为精彩,作者先交代游览的时间、地点、同伴、方式,语气比较舒缓；接下来是环境描写,大石“森然欲搏人”，栖鹘惊飞,鹳鹤怪叫,写得阴森可怕,寒气逼人,读者读到这里真有点毛骨悚然,心惊肉跳；然后以“余方心动欲还”,暂缓紧张气氛,忽又有“大声发于水上,噌咳如钟鼓不绝”,不仅“舟人大恐”,读者也不免为之“大恐”,不知发生了什么事情；最后经过“徐而察之”,发现原来是“水石相搏”的声音,读者紧张的心情才渐趋平缓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 animBg="1"/>
      <p:bldP spid="7" grpId="0" uiExpand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0" y="642313"/>
            <a:ext cx="9161859" cy="5946893"/>
          </a:xfrm>
          <a:custGeom>
            <a:avLst/>
            <a:gdLst>
              <a:gd name="connsiteX0" fmla="*/ 0 w 13680"/>
              <a:gd name="connsiteY0" fmla="*/ 0 h 8852"/>
              <a:gd name="connsiteX1" fmla="*/ 13680 w 13680"/>
              <a:gd name="connsiteY1" fmla="*/ 0 h 8852"/>
              <a:gd name="connsiteX2" fmla="*/ 8716 w 13680"/>
              <a:gd name="connsiteY2" fmla="*/ 8852 h 8852"/>
              <a:gd name="connsiteX3" fmla="*/ 0 w 13680"/>
              <a:gd name="connsiteY3" fmla="*/ 8846 h 8852"/>
              <a:gd name="connsiteX4" fmla="*/ 0 w 13680"/>
              <a:gd name="connsiteY4" fmla="*/ 0 h 8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80" h="8852">
                <a:moveTo>
                  <a:pt x="0" y="0"/>
                </a:moveTo>
                <a:lnTo>
                  <a:pt x="13680" y="0"/>
                </a:lnTo>
                <a:lnTo>
                  <a:pt x="8716" y="8852"/>
                </a:lnTo>
                <a:lnTo>
                  <a:pt x="0" y="8846"/>
                </a:lnTo>
                <a:lnTo>
                  <a:pt x="0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rcRect l="7430" r="7430"/>
          <a:stretch>
            <a:fillRect/>
          </a:stretch>
        </p:blipFill>
        <p:spPr>
          <a:xfrm>
            <a:off x="6107857" y="631518"/>
            <a:ext cx="6750893" cy="594688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080" h="8880">
                <a:moveTo>
                  <a:pt x="4964" y="0"/>
                </a:moveTo>
                <a:lnTo>
                  <a:pt x="4964" y="0"/>
                </a:lnTo>
                <a:lnTo>
                  <a:pt x="10080" y="4"/>
                </a:lnTo>
                <a:lnTo>
                  <a:pt x="10080" y="8880"/>
                </a:lnTo>
                <a:lnTo>
                  <a:pt x="0" y="8880"/>
                </a:lnTo>
                <a:lnTo>
                  <a:pt x="4964" y="0"/>
                </a:lnTo>
                <a:close/>
              </a:path>
            </a:pathLst>
          </a:custGeom>
        </p:spPr>
      </p:pic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016620" y="2938516"/>
            <a:ext cx="4982519" cy="2571623"/>
          </a:xfrm>
          <a:prstGeom prst="rect">
            <a:avLst/>
          </a:prstGeom>
          <a:noFill/>
        </p:spPr>
        <p:txBody>
          <a:bodyPr wrap="square" lIns="66968" tIns="26787" rIns="66968" bIns="26787" rtlCol="0" anchor="ctr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8800" b="1" spc="360">
                <a:solidFill>
                  <a:schemeClr val="lt1"/>
                </a:solidFill>
                <a:latin typeface="微软雅黑" panose="020B0503020204020204" charset="-122"/>
                <a:ea typeface="微软雅黑"/>
                <a:sym typeface="Times New Roman" panose="02020603050405020304" pitchFamily="18" charset="0"/>
              </a:rPr>
              <a:t>思辨拓展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627630" y="770890"/>
            <a:ext cx="2516954" cy="2632111"/>
          </a:xfrm>
          <a:prstGeom prst="ellipse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altLang="zh-CN" sz="11500" b="1">
                <a:solidFill>
                  <a:srgbClr val="FFFF00"/>
                </a:solidFill>
                <a:latin typeface="微软雅黑" panose="020B0503020204020204" charset="-122"/>
                <a:ea typeface="微软雅黑"/>
              </a:rPr>
              <a:t>05</a:t>
            </a:r>
          </a:p>
        </p:txBody>
      </p:sp>
    </p:spTree>
    <p:custDataLst>
      <p:tags r:id="rId1"/>
    </p:custDataLst>
  </p:cSld>
  <p:clrMapOvr>
    <a:masterClrMapping/>
  </p:clrMapOvr>
  <p:transition spd="slow">
    <p:blinds/>
    <p:sndAc>
      <p:stSnd>
        <p:snd r:embed="rId6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179052" cy="723265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153035" y="691515"/>
            <a:ext cx="4300220" cy="1605915"/>
          </a:xfrm>
          <a:prstGeom prst="rect">
            <a:avLst/>
          </a:prstGeom>
          <a:noFill/>
        </p:spPr>
        <p:txBody>
          <a:bodyPr wrap="square" lIns="66968" tIns="26787" rIns="66968" bIns="26787" rtlCol="0" anchor="t" anchorCtr="0">
            <a:normAutofit/>
          </a:bodyPr>
          <a:lstStyle/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800" b="1" spc="180">
                <a:solidFill>
                  <a:schemeClr val="lt1"/>
                </a:solidFill>
                <a:latin typeface="微软雅黑" panose="020B0503020204020204" charset="-122"/>
                <a:ea typeface="微软雅黑"/>
              </a:rPr>
              <a:t>文章作者写了三次“笑”，他在笑什么？</a:t>
            </a:r>
            <a:endParaRPr lang="zh-CN" altLang="en-US" sz="2800" b="1" spc="180">
              <a:solidFill>
                <a:schemeClr val="lt1"/>
              </a:solidFill>
              <a:latin typeface="微软雅黑" panose="020B0503020204020204" charset="-122"/>
              <a:ea typeface="微软雅黑" charset="-122"/>
            </a:endParaRPr>
          </a:p>
        </p:txBody>
      </p:sp>
      <p:pic>
        <p:nvPicPr>
          <p:cNvPr id="3" name="图片 2" descr="64314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3035" y="2171700"/>
            <a:ext cx="3790315" cy="48088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317365" y="2254885"/>
            <a:ext cx="7898130" cy="28435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rtlCol="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algn="l" fontAlgn="ctr">
              <a:lnSpc>
                <a:spcPct val="200000"/>
              </a:lnSpc>
              <a:spcBef>
                <a:spcPct val="0"/>
              </a:spcBef>
              <a:spcAft>
                <a:spcPts val="800"/>
              </a:spcAft>
              <a:buFont typeface="+mn-ea"/>
            </a:pPr>
            <a:r>
              <a:rPr lang="zh-CN" altLang="en-US" sz="28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“余固笑而不信也”，这是因李渤的“击石得声”之说本不可信，而一般人却盲目相信，因此觉得可笑。</a:t>
            </a:r>
            <a:endParaRPr lang="zh-CN" altLang="en-US" sz="2800" b="1" spc="12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charset="-122"/>
              <a:cs typeface="微软雅黑" panose="020B0503020204020204" charset="-122"/>
            </a:endParaRPr>
          </a:p>
          <a:p>
            <a:pPr lvl="0" algn="l" fontAlgn="ctr">
              <a:lnSpc>
                <a:spcPct val="200000"/>
              </a:lnSpc>
              <a:spcBef>
                <a:spcPct val="0"/>
              </a:spcBef>
              <a:spcAft>
                <a:spcPts val="800"/>
              </a:spcAft>
              <a:buFont typeface="+mn-ea"/>
            </a:pPr>
            <a:r>
              <a:rPr lang="zh-CN" altLang="en-US" sz="28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“因笑谓迈曰……”这是经过惊心动魄的夜探而弄清石钟山命名由来之后的自得的笑。</a:t>
            </a:r>
            <a:endParaRPr lang="zh-CN" altLang="en-US" sz="2800" b="1" spc="12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lvl="0" algn="l" fontAlgn="ctr">
              <a:lnSpc>
                <a:spcPct val="200000"/>
              </a:lnSpc>
              <a:spcBef>
                <a:spcPct val="0"/>
              </a:spcBef>
              <a:spcAft>
                <a:spcPts val="800"/>
              </a:spcAft>
              <a:buFont typeface="+mn-ea"/>
            </a:pPr>
            <a:r>
              <a:rPr lang="zh-CN" altLang="en-US" sz="28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“叹郦元之简，而笑李渤之陋也”，对李渤浅陋的说法和做法的嘲笑。</a:t>
            </a:r>
            <a:endParaRPr lang="zh-CN" altLang="en-US" sz="2800" b="1" spc="12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5" grpId="0" uiExpand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179052" cy="723265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194310" y="1024890"/>
            <a:ext cx="3789680" cy="1022350"/>
          </a:xfrm>
          <a:prstGeom prst="rect">
            <a:avLst/>
          </a:prstGeom>
          <a:noFill/>
        </p:spPr>
        <p:txBody>
          <a:bodyPr wrap="square" lIns="66968" tIns="26787" rIns="66968" bIns="26787" rtlCol="0" anchor="t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400" b="1" spc="180">
                <a:solidFill>
                  <a:schemeClr val="lt1"/>
                </a:solidFill>
                <a:latin typeface="微软雅黑" panose="020B0503020204020204" charset="-122"/>
                <a:ea typeface="微软雅黑"/>
              </a:rPr>
              <a:t>李渤真的可笑吗？</a:t>
            </a:r>
            <a:endParaRPr lang="zh-CN" altLang="en-US" sz="3400" b="1" spc="180">
              <a:solidFill>
                <a:schemeClr val="lt1"/>
              </a:solidFill>
              <a:latin typeface="微软雅黑" panose="020B0503020204020204" charset="-122"/>
              <a:ea typeface="微软雅黑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4276090" y="229235"/>
            <a:ext cx="7898130" cy="24428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n-ea"/>
            </a:pPr>
            <a:r>
              <a:rPr lang="zh-CN" altLang="en-US" sz="28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不应该，因为他能对郦说指出质疑，并且考证他，得出新的结论，所以苏轼嘲笑他不对。如果这样，后人同样也可嘲笑苏轼，因为他的观点也未必是正确的的。</a:t>
            </a:r>
          </a:p>
        </p:txBody>
      </p:sp>
      <p:pic>
        <p:nvPicPr>
          <p:cNvPr id="2" name="图片 1" descr="400_58474520-2587-17d9-k35m-n203akgc9nb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76090" y="2735580"/>
            <a:ext cx="7654925" cy="4370070"/>
          </a:xfrm>
          <a:prstGeom prst="rect">
            <a:avLst/>
          </a:prstGeom>
        </p:spPr>
      </p:pic>
      <p:pic>
        <p:nvPicPr>
          <p:cNvPr id="3" name="图片 2" descr="64314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4310" y="1791335"/>
            <a:ext cx="3790315" cy="531431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179052" cy="723265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220980" y="886460"/>
            <a:ext cx="3736975" cy="906780"/>
          </a:xfrm>
          <a:prstGeom prst="rect">
            <a:avLst/>
          </a:prstGeom>
          <a:noFill/>
        </p:spPr>
        <p:txBody>
          <a:bodyPr wrap="square" lIns="66968" tIns="26787" rIns="66968" bIns="26787" rtlCol="0" anchor="t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400" b="1" spc="180">
                <a:solidFill>
                  <a:schemeClr val="lt1"/>
                </a:solidFill>
                <a:latin typeface="微软雅黑" panose="020B0503020204020204" charset="-122"/>
                <a:ea typeface="微软雅黑"/>
              </a:rPr>
              <a:t>李渤真的可笑吗？</a:t>
            </a:r>
          </a:p>
        </p:txBody>
      </p:sp>
      <p:pic>
        <p:nvPicPr>
          <p:cNvPr id="3" name="图片 2" descr="64314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4310" y="1791335"/>
            <a:ext cx="3790315" cy="53143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178935" y="2879407"/>
            <a:ext cx="7898130" cy="13665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rtlCol="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algn="l" font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Font typeface="+mn-ea"/>
            </a:pPr>
            <a:r>
              <a:rPr lang="zh-CN" altLang="en-US" sz="24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后人考证石钟山的命名原因的三种观点：</a:t>
            </a:r>
            <a:endParaRPr lang="zh-CN" altLang="en-US" sz="2400" b="1" spc="12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charset="-122"/>
              <a:cs typeface="微软雅黑" panose="020B0503020204020204" charset="-122"/>
            </a:endParaRPr>
          </a:p>
          <a:p>
            <a:pPr lvl="0" algn="l" font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Font typeface="+mn-ea"/>
            </a:pPr>
            <a:r>
              <a:rPr lang="zh-CN" altLang="en-US" sz="2400" b="1" spc="12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一是主声派，认为此处水石相击，声似洪钟。</a:t>
            </a:r>
            <a:r>
              <a:rPr lang="zh-CN" altLang="en-US" sz="24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《水经注》作者郦道元认为：山名由来是因为“下临深潭，微风鼓浪，水石相搏，声如洪钟”。唐人李渤在《辨石钟山》中认为：石钟山的石头可以发出类似铜铁的声音，因此山乃以声得名。宋人苏轼经过实地考察，“叹郦元之简，笑李渤之陋”。他认为：声似钟声的不是简单的水石相搏，更不是潭上的扣石之声，而是山下石穴罅中微波出入发出的“涵澹澎湃”之声以及“空中而多窍”的水中巨石与风水吞吐发出的声音。</a:t>
            </a:r>
            <a:endParaRPr lang="zh-CN" altLang="en-US" sz="2400" b="1" spc="12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lvl="0" algn="l" font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Font typeface="+mn-ea"/>
            </a:pPr>
            <a:r>
              <a:rPr lang="zh-CN" altLang="en-US" sz="2400" b="1" spc="12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二是主形派，认为山形似钟，故以形命山名。</a:t>
            </a:r>
            <a:r>
              <a:rPr lang="zh-CN" altLang="en-US" sz="24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这派的代表是清人曾国藩与俞樾，其观点是：全山皆空，如钟覆地，故得钟名。</a:t>
            </a:r>
            <a:endParaRPr lang="zh-CN" altLang="en-US" sz="2400" b="1" spc="12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lvl="0" algn="l" font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Font typeface="+mn-ea"/>
            </a:pPr>
            <a:r>
              <a:rPr lang="zh-CN" altLang="en-US" sz="2400" b="1" spc="12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第三派是主张形声结合的。</a:t>
            </a:r>
            <a:r>
              <a:rPr lang="zh-CN" altLang="en-US" sz="24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清人郭庆蕃即持此说，其《舟中望石钟山》诗云：“洪钟旧待洪钟铸，不及兹山造化功；风入水中波激荡，声穿江上石玲珑。”指出山形如洪钟，波涛与玲珑的山石激荡又发出类似钟磬之声。</a:t>
            </a:r>
            <a:endParaRPr lang="zh-CN" altLang="en-US" sz="2400" b="1" spc="12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179052" cy="723265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205740" y="794385"/>
            <a:ext cx="3705860" cy="5712460"/>
          </a:xfrm>
          <a:prstGeom prst="rect">
            <a:avLst/>
          </a:prstGeom>
          <a:noFill/>
        </p:spPr>
        <p:txBody>
          <a:bodyPr wrap="square" lIns="66968" tIns="26787" rIns="66968" bIns="26787" rtlCol="0" anchor="t" anchorCtr="0">
            <a:normAutofit fontScale="87500" lnSpcReduction="20000"/>
          </a:bodyPr>
          <a:lstStyle/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400" b="1" spc="180">
                <a:solidFill>
                  <a:schemeClr val="lt1"/>
                </a:solidFill>
                <a:latin typeface="微软雅黑" panose="020B0503020204020204" charset="-122"/>
                <a:ea typeface="微软雅黑"/>
              </a:rPr>
              <a:t>苏轼写《石钟山记》的意图是“吸郦元之简,而笑李渤之陋”。这说明“事不目见耳闻”，不能“臆断其有无”。但后人考证认为,苏轼的说法也不正确。那么,学习这篇文章的意义是什么呢?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254500" y="2517458"/>
            <a:ext cx="7898130" cy="20897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rtlCol="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algn="l" fontAlgn="ctr">
              <a:lnSpc>
                <a:spcPts val="4760"/>
              </a:lnSpc>
              <a:spcBef>
                <a:spcPct val="0"/>
              </a:spcBef>
              <a:spcAft>
                <a:spcPts val="800"/>
              </a:spcAft>
              <a:buFont typeface="+mn-ea"/>
            </a:pPr>
            <a:r>
              <a:rPr lang="zh-CN" altLang="en-US" sz="2800" b="1" spc="12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观点一  不轻信前人的说法。</a:t>
            </a:r>
            <a:r>
              <a:rPr lang="zh-CN" altLang="en-US" sz="28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苏轼的说法也许不完全正确,但并不能因此否定苏轼的努力。人们对于客观事物的认识,本来就有一个过程,而且后人对苏轼说法的怀疑、察疑、释疑,正是和苏轼的不迷信古人,不轻信旧说,不主观臆断,而自愿亲身实地观察的精神一致。</a:t>
            </a:r>
            <a:endParaRPr lang="zh-CN" altLang="en-US" sz="2800" b="1" spc="12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lvl="0" algn="l" fontAlgn="ctr">
              <a:lnSpc>
                <a:spcPts val="4760"/>
              </a:lnSpc>
              <a:spcBef>
                <a:spcPct val="0"/>
              </a:spcBef>
              <a:spcAft>
                <a:spcPts val="800"/>
              </a:spcAft>
              <a:buFont typeface="+mn-ea"/>
            </a:pPr>
            <a:r>
              <a:rPr lang="zh-CN" altLang="en-US" sz="2800" b="1" spc="12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观点二  实践出真知。</a:t>
            </a:r>
            <a:r>
              <a:rPr lang="zh-CN" altLang="en-US" sz="28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作者在文中强调耳闻目见进行实地考察的重要性,反对主观臆断,草率盲从,这是科学的、重调查研究的态度。我们强调实践出真知,就应该像苏轼一样勇于实践。</a:t>
            </a:r>
            <a:endParaRPr lang="zh-CN" altLang="en-US" sz="2800" b="1" spc="12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charset="-122"/>
              <a:ea typeface="微软雅黑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64353"/>
            <a:ext cx="12858750" cy="5303943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13289" y="152044"/>
            <a:ext cx="4886083" cy="739226"/>
          </a:xfrm>
          <a:prstGeom prst="rect">
            <a:avLst/>
          </a:prstGeom>
          <a:noFill/>
        </p:spPr>
        <p:txBody>
          <a:bodyPr wrap="square" lIns="66968" tIns="26787" rIns="66968" bIns="26787" rtlCol="0" anchor="b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240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写作背景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3030" y="1428115"/>
            <a:ext cx="11946890" cy="15875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rtlCol="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</a:pPr>
            <a:r>
              <a:rPr lang="zh-CN" altLang="en-US" sz="2400" b="1" spc="180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本文是元丰七年六月，苏轼由黄州团练副使调任汝州团练副使时写的，此时是其政治上失意之时，此前因写诗讽刺新法被捕入狱，由湖州刺史贬为黄州团练副使。</a:t>
            </a:r>
            <a:endParaRPr lang="zh-CN" altLang="en-US" sz="2400" b="1" spc="180">
              <a:ln w="3175">
                <a:noFill/>
                <a:prstDash val="dash"/>
              </a:ln>
              <a:solidFill>
                <a:srgbClr val="FFFF00"/>
              </a:solidFill>
              <a:latin typeface="微软雅黑" panose="020B0503020204020204" charset="-122"/>
              <a:ea typeface="微软雅黑" charset="-122"/>
              <a:cs typeface="微软雅黑" panose="020B0503020204020204" charset="-122"/>
            </a:endParaRPr>
          </a:p>
          <a:p>
            <a:pPr lvl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</a:pPr>
            <a:r>
              <a:rPr lang="zh-CN" altLang="en-US" sz="2400" b="1" spc="180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苏轼一生遭受政治磨难。入朝任职后，因不同意王安石推行新法，出任杭州通判，后改为知密州、徐州、湖州。宋神宗元丰二年（1079），御史李定等弹劾他作诗讽刺新法，以“谤讪朝廷”罪被捕下狱，这就是北宋有名的文字狱“乌台诗案”。幸而未死，出狱后，被贬为黄州团练副使。元丰三年（1080）到黄州。元丰七年（1084）被调赴汝州，这年六月，苏轼由黄州团练副使调任汝州团练副使时，顺便送他长子苏迈到饶州德兴县任县尉，途径湖口，游览了石钟山，写了这篇文章。</a:t>
            </a:r>
            <a:endParaRPr lang="zh-CN" altLang="en-US" sz="2400" b="1" spc="180">
              <a:ln w="3175">
                <a:noFill/>
                <a:prstDash val="dash"/>
              </a:ln>
              <a:solidFill>
                <a:srgbClr val="FFFF00"/>
              </a:solidFill>
              <a:latin typeface="微软雅黑" panose="020B0503020204020204" charset="-122"/>
              <a:ea typeface="微软雅黑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" grpId="0"/>
      <p:bldP spid="5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64353"/>
            <a:ext cx="12858750" cy="5303943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13289" y="152044"/>
            <a:ext cx="4886083" cy="739226"/>
          </a:xfrm>
          <a:prstGeom prst="rect">
            <a:avLst/>
          </a:prstGeom>
          <a:noFill/>
        </p:spPr>
        <p:txBody>
          <a:bodyPr wrap="square" lIns="66968" tIns="26787" rIns="66968" bIns="26787" rtlCol="0" anchor="b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240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石钟山简介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96215" y="1196340"/>
            <a:ext cx="8423910" cy="48406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rtlCol="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</a:pPr>
            <a:r>
              <a:rPr lang="zh-CN" altLang="en-US" sz="2400" b="1" spc="18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石钟山位于现在的江西省湖口县鄱阳湖东岸。这座山包括两部分，县城南的叫上钟山，面积约0.34平方公里，县城北的叫下钟山，面积约0.2平方公里。两山相距不到一公里，海拔都只有70米上下，相对高度50—55米，其势相向。《石钟山志》将两山合称为“双钟山”，又叫“双石”。在地质构造上，双钟山属石质小山。两山外貌上尖下圆，状如伏钟。两山相比，下钟山比较奇峭，又临大江，号称“江湖锁钥”，历来是兵家必争之地。石钟山处于长江与鄱阳湖交汇处，交通方便，而且波光山色，风景优美，历来成为旅游胜地，自古以来不少文人游客写过游记石钟山的诗文。</a:t>
            </a:r>
            <a:endParaRPr lang="zh-CN" altLang="en-US" sz="2400" b="1" spc="18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图片 1" descr="64314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38870" y="1092200"/>
            <a:ext cx="3931920" cy="5048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" grpId="0"/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0" y="631518"/>
            <a:ext cx="9161859" cy="5946893"/>
          </a:xfrm>
          <a:custGeom>
            <a:avLst/>
            <a:gdLst>
              <a:gd name="connsiteX0" fmla="*/ 0 w 13680"/>
              <a:gd name="connsiteY0" fmla="*/ 0 h 8852"/>
              <a:gd name="connsiteX1" fmla="*/ 13680 w 13680"/>
              <a:gd name="connsiteY1" fmla="*/ 0 h 8852"/>
              <a:gd name="connsiteX2" fmla="*/ 8716 w 13680"/>
              <a:gd name="connsiteY2" fmla="*/ 8852 h 8852"/>
              <a:gd name="connsiteX3" fmla="*/ 0 w 13680"/>
              <a:gd name="connsiteY3" fmla="*/ 8846 h 8852"/>
              <a:gd name="connsiteX4" fmla="*/ 0 w 13680"/>
              <a:gd name="connsiteY4" fmla="*/ 0 h 8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80" h="8852">
                <a:moveTo>
                  <a:pt x="0" y="0"/>
                </a:moveTo>
                <a:lnTo>
                  <a:pt x="13680" y="0"/>
                </a:lnTo>
                <a:lnTo>
                  <a:pt x="8716" y="8852"/>
                </a:lnTo>
                <a:lnTo>
                  <a:pt x="0" y="8846"/>
                </a:lnTo>
                <a:lnTo>
                  <a:pt x="0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rcRect l="7430" r="7430"/>
          <a:stretch>
            <a:fillRect/>
          </a:stretch>
        </p:blipFill>
        <p:spPr>
          <a:xfrm>
            <a:off x="6107857" y="631518"/>
            <a:ext cx="6750893" cy="594688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080" h="8880">
                <a:moveTo>
                  <a:pt x="4964" y="0"/>
                </a:moveTo>
                <a:lnTo>
                  <a:pt x="4964" y="0"/>
                </a:lnTo>
                <a:lnTo>
                  <a:pt x="10080" y="4"/>
                </a:lnTo>
                <a:lnTo>
                  <a:pt x="10080" y="8880"/>
                </a:lnTo>
                <a:lnTo>
                  <a:pt x="0" y="8880"/>
                </a:lnTo>
                <a:lnTo>
                  <a:pt x="4964" y="0"/>
                </a:lnTo>
                <a:close/>
              </a:path>
            </a:pathLst>
          </a:custGeom>
        </p:spPr>
      </p:pic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016620" y="2938516"/>
            <a:ext cx="4982519" cy="2571623"/>
          </a:xfrm>
          <a:prstGeom prst="rect">
            <a:avLst/>
          </a:prstGeom>
          <a:noFill/>
        </p:spPr>
        <p:txBody>
          <a:bodyPr wrap="square" lIns="66968" tIns="26787" rIns="66968" bIns="26787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8800" b="1" spc="360">
                <a:solidFill>
                  <a:schemeClr val="lt1"/>
                </a:solidFill>
                <a:latin typeface="微软雅黑" panose="020B0503020204020204" charset="-122"/>
                <a:ea typeface="微软雅黑"/>
                <a:sym typeface="Times New Roman" panose="02020603050405020304" pitchFamily="18" charset="0"/>
              </a:rPr>
              <a:t>整体感知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627630" y="770890"/>
            <a:ext cx="2521054" cy="2612741"/>
          </a:xfrm>
          <a:prstGeom prst="ellipse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altLang="zh-CN" sz="11500" b="1">
                <a:solidFill>
                  <a:srgbClr val="FFFF00"/>
                </a:solidFill>
                <a:latin typeface="微软雅黑" panose="020B0503020204020204" charset="-122"/>
                <a:ea typeface="微软雅黑"/>
              </a:rPr>
              <a:t>02</a:t>
            </a:r>
          </a:p>
        </p:txBody>
      </p:sp>
    </p:spTree>
    <p:custDataLst>
      <p:tags r:id="rId1"/>
    </p:custDataLst>
  </p:cSld>
  <p:clrMapOvr>
    <a:masterClrMapping/>
  </p:clrMapOvr>
  <p:transition spd="slow">
    <p:blinds/>
    <p:sndAc>
      <p:stSnd>
        <p:snd r:embed="rId6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64353"/>
            <a:ext cx="12858750" cy="5303943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pic>
        <p:nvPicPr>
          <p:cNvPr id="4" name="图片 3">
            <a:hlinkClick r:id="rId5" action="ppaction://hlinkfile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12290" y="1188085"/>
            <a:ext cx="8505825" cy="485775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13289" y="152044"/>
            <a:ext cx="4886083" cy="739226"/>
          </a:xfrm>
          <a:prstGeom prst="rect">
            <a:avLst/>
          </a:prstGeom>
          <a:noFill/>
        </p:spPr>
        <p:txBody>
          <a:bodyPr wrap="square" lIns="66968" tIns="26787" rIns="66968" bIns="26787" rtlCol="0" anchor="b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240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课文朗诵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1459865"/>
            <a:ext cx="12858750" cy="461645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l" eaLnBrk="1" latinLnBrk="0" hangingPunct="1">
              <a:lnSpc>
                <a:spcPct val="200000"/>
              </a:lnSpc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        蠡          郦          罄          桴              铿          硿</a:t>
            </a:r>
            <a:endParaRPr lang="en-US" altLang="zh-CN" sz="3200" b="1">
              <a:solidFill>
                <a:schemeClr val="bg1"/>
              </a:solidFill>
              <a:latin typeface="微软雅黑" panose="020B0503020204020204" charset="-122"/>
              <a:ea typeface="微软雅黑" charset="-122"/>
              <a:sym typeface="+mn-ea"/>
            </a:endParaRPr>
          </a:p>
          <a:p>
            <a:pPr lvl="0" algn="l" eaLnBrk="1" latinLnBrk="0" hangingPunct="1">
              <a:lnSpc>
                <a:spcPct val="200000"/>
              </a:lnSpc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        莫夜      栖鹘       磔          鹳鹤           噌吰</a:t>
            </a:r>
          </a:p>
          <a:p>
            <a:pPr lvl="0" algn="l" eaLnBrk="1" latinLnBrk="0" hangingPunct="1">
              <a:lnSpc>
                <a:spcPct val="200000"/>
              </a:lnSpc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        穴罅      窾坎镗鞳                              识之       无射</a:t>
            </a: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13289" y="152044"/>
            <a:ext cx="4886083" cy="739226"/>
          </a:xfrm>
          <a:prstGeom prst="rect">
            <a:avLst/>
          </a:prstGeom>
          <a:noFill/>
        </p:spPr>
        <p:txBody>
          <a:bodyPr wrap="square" lIns="66968" tIns="26787" rIns="66968" bIns="26787" rtlCol="0" anchor="b" anchorCtr="0">
            <a:noAutofit/>
          </a:bodyPr>
          <a:lstStyle/>
          <a:p>
            <a:pPr marL="0"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240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读音提示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894205" y="2684780"/>
            <a:ext cx="5416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sz="3200" b="1">
                <a:solidFill>
                  <a:srgbClr val="FFFF00"/>
                </a:solidFill>
                <a:latin typeface="+mj-ea"/>
                <a:ea typeface="+mj-ea"/>
              </a:rPr>
              <a:t>lǐ</a:t>
            </a:r>
            <a:endParaRPr lang="en-US" altLang="en-US" sz="3200" b="1">
              <a:solidFill>
                <a:srgbClr val="FFFF00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04260" y="2684780"/>
            <a:ext cx="5416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sz="3200" b="1">
                <a:solidFill>
                  <a:srgbClr val="FFFF00"/>
                </a:solidFill>
                <a:latin typeface="+mj-ea"/>
                <a:ea typeface="+mj-ea"/>
              </a:rPr>
              <a:t>lì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782820" y="2684780"/>
            <a:ext cx="12503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sz="3200" b="1">
                <a:solidFill>
                  <a:srgbClr val="FFFF00"/>
                </a:solidFill>
                <a:latin typeface="+mj-ea"/>
                <a:ea typeface="+mj-ea"/>
              </a:rPr>
              <a:t>qìng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388735" y="2684780"/>
            <a:ext cx="10109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sz="3200" b="1">
                <a:solidFill>
                  <a:srgbClr val="FFFF00"/>
                </a:solidFill>
                <a:latin typeface="+mj-ea"/>
                <a:ea typeface="+mj-ea"/>
              </a:rPr>
              <a:t>fú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453755" y="2684780"/>
            <a:ext cx="12299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sz="3200" b="1">
                <a:solidFill>
                  <a:srgbClr val="FFFF00"/>
                </a:solidFill>
                <a:latin typeface="+mj-ea"/>
                <a:ea typeface="+mj-ea"/>
              </a:rPr>
              <a:t>kēng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257790" y="2684780"/>
            <a:ext cx="15938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sz="3200" b="1">
                <a:solidFill>
                  <a:srgbClr val="FFFF00"/>
                </a:solidFill>
                <a:latin typeface="+mj-ea"/>
                <a:ea typeface="+mj-ea"/>
              </a:rPr>
              <a:t>kōng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894205" y="3696335"/>
            <a:ext cx="8648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sz="3200" b="1">
                <a:solidFill>
                  <a:srgbClr val="FFFF00"/>
                </a:solidFill>
                <a:latin typeface="+mj-ea"/>
                <a:ea typeface="+mj-ea"/>
              </a:rPr>
              <a:t>mù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604260" y="3696335"/>
            <a:ext cx="7708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sz="3200" b="1">
                <a:solidFill>
                  <a:srgbClr val="FFFF00"/>
                </a:solidFill>
                <a:latin typeface="+mj-ea"/>
                <a:ea typeface="+mj-ea"/>
              </a:rPr>
              <a:t>hú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782820" y="3696335"/>
            <a:ext cx="11042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sz="3200" b="1">
                <a:solidFill>
                  <a:srgbClr val="FFFF00"/>
                </a:solidFill>
                <a:latin typeface="+mj-ea"/>
                <a:ea typeface="+mj-ea"/>
              </a:rPr>
              <a:t>zhé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776085" y="3696335"/>
            <a:ext cx="12192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sz="3200" b="1">
                <a:solidFill>
                  <a:srgbClr val="FFFF00"/>
                </a:solidFill>
                <a:latin typeface="+mj-ea"/>
                <a:ea typeface="+mj-ea"/>
              </a:rPr>
              <a:t>guàn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917305" y="3696335"/>
            <a:ext cx="27216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sz="3200" b="1">
                <a:solidFill>
                  <a:srgbClr val="FFFF00"/>
                </a:solidFill>
                <a:latin typeface="+mj-ea"/>
                <a:ea typeface="+mj-ea"/>
              </a:rPr>
              <a:t>cēnɡhónɡ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894205" y="4676775"/>
            <a:ext cx="8655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sz="3200" b="1">
                <a:solidFill>
                  <a:srgbClr val="FFFF00"/>
                </a:solidFill>
                <a:latin typeface="+mj-ea"/>
                <a:ea typeface="+mj-ea"/>
              </a:rPr>
              <a:t>xià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241165" y="4613910"/>
            <a:ext cx="35331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sz="3200" b="1">
                <a:solidFill>
                  <a:srgbClr val="FFFF00"/>
                </a:solidFill>
                <a:latin typeface="+mj-ea"/>
                <a:ea typeface="+mj-ea"/>
              </a:rPr>
              <a:t>kuǎnkǎntāngtà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578850" y="4613910"/>
            <a:ext cx="9804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sz="3200" b="1">
                <a:solidFill>
                  <a:srgbClr val="FFFF00"/>
                </a:solidFill>
                <a:latin typeface="+mj-ea"/>
                <a:ea typeface="+mj-ea"/>
              </a:rPr>
              <a:t>zhì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0518775" y="4613910"/>
            <a:ext cx="5937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sz="3200" b="1">
                <a:solidFill>
                  <a:srgbClr val="FFFF00"/>
                </a:solidFill>
                <a:latin typeface="+mj-ea"/>
                <a:ea typeface="+mj-ea"/>
              </a:rPr>
              <a:t>yì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 nodeType="clickPar">
                      <p:stCondLst>
                        <p:cond delay="indefinite"/>
                      </p:stCondLst>
                      <p:childTnLst>
                        <p:par>
                          <p:cTn id="1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 nodeType="clickPar">
                      <p:stCondLst>
                        <p:cond delay="indefinite"/>
                      </p:stCondLst>
                      <p:childTnLst>
                        <p:par>
                          <p:cTn id="1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 nodeType="clickPar">
                      <p:stCondLst>
                        <p:cond delay="indefinite"/>
                      </p:stCondLst>
                      <p:childTnLst>
                        <p:par>
                          <p:cTn id="1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 nodeType="clickPar">
                      <p:stCondLst>
                        <p:cond delay="indefinite"/>
                      </p:stCondLst>
                      <p:childTnLst>
                        <p:par>
                          <p:cTn id="1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 nodeType="clickPar">
                      <p:stCondLst>
                        <p:cond delay="indefinite"/>
                      </p:stCondLst>
                      <p:childTnLst>
                        <p:par>
                          <p:cTn id="2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 nodeType="clickPar">
                      <p:stCondLst>
                        <p:cond delay="indefinite"/>
                      </p:stCondLst>
                      <p:childTnLst>
                        <p:par>
                          <p:cTn id="2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 nodeType="clickPar">
                      <p:stCondLst>
                        <p:cond delay="indefinite"/>
                      </p:stCondLst>
                      <p:childTnLst>
                        <p:par>
                          <p:cTn id="2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 nodeType="clickPar">
                      <p:stCondLst>
                        <p:cond delay="indefinite"/>
                      </p:stCondLst>
                      <p:childTnLst>
                        <p:par>
                          <p:cTn id="2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/>
      <p:bldP spid="100" grpId="0"/>
      <p:bldP spid="2" grpId="0"/>
      <p:bldP spid="3" grpId="0"/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c3315a2ecf9b455fb7334508507eb07a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cfc51fa9d42129dd7b51"/>
  <p:tag name="KSO_WM_TEMPLATE_ASSEMBLE_XID" val="5fd0cfc51fa9d42129dd7b51"/>
  <p:tag name="KSO_WM_TEMPLATE_CATEGORY" val="diagram"/>
  <p:tag name="KSO_WM_TEMPLATE_INDEX" val="20212040"/>
  <p:tag name="KSO_WM_UNIT_COMPATIBLE" val="1"/>
  <p:tag name="KSO_WM_UNIT_DEC_AREA_ID" val="b7282f11f11a46ec89a12c93c129c82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2040_1*d*1"/>
  <p:tag name="KSO_WM_UNIT_INDEX" val="1"/>
  <p:tag name="KSO_WM_UNIT_LAYERLEVEL" val="1"/>
  <p:tag name="KSO_WM_UNIT_PLACING_PICTURE" val="c3315a2ecf9b455fb7334508507eb07a"/>
  <p:tag name="KSO_WM_UNIT_SM_LIMIT_TYPE" val="2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YPE" val="d"/>
  <p:tag name="KSO_WM_UNIT_VALUE" val="719*1607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5c6d1b061bf480181657a313e6faf88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LOCK" val="0"/>
  <p:tag name="KSO_WM_UNIT_COMPATIBLE" val="0"/>
  <p:tag name="KSO_WM_UNIT_DEC_AREA_ID" val="7149c616720e4aa1aae1debbe3bc643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902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。"/>
  <p:tag name="KSO_WM_UNIT_SHOW_EDIT_AREA_INDICATION" val="1"/>
  <p:tag name="KSO_WM_UNIT_SM_LIMIT_TYPE" val="2"/>
  <p:tag name="KSO_WM_UNIT_SUBTYPE" val="a"/>
  <p:tag name="KSO_WM_UNIT_SUPPORT_UNIT_TYPE" val="[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2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fill_id&quot;:&quot;69f49f6080fb4ff782a3e031b4a589c6&quot;,&quot;fill_align&quot;:&quot;lm&quot;,&quot;chip_types&quot;:[&quot;header&quot;]},{&quot;text_align&quot;:&quot;lm&quot;,&quot;text_direction&quot;:&quot;horizontal&quot;,&quot;support_big_font&quot;:false,&quot;fill_id&quot;:&quot;f22fc898f86b4bc491db4d281cbe2fb1&quot;,&quot;fill_align&quot;:&quot;cm&quot;,&quot;chip_types&quot;:[&quot;text&quot;,&quot;picture&quot;,&quot;chart&quot;,&quot;table&quot;,&quot;video&quot;]}]]"/>
  <p:tag name="KSO_WM_CHIP_GROUPID" val="5f6db4569c98c299aacce770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db4569c98c299aacce771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12902_1"/>
  <p:tag name="KSO_WM_SLIDE_INDEX" val="1"/>
  <p:tag name="KSO_WM_SLIDE_ITEM_CNT" val="0"/>
  <p:tag name="KSO_WM_SLIDE_LAYOUT" val="a_f"/>
  <p:tag name="KSO_WM_SLIDE_LAYOUT_CNT" val="1_1"/>
  <p:tag name="KSO_WM_SLIDE_LAYOUT_INFO" val="{&quot;id&quot;:&quot;2020-12-09T20:41:40&quot;,&quot;maxSize&quot;:{&quot;size1&quot;:15.699999999999999},&quot;minSize&quot;:{&quot;size1&quot;:15.699999999999999},&quot;normalSize&quot;:{&quot;size1&quot;:15.699999999999999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12-09T20:41:40&quot;,&quot;margin&quot;:{&quot;bottom&quot;:0.7160000205039978,&quot;left&quot;:1.2699999809265137,&quot;right&quot;:1.2699999809265137,&quot;top&quot;:0.57999998331069946},&quot;type&quot;:0},{&quot;id&quot;:&quot;2020-12-09T20:41:40&quot;,&quot;margin&quot;:{&quot;bottom&quot;:2.9630000591278076,&quot;left&quot;:3.809999942779541,&quot;right&quot;:3.809999942779541,&quot;top&quot;:2.9630000591278076},&quot;type&quot;:0}],&quot;type&quot;:0}"/>
  <p:tag name="KSO_WM_SLIDE_POSITION" val="0*0"/>
  <p:tag name="KSO_WM_SLIDE_RATIO" val="1.777778"/>
  <p:tag name="KSO_WM_SLIDE_SIZE" val="960*396"/>
  <p:tag name="KSO_WM_SLIDE_SUBTYPE" val="pureTxt"/>
  <p:tag name="KSO_WM_SLIDE_SUPPORT_FEATURE_TYPE" val="0"/>
  <p:tag name="KSO_WM_SLIDE_TYPE" val="text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COLOR_TYPE" val="1"/>
  <p:tag name="KSO_WM_TEMPLATE_INDEX" val="20212902"/>
  <p:tag name="KSO_WM_TEMPLATE_MASTER_TYPE" val="0"/>
  <p:tag name="KSO_WM_TEMPLATE_SUBCATEGORY" val="2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902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2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6db4569c98c299aacce770"/>
  <p:tag name="KSO_WM_CHIP_XID" val="5f6db4569c98c299aacce771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LOCK" val="0"/>
  <p:tag name="KSO_WM_UNIT_COMPATIBLE" val="0"/>
  <p:tag name="KSO_WM_UNIT_DEC_AREA_ID" val="8599797a5bed4f338bbebc3da783d813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7149c616720e4aa1aae1debbe3bc643c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2902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95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fc82eda823848eb8bb7e3e7080016b6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LOCK" val="0"/>
  <p:tag name="KSO_WM_UNIT_COMPATIBLE" val="0"/>
  <p:tag name="KSO_WM_UNIT_DEC_AREA_ID" val="e325d50614e243c9a028f0275ca503e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90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fill_id&quot;:&quot;69f49f6080fb4ff782a3e031b4a589c6&quot;,&quot;fill_align&quot;:&quot;lm&quot;,&quot;chip_types&quot;:[&quot;header&quot;]},{&quot;text_align&quot;:&quot;lm&quot;,&quot;text_direction&quot;:&quot;horizontal&quot;,&quot;support_big_font&quot;:false,&quot;fill_id&quot;:&quot;f22fc898f86b4bc491db4d281cbe2fb1&quot;,&quot;fill_align&quot;:&quot;cm&quot;,&quot;chip_types&quot;:[&quot;text&quot;,&quot;picture&quot;,&quot;chart&quot;,&quot;table&quot;,&quot;video&quot;]}]]"/>
  <p:tag name="KSO_WM_CHIP_GROUPID" val="5f6db4569c98c299aacce770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db4569c98c299aacce771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12902_1"/>
  <p:tag name="KSO_WM_SLIDE_INDEX" val="1"/>
  <p:tag name="KSO_WM_SLIDE_ITEM_CNT" val="0"/>
  <p:tag name="KSO_WM_SLIDE_LAYOUT" val="a_f"/>
  <p:tag name="KSO_WM_SLIDE_LAYOUT_CNT" val="1_1"/>
  <p:tag name="KSO_WM_SLIDE_LAYOUT_INFO" val="{&quot;id&quot;:&quot;2020-12-09T20:41:40&quot;,&quot;maxSize&quot;:{&quot;size1&quot;:15.699999999999999},&quot;minSize&quot;:{&quot;size1&quot;:15.699999999999999},&quot;normalSize&quot;:{&quot;size1&quot;:15.699999999999999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12-09T20:41:40&quot;,&quot;margin&quot;:{&quot;bottom&quot;:0.7160000205039978,&quot;left&quot;:1.2699999809265137,&quot;right&quot;:1.2699999809265137,&quot;top&quot;:0.57999998331069946},&quot;type&quot;:0},{&quot;id&quot;:&quot;2020-12-09T20:41:40&quot;,&quot;margin&quot;:{&quot;bottom&quot;:2.9630000591278076,&quot;left&quot;:3.809999942779541,&quot;right&quot;:3.809999942779541,&quot;top&quot;:2.9630000591278076},&quot;type&quot;:0}],&quot;type&quot;:0}"/>
  <p:tag name="KSO_WM_SLIDE_POSITION" val="0*0"/>
  <p:tag name="KSO_WM_SLIDE_RATIO" val="1.777778"/>
  <p:tag name="KSO_WM_SLIDE_SIZE" val="960*396"/>
  <p:tag name="KSO_WM_SLIDE_SUBTYPE" val="pureTxt"/>
  <p:tag name="KSO_WM_SLIDE_SUPPORT_FEATURE_TYPE" val="0"/>
  <p:tag name="KSO_WM_SLIDE_TYPE" val="text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COLOR_TYPE" val="1"/>
  <p:tag name="KSO_WM_TEMPLATE_INDEX" val="20212902"/>
  <p:tag name="KSO_WM_TEMPLATE_MASTER_TYPE" val="0"/>
  <p:tag name="KSO_WM_TEMPLATE_SUBCATEGORY" val="2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902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2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6db4569c98c299aacce770"/>
  <p:tag name="KSO_WM_CHIP_XID" val="5f6db4569c98c299aacce771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LOCK" val="0"/>
  <p:tag name="KSO_WM_UNIT_COMPATIBLE" val="0"/>
  <p:tag name="KSO_WM_UNIT_DEC_AREA_ID" val="8599797a5bed4f338bbebc3da783d813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7149c616720e4aa1aae1debbe3bc643c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2902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95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fc82eda823848eb8bb7e3e7080016b6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LOCK" val="0"/>
  <p:tag name="KSO_WM_UNIT_COMPATIBLE" val="0"/>
  <p:tag name="KSO_WM_UNIT_DEC_AREA_ID" val="e325d50614e243c9a028f0275ca503e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90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fill_id&quot;:&quot;69f49f6080fb4ff782a3e031b4a589c6&quot;,&quot;fill_align&quot;:&quot;lm&quot;,&quot;chip_types&quot;:[&quot;header&quot;]},{&quot;text_align&quot;:&quot;lm&quot;,&quot;text_direction&quot;:&quot;horizontal&quot;,&quot;support_big_font&quot;:false,&quot;fill_id&quot;:&quot;f22fc898f86b4bc491db4d281cbe2fb1&quot;,&quot;fill_align&quot;:&quot;cm&quot;,&quot;chip_types&quot;:[&quot;text&quot;,&quot;picture&quot;,&quot;chart&quot;,&quot;table&quot;,&quot;video&quot;]}]]"/>
  <p:tag name="KSO_WM_CHIP_GROUPID" val="5f6db4569c98c299aacce770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db4569c98c299aacce771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12902_1"/>
  <p:tag name="KSO_WM_SLIDE_INDEX" val="1"/>
  <p:tag name="KSO_WM_SLIDE_ITEM_CNT" val="0"/>
  <p:tag name="KSO_WM_SLIDE_LAYOUT" val="a_f"/>
  <p:tag name="KSO_WM_SLIDE_LAYOUT_CNT" val="1_1"/>
  <p:tag name="KSO_WM_SLIDE_LAYOUT_INFO" val="{&quot;id&quot;:&quot;2020-12-09T20:41:40&quot;,&quot;maxSize&quot;:{&quot;size1&quot;:15.699999999999999},&quot;minSize&quot;:{&quot;size1&quot;:15.699999999999999},&quot;normalSize&quot;:{&quot;size1&quot;:15.699999999999999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12-09T20:41:40&quot;,&quot;margin&quot;:{&quot;bottom&quot;:0.7160000205039978,&quot;left&quot;:1.2699999809265137,&quot;right&quot;:1.2699999809265137,&quot;top&quot;:0.57999998331069946},&quot;type&quot;:0},{&quot;id&quot;:&quot;2020-12-09T20:41:40&quot;,&quot;margin&quot;:{&quot;bottom&quot;:2.9630000591278076,&quot;left&quot;:3.809999942779541,&quot;right&quot;:3.809999942779541,&quot;top&quot;:2.9630000591278076},&quot;type&quot;:0}],&quot;type&quot;:0}"/>
  <p:tag name="KSO_WM_SLIDE_POSITION" val="0*0"/>
  <p:tag name="KSO_WM_SLIDE_RATIO" val="1.777778"/>
  <p:tag name="KSO_WM_SLIDE_SIZE" val="960*396"/>
  <p:tag name="KSO_WM_SLIDE_SUBTYPE" val="pureTxt"/>
  <p:tag name="KSO_WM_SLIDE_SUPPORT_FEATURE_TYPE" val="0"/>
  <p:tag name="KSO_WM_SLIDE_TYPE" val="text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COLOR_TYPE" val="1"/>
  <p:tag name="KSO_WM_TEMPLATE_INDEX" val="20212902"/>
  <p:tag name="KSO_WM_TEMPLATE_MASTER_TYPE" val="0"/>
  <p:tag name="KSO_WM_TEMPLATE_SUBCATEGORY" val="2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b&quot;,&quot;text_direction&quot;:&quot;horizontal&quot;,&quot;support_big_font&quot;:false,&quot;fill_id&quot;:&quot;791bdf8845fc45f7970391de15c86b30&quot;,&quot;fill_align&quot;:&quot;lb&quot;,&quot;chip_types&quot;:[&quot;header&quot;]},{&quot;text_align&quot;:&quot;lt&quot;,&quot;text_direction&quot;:&quot;horizontal&quot;,&quot;support_big_font&quot;:false,&quot;fill_id&quot;:&quot;326ee97c51d0484ebad35b28f9446700&quot;,&quot;fill_align&quot;:&quot;lt&quot;,&quot;chip_types&quot;:[&quot;text&quot;]},{&quot;text_align&quot;:&quot;lm&quot;,&quot;text_direction&quot;:&quot;horizontal&quot;,&quot;support_features&quot;:[&quot;collage&quot;,&quot;carousel&quot;,&quot;creativecrop&quot;],&quot;support_big_font&quot;:false,&quot;fill_id&quot;:&quot;19d39c0d7515444fb282878255f54cd2&quot;,&quot;fill_align&quot;:&quot;cm&quot;,&quot;chip_types&quot;:[&quot;diagram&quot;,&quot;pictext&quot;,&quot;text&quot;,&quot;picture&quot;,&quot;chart&quot;,&quot;table&quot;,&quot;video&quot;]}]]"/>
  <p:tag name="KSO_WM_CHIP_GROUPID" val="5e7f302024b822ad86e02054"/>
  <p:tag name="KSO_WM_CHIP_INFOS" val="{&quot;type&quot;:0,&quot;layout_type&quot;:&quot;leftright&quot;,&quot;layout_feature&quot;:1,&quot;aspect_ratio&quot;:&quot;4:3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7f302024b822ad86e02055"/>
  <p:tag name="KSO_WM_SLIDE_BACKGROUND" val="[&quot;belt&quot;]"/>
  <p:tag name="KSO_WM_SLIDE_BACKGROUND_TYPE" val="belt"/>
  <p:tag name="KSO_WM_SLIDE_BK_DARK_LIGHT" val="2"/>
  <p:tag name="KSO_WM_SLIDE_CAN_ADD_NAVIGATION" val="1"/>
  <p:tag name="KSO_WM_SLIDE_ID" val="diagram2021204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.13333333999999999,&quot;bottomAbs&quot;:false,&quot;left&quot;:0,&quot;leftAbs&quot;:false,&quot;right&quot;:0,&quot;rightAbs&quot;:false,&quot;top&quot;:0.13333333999999999,&quot;topAbs&quot;:false,&quot;type&quot;:&quot;belt&quot;}],&quot;direction&quot;:1,&quot;id&quot;:&quot;2020-12-09T21:23:17&quot;,&quot;maxSize&quot;:{&quot;size1&quot;:53.752764315530655},&quot;minSize&quot;:{&quot;size1&quot;:39.952764315530658},&quot;normalSize&quot;:{&quot;size1&quot;:47.952764315530658},&quot;subLayout&quot;:[{&quot;id&quot;:&quot;2020-12-09T21:23:17&quot;,&quot;maxSize&quot;:{&quot;size1&quot;:46.700032438164691},&quot;minSize&quot;:{&quot;size1&quot;:33.300032438164685},&quot;normalSize&quot;:{&quot;size1&quot;:34.666699104831352},&quot;subLayout&quot;:[{&quot;id&quot;:&quot;2020-12-09T21:23:17&quot;,&quot;margin&quot;:{&quot;bottom&quot;:0,&quot;left&quot;:2.5399999618530273,&quot;right&quot;:0.84700000286102295,&quot;top&quot;:4.6570000648498535},&quot;type&quot;:0},{&quot;id&quot;:&quot;2020-12-09T21:23:17&quot;,&quot;margin&quot;:{&quot;bottom&quot;:4.6570000648498535,&quot;left&quot;:2.5399999618530273,&quot;right&quot;:0.84700000286102295,&quot;top&quot;:0.42300000786781311},&quot;type&quot;:0}],&quot;type&quot;:0},{&quot;id&quot;:&quot;2020-12-09T21:23:17&quot;,&quot;margin&quot;:{&quot;bottom&quot;:4.6570000648498535,&quot;left&quot;:0,&quot;right&quot;:2.5399999618530273,&quot;top&quot;:4.6570000648498535},&quot;type&quot;:0}],&quot;type&quot;:0}"/>
  <p:tag name="KSO_WM_SLIDE_POSITION" val="0*71"/>
  <p:tag name="KSO_WM_SLIDE_RATIO" val="1.777778"/>
  <p:tag name="KSO_WM_SLIDE_SIZE" val="720*396"/>
  <p:tag name="KSO_WM_SLIDE_SUBTYPE" val="picTxt"/>
  <p:tag name="KSO_WM_SLIDE_SUPPORT_FEATURE_TYPE" val="7"/>
  <p:tag name="KSO_WM_SLIDE_TYPE" val="text"/>
  <p:tag name="KSO_WM_TAG_VERSION" val="1.0"/>
  <p:tag name="KSO_WM_TEMPLATE_ASSEMBLE_GROUPID" val="5fd0cfc51fa9d42129dd7b51"/>
  <p:tag name="KSO_WM_TEMPLATE_ASSEMBLE_XID" val="5fd0cfc51fa9d42129dd7b51"/>
  <p:tag name="KSO_WM_TEMPLATE_CATEGORY" val="diagram"/>
  <p:tag name="KSO_WM_TEMPLATE_COLOR_TYPE" val="1"/>
  <p:tag name="KSO_WM_TEMPLATE_INDEX" val="20212040"/>
  <p:tag name="KSO_WM_TEMPLATE_MASTER_TYPE" val="0"/>
  <p:tag name="KSO_WM_TEMPLATE_SUBCATEGORY" val="2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902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6db4569c98c299aacce770"/>
  <p:tag name="KSO_WM_CHIP_XID" val="5f6db4569c98c299aacce771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LOCK" val="0"/>
  <p:tag name="KSO_WM_UNIT_COMPATIBLE" val="0"/>
  <p:tag name="KSO_WM_UNIT_DEC_AREA_ID" val="8599797a5bed4f338bbebc3da783d813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7149c616720e4aa1aae1debbe3bc643c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2902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95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fc82eda823848eb8bb7e3e7080016b6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LOCK" val="0"/>
  <p:tag name="KSO_WM_UNIT_COMPATIBLE" val="0"/>
  <p:tag name="KSO_WM_UNIT_DEC_AREA_ID" val="e325d50614e243c9a028f0275ca503e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90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fill_id&quot;:&quot;69f49f6080fb4ff782a3e031b4a589c6&quot;,&quot;fill_align&quot;:&quot;lm&quot;,&quot;chip_types&quot;:[&quot;header&quot;]},{&quot;text_align&quot;:&quot;lm&quot;,&quot;text_direction&quot;:&quot;horizontal&quot;,&quot;support_big_font&quot;:false,&quot;fill_id&quot;:&quot;f22fc898f86b4bc491db4d281cbe2fb1&quot;,&quot;fill_align&quot;:&quot;cm&quot;,&quot;chip_types&quot;:[&quot;text&quot;,&quot;picture&quot;,&quot;chart&quot;,&quot;table&quot;,&quot;video&quot;]}]]"/>
  <p:tag name="KSO_WM_CHIP_GROUPID" val="5f6db4569c98c299aacce770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db4569c98c299aacce771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12902_1"/>
  <p:tag name="KSO_WM_SLIDE_INDEX" val="1"/>
  <p:tag name="KSO_WM_SLIDE_ITEM_CNT" val="0"/>
  <p:tag name="KSO_WM_SLIDE_LAYOUT" val="a_f"/>
  <p:tag name="KSO_WM_SLIDE_LAYOUT_CNT" val="1_1"/>
  <p:tag name="KSO_WM_SLIDE_LAYOUT_INFO" val="{&quot;id&quot;:&quot;2020-12-09T20:41:40&quot;,&quot;maxSize&quot;:{&quot;size1&quot;:15.699999999999999},&quot;minSize&quot;:{&quot;size1&quot;:15.699999999999999},&quot;normalSize&quot;:{&quot;size1&quot;:15.699999999999999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12-09T20:41:40&quot;,&quot;margin&quot;:{&quot;bottom&quot;:0.7160000205039978,&quot;left&quot;:1.2699999809265137,&quot;right&quot;:1.2699999809265137,&quot;top&quot;:0.57999998331069946},&quot;type&quot;:0},{&quot;id&quot;:&quot;2020-12-09T20:41:40&quot;,&quot;margin&quot;:{&quot;bottom&quot;:2.9630000591278076,&quot;left&quot;:3.809999942779541,&quot;right&quot;:3.809999942779541,&quot;top&quot;:2.9630000591278076},&quot;type&quot;:0}],&quot;type&quot;:0}"/>
  <p:tag name="KSO_WM_SLIDE_POSITION" val="0*0"/>
  <p:tag name="KSO_WM_SLIDE_RATIO" val="1.777778"/>
  <p:tag name="KSO_WM_SLIDE_SIZE" val="960*396"/>
  <p:tag name="KSO_WM_SLIDE_SUBTYPE" val="pureTxt"/>
  <p:tag name="KSO_WM_SLIDE_SUPPORT_FEATURE_TYPE" val="0"/>
  <p:tag name="KSO_WM_SLIDE_TYPE" val="text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COLOR_TYPE" val="1"/>
  <p:tag name="KSO_WM_TEMPLATE_INDEX" val="20212902"/>
  <p:tag name="KSO_WM_TEMPLATE_MASTER_TYPE" val="0"/>
  <p:tag name="KSO_WM_TEMPLATE_SUBCATEGORY" val="2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902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2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6db4569c98c299aacce770"/>
  <p:tag name="KSO_WM_CHIP_XID" val="5f6db4569c98c299aacce771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LOCK" val="0"/>
  <p:tag name="KSO_WM_UNIT_COMPATIBLE" val="0"/>
  <p:tag name="KSO_WM_UNIT_DEC_AREA_ID" val="8599797a5bed4f338bbebc3da783d813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7149c616720e4aa1aae1debbe3bc643c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2902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95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fc82eda823848eb8bb7e3e7080016b6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LOCK" val="0"/>
  <p:tag name="KSO_WM_UNIT_COMPATIBLE" val="0"/>
  <p:tag name="KSO_WM_UNIT_DEC_AREA_ID" val="e325d50614e243c9a028f0275ca503e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90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fill_id&quot;:&quot;69f49f6080fb4ff782a3e031b4a589c6&quot;,&quot;fill_align&quot;:&quot;lm&quot;,&quot;chip_types&quot;:[&quot;header&quot;]},{&quot;text_align&quot;:&quot;lm&quot;,&quot;text_direction&quot;:&quot;horizontal&quot;,&quot;support_big_font&quot;:false,&quot;fill_id&quot;:&quot;f22fc898f86b4bc491db4d281cbe2fb1&quot;,&quot;fill_align&quot;:&quot;cm&quot;,&quot;chip_types&quot;:[&quot;text&quot;,&quot;picture&quot;,&quot;chart&quot;,&quot;table&quot;,&quot;video&quot;]}]]"/>
  <p:tag name="KSO_WM_CHIP_GROUPID" val="5f6db4569c98c299aacce770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db4569c98c299aacce771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12902_1"/>
  <p:tag name="KSO_WM_SLIDE_INDEX" val="1"/>
  <p:tag name="KSO_WM_SLIDE_ITEM_CNT" val="0"/>
  <p:tag name="KSO_WM_SLIDE_LAYOUT" val="a_f"/>
  <p:tag name="KSO_WM_SLIDE_LAYOUT_CNT" val="1_1"/>
  <p:tag name="KSO_WM_SLIDE_LAYOUT_INFO" val="{&quot;id&quot;:&quot;2020-12-09T20:41:40&quot;,&quot;maxSize&quot;:{&quot;size1&quot;:15.699999999999999},&quot;minSize&quot;:{&quot;size1&quot;:15.699999999999999},&quot;normalSize&quot;:{&quot;size1&quot;:15.699999999999999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12-09T20:41:40&quot;,&quot;margin&quot;:{&quot;bottom&quot;:0.7160000205039978,&quot;left&quot;:1.2699999809265137,&quot;right&quot;:1.2699999809265137,&quot;top&quot;:0.57999998331069946},&quot;type&quot;:0},{&quot;id&quot;:&quot;2020-12-09T20:41:40&quot;,&quot;margin&quot;:{&quot;bottom&quot;:2.9630000591278076,&quot;left&quot;:3.809999942779541,&quot;right&quot;:3.809999942779541,&quot;top&quot;:2.9630000591278076},&quot;type&quot;:0}],&quot;type&quot;:0}"/>
  <p:tag name="KSO_WM_SLIDE_POSITION" val="0*0"/>
  <p:tag name="KSO_WM_SLIDE_RATIO" val="1.777778"/>
  <p:tag name="KSO_WM_SLIDE_SIZE" val="960*396"/>
  <p:tag name="KSO_WM_SLIDE_SUBTYPE" val="pureTxt"/>
  <p:tag name="KSO_WM_SLIDE_SUPPORT_FEATURE_TYPE" val="0"/>
  <p:tag name="KSO_WM_SLIDE_TYPE" val="text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COLOR_TYPE" val="1"/>
  <p:tag name="KSO_WM_TEMPLATE_INDEX" val="20212902"/>
  <p:tag name="KSO_WM_TEMPLATE_MASTER_TYPE" val="0"/>
  <p:tag name="KSO_WM_TEMPLATE_SUBCATEGORY" val="2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902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6db4569c98c299aacce770"/>
  <p:tag name="KSO_WM_CHIP_XID" val="5f6db4569c98c299aacce771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LOCK" val="0"/>
  <p:tag name="KSO_WM_UNIT_COMPATIBLE" val="0"/>
  <p:tag name="KSO_WM_UNIT_DEC_AREA_ID" val="8599797a5bed4f338bbebc3da783d813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7149c616720e4aa1aae1debbe3bc643c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2902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9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TEMPLATE_ASSEMBLE_GROUPID" val="5fd0cfc51fa9d42129dd7b51"/>
  <p:tag name="KSO_WM_TEMPLATE_ASSEMBLE_XID" val="5fd0cfc51fa9d42129dd7b51"/>
  <p:tag name="KSO_WM_TEMPLATE_CATEGORY" val="diagram"/>
  <p:tag name="KSO_WM_TEMPLATE_INDEX" val="2021204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04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4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fc82eda823848eb8bb7e3e7080016b6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LOCK" val="0"/>
  <p:tag name="KSO_WM_UNIT_COMPATIBLE" val="0"/>
  <p:tag name="KSO_WM_UNIT_DEC_AREA_ID" val="e325d50614e243c9a028f0275ca503e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90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fill_id&quot;:&quot;69f49f6080fb4ff782a3e031b4a589c6&quot;,&quot;fill_align&quot;:&quot;lm&quot;,&quot;chip_types&quot;:[&quot;header&quot;]},{&quot;text_align&quot;:&quot;lm&quot;,&quot;text_direction&quot;:&quot;horizontal&quot;,&quot;support_big_font&quot;:false,&quot;fill_id&quot;:&quot;f22fc898f86b4bc491db4d281cbe2fb1&quot;,&quot;fill_align&quot;:&quot;cm&quot;,&quot;chip_types&quot;:[&quot;text&quot;,&quot;picture&quot;,&quot;chart&quot;,&quot;table&quot;,&quot;video&quot;]}]]"/>
  <p:tag name="KSO_WM_CHIP_GROUPID" val="5f6db4569c98c299aacce770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db4569c98c299aacce771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12902_1"/>
  <p:tag name="KSO_WM_SLIDE_INDEX" val="1"/>
  <p:tag name="KSO_WM_SLIDE_ITEM_CNT" val="0"/>
  <p:tag name="KSO_WM_SLIDE_LAYOUT" val="a_f"/>
  <p:tag name="KSO_WM_SLIDE_LAYOUT_CNT" val="1_1"/>
  <p:tag name="KSO_WM_SLIDE_LAYOUT_INFO" val="{&quot;id&quot;:&quot;2020-12-09T20:41:40&quot;,&quot;maxSize&quot;:{&quot;size1&quot;:15.699999999999999},&quot;minSize&quot;:{&quot;size1&quot;:15.699999999999999},&quot;normalSize&quot;:{&quot;size1&quot;:15.699999999999999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12-09T20:41:40&quot;,&quot;margin&quot;:{&quot;bottom&quot;:0.7160000205039978,&quot;left&quot;:1.2699999809265137,&quot;right&quot;:1.2699999809265137,&quot;top&quot;:0.57999998331069946},&quot;type&quot;:0},{&quot;id&quot;:&quot;2020-12-09T20:41:40&quot;,&quot;margin&quot;:{&quot;bottom&quot;:2.9630000591278076,&quot;left&quot;:3.809999942779541,&quot;right&quot;:3.809999942779541,&quot;top&quot;:2.9630000591278076},&quot;type&quot;:0}],&quot;type&quot;:0}"/>
  <p:tag name="KSO_WM_SLIDE_POSITION" val="0*0"/>
  <p:tag name="KSO_WM_SLIDE_RATIO" val="1.777778"/>
  <p:tag name="KSO_WM_SLIDE_SIZE" val="960*396"/>
  <p:tag name="KSO_WM_SLIDE_SUBTYPE" val="pureTxt"/>
  <p:tag name="KSO_WM_SLIDE_SUPPORT_FEATURE_TYPE" val="0"/>
  <p:tag name="KSO_WM_SLIDE_TYPE" val="text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COLOR_TYPE" val="1"/>
  <p:tag name="KSO_WM_TEMPLATE_INDEX" val="20212902"/>
  <p:tag name="KSO_WM_TEMPLATE_MASTER_TYPE" val="0"/>
  <p:tag name="KSO_WM_TEMPLATE_SUBCATEGORY" val="2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902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2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6db4569c98c299aacce770"/>
  <p:tag name="KSO_WM_CHIP_XID" val="5f6db4569c98c299aacce771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LOCK" val="0"/>
  <p:tag name="KSO_WM_UNIT_COMPATIBLE" val="0"/>
  <p:tag name="KSO_WM_UNIT_DEC_AREA_ID" val="8599797a5bed4f338bbebc3da783d813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7149c616720e4aa1aae1debbe3bc643c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2902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95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fc82eda823848eb8bb7e3e7080016b6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LOCK" val="0"/>
  <p:tag name="KSO_WM_UNIT_COMPATIBLE" val="0"/>
  <p:tag name="KSO_WM_UNIT_DEC_AREA_ID" val="e325d50614e243c9a028f0275ca503e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90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fill_id&quot;:&quot;69f49f6080fb4ff782a3e031b4a589c6&quot;,&quot;fill_align&quot;:&quot;lm&quot;,&quot;chip_types&quot;:[&quot;header&quot;]},{&quot;text_align&quot;:&quot;lm&quot;,&quot;text_direction&quot;:&quot;horizontal&quot;,&quot;support_big_font&quot;:false,&quot;fill_id&quot;:&quot;f22fc898f86b4bc491db4d281cbe2fb1&quot;,&quot;fill_align&quot;:&quot;cm&quot;,&quot;chip_types&quot;:[&quot;text&quot;,&quot;picture&quot;,&quot;chart&quot;,&quot;table&quot;,&quot;video&quot;]}]]"/>
  <p:tag name="KSO_WM_CHIP_GROUPID" val="5f6db4569c98c299aacce770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db4569c98c299aacce771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12902_1"/>
  <p:tag name="KSO_WM_SLIDE_INDEX" val="1"/>
  <p:tag name="KSO_WM_SLIDE_ITEM_CNT" val="0"/>
  <p:tag name="KSO_WM_SLIDE_LAYOUT" val="a_f"/>
  <p:tag name="KSO_WM_SLIDE_LAYOUT_CNT" val="1_1"/>
  <p:tag name="KSO_WM_SLIDE_LAYOUT_INFO" val="{&quot;id&quot;:&quot;2020-12-09T20:41:40&quot;,&quot;maxSize&quot;:{&quot;size1&quot;:15.699999999999999},&quot;minSize&quot;:{&quot;size1&quot;:15.699999999999999},&quot;normalSize&quot;:{&quot;size1&quot;:15.699999999999999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12-09T20:41:40&quot;,&quot;margin&quot;:{&quot;bottom&quot;:0.7160000205039978,&quot;left&quot;:1.2699999809265137,&quot;right&quot;:1.2699999809265137,&quot;top&quot;:0.57999998331069946},&quot;type&quot;:0},{&quot;id&quot;:&quot;2020-12-09T20:41:40&quot;,&quot;margin&quot;:{&quot;bottom&quot;:2.9630000591278076,&quot;left&quot;:3.809999942779541,&quot;right&quot;:3.809999942779541,&quot;top&quot;:2.9630000591278076},&quot;type&quot;:0}],&quot;type&quot;:0}"/>
  <p:tag name="KSO_WM_SLIDE_POSITION" val="0*0"/>
  <p:tag name="KSO_WM_SLIDE_RATIO" val="1.777778"/>
  <p:tag name="KSO_WM_SLIDE_SIZE" val="960*396"/>
  <p:tag name="KSO_WM_SLIDE_SUBTYPE" val="pureTxt"/>
  <p:tag name="KSO_WM_SLIDE_SUPPORT_FEATURE_TYPE" val="0"/>
  <p:tag name="KSO_WM_SLIDE_TYPE" val="text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COLOR_TYPE" val="1"/>
  <p:tag name="KSO_WM_TEMPLATE_INDEX" val="20212902"/>
  <p:tag name="KSO_WM_TEMPLATE_MASTER_TYPE" val="0"/>
  <p:tag name="KSO_WM_TEMPLATE_SUBCATEGORY" val="2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902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2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6db4569c98c299aacce770"/>
  <p:tag name="KSO_WM_CHIP_XID" val="5f6db4569c98c299aacce771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LOCK" val="0"/>
  <p:tag name="KSO_WM_UNIT_COMPATIBLE" val="0"/>
  <p:tag name="KSO_WM_UNIT_DEC_AREA_ID" val="8599797a5bed4f338bbebc3da783d813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7149c616720e4aa1aae1debbe3bc643c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2902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95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fc82eda823848eb8bb7e3e7080016b6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LOCK" val="0"/>
  <p:tag name="KSO_WM_UNIT_COMPATIBLE" val="0"/>
  <p:tag name="KSO_WM_UNIT_DEC_AREA_ID" val="e325d50614e243c9a028f0275ca503e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90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fill_id&quot;:&quot;69f49f6080fb4ff782a3e031b4a589c6&quot;,&quot;fill_align&quot;:&quot;lm&quot;,&quot;chip_types&quot;:[&quot;header&quot;]},{&quot;text_align&quot;:&quot;lm&quot;,&quot;text_direction&quot;:&quot;horizontal&quot;,&quot;support_big_font&quot;:false,&quot;fill_id&quot;:&quot;f22fc898f86b4bc491db4d281cbe2fb1&quot;,&quot;fill_align&quot;:&quot;cm&quot;,&quot;chip_types&quot;:[&quot;text&quot;,&quot;picture&quot;,&quot;chart&quot;,&quot;table&quot;,&quot;video&quot;]}]]"/>
  <p:tag name="KSO_WM_CHIP_GROUPID" val="5f6db4569c98c299aacce770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db4569c98c299aacce771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12902_1"/>
  <p:tag name="KSO_WM_SLIDE_INDEX" val="1"/>
  <p:tag name="KSO_WM_SLIDE_ITEM_CNT" val="0"/>
  <p:tag name="KSO_WM_SLIDE_LAYOUT" val="a_f"/>
  <p:tag name="KSO_WM_SLIDE_LAYOUT_CNT" val="1_1"/>
  <p:tag name="KSO_WM_SLIDE_LAYOUT_INFO" val="{&quot;id&quot;:&quot;2020-12-09T20:41:40&quot;,&quot;maxSize&quot;:{&quot;size1&quot;:15.699999999999999},&quot;minSize&quot;:{&quot;size1&quot;:15.699999999999999},&quot;normalSize&quot;:{&quot;size1&quot;:15.699999999999999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12-09T20:41:40&quot;,&quot;margin&quot;:{&quot;bottom&quot;:0.7160000205039978,&quot;left&quot;:1.2699999809265137,&quot;right&quot;:1.2699999809265137,&quot;top&quot;:0.57999998331069946},&quot;type&quot;:0},{&quot;id&quot;:&quot;2020-12-09T20:41:40&quot;,&quot;margin&quot;:{&quot;bottom&quot;:2.9630000591278076,&quot;left&quot;:3.809999942779541,&quot;right&quot;:3.809999942779541,&quot;top&quot;:2.9630000591278076},&quot;type&quot;:0}],&quot;type&quot;:0}"/>
  <p:tag name="KSO_WM_SLIDE_POSITION" val="0*0"/>
  <p:tag name="KSO_WM_SLIDE_RATIO" val="1.777778"/>
  <p:tag name="KSO_WM_SLIDE_SIZE" val="960*396"/>
  <p:tag name="KSO_WM_SLIDE_SUBTYPE" val="pureTxt"/>
  <p:tag name="KSO_WM_SLIDE_SUPPORT_FEATURE_TYPE" val="0"/>
  <p:tag name="KSO_WM_SLIDE_TYPE" val="text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COLOR_TYPE" val="1"/>
  <p:tag name="KSO_WM_TEMPLATE_INDEX" val="20212902"/>
  <p:tag name="KSO_WM_TEMPLATE_MASTER_TYPE" val="0"/>
  <p:tag name="KSO_WM_TEMPLATE_SUBCATEGORY" val="2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7c6108d7fe442598130b55cf6476cfe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cfc51fa9d42129dd7b51"/>
  <p:tag name="KSO_WM_TEMPLATE_ASSEMBLE_XID" val="5fd0cfc51fa9d42129dd7b51"/>
  <p:tag name="KSO_WM_TEMPLATE_CATEGORY" val="diagram"/>
  <p:tag name="KSO_WM_TEMPLATE_INDEX" val="20212040"/>
  <p:tag name="KSO_WM_UNIT_BLOCK" val="0"/>
  <p:tag name="KSO_WM_UNIT_COMPATIBLE" val="0"/>
  <p:tag name="KSO_WM_UNIT_DEC_AREA_ID" val="ada838b03e5f4f23a9445fe95fa8c3a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04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902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2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6db4569c98c299aacce770"/>
  <p:tag name="KSO_WM_CHIP_XID" val="5f6db4569c98c299aacce771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LOCK" val="0"/>
  <p:tag name="KSO_WM_UNIT_COMPATIBLE" val="0"/>
  <p:tag name="KSO_WM_UNIT_DEC_AREA_ID" val="8599797a5bed4f338bbebc3da783d813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7149c616720e4aa1aae1debbe3bc643c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2902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95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fc82eda823848eb8bb7e3e7080016b6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LOCK" val="0"/>
  <p:tag name="KSO_WM_UNIT_COMPATIBLE" val="0"/>
  <p:tag name="KSO_WM_UNIT_DEC_AREA_ID" val="e325d50614e243c9a028f0275ca503e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90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fill_id&quot;:&quot;83c6f90f2a65445e88db22bc87285fe3&quot;,&quot;fill_align&quot;:&quot;cm&quot;,&quot;text_align&quot;:&quot;cm&quot;,&quot;text_direction&quot;:&quot;horizontal&quot;,&quot;chip_types&quot;:[&quot;picture&quot;]},{&quot;fill_id&quot;:&quot;2aad5fb2c66240c89b929412c4a6b652&quot;,&quot;fill_align&quot;:&quot;cm&quot;,&quot;text_align&quot;:&quot;lm&quot;,&quot;text_direction&quot;:&quot;horizontal&quot;,&quot;chip_types&quot;:[&quot;text&quot;,&quot;header&quot;]}]]"/>
  <p:tag name="KSO_WM_CHIP_GROUPID" val="5e9e67a873d2384101fd9d19"/>
  <p:tag name="KSO_WM_CHIP_INFOS" val="{&quot;layout_type&quot;:&quot;leftright&quot;,&quot;layout_feature&quot;:2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9e67a873d2384101fd9d1a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803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22:06:51&quot;,&quot;maxSize&quot;:{&quot;size1&quot;:88.900000000000006},&quot;minSize&quot;:{&quot;size1&quot;:88.900000000000006},&quot;normalSize&quot;:{&quot;size1&quot;:88.900000000000006},&quot;subLayout&quot;:[{&quot;id&quot;:&quot;2020-12-09T22:06:51&quot;,&quot;margin&quot;:{&quot;bottom&quot;:2.9630000591278076,&quot;left&quot;:2.5399999618530273,&quot;right&quot;:18.202999114990234,&quot;top&quot;:5.0799999237060547},&quot;type&quot;:0},{&quot;id&quot;:&quot;2020-12-09T22:06:51&quot;,&quot;type&quot;:0}],&quot;type&quot;:0}"/>
  <p:tag name="KSO_WM_SLIDE_POSITION" val="0*47"/>
  <p:tag name="KSO_WM_SLIDE_RATIO" val="1.777778"/>
  <p:tag name="KSO_WM_SLIDE_SIZE" val="959*444"/>
  <p:tag name="KSO_WM_SLIDE_SUBTYPE" val="picTxt"/>
  <p:tag name="KSO_WM_SLIDE_SUPPORT_FEATURE_TYPE" val="0"/>
  <p:tag name="KSO_WM_SLIDE_TYPE" val="text"/>
  <p:tag name="KSO_WM_TAG_VERSION" val="1.0"/>
  <p:tag name="KSO_WM_TEMPLATE_ASSEMBLE_GROUPID" val="5fd0d9fb1fa9d42129dd893e"/>
  <p:tag name="KSO_WM_TEMPLATE_ASSEMBLE_XID" val="5fd0d9fb1fa9d42129dd893e"/>
  <p:tag name="KSO_WM_TEMPLATE_CATEGORY" val="diagram"/>
  <p:tag name="KSO_WM_TEMPLATE_COLOR_TYPE" val="1"/>
  <p:tag name="KSO_WM_TEMPLATE_INDEX" val="20212803"/>
  <p:tag name="KSO_WM_TEMPLATE_MASTER_TYPE" val="0"/>
  <p:tag name="KSO_WM_TEMPLATE_SUBCATEGORY" val="2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9e67a873d2384101fd9d19"/>
  <p:tag name="KSO_WM_CHIP_XID" val="5e9e67a873d2384101fd9d1a"/>
  <p:tag name="KSO_WM_TAG_VERSION" val="1.0"/>
  <p:tag name="KSO_WM_TEMPLATE_ASSEMBLE_GROUPID" val="5fd0d9fb1fa9d42129dd893e"/>
  <p:tag name="KSO_WM_TEMPLATE_ASSEMBLE_XID" val="5fd0d9fb1fa9d42129dd893e"/>
  <p:tag name="KSO_WM_TEMPLATE_CATEGORY" val="diagram"/>
  <p:tag name="KSO_WM_TEMPLATE_INDEX" val="20212803"/>
  <p:tag name="KSO_WM_UNIT_BLOCK" val="0"/>
  <p:tag name="KSO_WM_UNIT_COMPATIBLE" val="0"/>
  <p:tag name="KSO_WM_UNIT_DEC_AREA_ID" val="c6a88e7c647b40da9d2a9ea408a6992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803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6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f2d42e0b2f547f5905b57ba71c9c4da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d9fb1fa9d42129dd893e"/>
  <p:tag name="KSO_WM_TEMPLATE_ASSEMBLE_XID" val="5fd0d9fb1fa9d42129dd893e"/>
  <p:tag name="KSO_WM_TEMPLATE_CATEGORY" val="diagram"/>
  <p:tag name="KSO_WM_TEMPLATE_INDEX" val="20212803"/>
  <p:tag name="KSO_WM_UNIT_COMPATIBLE" val="1"/>
  <p:tag name="KSO_WM_UNIT_DEC_AREA_ID" val="e3cc48345b7645989b42cd1c1f39a6b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2803_1*d*1"/>
  <p:tag name="KSO_WM_UNIT_INDEX" val="1"/>
  <p:tag name="KSO_WM_UNIT_LAYERLEVEL" val="1"/>
  <p:tag name="KSO_WM_UNIT_PLACING_PICTURE" val="ff2d42e0b2f547f5905b57ba71c9c4da"/>
  <p:tag name="KSO_WM_UNIT_SM_LIMIT_TYPE" val="2"/>
  <p:tag name="KSO_WM_UNIT_TYPE" val="d"/>
  <p:tag name="KSO_WM_UNIT_VALUE" val="1565*1777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a37e94ca58c438591e86fdb360e2b76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d9fb1fa9d42129dd893e"/>
  <p:tag name="KSO_WM_TEMPLATE_ASSEMBLE_XID" val="5fd0d9fb1fa9d42129dd893e"/>
  <p:tag name="KSO_WM_TEMPLATE_CATEGORY" val="diagram"/>
  <p:tag name="KSO_WM_TEMPLATE_INDEX" val="20212803"/>
  <p:tag name="KSO_WM_UNIT_BLOCK" val="0"/>
  <p:tag name="KSO_WM_UNIT_COMPATIBLE" val="0"/>
  <p:tag name="KSO_WM_UNIT_DEC_AREA_ID" val="cc2763b94bef41779e67a303bc4ac9f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80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7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12803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ecef6f3-b330-4182-806d-56e8becb4502}"/>
  <p:tag name="TABLE_ENDDRAG_ORIGIN_RECT" val="963*370"/>
  <p:tag name="TABLE_ENDDRAG_RECT" val="20*137*963*37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1280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ac4e9f50611a4b49872a9c33e9ac868d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cfc51fa9d42129dd7b51"/>
  <p:tag name="KSO_WM_TEMPLATE_ASSEMBLE_XID" val="5fd0cfc51fa9d42129dd7b51"/>
  <p:tag name="KSO_WM_TEMPLATE_CATEGORY" val="diagram"/>
  <p:tag name="KSO_WM_TEMPLATE_INDEX" val="20212040"/>
  <p:tag name="KSO_WM_UNIT_BLOCK" val="0"/>
  <p:tag name="KSO_WM_UNIT_COMPATIBLE" val="0"/>
  <p:tag name="KSO_WM_UNIT_DEC_AREA_ID" val="086545d6581f47e8a5d6529e54783af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04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8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ecef6f3-b330-4182-806d-56e8becb4502}"/>
  <p:tag name="TABLE_ENDDRAG_ORIGIN_RECT" val="963*370"/>
  <p:tag name="TABLE_ENDDRAG_RECT" val="20*137*963*37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fill_id&quot;:&quot;641d7e3bf6074c60b6c949805600a2cd&quot;,&quot;fill_align&quot;:&quot;cm&quot;,&quot;chip_types&quot;:[&quot;picture&quot;]},{&quot;text_align&quot;:&quot;lb&quot;,&quot;text_direction&quot;:&quot;horizontal&quot;,&quot;support_big_font&quot;:true,&quot;fill_id&quot;:&quot;5b8dc8239aaf4004b064efac08a6a952&quot;,&quot;fill_align&quot;:&quot;lb&quot;,&quot;chip_types&quot;:[&quot;header&quot;]},{&quot;text_align&quot;:&quot;lt&quot;,&quot;text_direction&quot;:&quot;horizontal&quot;,&quot;support_big_font&quot;:true,&quot;fill_id&quot;:&quot;a27a72a0ff51475aa0e6fb1c43543590&quot;,&quot;fill_align&quot;:&quot;lt&quot;,&quot;chip_types&quot;:[&quot;text&quot;]}]]"/>
  <p:tag name="KSO_WM_CHIP_GROUPID" val="5f22b6f3dda340fd2c9b7b91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2b6f3dda340fd2c9b7b92"/>
  <p:tag name="KSO_WM_SLIDE_BACKGROUND" val="[&quot;general&quot;]"/>
  <p:tag name="KSO_WM_SLIDE_BACKGROUND_TYPE" val="general"/>
  <p:tag name="KSO_WM_SLIDE_BK_DARK_LIGHT" val="2"/>
  <p:tag name="KSO_WM_SLIDE_ID" val="diagram20212424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21:52:44&quot;,&quot;maxSize&quot;:{&quot;size1&quot;:42.600000000000001},&quot;minSize&quot;:{&quot;size1&quot;:42.600000000000001},&quot;normalSize&quot;:{&quot;size1&quot;:42.600000000000001},&quot;subLayout&quot;:[{&quot;id&quot;:&quot;2020-12-09T21:52:44&quot;,&quot;margin&quot;:{&quot;bottom&quot;:3.3870000839233398,&quot;left&quot;:1.6929999589920044,&quot;right&quot;:0.026000002399086952,&quot;top&quot;:3.3870000839233398},&quot;type&quot;:0},{&quot;id&quot;:&quot;2020-12-09T21:52:44&quot;,&quot;maxSize&quot;:{&quot;size1&quot;:59.741725962181334},&quot;minSize&quot;:{&quot;size1&quot;:44.241725962181334},&quot;normalSize&quot;:{&quot;size1&quot;:59.408392628848013},&quot;subLayout&quot;:[{&quot;id&quot;:&quot;2020-12-09T21:52:44&quot;,&quot;margin&quot;:{&quot;bottom&quot;:0.42300000786781311,&quot;left&quot;:2.0899999141693115,&quot;right&quot;:3.809999942779541,&quot;top&quot;:6.3499999046325684},&quot;type&quot;:0},{&quot;id&quot;:&quot;2020-12-09T21:52:44&quot;,&quot;margin&quot;:{&quot;bottom&quot;:5.0799999237060547,&quot;left&quot;:2.0899999141693115,&quot;right&quot;:3.809999942779541,&quot;top&quot;:0},&quot;type&quot;:0}],&quot;type&quot;:0}],&quot;type&quot;:0}"/>
  <p:tag name="KSO_WM_SLIDE_POSITION" val="48*96"/>
  <p:tag name="KSO_WM_SLIDE_RATIO" val="1.777778"/>
  <p:tag name="KSO_WM_SLIDE_SIZE" val="864*348"/>
  <p:tag name="KSO_WM_SLIDE_SUBTYPE" val="picTxt"/>
  <p:tag name="KSO_WM_SLIDE_SUPPORT_FEATURE_TYPE" val="0"/>
  <p:tag name="KSO_WM_SLIDE_TYPE" val="text"/>
  <p:tag name="KSO_WM_TAG_VERSION" val="1.0"/>
  <p:tag name="KSO_WM_TEMPLATE_ASSEMBLE_GROUPID" val="5fd0d6ac1fa9d42129dd8585"/>
  <p:tag name="KSO_WM_TEMPLATE_ASSEMBLE_XID" val="5fd0d6ac1fa9d42129dd8585"/>
  <p:tag name="KSO_WM_TEMPLATE_CATEGORY" val="diagram"/>
  <p:tag name="KSO_WM_TEMPLATE_COLOR_TYPE" val="1"/>
  <p:tag name="KSO_WM_TEMPLATE_INDEX" val="20212424"/>
  <p:tag name="KSO_WM_TEMPLATE_MASTER_TYPE" val="0"/>
  <p:tag name="KSO_WM_TEMPLATE_SUBCATEGORY" val="2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f599cc4cdcb415fb349beee7a2b7346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d6ac1fa9d42129dd8585"/>
  <p:tag name="KSO_WM_TEMPLATE_ASSEMBLE_XID" val="5fd0d6ac1fa9d42129dd8585"/>
  <p:tag name="KSO_WM_TEMPLATE_CATEGORY" val="diagram"/>
  <p:tag name="KSO_WM_TEMPLATE_INDEX" val="20212424"/>
  <p:tag name="KSO_WM_UNIT_BLOCK" val="0"/>
  <p:tag name="KSO_WM_UNIT_COMPATIBLE" val="0"/>
  <p:tag name="KSO_WM_UNIT_DEC_AREA_ID" val="0fd2dece7bf546a7a5ecf106ab52361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42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2b6f3dda340fd2c9b7b91"/>
  <p:tag name="KSO_WM_CHIP_XID" val="5f22b6f3dda340fd2c9b7b92"/>
  <p:tag name="KSO_WM_TAG_VERSION" val="1.0"/>
  <p:tag name="KSO_WM_TEMPLATE_ASSEMBLE_GROUPID" val="5fd0d6ac1fa9d42129dd8585"/>
  <p:tag name="KSO_WM_TEMPLATE_ASSEMBLE_XID" val="5fd0d6ac1fa9d42129dd8585"/>
  <p:tag name="KSO_WM_TEMPLATE_CATEGORY" val="diagram"/>
  <p:tag name="KSO_WM_TEMPLATE_INDEX" val="20212424"/>
  <p:tag name="KSO_WM_UNIT_BLOCK" val="0"/>
  <p:tag name="KSO_WM_UNIT_COMPATIBLE" val="0"/>
  <p:tag name="KSO_WM_UNIT_DEC_AREA_ID" val="110d945efcb14d3f934c623b2593b07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2424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68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fill_id&quot;:&quot;641d7e3bf6074c60b6c949805600a2cd&quot;,&quot;fill_align&quot;:&quot;cm&quot;,&quot;chip_types&quot;:[&quot;picture&quot;]},{&quot;text_align&quot;:&quot;lb&quot;,&quot;text_direction&quot;:&quot;horizontal&quot;,&quot;support_big_font&quot;:true,&quot;fill_id&quot;:&quot;5b8dc8239aaf4004b064efac08a6a952&quot;,&quot;fill_align&quot;:&quot;lb&quot;,&quot;chip_types&quot;:[&quot;header&quot;]},{&quot;text_align&quot;:&quot;lt&quot;,&quot;text_direction&quot;:&quot;horizontal&quot;,&quot;support_big_font&quot;:true,&quot;fill_id&quot;:&quot;a27a72a0ff51475aa0e6fb1c43543590&quot;,&quot;fill_align&quot;:&quot;lt&quot;,&quot;chip_types&quot;:[&quot;text&quot;]}]]"/>
  <p:tag name="KSO_WM_CHIP_GROUPID" val="5f22b6f3dda340fd2c9b7b91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2b6f3dda340fd2c9b7b92"/>
  <p:tag name="KSO_WM_SLIDE_BACKGROUND" val="[&quot;general&quot;]"/>
  <p:tag name="KSO_WM_SLIDE_BACKGROUND_TYPE" val="general"/>
  <p:tag name="KSO_WM_SLIDE_BK_DARK_LIGHT" val="2"/>
  <p:tag name="KSO_WM_SLIDE_ID" val="diagram20212424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21:52:44&quot;,&quot;maxSize&quot;:{&quot;size1&quot;:42.600000000000001},&quot;minSize&quot;:{&quot;size1&quot;:42.600000000000001},&quot;normalSize&quot;:{&quot;size1&quot;:42.600000000000001},&quot;subLayout&quot;:[{&quot;id&quot;:&quot;2020-12-09T21:52:44&quot;,&quot;margin&quot;:{&quot;bottom&quot;:3.3870000839233398,&quot;left&quot;:1.6929999589920044,&quot;right&quot;:0.026000002399086952,&quot;top&quot;:3.3870000839233398},&quot;type&quot;:0},{&quot;id&quot;:&quot;2020-12-09T21:52:44&quot;,&quot;maxSize&quot;:{&quot;size1&quot;:59.741725962181334},&quot;minSize&quot;:{&quot;size1&quot;:44.241725962181334},&quot;normalSize&quot;:{&quot;size1&quot;:59.408392628848013},&quot;subLayout&quot;:[{&quot;id&quot;:&quot;2020-12-09T21:52:44&quot;,&quot;margin&quot;:{&quot;bottom&quot;:0.42300000786781311,&quot;left&quot;:2.0899999141693115,&quot;right&quot;:3.809999942779541,&quot;top&quot;:6.3499999046325684},&quot;type&quot;:0},{&quot;id&quot;:&quot;2020-12-09T21:52:44&quot;,&quot;margin&quot;:{&quot;bottom&quot;:5.0799999237060547,&quot;left&quot;:2.0899999141693115,&quot;right&quot;:3.809999942779541,&quot;top&quot;:0},&quot;type&quot;:0}],&quot;type&quot;:0}],&quot;type&quot;:0}"/>
  <p:tag name="KSO_WM_SLIDE_POSITION" val="48*96"/>
  <p:tag name="KSO_WM_SLIDE_RATIO" val="1.777778"/>
  <p:tag name="KSO_WM_SLIDE_SIZE" val="864*348"/>
  <p:tag name="KSO_WM_SLIDE_SUBTYPE" val="picTxt"/>
  <p:tag name="KSO_WM_SLIDE_SUPPORT_FEATURE_TYPE" val="0"/>
  <p:tag name="KSO_WM_SLIDE_TYPE" val="text"/>
  <p:tag name="KSO_WM_TAG_VERSION" val="1.0"/>
  <p:tag name="KSO_WM_TEMPLATE_ASSEMBLE_GROUPID" val="5fd0d6ac1fa9d42129dd8585"/>
  <p:tag name="KSO_WM_TEMPLATE_ASSEMBLE_XID" val="5fd0d6ac1fa9d42129dd8585"/>
  <p:tag name="KSO_WM_TEMPLATE_CATEGORY" val="diagram"/>
  <p:tag name="KSO_WM_TEMPLATE_COLOR_TYPE" val="1"/>
  <p:tag name="KSO_WM_TEMPLATE_INDEX" val="20212424"/>
  <p:tag name="KSO_WM_TEMPLATE_MASTER_TYPE" val="0"/>
  <p:tag name="KSO_WM_TEMPLATE_SUBCATEGORY" val="2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f599cc4cdcb415fb349beee7a2b7346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d6ac1fa9d42129dd8585"/>
  <p:tag name="KSO_WM_TEMPLATE_ASSEMBLE_XID" val="5fd0d6ac1fa9d42129dd8585"/>
  <p:tag name="KSO_WM_TEMPLATE_CATEGORY" val="diagram"/>
  <p:tag name="KSO_WM_TEMPLATE_INDEX" val="20212424"/>
  <p:tag name="KSO_WM_UNIT_BLOCK" val="0"/>
  <p:tag name="KSO_WM_UNIT_COMPATIBLE" val="0"/>
  <p:tag name="KSO_WM_UNIT_DEC_AREA_ID" val="0fd2dece7bf546a7a5ecf106ab52361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42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2b6f3dda340fd2c9b7b91"/>
  <p:tag name="KSO_WM_CHIP_XID" val="5f22b6f3dda340fd2c9b7b92"/>
  <p:tag name="KSO_WM_TAG_VERSION" val="1.0"/>
  <p:tag name="KSO_WM_TEMPLATE_ASSEMBLE_GROUPID" val="5fd0d6ac1fa9d42129dd8585"/>
  <p:tag name="KSO_WM_TEMPLATE_ASSEMBLE_XID" val="5fd0d6ac1fa9d42129dd8585"/>
  <p:tag name="KSO_WM_TEMPLATE_CATEGORY" val="diagram"/>
  <p:tag name="KSO_WM_TEMPLATE_INDEX" val="20212424"/>
  <p:tag name="KSO_WM_UNIT_BLOCK" val="0"/>
  <p:tag name="KSO_WM_UNIT_COMPATIBLE" val="0"/>
  <p:tag name="KSO_WM_UNIT_DEC_AREA_ID" val="110d945efcb14d3f934c623b2593b07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2424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68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fill_id&quot;:&quot;641d7e3bf6074c60b6c949805600a2cd&quot;,&quot;fill_align&quot;:&quot;cm&quot;,&quot;chip_types&quot;:[&quot;picture&quot;]},{&quot;text_align&quot;:&quot;lb&quot;,&quot;text_direction&quot;:&quot;horizontal&quot;,&quot;support_big_font&quot;:true,&quot;fill_id&quot;:&quot;5b8dc8239aaf4004b064efac08a6a952&quot;,&quot;fill_align&quot;:&quot;lb&quot;,&quot;chip_types&quot;:[&quot;header&quot;]},{&quot;text_align&quot;:&quot;lt&quot;,&quot;text_direction&quot;:&quot;horizontal&quot;,&quot;support_big_font&quot;:true,&quot;fill_id&quot;:&quot;a27a72a0ff51475aa0e6fb1c43543590&quot;,&quot;fill_align&quot;:&quot;lt&quot;,&quot;chip_types&quot;:[&quot;text&quot;]}]]"/>
  <p:tag name="KSO_WM_CHIP_GROUPID" val="5f22b6f3dda340fd2c9b7b91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2b6f3dda340fd2c9b7b92"/>
  <p:tag name="KSO_WM_SLIDE_BACKGROUND" val="[&quot;general&quot;]"/>
  <p:tag name="KSO_WM_SLIDE_BACKGROUND_TYPE" val="general"/>
  <p:tag name="KSO_WM_SLIDE_BK_DARK_LIGHT" val="2"/>
  <p:tag name="KSO_WM_SLIDE_ID" val="diagram20212424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21:52:44&quot;,&quot;maxSize&quot;:{&quot;size1&quot;:42.600000000000001},&quot;minSize&quot;:{&quot;size1&quot;:42.600000000000001},&quot;normalSize&quot;:{&quot;size1&quot;:42.600000000000001},&quot;subLayout&quot;:[{&quot;id&quot;:&quot;2020-12-09T21:52:44&quot;,&quot;margin&quot;:{&quot;bottom&quot;:3.3870000839233398,&quot;left&quot;:1.6929999589920044,&quot;right&quot;:0.026000002399086952,&quot;top&quot;:3.3870000839233398},&quot;type&quot;:0},{&quot;id&quot;:&quot;2020-12-09T21:52:44&quot;,&quot;maxSize&quot;:{&quot;size1&quot;:59.741725962181334},&quot;minSize&quot;:{&quot;size1&quot;:44.241725962181334},&quot;normalSize&quot;:{&quot;size1&quot;:59.408392628848013},&quot;subLayout&quot;:[{&quot;id&quot;:&quot;2020-12-09T21:52:44&quot;,&quot;margin&quot;:{&quot;bottom&quot;:0.42300000786781311,&quot;left&quot;:2.0899999141693115,&quot;right&quot;:3.809999942779541,&quot;top&quot;:6.3499999046325684},&quot;type&quot;:0},{&quot;id&quot;:&quot;2020-12-09T21:52:44&quot;,&quot;margin&quot;:{&quot;bottom&quot;:5.0799999237060547,&quot;left&quot;:2.0899999141693115,&quot;right&quot;:3.809999942779541,&quot;top&quot;:0},&quot;type&quot;:0}],&quot;type&quot;:0}],&quot;type&quot;:0}"/>
  <p:tag name="KSO_WM_SLIDE_POSITION" val="48*96"/>
  <p:tag name="KSO_WM_SLIDE_RATIO" val="1.777778"/>
  <p:tag name="KSO_WM_SLIDE_SIZE" val="864*348"/>
  <p:tag name="KSO_WM_SLIDE_SUBTYPE" val="picTxt"/>
  <p:tag name="KSO_WM_SLIDE_SUPPORT_FEATURE_TYPE" val="0"/>
  <p:tag name="KSO_WM_SLIDE_TYPE" val="text"/>
  <p:tag name="KSO_WM_TAG_VERSION" val="1.0"/>
  <p:tag name="KSO_WM_TEMPLATE_ASSEMBLE_GROUPID" val="5fd0d6ac1fa9d42129dd8585"/>
  <p:tag name="KSO_WM_TEMPLATE_ASSEMBLE_XID" val="5fd0d6ac1fa9d42129dd8585"/>
  <p:tag name="KSO_WM_TEMPLATE_CATEGORY" val="diagram"/>
  <p:tag name="KSO_WM_TEMPLATE_COLOR_TYPE" val="1"/>
  <p:tag name="KSO_WM_TEMPLATE_INDEX" val="20212424"/>
  <p:tag name="KSO_WM_TEMPLATE_MASTER_TYPE" val="0"/>
  <p:tag name="KSO_WM_TEMPLATE_SUBCATEGORY" val="2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f599cc4cdcb415fb349beee7a2b7346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d6ac1fa9d42129dd8585"/>
  <p:tag name="KSO_WM_TEMPLATE_ASSEMBLE_XID" val="5fd0d6ac1fa9d42129dd8585"/>
  <p:tag name="KSO_WM_TEMPLATE_CATEGORY" val="diagram"/>
  <p:tag name="KSO_WM_TEMPLATE_INDEX" val="20212424"/>
  <p:tag name="KSO_WM_UNIT_BLOCK" val="0"/>
  <p:tag name="KSO_WM_UNIT_COMPATIBLE" val="0"/>
  <p:tag name="KSO_WM_UNIT_DEC_AREA_ID" val="0fd2dece7bf546a7a5ecf106ab52361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42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2b6f3dda340fd2c9b7b91"/>
  <p:tag name="KSO_WM_CHIP_XID" val="5f22b6f3dda340fd2c9b7b92"/>
  <p:tag name="KSO_WM_TAG_VERSION" val="1.0"/>
  <p:tag name="KSO_WM_TEMPLATE_ASSEMBLE_GROUPID" val="5fd0d6ac1fa9d42129dd8585"/>
  <p:tag name="KSO_WM_TEMPLATE_ASSEMBLE_XID" val="5fd0d6ac1fa9d42129dd8585"/>
  <p:tag name="KSO_WM_TEMPLATE_CATEGORY" val="diagram"/>
  <p:tag name="KSO_WM_TEMPLATE_INDEX" val="20212424"/>
  <p:tag name="KSO_WM_UNIT_BLOCK" val="0"/>
  <p:tag name="KSO_WM_UNIT_COMPATIBLE" val="0"/>
  <p:tag name="KSO_WM_UNIT_DEC_AREA_ID" val="110d945efcb14d3f934c623b2593b07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2424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6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b&quot;,&quot;text_direction&quot;:&quot;horizontal&quot;,&quot;support_big_font&quot;:false,&quot;fill_id&quot;:&quot;791bdf8845fc45f7970391de15c86b30&quot;,&quot;fill_align&quot;:&quot;lb&quot;,&quot;chip_types&quot;:[&quot;header&quot;]},{&quot;text_align&quot;:&quot;lt&quot;,&quot;text_direction&quot;:&quot;horizontal&quot;,&quot;support_big_font&quot;:false,&quot;fill_id&quot;:&quot;326ee97c51d0484ebad35b28f9446700&quot;,&quot;fill_align&quot;:&quot;lt&quot;,&quot;chip_types&quot;:[&quot;text&quot;]},{&quot;text_align&quot;:&quot;lm&quot;,&quot;text_direction&quot;:&quot;horizontal&quot;,&quot;support_features&quot;:[&quot;collage&quot;,&quot;carousel&quot;,&quot;creativecrop&quot;],&quot;support_big_font&quot;:false,&quot;fill_id&quot;:&quot;19d39c0d7515444fb282878255f54cd2&quot;,&quot;fill_align&quot;:&quot;cm&quot;,&quot;chip_types&quot;:[&quot;diagram&quot;,&quot;pictext&quot;,&quot;text&quot;,&quot;picture&quot;,&quot;chart&quot;,&quot;table&quot;,&quot;video&quot;]}]]"/>
  <p:tag name="KSO_WM_CHIP_GROUPID" val="5e7f302024b822ad86e02054"/>
  <p:tag name="KSO_WM_CHIP_INFOS" val="{&quot;type&quot;:0,&quot;layout_type&quot;:&quot;leftright&quot;,&quot;layout_feature&quot;:1,&quot;aspect_ratio&quot;:&quot;4:3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7f302024b822ad86e02055"/>
  <p:tag name="KSO_WM_SLIDE_BACKGROUND" val="[&quot;belt&quot;]"/>
  <p:tag name="KSO_WM_SLIDE_BACKGROUND_TYPE" val="belt"/>
  <p:tag name="KSO_WM_SLIDE_BK_DARK_LIGHT" val="2"/>
  <p:tag name="KSO_WM_SLIDE_CAN_ADD_NAVIGATION" val="1"/>
  <p:tag name="KSO_WM_SLIDE_ID" val="diagram2021204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.13333333999999999,&quot;bottomAbs&quot;:false,&quot;left&quot;:0,&quot;leftAbs&quot;:false,&quot;right&quot;:0,&quot;rightAbs&quot;:false,&quot;top&quot;:0.13333333999999999,&quot;topAbs&quot;:false,&quot;type&quot;:&quot;belt&quot;}],&quot;direction&quot;:1,&quot;id&quot;:&quot;2020-12-09T21:23:17&quot;,&quot;maxSize&quot;:{&quot;size1&quot;:53.752764315530655},&quot;minSize&quot;:{&quot;size1&quot;:39.952764315530658},&quot;normalSize&quot;:{&quot;size1&quot;:47.952764315530658},&quot;subLayout&quot;:[{&quot;id&quot;:&quot;2020-12-09T21:23:17&quot;,&quot;maxSize&quot;:{&quot;size1&quot;:46.700032438164691},&quot;minSize&quot;:{&quot;size1&quot;:33.300032438164685},&quot;normalSize&quot;:{&quot;size1&quot;:34.666699104831352},&quot;subLayout&quot;:[{&quot;id&quot;:&quot;2020-12-09T21:23:17&quot;,&quot;margin&quot;:{&quot;bottom&quot;:0,&quot;left&quot;:2.5399999618530273,&quot;right&quot;:0.84700000286102295,&quot;top&quot;:4.6570000648498535},&quot;type&quot;:0},{&quot;id&quot;:&quot;2020-12-09T21:23:17&quot;,&quot;margin&quot;:{&quot;bottom&quot;:4.6570000648498535,&quot;left&quot;:2.5399999618530273,&quot;right&quot;:0.84700000286102295,&quot;top&quot;:0.42300000786781311},&quot;type&quot;:0}],&quot;type&quot;:0},{&quot;id&quot;:&quot;2020-12-09T21:23:17&quot;,&quot;margin&quot;:{&quot;bottom&quot;:4.6570000648498535,&quot;left&quot;:0,&quot;right&quot;:2.5399999618530273,&quot;top&quot;:4.6570000648498535},&quot;type&quot;:0}],&quot;type&quot;:0}"/>
  <p:tag name="KSO_WM_SLIDE_POSITION" val="0*71"/>
  <p:tag name="KSO_WM_SLIDE_RATIO" val="1.777778"/>
  <p:tag name="KSO_WM_SLIDE_SIZE" val="720*396"/>
  <p:tag name="KSO_WM_SLIDE_SUBTYPE" val="picTxt"/>
  <p:tag name="KSO_WM_SLIDE_SUPPORT_FEATURE_TYPE" val="7"/>
  <p:tag name="KSO_WM_SLIDE_TYPE" val="text"/>
  <p:tag name="KSO_WM_TAG_VERSION" val="1.0"/>
  <p:tag name="KSO_WM_TEMPLATE_ASSEMBLE_GROUPID" val="5fd0cfc51fa9d42129dd7b51"/>
  <p:tag name="KSO_WM_TEMPLATE_ASSEMBLE_XID" val="5fd0cfc51fa9d42129dd7b51"/>
  <p:tag name="KSO_WM_TEMPLATE_CATEGORY" val="diagram"/>
  <p:tag name="KSO_WM_TEMPLATE_COLOR_TYPE" val="1"/>
  <p:tag name="KSO_WM_TEMPLATE_INDEX" val="20212040"/>
  <p:tag name="KSO_WM_TEMPLATE_MASTER_TYPE" val="0"/>
  <p:tag name="KSO_WM_TEMPLATE_SUBCATEGORY" val="2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fill_id&quot;:&quot;641d7e3bf6074c60b6c949805600a2cd&quot;,&quot;fill_align&quot;:&quot;cm&quot;,&quot;chip_types&quot;:[&quot;picture&quot;]},{&quot;text_align&quot;:&quot;lb&quot;,&quot;text_direction&quot;:&quot;horizontal&quot;,&quot;support_big_font&quot;:true,&quot;fill_id&quot;:&quot;5b8dc8239aaf4004b064efac08a6a952&quot;,&quot;fill_align&quot;:&quot;lb&quot;,&quot;chip_types&quot;:[&quot;header&quot;]},{&quot;text_align&quot;:&quot;lt&quot;,&quot;text_direction&quot;:&quot;horizontal&quot;,&quot;support_big_font&quot;:true,&quot;fill_id&quot;:&quot;a27a72a0ff51475aa0e6fb1c43543590&quot;,&quot;fill_align&quot;:&quot;lt&quot;,&quot;chip_types&quot;:[&quot;text&quot;]}]]"/>
  <p:tag name="KSO_WM_CHIP_GROUPID" val="5f22b6f3dda340fd2c9b7b91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2b6f3dda340fd2c9b7b92"/>
  <p:tag name="KSO_WM_SLIDE_BACKGROUND" val="[&quot;general&quot;]"/>
  <p:tag name="KSO_WM_SLIDE_BACKGROUND_TYPE" val="general"/>
  <p:tag name="KSO_WM_SLIDE_BK_DARK_LIGHT" val="2"/>
  <p:tag name="KSO_WM_SLIDE_ID" val="diagram20212424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21:52:44&quot;,&quot;maxSize&quot;:{&quot;size1&quot;:42.600000000000001},&quot;minSize&quot;:{&quot;size1&quot;:42.600000000000001},&quot;normalSize&quot;:{&quot;size1&quot;:42.600000000000001},&quot;subLayout&quot;:[{&quot;id&quot;:&quot;2020-12-09T21:52:44&quot;,&quot;margin&quot;:{&quot;bottom&quot;:3.3870000839233398,&quot;left&quot;:1.6929999589920044,&quot;right&quot;:0.026000002399086952,&quot;top&quot;:3.3870000839233398},&quot;type&quot;:0},{&quot;id&quot;:&quot;2020-12-09T21:52:44&quot;,&quot;maxSize&quot;:{&quot;size1&quot;:59.741725962181334},&quot;minSize&quot;:{&quot;size1&quot;:44.241725962181334},&quot;normalSize&quot;:{&quot;size1&quot;:59.408392628848013},&quot;subLayout&quot;:[{&quot;id&quot;:&quot;2020-12-09T21:52:44&quot;,&quot;margin&quot;:{&quot;bottom&quot;:0.42300000786781311,&quot;left&quot;:2.0899999141693115,&quot;right&quot;:3.809999942779541,&quot;top&quot;:6.3499999046325684},&quot;type&quot;:0},{&quot;id&quot;:&quot;2020-12-09T21:52:44&quot;,&quot;margin&quot;:{&quot;bottom&quot;:5.0799999237060547,&quot;left&quot;:2.0899999141693115,&quot;right&quot;:3.809999942779541,&quot;top&quot;:0},&quot;type&quot;:0}],&quot;type&quot;:0}],&quot;type&quot;:0}"/>
  <p:tag name="KSO_WM_SLIDE_POSITION" val="48*96"/>
  <p:tag name="KSO_WM_SLIDE_RATIO" val="1.777778"/>
  <p:tag name="KSO_WM_SLIDE_SIZE" val="864*348"/>
  <p:tag name="KSO_WM_SLIDE_SUBTYPE" val="picTxt"/>
  <p:tag name="KSO_WM_SLIDE_SUPPORT_FEATURE_TYPE" val="0"/>
  <p:tag name="KSO_WM_SLIDE_TYPE" val="text"/>
  <p:tag name="KSO_WM_TAG_VERSION" val="1.0"/>
  <p:tag name="KSO_WM_TEMPLATE_ASSEMBLE_GROUPID" val="5fd0d6ac1fa9d42129dd8585"/>
  <p:tag name="KSO_WM_TEMPLATE_ASSEMBLE_XID" val="5fd0d6ac1fa9d42129dd8585"/>
  <p:tag name="KSO_WM_TEMPLATE_CATEGORY" val="diagram"/>
  <p:tag name="KSO_WM_TEMPLATE_COLOR_TYPE" val="1"/>
  <p:tag name="KSO_WM_TEMPLATE_INDEX" val="20212424"/>
  <p:tag name="KSO_WM_TEMPLATE_MASTER_TYPE" val="0"/>
  <p:tag name="KSO_WM_TEMPLATE_SUBCATEGORY" val="2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f599cc4cdcb415fb349beee7a2b7346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d6ac1fa9d42129dd8585"/>
  <p:tag name="KSO_WM_TEMPLATE_ASSEMBLE_XID" val="5fd0d6ac1fa9d42129dd8585"/>
  <p:tag name="KSO_WM_TEMPLATE_CATEGORY" val="diagram"/>
  <p:tag name="KSO_WM_TEMPLATE_INDEX" val="20212424"/>
  <p:tag name="KSO_WM_UNIT_BLOCK" val="0"/>
  <p:tag name="KSO_WM_UNIT_COMPATIBLE" val="0"/>
  <p:tag name="KSO_WM_UNIT_DEC_AREA_ID" val="0fd2dece7bf546a7a5ecf106ab52361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42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2b6f3dda340fd2c9b7b91"/>
  <p:tag name="KSO_WM_CHIP_XID" val="5f22b6f3dda340fd2c9b7b92"/>
  <p:tag name="KSO_WM_TAG_VERSION" val="1.0"/>
  <p:tag name="KSO_WM_TEMPLATE_ASSEMBLE_GROUPID" val="5fd0d6ac1fa9d42129dd8585"/>
  <p:tag name="KSO_WM_TEMPLATE_ASSEMBLE_XID" val="5fd0d6ac1fa9d42129dd8585"/>
  <p:tag name="KSO_WM_TEMPLATE_CATEGORY" val="diagram"/>
  <p:tag name="KSO_WM_TEMPLATE_INDEX" val="20212424"/>
  <p:tag name="KSO_WM_UNIT_BLOCK" val="0"/>
  <p:tag name="KSO_WM_UNIT_COMPATIBLE" val="0"/>
  <p:tag name="KSO_WM_UNIT_DEC_AREA_ID" val="110d945efcb14d3f934c623b2593b07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2424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68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fill_id&quot;:&quot;641d7e3bf6074c60b6c949805600a2cd&quot;,&quot;fill_align&quot;:&quot;cm&quot;,&quot;chip_types&quot;:[&quot;picture&quot;]},{&quot;text_align&quot;:&quot;lb&quot;,&quot;text_direction&quot;:&quot;horizontal&quot;,&quot;support_big_font&quot;:true,&quot;fill_id&quot;:&quot;5b8dc8239aaf4004b064efac08a6a952&quot;,&quot;fill_align&quot;:&quot;lb&quot;,&quot;chip_types&quot;:[&quot;header&quot;]},{&quot;text_align&quot;:&quot;lt&quot;,&quot;text_direction&quot;:&quot;horizontal&quot;,&quot;support_big_font&quot;:true,&quot;fill_id&quot;:&quot;a27a72a0ff51475aa0e6fb1c43543590&quot;,&quot;fill_align&quot;:&quot;lt&quot;,&quot;chip_types&quot;:[&quot;text&quot;]}]]"/>
  <p:tag name="KSO_WM_CHIP_GROUPID" val="5f22b6f3dda340fd2c9b7b91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2b6f3dda340fd2c9b7b92"/>
  <p:tag name="KSO_WM_SLIDE_BACKGROUND" val="[&quot;general&quot;]"/>
  <p:tag name="KSO_WM_SLIDE_BACKGROUND_TYPE" val="general"/>
  <p:tag name="KSO_WM_SLIDE_BK_DARK_LIGHT" val="2"/>
  <p:tag name="KSO_WM_SLIDE_ID" val="diagram20212424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21:52:44&quot;,&quot;maxSize&quot;:{&quot;size1&quot;:42.600000000000001},&quot;minSize&quot;:{&quot;size1&quot;:42.600000000000001},&quot;normalSize&quot;:{&quot;size1&quot;:42.600000000000001},&quot;subLayout&quot;:[{&quot;id&quot;:&quot;2020-12-09T21:52:44&quot;,&quot;margin&quot;:{&quot;bottom&quot;:3.3870000839233398,&quot;left&quot;:1.6929999589920044,&quot;right&quot;:0.026000002399086952,&quot;top&quot;:3.3870000839233398},&quot;type&quot;:0},{&quot;id&quot;:&quot;2020-12-09T21:52:44&quot;,&quot;maxSize&quot;:{&quot;size1&quot;:59.741725962181334},&quot;minSize&quot;:{&quot;size1&quot;:44.241725962181334},&quot;normalSize&quot;:{&quot;size1&quot;:59.408392628848013},&quot;subLayout&quot;:[{&quot;id&quot;:&quot;2020-12-09T21:52:44&quot;,&quot;margin&quot;:{&quot;bottom&quot;:0.42300000786781311,&quot;left&quot;:2.0899999141693115,&quot;right&quot;:3.809999942779541,&quot;top&quot;:6.3499999046325684},&quot;type&quot;:0},{&quot;id&quot;:&quot;2020-12-09T21:52:44&quot;,&quot;margin&quot;:{&quot;bottom&quot;:5.0799999237060547,&quot;left&quot;:2.0899999141693115,&quot;right&quot;:3.809999942779541,&quot;top&quot;:0},&quot;type&quot;:0}],&quot;type&quot;:0}],&quot;type&quot;:0}"/>
  <p:tag name="KSO_WM_SLIDE_POSITION" val="48*96"/>
  <p:tag name="KSO_WM_SLIDE_RATIO" val="1.777778"/>
  <p:tag name="KSO_WM_SLIDE_SIZE" val="864*348"/>
  <p:tag name="KSO_WM_SLIDE_SUBTYPE" val="picTxt"/>
  <p:tag name="KSO_WM_SLIDE_SUPPORT_FEATURE_TYPE" val="0"/>
  <p:tag name="KSO_WM_SLIDE_TYPE" val="text"/>
  <p:tag name="KSO_WM_TAG_VERSION" val="1.0"/>
  <p:tag name="KSO_WM_TEMPLATE_ASSEMBLE_GROUPID" val="5fd0d6ac1fa9d42129dd8585"/>
  <p:tag name="KSO_WM_TEMPLATE_ASSEMBLE_XID" val="5fd0d6ac1fa9d42129dd8585"/>
  <p:tag name="KSO_WM_TEMPLATE_CATEGORY" val="diagram"/>
  <p:tag name="KSO_WM_TEMPLATE_COLOR_TYPE" val="1"/>
  <p:tag name="KSO_WM_TEMPLATE_INDEX" val="20212424"/>
  <p:tag name="KSO_WM_TEMPLATE_MASTER_TYPE" val="0"/>
  <p:tag name="KSO_WM_TEMPLATE_SUBCATEGORY" val="2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f599cc4cdcb415fb349beee7a2b7346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d6ac1fa9d42129dd8585"/>
  <p:tag name="KSO_WM_TEMPLATE_ASSEMBLE_XID" val="5fd0d6ac1fa9d42129dd8585"/>
  <p:tag name="KSO_WM_TEMPLATE_CATEGORY" val="diagram"/>
  <p:tag name="KSO_WM_TEMPLATE_INDEX" val="20212424"/>
  <p:tag name="KSO_WM_UNIT_BLOCK" val="0"/>
  <p:tag name="KSO_WM_UNIT_COMPATIBLE" val="0"/>
  <p:tag name="KSO_WM_UNIT_DEC_AREA_ID" val="0fd2dece7bf546a7a5ecf106ab52361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42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2b6f3dda340fd2c9b7b91"/>
  <p:tag name="KSO_WM_CHIP_XID" val="5f22b6f3dda340fd2c9b7b92"/>
  <p:tag name="KSO_WM_TAG_VERSION" val="1.0"/>
  <p:tag name="KSO_WM_TEMPLATE_ASSEMBLE_GROUPID" val="5fd0d6ac1fa9d42129dd8585"/>
  <p:tag name="KSO_WM_TEMPLATE_ASSEMBLE_XID" val="5fd0d6ac1fa9d42129dd8585"/>
  <p:tag name="KSO_WM_TEMPLATE_CATEGORY" val="diagram"/>
  <p:tag name="KSO_WM_TEMPLATE_INDEX" val="20212424"/>
  <p:tag name="KSO_WM_UNIT_BLOCK" val="0"/>
  <p:tag name="KSO_WM_UNIT_COMPATIBLE" val="0"/>
  <p:tag name="KSO_WM_UNIT_DEC_AREA_ID" val="110d945efcb14d3f934c623b2593b07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2424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68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b29fb530-4aab-4072-bed9-9d0eb85f1718}"/>
  <p:tag name="TABLE_ENDDRAG_ORIGIN_RECT" val="824*212"/>
  <p:tag name="TABLE_ENDDRAG_RECT" val="96*201*824*212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fill_id&quot;:&quot;641d7e3bf6074c60b6c949805600a2cd&quot;,&quot;fill_align&quot;:&quot;cm&quot;,&quot;chip_types&quot;:[&quot;picture&quot;]},{&quot;text_align&quot;:&quot;lb&quot;,&quot;text_direction&quot;:&quot;horizontal&quot;,&quot;support_big_font&quot;:true,&quot;fill_id&quot;:&quot;5b8dc8239aaf4004b064efac08a6a952&quot;,&quot;fill_align&quot;:&quot;lb&quot;,&quot;chip_types&quot;:[&quot;header&quot;]},{&quot;text_align&quot;:&quot;lt&quot;,&quot;text_direction&quot;:&quot;horizontal&quot;,&quot;support_big_font&quot;:true,&quot;fill_id&quot;:&quot;a27a72a0ff51475aa0e6fb1c43543590&quot;,&quot;fill_align&quot;:&quot;lt&quot;,&quot;chip_types&quot;:[&quot;text&quot;]}]]"/>
  <p:tag name="KSO_WM_CHIP_GROUPID" val="5f22b6f3dda340fd2c9b7b91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2b6f3dda340fd2c9b7b92"/>
  <p:tag name="KSO_WM_SLIDE_BACKGROUND" val="[&quot;general&quot;]"/>
  <p:tag name="KSO_WM_SLIDE_BACKGROUND_TYPE" val="general"/>
  <p:tag name="KSO_WM_SLIDE_BK_DARK_LIGHT" val="2"/>
  <p:tag name="KSO_WM_SLIDE_ID" val="diagram20212424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21:52:44&quot;,&quot;maxSize&quot;:{&quot;size1&quot;:42.600000000000001},&quot;minSize&quot;:{&quot;size1&quot;:42.600000000000001},&quot;normalSize&quot;:{&quot;size1&quot;:42.600000000000001},&quot;subLayout&quot;:[{&quot;id&quot;:&quot;2020-12-09T21:52:44&quot;,&quot;margin&quot;:{&quot;bottom&quot;:3.3870000839233398,&quot;left&quot;:1.6929999589920044,&quot;right&quot;:0.026000002399086952,&quot;top&quot;:3.3870000839233398},&quot;type&quot;:0},{&quot;id&quot;:&quot;2020-12-09T21:52:44&quot;,&quot;maxSize&quot;:{&quot;size1&quot;:59.741725962181334},&quot;minSize&quot;:{&quot;size1&quot;:44.241725962181334},&quot;normalSize&quot;:{&quot;size1&quot;:59.408392628848013},&quot;subLayout&quot;:[{&quot;id&quot;:&quot;2020-12-09T21:52:44&quot;,&quot;margin&quot;:{&quot;bottom&quot;:0.42300000786781311,&quot;left&quot;:2.0899999141693115,&quot;right&quot;:3.809999942779541,&quot;top&quot;:6.3499999046325684},&quot;type&quot;:0},{&quot;id&quot;:&quot;2020-12-09T21:52:44&quot;,&quot;margin&quot;:{&quot;bottom&quot;:5.0799999237060547,&quot;left&quot;:2.0899999141693115,&quot;right&quot;:3.809999942779541,&quot;top&quot;:0},&quot;type&quot;:0}],&quot;type&quot;:0}],&quot;type&quot;:0}"/>
  <p:tag name="KSO_WM_SLIDE_POSITION" val="48*96"/>
  <p:tag name="KSO_WM_SLIDE_RATIO" val="1.777778"/>
  <p:tag name="KSO_WM_SLIDE_SIZE" val="864*348"/>
  <p:tag name="KSO_WM_SLIDE_SUBTYPE" val="picTxt"/>
  <p:tag name="KSO_WM_SLIDE_SUPPORT_FEATURE_TYPE" val="0"/>
  <p:tag name="KSO_WM_SLIDE_TYPE" val="text"/>
  <p:tag name="KSO_WM_TAG_VERSION" val="1.0"/>
  <p:tag name="KSO_WM_TEMPLATE_ASSEMBLE_GROUPID" val="5fd0d6ac1fa9d42129dd8585"/>
  <p:tag name="KSO_WM_TEMPLATE_ASSEMBLE_XID" val="5fd0d6ac1fa9d42129dd8585"/>
  <p:tag name="KSO_WM_TEMPLATE_CATEGORY" val="diagram"/>
  <p:tag name="KSO_WM_TEMPLATE_COLOR_TYPE" val="1"/>
  <p:tag name="KSO_WM_TEMPLATE_INDEX" val="20212424"/>
  <p:tag name="KSO_WM_TEMPLATE_MASTER_TYPE" val="0"/>
  <p:tag name="KSO_WM_TEMPLATE_SUBCATEGORY" val="2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f599cc4cdcb415fb349beee7a2b7346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d6ac1fa9d42129dd8585"/>
  <p:tag name="KSO_WM_TEMPLATE_ASSEMBLE_XID" val="5fd0d6ac1fa9d42129dd8585"/>
  <p:tag name="KSO_WM_TEMPLATE_CATEGORY" val="diagram"/>
  <p:tag name="KSO_WM_TEMPLATE_INDEX" val="20212424"/>
  <p:tag name="KSO_WM_UNIT_BLOCK" val="0"/>
  <p:tag name="KSO_WM_UNIT_COMPATIBLE" val="0"/>
  <p:tag name="KSO_WM_UNIT_DEC_AREA_ID" val="0fd2dece7bf546a7a5ecf106ab52361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42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2b6f3dda340fd2c9b7b91"/>
  <p:tag name="KSO_WM_CHIP_XID" val="5f22b6f3dda340fd2c9b7b92"/>
  <p:tag name="KSO_WM_TAG_VERSION" val="1.0"/>
  <p:tag name="KSO_WM_TEMPLATE_ASSEMBLE_GROUPID" val="5fd0d6ac1fa9d42129dd8585"/>
  <p:tag name="KSO_WM_TEMPLATE_ASSEMBLE_XID" val="5fd0d6ac1fa9d42129dd8585"/>
  <p:tag name="KSO_WM_TEMPLATE_CATEGORY" val="diagram"/>
  <p:tag name="KSO_WM_TEMPLATE_INDEX" val="20212424"/>
  <p:tag name="KSO_WM_UNIT_BLOCK" val="0"/>
  <p:tag name="KSO_WM_UNIT_COMPATIBLE" val="0"/>
  <p:tag name="KSO_WM_UNIT_DEC_AREA_ID" val="110d945efcb14d3f934c623b2593b07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2424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6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TEMPLATE_ASSEMBLE_GROUPID" val="5fd0cfc51fa9d42129dd7b51"/>
  <p:tag name="KSO_WM_TEMPLATE_ASSEMBLE_XID" val="5fd0cfc51fa9d42129dd7b51"/>
  <p:tag name="KSO_WM_TEMPLATE_CATEGORY" val="diagram"/>
  <p:tag name="KSO_WM_TEMPLATE_INDEX" val="2021204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04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4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fill_id&quot;:&quot;641d7e3bf6074c60b6c949805600a2cd&quot;,&quot;fill_align&quot;:&quot;cm&quot;,&quot;chip_types&quot;:[&quot;picture&quot;]},{&quot;text_align&quot;:&quot;lb&quot;,&quot;text_direction&quot;:&quot;horizontal&quot;,&quot;support_big_font&quot;:true,&quot;fill_id&quot;:&quot;5b8dc8239aaf4004b064efac08a6a952&quot;,&quot;fill_align&quot;:&quot;lb&quot;,&quot;chip_types&quot;:[&quot;header&quot;]},{&quot;text_align&quot;:&quot;lt&quot;,&quot;text_direction&quot;:&quot;horizontal&quot;,&quot;support_big_font&quot;:true,&quot;fill_id&quot;:&quot;a27a72a0ff51475aa0e6fb1c43543590&quot;,&quot;fill_align&quot;:&quot;lt&quot;,&quot;chip_types&quot;:[&quot;text&quot;]}]]"/>
  <p:tag name="KSO_WM_CHIP_GROUPID" val="5f22b6f3dda340fd2c9b7b91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2b6f3dda340fd2c9b7b92"/>
  <p:tag name="KSO_WM_SLIDE_BACKGROUND" val="[&quot;general&quot;]"/>
  <p:tag name="KSO_WM_SLIDE_BACKGROUND_TYPE" val="general"/>
  <p:tag name="KSO_WM_SLIDE_BK_DARK_LIGHT" val="2"/>
  <p:tag name="KSO_WM_SLIDE_ID" val="diagram20212424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21:52:44&quot;,&quot;maxSize&quot;:{&quot;size1&quot;:42.600000000000001},&quot;minSize&quot;:{&quot;size1&quot;:42.600000000000001},&quot;normalSize&quot;:{&quot;size1&quot;:42.600000000000001},&quot;subLayout&quot;:[{&quot;id&quot;:&quot;2020-12-09T21:52:44&quot;,&quot;margin&quot;:{&quot;bottom&quot;:3.3870000839233398,&quot;left&quot;:1.6929999589920044,&quot;right&quot;:0.026000002399086952,&quot;top&quot;:3.3870000839233398},&quot;type&quot;:0},{&quot;id&quot;:&quot;2020-12-09T21:52:44&quot;,&quot;maxSize&quot;:{&quot;size1&quot;:59.741725962181334},&quot;minSize&quot;:{&quot;size1&quot;:44.241725962181334},&quot;normalSize&quot;:{&quot;size1&quot;:59.408392628848013},&quot;subLayout&quot;:[{&quot;id&quot;:&quot;2020-12-09T21:52:44&quot;,&quot;margin&quot;:{&quot;bottom&quot;:0.42300000786781311,&quot;left&quot;:2.0899999141693115,&quot;right&quot;:3.809999942779541,&quot;top&quot;:6.3499999046325684},&quot;type&quot;:0},{&quot;id&quot;:&quot;2020-12-09T21:52:44&quot;,&quot;margin&quot;:{&quot;bottom&quot;:5.0799999237060547,&quot;left&quot;:2.0899999141693115,&quot;right&quot;:3.809999942779541,&quot;top&quot;:0},&quot;type&quot;:0}],&quot;type&quot;:0}],&quot;type&quot;:0}"/>
  <p:tag name="KSO_WM_SLIDE_POSITION" val="48*96"/>
  <p:tag name="KSO_WM_SLIDE_RATIO" val="1.777778"/>
  <p:tag name="KSO_WM_SLIDE_SIZE" val="864*348"/>
  <p:tag name="KSO_WM_SLIDE_SUBTYPE" val="picTxt"/>
  <p:tag name="KSO_WM_SLIDE_SUPPORT_FEATURE_TYPE" val="0"/>
  <p:tag name="KSO_WM_SLIDE_TYPE" val="text"/>
  <p:tag name="KSO_WM_TAG_VERSION" val="1.0"/>
  <p:tag name="KSO_WM_TEMPLATE_ASSEMBLE_GROUPID" val="5fd0d6ac1fa9d42129dd8585"/>
  <p:tag name="KSO_WM_TEMPLATE_ASSEMBLE_XID" val="5fd0d6ac1fa9d42129dd8585"/>
  <p:tag name="KSO_WM_TEMPLATE_CATEGORY" val="diagram"/>
  <p:tag name="KSO_WM_TEMPLATE_COLOR_TYPE" val="1"/>
  <p:tag name="KSO_WM_TEMPLATE_INDEX" val="20212424"/>
  <p:tag name="KSO_WM_TEMPLATE_MASTER_TYPE" val="0"/>
  <p:tag name="KSO_WM_TEMPLATE_SUBCATEGORY" val="2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f599cc4cdcb415fb349beee7a2b7346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d6ac1fa9d42129dd8585"/>
  <p:tag name="KSO_WM_TEMPLATE_ASSEMBLE_XID" val="5fd0d6ac1fa9d42129dd8585"/>
  <p:tag name="KSO_WM_TEMPLATE_CATEGORY" val="diagram"/>
  <p:tag name="KSO_WM_TEMPLATE_INDEX" val="20212424"/>
  <p:tag name="KSO_WM_UNIT_BLOCK" val="0"/>
  <p:tag name="KSO_WM_UNIT_COMPATIBLE" val="0"/>
  <p:tag name="KSO_WM_UNIT_DEC_AREA_ID" val="0fd2dece7bf546a7a5ecf106ab52361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42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2b6f3dda340fd2c9b7b91"/>
  <p:tag name="KSO_WM_CHIP_XID" val="5f22b6f3dda340fd2c9b7b92"/>
  <p:tag name="KSO_WM_TAG_VERSION" val="1.0"/>
  <p:tag name="KSO_WM_TEMPLATE_ASSEMBLE_GROUPID" val="5fd0d6ac1fa9d42129dd8585"/>
  <p:tag name="KSO_WM_TEMPLATE_ASSEMBLE_XID" val="5fd0d6ac1fa9d42129dd8585"/>
  <p:tag name="KSO_WM_TEMPLATE_CATEGORY" val="diagram"/>
  <p:tag name="KSO_WM_TEMPLATE_INDEX" val="20212424"/>
  <p:tag name="KSO_WM_UNIT_BLOCK" val="0"/>
  <p:tag name="KSO_WM_UNIT_COMPATIBLE" val="0"/>
  <p:tag name="KSO_WM_UNIT_DEC_AREA_ID" val="110d945efcb14d3f934c623b2593b07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2424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68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fill_id&quot;:&quot;641d7e3bf6074c60b6c949805600a2cd&quot;,&quot;fill_align&quot;:&quot;cm&quot;,&quot;chip_types&quot;:[&quot;picture&quot;]},{&quot;text_align&quot;:&quot;lb&quot;,&quot;text_direction&quot;:&quot;horizontal&quot;,&quot;support_big_font&quot;:true,&quot;fill_id&quot;:&quot;5b8dc8239aaf4004b064efac08a6a952&quot;,&quot;fill_align&quot;:&quot;lb&quot;,&quot;chip_types&quot;:[&quot;header&quot;]},{&quot;text_align&quot;:&quot;lt&quot;,&quot;text_direction&quot;:&quot;horizontal&quot;,&quot;support_big_font&quot;:true,&quot;fill_id&quot;:&quot;a27a72a0ff51475aa0e6fb1c43543590&quot;,&quot;fill_align&quot;:&quot;lt&quot;,&quot;chip_types&quot;:[&quot;text&quot;]}]]"/>
  <p:tag name="KSO_WM_CHIP_GROUPID" val="5f22b6f3dda340fd2c9b7b91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2b6f3dda340fd2c9b7b92"/>
  <p:tag name="KSO_WM_SLIDE_BACKGROUND" val="[&quot;general&quot;]"/>
  <p:tag name="KSO_WM_SLIDE_BACKGROUND_TYPE" val="general"/>
  <p:tag name="KSO_WM_SLIDE_BK_DARK_LIGHT" val="2"/>
  <p:tag name="KSO_WM_SLIDE_ID" val="diagram20212424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21:52:44&quot;,&quot;maxSize&quot;:{&quot;size1&quot;:42.600000000000001},&quot;minSize&quot;:{&quot;size1&quot;:42.600000000000001},&quot;normalSize&quot;:{&quot;size1&quot;:42.600000000000001},&quot;subLayout&quot;:[{&quot;id&quot;:&quot;2020-12-09T21:52:44&quot;,&quot;margin&quot;:{&quot;bottom&quot;:3.3870000839233398,&quot;left&quot;:1.6929999589920044,&quot;right&quot;:0.026000002399086952,&quot;top&quot;:3.3870000839233398},&quot;type&quot;:0},{&quot;id&quot;:&quot;2020-12-09T21:52:44&quot;,&quot;maxSize&quot;:{&quot;size1&quot;:59.741725962181334},&quot;minSize&quot;:{&quot;size1&quot;:44.241725962181334},&quot;normalSize&quot;:{&quot;size1&quot;:59.408392628848013},&quot;subLayout&quot;:[{&quot;id&quot;:&quot;2020-12-09T21:52:44&quot;,&quot;margin&quot;:{&quot;bottom&quot;:0.42300000786781311,&quot;left&quot;:2.0899999141693115,&quot;right&quot;:3.809999942779541,&quot;top&quot;:6.3499999046325684},&quot;type&quot;:0},{&quot;id&quot;:&quot;2020-12-09T21:52:44&quot;,&quot;margin&quot;:{&quot;bottom&quot;:5.0799999237060547,&quot;left&quot;:2.0899999141693115,&quot;right&quot;:3.809999942779541,&quot;top&quot;:0},&quot;type&quot;:0}],&quot;type&quot;:0}],&quot;type&quot;:0}"/>
  <p:tag name="KSO_WM_SLIDE_POSITION" val="48*96"/>
  <p:tag name="KSO_WM_SLIDE_RATIO" val="1.777778"/>
  <p:tag name="KSO_WM_SLIDE_SIZE" val="864*348"/>
  <p:tag name="KSO_WM_SLIDE_SUBTYPE" val="picTxt"/>
  <p:tag name="KSO_WM_SLIDE_SUPPORT_FEATURE_TYPE" val="0"/>
  <p:tag name="KSO_WM_SLIDE_TYPE" val="text"/>
  <p:tag name="KSO_WM_TAG_VERSION" val="1.0"/>
  <p:tag name="KSO_WM_TEMPLATE_ASSEMBLE_GROUPID" val="5fd0d6ac1fa9d42129dd8585"/>
  <p:tag name="KSO_WM_TEMPLATE_ASSEMBLE_XID" val="5fd0d6ac1fa9d42129dd8585"/>
  <p:tag name="KSO_WM_TEMPLATE_CATEGORY" val="diagram"/>
  <p:tag name="KSO_WM_TEMPLATE_COLOR_TYPE" val="1"/>
  <p:tag name="KSO_WM_TEMPLATE_INDEX" val="20212424"/>
  <p:tag name="KSO_WM_TEMPLATE_MASTER_TYPE" val="0"/>
  <p:tag name="KSO_WM_TEMPLATE_SUBCATEGORY" val="2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f599cc4cdcb415fb349beee7a2b7346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d6ac1fa9d42129dd8585"/>
  <p:tag name="KSO_WM_TEMPLATE_ASSEMBLE_XID" val="5fd0d6ac1fa9d42129dd8585"/>
  <p:tag name="KSO_WM_TEMPLATE_CATEGORY" val="diagram"/>
  <p:tag name="KSO_WM_TEMPLATE_INDEX" val="20212424"/>
  <p:tag name="KSO_WM_UNIT_BLOCK" val="0"/>
  <p:tag name="KSO_WM_UNIT_COMPATIBLE" val="0"/>
  <p:tag name="KSO_WM_UNIT_DEC_AREA_ID" val="0fd2dece7bf546a7a5ecf106ab52361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42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2b6f3dda340fd2c9b7b91"/>
  <p:tag name="KSO_WM_CHIP_XID" val="5f22b6f3dda340fd2c9b7b92"/>
  <p:tag name="KSO_WM_TAG_VERSION" val="1.0"/>
  <p:tag name="KSO_WM_TEMPLATE_ASSEMBLE_GROUPID" val="5fd0d6ac1fa9d42129dd8585"/>
  <p:tag name="KSO_WM_TEMPLATE_ASSEMBLE_XID" val="5fd0d6ac1fa9d42129dd8585"/>
  <p:tag name="KSO_WM_TEMPLATE_CATEGORY" val="diagram"/>
  <p:tag name="KSO_WM_TEMPLATE_INDEX" val="20212424"/>
  <p:tag name="KSO_WM_UNIT_BLOCK" val="0"/>
  <p:tag name="KSO_WM_UNIT_COMPATIBLE" val="0"/>
  <p:tag name="KSO_WM_UNIT_DEC_AREA_ID" val="110d945efcb14d3f934c623b2593b07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2424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68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fill_id&quot;:&quot;641d7e3bf6074c60b6c949805600a2cd&quot;,&quot;fill_align&quot;:&quot;cm&quot;,&quot;chip_types&quot;:[&quot;picture&quot;]},{&quot;text_align&quot;:&quot;lb&quot;,&quot;text_direction&quot;:&quot;horizontal&quot;,&quot;support_big_font&quot;:true,&quot;fill_id&quot;:&quot;5b8dc8239aaf4004b064efac08a6a952&quot;,&quot;fill_align&quot;:&quot;lb&quot;,&quot;chip_types&quot;:[&quot;header&quot;]},{&quot;text_align&quot;:&quot;lt&quot;,&quot;text_direction&quot;:&quot;horizontal&quot;,&quot;support_big_font&quot;:true,&quot;fill_id&quot;:&quot;a27a72a0ff51475aa0e6fb1c43543590&quot;,&quot;fill_align&quot;:&quot;lt&quot;,&quot;chip_types&quot;:[&quot;text&quot;]}]]"/>
  <p:tag name="KSO_WM_CHIP_GROUPID" val="5f22b6f3dda340fd2c9b7b91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2b6f3dda340fd2c9b7b92"/>
  <p:tag name="KSO_WM_SLIDE_BACKGROUND" val="[&quot;general&quot;]"/>
  <p:tag name="KSO_WM_SLIDE_BACKGROUND_TYPE" val="general"/>
  <p:tag name="KSO_WM_SLIDE_BK_DARK_LIGHT" val="2"/>
  <p:tag name="KSO_WM_SLIDE_ID" val="diagram20212424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21:52:44&quot;,&quot;maxSize&quot;:{&quot;size1&quot;:42.600000000000001},&quot;minSize&quot;:{&quot;size1&quot;:42.600000000000001},&quot;normalSize&quot;:{&quot;size1&quot;:42.600000000000001},&quot;subLayout&quot;:[{&quot;id&quot;:&quot;2020-12-09T21:52:44&quot;,&quot;margin&quot;:{&quot;bottom&quot;:3.3870000839233398,&quot;left&quot;:1.6929999589920044,&quot;right&quot;:0.026000002399086952,&quot;top&quot;:3.3870000839233398},&quot;type&quot;:0},{&quot;id&quot;:&quot;2020-12-09T21:52:44&quot;,&quot;maxSize&quot;:{&quot;size1&quot;:59.741725962181334},&quot;minSize&quot;:{&quot;size1&quot;:44.241725962181334},&quot;normalSize&quot;:{&quot;size1&quot;:59.408392628848013},&quot;subLayout&quot;:[{&quot;id&quot;:&quot;2020-12-09T21:52:44&quot;,&quot;margin&quot;:{&quot;bottom&quot;:0.42300000786781311,&quot;left&quot;:2.0899999141693115,&quot;right&quot;:3.809999942779541,&quot;top&quot;:6.3499999046325684},&quot;type&quot;:0},{&quot;id&quot;:&quot;2020-12-09T21:52:44&quot;,&quot;margin&quot;:{&quot;bottom&quot;:5.0799999237060547,&quot;left&quot;:2.0899999141693115,&quot;right&quot;:3.809999942779541,&quot;top&quot;:0},&quot;type&quot;:0}],&quot;type&quot;:0}],&quot;type&quot;:0}"/>
  <p:tag name="KSO_WM_SLIDE_POSITION" val="48*96"/>
  <p:tag name="KSO_WM_SLIDE_RATIO" val="1.777778"/>
  <p:tag name="KSO_WM_SLIDE_SIZE" val="864*348"/>
  <p:tag name="KSO_WM_SLIDE_SUBTYPE" val="picTxt"/>
  <p:tag name="KSO_WM_SLIDE_SUPPORT_FEATURE_TYPE" val="0"/>
  <p:tag name="KSO_WM_SLIDE_TYPE" val="text"/>
  <p:tag name="KSO_WM_TAG_VERSION" val="1.0"/>
  <p:tag name="KSO_WM_TEMPLATE_ASSEMBLE_GROUPID" val="5fd0d6ac1fa9d42129dd8585"/>
  <p:tag name="KSO_WM_TEMPLATE_ASSEMBLE_XID" val="5fd0d6ac1fa9d42129dd8585"/>
  <p:tag name="KSO_WM_TEMPLATE_CATEGORY" val="diagram"/>
  <p:tag name="KSO_WM_TEMPLATE_COLOR_TYPE" val="1"/>
  <p:tag name="KSO_WM_TEMPLATE_INDEX" val="20212424"/>
  <p:tag name="KSO_WM_TEMPLATE_MASTER_TYPE" val="0"/>
  <p:tag name="KSO_WM_TEMPLATE_SUBCATEGORY" val="2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f599cc4cdcb415fb349beee7a2b7346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d6ac1fa9d42129dd8585"/>
  <p:tag name="KSO_WM_TEMPLATE_ASSEMBLE_XID" val="5fd0d6ac1fa9d42129dd8585"/>
  <p:tag name="KSO_WM_TEMPLATE_CATEGORY" val="diagram"/>
  <p:tag name="KSO_WM_TEMPLATE_INDEX" val="20212424"/>
  <p:tag name="KSO_WM_UNIT_BLOCK" val="0"/>
  <p:tag name="KSO_WM_UNIT_COMPATIBLE" val="0"/>
  <p:tag name="KSO_WM_UNIT_DEC_AREA_ID" val="0fd2dece7bf546a7a5ecf106ab52361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42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2b6f3dda340fd2c9b7b91"/>
  <p:tag name="KSO_WM_CHIP_XID" val="5f22b6f3dda340fd2c9b7b92"/>
  <p:tag name="KSO_WM_TAG_VERSION" val="1.0"/>
  <p:tag name="KSO_WM_TEMPLATE_ASSEMBLE_GROUPID" val="5fd0d6ac1fa9d42129dd8585"/>
  <p:tag name="KSO_WM_TEMPLATE_ASSEMBLE_XID" val="5fd0d6ac1fa9d42129dd8585"/>
  <p:tag name="KSO_WM_TEMPLATE_CATEGORY" val="diagram"/>
  <p:tag name="KSO_WM_TEMPLATE_INDEX" val="20212424"/>
  <p:tag name="KSO_WM_UNIT_BLOCK" val="0"/>
  <p:tag name="KSO_WM_UNIT_COMPATIBLE" val="0"/>
  <p:tag name="KSO_WM_UNIT_DEC_AREA_ID" val="110d945efcb14d3f934c623b2593b07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2424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68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fill_id&quot;:&quot;83c6f90f2a65445e88db22bc87285fe3&quot;,&quot;fill_align&quot;:&quot;cm&quot;,&quot;text_align&quot;:&quot;cm&quot;,&quot;text_direction&quot;:&quot;horizontal&quot;,&quot;chip_types&quot;:[&quot;picture&quot;]},{&quot;fill_id&quot;:&quot;2aad5fb2c66240c89b929412c4a6b652&quot;,&quot;fill_align&quot;:&quot;cm&quot;,&quot;text_align&quot;:&quot;lm&quot;,&quot;text_direction&quot;:&quot;horizontal&quot;,&quot;chip_types&quot;:[&quot;text&quot;,&quot;header&quot;]}]]"/>
  <p:tag name="KSO_WM_CHIP_GROUPID" val="5e9e67a873d2384101fd9d19"/>
  <p:tag name="KSO_WM_CHIP_INFOS" val="{&quot;layout_type&quot;:&quot;leftright&quot;,&quot;layout_feature&quot;:2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9e67a873d2384101fd9d1a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803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22:06:51&quot;,&quot;maxSize&quot;:{&quot;size1&quot;:88.900000000000006},&quot;minSize&quot;:{&quot;size1&quot;:88.900000000000006},&quot;normalSize&quot;:{&quot;size1&quot;:88.900000000000006},&quot;subLayout&quot;:[{&quot;id&quot;:&quot;2020-12-09T22:06:51&quot;,&quot;margin&quot;:{&quot;bottom&quot;:2.9630000591278076,&quot;left&quot;:2.5399999618530273,&quot;right&quot;:18.202999114990234,&quot;top&quot;:5.0799999237060547},&quot;type&quot;:0},{&quot;id&quot;:&quot;2020-12-09T22:06:51&quot;,&quot;type&quot;:0}],&quot;type&quot;:0}"/>
  <p:tag name="KSO_WM_SLIDE_POSITION" val="0*47"/>
  <p:tag name="KSO_WM_SLIDE_RATIO" val="1.777778"/>
  <p:tag name="KSO_WM_SLIDE_SIZE" val="959*444"/>
  <p:tag name="KSO_WM_SLIDE_SUBTYPE" val="picTxt"/>
  <p:tag name="KSO_WM_SLIDE_SUPPORT_FEATURE_TYPE" val="0"/>
  <p:tag name="KSO_WM_SLIDE_TYPE" val="text"/>
  <p:tag name="KSO_WM_TAG_VERSION" val="1.0"/>
  <p:tag name="KSO_WM_TEMPLATE_ASSEMBLE_GROUPID" val="5fd0d9fb1fa9d42129dd893e"/>
  <p:tag name="KSO_WM_TEMPLATE_ASSEMBLE_XID" val="5fd0d9fb1fa9d42129dd893e"/>
  <p:tag name="KSO_WM_TEMPLATE_CATEGORY" val="diagram"/>
  <p:tag name="KSO_WM_TEMPLATE_COLOR_TYPE" val="1"/>
  <p:tag name="KSO_WM_TEMPLATE_INDEX" val="20212803"/>
  <p:tag name="KSO_WM_TEMPLATE_MASTER_TYPE" val="0"/>
  <p:tag name="KSO_WM_TEMPLATE_SUBCATEGORY" val="2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7c6108d7fe442598130b55cf6476cfe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cfc51fa9d42129dd7b51"/>
  <p:tag name="KSO_WM_TEMPLATE_ASSEMBLE_XID" val="5fd0cfc51fa9d42129dd7b51"/>
  <p:tag name="KSO_WM_TEMPLATE_CATEGORY" val="diagram"/>
  <p:tag name="KSO_WM_TEMPLATE_INDEX" val="20212040"/>
  <p:tag name="KSO_WM_UNIT_BLOCK" val="0"/>
  <p:tag name="KSO_WM_UNIT_COMPATIBLE" val="0"/>
  <p:tag name="KSO_WM_UNIT_DEC_AREA_ID" val="ada838b03e5f4f23a9445fe95fa8c3a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04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9e67a873d2384101fd9d19"/>
  <p:tag name="KSO_WM_CHIP_XID" val="5e9e67a873d2384101fd9d1a"/>
  <p:tag name="KSO_WM_TAG_VERSION" val="1.0"/>
  <p:tag name="KSO_WM_TEMPLATE_ASSEMBLE_GROUPID" val="5fd0d9fb1fa9d42129dd893e"/>
  <p:tag name="KSO_WM_TEMPLATE_ASSEMBLE_XID" val="5fd0d9fb1fa9d42129dd893e"/>
  <p:tag name="KSO_WM_TEMPLATE_CATEGORY" val="diagram"/>
  <p:tag name="KSO_WM_TEMPLATE_INDEX" val="20212803"/>
  <p:tag name="KSO_WM_UNIT_BLOCK" val="0"/>
  <p:tag name="KSO_WM_UNIT_COMPATIBLE" val="0"/>
  <p:tag name="KSO_WM_UNIT_DEC_AREA_ID" val="c6a88e7c647b40da9d2a9ea408a6992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803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60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f2d42e0b2f547f5905b57ba71c9c4da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d9fb1fa9d42129dd893e"/>
  <p:tag name="KSO_WM_TEMPLATE_ASSEMBLE_XID" val="5fd0d9fb1fa9d42129dd893e"/>
  <p:tag name="KSO_WM_TEMPLATE_CATEGORY" val="diagram"/>
  <p:tag name="KSO_WM_TEMPLATE_INDEX" val="20212803"/>
  <p:tag name="KSO_WM_UNIT_COMPATIBLE" val="1"/>
  <p:tag name="KSO_WM_UNIT_DEC_AREA_ID" val="e3cc48345b7645989b42cd1c1f39a6b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2803_1*d*1"/>
  <p:tag name="KSO_WM_UNIT_INDEX" val="1"/>
  <p:tag name="KSO_WM_UNIT_LAYERLEVEL" val="1"/>
  <p:tag name="KSO_WM_UNIT_PLACING_PICTURE" val="ff2d42e0b2f547f5905b57ba71c9c4da"/>
  <p:tag name="KSO_WM_UNIT_SM_LIMIT_TYPE" val="2"/>
  <p:tag name="KSO_WM_UNIT_TYPE" val="d"/>
  <p:tag name="KSO_WM_UNIT_VALUE" val="1565*1777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a37e94ca58c438591e86fdb360e2b76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d9fb1fa9d42129dd893e"/>
  <p:tag name="KSO_WM_TEMPLATE_ASSEMBLE_XID" val="5fd0d9fb1fa9d42129dd893e"/>
  <p:tag name="KSO_WM_TEMPLATE_CATEGORY" val="diagram"/>
  <p:tag name="KSO_WM_TEMPLATE_INDEX" val="20212803"/>
  <p:tag name="KSO_WM_UNIT_BLOCK" val="0"/>
  <p:tag name="KSO_WM_UNIT_COMPATIBLE" val="0"/>
  <p:tag name="KSO_WM_UNIT_DEC_AREA_ID" val="cc2763b94bef41779e67a303bc4ac9f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80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7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164c300f690d423ab1b6e3b65edb0bf9&quot;,&quot;fill_align&quot;:&quot;lt&quot;,&quot;text_align&quot;:&quot;lt&quot;,&quot;text_direction&quot;:&quot;horizontal&quot;,&quot;chip_types&quot;:[&quot;header&quot;]},{&quot;fill_id&quot;:&quot;722accd572074b41a2d4cf8c733c9957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]"/>
  <p:tag name="KSO_WM_CHIP_GROUPID" val="5ed8bc23afe44fab1839c18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cf6f21ddc3daf3fef3fc14"/>
  <p:tag name="KSO_WM_SLIDE_BACKGROUND" val="[&quot;leftRight&quot;]"/>
  <p:tag name="KSO_WM_SLIDE_BACKGROUND_TYPE" val="leftRight"/>
  <p:tag name="KSO_WM_SLIDE_BK_DARK_LIGHT" val="2"/>
  <p:tag name="KSO_WM_SLIDE_CAN_ADD_NAVIGATION" val="1"/>
  <p:tag name="KSO_WM_SLIDE_ID" val="diagram20207355_1"/>
  <p:tag name="KSO_WM_SLIDE_INDEX" val="1"/>
  <p:tag name="KSO_WM_SLIDE_ITEM_CNT" val="0"/>
  <p:tag name="KSO_WM_SLIDE_LAYOUT" val="a_f"/>
  <p:tag name="KSO_WM_SLIDE_LAYOUT_CNT" val="1_1"/>
  <p:tag name="KSO_WM_SLIDE_LAYOUT_INFO" val="{&quot;direction&quot;:1,&quot;id&quot;:&quot;2020-12-09T17:53:35&quot;,&quot;maxSize&quot;:{&quot;size1&quot;:37.499622819304932},&quot;minSize&quot;:{&quot;size1&quot;:37.499622819304932},&quot;normalSize&quot;:{&quot;size1&quot;:37.499622819304932},&quot;subLayout&quot;:[{&quot;backgroundInfo&quot;:[{&quot;bottom&quot;:0,&quot;bottomAbs&quot;:false,&quot;left&quot;:0,&quot;leftAbs&quot;:false,&quot;right&quot;:0.13333333999999999,&quot;rightAbs&quot;:false,&quot;top&quot;:0,&quot;topAbs&quot;:false,&quot;type&quot;:&quot;leftRight&quot;}],&quot;id&quot;:&quot;2020-12-09T17:53:35&quot;,&quot;margin&quot;:{&quot;bottom&quot;:5.0799999237060547,&quot;left&quot;:1.6929999589920044,&quot;right&quot;:3.3870000839233398,&quot;top&quot;:3.3870000839233398},&quot;type&quot;:0},{&quot;id&quot;:&quot;2020-12-09T17:53:35&quot;,&quot;margin&quot;:{&quot;bottom&quot;:1.6929999589920044,&quot;left&quot;:0,&quot;right&quot;:1.6929999589920044,&quot;top&quot;:1.6929999589920044},&quot;type&quot;:0}],&quot;type&quot;:0}"/>
  <p:tag name="KSO_WM_SLIDE_POSITION" val="0*0"/>
  <p:tag name="KSO_WM_SLIDE_RATIO" val="1.777778"/>
  <p:tag name="KSO_WM_SLIDE_SIZE" val="912*539"/>
  <p:tag name="KSO_WM_SLIDE_SUBTYPE" val="pureTxt"/>
  <p:tag name="KSO_WM_SLIDE_SUPPORT_FEATURE_TYPE" val="0"/>
  <p:tag name="KSO_WM_SLIDE_TYPE" val="text"/>
  <p:tag name="KSO_WM_TAG_VERSION" val="1.0"/>
  <p:tag name="KSO_WM_TEMPLATE_ASSEMBLE_GROUPID" val="5fd09e9e1fa9d42129dcaf59"/>
  <p:tag name="KSO_WM_TEMPLATE_ASSEMBLE_XID" val="5fd09e9e1fa9d42129dcaf59"/>
  <p:tag name="KSO_WM_TEMPLATE_CATEGORY" val="diagram"/>
  <p:tag name="KSO_WM_TEMPLATE_COLOR_TYPE" val="1"/>
  <p:tag name="KSO_WM_TEMPLATE_INDEX" val="20207355"/>
  <p:tag name="KSO_WM_TEMPLATE_MASTER_TYPE" val="0"/>
  <p:tag name="KSO_WM_TEMPLATE_SUBCATEGORY" val="2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TEMPLATE_ASSEMBLE_GROUPID" val="5fd09e9e1fa9d42129dcaf59"/>
  <p:tag name="KSO_WM_TEMPLATE_ASSEMBLE_XID" val="5fd09e9e1fa9d42129dcaf59"/>
  <p:tag name="KSO_WM_TEMPLATE_CATEGORY" val="diagram"/>
  <p:tag name="KSO_WM_TEMPLATE_INDEX" val="20207355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355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25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775032d7e0c436f99945c202846138c"/>
  <p:tag name="KSO_WM_BEAUTIFY_FLAG" val="#wm#"/>
  <p:tag name="KSO_WM_CHIP_FILLAREA_FILL_RULE" val="{&quot;fill_align&quot;:&quot;lt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e9e1fa9d42129dcaf59"/>
  <p:tag name="KSO_WM_TEMPLATE_ASSEMBLE_XID" val="5fd09e9e1fa9d42129dcaf59"/>
  <p:tag name="KSO_WM_TEMPLATE_CATEGORY" val="diagram"/>
  <p:tag name="KSO_WM_TEMPLATE_INDEX" val="20207355"/>
  <p:tag name="KSO_WM_UNIT_BLOCK" val="0"/>
  <p:tag name="KSO_WM_UNIT_COMPATIBLE" val="0"/>
  <p:tag name="KSO_WM_UNIT_DEC_AREA_ID" val="f39ae9f1778449868506aa434918e9b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35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5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164c300f690d423ab1b6e3b65edb0bf9&quot;,&quot;fill_align&quot;:&quot;lt&quot;,&quot;text_align&quot;:&quot;lt&quot;,&quot;text_direction&quot;:&quot;horizontal&quot;,&quot;chip_types&quot;:[&quot;header&quot;]},{&quot;fill_id&quot;:&quot;722accd572074b41a2d4cf8c733c9957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]"/>
  <p:tag name="KSO_WM_CHIP_GROUPID" val="5ed8bc23afe44fab1839c18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cf6f21ddc3daf3fef3fc14"/>
  <p:tag name="KSO_WM_SLIDE_BACKGROUND" val="[&quot;leftRight&quot;]"/>
  <p:tag name="KSO_WM_SLIDE_BACKGROUND_TYPE" val="leftRight"/>
  <p:tag name="KSO_WM_SLIDE_BK_DARK_LIGHT" val="2"/>
  <p:tag name="KSO_WM_SLIDE_CAN_ADD_NAVIGATION" val="1"/>
  <p:tag name="KSO_WM_SLIDE_ID" val="diagram20207355_1"/>
  <p:tag name="KSO_WM_SLIDE_INDEX" val="1"/>
  <p:tag name="KSO_WM_SLIDE_ITEM_CNT" val="0"/>
  <p:tag name="KSO_WM_SLIDE_LAYOUT" val="a_f"/>
  <p:tag name="KSO_WM_SLIDE_LAYOUT_CNT" val="1_1"/>
  <p:tag name="KSO_WM_SLIDE_LAYOUT_INFO" val="{&quot;direction&quot;:1,&quot;id&quot;:&quot;2020-12-09T17:53:35&quot;,&quot;maxSize&quot;:{&quot;size1&quot;:37.499622819304932},&quot;minSize&quot;:{&quot;size1&quot;:37.499622819304932},&quot;normalSize&quot;:{&quot;size1&quot;:37.499622819304932},&quot;subLayout&quot;:[{&quot;backgroundInfo&quot;:[{&quot;bottom&quot;:0,&quot;bottomAbs&quot;:false,&quot;left&quot;:0,&quot;leftAbs&quot;:false,&quot;right&quot;:0.13333333999999999,&quot;rightAbs&quot;:false,&quot;top&quot;:0,&quot;topAbs&quot;:false,&quot;type&quot;:&quot;leftRight&quot;}],&quot;id&quot;:&quot;2020-12-09T17:53:35&quot;,&quot;margin&quot;:{&quot;bottom&quot;:5.0799999237060547,&quot;left&quot;:1.6929999589920044,&quot;right&quot;:3.3870000839233398,&quot;top&quot;:3.3870000839233398},&quot;type&quot;:0},{&quot;id&quot;:&quot;2020-12-09T17:53:35&quot;,&quot;margin&quot;:{&quot;bottom&quot;:1.6929999589920044,&quot;left&quot;:0,&quot;right&quot;:1.6929999589920044,&quot;top&quot;:1.6929999589920044},&quot;type&quot;:0}],&quot;type&quot;:0}"/>
  <p:tag name="KSO_WM_SLIDE_POSITION" val="0*0"/>
  <p:tag name="KSO_WM_SLIDE_RATIO" val="1.777778"/>
  <p:tag name="KSO_WM_SLIDE_SIZE" val="912*539"/>
  <p:tag name="KSO_WM_SLIDE_SUBTYPE" val="pureTxt"/>
  <p:tag name="KSO_WM_SLIDE_SUPPORT_FEATURE_TYPE" val="0"/>
  <p:tag name="KSO_WM_SLIDE_TYPE" val="text"/>
  <p:tag name="KSO_WM_TAG_VERSION" val="1.0"/>
  <p:tag name="KSO_WM_TEMPLATE_ASSEMBLE_GROUPID" val="5fd09e9e1fa9d42129dcaf59"/>
  <p:tag name="KSO_WM_TEMPLATE_ASSEMBLE_XID" val="5fd09e9e1fa9d42129dcaf59"/>
  <p:tag name="KSO_WM_TEMPLATE_CATEGORY" val="diagram"/>
  <p:tag name="KSO_WM_TEMPLATE_COLOR_TYPE" val="1"/>
  <p:tag name="KSO_WM_TEMPLATE_INDEX" val="20207355"/>
  <p:tag name="KSO_WM_TEMPLATE_MASTER_TYPE" val="0"/>
  <p:tag name="KSO_WM_TEMPLATE_SUBCATEGORY" val="2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TEMPLATE_ASSEMBLE_GROUPID" val="5fd09e9e1fa9d42129dcaf59"/>
  <p:tag name="KSO_WM_TEMPLATE_ASSEMBLE_XID" val="5fd09e9e1fa9d42129dcaf59"/>
  <p:tag name="KSO_WM_TEMPLATE_CATEGORY" val="diagram"/>
  <p:tag name="KSO_WM_TEMPLATE_INDEX" val="20207355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355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25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775032d7e0c436f99945c202846138c"/>
  <p:tag name="KSO_WM_BEAUTIFY_FLAG" val="#wm#"/>
  <p:tag name="KSO_WM_CHIP_FILLAREA_FILL_RULE" val="{&quot;fill_align&quot;:&quot;lt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e9e1fa9d42129dcaf59"/>
  <p:tag name="KSO_WM_TEMPLATE_ASSEMBLE_XID" val="5fd09e9e1fa9d42129dcaf59"/>
  <p:tag name="KSO_WM_TEMPLATE_CATEGORY" val="diagram"/>
  <p:tag name="KSO_WM_TEMPLATE_INDEX" val="20207355"/>
  <p:tag name="KSO_WM_UNIT_BLOCK" val="0"/>
  <p:tag name="KSO_WM_UNIT_COMPATIBLE" val="0"/>
  <p:tag name="KSO_WM_UNIT_DEC_AREA_ID" val="f39ae9f1778449868506aa434918e9b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35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5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7928f152a82d46918f6cc6e8f8ec0420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e9e1fa9d42129dcaf59"/>
  <p:tag name="KSO_WM_TEMPLATE_ASSEMBLE_XID" val="5fd09e9e1fa9d42129dcaf59"/>
  <p:tag name="KSO_WM_TEMPLATE_CATEGORY" val="diagram"/>
  <p:tag name="KSO_WM_TEMPLATE_INDEX" val="20207355"/>
  <p:tag name="KSO_WM_UNIT_BLOCK" val="0"/>
  <p:tag name="KSO_WM_UNIT_COMPATIBLE" val="0"/>
  <p:tag name="KSO_WM_UNIT_DEC_AREA_ID" val="50b9aa47672d48d4aa8d84c29f097f6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35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"/>
  <p:tag name="KSO_WM_UNIT_SHOW_EDIT_AREA_INDICATION" val="1"/>
  <p:tag name="KSO_WM_UNIT_SM_LIMIT_TYPE" val="2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1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b&quot;,&quot;text_direction&quot;:&quot;horizontal&quot;,&quot;support_big_font&quot;:false,&quot;fill_id&quot;:&quot;791bdf8845fc45f7970391de15c86b30&quot;,&quot;fill_align&quot;:&quot;lb&quot;,&quot;chip_types&quot;:[&quot;header&quot;]},{&quot;text_align&quot;:&quot;lt&quot;,&quot;text_direction&quot;:&quot;horizontal&quot;,&quot;support_big_font&quot;:false,&quot;fill_id&quot;:&quot;326ee97c51d0484ebad35b28f9446700&quot;,&quot;fill_align&quot;:&quot;lt&quot;,&quot;chip_types&quot;:[&quot;text&quot;]},{&quot;text_align&quot;:&quot;lm&quot;,&quot;text_direction&quot;:&quot;horizontal&quot;,&quot;support_features&quot;:[&quot;collage&quot;,&quot;carousel&quot;,&quot;creativecrop&quot;],&quot;support_big_font&quot;:false,&quot;fill_id&quot;:&quot;19d39c0d7515444fb282878255f54cd2&quot;,&quot;fill_align&quot;:&quot;cm&quot;,&quot;chip_types&quot;:[&quot;diagram&quot;,&quot;pictext&quot;,&quot;text&quot;,&quot;picture&quot;,&quot;chart&quot;,&quot;table&quot;,&quot;video&quot;]}]]"/>
  <p:tag name="KSO_WM_CHIP_GROUPID" val="5e7f302024b822ad86e02054"/>
  <p:tag name="KSO_WM_CHIP_INFOS" val="{&quot;type&quot;:0,&quot;layout_type&quot;:&quot;leftright&quot;,&quot;layout_feature&quot;:1,&quot;aspect_ratio&quot;:&quot;4:3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7f302024b822ad86e02055"/>
  <p:tag name="KSO_WM_SLIDE_BACKGROUND" val="[&quot;belt&quot;]"/>
  <p:tag name="KSO_WM_SLIDE_BACKGROUND_TYPE" val="belt"/>
  <p:tag name="KSO_WM_SLIDE_BK_DARK_LIGHT" val="2"/>
  <p:tag name="KSO_WM_SLIDE_CAN_ADD_NAVIGATION" val="1"/>
  <p:tag name="KSO_WM_SLIDE_ID" val="diagram2021204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.13333333999999999,&quot;bottomAbs&quot;:false,&quot;left&quot;:0,&quot;leftAbs&quot;:false,&quot;right&quot;:0,&quot;rightAbs&quot;:false,&quot;top&quot;:0.13333333999999999,&quot;topAbs&quot;:false,&quot;type&quot;:&quot;belt&quot;}],&quot;direction&quot;:1,&quot;id&quot;:&quot;2020-12-09T21:23:17&quot;,&quot;maxSize&quot;:{&quot;size1&quot;:53.752764315530655},&quot;minSize&quot;:{&quot;size1&quot;:39.952764315530658},&quot;normalSize&quot;:{&quot;size1&quot;:47.952764315530658},&quot;subLayout&quot;:[{&quot;id&quot;:&quot;2020-12-09T21:23:17&quot;,&quot;maxSize&quot;:{&quot;size1&quot;:46.700032438164691},&quot;minSize&quot;:{&quot;size1&quot;:33.300032438164685},&quot;normalSize&quot;:{&quot;size1&quot;:34.666699104831352},&quot;subLayout&quot;:[{&quot;id&quot;:&quot;2020-12-09T21:23:17&quot;,&quot;margin&quot;:{&quot;bottom&quot;:0,&quot;left&quot;:2.5399999618530273,&quot;right&quot;:0.84700000286102295,&quot;top&quot;:4.6570000648498535},&quot;type&quot;:0},{&quot;id&quot;:&quot;2020-12-09T21:23:17&quot;,&quot;margin&quot;:{&quot;bottom&quot;:4.6570000648498535,&quot;left&quot;:2.5399999618530273,&quot;right&quot;:0.84700000286102295,&quot;top&quot;:0.42300000786781311},&quot;type&quot;:0}],&quot;type&quot;:0},{&quot;id&quot;:&quot;2020-12-09T21:23:17&quot;,&quot;margin&quot;:{&quot;bottom&quot;:4.6570000648498535,&quot;left&quot;:0,&quot;right&quot;:2.5399999618530273,&quot;top&quot;:4.6570000648498535},&quot;type&quot;:0}],&quot;type&quot;:0}"/>
  <p:tag name="KSO_WM_SLIDE_POSITION" val="0*71"/>
  <p:tag name="KSO_WM_SLIDE_RATIO" val="1.777778"/>
  <p:tag name="KSO_WM_SLIDE_SIZE" val="720*396"/>
  <p:tag name="KSO_WM_SLIDE_SUBTYPE" val="picTxt"/>
  <p:tag name="KSO_WM_SLIDE_SUPPORT_FEATURE_TYPE" val="7"/>
  <p:tag name="KSO_WM_SLIDE_TYPE" val="text"/>
  <p:tag name="KSO_WM_TAG_VERSION" val="1.0"/>
  <p:tag name="KSO_WM_TEMPLATE_ASSEMBLE_GROUPID" val="5fd0cfc51fa9d42129dd7b51"/>
  <p:tag name="KSO_WM_TEMPLATE_ASSEMBLE_XID" val="5fd0cfc51fa9d42129dd7b51"/>
  <p:tag name="KSO_WM_TEMPLATE_CATEGORY" val="diagram"/>
  <p:tag name="KSO_WM_TEMPLATE_COLOR_TYPE" val="1"/>
  <p:tag name="KSO_WM_TEMPLATE_INDEX" val="20212040"/>
  <p:tag name="KSO_WM_TEMPLATE_MASTER_TYPE" val="0"/>
  <p:tag name="KSO_WM_TEMPLATE_SUBCATEGORY" val="2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164c300f690d423ab1b6e3b65edb0bf9&quot;,&quot;fill_align&quot;:&quot;lt&quot;,&quot;text_align&quot;:&quot;lt&quot;,&quot;text_direction&quot;:&quot;horizontal&quot;,&quot;chip_types&quot;:[&quot;header&quot;]},{&quot;fill_id&quot;:&quot;722accd572074b41a2d4cf8c733c9957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]"/>
  <p:tag name="KSO_WM_CHIP_GROUPID" val="5ed8bc23afe44fab1839c18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cf6f21ddc3daf3fef3fc14"/>
  <p:tag name="KSO_WM_SLIDE_BACKGROUND" val="[&quot;leftRight&quot;]"/>
  <p:tag name="KSO_WM_SLIDE_BACKGROUND_TYPE" val="leftRight"/>
  <p:tag name="KSO_WM_SLIDE_BK_DARK_LIGHT" val="2"/>
  <p:tag name="KSO_WM_SLIDE_CAN_ADD_NAVIGATION" val="1"/>
  <p:tag name="KSO_WM_SLIDE_ID" val="diagram20207355_1"/>
  <p:tag name="KSO_WM_SLIDE_INDEX" val="1"/>
  <p:tag name="KSO_WM_SLIDE_ITEM_CNT" val="0"/>
  <p:tag name="KSO_WM_SLIDE_LAYOUT" val="a_f"/>
  <p:tag name="KSO_WM_SLIDE_LAYOUT_CNT" val="1_1"/>
  <p:tag name="KSO_WM_SLIDE_LAYOUT_INFO" val="{&quot;direction&quot;:1,&quot;id&quot;:&quot;2020-12-09T17:53:35&quot;,&quot;maxSize&quot;:{&quot;size1&quot;:37.499622819304932},&quot;minSize&quot;:{&quot;size1&quot;:37.499622819304932},&quot;normalSize&quot;:{&quot;size1&quot;:37.499622819304932},&quot;subLayout&quot;:[{&quot;backgroundInfo&quot;:[{&quot;bottom&quot;:0,&quot;bottomAbs&quot;:false,&quot;left&quot;:0,&quot;leftAbs&quot;:false,&quot;right&quot;:0.13333333999999999,&quot;rightAbs&quot;:false,&quot;top&quot;:0,&quot;topAbs&quot;:false,&quot;type&quot;:&quot;leftRight&quot;}],&quot;id&quot;:&quot;2020-12-09T17:53:35&quot;,&quot;margin&quot;:{&quot;bottom&quot;:5.0799999237060547,&quot;left&quot;:1.6929999589920044,&quot;right&quot;:3.3870000839233398,&quot;top&quot;:3.3870000839233398},&quot;type&quot;:0},{&quot;id&quot;:&quot;2020-12-09T17:53:35&quot;,&quot;margin&quot;:{&quot;bottom&quot;:1.6929999589920044,&quot;left&quot;:0,&quot;right&quot;:1.6929999589920044,&quot;top&quot;:1.6929999589920044},&quot;type&quot;:0}],&quot;type&quot;:0}"/>
  <p:tag name="KSO_WM_SLIDE_POSITION" val="0*0"/>
  <p:tag name="KSO_WM_SLIDE_RATIO" val="1.777778"/>
  <p:tag name="KSO_WM_SLIDE_SIZE" val="912*539"/>
  <p:tag name="KSO_WM_SLIDE_SUBTYPE" val="pureTxt"/>
  <p:tag name="KSO_WM_SLIDE_SUPPORT_FEATURE_TYPE" val="0"/>
  <p:tag name="KSO_WM_SLIDE_TYPE" val="text"/>
  <p:tag name="KSO_WM_TAG_VERSION" val="1.0"/>
  <p:tag name="KSO_WM_TEMPLATE_ASSEMBLE_GROUPID" val="5fd09e9e1fa9d42129dcaf59"/>
  <p:tag name="KSO_WM_TEMPLATE_ASSEMBLE_XID" val="5fd09e9e1fa9d42129dcaf59"/>
  <p:tag name="KSO_WM_TEMPLATE_CATEGORY" val="diagram"/>
  <p:tag name="KSO_WM_TEMPLATE_COLOR_TYPE" val="1"/>
  <p:tag name="KSO_WM_TEMPLATE_INDEX" val="20207355"/>
  <p:tag name="KSO_WM_TEMPLATE_MASTER_TYPE" val="0"/>
  <p:tag name="KSO_WM_TEMPLATE_SUBCATEGORY" val="2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TEMPLATE_ASSEMBLE_GROUPID" val="5fd09e9e1fa9d42129dcaf59"/>
  <p:tag name="KSO_WM_TEMPLATE_ASSEMBLE_XID" val="5fd09e9e1fa9d42129dcaf59"/>
  <p:tag name="KSO_WM_TEMPLATE_CATEGORY" val="diagram"/>
  <p:tag name="KSO_WM_TEMPLATE_INDEX" val="20207355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355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25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775032d7e0c436f99945c202846138c"/>
  <p:tag name="KSO_WM_BEAUTIFY_FLAG" val="#wm#"/>
  <p:tag name="KSO_WM_CHIP_FILLAREA_FILL_RULE" val="{&quot;fill_align&quot;:&quot;lt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e9e1fa9d42129dcaf59"/>
  <p:tag name="KSO_WM_TEMPLATE_ASSEMBLE_XID" val="5fd09e9e1fa9d42129dcaf59"/>
  <p:tag name="KSO_WM_TEMPLATE_CATEGORY" val="diagram"/>
  <p:tag name="KSO_WM_TEMPLATE_INDEX" val="20207355"/>
  <p:tag name="KSO_WM_UNIT_BLOCK" val="0"/>
  <p:tag name="KSO_WM_UNIT_COMPATIBLE" val="0"/>
  <p:tag name="KSO_WM_UNIT_DEC_AREA_ID" val="f39ae9f1778449868506aa434918e9b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35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5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164c300f690d423ab1b6e3b65edb0bf9&quot;,&quot;fill_align&quot;:&quot;lt&quot;,&quot;text_align&quot;:&quot;lt&quot;,&quot;text_direction&quot;:&quot;horizontal&quot;,&quot;chip_types&quot;:[&quot;header&quot;]},{&quot;fill_id&quot;:&quot;722accd572074b41a2d4cf8c733c9957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]"/>
  <p:tag name="KSO_WM_CHIP_GROUPID" val="5ed8bc23afe44fab1839c18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cf6f21ddc3daf3fef3fc14"/>
  <p:tag name="KSO_WM_SLIDE_BACKGROUND" val="[&quot;leftRight&quot;]"/>
  <p:tag name="KSO_WM_SLIDE_BACKGROUND_TYPE" val="leftRight"/>
  <p:tag name="KSO_WM_SLIDE_BK_DARK_LIGHT" val="2"/>
  <p:tag name="KSO_WM_SLIDE_CAN_ADD_NAVIGATION" val="1"/>
  <p:tag name="KSO_WM_SLIDE_ID" val="diagram20207355_1"/>
  <p:tag name="KSO_WM_SLIDE_INDEX" val="1"/>
  <p:tag name="KSO_WM_SLIDE_ITEM_CNT" val="0"/>
  <p:tag name="KSO_WM_SLIDE_LAYOUT" val="a_f"/>
  <p:tag name="KSO_WM_SLIDE_LAYOUT_CNT" val="1_1"/>
  <p:tag name="KSO_WM_SLIDE_LAYOUT_INFO" val="{&quot;direction&quot;:1,&quot;id&quot;:&quot;2020-12-09T17:53:35&quot;,&quot;maxSize&quot;:{&quot;size1&quot;:37.499622819304932},&quot;minSize&quot;:{&quot;size1&quot;:37.499622819304932},&quot;normalSize&quot;:{&quot;size1&quot;:37.499622819304932},&quot;subLayout&quot;:[{&quot;backgroundInfo&quot;:[{&quot;bottom&quot;:0,&quot;bottomAbs&quot;:false,&quot;left&quot;:0,&quot;leftAbs&quot;:false,&quot;right&quot;:0.13333333999999999,&quot;rightAbs&quot;:false,&quot;top&quot;:0,&quot;topAbs&quot;:false,&quot;type&quot;:&quot;leftRight&quot;}],&quot;id&quot;:&quot;2020-12-09T17:53:35&quot;,&quot;margin&quot;:{&quot;bottom&quot;:5.0799999237060547,&quot;left&quot;:1.6929999589920044,&quot;right&quot;:3.3870000839233398,&quot;top&quot;:3.3870000839233398},&quot;type&quot;:0},{&quot;id&quot;:&quot;2020-12-09T17:53:35&quot;,&quot;margin&quot;:{&quot;bottom&quot;:1.6929999589920044,&quot;left&quot;:0,&quot;right&quot;:1.6929999589920044,&quot;top&quot;:1.6929999589920044},&quot;type&quot;:0}],&quot;type&quot;:0}"/>
  <p:tag name="KSO_WM_SLIDE_POSITION" val="0*0"/>
  <p:tag name="KSO_WM_SLIDE_RATIO" val="1.777778"/>
  <p:tag name="KSO_WM_SLIDE_SIZE" val="912*539"/>
  <p:tag name="KSO_WM_SLIDE_SUBTYPE" val="pureTxt"/>
  <p:tag name="KSO_WM_SLIDE_SUPPORT_FEATURE_TYPE" val="0"/>
  <p:tag name="KSO_WM_SLIDE_TYPE" val="text"/>
  <p:tag name="KSO_WM_TAG_VERSION" val="1.0"/>
  <p:tag name="KSO_WM_TEMPLATE_ASSEMBLE_GROUPID" val="5fd09e9e1fa9d42129dcaf59"/>
  <p:tag name="KSO_WM_TEMPLATE_ASSEMBLE_XID" val="5fd09e9e1fa9d42129dcaf59"/>
  <p:tag name="KSO_WM_TEMPLATE_CATEGORY" val="diagram"/>
  <p:tag name="KSO_WM_TEMPLATE_COLOR_TYPE" val="1"/>
  <p:tag name="KSO_WM_TEMPLATE_INDEX" val="20207355"/>
  <p:tag name="KSO_WM_TEMPLATE_MASTER_TYPE" val="0"/>
  <p:tag name="KSO_WM_TEMPLATE_SUBCATEGORY" val="2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TEMPLATE_ASSEMBLE_GROUPID" val="5fd09e9e1fa9d42129dcaf59"/>
  <p:tag name="KSO_WM_TEMPLATE_ASSEMBLE_XID" val="5fd09e9e1fa9d42129dcaf59"/>
  <p:tag name="KSO_WM_TEMPLATE_CATEGORY" val="diagram"/>
  <p:tag name="KSO_WM_TEMPLATE_INDEX" val="20207355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355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25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775032d7e0c436f99945c202846138c"/>
  <p:tag name="KSO_WM_BEAUTIFY_FLAG" val="#wm#"/>
  <p:tag name="KSO_WM_CHIP_FILLAREA_FILL_RULE" val="{&quot;fill_align&quot;:&quot;lt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e9e1fa9d42129dcaf59"/>
  <p:tag name="KSO_WM_TEMPLATE_ASSEMBLE_XID" val="5fd09e9e1fa9d42129dcaf59"/>
  <p:tag name="KSO_WM_TEMPLATE_CATEGORY" val="diagram"/>
  <p:tag name="KSO_WM_TEMPLATE_INDEX" val="20207355"/>
  <p:tag name="KSO_WM_UNIT_BLOCK" val="0"/>
  <p:tag name="KSO_WM_UNIT_COMPATIBLE" val="0"/>
  <p:tag name="KSO_WM_UNIT_DEC_AREA_ID" val="f39ae9f1778449868506aa434918e9b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35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TEMPLATE_ASSEMBLE_GROUPID" val="5fd0cfc51fa9d42129dd7b51"/>
  <p:tag name="KSO_WM_TEMPLATE_ASSEMBLE_XID" val="5fd0cfc51fa9d42129dd7b51"/>
  <p:tag name="KSO_WM_TEMPLATE_CATEGORY" val="diagram"/>
  <p:tag name="KSO_WM_TEMPLATE_INDEX" val="2021204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04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fill_id&quot;:&quot;83c6f90f2a65445e88db22bc87285fe3&quot;,&quot;fill_align&quot;:&quot;cm&quot;,&quot;text_align&quot;:&quot;cm&quot;,&quot;text_direction&quot;:&quot;horizontal&quot;,&quot;chip_types&quot;:[&quot;picture&quot;]},{&quot;fill_id&quot;:&quot;2aad5fb2c66240c89b929412c4a6b652&quot;,&quot;fill_align&quot;:&quot;cm&quot;,&quot;text_align&quot;:&quot;lm&quot;,&quot;text_direction&quot;:&quot;horizontal&quot;,&quot;chip_types&quot;:[&quot;text&quot;,&quot;header&quot;]}]]"/>
  <p:tag name="KSO_WM_CHIP_GROUPID" val="5e9e67a873d2384101fd9d19"/>
  <p:tag name="KSO_WM_CHIP_INFOS" val="{&quot;layout_type&quot;:&quot;leftright&quot;,&quot;layout_feature&quot;:2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9e67a873d2384101fd9d1a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803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22:06:51&quot;,&quot;maxSize&quot;:{&quot;size1&quot;:88.900000000000006},&quot;minSize&quot;:{&quot;size1&quot;:88.900000000000006},&quot;normalSize&quot;:{&quot;size1&quot;:88.900000000000006},&quot;subLayout&quot;:[{&quot;id&quot;:&quot;2020-12-09T22:06:51&quot;,&quot;margin&quot;:{&quot;bottom&quot;:2.9630000591278076,&quot;left&quot;:2.5399999618530273,&quot;right&quot;:18.202999114990234,&quot;top&quot;:5.0799999237060547},&quot;type&quot;:0},{&quot;id&quot;:&quot;2020-12-09T22:06:51&quot;,&quot;type&quot;:0}],&quot;type&quot;:0}"/>
  <p:tag name="KSO_WM_SLIDE_POSITION" val="0*47"/>
  <p:tag name="KSO_WM_SLIDE_RATIO" val="1.777778"/>
  <p:tag name="KSO_WM_SLIDE_SIZE" val="959*444"/>
  <p:tag name="KSO_WM_SLIDE_SUBTYPE" val="picTxt"/>
  <p:tag name="KSO_WM_SLIDE_SUPPORT_FEATURE_TYPE" val="0"/>
  <p:tag name="KSO_WM_SLIDE_TYPE" val="text"/>
  <p:tag name="KSO_WM_TAG_VERSION" val="1.0"/>
  <p:tag name="KSO_WM_TEMPLATE_ASSEMBLE_GROUPID" val="5fd0d9fb1fa9d42129dd893e"/>
  <p:tag name="KSO_WM_TEMPLATE_ASSEMBLE_XID" val="5fd0d9fb1fa9d42129dd893e"/>
  <p:tag name="KSO_WM_TEMPLATE_CATEGORY" val="diagram"/>
  <p:tag name="KSO_WM_TEMPLATE_COLOR_TYPE" val="1"/>
  <p:tag name="KSO_WM_TEMPLATE_INDEX" val="20212803"/>
  <p:tag name="KSO_WM_TEMPLATE_MASTER_TYPE" val="0"/>
  <p:tag name="KSO_WM_TEMPLATE_SUBCATEGORY" val="2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7c6108d7fe442598130b55cf6476cfe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cfc51fa9d42129dd7b51"/>
  <p:tag name="KSO_WM_TEMPLATE_ASSEMBLE_XID" val="5fd0cfc51fa9d42129dd7b51"/>
  <p:tag name="KSO_WM_TEMPLATE_CATEGORY" val="diagram"/>
  <p:tag name="KSO_WM_TEMPLATE_INDEX" val="20212040"/>
  <p:tag name="KSO_WM_UNIT_BLOCK" val="0"/>
  <p:tag name="KSO_WM_UNIT_COMPATIBLE" val="0"/>
  <p:tag name="KSO_WM_UNIT_DEC_AREA_ID" val="ada838b03e5f4f23a9445fe95fa8c3a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04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fill_id&quot;:&quot;83c6f90f2a65445e88db22bc87285fe3&quot;,&quot;fill_align&quot;:&quot;cm&quot;,&quot;text_align&quot;:&quot;cm&quot;,&quot;text_direction&quot;:&quot;horizontal&quot;,&quot;chip_types&quot;:[&quot;picture&quot;]},{&quot;fill_id&quot;:&quot;2aad5fb2c66240c89b929412c4a6b652&quot;,&quot;fill_align&quot;:&quot;cm&quot;,&quot;text_align&quot;:&quot;lm&quot;,&quot;text_direction&quot;:&quot;horizontal&quot;,&quot;chip_types&quot;:[&quot;text&quot;,&quot;header&quot;]}]]"/>
  <p:tag name="KSO_WM_CHIP_GROUPID" val="5e9e67a873d2384101fd9d19"/>
  <p:tag name="KSO_WM_CHIP_INFOS" val="{&quot;layout_type&quot;:&quot;leftright&quot;,&quot;layout_feature&quot;:2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9e67a873d2384101fd9d1a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803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22:06:51&quot;,&quot;maxSize&quot;:{&quot;size1&quot;:88.900000000000006},&quot;minSize&quot;:{&quot;size1&quot;:88.900000000000006},&quot;normalSize&quot;:{&quot;size1&quot;:88.900000000000006},&quot;subLayout&quot;:[{&quot;id&quot;:&quot;2020-12-09T22:06:51&quot;,&quot;margin&quot;:{&quot;bottom&quot;:2.9630000591278076,&quot;left&quot;:2.5399999618530273,&quot;right&quot;:18.202999114990234,&quot;top&quot;:5.0799999237060547},&quot;type&quot;:0},{&quot;id&quot;:&quot;2020-12-09T22:06:51&quot;,&quot;type&quot;:0}],&quot;type&quot;:0}"/>
  <p:tag name="KSO_WM_SLIDE_POSITION" val="0*47"/>
  <p:tag name="KSO_WM_SLIDE_RATIO" val="1.777778"/>
  <p:tag name="KSO_WM_SLIDE_SIZE" val="959*444"/>
  <p:tag name="KSO_WM_SLIDE_SUBTYPE" val="picTxt"/>
  <p:tag name="KSO_WM_SLIDE_SUPPORT_FEATURE_TYPE" val="0"/>
  <p:tag name="KSO_WM_SLIDE_TYPE" val="text"/>
  <p:tag name="KSO_WM_TAG_VERSION" val="1.0"/>
  <p:tag name="KSO_WM_TEMPLATE_ASSEMBLE_GROUPID" val="5fd0d9fb1fa9d42129dd893e"/>
  <p:tag name="KSO_WM_TEMPLATE_ASSEMBLE_XID" val="5fd0d9fb1fa9d42129dd893e"/>
  <p:tag name="KSO_WM_TEMPLATE_CATEGORY" val="diagram"/>
  <p:tag name="KSO_WM_TEMPLATE_COLOR_TYPE" val="1"/>
  <p:tag name="KSO_WM_TEMPLATE_INDEX" val="20212803"/>
  <p:tag name="KSO_WM_TEMPLATE_MASTER_TYPE" val="0"/>
  <p:tag name="KSO_WM_TEMPLATE_SUBCATEGORY" val="2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9e67a873d2384101fd9d19"/>
  <p:tag name="KSO_WM_CHIP_XID" val="5e9e67a873d2384101fd9d1a"/>
  <p:tag name="KSO_WM_TAG_VERSION" val="1.0"/>
  <p:tag name="KSO_WM_TEMPLATE_ASSEMBLE_GROUPID" val="5fd0d9fb1fa9d42129dd893e"/>
  <p:tag name="KSO_WM_TEMPLATE_ASSEMBLE_XID" val="5fd0d9fb1fa9d42129dd893e"/>
  <p:tag name="KSO_WM_TEMPLATE_CATEGORY" val="diagram"/>
  <p:tag name="KSO_WM_TEMPLATE_INDEX" val="20212803"/>
  <p:tag name="KSO_WM_UNIT_BLOCK" val="0"/>
  <p:tag name="KSO_WM_UNIT_COMPATIBLE" val="0"/>
  <p:tag name="KSO_WM_UNIT_DEC_AREA_ID" val="c6a88e7c647b40da9d2a9ea408a6992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803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6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f2d42e0b2f547f5905b57ba71c9c4da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d9fb1fa9d42129dd893e"/>
  <p:tag name="KSO_WM_TEMPLATE_ASSEMBLE_XID" val="5fd0d9fb1fa9d42129dd893e"/>
  <p:tag name="KSO_WM_TEMPLATE_CATEGORY" val="diagram"/>
  <p:tag name="KSO_WM_TEMPLATE_INDEX" val="20212803"/>
  <p:tag name="KSO_WM_UNIT_COMPATIBLE" val="1"/>
  <p:tag name="KSO_WM_UNIT_DEC_AREA_ID" val="e3cc48345b7645989b42cd1c1f39a6b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2803_1*d*1"/>
  <p:tag name="KSO_WM_UNIT_INDEX" val="1"/>
  <p:tag name="KSO_WM_UNIT_LAYERLEVEL" val="1"/>
  <p:tag name="KSO_WM_UNIT_PLACING_PICTURE" val="ff2d42e0b2f547f5905b57ba71c9c4da"/>
  <p:tag name="KSO_WM_UNIT_SM_LIMIT_TYPE" val="2"/>
  <p:tag name="KSO_WM_UNIT_TYPE" val="d"/>
  <p:tag name="KSO_WM_UNIT_VALUE" val="1565*177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a37e94ca58c438591e86fdb360e2b76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d9fb1fa9d42129dd893e"/>
  <p:tag name="KSO_WM_TEMPLATE_ASSEMBLE_XID" val="5fd0d9fb1fa9d42129dd893e"/>
  <p:tag name="KSO_WM_TEMPLATE_CATEGORY" val="diagram"/>
  <p:tag name="KSO_WM_TEMPLATE_INDEX" val="20212803"/>
  <p:tag name="KSO_WM_UNIT_BLOCK" val="0"/>
  <p:tag name="KSO_WM_UNIT_COMPATIBLE" val="0"/>
  <p:tag name="KSO_WM_UNIT_DEC_AREA_ID" val="cc2763b94bef41779e67a303bc4ac9f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80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1280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TEMPLATE_ASSEMBLE_GROUPID" val="5fd0cfc51fa9d42129dd7b51"/>
  <p:tag name="KSO_WM_TEMPLATE_ASSEMBLE_XID" val="5fd0cfc51fa9d42129dd7b51"/>
  <p:tag name="KSO_WM_TEMPLATE_CATEGORY" val="diagram"/>
  <p:tag name="KSO_WM_TEMPLATE_INDEX" val="2021204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04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7c6108d7fe442598130b55cf6476cfe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cfc51fa9d42129dd7b51"/>
  <p:tag name="KSO_WM_TEMPLATE_ASSEMBLE_XID" val="5fd0cfc51fa9d42129dd7b51"/>
  <p:tag name="KSO_WM_TEMPLATE_CATEGORY" val="diagram"/>
  <p:tag name="KSO_WM_TEMPLATE_INDEX" val="20212040"/>
  <p:tag name="KSO_WM_UNIT_BLOCK" val="0"/>
  <p:tag name="KSO_WM_UNIT_COMPATIBLE" val="0"/>
  <p:tag name="KSO_WM_UNIT_DEC_AREA_ID" val="ada838b03e5f4f23a9445fe95fa8c3a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04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1280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TEMPLATE_ASSEMBLE_GROUPID" val="5fd0cfc51fa9d42129dd7b51"/>
  <p:tag name="KSO_WM_TEMPLATE_ASSEMBLE_XID" val="5fd0cfc51fa9d42129dd7b51"/>
  <p:tag name="KSO_WM_TEMPLATE_CATEGORY" val="diagram"/>
  <p:tag name="KSO_WM_TEMPLATE_INDEX" val="2021204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04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9e67a873d2384101fd9d19"/>
  <p:tag name="KSO_WM_CHIP_XID" val="5e9e67a873d2384101fd9d1a"/>
  <p:tag name="KSO_WM_TAG_VERSION" val="1.0"/>
  <p:tag name="KSO_WM_TEMPLATE_ASSEMBLE_GROUPID" val="5fd0d9fb1fa9d42129dd893e"/>
  <p:tag name="KSO_WM_TEMPLATE_ASSEMBLE_XID" val="5fd0d9fb1fa9d42129dd893e"/>
  <p:tag name="KSO_WM_TEMPLATE_CATEGORY" val="diagram"/>
  <p:tag name="KSO_WM_TEMPLATE_INDEX" val="20212803"/>
  <p:tag name="KSO_WM_UNIT_BLOCK" val="0"/>
  <p:tag name="KSO_WM_UNIT_COMPATIBLE" val="0"/>
  <p:tag name="KSO_WM_UNIT_DEC_AREA_ID" val="c6a88e7c647b40da9d2a9ea408a6992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803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6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7c6108d7fe442598130b55cf6476cfe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cfc51fa9d42129dd7b51"/>
  <p:tag name="KSO_WM_TEMPLATE_ASSEMBLE_XID" val="5fd0cfc51fa9d42129dd7b51"/>
  <p:tag name="KSO_WM_TEMPLATE_CATEGORY" val="diagram"/>
  <p:tag name="KSO_WM_TEMPLATE_INDEX" val="20212040"/>
  <p:tag name="KSO_WM_UNIT_BLOCK" val="0"/>
  <p:tag name="KSO_WM_UNIT_COMPATIBLE" val="0"/>
  <p:tag name="KSO_WM_UNIT_DEC_AREA_ID" val="ada838b03e5f4f23a9445fe95fa8c3a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04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c1834d9ed5a6423bb2dc8805ac6b1b03&quot;,&quot;fill_align&quot;:&quot;cm&quot;,&quot;text_align&quot;:&quot;lm&quot;,&quot;text_direction&quot;:&quot;horizontal&quot;,&quot;chip_types&quot;:[&quot;header&quot;]},{&quot;fill_id&quot;:&quot;39f49e07dea14cc8aee1c0eece94dac2&quot;,&quot;fill_align&quot;:&quot;lt&quot;,&quot;text_align&quot;:&quot;lt&quot;,&quot;text_direction&quot;:&quot;horizontal&quot;,&quot;chip_types&quot;:[&quot;diagram&quot;,&quot;text&quot;,&quot;picture&quot;,&quot;chart&quot;,&quot;table&quot;,&quot;video&quot;],&quot;support_features&quot;:[&quot;collage&quot;,&quot;carousel&quot;]},{&quot;fill_id&quot;:&quot;1c22cd87870941c99868dcad42277165&quot;,&quot;fill_align&quot;:&quot;lt&quot;,&quot;text_align&quot;:&quot;lt&quot;,&quot;text_direction&quot;:&quot;horizontal&quot;,&quot;chip_types&quot;:[&quot;text&quot;]}]]"/>
  <p:tag name="KSO_WM_CHIP_GROUPID" val="5f3113969c36e2348c3efa6f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3113969c36e2348c3efa70"/>
  <p:tag name="KSO_WM_SLIDE_BACKGROUND" val="[&quot;general&quot;]"/>
  <p:tag name="KSO_WM_SLIDE_BACKGROUND_TYPE" val="general"/>
  <p:tag name="KSO_WM_SLIDE_BK_DARK_LIGHT" val="2"/>
  <p:tag name="KSO_WM_SLIDE_ID" val="diagram20212319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0-22T10:23:00&quot;,&quot;maxSize&quot;:{&quot;size1&quot;:51.200000000000003},&quot;minSize&quot;:{&quot;size1&quot;:51.200000000000003},&quot;normalSize&quot;:{&quot;size1&quot;:51.200000000000003},&quot;subLayout&quot;:[{&quot;id&quot;:&quot;2020-10-22T10:23:00&quot;,&quot;maxSize&quot;:{&quot;size1&quot;:53.299999999999997},&quot;minSize&quot;:{&quot;size1&quot;:53.299999999999997},&quot;normalSize&quot;:{&quot;size1&quot;:53.299999999999997},&quot;subLayout&quot;:[{&quot;id&quot;:&quot;2020-10-22T10:23:00&quot;,&quot;margin&quot;:{&quot;bottom&quot;:0,&quot;left&quot;:5.9270000457763672,&quot;right&quot;:4.2069997787475586,&quot;top&quot;:4.6570000648498535},&quot;type&quot;:0},{&quot;id&quot;:&quot;2020-10-22T10:23:00&quot;,&quot;margin&quot;:{&quot;bottom&quot;:4.6570000648498535,&quot;left&quot;:5.9270000457763672,&quot;right&quot;:4.2069997787475586,&quot;top&quot;:1.2699999809265137},&quot;type&quot;:0}],&quot;type&quot;:0},{&quot;id&quot;:&quot;2020-10-22T10:23:00&quot;,&quot;margin&quot;:{&quot;bottom&quot;:3.809999942779541,&quot;left&quot;:0.026000002399086952,&quot;right&quot;:4.6570000648498535,&quot;top&quot;:3.809999942779541},&quot;type&quot;:0}],&quot;type&quot;:0}"/>
  <p:tag name="KSO_WM_SLIDE_POSITION" val="47*0"/>
  <p:tag name="KSO_WM_SLIDE_RATIO" val="1.777778"/>
  <p:tag name="KSO_WM_SLIDE_SIZE" val="864*540"/>
  <p:tag name="KSO_WM_SLIDE_SUBTYPE" val="picTxt"/>
  <p:tag name="KSO_WM_SLIDE_SUPPORT_FEATURE_TYPE" val="3"/>
  <p:tag name="KSO_WM_SLIDE_TYPE" val="text"/>
  <p:tag name="KSO_WM_TAG_VERSION" val="1.0"/>
  <p:tag name="KSO_WM_TEMPLATE_ASSEMBLE_GROUPID" val="5f90ed04e01a7e847d6cf106"/>
  <p:tag name="KSO_WM_TEMPLATE_ASSEMBLE_XID" val="5f90ed04e01a7e847d6cf106"/>
  <p:tag name="KSO_WM_TEMPLATE_CATEGORY" val="diagram"/>
  <p:tag name="KSO_WM_TEMPLATE_COLOR_TYPE" val="1"/>
  <p:tag name="KSO_WM_TEMPLATE_INDEX" val="20212319"/>
  <p:tag name="KSO_WM_TEMPLATE_MASTER_TYPE" val="0"/>
  <p:tag name="KSO_WM_TEMPLATE_SUBCATEGORY" val="2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3113969c36e2348c3efa6f"/>
  <p:tag name="KSO_WM_CHIP_XID" val="5f3113969c36e2348c3efa70"/>
  <p:tag name="KSO_WM_TAG_VERSION" val="1.0"/>
  <p:tag name="KSO_WM_TEMPLATE_ASSEMBLE_GROUPID" val="5f90ed04e01a7e847d6cf106"/>
  <p:tag name="KSO_WM_TEMPLATE_ASSEMBLE_XID" val="5f90ed04e01a7e847d6cf106"/>
  <p:tag name="KSO_WM_TEMPLATE_CATEGORY" val="diagram"/>
  <p:tag name="KSO_WM_TEMPLATE_INDEX" val="20212319"/>
  <p:tag name="KSO_WM_UNIT_BLOCK" val="0"/>
  <p:tag name="KSO_WM_UNIT_COMPATIBLE" val="0"/>
  <p:tag name="KSO_WM_UNIT_DEC_AREA_ID" val="871fa30d8d92441c9918ee2874e56ea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3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6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3113969c36e2348c3efa6f"/>
  <p:tag name="KSO_WM_CHIP_XID" val="5f3113969c36e2348c3efa70"/>
  <p:tag name="KSO_WM_TAG_VERSION" val="1.0"/>
  <p:tag name="KSO_WM_TEMPLATE_ASSEMBLE_GROUPID" val="5f90ed04e01a7e847d6cf106"/>
  <p:tag name="KSO_WM_TEMPLATE_ASSEMBLE_XID" val="5f90ed04e01a7e847d6cf106"/>
  <p:tag name="KSO_WM_TEMPLATE_CATEGORY" val="diagram"/>
  <p:tag name="KSO_WM_TEMPLATE_INDEX" val="20212319"/>
  <p:tag name="KSO_WM_UNIT_BLOCK" val="0"/>
  <p:tag name="KSO_WM_UNIT_COMPATIBLE" val="0"/>
  <p:tag name="KSO_WM_UNIT_DEC_AREA_ID" val="9183ac77025f47179500f11acb752a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3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7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3113969c36e2348c3efa6f"/>
  <p:tag name="KSO_WM_CHIP_XID" val="5f3113969c36e2348c3efa70"/>
  <p:tag name="KSO_WM_TAG_VERSION" val="1.0"/>
  <p:tag name="KSO_WM_TEMPLATE_ASSEMBLE_GROUPID" val="5f90ed04e01a7e847d6cf106"/>
  <p:tag name="KSO_WM_TEMPLATE_ASSEMBLE_XID" val="5f90ed04e01a7e847d6cf106"/>
  <p:tag name="KSO_WM_TEMPLATE_CATEGORY" val="diagram"/>
  <p:tag name="KSO_WM_TEMPLATE_INDEX" val="20212319"/>
  <p:tag name="KSO_WM_UNIT_BLOCK" val="0"/>
  <p:tag name="KSO_WM_UNIT_COMPATIBLE" val="0"/>
  <p:tag name="KSO_WM_UNIT_DEC_AREA_ID" val="b4d5831ad5cb44e28b373748d7a59d63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6fac46aae44d6f9e72c9ef94278512&quot;,&quot;X&quot;:{&quot;Pos&quot;:0},&quot;Y&quot;:{&quot;Pos&quot;:0}},&quot;whChangeMode&quot;:0}"/>
  <p:tag name="KSO_WM_UNIT_DIAGRAM_ISNUMVISUAL" val="0"/>
  <p:tag name="KSO_WM_UNIT_DIAGRAM_ISREFERUNIT" val="0"/>
  <p:tag name="KSO_WM_UNIT_HIGHLIGHT" val="0"/>
  <p:tag name="KSO_WM_UNIT_ID" val="diagram20212319_1*i*3"/>
  <p:tag name="KSO_WM_UNIT_INDEX" val="3"/>
  <p:tag name="KSO_WM_UNIT_LAYERLEVEL" val="1"/>
  <p:tag name="KSO_WM_UNIT_LINE_FILL_TYPE" val="2"/>
  <p:tag name="KSO_WM_UNIT_LINE_FORE_SCHEMECOLOR_INDEX" val="14"/>
  <p:tag name="KSO_WM_UNIT_LINE_FORE_SCHEMECOLOR_INDEX_BRIGHTNESS" val="0"/>
  <p:tag name="KSO_WM_UNIT_SM_LIMIT_TYPE" val="0"/>
  <p:tag name="KSO_WM_UNIT_TYPE" val="i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1624f8f4b79f4017983f7941c34a468f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90ed04e01a7e847d6cf106"/>
  <p:tag name="KSO_WM_TEMPLATE_ASSEMBLE_XID" val="5f90ed04e01a7e847d6cf106"/>
  <p:tag name="KSO_WM_TEMPLATE_CATEGORY" val="diagram"/>
  <p:tag name="KSO_WM_TEMPLATE_INDEX" val="20212319"/>
  <p:tag name="KSO_WM_UNIT_BLOCK" val="0"/>
  <p:tag name="KSO_WM_UNIT_COMPATIBLE" val="0"/>
  <p:tag name="KSO_WM_UNIT_DEC_AREA_ID" val="876de4c3a53c4621b2719e426caf2b52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23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标题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6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79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6479_2*l_h_i*1_1_1"/>
  <p:tag name="KSO_WM_UNIT_INDEX" val="1_1_1"/>
  <p:tag name="KSO_WM_UNIT_LAYERLEVEL" val="1_1_1"/>
  <p:tag name="KSO_WM_UNIT_LINE_FILL_TYPE" val="2"/>
  <p:tag name="KSO_WM_UNIT_LINE_FORE_SCHEMECOLOR_INDEX" val="13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79"/>
  <p:tag name="KSO_WM_UNIT_COMPATIBLE" val="0"/>
  <p:tag name="KSO_WM_UNIT_DIAGRAM_ISNUMVISUAL" val="0"/>
  <p:tag name="KSO_WM_UNIT_DIAGRAM_ISREFERUNIT" val="0"/>
  <p:tag name="KSO_WM_UNIT_HIGHLIGHT" val="0"/>
  <p:tag name="KSO_WM_UNIT_ID" val="diagram20216479_2*l_h_f*1_1_1"/>
  <p:tag name="KSO_WM_UNIT_INDEX" val="1_1_1"/>
  <p:tag name="KSO_WM_UNIT_LAYERLEVEL" val="1_1_1"/>
  <p:tag name="KSO_WM_UNIT_NOCLEAR" val="0"/>
  <p:tag name="KSO_WM_UNIT_PRESET_TEXT" val="单击此处添加文本具体内容"/>
  <p:tag name="KSO_WM_UNIT_SUBTYPE" val="a"/>
  <p:tag name="KSO_WM_UNIT_TEXT_FILL_FORE_SCHEMECOLOR_INDEX" val="5"/>
  <p:tag name="KSO_WM_UNIT_TEXT_FILL_FORE_SCHEMECOLOR_INDEX_BRIGHTNESS" val="0"/>
  <p:tag name="KSO_WM_UNIT_TEXT_FILL_TYPE" val="1"/>
  <p:tag name="KSO_WM_UNIT_TYPE" val="l_h_f"/>
  <p:tag name="KSO_WM_UNIT_USESOURCEFORMAT_APPLY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79"/>
  <p:tag name="KSO_WM_UNIT_COMPATIBLE" val="0"/>
  <p:tag name="KSO_WM_UNIT_DIAGRAM_ISNUMVISUAL" val="0"/>
  <p:tag name="KSO_WM_UNIT_DIAGRAM_ISREFERUNIT" val="0"/>
  <p:tag name="KSO_WM_UNIT_HIGHLIGHT" val="0"/>
  <p:tag name="KSO_WM_UNIT_ID" val="diagram20216479_2*l_h_a*1_1_1"/>
  <p:tag name="KSO_WM_UNIT_INDEX" val="1_1_1"/>
  <p:tag name="KSO_WM_UNIT_ISCONTENTSTITLE" val="0"/>
  <p:tag name="KSO_WM_UNIT_ISNUMDGMTITLE" val="0"/>
  <p:tag name="KSO_WM_UNIT_LAYERLEVEL" val="1_1_1"/>
  <p:tag name="KSO_WM_UNIT_NOCLEAR" val="0"/>
  <p:tag name="KSO_WM_UNIT_PRESET_TEXT" val="添加标题"/>
  <p:tag name="KSO_WM_UNIT_TEXT_FILL_FORE_SCHEMECOLOR_INDEX" val="5"/>
  <p:tag name="KSO_WM_UNIT_TEXT_FILL_FORE_SCHEMECOLOR_INDEX_BRIGHTNESS" val="0"/>
  <p:tag name="KSO_WM_UNIT_TEXT_FILL_TYPE" val="1"/>
  <p:tag name="KSO_WM_UNIT_TYPE" val="l_h_a"/>
  <p:tag name="KSO_WM_UNIT_USESOURCEFORMAT_APPLY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79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6479_2*l_h_i*1_2_1"/>
  <p:tag name="KSO_WM_UNIT_INDEX" val="1_2_1"/>
  <p:tag name="KSO_WM_UNIT_LAYERLEVEL" val="1_1_1"/>
  <p:tag name="KSO_WM_UNIT_LINE_FILL_TYPE" val="2"/>
  <p:tag name="KSO_WM_UNIT_LINE_FORE_SCHEMECOLOR_INDEX" val="13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f2d42e0b2f547f5905b57ba71c9c4da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d9fb1fa9d42129dd893e"/>
  <p:tag name="KSO_WM_TEMPLATE_ASSEMBLE_XID" val="5fd0d9fb1fa9d42129dd893e"/>
  <p:tag name="KSO_WM_TEMPLATE_CATEGORY" val="diagram"/>
  <p:tag name="KSO_WM_TEMPLATE_INDEX" val="20212803"/>
  <p:tag name="KSO_WM_UNIT_COMPATIBLE" val="1"/>
  <p:tag name="KSO_WM_UNIT_DEC_AREA_ID" val="e3cc48345b7645989b42cd1c1f39a6b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2803_1*d*1"/>
  <p:tag name="KSO_WM_UNIT_INDEX" val="1"/>
  <p:tag name="KSO_WM_UNIT_LAYERLEVEL" val="1"/>
  <p:tag name="KSO_WM_UNIT_PLACING_PICTURE" val="ff2d42e0b2f547f5905b57ba71c9c4da"/>
  <p:tag name="KSO_WM_UNIT_SM_LIMIT_TYPE" val="2"/>
  <p:tag name="KSO_WM_UNIT_TYPE" val="d"/>
  <p:tag name="KSO_WM_UNIT_VALUE" val="1565*1777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79"/>
  <p:tag name="KSO_WM_UNIT_COMPATIBLE" val="0"/>
  <p:tag name="KSO_WM_UNIT_DIAGRAM_ISNUMVISUAL" val="0"/>
  <p:tag name="KSO_WM_UNIT_DIAGRAM_ISREFERUNIT" val="0"/>
  <p:tag name="KSO_WM_UNIT_HIGHLIGHT" val="0"/>
  <p:tag name="KSO_WM_UNIT_ID" val="diagram20216479_2*l_h_f*1_2_1"/>
  <p:tag name="KSO_WM_UNIT_INDEX" val="1_2_1"/>
  <p:tag name="KSO_WM_UNIT_LAYERLEVEL" val="1_1_1"/>
  <p:tag name="KSO_WM_UNIT_NOCLEAR" val="0"/>
  <p:tag name="KSO_WM_UNIT_PRESET_TEXT" val="单击此处添加文本具体内容"/>
  <p:tag name="KSO_WM_UNIT_SUBTYPE" val="a"/>
  <p:tag name="KSO_WM_UNIT_TEXT_FILL_FORE_SCHEMECOLOR_INDEX" val="7"/>
  <p:tag name="KSO_WM_UNIT_TEXT_FILL_FORE_SCHEMECOLOR_INDEX_BRIGHTNESS" val="0"/>
  <p:tag name="KSO_WM_UNIT_TEXT_FILL_TYPE" val="1"/>
  <p:tag name="KSO_WM_UNIT_TYPE" val="l_h_f"/>
  <p:tag name="KSO_WM_UNIT_USESOURCEFORMAT_APPLY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79"/>
  <p:tag name="KSO_WM_UNIT_COMPATIBLE" val="0"/>
  <p:tag name="KSO_WM_UNIT_DIAGRAM_ISNUMVISUAL" val="0"/>
  <p:tag name="KSO_WM_UNIT_DIAGRAM_ISREFERUNIT" val="0"/>
  <p:tag name="KSO_WM_UNIT_HIGHLIGHT" val="0"/>
  <p:tag name="KSO_WM_UNIT_ID" val="diagram20216479_2*l_h_a*1_2_1"/>
  <p:tag name="KSO_WM_UNIT_INDEX" val="1_2_1"/>
  <p:tag name="KSO_WM_UNIT_ISCONTENTSTITLE" val="0"/>
  <p:tag name="KSO_WM_UNIT_ISNUMDGMTITLE" val="0"/>
  <p:tag name="KSO_WM_UNIT_LAYERLEVEL" val="1_1_1"/>
  <p:tag name="KSO_WM_UNIT_NOCLEAR" val="0"/>
  <p:tag name="KSO_WM_UNIT_PRESET_TEXT" val="添加标题"/>
  <p:tag name="KSO_WM_UNIT_TEXT_FILL_FORE_SCHEMECOLOR_INDEX" val="7"/>
  <p:tag name="KSO_WM_UNIT_TEXT_FILL_FORE_SCHEMECOLOR_INDEX_BRIGHTNESS" val="0"/>
  <p:tag name="KSO_WM_UNIT_TEXT_FILL_TYPE" val="1"/>
  <p:tag name="KSO_WM_UNIT_TYPE" val="l_h_a"/>
  <p:tag name="KSO_WM_UNIT_USESOURCEFORMAT_APPLY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79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6479_2*l_h_i*1_3_1"/>
  <p:tag name="KSO_WM_UNIT_INDEX" val="1_3_1"/>
  <p:tag name="KSO_WM_UNIT_LAYERLEVEL" val="1_1_1"/>
  <p:tag name="KSO_WM_UNIT_LINE_FILL_TYPE" val="2"/>
  <p:tag name="KSO_WM_UNIT_LINE_FORE_SCHEMECOLOR_INDEX" val="13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79"/>
  <p:tag name="KSO_WM_UNIT_COMPATIBLE" val="0"/>
  <p:tag name="KSO_WM_UNIT_DIAGRAM_ISNUMVISUAL" val="0"/>
  <p:tag name="KSO_WM_UNIT_DIAGRAM_ISREFERUNIT" val="0"/>
  <p:tag name="KSO_WM_UNIT_HIGHLIGHT" val="0"/>
  <p:tag name="KSO_WM_UNIT_ID" val="diagram20216479_2*l_h_f*1_3_1"/>
  <p:tag name="KSO_WM_UNIT_INDEX" val="1_3_1"/>
  <p:tag name="KSO_WM_UNIT_LAYERLEVEL" val="1_1_1"/>
  <p:tag name="KSO_WM_UNIT_NOCLEAR" val="0"/>
  <p:tag name="KSO_WM_UNIT_PRESET_TEXT" val="单击此处添加文本具体内容"/>
  <p:tag name="KSO_WM_UNIT_SUBTYPE" val="a"/>
  <p:tag name="KSO_WM_UNIT_TEXT_FILL_FORE_SCHEMECOLOR_INDEX" val="9"/>
  <p:tag name="KSO_WM_UNIT_TEXT_FILL_FORE_SCHEMECOLOR_INDEX_BRIGHTNESS" val="0"/>
  <p:tag name="KSO_WM_UNIT_TEXT_FILL_TYPE" val="1"/>
  <p:tag name="KSO_WM_UNIT_TYPE" val="l_h_f"/>
  <p:tag name="KSO_WM_UNIT_USESOURCEFORMAT_APPLY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79"/>
  <p:tag name="KSO_WM_UNIT_COMPATIBLE" val="0"/>
  <p:tag name="KSO_WM_UNIT_DIAGRAM_ISNUMVISUAL" val="0"/>
  <p:tag name="KSO_WM_UNIT_DIAGRAM_ISREFERUNIT" val="0"/>
  <p:tag name="KSO_WM_UNIT_HIGHLIGHT" val="0"/>
  <p:tag name="KSO_WM_UNIT_ID" val="diagram20216479_2*l_h_a*1_3_1"/>
  <p:tag name="KSO_WM_UNIT_INDEX" val="1_3_1"/>
  <p:tag name="KSO_WM_UNIT_ISCONTENTSTITLE" val="0"/>
  <p:tag name="KSO_WM_UNIT_ISNUMDGMTITLE" val="0"/>
  <p:tag name="KSO_WM_UNIT_LAYERLEVEL" val="1_1_1"/>
  <p:tag name="KSO_WM_UNIT_NOCLEAR" val="0"/>
  <p:tag name="KSO_WM_UNIT_PRESET_TEXT" val="添加标题"/>
  <p:tag name="KSO_WM_UNIT_TEXT_FILL_FORE_SCHEMECOLOR_INDEX" val="9"/>
  <p:tag name="KSO_WM_UNIT_TEXT_FILL_FORE_SCHEMECOLOR_INDEX_BRIGHTNESS" val="0"/>
  <p:tag name="KSO_WM_UNIT_TEXT_FILL_TYPE" val="1"/>
  <p:tag name="KSO_WM_UNIT_TYPE" val="l_h_a"/>
  <p:tag name="KSO_WM_UNIT_USESOURCEFORMAT_APPLY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50c1a78f382f41b7b6d3f765b20fb5a1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90ed04e01a7e847d6cf106"/>
  <p:tag name="KSO_WM_TEMPLATE_ASSEMBLE_XID" val="5f90ed04e01a7e847d6cf106"/>
  <p:tag name="KSO_WM_TEMPLATE_CATEGORY" val="diagram"/>
  <p:tag name="KSO_WM_TEMPLATE_INDEX" val="20212319"/>
  <p:tag name="KSO_WM_UNIT_BLOCK" val="0"/>
  <p:tag name="KSO_WM_UNIT_COMPATIBLE" val="0"/>
  <p:tag name="KSO_WM_UNIT_DEC_AREA_ID" val="a26fac46aae44d6f9e72c9ef94278512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2319_1*f*1"/>
  <p:tag name="KSO_WM_UNIT_INDEX" val="1"/>
  <p:tag name="KSO_WM_UNIT_LAYERLEVEL" val="1"/>
  <p:tag name="KSO_WM_UNIT_NOCLEAR" val="0"/>
  <p:tag name="KSO_WM_UNIT_PRESET_TEXT" val="添加正文。"/>
  <p:tag name="KSO_WM_UNIT_SHOW_EDIT_AREA_INDICATION" val="1"/>
  <p:tag name="KSO_WM_UNIT_SM_LIMIT_TYPE" val="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50c1a78f382f41b7b6d3f765b20fb5a1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90ed04e01a7e847d6cf106"/>
  <p:tag name="KSO_WM_TEMPLATE_ASSEMBLE_XID" val="5f90ed04e01a7e847d6cf106"/>
  <p:tag name="KSO_WM_TEMPLATE_CATEGORY" val="diagram"/>
  <p:tag name="KSO_WM_TEMPLATE_INDEX" val="20212319"/>
  <p:tag name="KSO_WM_UNIT_BLOCK" val="0"/>
  <p:tag name="KSO_WM_UNIT_COMPATIBLE" val="0"/>
  <p:tag name="KSO_WM_UNIT_DEC_AREA_ID" val="a26fac46aae44d6f9e72c9ef94278512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2319_1*f*1"/>
  <p:tag name="KSO_WM_UNIT_INDEX" val="1"/>
  <p:tag name="KSO_WM_UNIT_LAYERLEVEL" val="1"/>
  <p:tag name="KSO_WM_UNIT_NOCLEAR" val="0"/>
  <p:tag name="KSO_WM_UNIT_PRESET_TEXT" val="添加正文。"/>
  <p:tag name="KSO_WM_UNIT_SHOW_EDIT_AREA_INDICATION" val="1"/>
  <p:tag name="KSO_WM_UNIT_SM_LIMIT_TYPE" val="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50c1a78f382f41b7b6d3f765b20fb5a1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90ed04e01a7e847d6cf106"/>
  <p:tag name="KSO_WM_TEMPLATE_ASSEMBLE_XID" val="5f90ed04e01a7e847d6cf106"/>
  <p:tag name="KSO_WM_TEMPLATE_CATEGORY" val="diagram"/>
  <p:tag name="KSO_WM_TEMPLATE_INDEX" val="20212319"/>
  <p:tag name="KSO_WM_UNIT_BLOCK" val="0"/>
  <p:tag name="KSO_WM_UNIT_COMPATIBLE" val="0"/>
  <p:tag name="KSO_WM_UNIT_DEC_AREA_ID" val="a26fac46aae44d6f9e72c9ef94278512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2319_1*f*1"/>
  <p:tag name="KSO_WM_UNIT_INDEX" val="1"/>
  <p:tag name="KSO_WM_UNIT_LAYERLEVEL" val="1"/>
  <p:tag name="KSO_WM_UNIT_NOCLEAR" val="0"/>
  <p:tag name="KSO_WM_UNIT_PRESET_TEXT" val="添加正文。"/>
  <p:tag name="KSO_WM_UNIT_SHOW_EDIT_AREA_INDICATION" val="1"/>
  <p:tag name="KSO_WM_UNIT_SM_LIMIT_TYPE" val="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50c1a78f382f41b7b6d3f765b20fb5a1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90ed04e01a7e847d6cf106"/>
  <p:tag name="KSO_WM_TEMPLATE_ASSEMBLE_XID" val="5f90ed04e01a7e847d6cf106"/>
  <p:tag name="KSO_WM_TEMPLATE_CATEGORY" val="diagram"/>
  <p:tag name="KSO_WM_TEMPLATE_INDEX" val="20212319"/>
  <p:tag name="KSO_WM_UNIT_BLOCK" val="0"/>
  <p:tag name="KSO_WM_UNIT_COMPATIBLE" val="0"/>
  <p:tag name="KSO_WM_UNIT_DEC_AREA_ID" val="a26fac46aae44d6f9e72c9ef94278512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2319_1*f*1"/>
  <p:tag name="KSO_WM_UNIT_INDEX" val="1"/>
  <p:tag name="KSO_WM_UNIT_LAYERLEVEL" val="1"/>
  <p:tag name="KSO_WM_UNIT_NOCLEAR" val="0"/>
  <p:tag name="KSO_WM_UNIT_PRESET_TEXT" val="添加正文。"/>
  <p:tag name="KSO_WM_UNIT_SHOW_EDIT_AREA_INDICATION" val="1"/>
  <p:tag name="KSO_WM_UNIT_SM_LIMIT_TYPE" val="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50c1a78f382f41b7b6d3f765b20fb5a1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90ed04e01a7e847d6cf106"/>
  <p:tag name="KSO_WM_TEMPLATE_ASSEMBLE_XID" val="5f90ed04e01a7e847d6cf106"/>
  <p:tag name="KSO_WM_TEMPLATE_CATEGORY" val="diagram"/>
  <p:tag name="KSO_WM_TEMPLATE_INDEX" val="20212319"/>
  <p:tag name="KSO_WM_UNIT_BLOCK" val="0"/>
  <p:tag name="KSO_WM_UNIT_COMPATIBLE" val="0"/>
  <p:tag name="KSO_WM_UNIT_DEC_AREA_ID" val="a26fac46aae44d6f9e72c9ef94278512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2319_1*f*1"/>
  <p:tag name="KSO_WM_UNIT_INDEX" val="1"/>
  <p:tag name="KSO_WM_UNIT_LAYERLEVEL" val="1"/>
  <p:tag name="KSO_WM_UNIT_NOCLEAR" val="0"/>
  <p:tag name="KSO_WM_UNIT_PRESET_TEXT" val="添加正文。"/>
  <p:tag name="KSO_WM_UNIT_SHOW_EDIT_AREA_INDICATION" val="1"/>
  <p:tag name="KSO_WM_UNIT_SM_LIMIT_TYPE" val="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a37e94ca58c438591e86fdb360e2b76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d9fb1fa9d42129dd893e"/>
  <p:tag name="KSO_WM_TEMPLATE_ASSEMBLE_XID" val="5fd0d9fb1fa9d42129dd893e"/>
  <p:tag name="KSO_WM_TEMPLATE_CATEGORY" val="diagram"/>
  <p:tag name="KSO_WM_TEMPLATE_INDEX" val="20212803"/>
  <p:tag name="KSO_WM_UNIT_BLOCK" val="0"/>
  <p:tag name="KSO_WM_UNIT_COMPATIBLE" val="0"/>
  <p:tag name="KSO_WM_UNIT_DEC_AREA_ID" val="cc2763b94bef41779e67a303bc4ac9f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80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7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50c1a78f382f41b7b6d3f765b20fb5a1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90ed04e01a7e847d6cf106"/>
  <p:tag name="KSO_WM_TEMPLATE_ASSEMBLE_XID" val="5f90ed04e01a7e847d6cf106"/>
  <p:tag name="KSO_WM_TEMPLATE_CATEGORY" val="diagram"/>
  <p:tag name="KSO_WM_TEMPLATE_INDEX" val="20212319"/>
  <p:tag name="KSO_WM_UNIT_BLOCK" val="0"/>
  <p:tag name="KSO_WM_UNIT_COMPATIBLE" val="0"/>
  <p:tag name="KSO_WM_UNIT_DEC_AREA_ID" val="a26fac46aae44d6f9e72c9ef94278512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2319_1*f*1"/>
  <p:tag name="KSO_WM_UNIT_INDEX" val="1"/>
  <p:tag name="KSO_WM_UNIT_LAYERLEVEL" val="1"/>
  <p:tag name="KSO_WM_UNIT_NOCLEAR" val="0"/>
  <p:tag name="KSO_WM_UNIT_PRESET_TEXT" val="添加正文。"/>
  <p:tag name="KSO_WM_UNIT_SHOW_EDIT_AREA_INDICATION" val="1"/>
  <p:tag name="KSO_WM_UNIT_SM_LIMIT_TYPE" val="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50c1a78f382f41b7b6d3f765b20fb5a1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90ed04e01a7e847d6cf106"/>
  <p:tag name="KSO_WM_TEMPLATE_ASSEMBLE_XID" val="5f90ed04e01a7e847d6cf106"/>
  <p:tag name="KSO_WM_TEMPLATE_CATEGORY" val="diagram"/>
  <p:tag name="KSO_WM_TEMPLATE_INDEX" val="20212319"/>
  <p:tag name="KSO_WM_UNIT_BLOCK" val="0"/>
  <p:tag name="KSO_WM_UNIT_COMPATIBLE" val="0"/>
  <p:tag name="KSO_WM_UNIT_DEC_AREA_ID" val="a26fac46aae44d6f9e72c9ef94278512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2319_1*f*1"/>
  <p:tag name="KSO_WM_UNIT_INDEX" val="1"/>
  <p:tag name="KSO_WM_UNIT_LAYERLEVEL" val="1"/>
  <p:tag name="KSO_WM_UNIT_NOCLEAR" val="0"/>
  <p:tag name="KSO_WM_UNIT_PRESET_TEXT" val="添加正文。"/>
  <p:tag name="KSO_WM_UNIT_SHOW_EDIT_AREA_INDICATION" val="1"/>
  <p:tag name="KSO_WM_UNIT_SM_LIMIT_TYPE" val="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50c1a78f382f41b7b6d3f765b20fb5a1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90ed04e01a7e847d6cf106"/>
  <p:tag name="KSO_WM_TEMPLATE_ASSEMBLE_XID" val="5f90ed04e01a7e847d6cf106"/>
  <p:tag name="KSO_WM_TEMPLATE_CATEGORY" val="diagram"/>
  <p:tag name="KSO_WM_TEMPLATE_INDEX" val="20212319"/>
  <p:tag name="KSO_WM_UNIT_BLOCK" val="0"/>
  <p:tag name="KSO_WM_UNIT_COMPATIBLE" val="0"/>
  <p:tag name="KSO_WM_UNIT_DEC_AREA_ID" val="a26fac46aae44d6f9e72c9ef94278512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2319_1*f*1"/>
  <p:tag name="KSO_WM_UNIT_INDEX" val="1"/>
  <p:tag name="KSO_WM_UNIT_LAYERLEVEL" val="1"/>
  <p:tag name="KSO_WM_UNIT_NOCLEAR" val="0"/>
  <p:tag name="KSO_WM_UNIT_PRESET_TEXT" val="添加正文。"/>
  <p:tag name="KSO_WM_UNIT_SHOW_EDIT_AREA_INDICATION" val="1"/>
  <p:tag name="KSO_WM_UNIT_SM_LIMIT_TYPE" val="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fill_id&quot;:&quot;83c6f90f2a65445e88db22bc87285fe3&quot;,&quot;fill_align&quot;:&quot;cm&quot;,&quot;text_align&quot;:&quot;cm&quot;,&quot;text_direction&quot;:&quot;horizontal&quot;,&quot;chip_types&quot;:[&quot;picture&quot;]},{&quot;fill_id&quot;:&quot;2aad5fb2c66240c89b929412c4a6b652&quot;,&quot;fill_align&quot;:&quot;cm&quot;,&quot;text_align&quot;:&quot;lm&quot;,&quot;text_direction&quot;:&quot;horizontal&quot;,&quot;chip_types&quot;:[&quot;text&quot;,&quot;header&quot;]}]]"/>
  <p:tag name="KSO_WM_CHIP_GROUPID" val="5e9e67a873d2384101fd9d19"/>
  <p:tag name="KSO_WM_CHIP_INFOS" val="{&quot;layout_type&quot;:&quot;leftright&quot;,&quot;layout_feature&quot;:2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9e67a873d2384101fd9d1a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803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22:06:51&quot;,&quot;maxSize&quot;:{&quot;size1&quot;:88.900000000000006},&quot;minSize&quot;:{&quot;size1&quot;:88.900000000000006},&quot;normalSize&quot;:{&quot;size1&quot;:88.900000000000006},&quot;subLayout&quot;:[{&quot;id&quot;:&quot;2020-12-09T22:06:51&quot;,&quot;margin&quot;:{&quot;bottom&quot;:2.9630000591278076,&quot;left&quot;:2.5399999618530273,&quot;right&quot;:18.202999114990234,&quot;top&quot;:5.0799999237060547},&quot;type&quot;:0},{&quot;id&quot;:&quot;2020-12-09T22:06:51&quot;,&quot;type&quot;:0}],&quot;type&quot;:0}"/>
  <p:tag name="KSO_WM_SLIDE_POSITION" val="0*47"/>
  <p:tag name="KSO_WM_SLIDE_RATIO" val="1.777778"/>
  <p:tag name="KSO_WM_SLIDE_SIZE" val="959*444"/>
  <p:tag name="KSO_WM_SLIDE_SUBTYPE" val="picTxt"/>
  <p:tag name="KSO_WM_SLIDE_SUPPORT_FEATURE_TYPE" val="0"/>
  <p:tag name="KSO_WM_SLIDE_TYPE" val="text"/>
  <p:tag name="KSO_WM_TAG_VERSION" val="1.0"/>
  <p:tag name="KSO_WM_TEMPLATE_ASSEMBLE_GROUPID" val="5fd0d9fb1fa9d42129dd893e"/>
  <p:tag name="KSO_WM_TEMPLATE_ASSEMBLE_XID" val="5fd0d9fb1fa9d42129dd893e"/>
  <p:tag name="KSO_WM_TEMPLATE_CATEGORY" val="diagram"/>
  <p:tag name="KSO_WM_TEMPLATE_COLOR_TYPE" val="1"/>
  <p:tag name="KSO_WM_TEMPLATE_INDEX" val="20212803"/>
  <p:tag name="KSO_WM_TEMPLATE_MASTER_TYPE" val="0"/>
  <p:tag name="KSO_WM_TEMPLATE_SUBCATEGORY" val="2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9e67a873d2384101fd9d19"/>
  <p:tag name="KSO_WM_CHIP_XID" val="5e9e67a873d2384101fd9d1a"/>
  <p:tag name="KSO_WM_TAG_VERSION" val="1.0"/>
  <p:tag name="KSO_WM_TEMPLATE_ASSEMBLE_GROUPID" val="5fd0d9fb1fa9d42129dd893e"/>
  <p:tag name="KSO_WM_TEMPLATE_ASSEMBLE_XID" val="5fd0d9fb1fa9d42129dd893e"/>
  <p:tag name="KSO_WM_TEMPLATE_CATEGORY" val="diagram"/>
  <p:tag name="KSO_WM_TEMPLATE_INDEX" val="20212803"/>
  <p:tag name="KSO_WM_UNIT_BLOCK" val="0"/>
  <p:tag name="KSO_WM_UNIT_COMPATIBLE" val="0"/>
  <p:tag name="KSO_WM_UNIT_DEC_AREA_ID" val="c6a88e7c647b40da9d2a9ea408a6992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803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6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f2d42e0b2f547f5905b57ba71c9c4da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d9fb1fa9d42129dd893e"/>
  <p:tag name="KSO_WM_TEMPLATE_ASSEMBLE_XID" val="5fd0d9fb1fa9d42129dd893e"/>
  <p:tag name="KSO_WM_TEMPLATE_CATEGORY" val="diagram"/>
  <p:tag name="KSO_WM_TEMPLATE_INDEX" val="20212803"/>
  <p:tag name="KSO_WM_UNIT_COMPATIBLE" val="1"/>
  <p:tag name="KSO_WM_UNIT_DEC_AREA_ID" val="e3cc48345b7645989b42cd1c1f39a6b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2803_1*d*1"/>
  <p:tag name="KSO_WM_UNIT_INDEX" val="1"/>
  <p:tag name="KSO_WM_UNIT_LAYERLEVEL" val="1"/>
  <p:tag name="KSO_WM_UNIT_PLACING_PICTURE" val="ff2d42e0b2f547f5905b57ba71c9c4da"/>
  <p:tag name="KSO_WM_UNIT_SM_LIMIT_TYPE" val="2"/>
  <p:tag name="KSO_WM_UNIT_TYPE" val="d"/>
  <p:tag name="KSO_WM_UNIT_VALUE" val="1565*1777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a37e94ca58c438591e86fdb360e2b76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d9fb1fa9d42129dd893e"/>
  <p:tag name="KSO_WM_TEMPLATE_ASSEMBLE_XID" val="5fd0d9fb1fa9d42129dd893e"/>
  <p:tag name="KSO_WM_TEMPLATE_CATEGORY" val="diagram"/>
  <p:tag name="KSO_WM_TEMPLATE_INDEX" val="20212803"/>
  <p:tag name="KSO_WM_UNIT_BLOCK" val="0"/>
  <p:tag name="KSO_WM_UNIT_COMPATIBLE" val="0"/>
  <p:tag name="KSO_WM_UNIT_DEC_AREA_ID" val="cc2763b94bef41779e67a303bc4ac9f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80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7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1280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TEMPLATE_ASSEMBLE_GROUPID" val="5fd0cfc51fa9d42129dd7b51"/>
  <p:tag name="KSO_WM_TEMPLATE_ASSEMBLE_XID" val="5fd0cfc51fa9d42129dd7b51"/>
  <p:tag name="KSO_WM_TEMPLATE_CATEGORY" val="diagram"/>
  <p:tag name="KSO_WM_TEMPLATE_INDEX" val="2021204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04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4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7c6108d7fe442598130b55cf6476cfe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cfc51fa9d42129dd7b51"/>
  <p:tag name="KSO_WM_TEMPLATE_ASSEMBLE_XID" val="5fd0cfc51fa9d42129dd7b51"/>
  <p:tag name="KSO_WM_TEMPLATE_CATEGORY" val="diagram"/>
  <p:tag name="KSO_WM_TEMPLATE_INDEX" val="20212040"/>
  <p:tag name="KSO_WM_UNIT_BLOCK" val="0"/>
  <p:tag name="KSO_WM_UNIT_COMPATIBLE" val="0"/>
  <p:tag name="KSO_WM_UNIT_DEC_AREA_ID" val="ada838b03e5f4f23a9445fe95fa8c3a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04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b&quot;,&quot;text_direction&quot;:&quot;horizontal&quot;,&quot;support_big_font&quot;:false,&quot;fill_id&quot;:&quot;791bdf8845fc45f7970391de15c86b30&quot;,&quot;fill_align&quot;:&quot;lb&quot;,&quot;chip_types&quot;:[&quot;header&quot;]},{&quot;text_align&quot;:&quot;lt&quot;,&quot;text_direction&quot;:&quot;horizontal&quot;,&quot;support_big_font&quot;:false,&quot;fill_id&quot;:&quot;326ee97c51d0484ebad35b28f9446700&quot;,&quot;fill_align&quot;:&quot;lt&quot;,&quot;chip_types&quot;:[&quot;text&quot;]},{&quot;text_align&quot;:&quot;lm&quot;,&quot;text_direction&quot;:&quot;horizontal&quot;,&quot;support_features&quot;:[&quot;collage&quot;,&quot;carousel&quot;,&quot;creativecrop&quot;],&quot;support_big_font&quot;:false,&quot;fill_id&quot;:&quot;19d39c0d7515444fb282878255f54cd2&quot;,&quot;fill_align&quot;:&quot;cm&quot;,&quot;chip_types&quot;:[&quot;diagram&quot;,&quot;pictext&quot;,&quot;text&quot;,&quot;picture&quot;,&quot;chart&quot;,&quot;table&quot;,&quot;video&quot;]}]]"/>
  <p:tag name="KSO_WM_CHIP_GROUPID" val="5e7f302024b822ad86e02054"/>
  <p:tag name="KSO_WM_CHIP_INFOS" val="{&quot;type&quot;:0,&quot;layout_type&quot;:&quot;leftright&quot;,&quot;layout_feature&quot;:1,&quot;aspect_ratio&quot;:&quot;4:3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7f302024b822ad86e02055"/>
  <p:tag name="KSO_WM_SLIDE_BACKGROUND" val="[&quot;belt&quot;]"/>
  <p:tag name="KSO_WM_SLIDE_BACKGROUND_TYPE" val="belt"/>
  <p:tag name="KSO_WM_SLIDE_BK_DARK_LIGHT" val="2"/>
  <p:tag name="KSO_WM_SLIDE_CAN_ADD_NAVIGATION" val="1"/>
  <p:tag name="KSO_WM_SLIDE_ID" val="diagram2021204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.13333333999999999,&quot;bottomAbs&quot;:false,&quot;left&quot;:0,&quot;leftAbs&quot;:false,&quot;right&quot;:0,&quot;rightAbs&quot;:false,&quot;top&quot;:0.13333333999999999,&quot;topAbs&quot;:false,&quot;type&quot;:&quot;belt&quot;}],&quot;direction&quot;:1,&quot;id&quot;:&quot;2020-12-09T21:23:17&quot;,&quot;maxSize&quot;:{&quot;size1&quot;:53.752764315530655},&quot;minSize&quot;:{&quot;size1&quot;:39.952764315530658},&quot;normalSize&quot;:{&quot;size1&quot;:47.952764315530658},&quot;subLayout&quot;:[{&quot;id&quot;:&quot;2020-12-09T21:23:17&quot;,&quot;maxSize&quot;:{&quot;size1&quot;:46.700032438164691},&quot;minSize&quot;:{&quot;size1&quot;:33.300032438164685},&quot;normalSize&quot;:{&quot;size1&quot;:34.666699104831352},&quot;subLayout&quot;:[{&quot;id&quot;:&quot;2020-12-09T21:23:17&quot;,&quot;margin&quot;:{&quot;bottom&quot;:0,&quot;left&quot;:2.5399999618530273,&quot;right&quot;:0.84700000286102295,&quot;top&quot;:4.6570000648498535},&quot;type&quot;:0},{&quot;id&quot;:&quot;2020-12-09T21:23:17&quot;,&quot;margin&quot;:{&quot;bottom&quot;:4.6570000648498535,&quot;left&quot;:2.5399999618530273,&quot;right&quot;:0.84700000286102295,&quot;top&quot;:0.42300000786781311},&quot;type&quot;:0}],&quot;type&quot;:0},{&quot;id&quot;:&quot;2020-12-09T21:23:17&quot;,&quot;margin&quot;:{&quot;bottom&quot;:4.6570000648498535,&quot;left&quot;:0,&quot;right&quot;:2.5399999618530273,&quot;top&quot;:4.6570000648498535},&quot;type&quot;:0}],&quot;type&quot;:0}"/>
  <p:tag name="KSO_WM_SLIDE_POSITION" val="0*71"/>
  <p:tag name="KSO_WM_SLIDE_RATIO" val="1.777778"/>
  <p:tag name="KSO_WM_SLIDE_SIZE" val="720*396"/>
  <p:tag name="KSO_WM_SLIDE_SUBTYPE" val="picTxt"/>
  <p:tag name="KSO_WM_SLIDE_SUPPORT_FEATURE_TYPE" val="7"/>
  <p:tag name="KSO_WM_SLIDE_TYPE" val="text"/>
  <p:tag name="KSO_WM_TAG_VERSION" val="1.0"/>
  <p:tag name="KSO_WM_TEMPLATE_ASSEMBLE_GROUPID" val="5fd0cfc51fa9d42129dd7b51"/>
  <p:tag name="KSO_WM_TEMPLATE_ASSEMBLE_XID" val="5fd0cfc51fa9d42129dd7b51"/>
  <p:tag name="KSO_WM_TEMPLATE_CATEGORY" val="diagram"/>
  <p:tag name="KSO_WM_TEMPLATE_COLOR_TYPE" val="1"/>
  <p:tag name="KSO_WM_TEMPLATE_INDEX" val="20212040"/>
  <p:tag name="KSO_WM_TEMPLATE_MASTER_TYPE" val="0"/>
  <p:tag name="KSO_WM_TEMPLATE_SUBCATEGORY" val="2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ad51aa5dc1474b5cbf655b21a4b0fc6f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d48f1fa9d42129dd81e3"/>
  <p:tag name="KSO_WM_TEMPLATE_ASSEMBLE_XID" val="5fd0d48f1fa9d42129dd81e3"/>
  <p:tag name="KSO_WM_TEMPLATE_CATEGORY" val="diagram"/>
  <p:tag name="KSO_WM_TEMPLATE_INDEX" val="20212456"/>
  <p:tag name="KSO_WM_UNIT_BLOCK" val="0"/>
  <p:tag name="KSO_WM_UNIT_COMPATIBLE" val="0"/>
  <p:tag name="KSO_WM_UNIT_DEC_AREA_ID" val="5f15c9d58ef34a60b512eb7bdbc5fc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456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SUPPORT_BIG_FONT" val="1"/>
  <p:tag name="KSO_WM_UNIT_SUPPORT_UNIT_TYPE" val="[&quot;d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0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fill_id&quot;:&quot;69f49f6080fb4ff782a3e031b4a589c6&quot;,&quot;fill_align&quot;:&quot;lm&quot;,&quot;chip_types&quot;:[&quot;header&quot;]},{&quot;text_align&quot;:&quot;lm&quot;,&quot;text_direction&quot;:&quot;horizontal&quot;,&quot;support_big_font&quot;:false,&quot;fill_id&quot;:&quot;f22fc898f86b4bc491db4d281cbe2fb1&quot;,&quot;fill_align&quot;:&quot;cm&quot;,&quot;chip_types&quot;:[&quot;text&quot;,&quot;picture&quot;,&quot;chart&quot;,&quot;table&quot;,&quot;video&quot;]}]]"/>
  <p:tag name="KSO_WM_CHIP_GROUPID" val="5f6db4569c98c299aacce770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db4569c98c299aacce771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12902_1"/>
  <p:tag name="KSO_WM_SLIDE_INDEX" val="1"/>
  <p:tag name="KSO_WM_SLIDE_ITEM_CNT" val="0"/>
  <p:tag name="KSO_WM_SLIDE_LAYOUT" val="a_f"/>
  <p:tag name="KSO_WM_SLIDE_LAYOUT_CNT" val="1_1"/>
  <p:tag name="KSO_WM_SLIDE_LAYOUT_INFO" val="{&quot;id&quot;:&quot;2020-12-09T20:41:40&quot;,&quot;maxSize&quot;:{&quot;size1&quot;:15.699999999999999},&quot;minSize&quot;:{&quot;size1&quot;:15.699999999999999},&quot;normalSize&quot;:{&quot;size1&quot;:15.699999999999999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12-09T20:41:40&quot;,&quot;margin&quot;:{&quot;bottom&quot;:0.7160000205039978,&quot;left&quot;:1.2699999809265137,&quot;right&quot;:1.2699999809265137,&quot;top&quot;:0.57999998331069946},&quot;type&quot;:0},{&quot;id&quot;:&quot;2020-12-09T20:41:40&quot;,&quot;margin&quot;:{&quot;bottom&quot;:2.9630000591278076,&quot;left&quot;:3.809999942779541,&quot;right&quot;:3.809999942779541,&quot;top&quot;:2.9630000591278076},&quot;type&quot;:0}],&quot;type&quot;:0}"/>
  <p:tag name="KSO_WM_SLIDE_POSITION" val="0*0"/>
  <p:tag name="KSO_WM_SLIDE_RATIO" val="1.777778"/>
  <p:tag name="KSO_WM_SLIDE_SIZE" val="960*396"/>
  <p:tag name="KSO_WM_SLIDE_SUBTYPE" val="pureTxt"/>
  <p:tag name="KSO_WM_SLIDE_SUPPORT_FEATURE_TYPE" val="0"/>
  <p:tag name="KSO_WM_SLIDE_TYPE" val="text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COLOR_TYPE" val="1"/>
  <p:tag name="KSO_WM_TEMPLATE_INDEX" val="20212902"/>
  <p:tag name="KSO_WM_TEMPLATE_MASTER_TYPE" val="0"/>
  <p:tag name="KSO_WM_TEMPLATE_SUBCATEGORY" val="2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902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2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6db4569c98c299aacce770"/>
  <p:tag name="KSO_WM_CHIP_XID" val="5f6db4569c98c299aacce771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LOCK" val="0"/>
  <p:tag name="KSO_WM_UNIT_COMPATIBLE" val="0"/>
  <p:tag name="KSO_WM_UNIT_DEC_AREA_ID" val="8599797a5bed4f338bbebc3da783d813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7149c616720e4aa1aae1debbe3bc643c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2902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95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fc82eda823848eb8bb7e3e7080016b6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LOCK" val="0"/>
  <p:tag name="KSO_WM_UNIT_COMPATIBLE" val="0"/>
  <p:tag name="KSO_WM_UNIT_DEC_AREA_ID" val="e325d50614e243c9a028f0275ca503e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90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5c6d1b061bf480181657a313e6faf88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LOCK" val="0"/>
  <p:tag name="KSO_WM_UNIT_COMPATIBLE" val="0"/>
  <p:tag name="KSO_WM_UNIT_DEC_AREA_ID" val="7149c616720e4aa1aae1debbe3bc643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902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。"/>
  <p:tag name="KSO_WM_UNIT_SHOW_EDIT_AREA_INDICATION" val="1"/>
  <p:tag name="KSO_WM_UNIT_SM_LIMIT_TYPE" val="2"/>
  <p:tag name="KSO_WM_UNIT_SUBTYPE" val="a"/>
  <p:tag name="KSO_WM_UNIT_SUPPORT_UNIT_TYPE" val="[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2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fill_id&quot;:&quot;69f49f6080fb4ff782a3e031b4a589c6&quot;,&quot;fill_align&quot;:&quot;lm&quot;,&quot;chip_types&quot;:[&quot;header&quot;]},{&quot;text_align&quot;:&quot;lm&quot;,&quot;text_direction&quot;:&quot;horizontal&quot;,&quot;support_big_font&quot;:false,&quot;fill_id&quot;:&quot;f22fc898f86b4bc491db4d281cbe2fb1&quot;,&quot;fill_align&quot;:&quot;cm&quot;,&quot;chip_types&quot;:[&quot;text&quot;,&quot;picture&quot;,&quot;chart&quot;,&quot;table&quot;,&quot;video&quot;]}]]"/>
  <p:tag name="KSO_WM_CHIP_GROUPID" val="5f6db4569c98c299aacce770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db4569c98c299aacce771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12902_1"/>
  <p:tag name="KSO_WM_SLIDE_INDEX" val="1"/>
  <p:tag name="KSO_WM_SLIDE_ITEM_CNT" val="0"/>
  <p:tag name="KSO_WM_SLIDE_LAYOUT" val="a_f"/>
  <p:tag name="KSO_WM_SLIDE_LAYOUT_CNT" val="1_1"/>
  <p:tag name="KSO_WM_SLIDE_LAYOUT_INFO" val="{&quot;id&quot;:&quot;2020-12-09T20:41:40&quot;,&quot;maxSize&quot;:{&quot;size1&quot;:15.699999999999999},&quot;minSize&quot;:{&quot;size1&quot;:15.699999999999999},&quot;normalSize&quot;:{&quot;size1&quot;:15.699999999999999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12-09T20:41:40&quot;,&quot;margin&quot;:{&quot;bottom&quot;:0.7160000205039978,&quot;left&quot;:1.2699999809265137,&quot;right&quot;:1.2699999809265137,&quot;top&quot;:0.57999998331069946},&quot;type&quot;:0},{&quot;id&quot;:&quot;2020-12-09T20:41:40&quot;,&quot;margin&quot;:{&quot;bottom&quot;:2.9630000591278076,&quot;left&quot;:3.809999942779541,&quot;right&quot;:3.809999942779541,&quot;top&quot;:2.9630000591278076},&quot;type&quot;:0}],&quot;type&quot;:0}"/>
  <p:tag name="KSO_WM_SLIDE_POSITION" val="0*0"/>
  <p:tag name="KSO_WM_SLIDE_RATIO" val="1.777778"/>
  <p:tag name="KSO_WM_SLIDE_SIZE" val="960*396"/>
  <p:tag name="KSO_WM_SLIDE_SUBTYPE" val="pureTxt"/>
  <p:tag name="KSO_WM_SLIDE_SUPPORT_FEATURE_TYPE" val="0"/>
  <p:tag name="KSO_WM_SLIDE_TYPE" val="text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COLOR_TYPE" val="1"/>
  <p:tag name="KSO_WM_TEMPLATE_INDEX" val="20212902"/>
  <p:tag name="KSO_WM_TEMPLATE_MASTER_TYPE" val="0"/>
  <p:tag name="KSO_WM_TEMPLATE_SUBCATEGORY" val="2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902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6db4569c98c299aacce770"/>
  <p:tag name="KSO_WM_CHIP_XID" val="5f6db4569c98c299aacce771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LOCK" val="0"/>
  <p:tag name="KSO_WM_UNIT_COMPATIBLE" val="0"/>
  <p:tag name="KSO_WM_UNIT_DEC_AREA_ID" val="8599797a5bed4f338bbebc3da783d813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7149c616720e4aa1aae1debbe3bc643c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2902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95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fc82eda823848eb8bb7e3e7080016b6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LOCK" val="0"/>
  <p:tag name="KSO_WM_UNIT_COMPATIBLE" val="0"/>
  <p:tag name="KSO_WM_UNIT_DEC_AREA_ID" val="e325d50614e243c9a028f0275ca503e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90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TEMPLATE_ASSEMBLE_GROUPID" val="5fd0cfc51fa9d42129dd7b51"/>
  <p:tag name="KSO_WM_TEMPLATE_ASSEMBLE_XID" val="5fd0cfc51fa9d42129dd7b51"/>
  <p:tag name="KSO_WM_TEMPLATE_CATEGORY" val="diagram"/>
  <p:tag name="KSO_WM_TEMPLATE_INDEX" val="2021204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04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4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5c6d1b061bf480181657a313e6faf88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LOCK" val="0"/>
  <p:tag name="KSO_WM_UNIT_COMPATIBLE" val="0"/>
  <p:tag name="KSO_WM_UNIT_DEC_AREA_ID" val="7149c616720e4aa1aae1debbe3bc643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902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。"/>
  <p:tag name="KSO_WM_UNIT_SHOW_EDIT_AREA_INDICATION" val="1"/>
  <p:tag name="KSO_WM_UNIT_SM_LIMIT_TYPE" val="2"/>
  <p:tag name="KSO_WM_UNIT_SUBTYPE" val="a"/>
  <p:tag name="KSO_WM_UNIT_SUPPORT_UNIT_TYPE" val="[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2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fill_id&quot;:&quot;69f49f6080fb4ff782a3e031b4a589c6&quot;,&quot;fill_align&quot;:&quot;lm&quot;,&quot;chip_types&quot;:[&quot;header&quot;]},{&quot;text_align&quot;:&quot;lm&quot;,&quot;text_direction&quot;:&quot;horizontal&quot;,&quot;support_big_font&quot;:false,&quot;fill_id&quot;:&quot;f22fc898f86b4bc491db4d281cbe2fb1&quot;,&quot;fill_align&quot;:&quot;cm&quot;,&quot;chip_types&quot;:[&quot;text&quot;,&quot;picture&quot;,&quot;chart&quot;,&quot;table&quot;,&quot;video&quot;]}]]"/>
  <p:tag name="KSO_WM_CHIP_GROUPID" val="5f6db4569c98c299aacce770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db4569c98c299aacce771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12902_1"/>
  <p:tag name="KSO_WM_SLIDE_INDEX" val="1"/>
  <p:tag name="KSO_WM_SLIDE_ITEM_CNT" val="0"/>
  <p:tag name="KSO_WM_SLIDE_LAYOUT" val="a_f"/>
  <p:tag name="KSO_WM_SLIDE_LAYOUT_CNT" val="1_1"/>
  <p:tag name="KSO_WM_SLIDE_LAYOUT_INFO" val="{&quot;id&quot;:&quot;2020-12-09T20:41:40&quot;,&quot;maxSize&quot;:{&quot;size1&quot;:15.699999999999999},&quot;minSize&quot;:{&quot;size1&quot;:15.699999999999999},&quot;normalSize&quot;:{&quot;size1&quot;:15.699999999999999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12-09T20:41:40&quot;,&quot;margin&quot;:{&quot;bottom&quot;:0.7160000205039978,&quot;left&quot;:1.2699999809265137,&quot;right&quot;:1.2699999809265137,&quot;top&quot;:0.57999998331069946},&quot;type&quot;:0},{&quot;id&quot;:&quot;2020-12-09T20:41:40&quot;,&quot;margin&quot;:{&quot;bottom&quot;:2.9630000591278076,&quot;left&quot;:3.809999942779541,&quot;right&quot;:3.809999942779541,&quot;top&quot;:2.9630000591278076},&quot;type&quot;:0}],&quot;type&quot;:0}"/>
  <p:tag name="KSO_WM_SLIDE_POSITION" val="0*0"/>
  <p:tag name="KSO_WM_SLIDE_RATIO" val="1.777778"/>
  <p:tag name="KSO_WM_SLIDE_SIZE" val="960*396"/>
  <p:tag name="KSO_WM_SLIDE_SUBTYPE" val="pureTxt"/>
  <p:tag name="KSO_WM_SLIDE_SUPPORT_FEATURE_TYPE" val="0"/>
  <p:tag name="KSO_WM_SLIDE_TYPE" val="text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COLOR_TYPE" val="1"/>
  <p:tag name="KSO_WM_TEMPLATE_INDEX" val="20212902"/>
  <p:tag name="KSO_WM_TEMPLATE_MASTER_TYPE" val="0"/>
  <p:tag name="KSO_WM_TEMPLATE_SUBCATEGORY" val="2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902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6db4569c98c299aacce770"/>
  <p:tag name="KSO_WM_CHIP_XID" val="5f6db4569c98c299aacce771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LOCK" val="0"/>
  <p:tag name="KSO_WM_UNIT_COMPATIBLE" val="0"/>
  <p:tag name="KSO_WM_UNIT_DEC_AREA_ID" val="8599797a5bed4f338bbebc3da783d813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7149c616720e4aa1aae1debbe3bc643c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2902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95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fc82eda823848eb8bb7e3e7080016b6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LOCK" val="0"/>
  <p:tag name="KSO_WM_UNIT_COMPATIBLE" val="0"/>
  <p:tag name="KSO_WM_UNIT_DEC_AREA_ID" val="e325d50614e243c9a028f0275ca503e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90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5c6d1b061bf480181657a313e6faf88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LOCK" val="0"/>
  <p:tag name="KSO_WM_UNIT_COMPATIBLE" val="0"/>
  <p:tag name="KSO_WM_UNIT_DEC_AREA_ID" val="7149c616720e4aa1aae1debbe3bc643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902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。"/>
  <p:tag name="KSO_WM_UNIT_SHOW_EDIT_AREA_INDICATION" val="1"/>
  <p:tag name="KSO_WM_UNIT_SM_LIMIT_TYPE" val="2"/>
  <p:tag name="KSO_WM_UNIT_SUBTYPE" val="a"/>
  <p:tag name="KSO_WM_UNIT_SUPPORT_UNIT_TYPE" val="[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2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fill_id&quot;:&quot;69f49f6080fb4ff782a3e031b4a589c6&quot;,&quot;fill_align&quot;:&quot;lm&quot;,&quot;chip_types&quot;:[&quot;header&quot;]},{&quot;text_align&quot;:&quot;lm&quot;,&quot;text_direction&quot;:&quot;horizontal&quot;,&quot;support_big_font&quot;:false,&quot;fill_id&quot;:&quot;f22fc898f86b4bc491db4d281cbe2fb1&quot;,&quot;fill_align&quot;:&quot;cm&quot;,&quot;chip_types&quot;:[&quot;text&quot;,&quot;picture&quot;,&quot;chart&quot;,&quot;table&quot;,&quot;video&quot;]}]]"/>
  <p:tag name="KSO_WM_CHIP_GROUPID" val="5f6db4569c98c299aacce770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db4569c98c299aacce771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12902_1"/>
  <p:tag name="KSO_WM_SLIDE_INDEX" val="1"/>
  <p:tag name="KSO_WM_SLIDE_ITEM_CNT" val="0"/>
  <p:tag name="KSO_WM_SLIDE_LAYOUT" val="a_f"/>
  <p:tag name="KSO_WM_SLIDE_LAYOUT_CNT" val="1_1"/>
  <p:tag name="KSO_WM_SLIDE_LAYOUT_INFO" val="{&quot;id&quot;:&quot;2020-12-09T20:41:40&quot;,&quot;maxSize&quot;:{&quot;size1&quot;:15.699999999999999},&quot;minSize&quot;:{&quot;size1&quot;:15.699999999999999},&quot;normalSize&quot;:{&quot;size1&quot;:15.699999999999999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12-09T20:41:40&quot;,&quot;margin&quot;:{&quot;bottom&quot;:0.7160000205039978,&quot;left&quot;:1.2699999809265137,&quot;right&quot;:1.2699999809265137,&quot;top&quot;:0.57999998331069946},&quot;type&quot;:0},{&quot;id&quot;:&quot;2020-12-09T20:41:40&quot;,&quot;margin&quot;:{&quot;bottom&quot;:2.9630000591278076,&quot;left&quot;:3.809999942779541,&quot;right&quot;:3.809999942779541,&quot;top&quot;:2.9630000591278076},&quot;type&quot;:0}],&quot;type&quot;:0}"/>
  <p:tag name="KSO_WM_SLIDE_POSITION" val="0*0"/>
  <p:tag name="KSO_WM_SLIDE_RATIO" val="1.777778"/>
  <p:tag name="KSO_WM_SLIDE_SIZE" val="960*396"/>
  <p:tag name="KSO_WM_SLIDE_SUBTYPE" val="pureTxt"/>
  <p:tag name="KSO_WM_SLIDE_SUPPORT_FEATURE_TYPE" val="0"/>
  <p:tag name="KSO_WM_SLIDE_TYPE" val="text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COLOR_TYPE" val="1"/>
  <p:tag name="KSO_WM_TEMPLATE_INDEX" val="20212902"/>
  <p:tag name="KSO_WM_TEMPLATE_MASTER_TYPE" val="0"/>
  <p:tag name="KSO_WM_TEMPLATE_SUBCATEGORY" val="2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902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6db4569c98c299aacce770"/>
  <p:tag name="KSO_WM_CHIP_XID" val="5f6db4569c98c299aacce771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LOCK" val="0"/>
  <p:tag name="KSO_WM_UNIT_COMPATIBLE" val="0"/>
  <p:tag name="KSO_WM_UNIT_DEC_AREA_ID" val="8599797a5bed4f338bbebc3da783d813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7149c616720e4aa1aae1debbe3bc643c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2902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95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fc82eda823848eb8bb7e3e7080016b6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LOCK" val="0"/>
  <p:tag name="KSO_WM_UNIT_COMPATIBLE" val="0"/>
  <p:tag name="KSO_WM_UNIT_DEC_AREA_ID" val="e325d50614e243c9a028f0275ca503e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90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7c6108d7fe442598130b55cf6476cfe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cfc51fa9d42129dd7b51"/>
  <p:tag name="KSO_WM_TEMPLATE_ASSEMBLE_XID" val="5fd0cfc51fa9d42129dd7b51"/>
  <p:tag name="KSO_WM_TEMPLATE_CATEGORY" val="diagram"/>
  <p:tag name="KSO_WM_TEMPLATE_INDEX" val="20212040"/>
  <p:tag name="KSO_WM_UNIT_BLOCK" val="0"/>
  <p:tag name="KSO_WM_UNIT_COMPATIBLE" val="0"/>
  <p:tag name="KSO_WM_UNIT_DEC_AREA_ID" val="ada838b03e5f4f23a9445fe95fa8c3a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04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5c6d1b061bf480181657a313e6faf88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LOCK" val="0"/>
  <p:tag name="KSO_WM_UNIT_COMPATIBLE" val="0"/>
  <p:tag name="KSO_WM_UNIT_DEC_AREA_ID" val="7149c616720e4aa1aae1debbe3bc643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902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。"/>
  <p:tag name="KSO_WM_UNIT_SHOW_EDIT_AREA_INDICATION" val="1"/>
  <p:tag name="KSO_WM_UNIT_SM_LIMIT_TYPE" val="2"/>
  <p:tag name="KSO_WM_UNIT_SUBTYPE" val="a"/>
  <p:tag name="KSO_WM_UNIT_SUPPORT_UNIT_TYPE" val="[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22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fill_id&quot;:&quot;69f49f6080fb4ff782a3e031b4a589c6&quot;,&quot;fill_align&quot;:&quot;lm&quot;,&quot;chip_types&quot;:[&quot;header&quot;]},{&quot;text_align&quot;:&quot;lm&quot;,&quot;text_direction&quot;:&quot;horizontal&quot;,&quot;support_big_font&quot;:false,&quot;fill_id&quot;:&quot;f22fc898f86b4bc491db4d281cbe2fb1&quot;,&quot;fill_align&quot;:&quot;cm&quot;,&quot;chip_types&quot;:[&quot;text&quot;,&quot;picture&quot;,&quot;chart&quot;,&quot;table&quot;,&quot;video&quot;]}]]"/>
  <p:tag name="KSO_WM_CHIP_GROUPID" val="5f6db4569c98c299aacce770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db4569c98c299aacce771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12902_1"/>
  <p:tag name="KSO_WM_SLIDE_INDEX" val="1"/>
  <p:tag name="KSO_WM_SLIDE_ITEM_CNT" val="0"/>
  <p:tag name="KSO_WM_SLIDE_LAYOUT" val="a_f"/>
  <p:tag name="KSO_WM_SLIDE_LAYOUT_CNT" val="1_1"/>
  <p:tag name="KSO_WM_SLIDE_LAYOUT_INFO" val="{&quot;id&quot;:&quot;2020-12-09T20:41:40&quot;,&quot;maxSize&quot;:{&quot;size1&quot;:15.699999999999999},&quot;minSize&quot;:{&quot;size1&quot;:15.699999999999999},&quot;normalSize&quot;:{&quot;size1&quot;:15.699999999999999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12-09T20:41:40&quot;,&quot;margin&quot;:{&quot;bottom&quot;:0.7160000205039978,&quot;left&quot;:1.2699999809265137,&quot;right&quot;:1.2699999809265137,&quot;top&quot;:0.57999998331069946},&quot;type&quot;:0},{&quot;id&quot;:&quot;2020-12-09T20:41:40&quot;,&quot;margin&quot;:{&quot;bottom&quot;:2.9630000591278076,&quot;left&quot;:3.809999942779541,&quot;right&quot;:3.809999942779541,&quot;top&quot;:2.9630000591278076},&quot;type&quot;:0}],&quot;type&quot;:0}"/>
  <p:tag name="KSO_WM_SLIDE_POSITION" val="0*0"/>
  <p:tag name="KSO_WM_SLIDE_RATIO" val="1.777778"/>
  <p:tag name="KSO_WM_SLIDE_SIZE" val="960*396"/>
  <p:tag name="KSO_WM_SLIDE_SUBTYPE" val="pureTxt"/>
  <p:tag name="KSO_WM_SLIDE_SUPPORT_FEATURE_TYPE" val="0"/>
  <p:tag name="KSO_WM_SLIDE_TYPE" val="text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COLOR_TYPE" val="1"/>
  <p:tag name="KSO_WM_TEMPLATE_INDEX" val="20212902"/>
  <p:tag name="KSO_WM_TEMPLATE_MASTER_TYPE" val="0"/>
  <p:tag name="KSO_WM_TEMPLATE_SUBCATEGORY" val="2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902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6db4569c98c299aacce770"/>
  <p:tag name="KSO_WM_CHIP_XID" val="5f6db4569c98c299aacce771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LOCK" val="0"/>
  <p:tag name="KSO_WM_UNIT_COMPATIBLE" val="0"/>
  <p:tag name="KSO_WM_UNIT_DEC_AREA_ID" val="8599797a5bed4f338bbebc3da783d813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7149c616720e4aa1aae1debbe3bc643c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2902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95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fc82eda823848eb8bb7e3e7080016b6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LOCK" val="0"/>
  <p:tag name="KSO_WM_UNIT_COMPATIBLE" val="0"/>
  <p:tag name="KSO_WM_UNIT_DEC_AREA_ID" val="e325d50614e243c9a028f0275ca503e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90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5c6d1b061bf480181657a313e6faf88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LOCK" val="0"/>
  <p:tag name="KSO_WM_UNIT_COMPATIBLE" val="0"/>
  <p:tag name="KSO_WM_UNIT_DEC_AREA_ID" val="7149c616720e4aa1aae1debbe3bc643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902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。"/>
  <p:tag name="KSO_WM_UNIT_SHOW_EDIT_AREA_INDICATION" val="1"/>
  <p:tag name="KSO_WM_UNIT_SM_LIMIT_TYPE" val="2"/>
  <p:tag name="KSO_WM_UNIT_SUBTYPE" val="a"/>
  <p:tag name="KSO_WM_UNIT_SUPPORT_UNIT_TYPE" val="[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2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fill_id&quot;:&quot;69f49f6080fb4ff782a3e031b4a589c6&quot;,&quot;fill_align&quot;:&quot;lm&quot;,&quot;chip_types&quot;:[&quot;header&quot;]},{&quot;text_align&quot;:&quot;lm&quot;,&quot;text_direction&quot;:&quot;horizontal&quot;,&quot;support_big_font&quot;:false,&quot;fill_id&quot;:&quot;f22fc898f86b4bc491db4d281cbe2fb1&quot;,&quot;fill_align&quot;:&quot;cm&quot;,&quot;chip_types&quot;:[&quot;text&quot;,&quot;picture&quot;,&quot;chart&quot;,&quot;table&quot;,&quot;video&quot;]}]]"/>
  <p:tag name="KSO_WM_CHIP_GROUPID" val="5f6db4569c98c299aacce770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db4569c98c299aacce771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12902_1"/>
  <p:tag name="KSO_WM_SLIDE_INDEX" val="1"/>
  <p:tag name="KSO_WM_SLIDE_ITEM_CNT" val="0"/>
  <p:tag name="KSO_WM_SLIDE_LAYOUT" val="a_f"/>
  <p:tag name="KSO_WM_SLIDE_LAYOUT_CNT" val="1_1"/>
  <p:tag name="KSO_WM_SLIDE_LAYOUT_INFO" val="{&quot;id&quot;:&quot;2020-12-09T20:41:40&quot;,&quot;maxSize&quot;:{&quot;size1&quot;:15.699999999999999},&quot;minSize&quot;:{&quot;size1&quot;:15.699999999999999},&quot;normalSize&quot;:{&quot;size1&quot;:15.699999999999999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12-09T20:41:40&quot;,&quot;margin&quot;:{&quot;bottom&quot;:0.7160000205039978,&quot;left&quot;:1.2699999809265137,&quot;right&quot;:1.2699999809265137,&quot;top&quot;:0.57999998331069946},&quot;type&quot;:0},{&quot;id&quot;:&quot;2020-12-09T20:41:40&quot;,&quot;margin&quot;:{&quot;bottom&quot;:2.9630000591278076,&quot;left&quot;:3.809999942779541,&quot;right&quot;:3.809999942779541,&quot;top&quot;:2.9630000591278076},&quot;type&quot;:0}],&quot;type&quot;:0}"/>
  <p:tag name="KSO_WM_SLIDE_POSITION" val="0*0"/>
  <p:tag name="KSO_WM_SLIDE_RATIO" val="1.777778"/>
  <p:tag name="KSO_WM_SLIDE_SIZE" val="960*396"/>
  <p:tag name="KSO_WM_SLIDE_SUBTYPE" val="pureTxt"/>
  <p:tag name="KSO_WM_SLIDE_SUPPORT_FEATURE_TYPE" val="0"/>
  <p:tag name="KSO_WM_SLIDE_TYPE" val="text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COLOR_TYPE" val="1"/>
  <p:tag name="KSO_WM_TEMPLATE_INDEX" val="20212902"/>
  <p:tag name="KSO_WM_TEMPLATE_MASTER_TYPE" val="0"/>
  <p:tag name="KSO_WM_TEMPLATE_SUBCATEGORY" val="2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902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6db4569c98c299aacce770"/>
  <p:tag name="KSO_WM_CHIP_XID" val="5f6db4569c98c299aacce771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LOCK" val="0"/>
  <p:tag name="KSO_WM_UNIT_COMPATIBLE" val="0"/>
  <p:tag name="KSO_WM_UNIT_DEC_AREA_ID" val="8599797a5bed4f338bbebc3da783d813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7149c616720e4aa1aae1debbe3bc643c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2902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95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fc82eda823848eb8bb7e3e7080016b6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LOCK" val="0"/>
  <p:tag name="KSO_WM_UNIT_COMPATIBLE" val="0"/>
  <p:tag name="KSO_WM_UNIT_DEC_AREA_ID" val="e325d50614e243c9a028f0275ca503e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90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ac4e9f50611a4b49872a9c33e9ac868d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cfc51fa9d42129dd7b51"/>
  <p:tag name="KSO_WM_TEMPLATE_ASSEMBLE_XID" val="5fd0cfc51fa9d42129dd7b51"/>
  <p:tag name="KSO_WM_TEMPLATE_CATEGORY" val="diagram"/>
  <p:tag name="KSO_WM_TEMPLATE_INDEX" val="20212040"/>
  <p:tag name="KSO_WM_UNIT_BLOCK" val="0"/>
  <p:tag name="KSO_WM_UNIT_COMPATIBLE" val="0"/>
  <p:tag name="KSO_WM_UNIT_DEC_AREA_ID" val="086545d6581f47e8a5d6529e54783af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04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8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5c6d1b061bf480181657a313e6faf88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LOCK" val="0"/>
  <p:tag name="KSO_WM_UNIT_COMPATIBLE" val="0"/>
  <p:tag name="KSO_WM_UNIT_DEC_AREA_ID" val="7149c616720e4aa1aae1debbe3bc643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902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。"/>
  <p:tag name="KSO_WM_UNIT_SHOW_EDIT_AREA_INDICATION" val="1"/>
  <p:tag name="KSO_WM_UNIT_SM_LIMIT_TYPE" val="2"/>
  <p:tag name="KSO_WM_UNIT_SUBTYPE" val="a"/>
  <p:tag name="KSO_WM_UNIT_SUPPORT_UNIT_TYPE" val="[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2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fill_id&quot;:&quot;69f49f6080fb4ff782a3e031b4a589c6&quot;,&quot;fill_align&quot;:&quot;lm&quot;,&quot;chip_types&quot;:[&quot;header&quot;]},{&quot;text_align&quot;:&quot;lm&quot;,&quot;text_direction&quot;:&quot;horizontal&quot;,&quot;support_big_font&quot;:false,&quot;fill_id&quot;:&quot;f22fc898f86b4bc491db4d281cbe2fb1&quot;,&quot;fill_align&quot;:&quot;cm&quot;,&quot;chip_types&quot;:[&quot;text&quot;,&quot;picture&quot;,&quot;chart&quot;,&quot;table&quot;,&quot;video&quot;]}]]"/>
  <p:tag name="KSO_WM_CHIP_GROUPID" val="5f6db4569c98c299aacce770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db4569c98c299aacce771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12902_1"/>
  <p:tag name="KSO_WM_SLIDE_INDEX" val="1"/>
  <p:tag name="KSO_WM_SLIDE_ITEM_CNT" val="0"/>
  <p:tag name="KSO_WM_SLIDE_LAYOUT" val="a_f"/>
  <p:tag name="KSO_WM_SLIDE_LAYOUT_CNT" val="1_1"/>
  <p:tag name="KSO_WM_SLIDE_LAYOUT_INFO" val="{&quot;id&quot;:&quot;2020-12-09T20:41:40&quot;,&quot;maxSize&quot;:{&quot;size1&quot;:15.699999999999999},&quot;minSize&quot;:{&quot;size1&quot;:15.699999999999999},&quot;normalSize&quot;:{&quot;size1&quot;:15.699999999999999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12-09T20:41:40&quot;,&quot;margin&quot;:{&quot;bottom&quot;:0.7160000205039978,&quot;left&quot;:1.2699999809265137,&quot;right&quot;:1.2699999809265137,&quot;top&quot;:0.57999998331069946},&quot;type&quot;:0},{&quot;id&quot;:&quot;2020-12-09T20:41:40&quot;,&quot;margin&quot;:{&quot;bottom&quot;:2.9630000591278076,&quot;left&quot;:3.809999942779541,&quot;right&quot;:3.809999942779541,&quot;top&quot;:2.9630000591278076},&quot;type&quot;:0}],&quot;type&quot;:0}"/>
  <p:tag name="KSO_WM_SLIDE_POSITION" val="0*0"/>
  <p:tag name="KSO_WM_SLIDE_RATIO" val="1.777778"/>
  <p:tag name="KSO_WM_SLIDE_SIZE" val="960*396"/>
  <p:tag name="KSO_WM_SLIDE_SUBTYPE" val="pureTxt"/>
  <p:tag name="KSO_WM_SLIDE_SUPPORT_FEATURE_TYPE" val="0"/>
  <p:tag name="KSO_WM_SLIDE_TYPE" val="text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COLOR_TYPE" val="1"/>
  <p:tag name="KSO_WM_TEMPLATE_INDEX" val="20212902"/>
  <p:tag name="KSO_WM_TEMPLATE_MASTER_TYPE" val="0"/>
  <p:tag name="KSO_WM_TEMPLATE_SUBCATEGORY" val="2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902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6db4569c98c299aacce770"/>
  <p:tag name="KSO_WM_CHIP_XID" val="5f6db4569c98c299aacce771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LOCK" val="0"/>
  <p:tag name="KSO_WM_UNIT_COMPATIBLE" val="0"/>
  <p:tag name="KSO_WM_UNIT_DEC_AREA_ID" val="8599797a5bed4f338bbebc3da783d813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7149c616720e4aa1aae1debbe3bc643c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2902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95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fc82eda823848eb8bb7e3e7080016b6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LOCK" val="0"/>
  <p:tag name="KSO_WM_UNIT_COMPATIBLE" val="0"/>
  <p:tag name="KSO_WM_UNIT_DEC_AREA_ID" val="e325d50614e243c9a028f0275ca503e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90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5c6d1b061bf480181657a313e6faf88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LOCK" val="0"/>
  <p:tag name="KSO_WM_UNIT_COMPATIBLE" val="0"/>
  <p:tag name="KSO_WM_UNIT_DEC_AREA_ID" val="7149c616720e4aa1aae1debbe3bc643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902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。"/>
  <p:tag name="KSO_WM_UNIT_SHOW_EDIT_AREA_INDICATION" val="1"/>
  <p:tag name="KSO_WM_UNIT_SM_LIMIT_TYPE" val="2"/>
  <p:tag name="KSO_WM_UNIT_SUBTYPE" val="a"/>
  <p:tag name="KSO_WM_UNIT_SUPPORT_UNIT_TYPE" val="[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22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fill_id&quot;:&quot;69f49f6080fb4ff782a3e031b4a589c6&quot;,&quot;fill_align&quot;:&quot;lm&quot;,&quot;chip_types&quot;:[&quot;header&quot;]},{&quot;text_align&quot;:&quot;lm&quot;,&quot;text_direction&quot;:&quot;horizontal&quot;,&quot;support_big_font&quot;:false,&quot;fill_id&quot;:&quot;f22fc898f86b4bc491db4d281cbe2fb1&quot;,&quot;fill_align&quot;:&quot;cm&quot;,&quot;chip_types&quot;:[&quot;text&quot;,&quot;picture&quot;,&quot;chart&quot;,&quot;table&quot;,&quot;video&quot;]}]]"/>
  <p:tag name="KSO_WM_CHIP_GROUPID" val="5f6db4569c98c299aacce770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db4569c98c299aacce771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12902_1"/>
  <p:tag name="KSO_WM_SLIDE_INDEX" val="1"/>
  <p:tag name="KSO_WM_SLIDE_ITEM_CNT" val="0"/>
  <p:tag name="KSO_WM_SLIDE_LAYOUT" val="a_f"/>
  <p:tag name="KSO_WM_SLIDE_LAYOUT_CNT" val="1_1"/>
  <p:tag name="KSO_WM_SLIDE_LAYOUT_INFO" val="{&quot;id&quot;:&quot;2020-12-09T20:41:40&quot;,&quot;maxSize&quot;:{&quot;size1&quot;:15.699999999999999},&quot;minSize&quot;:{&quot;size1&quot;:15.699999999999999},&quot;normalSize&quot;:{&quot;size1&quot;:15.699999999999999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12-09T20:41:40&quot;,&quot;margin&quot;:{&quot;bottom&quot;:0.7160000205039978,&quot;left&quot;:1.2699999809265137,&quot;right&quot;:1.2699999809265137,&quot;top&quot;:0.57999998331069946},&quot;type&quot;:0},{&quot;id&quot;:&quot;2020-12-09T20:41:40&quot;,&quot;margin&quot;:{&quot;bottom&quot;:2.9630000591278076,&quot;left&quot;:3.809999942779541,&quot;right&quot;:3.809999942779541,&quot;top&quot;:2.9630000591278076},&quot;type&quot;:0}],&quot;type&quot;:0}"/>
  <p:tag name="KSO_WM_SLIDE_POSITION" val="0*0"/>
  <p:tag name="KSO_WM_SLIDE_RATIO" val="1.777778"/>
  <p:tag name="KSO_WM_SLIDE_SIZE" val="960*396"/>
  <p:tag name="KSO_WM_SLIDE_SUBTYPE" val="pureTxt"/>
  <p:tag name="KSO_WM_SLIDE_SUPPORT_FEATURE_TYPE" val="0"/>
  <p:tag name="KSO_WM_SLIDE_TYPE" val="text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COLOR_TYPE" val="1"/>
  <p:tag name="KSO_WM_TEMPLATE_INDEX" val="20212902"/>
  <p:tag name="KSO_WM_TEMPLATE_MASTER_TYPE" val="0"/>
  <p:tag name="KSO_WM_TEMPLATE_SUBCATEGORY" val="2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902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2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6db4569c98c299aacce770"/>
  <p:tag name="KSO_WM_CHIP_XID" val="5f6db4569c98c299aacce771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LOCK" val="0"/>
  <p:tag name="KSO_WM_UNIT_COMPATIBLE" val="0"/>
  <p:tag name="KSO_WM_UNIT_DEC_AREA_ID" val="8599797a5bed4f338bbebc3da783d813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7149c616720e4aa1aae1debbe3bc643c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2902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95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fc82eda823848eb8bb7e3e7080016b6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c6041fa9d42129dd7029"/>
  <p:tag name="KSO_WM_TEMPLATE_ASSEMBLE_XID" val="5fd0c6041fa9d42129dd7029"/>
  <p:tag name="KSO_WM_TEMPLATE_CATEGORY" val="diagram"/>
  <p:tag name="KSO_WM_TEMPLATE_INDEX" val="20212902"/>
  <p:tag name="KSO_WM_UNIT_BLOCK" val="0"/>
  <p:tag name="KSO_WM_UNIT_COMPATIBLE" val="0"/>
  <p:tag name="KSO_WM_UNIT_DEC_AREA_ID" val="e325d50614e243c9a028f0275ca503e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90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heme/theme1.xml><?xml version="1.0" encoding="utf-8"?>
<a:theme xmlns:a="http://schemas.openxmlformats.org/drawingml/2006/main" name="自定义设计方案">
  <a:themeElements>
    <a:clrScheme name="自定义 2">
      <a:dk1>
        <a:sysClr val="windowText" lastClr="000000"/>
      </a:dk1>
      <a:lt1>
        <a:sysClr val="window" lastClr="FFFFFF"/>
      </a:lt1>
      <a:dk2>
        <a:srgbClr val="323232"/>
      </a:dk2>
      <a:lt2>
        <a:srgbClr val="8DC182"/>
      </a:lt2>
      <a:accent1>
        <a:srgbClr val="8DC182"/>
      </a:accent1>
      <a:accent2>
        <a:srgbClr val="B3D5AB"/>
      </a:accent2>
      <a:accent3>
        <a:srgbClr val="A9DB66"/>
      </a:accent3>
      <a:accent4>
        <a:srgbClr val="4E8542"/>
      </a:accent4>
      <a:accent5>
        <a:srgbClr val="3A6331"/>
      </a:accent5>
      <a:accent6>
        <a:srgbClr val="50771B"/>
      </a:accent6>
      <a:hlink>
        <a:srgbClr val="6B9F25"/>
      </a:hlink>
      <a:folHlink>
        <a:srgbClr val="B26B02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3857</Words>
  <Application>Microsoft Office PowerPoint</Application>
  <PresentationFormat>自定义</PresentationFormat>
  <Paragraphs>262</Paragraphs>
  <Slides>45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6" baseType="lpstr"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郦道元、李渤对石钟山得名由来各有什么说法？作者为什么对二人的说法提出质疑？</vt:lpstr>
      <vt:lpstr>郦道元、李渤对石钟山得名由来各有什么说法？作者为什么对二人的说法提出质疑？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cp:lastPrinted>2021-03-18T12:15:02Z</cp:lastPrinted>
  <dcterms:created xsi:type="dcterms:W3CDTF">2021-03-18T12:15:02Z</dcterms:created>
  <dcterms:modified xsi:type="dcterms:W3CDTF">2021-05-17T03:38:43Z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