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4"/>
  </p:handoutMasterIdLst>
  <p:sldIdLst>
    <p:sldId id="369" r:id="rId3"/>
    <p:sldId id="775" r:id="rId4"/>
    <p:sldId id="746" r:id="rId6"/>
    <p:sldId id="671" r:id="rId7"/>
    <p:sldId id="792" r:id="rId8"/>
    <p:sldId id="720" r:id="rId9"/>
    <p:sldId id="817" r:id="rId10"/>
    <p:sldId id="818" r:id="rId11"/>
    <p:sldId id="774" r:id="rId12"/>
    <p:sldId id="537" r:id="rId13"/>
    <p:sldId id="773" r:id="rId14"/>
    <p:sldId id="777" r:id="rId15"/>
    <p:sldId id="776" r:id="rId16"/>
    <p:sldId id="770" r:id="rId17"/>
    <p:sldId id="726" r:id="rId18"/>
    <p:sldId id="778" r:id="rId19"/>
    <p:sldId id="779" r:id="rId20"/>
    <p:sldId id="780" r:id="rId21"/>
    <p:sldId id="782" r:id="rId22"/>
    <p:sldId id="785" r:id="rId23"/>
    <p:sldId id="783" r:id="rId24"/>
    <p:sldId id="784" r:id="rId25"/>
    <p:sldId id="787" r:id="rId26"/>
    <p:sldId id="820" r:id="rId27"/>
    <p:sldId id="742" r:id="rId28"/>
    <p:sldId id="788" r:id="rId29"/>
    <p:sldId id="789" r:id="rId30"/>
    <p:sldId id="791" r:id="rId31"/>
    <p:sldId id="745" r:id="rId32"/>
    <p:sldId id="793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ky123.Org" initials="" lastIdx="11" clrIdx="0"/>
  <p:cmAuthor id="1" name="Administrator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DB93"/>
    <a:srgbClr val="FF99CC"/>
    <a:srgbClr val="FF7C80"/>
    <a:srgbClr val="99CCFF"/>
    <a:srgbClr val="FFFFFF"/>
    <a:srgbClr val="FFF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266"/>
        <p:guide pos="29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8FE886E-D44E-412D-9254-353F58FF8C9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
第二级
第三级
第四级
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B695F41B-30D2-4BCC-9D23-5FB9B5315D9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71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1536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1843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>
          <a:xfrm>
            <a:off x="1141413" y="754063"/>
            <a:ext cx="4391025" cy="3294062"/>
          </a:xfrm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529F7-3D6A-4200-B202-A333AB37AC3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C58784-C247-4DEB-90F2-2915EF858B5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75F5B-A2D6-459B-BA4C-006D79B9A5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D4F70-A970-4A87-ABA4-A65D8447E2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F3D0B-27E5-4A37-A173-F764D720A09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428DC-336B-4158-9215-E6D77E9264D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71CB9-73ED-4BD2-B0E1-116665B23E9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6FD78-9181-454A-98DA-66C46AD2FAC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CC141-788A-454E-BDAE-C784D9F0F7E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B7184-72ED-43C8-9929-6EF461F552D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EFD02-524A-4BBC-ADD2-AC762DBB74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FE5D4-A4E0-4472-889F-7DC706DF698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8CF7E-4291-4D35-9CA8-820365AF9C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A02F72-68E7-4F96-B37A-46CD7C2FA51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A03389A-74F8-471A-BD89-AC0F9F6EAA4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5126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5127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28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5129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5130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31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32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5133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5134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35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36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5137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5138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5139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5140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1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5142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5143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5144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5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5146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5147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8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49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51" name="文本框 4130"/>
          <p:cNvSpPr txBox="1">
            <a:spLocks noChangeArrowheads="1"/>
          </p:cNvSpPr>
          <p:nvPr/>
        </p:nvSpPr>
        <p:spPr bwMode="auto">
          <a:xfrm>
            <a:off x="395288" y="2420938"/>
            <a:ext cx="7812087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600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en-US" altLang="zh-CN" sz="5400" b="1">
                <a:latin typeface="宋体" panose="02010600030101010101" pitchFamily="2" charset="-122"/>
              </a:rPr>
              <a:t>10 </a:t>
            </a:r>
            <a:r>
              <a:rPr lang="zh-CN" altLang="en-US" sz="5400" b="1">
                <a:latin typeface="宋体" panose="02010600030101010101" pitchFamily="2" charset="-122"/>
              </a:rPr>
              <a:t>邓稼先</a:t>
            </a:r>
            <a:endParaRPr lang="zh-CN" altLang="en-US" sz="5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5513" y="1422400"/>
            <a:ext cx="7173912" cy="40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2"/>
          <p:cNvSpPr txBox="1">
            <a:spLocks noChangeArrowheads="1"/>
          </p:cNvSpPr>
          <p:nvPr/>
        </p:nvSpPr>
        <p:spPr bwMode="auto">
          <a:xfrm>
            <a:off x="2119313" y="4435475"/>
            <a:ext cx="5116512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rgbClr val="19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    整体感知</a:t>
            </a:r>
            <a:endParaRPr lang="zh-CN" altLang="en-US" sz="3600" b="1">
              <a:solidFill>
                <a:srgbClr val="19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313113" y="592138"/>
            <a:ext cx="2233612" cy="44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zh-CN" sz="36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内容赏析</a:t>
            </a:r>
            <a:endParaRPr lang="zh-CN" altLang="zh-CN" sz="3600" b="1" kern="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50825" y="1565275"/>
            <a:ext cx="8464550" cy="2652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    展示历史背景。通过列举</a:t>
            </a:r>
            <a:r>
              <a:rPr lang="en-US" altLang="zh-CN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1898</a:t>
            </a:r>
            <a:r>
              <a:rPr lang="zh-CN" altLang="en-US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年西方列强对中国的瓜分情况，让读者管窥百年中国的屈辱历史。然而一个世纪后，中国人站起来了，就在这新中国刚刚诞生的早晨，新中国带着从黑夜走出的人们，披着朝阳的霞光，迎来了从海外归来的一位对祖国母亲有拳拳之心的儿子</a:t>
            </a:r>
            <a:r>
              <a:rPr lang="en-US" altLang="zh-CN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邓稼先。 </a:t>
            </a:r>
            <a:endParaRPr lang="zh-CN" altLang="en-US" sz="2800" b="1" dirty="0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188" y="1033463"/>
            <a:ext cx="2224087" cy="5794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第一部分：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188" y="4413250"/>
            <a:ext cx="2224087" cy="579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第二部分：</a:t>
            </a:r>
            <a:endParaRPr lang="zh-CN" altLang="en-US" sz="3200" b="1" kern="0" dirty="0">
              <a:solidFill>
                <a:srgbClr val="FF0000"/>
              </a:solidFill>
              <a:latin typeface="宋体" panose="02010600030101010101" pitchFamily="2" charset="-122"/>
              <a:ea typeface="+mn-ea"/>
              <a:sym typeface="+mn-ea"/>
            </a:endParaRPr>
          </a:p>
        </p:txBody>
      </p:sp>
      <p:sp>
        <p:nvSpPr>
          <p:cNvPr id="17416" name="矩形 17415"/>
          <p:cNvSpPr>
            <a:spLocks noChangeArrowheads="1"/>
          </p:cNvSpPr>
          <p:nvPr/>
        </p:nvSpPr>
        <p:spPr bwMode="auto">
          <a:xfrm>
            <a:off x="323850" y="5013325"/>
            <a:ext cx="842486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       简述邓稼先的生平。写了他不平凡的人生经历，特别是对中国核武器设计研究所做出的巨大贡献。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" grpId="0"/>
      <p:bldP spid="6" grpId="0"/>
      <p:bldP spid="174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latin typeface="+mn-ea"/>
                <a:ea typeface="+mn-ea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latin typeface="+mn-ea"/>
              <a:ea typeface="+mn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11150" y="1184275"/>
            <a:ext cx="8423275" cy="2652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    写了邓稼先与奥本海默的比较，以凸现邓稼先的人品。奥本海默是一位出类拔萃、锋芒毕露、在美国家喻户晓的原子弹工程领导人。邓稼先是一位能力超群、忠厚朴实、最不要引人注目的人物。因此，作者说，邓稼先是最有中国农民的朴实气质的人，是中国几千年传统文化所孕育出来的最有奉献精神的儿子。</a:t>
            </a:r>
            <a:endParaRPr lang="zh-CN" altLang="en-US" sz="2800" b="1" kern="0" dirty="0">
              <a:latin typeface="宋体" panose="02010600030101010101" pitchFamily="2" charset="-122"/>
            </a:endParaRPr>
          </a:p>
        </p:txBody>
      </p:sp>
      <p:sp>
        <p:nvSpPr>
          <p:cNvPr id="6" name="Rectangle 2" descr="Large confetti"/>
          <p:cNvSpPr txBox="1">
            <a:spLocks noChangeArrowheads="1"/>
          </p:cNvSpPr>
          <p:nvPr/>
        </p:nvSpPr>
        <p:spPr bwMode="auto">
          <a:xfrm>
            <a:off x="311150" y="4667250"/>
            <a:ext cx="8423275" cy="130651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  <a:defRPr/>
            </a:pPr>
            <a:r>
              <a:rPr lang="zh-CN" altLang="en-US" sz="2800" b="1" kern="0" dirty="0">
                <a:solidFill>
                  <a:schemeClr val="tx1"/>
                </a:solidFill>
                <a:latin typeface="宋体" panose="02010600030101010101" pitchFamily="2" charset="-122"/>
              </a:rPr>
              <a:t>    通过写邓稼先的诚恳周到及领导中国原子弹工程所创造出来的成就，激起了作者复杂的情感，作者为民族而自豪，为稼先而骄傲。</a:t>
            </a:r>
            <a:endParaRPr lang="zh-CN" altLang="en-US" sz="2800" b="1" kern="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1150" y="666750"/>
            <a:ext cx="2224088" cy="579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第三部分：</a:t>
            </a:r>
            <a:endParaRPr lang="zh-CN" altLang="en-US" sz="32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150" y="4076700"/>
            <a:ext cx="2224088" cy="579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宋体" panose="02010600030101010101" pitchFamily="2" charset="-122"/>
                <a:cs typeface="+mj-cs"/>
                <a:sym typeface="+mn-ea"/>
              </a:rPr>
              <a:t>第四部分：</a:t>
            </a:r>
            <a:endParaRPr lang="zh-CN" altLang="en-US" sz="3200" b="1" kern="0" dirty="0">
              <a:solidFill>
                <a:srgbClr val="FF0000"/>
              </a:solidFill>
              <a:latin typeface="宋体" panose="0201060003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2600" y="1266825"/>
            <a:ext cx="8096250" cy="30781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    高度赞扬了邓稼先对自己所从事的工作的坚定、执著与勇敢。通过回顾学生时代课本中的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吊古战场文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，描绘了沙漠戈壁的荒凉与凄惋，同时也指出了从事这项伟大工作需具备超凡的直觉判断、严谨的逻辑思维、果敢的胆识、坚定的信心，以及在工作过程中遇到的困难又令常人难以想像，且常常伴有生命危险。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81013" y="5002213"/>
            <a:ext cx="8097837" cy="9445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    是一首唱给邓稼先的赞歌和挽歌，同时也是一首唱给祖国的颂歌和恋歌。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575" y="730250"/>
            <a:ext cx="2225675" cy="579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第五部分：</a:t>
            </a:r>
            <a:endParaRPr lang="zh-CN" altLang="en-US" sz="3200" noProof="1"/>
          </a:p>
        </p:txBody>
      </p:sp>
      <p:sp>
        <p:nvSpPr>
          <p:cNvPr id="4" name="文本框 3"/>
          <p:cNvSpPr txBox="1"/>
          <p:nvPr/>
        </p:nvSpPr>
        <p:spPr>
          <a:xfrm>
            <a:off x="409575" y="4483100"/>
            <a:ext cx="2225675" cy="579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第六部分：</a:t>
            </a:r>
            <a:endParaRPr lang="zh-CN" altLang="en-US" sz="3200" noProof="1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23554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7163" y="1493838"/>
            <a:ext cx="6357937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"/>
          <p:cNvSpPr txBox="1">
            <a:spLocks noChangeArrowheads="1"/>
          </p:cNvSpPr>
          <p:nvPr/>
        </p:nvSpPr>
        <p:spPr bwMode="auto">
          <a:xfrm>
            <a:off x="1905000" y="4148138"/>
            <a:ext cx="5116513" cy="90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rgbClr val="19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    细节探究</a:t>
            </a:r>
            <a:endParaRPr lang="zh-CN" altLang="en-US" sz="3600" b="1">
              <a:solidFill>
                <a:srgbClr val="19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49300" y="1757363"/>
            <a:ext cx="3911600" cy="519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巨大贡献</a:t>
            </a:r>
            <a:r>
              <a:rPr lang="en-US" altLang="zh-CN" sz="2800" b="1" dirty="0">
                <a:latin typeface="宋体" panose="02010600030101010101" pitchFamily="2" charset="-122"/>
              </a:rPr>
              <a:t>—</a:t>
            </a:r>
            <a:r>
              <a:rPr lang="zh-CN" altLang="en-US" sz="2800" b="1" dirty="0">
                <a:latin typeface="宋体" panose="02010600030101010101" pitchFamily="2" charset="-122"/>
              </a:rPr>
              <a:t>鲜为人知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90525" y="2301875"/>
            <a:ext cx="4114800" cy="519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鞠躬尽瘁，死而后已”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747713" y="2846388"/>
            <a:ext cx="6618287" cy="519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中华民族核武器事业的奠基人和开拓者。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930775" y="2301875"/>
            <a:ext cx="2327275" cy="519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</a:rPr>
              <a:t>两弹元勋”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749300" y="3436938"/>
            <a:ext cx="7646988" cy="9445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最不要引人注目、忠厚平实、真诚坦白、从不骄人、没有小心眼儿。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49300" y="4381500"/>
            <a:ext cx="7645400" cy="946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邓稼先是中国几千年传统文化所孕育出来的有最高奉献精神的儿子。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747713" y="5327650"/>
            <a:ext cx="5546725" cy="517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邓稼先是中国共产党的理想党员。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749300" y="5845175"/>
            <a:ext cx="1612900" cy="517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中国男儿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4505325" y="5845175"/>
            <a:ext cx="2328863" cy="517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为人忠诚纯正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1" name="组合 3"/>
          <p:cNvGrpSpPr/>
          <p:nvPr/>
        </p:nvGrpSpPr>
        <p:grpSpPr bwMode="auto">
          <a:xfrm>
            <a:off x="389808" y="542128"/>
            <a:ext cx="1714499" cy="500062"/>
            <a:chOff x="1076" y="1998"/>
            <a:chExt cx="2699" cy="788"/>
          </a:xfrm>
          <a:solidFill>
            <a:srgbClr val="FF0000"/>
          </a:solidFill>
        </p:grpSpPr>
        <p:sp>
          <p:nvSpPr>
            <p:cNvPr id="22" name="流程图: 文档 2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3" name="文本框 4101"/>
            <p:cNvSpPr txBox="1"/>
            <p:nvPr/>
          </p:nvSpPr>
          <p:spPr>
            <a:xfrm>
              <a:off x="1076" y="1998"/>
              <a:ext cx="2699" cy="7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300" b="1" noProof="1">
                  <a:solidFill>
                    <a:srgbClr val="FFFFFF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分析人物</a:t>
              </a:r>
              <a:endParaRPr lang="zh-CN" altLang="en-US" sz="2300" b="1" noProof="1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468313" y="1020763"/>
            <a:ext cx="7119937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速读课文，圈划作者评价邓稼先的词句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7" name="Picture 6" descr="植物花卉6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44550" y="4146550"/>
            <a:ext cx="14414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植物花卉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550" y="2159000"/>
            <a:ext cx="13684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57225" y="1363663"/>
            <a:ext cx="1816100" cy="577850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latin typeface="+mn-ea"/>
                <a:ea typeface="+mn-ea"/>
              </a:rPr>
              <a:t>两个方面</a:t>
            </a:r>
            <a:endParaRPr lang="zh-CN" altLang="en-US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968625" y="2684463"/>
            <a:ext cx="1816100" cy="579437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b="1" dirty="0">
                <a:latin typeface="+mn-ea"/>
                <a:ea typeface="+mn-ea"/>
              </a:rPr>
              <a:t>巨大贡献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801938" y="4953000"/>
            <a:ext cx="2224087" cy="579438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b="1" dirty="0">
                <a:latin typeface="+mn-ea"/>
                <a:ea typeface="+mn-ea"/>
              </a:rPr>
              <a:t>崇高的人格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74675" y="593725"/>
            <a:ext cx="7758113" cy="639763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这些评价可归纳为几个方面来说的？</a:t>
            </a:r>
            <a:r>
              <a:rPr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25608" name="图片 2" descr="38i58PICKp9_1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2575" y="1363663"/>
            <a:ext cx="3416300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13" y="620713"/>
            <a:ext cx="4322762" cy="17383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速读课文，说说文章哪部分表达对邓稼先深情和评价？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49275" y="2505075"/>
            <a:ext cx="266700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小标题：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47688" y="3416300"/>
            <a:ext cx="2667000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两弹元勋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789363" y="3200400"/>
            <a:ext cx="5041900" cy="946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表明了邓稼先为中华民族的核武器事业所作出的贡献。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36575" y="4481513"/>
            <a:ext cx="2667000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我不能走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36575" y="5478463"/>
            <a:ext cx="3276600" cy="519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永恒的骄傲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9" name="Text Box 7"/>
          <p:cNvSpPr txBox="1">
            <a:spLocks noChangeAspect="1" noChangeArrowheads="1"/>
          </p:cNvSpPr>
          <p:nvPr/>
        </p:nvSpPr>
        <p:spPr bwMode="auto">
          <a:xfrm>
            <a:off x="3789363" y="4232275"/>
            <a:ext cx="5041900" cy="944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形象地展示了邓稼先那“碎首黄尘燕然勒功”的一腔热血。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789363" y="5335588"/>
            <a:ext cx="5041900" cy="9445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气势磅礴，对邓稼先一生作了最恰当的评价。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2627313" y="3460750"/>
            <a:ext cx="936625" cy="4254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1" name="右箭头 10"/>
          <p:cNvSpPr/>
          <p:nvPr/>
        </p:nvSpPr>
        <p:spPr>
          <a:xfrm>
            <a:off x="2627313" y="4527550"/>
            <a:ext cx="936625" cy="4254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2" name="右箭头 11"/>
          <p:cNvSpPr/>
          <p:nvPr/>
        </p:nvSpPr>
        <p:spPr>
          <a:xfrm>
            <a:off x="2627313" y="5572125"/>
            <a:ext cx="936625" cy="4254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pic>
        <p:nvPicPr>
          <p:cNvPr id="14" name="图片 13" descr="68125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60900" y="493713"/>
            <a:ext cx="4097338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3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28613" y="514350"/>
            <a:ext cx="8375650" cy="1189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课文写了哪些事例，表现了人物怎样的精神品质？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8613" y="3073400"/>
            <a:ext cx="3071812" cy="1371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1958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年受命研究原子弹制造的理论，并成功设计了两弹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8613" y="2024063"/>
            <a:ext cx="3071812" cy="9445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在美国获博士学位后立即回国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284663" y="1844675"/>
            <a:ext cx="1947862" cy="1371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天下兴亡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匹夫有责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报效祖国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4067175" y="3357563"/>
            <a:ext cx="236696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SzPct val="85000"/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两弹元勋”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>
              <a:buSzPct val="85000"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功勋卓著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28613" y="4568825"/>
            <a:ext cx="3071812" cy="17986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1985</a:t>
            </a:r>
            <a:r>
              <a:rPr lang="zh-CN" altLang="en-US" sz="2800" b="1" dirty="0">
                <a:latin typeface="宋体" panose="02010600030101010101" pitchFamily="2" charset="-122"/>
              </a:rPr>
              <a:t>年重病期间写了一份关于中华人民共和国核武器发展的建议书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4211638" y="4868863"/>
            <a:ext cx="2160587" cy="946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鞠躬尽瘁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死而后已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3435350" y="2489200"/>
            <a:ext cx="936625" cy="425450"/>
          </a:xfrm>
          <a:prstGeom prst="rightArrow">
            <a:avLst/>
          </a:prstGeom>
          <a:solidFill>
            <a:srgbClr val="FFC000"/>
          </a:solidFill>
          <a:ln w="25400" cap="flat" cmpd="sng" algn="ctr">
            <a:solidFill>
              <a:srgbClr val="FFFFF7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右箭头 13"/>
          <p:cNvSpPr/>
          <p:nvPr/>
        </p:nvSpPr>
        <p:spPr>
          <a:xfrm>
            <a:off x="3435350" y="3644900"/>
            <a:ext cx="936625" cy="4254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右箭头 14"/>
          <p:cNvSpPr/>
          <p:nvPr/>
        </p:nvSpPr>
        <p:spPr>
          <a:xfrm>
            <a:off x="3435350" y="5084763"/>
            <a:ext cx="936625" cy="4254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pic>
        <p:nvPicPr>
          <p:cNvPr id="17" name="图片 16" descr="2012030100444792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84900" y="1687513"/>
            <a:ext cx="2660650" cy="458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  <p:bldP spid="13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42888" y="657225"/>
            <a:ext cx="2238375" cy="1371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文革初期，说服两派继续工作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5738" y="2028825"/>
            <a:ext cx="2441575" cy="2225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1971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年被“四人帮”批判围攻，竟然说服工宣队军宣队的队员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3724275" y="939800"/>
            <a:ext cx="1695450" cy="519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SzPct val="85000"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没有私心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3724275" y="2279650"/>
            <a:ext cx="1646238" cy="944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勇敢、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公正无私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85738" y="4325938"/>
            <a:ext cx="2414587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一封短短的信</a:t>
            </a:r>
            <a:endParaRPr lang="zh-CN" altLang="en-US" sz="2800" b="1" dirty="0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73050" y="5199063"/>
            <a:ext cx="2327275" cy="9445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1982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年，“我不能走”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3406775" y="3897313"/>
            <a:ext cx="2330450" cy="9445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SzPct val="85000"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强烈的民族自尊心、朴实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3670300" y="4914900"/>
            <a:ext cx="1697038" cy="1371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执着追求</a:t>
            </a:r>
            <a:endParaRPr lang="zh-CN" altLang="en-US" sz="2800" b="1" dirty="0">
              <a:solidFill>
                <a:srgbClr val="080808"/>
              </a:solidFill>
              <a:latin typeface="宋体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无私奉献</a:t>
            </a:r>
            <a:endParaRPr lang="zh-CN" altLang="en-US" sz="2800" b="1" dirty="0">
              <a:solidFill>
                <a:srgbClr val="080808"/>
              </a:solidFill>
              <a:latin typeface="宋体" panose="0201060003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80808"/>
                </a:solidFill>
                <a:latin typeface="宋体" panose="02010600030101010101" pitchFamily="2" charset="-122"/>
              </a:rPr>
              <a:t>责任心强</a:t>
            </a:r>
            <a:endParaRPr lang="zh-CN" altLang="en-US" sz="2800" b="1" dirty="0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2771775" y="987425"/>
            <a:ext cx="935038" cy="4254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" name="右箭头 2"/>
          <p:cNvSpPr/>
          <p:nvPr/>
        </p:nvSpPr>
        <p:spPr>
          <a:xfrm>
            <a:off x="2771775" y="2544763"/>
            <a:ext cx="935038" cy="4254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" name="右箭头 5"/>
          <p:cNvSpPr/>
          <p:nvPr/>
        </p:nvSpPr>
        <p:spPr>
          <a:xfrm>
            <a:off x="2528888" y="4418013"/>
            <a:ext cx="935037" cy="4254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" name="右箭头 8"/>
          <p:cNvSpPr/>
          <p:nvPr/>
        </p:nvSpPr>
        <p:spPr>
          <a:xfrm>
            <a:off x="2528888" y="5459413"/>
            <a:ext cx="935037" cy="4254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pic>
        <p:nvPicPr>
          <p:cNvPr id="18" name="图片 17" descr="38i58PICKp9_102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65788" y="1638300"/>
            <a:ext cx="31813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2" grpId="0"/>
      <p:bldP spid="13" grpId="0"/>
      <p:bldP spid="14" grpId="0"/>
      <p:bldP spid="15" grpId="0"/>
      <p:bldP spid="2" grpId="0" bldLvl="0" animBg="1"/>
      <p:bldP spid="3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12763" y="1597025"/>
            <a:ext cx="8015287" cy="547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理清文章的思路，整体把握文章。</a:t>
            </a:r>
            <a:endParaRPr lang="zh-CN" altLang="en-US" sz="30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12763" y="2333625"/>
            <a:ext cx="80168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掌握以小标题连缀、自成一体、相对独立而又彼此关联的行文特征。</a:t>
            </a:r>
            <a:endParaRPr lang="zh-CN" altLang="en-US" sz="30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12763" y="3438525"/>
            <a:ext cx="80168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学习邓稼先把一切献给科学，献给祖国的无私奉献精神，体会作者的思想感情。</a:t>
            </a:r>
            <a:endParaRPr lang="zh-CN" altLang="en-US" sz="30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148" name="组合 3"/>
          <p:cNvGrpSpPr/>
          <p:nvPr/>
        </p:nvGrpSpPr>
        <p:grpSpPr bwMode="auto">
          <a:xfrm>
            <a:off x="539750" y="693738"/>
            <a:ext cx="1714500" cy="500062"/>
            <a:chOff x="1076" y="1998"/>
            <a:chExt cx="2699" cy="788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15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55625" y="3006725"/>
            <a:ext cx="7954963" cy="2530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latin typeface="宋体" panose="02010600030101010101" pitchFamily="2" charset="-122"/>
              </a:rPr>
              <a:t>     先概述我国近一百多年的历史，是为了说明邓稼先是对中华民族从“任人宰割”到“站起来了”这一巨大转变做出贡献的科学家，是对历史的发展产生巨大影响的历史人物。</a:t>
            </a:r>
            <a:endParaRPr lang="zh-CN" altLang="en-US" b="1" kern="0" dirty="0">
              <a:latin typeface="宋体" panose="02010600030101010101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8775" y="1419225"/>
            <a:ext cx="8382000" cy="1189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>
              <a:buSzPct val="85000"/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在写邓稼先之前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为什么先概述我国近一百多年以来的历史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?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3"/>
          <p:cNvGrpSpPr/>
          <p:nvPr/>
        </p:nvGrpSpPr>
        <p:grpSpPr bwMode="auto">
          <a:xfrm>
            <a:off x="360360" y="681081"/>
            <a:ext cx="1714500" cy="500062"/>
            <a:chOff x="1076" y="1998"/>
            <a:chExt cx="2699" cy="788"/>
          </a:xfrm>
          <a:solidFill>
            <a:srgbClr val="FF0000"/>
          </a:solidFill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1998"/>
              <a:ext cx="2699" cy="7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300" b="1" noProof="1">
                  <a:solidFill>
                    <a:srgbClr val="FFFFFF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写法探究</a:t>
              </a:r>
              <a:endParaRPr lang="zh-CN" altLang="en-US" sz="2300" b="1" noProof="1">
                <a:solidFill>
                  <a:srgbClr val="FFFFFF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87350" y="588963"/>
            <a:ext cx="8242300" cy="11890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ea"/>
                <a:ea typeface="+mn-ea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为什么要拿美国科学家奥本海默与邓稼先作比较？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32772" name="Picture 4" descr="ABHM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03813" y="1989138"/>
            <a:ext cx="2881312" cy="43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邓稼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1725" y="1989138"/>
            <a:ext cx="3071813" cy="397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01625" y="620713"/>
            <a:ext cx="7073900" cy="6397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邓稼先与奥本海默进行了比较：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1141413" y="1260475"/>
            <a:ext cx="2857500" cy="1470025"/>
            <a:chOff x="-158" y="0"/>
            <a:chExt cx="1688" cy="926"/>
          </a:xfrm>
        </p:grpSpPr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258" y="0"/>
              <a:ext cx="719" cy="32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latin typeface="宋体" panose="02010600030101010101" pitchFamily="2" charset="-122"/>
                </a:rPr>
                <a:t>职务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234" y="293"/>
              <a:ext cx="720" cy="32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latin typeface="宋体" panose="02010600030101010101" pitchFamily="2" charset="-122"/>
                </a:rPr>
                <a:t>功劳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-158" y="600"/>
              <a:ext cx="953" cy="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latin typeface="宋体" panose="02010600030101010101" pitchFamily="2" charset="-122"/>
                </a:rPr>
                <a:t>学术水平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8" name="AutoShape 7"/>
            <p:cNvSpPr/>
            <p:nvPr/>
          </p:nvSpPr>
          <p:spPr bwMode="auto">
            <a:xfrm>
              <a:off x="828" y="51"/>
              <a:ext cx="173" cy="810"/>
            </a:xfrm>
            <a:prstGeom prst="rightBrace">
              <a:avLst>
                <a:gd name="adj1" fmla="val 41667"/>
                <a:gd name="adj2" fmla="val 500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00" y="293"/>
              <a:ext cx="530" cy="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相当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5411788" y="1260475"/>
            <a:ext cx="2717800" cy="1552575"/>
            <a:chOff x="155" y="0"/>
            <a:chExt cx="1712" cy="978"/>
          </a:xfrm>
        </p:grpSpPr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88" y="0"/>
              <a:ext cx="566" cy="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latin typeface="宋体" panose="02010600030101010101" pitchFamily="2" charset="-122"/>
                </a:rPr>
                <a:t>国籍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55" y="326"/>
              <a:ext cx="1016" cy="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latin typeface="宋体" panose="02010600030101010101" pitchFamily="2" charset="-122"/>
                </a:rPr>
                <a:t>文化背景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604" y="652"/>
              <a:ext cx="566" cy="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latin typeface="宋体" panose="02010600030101010101" pitchFamily="2" charset="-122"/>
                </a:rPr>
                <a:t>性格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14" name="AutoShape 13"/>
            <p:cNvSpPr/>
            <p:nvPr/>
          </p:nvSpPr>
          <p:spPr bwMode="auto">
            <a:xfrm>
              <a:off x="1168" y="106"/>
              <a:ext cx="179" cy="766"/>
            </a:xfrm>
            <a:prstGeom prst="rightBrace">
              <a:avLst>
                <a:gd name="adj1" fmla="val 43056"/>
                <a:gd name="adj2" fmla="val 500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2800" b="1">
                <a:latin typeface="宋体" panose="02010600030101010101" pitchFamily="2" charset="-122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1301" y="326"/>
              <a:ext cx="566" cy="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不同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3820" name="矩形 1"/>
          <p:cNvSpPr>
            <a:spLocks noChangeArrowheads="1"/>
          </p:cNvSpPr>
          <p:nvPr/>
        </p:nvSpPr>
        <p:spPr bwMode="auto">
          <a:xfrm>
            <a:off x="503238" y="4791075"/>
            <a:ext cx="8158162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对比手法有利于突出两个人物的相同点和不同点，更有利于表现邓稼先作为中国科学家的气质和风度，突出了邓稼先的科学精神和奉献品质。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649288" y="2886075"/>
            <a:ext cx="588962" cy="1797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</a:rPr>
              <a:t>奥本海默</a:t>
            </a:r>
            <a:endParaRPr lang="zh-CN" altLang="en-US" sz="2800" b="1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1238250" y="2886075"/>
            <a:ext cx="369888" cy="18002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1566863" y="2962275"/>
            <a:ext cx="1695450" cy="519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锋芒毕露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1566863" y="3525838"/>
            <a:ext cx="1843087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善于辞令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1547813" y="4165600"/>
            <a:ext cx="2132012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复杂的人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6" name="左大括号 45"/>
          <p:cNvSpPr/>
          <p:nvPr/>
        </p:nvSpPr>
        <p:spPr>
          <a:xfrm>
            <a:off x="4887913" y="2886075"/>
            <a:ext cx="369887" cy="18002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5068888" y="2963863"/>
            <a:ext cx="2435225" cy="51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最不引人注意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auto">
          <a:xfrm>
            <a:off x="5160963" y="3525838"/>
            <a:ext cx="1614487" cy="519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</a:rPr>
              <a:t>忠厚平实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5162550" y="4165600"/>
            <a:ext cx="1255713" cy="5175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</a:rPr>
              <a:t>纯”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0" name="右大括号 49"/>
          <p:cNvSpPr/>
          <p:nvPr/>
        </p:nvSpPr>
        <p:spPr>
          <a:xfrm>
            <a:off x="7375525" y="2886075"/>
            <a:ext cx="452438" cy="180022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1" name="文本框 50"/>
          <p:cNvSpPr txBox="1"/>
          <p:nvPr/>
        </p:nvSpPr>
        <p:spPr>
          <a:xfrm>
            <a:off x="7948613" y="2887663"/>
            <a:ext cx="520700" cy="1798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奉献精神</a:t>
            </a:r>
            <a:endParaRPr lang="zh-CN" altLang="en-US" noProof="1"/>
          </a:p>
        </p:txBody>
      </p:sp>
      <p:sp>
        <p:nvSpPr>
          <p:cNvPr id="52" name="文本框 51"/>
          <p:cNvSpPr txBox="1"/>
          <p:nvPr/>
        </p:nvSpPr>
        <p:spPr>
          <a:xfrm>
            <a:off x="4257675" y="3098800"/>
            <a:ext cx="520700" cy="1371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宋体" panose="02010600030101010101" pitchFamily="2" charset="-122"/>
                <a:sym typeface="+mn-ea"/>
              </a:rPr>
              <a:t>邓稼先</a:t>
            </a:r>
            <a:endParaRPr lang="zh-CN" altLang="en-US" sz="2800" b="1" dirty="0">
              <a:solidFill>
                <a:srgbClr val="00B0F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0" grpId="0"/>
      <p:bldP spid="38" grpId="0"/>
      <p:bldP spid="39" grpId="0" animBg="1"/>
      <p:bldP spid="40" grpId="0"/>
      <p:bldP spid="42" grpId="0"/>
      <p:bldP spid="43" grpId="0"/>
      <p:bldP spid="46" grpId="0" animBg="1"/>
      <p:bldP spid="47" grpId="0"/>
      <p:bldP spid="48" grpId="0"/>
      <p:bldP spid="49" grpId="0"/>
      <p:bldP spid="50" grpId="0" animBg="1"/>
      <p:bldP spid="51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44500" y="1736725"/>
            <a:ext cx="3922713" cy="2224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dirty="0">
                <a:latin typeface="宋体" panose="02010600030101010101" pitchFamily="2" charset="-122"/>
              </a:rPr>
              <a:t>1.</a:t>
            </a:r>
            <a:r>
              <a:rPr lang="zh-CN" altLang="en-US" sz="2800" b="1" kern="0" dirty="0">
                <a:latin typeface="宋体" panose="02010600030101010101" pitchFamily="2" charset="-122"/>
              </a:rPr>
              <a:t>理解“</a:t>
            </a:r>
            <a:r>
              <a:rPr lang="zh-CN" altLang="en-US" sz="28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‘粗估’参数的时候</a:t>
            </a:r>
            <a:r>
              <a:rPr lang="en-US" altLang="zh-CN" sz="28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…… </a:t>
            </a:r>
            <a:r>
              <a:rPr lang="zh-CN" altLang="en-US" sz="28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又要有稳健的判断。</a:t>
            </a:r>
            <a:r>
              <a:rPr lang="zh-CN" altLang="en-US" sz="2800" b="1" kern="0" dirty="0">
                <a:latin typeface="宋体" panose="02010600030101010101" pitchFamily="2" charset="-122"/>
              </a:rPr>
              <a:t>”这组排比句的内容，体会作者的思想感情。</a:t>
            </a:r>
            <a:endParaRPr lang="zh-CN" altLang="en-US" sz="2800" b="1" kern="0" dirty="0">
              <a:latin typeface="宋体" panose="02010600030101010101" pitchFamily="2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47688" y="4287838"/>
            <a:ext cx="8094662" cy="17986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dirty="0">
                <a:latin typeface="宋体" panose="02010600030101010101" pitchFamily="2" charset="-122"/>
              </a:rPr>
              <a:t>    </a:t>
            </a:r>
            <a:r>
              <a:rPr lang="zh-CN" altLang="en-US" sz="2800" b="1" kern="0" dirty="0">
                <a:latin typeface="宋体" panose="02010600030101010101" pitchFamily="2" charset="-122"/>
              </a:rPr>
              <a:t>运用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排比</a:t>
            </a:r>
            <a:r>
              <a:rPr lang="zh-CN" altLang="en-US" sz="2800" b="1" kern="0" dirty="0">
                <a:latin typeface="宋体" panose="02010600030101010101" pitchFamily="2" charset="-122"/>
              </a:rPr>
              <a:t>句式，突出了邓稼先具有物理的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直觉</a:t>
            </a:r>
            <a:r>
              <a:rPr lang="zh-CN" altLang="en-US" sz="2800" b="1" kern="0" dirty="0">
                <a:latin typeface="宋体" panose="02010600030101010101" pitchFamily="2" charset="-122"/>
              </a:rPr>
              <a:t>、数学的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见地</a:t>
            </a:r>
            <a:r>
              <a:rPr lang="zh-CN" altLang="en-US" sz="2800" b="1" kern="0" dirty="0">
                <a:latin typeface="宋体" panose="02010600030101010101" pitchFamily="2" charset="-122"/>
              </a:rPr>
              <a:t>、勇进的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胆识</a:t>
            </a:r>
            <a:r>
              <a:rPr lang="zh-CN" altLang="en-US" sz="2800" b="1" kern="0" dirty="0">
                <a:latin typeface="宋体" panose="02010600030101010101" pitchFamily="2" charset="-122"/>
              </a:rPr>
              <a:t>和稳健的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判断</a:t>
            </a:r>
            <a:r>
              <a:rPr lang="zh-CN" altLang="en-US" sz="2800" b="1" kern="0" dirty="0">
                <a:latin typeface="宋体" panose="02010600030101010101" pitchFamily="2" charset="-122"/>
              </a:rPr>
              <a:t>，突出了邓稼先的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大将风度</a:t>
            </a:r>
            <a:r>
              <a:rPr lang="zh-CN" altLang="en-US" sz="2800" b="1" kern="0" dirty="0">
                <a:latin typeface="宋体" panose="02010600030101010101" pitchFamily="2" charset="-122"/>
              </a:rPr>
              <a:t>。作者对邓稼先充满了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赞扬、佩服</a:t>
            </a:r>
            <a:r>
              <a:rPr lang="zh-CN" altLang="en-US" sz="2800" b="1" kern="0" dirty="0">
                <a:latin typeface="宋体" panose="02010600030101010101" pitchFamily="2" charset="-122"/>
              </a:rPr>
              <a:t>之情。</a:t>
            </a:r>
            <a:endParaRPr lang="zh-CN" altLang="en-US" sz="2800" b="1" kern="0" dirty="0">
              <a:latin typeface="宋体" panose="02010600030101010101" pitchFamily="2" charset="-122"/>
            </a:endParaRPr>
          </a:p>
        </p:txBody>
      </p:sp>
      <p:grpSp>
        <p:nvGrpSpPr>
          <p:cNvPr id="32772" name="Group 59"/>
          <p:cNvGrpSpPr/>
          <p:nvPr/>
        </p:nvGrpSpPr>
        <p:grpSpPr bwMode="auto">
          <a:xfrm>
            <a:off x="444500" y="673100"/>
            <a:ext cx="2565400" cy="682625"/>
            <a:chOff x="1728" y="2018"/>
            <a:chExt cx="3024" cy="430"/>
          </a:xfrm>
        </p:grpSpPr>
        <p:sp>
          <p:nvSpPr>
            <p:cNvPr id="10" name="Line 60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800" kern="0">
                <a:solidFill>
                  <a:srgbClr val="080808"/>
                </a:solidFill>
                <a:latin typeface="+mn-ea"/>
                <a:ea typeface="+mn-ea"/>
              </a:endParaRPr>
            </a:p>
          </p:txBody>
        </p:sp>
        <p:sp>
          <p:nvSpPr>
            <p:cNvPr id="11" name="Text Box 61"/>
            <p:cNvSpPr txBox="1">
              <a:spLocks noChangeArrowheads="1"/>
            </p:cNvSpPr>
            <p:nvPr/>
          </p:nvSpPr>
          <p:spPr bwMode="auto">
            <a:xfrm>
              <a:off x="2134" y="2018"/>
              <a:ext cx="2380" cy="4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b="1" kern="0" dirty="0">
                  <a:solidFill>
                    <a:srgbClr val="0070C0"/>
                  </a:solidFill>
                  <a:latin typeface="宋体" panose="02010600030101010101" pitchFamily="2" charset="-122"/>
                </a:rPr>
                <a:t>重点语句</a:t>
              </a:r>
              <a:endParaRPr lang="zh-CN" altLang="en-US" sz="3600" b="1" kern="0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32775" name="Group 62"/>
            <p:cNvGrpSpPr/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13" name="Freeform 63"/>
              <p:cNvSpPr/>
              <p:nvPr/>
            </p:nvSpPr>
            <p:spPr bwMode="auto">
              <a:xfrm>
                <a:off x="1150" y="2693"/>
                <a:ext cx="12" cy="2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w 63"/>
                  <a:gd name="T11" fmla="*/ 0 h 14"/>
                  <a:gd name="T12" fmla="*/ 0 w 63"/>
                  <a:gd name="T13" fmla="*/ 0 h 14"/>
                  <a:gd name="T14" fmla="*/ 0 w 63"/>
                  <a:gd name="T15" fmla="*/ 0 h 14"/>
                  <a:gd name="T16" fmla="*/ 0 w 63"/>
                  <a:gd name="T17" fmla="*/ 0 h 14"/>
                  <a:gd name="T18" fmla="*/ 0 w 63"/>
                  <a:gd name="T19" fmla="*/ 0 h 14"/>
                  <a:gd name="T20" fmla="*/ 0 w 63"/>
                  <a:gd name="T21" fmla="*/ 0 h 14"/>
                  <a:gd name="T22" fmla="*/ 0 w 63"/>
                  <a:gd name="T23" fmla="*/ 0 h 14"/>
                  <a:gd name="T24" fmla="*/ 0 w 63"/>
                  <a:gd name="T25" fmla="*/ 0 h 14"/>
                  <a:gd name="T26" fmla="*/ 0 w 63"/>
                  <a:gd name="T27" fmla="*/ 0 h 14"/>
                  <a:gd name="T28" fmla="*/ 0 w 63"/>
                  <a:gd name="T29" fmla="*/ 0 h 14"/>
                  <a:gd name="T30" fmla="*/ 0 w 63"/>
                  <a:gd name="T31" fmla="*/ 0 h 14"/>
                  <a:gd name="T32" fmla="*/ 0 w 63"/>
                  <a:gd name="T33" fmla="*/ 0 h 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14"/>
                  <a:gd name="T53" fmla="*/ 63 w 63"/>
                  <a:gd name="T54" fmla="*/ 14 h 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4" name="Freeform 64"/>
              <p:cNvSpPr/>
              <p:nvPr/>
            </p:nvSpPr>
            <p:spPr bwMode="auto">
              <a:xfrm>
                <a:off x="1145" y="2689"/>
                <a:ext cx="26" cy="6"/>
              </a:xfrm>
              <a:custGeom>
                <a:avLst/>
                <a:gdLst>
                  <a:gd name="T0" fmla="*/ 0 w 129"/>
                  <a:gd name="T1" fmla="*/ 0 h 38"/>
                  <a:gd name="T2" fmla="*/ 0 w 129"/>
                  <a:gd name="T3" fmla="*/ 0 h 38"/>
                  <a:gd name="T4" fmla="*/ 0 w 129"/>
                  <a:gd name="T5" fmla="*/ 0 h 38"/>
                  <a:gd name="T6" fmla="*/ 0 w 129"/>
                  <a:gd name="T7" fmla="*/ 0 h 38"/>
                  <a:gd name="T8" fmla="*/ 0 w 129"/>
                  <a:gd name="T9" fmla="*/ 0 h 38"/>
                  <a:gd name="T10" fmla="*/ 0 w 129"/>
                  <a:gd name="T11" fmla="*/ 0 h 38"/>
                  <a:gd name="T12" fmla="*/ 0 w 129"/>
                  <a:gd name="T13" fmla="*/ 0 h 38"/>
                  <a:gd name="T14" fmla="*/ 0 w 129"/>
                  <a:gd name="T15" fmla="*/ 0 h 38"/>
                  <a:gd name="T16" fmla="*/ 0 w 129"/>
                  <a:gd name="T17" fmla="*/ 0 h 38"/>
                  <a:gd name="T18" fmla="*/ 0 w 129"/>
                  <a:gd name="T19" fmla="*/ 0 h 38"/>
                  <a:gd name="T20" fmla="*/ 0 w 129"/>
                  <a:gd name="T21" fmla="*/ 0 h 38"/>
                  <a:gd name="T22" fmla="*/ 0 w 129"/>
                  <a:gd name="T23" fmla="*/ 0 h 38"/>
                  <a:gd name="T24" fmla="*/ 0 w 129"/>
                  <a:gd name="T25" fmla="*/ 0 h 38"/>
                  <a:gd name="T26" fmla="*/ 0 w 129"/>
                  <a:gd name="T27" fmla="*/ 0 h 38"/>
                  <a:gd name="T28" fmla="*/ 0 w 129"/>
                  <a:gd name="T29" fmla="*/ 0 h 38"/>
                  <a:gd name="T30" fmla="*/ 0 w 129"/>
                  <a:gd name="T31" fmla="*/ 0 h 38"/>
                  <a:gd name="T32" fmla="*/ 0 w 129"/>
                  <a:gd name="T33" fmla="*/ 0 h 38"/>
                  <a:gd name="T34" fmla="*/ 0 w 129"/>
                  <a:gd name="T35" fmla="*/ 0 h 38"/>
                  <a:gd name="T36" fmla="*/ 0 w 129"/>
                  <a:gd name="T37" fmla="*/ 0 h 38"/>
                  <a:gd name="T38" fmla="*/ 0 w 129"/>
                  <a:gd name="T39" fmla="*/ 0 h 38"/>
                  <a:gd name="T40" fmla="*/ 0 w 129"/>
                  <a:gd name="T41" fmla="*/ 0 h 38"/>
                  <a:gd name="T42" fmla="*/ 0 w 129"/>
                  <a:gd name="T43" fmla="*/ 0 h 38"/>
                  <a:gd name="T44" fmla="*/ 0 w 129"/>
                  <a:gd name="T45" fmla="*/ 0 h 38"/>
                  <a:gd name="T46" fmla="*/ 0 w 129"/>
                  <a:gd name="T47" fmla="*/ 0 h 38"/>
                  <a:gd name="T48" fmla="*/ 0 w 129"/>
                  <a:gd name="T49" fmla="*/ 0 h 38"/>
                  <a:gd name="T50" fmla="*/ 0 w 129"/>
                  <a:gd name="T51" fmla="*/ 0 h 38"/>
                  <a:gd name="T52" fmla="*/ 0 w 129"/>
                  <a:gd name="T53" fmla="*/ 0 h 38"/>
                  <a:gd name="T54" fmla="*/ 0 w 129"/>
                  <a:gd name="T55" fmla="*/ 0 h 38"/>
                  <a:gd name="T56" fmla="*/ 0 w 129"/>
                  <a:gd name="T57" fmla="*/ 0 h 38"/>
                  <a:gd name="T58" fmla="*/ 0 w 129"/>
                  <a:gd name="T59" fmla="*/ 0 h 38"/>
                  <a:gd name="T60" fmla="*/ 0 w 129"/>
                  <a:gd name="T61" fmla="*/ 0 h 38"/>
                  <a:gd name="T62" fmla="*/ 0 w 129"/>
                  <a:gd name="T63" fmla="*/ 0 h 38"/>
                  <a:gd name="T64" fmla="*/ 0 w 129"/>
                  <a:gd name="T65" fmla="*/ 0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8"/>
                  <a:gd name="T101" fmla="*/ 129 w 12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5" name="Freeform 65"/>
              <p:cNvSpPr/>
              <p:nvPr/>
            </p:nvSpPr>
            <p:spPr bwMode="auto">
              <a:xfrm>
                <a:off x="1140" y="2683"/>
                <a:ext cx="33" cy="10"/>
              </a:xfrm>
              <a:custGeom>
                <a:avLst/>
                <a:gdLst>
                  <a:gd name="T0" fmla="*/ 0 w 166"/>
                  <a:gd name="T1" fmla="*/ 0 h 59"/>
                  <a:gd name="T2" fmla="*/ 0 w 166"/>
                  <a:gd name="T3" fmla="*/ 0 h 59"/>
                  <a:gd name="T4" fmla="*/ 0 w 166"/>
                  <a:gd name="T5" fmla="*/ 0 h 59"/>
                  <a:gd name="T6" fmla="*/ 0 w 166"/>
                  <a:gd name="T7" fmla="*/ 0 h 59"/>
                  <a:gd name="T8" fmla="*/ 0 w 166"/>
                  <a:gd name="T9" fmla="*/ 0 h 59"/>
                  <a:gd name="T10" fmla="*/ 0 w 166"/>
                  <a:gd name="T11" fmla="*/ 0 h 59"/>
                  <a:gd name="T12" fmla="*/ 0 w 166"/>
                  <a:gd name="T13" fmla="*/ 0 h 59"/>
                  <a:gd name="T14" fmla="*/ 0 w 166"/>
                  <a:gd name="T15" fmla="*/ 0 h 59"/>
                  <a:gd name="T16" fmla="*/ 0 w 166"/>
                  <a:gd name="T17" fmla="*/ 0 h 59"/>
                  <a:gd name="T18" fmla="*/ 0 w 166"/>
                  <a:gd name="T19" fmla="*/ 0 h 59"/>
                  <a:gd name="T20" fmla="*/ 0 w 166"/>
                  <a:gd name="T21" fmla="*/ 0 h 59"/>
                  <a:gd name="T22" fmla="*/ 0 w 166"/>
                  <a:gd name="T23" fmla="*/ 0 h 59"/>
                  <a:gd name="T24" fmla="*/ 0 w 166"/>
                  <a:gd name="T25" fmla="*/ 0 h 59"/>
                  <a:gd name="T26" fmla="*/ 0 w 166"/>
                  <a:gd name="T27" fmla="*/ 0 h 59"/>
                  <a:gd name="T28" fmla="*/ 0 w 166"/>
                  <a:gd name="T29" fmla="*/ 0 h 59"/>
                  <a:gd name="T30" fmla="*/ 0 w 166"/>
                  <a:gd name="T31" fmla="*/ 0 h 59"/>
                  <a:gd name="T32" fmla="*/ 0 w 166"/>
                  <a:gd name="T33" fmla="*/ 0 h 59"/>
                  <a:gd name="T34" fmla="*/ 0 w 166"/>
                  <a:gd name="T35" fmla="*/ 0 h 59"/>
                  <a:gd name="T36" fmla="*/ 0 w 166"/>
                  <a:gd name="T37" fmla="*/ 0 h 59"/>
                  <a:gd name="T38" fmla="*/ 0 w 166"/>
                  <a:gd name="T39" fmla="*/ 0 h 59"/>
                  <a:gd name="T40" fmla="*/ 0 w 166"/>
                  <a:gd name="T41" fmla="*/ 0 h 59"/>
                  <a:gd name="T42" fmla="*/ 0 w 166"/>
                  <a:gd name="T43" fmla="*/ 0 h 59"/>
                  <a:gd name="T44" fmla="*/ 0 w 166"/>
                  <a:gd name="T45" fmla="*/ 0 h 59"/>
                  <a:gd name="T46" fmla="*/ 0 w 166"/>
                  <a:gd name="T47" fmla="*/ 0 h 59"/>
                  <a:gd name="T48" fmla="*/ 0 w 166"/>
                  <a:gd name="T49" fmla="*/ 0 h 59"/>
                  <a:gd name="T50" fmla="*/ 0 w 166"/>
                  <a:gd name="T51" fmla="*/ 0 h 59"/>
                  <a:gd name="T52" fmla="*/ 0 w 166"/>
                  <a:gd name="T53" fmla="*/ 0 h 59"/>
                  <a:gd name="T54" fmla="*/ 0 w 166"/>
                  <a:gd name="T55" fmla="*/ 0 h 59"/>
                  <a:gd name="T56" fmla="*/ 0 w 166"/>
                  <a:gd name="T57" fmla="*/ 0 h 59"/>
                  <a:gd name="T58" fmla="*/ 0 w 166"/>
                  <a:gd name="T59" fmla="*/ 0 h 59"/>
                  <a:gd name="T60" fmla="*/ 0 w 166"/>
                  <a:gd name="T61" fmla="*/ 0 h 59"/>
                  <a:gd name="T62" fmla="*/ 0 w 166"/>
                  <a:gd name="T63" fmla="*/ 0 h 59"/>
                  <a:gd name="T64" fmla="*/ 0 w 166"/>
                  <a:gd name="T65" fmla="*/ 0 h 59"/>
                  <a:gd name="T66" fmla="*/ 0 w 166"/>
                  <a:gd name="T67" fmla="*/ 0 h 59"/>
                  <a:gd name="T68" fmla="*/ 0 w 166"/>
                  <a:gd name="T69" fmla="*/ 0 h 59"/>
                  <a:gd name="T70" fmla="*/ 0 w 166"/>
                  <a:gd name="T71" fmla="*/ 0 h 59"/>
                  <a:gd name="T72" fmla="*/ 0 w 166"/>
                  <a:gd name="T73" fmla="*/ 0 h 59"/>
                  <a:gd name="T74" fmla="*/ 0 w 166"/>
                  <a:gd name="T75" fmla="*/ 0 h 59"/>
                  <a:gd name="T76" fmla="*/ 0 w 166"/>
                  <a:gd name="T77" fmla="*/ 0 h 59"/>
                  <a:gd name="T78" fmla="*/ 0 w 166"/>
                  <a:gd name="T79" fmla="*/ 0 h 59"/>
                  <a:gd name="T80" fmla="*/ 0 w 166"/>
                  <a:gd name="T81" fmla="*/ 0 h 59"/>
                  <a:gd name="T82" fmla="*/ 0 w 166"/>
                  <a:gd name="T83" fmla="*/ 0 h 59"/>
                  <a:gd name="T84" fmla="*/ 0 w 166"/>
                  <a:gd name="T85" fmla="*/ 0 h 59"/>
                  <a:gd name="T86" fmla="*/ 0 w 166"/>
                  <a:gd name="T87" fmla="*/ 0 h 59"/>
                  <a:gd name="T88" fmla="*/ 0 w 166"/>
                  <a:gd name="T89" fmla="*/ 0 h 59"/>
                  <a:gd name="T90" fmla="*/ 0 w 166"/>
                  <a:gd name="T91" fmla="*/ 0 h 59"/>
                  <a:gd name="T92" fmla="*/ 0 w 166"/>
                  <a:gd name="T93" fmla="*/ 0 h 59"/>
                  <a:gd name="T94" fmla="*/ 0 w 166"/>
                  <a:gd name="T95" fmla="*/ 0 h 59"/>
                  <a:gd name="T96" fmla="*/ 0 w 166"/>
                  <a:gd name="T97" fmla="*/ 0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6"/>
                  <a:gd name="T148" fmla="*/ 0 h 59"/>
                  <a:gd name="T149" fmla="*/ 166 w 16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6" name="Freeform 66"/>
              <p:cNvSpPr/>
              <p:nvPr/>
            </p:nvSpPr>
            <p:spPr bwMode="auto">
              <a:xfrm>
                <a:off x="1139" y="2681"/>
                <a:ext cx="38" cy="12"/>
              </a:xfrm>
              <a:custGeom>
                <a:avLst/>
                <a:gdLst>
                  <a:gd name="T0" fmla="*/ 0 w 191"/>
                  <a:gd name="T1" fmla="*/ 0 h 72"/>
                  <a:gd name="T2" fmla="*/ 0 w 191"/>
                  <a:gd name="T3" fmla="*/ 0 h 72"/>
                  <a:gd name="T4" fmla="*/ 0 w 191"/>
                  <a:gd name="T5" fmla="*/ 0 h 72"/>
                  <a:gd name="T6" fmla="*/ 0 w 191"/>
                  <a:gd name="T7" fmla="*/ 0 h 72"/>
                  <a:gd name="T8" fmla="*/ 0 w 191"/>
                  <a:gd name="T9" fmla="*/ 0 h 72"/>
                  <a:gd name="T10" fmla="*/ 0 w 191"/>
                  <a:gd name="T11" fmla="*/ 0 h 72"/>
                  <a:gd name="T12" fmla="*/ 0 w 191"/>
                  <a:gd name="T13" fmla="*/ 0 h 72"/>
                  <a:gd name="T14" fmla="*/ 0 w 191"/>
                  <a:gd name="T15" fmla="*/ 0 h 72"/>
                  <a:gd name="T16" fmla="*/ 0 w 191"/>
                  <a:gd name="T17" fmla="*/ 0 h 72"/>
                  <a:gd name="T18" fmla="*/ 0 w 191"/>
                  <a:gd name="T19" fmla="*/ 0 h 72"/>
                  <a:gd name="T20" fmla="*/ 0 w 191"/>
                  <a:gd name="T21" fmla="*/ 0 h 72"/>
                  <a:gd name="T22" fmla="*/ 0 w 191"/>
                  <a:gd name="T23" fmla="*/ 0 h 72"/>
                  <a:gd name="T24" fmla="*/ 0 w 191"/>
                  <a:gd name="T25" fmla="*/ 0 h 72"/>
                  <a:gd name="T26" fmla="*/ 0 w 191"/>
                  <a:gd name="T27" fmla="*/ 0 h 72"/>
                  <a:gd name="T28" fmla="*/ 0 w 191"/>
                  <a:gd name="T29" fmla="*/ 0 h 72"/>
                  <a:gd name="T30" fmla="*/ 0 w 191"/>
                  <a:gd name="T31" fmla="*/ 0 h 72"/>
                  <a:gd name="T32" fmla="*/ 0 w 191"/>
                  <a:gd name="T33" fmla="*/ 0 h 72"/>
                  <a:gd name="T34" fmla="*/ 0 w 191"/>
                  <a:gd name="T35" fmla="*/ 0 h 72"/>
                  <a:gd name="T36" fmla="*/ 0 w 191"/>
                  <a:gd name="T37" fmla="*/ 0 h 72"/>
                  <a:gd name="T38" fmla="*/ 0 w 191"/>
                  <a:gd name="T39" fmla="*/ 0 h 72"/>
                  <a:gd name="T40" fmla="*/ 0 w 191"/>
                  <a:gd name="T41" fmla="*/ 0 h 72"/>
                  <a:gd name="T42" fmla="*/ 0 w 191"/>
                  <a:gd name="T43" fmla="*/ 0 h 72"/>
                  <a:gd name="T44" fmla="*/ 0 w 191"/>
                  <a:gd name="T45" fmla="*/ 0 h 72"/>
                  <a:gd name="T46" fmla="*/ 0 w 191"/>
                  <a:gd name="T47" fmla="*/ 0 h 72"/>
                  <a:gd name="T48" fmla="*/ 0 w 191"/>
                  <a:gd name="T49" fmla="*/ 0 h 72"/>
                  <a:gd name="T50" fmla="*/ 0 w 191"/>
                  <a:gd name="T51" fmla="*/ 0 h 72"/>
                  <a:gd name="T52" fmla="*/ 0 w 191"/>
                  <a:gd name="T53" fmla="*/ 0 h 72"/>
                  <a:gd name="T54" fmla="*/ 0 w 191"/>
                  <a:gd name="T55" fmla="*/ 0 h 72"/>
                  <a:gd name="T56" fmla="*/ 0 w 191"/>
                  <a:gd name="T57" fmla="*/ 0 h 72"/>
                  <a:gd name="T58" fmla="*/ 0 w 191"/>
                  <a:gd name="T59" fmla="*/ 0 h 72"/>
                  <a:gd name="T60" fmla="*/ 0 w 191"/>
                  <a:gd name="T61" fmla="*/ 0 h 72"/>
                  <a:gd name="T62" fmla="*/ 0 w 191"/>
                  <a:gd name="T63" fmla="*/ 0 h 72"/>
                  <a:gd name="T64" fmla="*/ 0 w 191"/>
                  <a:gd name="T65" fmla="*/ 0 h 72"/>
                  <a:gd name="T66" fmla="*/ 0 w 191"/>
                  <a:gd name="T67" fmla="*/ 0 h 72"/>
                  <a:gd name="T68" fmla="*/ 0 w 191"/>
                  <a:gd name="T69" fmla="*/ 0 h 72"/>
                  <a:gd name="T70" fmla="*/ 0 w 191"/>
                  <a:gd name="T71" fmla="*/ 0 h 72"/>
                  <a:gd name="T72" fmla="*/ 0 w 191"/>
                  <a:gd name="T73" fmla="*/ 0 h 72"/>
                  <a:gd name="T74" fmla="*/ 0 w 191"/>
                  <a:gd name="T75" fmla="*/ 0 h 72"/>
                  <a:gd name="T76" fmla="*/ 0 w 191"/>
                  <a:gd name="T77" fmla="*/ 0 h 72"/>
                  <a:gd name="T78" fmla="*/ 0 w 191"/>
                  <a:gd name="T79" fmla="*/ 0 h 72"/>
                  <a:gd name="T80" fmla="*/ 0 w 191"/>
                  <a:gd name="T81" fmla="*/ 0 h 72"/>
                  <a:gd name="T82" fmla="*/ 0 w 191"/>
                  <a:gd name="T83" fmla="*/ 0 h 72"/>
                  <a:gd name="T84" fmla="*/ 0 w 191"/>
                  <a:gd name="T85" fmla="*/ 0 h 72"/>
                  <a:gd name="T86" fmla="*/ 0 w 191"/>
                  <a:gd name="T87" fmla="*/ 0 h 72"/>
                  <a:gd name="T88" fmla="*/ 0 w 191"/>
                  <a:gd name="T89" fmla="*/ 0 h 72"/>
                  <a:gd name="T90" fmla="*/ 0 w 191"/>
                  <a:gd name="T91" fmla="*/ 0 h 72"/>
                  <a:gd name="T92" fmla="*/ 0 w 191"/>
                  <a:gd name="T93" fmla="*/ 0 h 72"/>
                  <a:gd name="T94" fmla="*/ 0 w 191"/>
                  <a:gd name="T95" fmla="*/ 0 h 72"/>
                  <a:gd name="T96" fmla="*/ 0 w 191"/>
                  <a:gd name="T97" fmla="*/ 0 h 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1"/>
                  <a:gd name="T148" fmla="*/ 0 h 72"/>
                  <a:gd name="T149" fmla="*/ 191 w 191"/>
                  <a:gd name="T150" fmla="*/ 72 h 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7" name="Freeform 67"/>
              <p:cNvSpPr/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0 w 210"/>
                  <a:gd name="T1" fmla="*/ 0 h 84"/>
                  <a:gd name="T2" fmla="*/ 0 w 210"/>
                  <a:gd name="T3" fmla="*/ 0 h 84"/>
                  <a:gd name="T4" fmla="*/ 0 w 210"/>
                  <a:gd name="T5" fmla="*/ 0 h 84"/>
                  <a:gd name="T6" fmla="*/ 0 w 210"/>
                  <a:gd name="T7" fmla="*/ 0 h 84"/>
                  <a:gd name="T8" fmla="*/ 0 w 210"/>
                  <a:gd name="T9" fmla="*/ 0 h 84"/>
                  <a:gd name="T10" fmla="*/ 0 w 210"/>
                  <a:gd name="T11" fmla="*/ 0 h 84"/>
                  <a:gd name="T12" fmla="*/ 0 w 210"/>
                  <a:gd name="T13" fmla="*/ 0 h 84"/>
                  <a:gd name="T14" fmla="*/ 0 w 210"/>
                  <a:gd name="T15" fmla="*/ 0 h 84"/>
                  <a:gd name="T16" fmla="*/ 0 w 210"/>
                  <a:gd name="T17" fmla="*/ 0 h 84"/>
                  <a:gd name="T18" fmla="*/ 0 w 210"/>
                  <a:gd name="T19" fmla="*/ 0 h 84"/>
                  <a:gd name="T20" fmla="*/ 0 w 210"/>
                  <a:gd name="T21" fmla="*/ 0 h 84"/>
                  <a:gd name="T22" fmla="*/ 0 w 210"/>
                  <a:gd name="T23" fmla="*/ 0 h 84"/>
                  <a:gd name="T24" fmla="*/ 0 w 210"/>
                  <a:gd name="T25" fmla="*/ 0 h 84"/>
                  <a:gd name="T26" fmla="*/ 0 w 210"/>
                  <a:gd name="T27" fmla="*/ 0 h 84"/>
                  <a:gd name="T28" fmla="*/ 0 w 210"/>
                  <a:gd name="T29" fmla="*/ 0 h 84"/>
                  <a:gd name="T30" fmla="*/ 0 w 210"/>
                  <a:gd name="T31" fmla="*/ 0 h 84"/>
                  <a:gd name="T32" fmla="*/ 0 w 210"/>
                  <a:gd name="T33" fmla="*/ 0 h 84"/>
                  <a:gd name="T34" fmla="*/ 0 w 210"/>
                  <a:gd name="T35" fmla="*/ 0 h 84"/>
                  <a:gd name="T36" fmla="*/ 0 w 210"/>
                  <a:gd name="T37" fmla="*/ 0 h 84"/>
                  <a:gd name="T38" fmla="*/ 0 w 210"/>
                  <a:gd name="T39" fmla="*/ 0 h 84"/>
                  <a:gd name="T40" fmla="*/ 0 w 210"/>
                  <a:gd name="T41" fmla="*/ 0 h 84"/>
                  <a:gd name="T42" fmla="*/ 0 w 210"/>
                  <a:gd name="T43" fmla="*/ 0 h 84"/>
                  <a:gd name="T44" fmla="*/ 0 w 210"/>
                  <a:gd name="T45" fmla="*/ 0 h 84"/>
                  <a:gd name="T46" fmla="*/ 0 w 210"/>
                  <a:gd name="T47" fmla="*/ 0 h 84"/>
                  <a:gd name="T48" fmla="*/ 0 w 210"/>
                  <a:gd name="T49" fmla="*/ 0 h 84"/>
                  <a:gd name="T50" fmla="*/ 0 w 210"/>
                  <a:gd name="T51" fmla="*/ 0 h 84"/>
                  <a:gd name="T52" fmla="*/ 0 w 210"/>
                  <a:gd name="T53" fmla="*/ 0 h 84"/>
                  <a:gd name="T54" fmla="*/ 0 w 210"/>
                  <a:gd name="T55" fmla="*/ 0 h 84"/>
                  <a:gd name="T56" fmla="*/ 0 w 210"/>
                  <a:gd name="T57" fmla="*/ 0 h 84"/>
                  <a:gd name="T58" fmla="*/ 0 w 210"/>
                  <a:gd name="T59" fmla="*/ 0 h 84"/>
                  <a:gd name="T60" fmla="*/ 0 w 210"/>
                  <a:gd name="T61" fmla="*/ 0 h 84"/>
                  <a:gd name="T62" fmla="*/ 0 w 210"/>
                  <a:gd name="T63" fmla="*/ 0 h 84"/>
                  <a:gd name="T64" fmla="*/ 0 w 210"/>
                  <a:gd name="T65" fmla="*/ 0 h 84"/>
                  <a:gd name="T66" fmla="*/ 0 w 210"/>
                  <a:gd name="T67" fmla="*/ 0 h 84"/>
                  <a:gd name="T68" fmla="*/ 0 w 210"/>
                  <a:gd name="T69" fmla="*/ 0 h 84"/>
                  <a:gd name="T70" fmla="*/ 0 w 210"/>
                  <a:gd name="T71" fmla="*/ 0 h 84"/>
                  <a:gd name="T72" fmla="*/ 0 w 210"/>
                  <a:gd name="T73" fmla="*/ 0 h 84"/>
                  <a:gd name="T74" fmla="*/ 0 w 210"/>
                  <a:gd name="T75" fmla="*/ 0 h 84"/>
                  <a:gd name="T76" fmla="*/ 0 w 210"/>
                  <a:gd name="T77" fmla="*/ 0 h 84"/>
                  <a:gd name="T78" fmla="*/ 0 w 210"/>
                  <a:gd name="T79" fmla="*/ 0 h 84"/>
                  <a:gd name="T80" fmla="*/ 0 w 210"/>
                  <a:gd name="T81" fmla="*/ 0 h 84"/>
                  <a:gd name="T82" fmla="*/ 0 w 210"/>
                  <a:gd name="T83" fmla="*/ 0 h 84"/>
                  <a:gd name="T84" fmla="*/ 0 w 210"/>
                  <a:gd name="T85" fmla="*/ 0 h 84"/>
                  <a:gd name="T86" fmla="*/ 0 w 210"/>
                  <a:gd name="T87" fmla="*/ 0 h 84"/>
                  <a:gd name="T88" fmla="*/ 0 w 210"/>
                  <a:gd name="T89" fmla="*/ 0 h 84"/>
                  <a:gd name="T90" fmla="*/ 0 w 210"/>
                  <a:gd name="T91" fmla="*/ 0 h 84"/>
                  <a:gd name="T92" fmla="*/ 0 w 210"/>
                  <a:gd name="T93" fmla="*/ 0 h 84"/>
                  <a:gd name="T94" fmla="*/ 0 w 210"/>
                  <a:gd name="T95" fmla="*/ 0 h 84"/>
                  <a:gd name="T96" fmla="*/ 0 w 210"/>
                  <a:gd name="T97" fmla="*/ 0 h 84"/>
                  <a:gd name="T98" fmla="*/ 0 w 210"/>
                  <a:gd name="T99" fmla="*/ 0 h 84"/>
                  <a:gd name="T100" fmla="*/ 0 w 210"/>
                  <a:gd name="T101" fmla="*/ 0 h 84"/>
                  <a:gd name="T102" fmla="*/ 0 w 210"/>
                  <a:gd name="T103" fmla="*/ 0 h 84"/>
                  <a:gd name="T104" fmla="*/ 0 w 210"/>
                  <a:gd name="T105" fmla="*/ 0 h 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"/>
                  <a:gd name="T160" fmla="*/ 0 h 84"/>
                  <a:gd name="T161" fmla="*/ 210 w 210"/>
                  <a:gd name="T162" fmla="*/ 84 h 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8" name="Freeform 68"/>
              <p:cNvSpPr/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0 w 224"/>
                  <a:gd name="T1" fmla="*/ 0 h 95"/>
                  <a:gd name="T2" fmla="*/ 0 w 224"/>
                  <a:gd name="T3" fmla="*/ 0 h 95"/>
                  <a:gd name="T4" fmla="*/ 0 w 224"/>
                  <a:gd name="T5" fmla="*/ 0 h 95"/>
                  <a:gd name="T6" fmla="*/ 0 w 224"/>
                  <a:gd name="T7" fmla="*/ 0 h 95"/>
                  <a:gd name="T8" fmla="*/ 0 w 224"/>
                  <a:gd name="T9" fmla="*/ 0 h 95"/>
                  <a:gd name="T10" fmla="*/ 0 w 224"/>
                  <a:gd name="T11" fmla="*/ 0 h 95"/>
                  <a:gd name="T12" fmla="*/ 0 w 224"/>
                  <a:gd name="T13" fmla="*/ 0 h 95"/>
                  <a:gd name="T14" fmla="*/ 0 w 224"/>
                  <a:gd name="T15" fmla="*/ 0 h 95"/>
                  <a:gd name="T16" fmla="*/ 0 w 224"/>
                  <a:gd name="T17" fmla="*/ 0 h 95"/>
                  <a:gd name="T18" fmla="*/ 0 w 224"/>
                  <a:gd name="T19" fmla="*/ 0 h 95"/>
                  <a:gd name="T20" fmla="*/ 0 w 224"/>
                  <a:gd name="T21" fmla="*/ 0 h 95"/>
                  <a:gd name="T22" fmla="*/ 0 w 224"/>
                  <a:gd name="T23" fmla="*/ 0 h 95"/>
                  <a:gd name="T24" fmla="*/ 0 w 224"/>
                  <a:gd name="T25" fmla="*/ 0 h 95"/>
                  <a:gd name="T26" fmla="*/ 0 w 224"/>
                  <a:gd name="T27" fmla="*/ 0 h 95"/>
                  <a:gd name="T28" fmla="*/ 0 w 224"/>
                  <a:gd name="T29" fmla="*/ 0 h 95"/>
                  <a:gd name="T30" fmla="*/ 0 w 224"/>
                  <a:gd name="T31" fmla="*/ 0 h 95"/>
                  <a:gd name="T32" fmla="*/ 0 w 224"/>
                  <a:gd name="T33" fmla="*/ 0 h 95"/>
                  <a:gd name="T34" fmla="*/ 0 w 224"/>
                  <a:gd name="T35" fmla="*/ 0 h 95"/>
                  <a:gd name="T36" fmla="*/ 0 w 224"/>
                  <a:gd name="T37" fmla="*/ 0 h 95"/>
                  <a:gd name="T38" fmla="*/ 0 w 224"/>
                  <a:gd name="T39" fmla="*/ 0 h 95"/>
                  <a:gd name="T40" fmla="*/ 0 w 224"/>
                  <a:gd name="T41" fmla="*/ 0 h 95"/>
                  <a:gd name="T42" fmla="*/ 0 w 224"/>
                  <a:gd name="T43" fmla="*/ 0 h 95"/>
                  <a:gd name="T44" fmla="*/ 0 w 224"/>
                  <a:gd name="T45" fmla="*/ 0 h 95"/>
                  <a:gd name="T46" fmla="*/ 0 w 224"/>
                  <a:gd name="T47" fmla="*/ 0 h 95"/>
                  <a:gd name="T48" fmla="*/ 0 w 224"/>
                  <a:gd name="T49" fmla="*/ 0 h 95"/>
                  <a:gd name="T50" fmla="*/ 0 w 224"/>
                  <a:gd name="T51" fmla="*/ 0 h 95"/>
                  <a:gd name="T52" fmla="*/ 0 w 224"/>
                  <a:gd name="T53" fmla="*/ 0 h 95"/>
                  <a:gd name="T54" fmla="*/ 0 w 224"/>
                  <a:gd name="T55" fmla="*/ 0 h 95"/>
                  <a:gd name="T56" fmla="*/ 0 w 224"/>
                  <a:gd name="T57" fmla="*/ 0 h 95"/>
                  <a:gd name="T58" fmla="*/ 0 w 224"/>
                  <a:gd name="T59" fmla="*/ 0 h 95"/>
                  <a:gd name="T60" fmla="*/ 0 w 224"/>
                  <a:gd name="T61" fmla="*/ 0 h 95"/>
                  <a:gd name="T62" fmla="*/ 0 w 224"/>
                  <a:gd name="T63" fmla="*/ 0 h 95"/>
                  <a:gd name="T64" fmla="*/ 0 w 224"/>
                  <a:gd name="T65" fmla="*/ 0 h 95"/>
                  <a:gd name="T66" fmla="*/ 0 w 224"/>
                  <a:gd name="T67" fmla="*/ 0 h 95"/>
                  <a:gd name="T68" fmla="*/ 0 w 224"/>
                  <a:gd name="T69" fmla="*/ 0 h 95"/>
                  <a:gd name="T70" fmla="*/ 0 w 224"/>
                  <a:gd name="T71" fmla="*/ 0 h 95"/>
                  <a:gd name="T72" fmla="*/ 0 w 224"/>
                  <a:gd name="T73" fmla="*/ 0 h 95"/>
                  <a:gd name="T74" fmla="*/ 0 w 224"/>
                  <a:gd name="T75" fmla="*/ 0 h 95"/>
                  <a:gd name="T76" fmla="*/ 0 w 224"/>
                  <a:gd name="T77" fmla="*/ 0 h 95"/>
                  <a:gd name="T78" fmla="*/ 0 w 224"/>
                  <a:gd name="T79" fmla="*/ 0 h 95"/>
                  <a:gd name="T80" fmla="*/ 0 w 224"/>
                  <a:gd name="T81" fmla="*/ 0 h 95"/>
                  <a:gd name="T82" fmla="*/ 0 w 224"/>
                  <a:gd name="T83" fmla="*/ 0 h 95"/>
                  <a:gd name="T84" fmla="*/ 0 w 224"/>
                  <a:gd name="T85" fmla="*/ 0 h 95"/>
                  <a:gd name="T86" fmla="*/ 0 w 224"/>
                  <a:gd name="T87" fmla="*/ 0 h 95"/>
                  <a:gd name="T88" fmla="*/ 0 w 224"/>
                  <a:gd name="T89" fmla="*/ 0 h 95"/>
                  <a:gd name="T90" fmla="*/ 0 w 224"/>
                  <a:gd name="T91" fmla="*/ 0 h 95"/>
                  <a:gd name="T92" fmla="*/ 0 w 224"/>
                  <a:gd name="T93" fmla="*/ 0 h 95"/>
                  <a:gd name="T94" fmla="*/ 0 w 224"/>
                  <a:gd name="T95" fmla="*/ 0 h 95"/>
                  <a:gd name="T96" fmla="*/ 0 w 224"/>
                  <a:gd name="T97" fmla="*/ 0 h 95"/>
                  <a:gd name="T98" fmla="*/ 0 w 224"/>
                  <a:gd name="T99" fmla="*/ 0 h 95"/>
                  <a:gd name="T100" fmla="*/ 0 w 224"/>
                  <a:gd name="T101" fmla="*/ 0 h 95"/>
                  <a:gd name="T102" fmla="*/ 0 w 224"/>
                  <a:gd name="T103" fmla="*/ 0 h 95"/>
                  <a:gd name="T104" fmla="*/ 0 w 224"/>
                  <a:gd name="T105" fmla="*/ 0 h 95"/>
                  <a:gd name="T106" fmla="*/ 0 w 224"/>
                  <a:gd name="T107" fmla="*/ 0 h 95"/>
                  <a:gd name="T108" fmla="*/ 0 w 224"/>
                  <a:gd name="T109" fmla="*/ 0 h 95"/>
                  <a:gd name="T110" fmla="*/ 0 w 224"/>
                  <a:gd name="T111" fmla="*/ 0 h 95"/>
                  <a:gd name="T112" fmla="*/ 0 w 224"/>
                  <a:gd name="T113" fmla="*/ 0 h 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4"/>
                  <a:gd name="T172" fmla="*/ 0 h 95"/>
                  <a:gd name="T173" fmla="*/ 224 w 224"/>
                  <a:gd name="T174" fmla="*/ 95 h 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9" name="Freeform 69"/>
              <p:cNvSpPr/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0 w 235"/>
                  <a:gd name="T1" fmla="*/ 0 h 106"/>
                  <a:gd name="T2" fmla="*/ 0 w 235"/>
                  <a:gd name="T3" fmla="*/ 0 h 106"/>
                  <a:gd name="T4" fmla="*/ 0 w 235"/>
                  <a:gd name="T5" fmla="*/ 0 h 106"/>
                  <a:gd name="T6" fmla="*/ 0 w 235"/>
                  <a:gd name="T7" fmla="*/ 0 h 106"/>
                  <a:gd name="T8" fmla="*/ 0 w 235"/>
                  <a:gd name="T9" fmla="*/ 0 h 106"/>
                  <a:gd name="T10" fmla="*/ 0 w 235"/>
                  <a:gd name="T11" fmla="*/ 0 h 106"/>
                  <a:gd name="T12" fmla="*/ 0 w 235"/>
                  <a:gd name="T13" fmla="*/ 0 h 106"/>
                  <a:gd name="T14" fmla="*/ 0 w 235"/>
                  <a:gd name="T15" fmla="*/ 0 h 106"/>
                  <a:gd name="T16" fmla="*/ 0 w 235"/>
                  <a:gd name="T17" fmla="*/ 0 h 106"/>
                  <a:gd name="T18" fmla="*/ 0 w 235"/>
                  <a:gd name="T19" fmla="*/ 0 h 106"/>
                  <a:gd name="T20" fmla="*/ 0 w 235"/>
                  <a:gd name="T21" fmla="*/ 0 h 106"/>
                  <a:gd name="T22" fmla="*/ 0 w 235"/>
                  <a:gd name="T23" fmla="*/ 0 h 106"/>
                  <a:gd name="T24" fmla="*/ 0 w 235"/>
                  <a:gd name="T25" fmla="*/ 0 h 106"/>
                  <a:gd name="T26" fmla="*/ 0 w 235"/>
                  <a:gd name="T27" fmla="*/ 0 h 106"/>
                  <a:gd name="T28" fmla="*/ 0 w 235"/>
                  <a:gd name="T29" fmla="*/ 0 h 106"/>
                  <a:gd name="T30" fmla="*/ 0 w 235"/>
                  <a:gd name="T31" fmla="*/ 0 h 106"/>
                  <a:gd name="T32" fmla="*/ 0 w 235"/>
                  <a:gd name="T33" fmla="*/ 0 h 106"/>
                  <a:gd name="T34" fmla="*/ 0 w 235"/>
                  <a:gd name="T35" fmla="*/ 0 h 106"/>
                  <a:gd name="T36" fmla="*/ 0 w 235"/>
                  <a:gd name="T37" fmla="*/ 0 h 106"/>
                  <a:gd name="T38" fmla="*/ 0 w 235"/>
                  <a:gd name="T39" fmla="*/ 0 h 106"/>
                  <a:gd name="T40" fmla="*/ 0 w 235"/>
                  <a:gd name="T41" fmla="*/ 0 h 106"/>
                  <a:gd name="T42" fmla="*/ 0 w 235"/>
                  <a:gd name="T43" fmla="*/ 0 h 106"/>
                  <a:gd name="T44" fmla="*/ 0 w 235"/>
                  <a:gd name="T45" fmla="*/ 0 h 106"/>
                  <a:gd name="T46" fmla="*/ 0 w 235"/>
                  <a:gd name="T47" fmla="*/ 0 h 106"/>
                  <a:gd name="T48" fmla="*/ 0 w 235"/>
                  <a:gd name="T49" fmla="*/ 0 h 106"/>
                  <a:gd name="T50" fmla="*/ 0 w 235"/>
                  <a:gd name="T51" fmla="*/ 0 h 106"/>
                  <a:gd name="T52" fmla="*/ 0 w 235"/>
                  <a:gd name="T53" fmla="*/ 0 h 106"/>
                  <a:gd name="T54" fmla="*/ 0 w 235"/>
                  <a:gd name="T55" fmla="*/ 0 h 106"/>
                  <a:gd name="T56" fmla="*/ 0 w 235"/>
                  <a:gd name="T57" fmla="*/ 0 h 106"/>
                  <a:gd name="T58" fmla="*/ 0 w 235"/>
                  <a:gd name="T59" fmla="*/ 0 h 106"/>
                  <a:gd name="T60" fmla="*/ 0 w 235"/>
                  <a:gd name="T61" fmla="*/ 0 h 106"/>
                  <a:gd name="T62" fmla="*/ 0 w 235"/>
                  <a:gd name="T63" fmla="*/ 0 h 106"/>
                  <a:gd name="T64" fmla="*/ 0 w 235"/>
                  <a:gd name="T65" fmla="*/ 0 h 106"/>
                  <a:gd name="T66" fmla="*/ 0 w 235"/>
                  <a:gd name="T67" fmla="*/ 0 h 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35"/>
                  <a:gd name="T103" fmla="*/ 0 h 106"/>
                  <a:gd name="T104" fmla="*/ 235 w 235"/>
                  <a:gd name="T105" fmla="*/ 106 h 1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0" name="Freeform 70"/>
              <p:cNvSpPr/>
              <p:nvPr/>
            </p:nvSpPr>
            <p:spPr bwMode="auto">
              <a:xfrm>
                <a:off x="1134" y="2671"/>
                <a:ext cx="49" cy="19"/>
              </a:xfrm>
              <a:custGeom>
                <a:avLst/>
                <a:gdLst>
                  <a:gd name="T0" fmla="*/ 0 w 242"/>
                  <a:gd name="T1" fmla="*/ 0 h 114"/>
                  <a:gd name="T2" fmla="*/ 0 w 242"/>
                  <a:gd name="T3" fmla="*/ 0 h 114"/>
                  <a:gd name="T4" fmla="*/ 0 w 242"/>
                  <a:gd name="T5" fmla="*/ 0 h 114"/>
                  <a:gd name="T6" fmla="*/ 0 w 242"/>
                  <a:gd name="T7" fmla="*/ 0 h 114"/>
                  <a:gd name="T8" fmla="*/ 0 w 242"/>
                  <a:gd name="T9" fmla="*/ 0 h 114"/>
                  <a:gd name="T10" fmla="*/ 0 w 242"/>
                  <a:gd name="T11" fmla="*/ 0 h 114"/>
                  <a:gd name="T12" fmla="*/ 0 w 242"/>
                  <a:gd name="T13" fmla="*/ 0 h 114"/>
                  <a:gd name="T14" fmla="*/ 0 w 242"/>
                  <a:gd name="T15" fmla="*/ 0 h 114"/>
                  <a:gd name="T16" fmla="*/ 0 w 242"/>
                  <a:gd name="T17" fmla="*/ 0 h 114"/>
                  <a:gd name="T18" fmla="*/ 0 w 242"/>
                  <a:gd name="T19" fmla="*/ 0 h 114"/>
                  <a:gd name="T20" fmla="*/ 0 w 242"/>
                  <a:gd name="T21" fmla="*/ 0 h 114"/>
                  <a:gd name="T22" fmla="*/ 0 w 242"/>
                  <a:gd name="T23" fmla="*/ 0 h 114"/>
                  <a:gd name="T24" fmla="*/ 0 w 242"/>
                  <a:gd name="T25" fmla="*/ 0 h 114"/>
                  <a:gd name="T26" fmla="*/ 0 w 242"/>
                  <a:gd name="T27" fmla="*/ 0 h 114"/>
                  <a:gd name="T28" fmla="*/ 0 w 242"/>
                  <a:gd name="T29" fmla="*/ 0 h 114"/>
                  <a:gd name="T30" fmla="*/ 0 w 242"/>
                  <a:gd name="T31" fmla="*/ 0 h 114"/>
                  <a:gd name="T32" fmla="*/ 0 w 242"/>
                  <a:gd name="T33" fmla="*/ 0 h 114"/>
                  <a:gd name="T34" fmla="*/ 0 w 242"/>
                  <a:gd name="T35" fmla="*/ 0 h 114"/>
                  <a:gd name="T36" fmla="*/ 0 w 242"/>
                  <a:gd name="T37" fmla="*/ 0 h 114"/>
                  <a:gd name="T38" fmla="*/ 0 w 242"/>
                  <a:gd name="T39" fmla="*/ 0 h 114"/>
                  <a:gd name="T40" fmla="*/ 0 w 242"/>
                  <a:gd name="T41" fmla="*/ 0 h 114"/>
                  <a:gd name="T42" fmla="*/ 0 w 242"/>
                  <a:gd name="T43" fmla="*/ 0 h 114"/>
                  <a:gd name="T44" fmla="*/ 0 w 242"/>
                  <a:gd name="T45" fmla="*/ 0 h 114"/>
                  <a:gd name="T46" fmla="*/ 0 w 242"/>
                  <a:gd name="T47" fmla="*/ 0 h 114"/>
                  <a:gd name="T48" fmla="*/ 0 w 242"/>
                  <a:gd name="T49" fmla="*/ 0 h 114"/>
                  <a:gd name="T50" fmla="*/ 0 w 242"/>
                  <a:gd name="T51" fmla="*/ 0 h 114"/>
                  <a:gd name="T52" fmla="*/ 0 w 242"/>
                  <a:gd name="T53" fmla="*/ 0 h 114"/>
                  <a:gd name="T54" fmla="*/ 0 w 242"/>
                  <a:gd name="T55" fmla="*/ 0 h 114"/>
                  <a:gd name="T56" fmla="*/ 0 w 242"/>
                  <a:gd name="T57" fmla="*/ 0 h 114"/>
                  <a:gd name="T58" fmla="*/ 0 w 242"/>
                  <a:gd name="T59" fmla="*/ 0 h 114"/>
                  <a:gd name="T60" fmla="*/ 0 w 242"/>
                  <a:gd name="T61" fmla="*/ 0 h 114"/>
                  <a:gd name="T62" fmla="*/ 0 w 242"/>
                  <a:gd name="T63" fmla="*/ 0 h 114"/>
                  <a:gd name="T64" fmla="*/ 0 w 242"/>
                  <a:gd name="T65" fmla="*/ 0 h 114"/>
                  <a:gd name="T66" fmla="*/ 0 w 242"/>
                  <a:gd name="T67" fmla="*/ 0 h 114"/>
                  <a:gd name="T68" fmla="*/ 0 w 242"/>
                  <a:gd name="T69" fmla="*/ 0 h 114"/>
                  <a:gd name="T70" fmla="*/ 0 w 242"/>
                  <a:gd name="T71" fmla="*/ 0 h 11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2"/>
                  <a:gd name="T109" fmla="*/ 0 h 114"/>
                  <a:gd name="T110" fmla="*/ 242 w 242"/>
                  <a:gd name="T111" fmla="*/ 114 h 11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1" name="Freeform 71"/>
              <p:cNvSpPr/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0 w 246"/>
                  <a:gd name="T1" fmla="*/ 0 h 123"/>
                  <a:gd name="T2" fmla="*/ 0 w 246"/>
                  <a:gd name="T3" fmla="*/ 0 h 123"/>
                  <a:gd name="T4" fmla="*/ 0 w 246"/>
                  <a:gd name="T5" fmla="*/ 0 h 123"/>
                  <a:gd name="T6" fmla="*/ 0 w 246"/>
                  <a:gd name="T7" fmla="*/ 0 h 123"/>
                  <a:gd name="T8" fmla="*/ 0 w 246"/>
                  <a:gd name="T9" fmla="*/ 0 h 123"/>
                  <a:gd name="T10" fmla="*/ 0 w 246"/>
                  <a:gd name="T11" fmla="*/ 0 h 123"/>
                  <a:gd name="T12" fmla="*/ 0 w 246"/>
                  <a:gd name="T13" fmla="*/ 0 h 123"/>
                  <a:gd name="T14" fmla="*/ 0 w 246"/>
                  <a:gd name="T15" fmla="*/ 0 h 123"/>
                  <a:gd name="T16" fmla="*/ 0 w 246"/>
                  <a:gd name="T17" fmla="*/ 0 h 123"/>
                  <a:gd name="T18" fmla="*/ 0 w 246"/>
                  <a:gd name="T19" fmla="*/ 0 h 123"/>
                  <a:gd name="T20" fmla="*/ 0 w 246"/>
                  <a:gd name="T21" fmla="*/ 0 h 123"/>
                  <a:gd name="T22" fmla="*/ 0 w 246"/>
                  <a:gd name="T23" fmla="*/ 0 h 123"/>
                  <a:gd name="T24" fmla="*/ 0 w 246"/>
                  <a:gd name="T25" fmla="*/ 0 h 123"/>
                  <a:gd name="T26" fmla="*/ 0 w 246"/>
                  <a:gd name="T27" fmla="*/ 0 h 123"/>
                  <a:gd name="T28" fmla="*/ 0 w 246"/>
                  <a:gd name="T29" fmla="*/ 0 h 123"/>
                  <a:gd name="T30" fmla="*/ 0 w 246"/>
                  <a:gd name="T31" fmla="*/ 0 h 123"/>
                  <a:gd name="T32" fmla="*/ 0 w 246"/>
                  <a:gd name="T33" fmla="*/ 0 h 123"/>
                  <a:gd name="T34" fmla="*/ 0 w 246"/>
                  <a:gd name="T35" fmla="*/ 0 h 123"/>
                  <a:gd name="T36" fmla="*/ 0 w 246"/>
                  <a:gd name="T37" fmla="*/ 0 h 123"/>
                  <a:gd name="T38" fmla="*/ 0 w 246"/>
                  <a:gd name="T39" fmla="*/ 0 h 123"/>
                  <a:gd name="T40" fmla="*/ 0 w 246"/>
                  <a:gd name="T41" fmla="*/ 0 h 123"/>
                  <a:gd name="T42" fmla="*/ 0 w 246"/>
                  <a:gd name="T43" fmla="*/ 0 h 123"/>
                  <a:gd name="T44" fmla="*/ 0 w 246"/>
                  <a:gd name="T45" fmla="*/ 0 h 123"/>
                  <a:gd name="T46" fmla="*/ 0 w 246"/>
                  <a:gd name="T47" fmla="*/ 0 h 123"/>
                  <a:gd name="T48" fmla="*/ 0 w 246"/>
                  <a:gd name="T49" fmla="*/ 0 h 123"/>
                  <a:gd name="T50" fmla="*/ 0 w 246"/>
                  <a:gd name="T51" fmla="*/ 0 h 123"/>
                  <a:gd name="T52" fmla="*/ 0 w 246"/>
                  <a:gd name="T53" fmla="*/ 0 h 123"/>
                  <a:gd name="T54" fmla="*/ 0 w 246"/>
                  <a:gd name="T55" fmla="*/ 0 h 123"/>
                  <a:gd name="T56" fmla="*/ 0 w 246"/>
                  <a:gd name="T57" fmla="*/ 0 h 123"/>
                  <a:gd name="T58" fmla="*/ 0 w 246"/>
                  <a:gd name="T59" fmla="*/ 0 h 123"/>
                  <a:gd name="T60" fmla="*/ 0 w 246"/>
                  <a:gd name="T61" fmla="*/ 0 h 123"/>
                  <a:gd name="T62" fmla="*/ 0 w 246"/>
                  <a:gd name="T63" fmla="*/ 0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6"/>
                  <a:gd name="T97" fmla="*/ 0 h 123"/>
                  <a:gd name="T98" fmla="*/ 246 w 246"/>
                  <a:gd name="T99" fmla="*/ 123 h 1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2" name="Freeform 72"/>
              <p:cNvSpPr/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w 249"/>
                  <a:gd name="T33" fmla="*/ 0 h 132"/>
                  <a:gd name="T34" fmla="*/ 0 w 249"/>
                  <a:gd name="T35" fmla="*/ 0 h 132"/>
                  <a:gd name="T36" fmla="*/ 0 w 249"/>
                  <a:gd name="T37" fmla="*/ 0 h 132"/>
                  <a:gd name="T38" fmla="*/ 0 w 249"/>
                  <a:gd name="T39" fmla="*/ 0 h 132"/>
                  <a:gd name="T40" fmla="*/ 0 w 249"/>
                  <a:gd name="T41" fmla="*/ 0 h 132"/>
                  <a:gd name="T42" fmla="*/ 0 w 249"/>
                  <a:gd name="T43" fmla="*/ 0 h 132"/>
                  <a:gd name="T44" fmla="*/ 0 w 249"/>
                  <a:gd name="T45" fmla="*/ 0 h 132"/>
                  <a:gd name="T46" fmla="*/ 0 w 249"/>
                  <a:gd name="T47" fmla="*/ 0 h 132"/>
                  <a:gd name="T48" fmla="*/ 0 w 249"/>
                  <a:gd name="T49" fmla="*/ 0 h 132"/>
                  <a:gd name="T50" fmla="*/ 0 w 249"/>
                  <a:gd name="T51" fmla="*/ 0 h 132"/>
                  <a:gd name="T52" fmla="*/ 0 w 249"/>
                  <a:gd name="T53" fmla="*/ 0 h 132"/>
                  <a:gd name="T54" fmla="*/ 0 w 249"/>
                  <a:gd name="T55" fmla="*/ 0 h 132"/>
                  <a:gd name="T56" fmla="*/ 0 w 249"/>
                  <a:gd name="T57" fmla="*/ 0 h 132"/>
                  <a:gd name="T58" fmla="*/ 0 w 249"/>
                  <a:gd name="T59" fmla="*/ 0 h 132"/>
                  <a:gd name="T60" fmla="*/ 0 w 249"/>
                  <a:gd name="T61" fmla="*/ 0 h 132"/>
                  <a:gd name="T62" fmla="*/ 0 w 249"/>
                  <a:gd name="T63" fmla="*/ 0 h 132"/>
                  <a:gd name="T64" fmla="*/ 0 w 249"/>
                  <a:gd name="T65" fmla="*/ 0 h 1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9"/>
                  <a:gd name="T100" fmla="*/ 0 h 132"/>
                  <a:gd name="T101" fmla="*/ 249 w 249"/>
                  <a:gd name="T102" fmla="*/ 132 h 1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3" name="Freeform 73"/>
              <p:cNvSpPr/>
              <p:nvPr/>
            </p:nvSpPr>
            <p:spPr bwMode="auto">
              <a:xfrm>
                <a:off x="1134" y="2665"/>
                <a:ext cx="51" cy="22"/>
              </a:xfrm>
              <a:custGeom>
                <a:avLst/>
                <a:gdLst>
                  <a:gd name="T0" fmla="*/ 0 w 251"/>
                  <a:gd name="T1" fmla="*/ 0 h 140"/>
                  <a:gd name="T2" fmla="*/ 0 w 251"/>
                  <a:gd name="T3" fmla="*/ 0 h 140"/>
                  <a:gd name="T4" fmla="*/ 0 w 251"/>
                  <a:gd name="T5" fmla="*/ 0 h 140"/>
                  <a:gd name="T6" fmla="*/ 0 w 251"/>
                  <a:gd name="T7" fmla="*/ 0 h 140"/>
                  <a:gd name="T8" fmla="*/ 0 w 251"/>
                  <a:gd name="T9" fmla="*/ 0 h 140"/>
                  <a:gd name="T10" fmla="*/ 0 w 251"/>
                  <a:gd name="T11" fmla="*/ 0 h 140"/>
                  <a:gd name="T12" fmla="*/ 0 w 251"/>
                  <a:gd name="T13" fmla="*/ 0 h 140"/>
                  <a:gd name="T14" fmla="*/ 0 w 251"/>
                  <a:gd name="T15" fmla="*/ 0 h 140"/>
                  <a:gd name="T16" fmla="*/ 0 w 251"/>
                  <a:gd name="T17" fmla="*/ 0 h 140"/>
                  <a:gd name="T18" fmla="*/ 0 w 251"/>
                  <a:gd name="T19" fmla="*/ 0 h 140"/>
                  <a:gd name="T20" fmla="*/ 0 w 251"/>
                  <a:gd name="T21" fmla="*/ 0 h 140"/>
                  <a:gd name="T22" fmla="*/ 0 w 251"/>
                  <a:gd name="T23" fmla="*/ 0 h 140"/>
                  <a:gd name="T24" fmla="*/ 0 w 251"/>
                  <a:gd name="T25" fmla="*/ 0 h 140"/>
                  <a:gd name="T26" fmla="*/ 0 w 251"/>
                  <a:gd name="T27" fmla="*/ 0 h 140"/>
                  <a:gd name="T28" fmla="*/ 0 w 251"/>
                  <a:gd name="T29" fmla="*/ 0 h 140"/>
                  <a:gd name="T30" fmla="*/ 0 w 251"/>
                  <a:gd name="T31" fmla="*/ 0 h 140"/>
                  <a:gd name="T32" fmla="*/ 0 w 251"/>
                  <a:gd name="T33" fmla="*/ 0 h 140"/>
                  <a:gd name="T34" fmla="*/ 0 w 251"/>
                  <a:gd name="T35" fmla="*/ 0 h 140"/>
                  <a:gd name="T36" fmla="*/ 0 w 251"/>
                  <a:gd name="T37" fmla="*/ 0 h 140"/>
                  <a:gd name="T38" fmla="*/ 0 w 251"/>
                  <a:gd name="T39" fmla="*/ 0 h 140"/>
                  <a:gd name="T40" fmla="*/ 0 w 251"/>
                  <a:gd name="T41" fmla="*/ 0 h 140"/>
                  <a:gd name="T42" fmla="*/ 0 w 251"/>
                  <a:gd name="T43" fmla="*/ 0 h 140"/>
                  <a:gd name="T44" fmla="*/ 0 w 251"/>
                  <a:gd name="T45" fmla="*/ 0 h 140"/>
                  <a:gd name="T46" fmla="*/ 0 w 251"/>
                  <a:gd name="T47" fmla="*/ 0 h 140"/>
                  <a:gd name="T48" fmla="*/ 0 w 251"/>
                  <a:gd name="T49" fmla="*/ 0 h 140"/>
                  <a:gd name="T50" fmla="*/ 0 w 251"/>
                  <a:gd name="T51" fmla="*/ 0 h 140"/>
                  <a:gd name="T52" fmla="*/ 0 w 251"/>
                  <a:gd name="T53" fmla="*/ 0 h 140"/>
                  <a:gd name="T54" fmla="*/ 0 w 251"/>
                  <a:gd name="T55" fmla="*/ 0 h 140"/>
                  <a:gd name="T56" fmla="*/ 0 w 251"/>
                  <a:gd name="T57" fmla="*/ 0 h 140"/>
                  <a:gd name="T58" fmla="*/ 0 w 251"/>
                  <a:gd name="T59" fmla="*/ 0 h 140"/>
                  <a:gd name="T60" fmla="*/ 0 w 251"/>
                  <a:gd name="T61" fmla="*/ 0 h 140"/>
                  <a:gd name="T62" fmla="*/ 0 w 251"/>
                  <a:gd name="T63" fmla="*/ 0 h 140"/>
                  <a:gd name="T64" fmla="*/ 0 w 251"/>
                  <a:gd name="T65" fmla="*/ 0 h 140"/>
                  <a:gd name="T66" fmla="*/ 0 w 251"/>
                  <a:gd name="T67" fmla="*/ 0 h 140"/>
                  <a:gd name="T68" fmla="*/ 0 w 251"/>
                  <a:gd name="T69" fmla="*/ 0 h 140"/>
                  <a:gd name="T70" fmla="*/ 0 w 251"/>
                  <a:gd name="T71" fmla="*/ 0 h 1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1"/>
                  <a:gd name="T109" fmla="*/ 0 h 140"/>
                  <a:gd name="T110" fmla="*/ 251 w 251"/>
                  <a:gd name="T111" fmla="*/ 140 h 1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4" name="Freeform 74"/>
              <p:cNvSpPr/>
              <p:nvPr/>
            </p:nvSpPr>
            <p:spPr bwMode="auto">
              <a:xfrm>
                <a:off x="1137" y="2663"/>
                <a:ext cx="50" cy="24"/>
              </a:xfrm>
              <a:custGeom>
                <a:avLst/>
                <a:gdLst>
                  <a:gd name="T0" fmla="*/ 0 w 251"/>
                  <a:gd name="T1" fmla="*/ 0 h 146"/>
                  <a:gd name="T2" fmla="*/ 0 w 251"/>
                  <a:gd name="T3" fmla="*/ 0 h 146"/>
                  <a:gd name="T4" fmla="*/ 0 w 251"/>
                  <a:gd name="T5" fmla="*/ 0 h 146"/>
                  <a:gd name="T6" fmla="*/ 0 w 251"/>
                  <a:gd name="T7" fmla="*/ 0 h 146"/>
                  <a:gd name="T8" fmla="*/ 0 w 251"/>
                  <a:gd name="T9" fmla="*/ 0 h 146"/>
                  <a:gd name="T10" fmla="*/ 0 w 251"/>
                  <a:gd name="T11" fmla="*/ 0 h 146"/>
                  <a:gd name="T12" fmla="*/ 0 w 251"/>
                  <a:gd name="T13" fmla="*/ 0 h 146"/>
                  <a:gd name="T14" fmla="*/ 0 w 251"/>
                  <a:gd name="T15" fmla="*/ 0 h 146"/>
                  <a:gd name="T16" fmla="*/ 0 w 251"/>
                  <a:gd name="T17" fmla="*/ 0 h 146"/>
                  <a:gd name="T18" fmla="*/ 0 w 251"/>
                  <a:gd name="T19" fmla="*/ 0 h 146"/>
                  <a:gd name="T20" fmla="*/ 0 w 251"/>
                  <a:gd name="T21" fmla="*/ 0 h 146"/>
                  <a:gd name="T22" fmla="*/ 0 w 251"/>
                  <a:gd name="T23" fmla="*/ 0 h 146"/>
                  <a:gd name="T24" fmla="*/ 0 w 251"/>
                  <a:gd name="T25" fmla="*/ 0 h 146"/>
                  <a:gd name="T26" fmla="*/ 0 w 251"/>
                  <a:gd name="T27" fmla="*/ 0 h 146"/>
                  <a:gd name="T28" fmla="*/ 0 w 251"/>
                  <a:gd name="T29" fmla="*/ 0 h 146"/>
                  <a:gd name="T30" fmla="*/ 0 w 251"/>
                  <a:gd name="T31" fmla="*/ 0 h 146"/>
                  <a:gd name="T32" fmla="*/ 0 w 251"/>
                  <a:gd name="T33" fmla="*/ 0 h 146"/>
                  <a:gd name="T34" fmla="*/ 0 w 251"/>
                  <a:gd name="T35" fmla="*/ 0 h 146"/>
                  <a:gd name="T36" fmla="*/ 0 w 251"/>
                  <a:gd name="T37" fmla="*/ 0 h 146"/>
                  <a:gd name="T38" fmla="*/ 0 w 251"/>
                  <a:gd name="T39" fmla="*/ 0 h 146"/>
                  <a:gd name="T40" fmla="*/ 0 w 251"/>
                  <a:gd name="T41" fmla="*/ 0 h 146"/>
                  <a:gd name="T42" fmla="*/ 0 w 251"/>
                  <a:gd name="T43" fmla="*/ 0 h 146"/>
                  <a:gd name="T44" fmla="*/ 0 w 251"/>
                  <a:gd name="T45" fmla="*/ 0 h 146"/>
                  <a:gd name="T46" fmla="*/ 0 w 251"/>
                  <a:gd name="T47" fmla="*/ 0 h 146"/>
                  <a:gd name="T48" fmla="*/ 0 w 251"/>
                  <a:gd name="T49" fmla="*/ 0 h 146"/>
                  <a:gd name="T50" fmla="*/ 0 w 251"/>
                  <a:gd name="T51" fmla="*/ 0 h 146"/>
                  <a:gd name="T52" fmla="*/ 0 w 251"/>
                  <a:gd name="T53" fmla="*/ 0 h 146"/>
                  <a:gd name="T54" fmla="*/ 0 w 251"/>
                  <a:gd name="T55" fmla="*/ 0 h 146"/>
                  <a:gd name="T56" fmla="*/ 0 w 251"/>
                  <a:gd name="T57" fmla="*/ 0 h 146"/>
                  <a:gd name="T58" fmla="*/ 0 w 251"/>
                  <a:gd name="T59" fmla="*/ 0 h 146"/>
                  <a:gd name="T60" fmla="*/ 0 w 251"/>
                  <a:gd name="T61" fmla="*/ 0 h 146"/>
                  <a:gd name="T62" fmla="*/ 0 w 251"/>
                  <a:gd name="T63" fmla="*/ 0 h 146"/>
                  <a:gd name="T64" fmla="*/ 0 w 251"/>
                  <a:gd name="T65" fmla="*/ 0 h 146"/>
                  <a:gd name="T66" fmla="*/ 0 w 251"/>
                  <a:gd name="T67" fmla="*/ 0 h 146"/>
                  <a:gd name="T68" fmla="*/ 0 w 251"/>
                  <a:gd name="T69" fmla="*/ 0 h 146"/>
                  <a:gd name="T70" fmla="*/ 0 w 251"/>
                  <a:gd name="T71" fmla="*/ 0 h 146"/>
                  <a:gd name="T72" fmla="*/ 0 w 251"/>
                  <a:gd name="T73" fmla="*/ 0 h 1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1"/>
                  <a:gd name="T112" fmla="*/ 0 h 146"/>
                  <a:gd name="T113" fmla="*/ 251 w 251"/>
                  <a:gd name="T114" fmla="*/ 146 h 14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5" name="Freeform 75"/>
              <p:cNvSpPr/>
              <p:nvPr/>
            </p:nvSpPr>
            <p:spPr bwMode="auto">
              <a:xfrm>
                <a:off x="1138" y="2660"/>
                <a:ext cx="50" cy="25"/>
              </a:xfrm>
              <a:custGeom>
                <a:avLst/>
                <a:gdLst>
                  <a:gd name="T0" fmla="*/ 0 w 249"/>
                  <a:gd name="T1" fmla="*/ 0 h 154"/>
                  <a:gd name="T2" fmla="*/ 0 w 249"/>
                  <a:gd name="T3" fmla="*/ 0 h 154"/>
                  <a:gd name="T4" fmla="*/ 0 w 249"/>
                  <a:gd name="T5" fmla="*/ 0 h 154"/>
                  <a:gd name="T6" fmla="*/ 0 w 249"/>
                  <a:gd name="T7" fmla="*/ 0 h 154"/>
                  <a:gd name="T8" fmla="*/ 0 w 249"/>
                  <a:gd name="T9" fmla="*/ 0 h 154"/>
                  <a:gd name="T10" fmla="*/ 0 w 249"/>
                  <a:gd name="T11" fmla="*/ 0 h 154"/>
                  <a:gd name="T12" fmla="*/ 0 w 249"/>
                  <a:gd name="T13" fmla="*/ 0 h 154"/>
                  <a:gd name="T14" fmla="*/ 0 w 249"/>
                  <a:gd name="T15" fmla="*/ 0 h 154"/>
                  <a:gd name="T16" fmla="*/ 0 w 249"/>
                  <a:gd name="T17" fmla="*/ 0 h 154"/>
                  <a:gd name="T18" fmla="*/ 0 w 249"/>
                  <a:gd name="T19" fmla="*/ 0 h 154"/>
                  <a:gd name="T20" fmla="*/ 0 w 249"/>
                  <a:gd name="T21" fmla="*/ 0 h 154"/>
                  <a:gd name="T22" fmla="*/ 0 w 249"/>
                  <a:gd name="T23" fmla="*/ 0 h 154"/>
                  <a:gd name="T24" fmla="*/ 0 w 249"/>
                  <a:gd name="T25" fmla="*/ 0 h 154"/>
                  <a:gd name="T26" fmla="*/ 0 w 249"/>
                  <a:gd name="T27" fmla="*/ 0 h 154"/>
                  <a:gd name="T28" fmla="*/ 0 w 249"/>
                  <a:gd name="T29" fmla="*/ 0 h 154"/>
                  <a:gd name="T30" fmla="*/ 0 w 249"/>
                  <a:gd name="T31" fmla="*/ 0 h 154"/>
                  <a:gd name="T32" fmla="*/ 0 w 249"/>
                  <a:gd name="T33" fmla="*/ 0 h 154"/>
                  <a:gd name="T34" fmla="*/ 0 w 249"/>
                  <a:gd name="T35" fmla="*/ 0 h 154"/>
                  <a:gd name="T36" fmla="*/ 0 w 249"/>
                  <a:gd name="T37" fmla="*/ 0 h 154"/>
                  <a:gd name="T38" fmla="*/ 0 w 249"/>
                  <a:gd name="T39" fmla="*/ 0 h 154"/>
                  <a:gd name="T40" fmla="*/ 0 w 249"/>
                  <a:gd name="T41" fmla="*/ 0 h 154"/>
                  <a:gd name="T42" fmla="*/ 0 w 249"/>
                  <a:gd name="T43" fmla="*/ 0 h 154"/>
                  <a:gd name="T44" fmla="*/ 0 w 249"/>
                  <a:gd name="T45" fmla="*/ 0 h 154"/>
                  <a:gd name="T46" fmla="*/ 0 w 249"/>
                  <a:gd name="T47" fmla="*/ 0 h 154"/>
                  <a:gd name="T48" fmla="*/ 0 w 249"/>
                  <a:gd name="T49" fmla="*/ 0 h 154"/>
                  <a:gd name="T50" fmla="*/ 0 w 249"/>
                  <a:gd name="T51" fmla="*/ 0 h 154"/>
                  <a:gd name="T52" fmla="*/ 0 w 249"/>
                  <a:gd name="T53" fmla="*/ 0 h 154"/>
                  <a:gd name="T54" fmla="*/ 0 w 249"/>
                  <a:gd name="T55" fmla="*/ 0 h 154"/>
                  <a:gd name="T56" fmla="*/ 0 w 249"/>
                  <a:gd name="T57" fmla="*/ 0 h 154"/>
                  <a:gd name="T58" fmla="*/ 0 w 249"/>
                  <a:gd name="T59" fmla="*/ 0 h 154"/>
                  <a:gd name="T60" fmla="*/ 0 w 249"/>
                  <a:gd name="T61" fmla="*/ 0 h 154"/>
                  <a:gd name="T62" fmla="*/ 0 w 249"/>
                  <a:gd name="T63" fmla="*/ 0 h 154"/>
                  <a:gd name="T64" fmla="*/ 0 w 249"/>
                  <a:gd name="T65" fmla="*/ 0 h 154"/>
                  <a:gd name="T66" fmla="*/ 0 w 249"/>
                  <a:gd name="T67" fmla="*/ 0 h 154"/>
                  <a:gd name="T68" fmla="*/ 0 w 249"/>
                  <a:gd name="T69" fmla="*/ 0 h 154"/>
                  <a:gd name="T70" fmla="*/ 0 w 249"/>
                  <a:gd name="T71" fmla="*/ 0 h 154"/>
                  <a:gd name="T72" fmla="*/ 0 w 249"/>
                  <a:gd name="T73" fmla="*/ 0 h 154"/>
                  <a:gd name="T74" fmla="*/ 0 w 249"/>
                  <a:gd name="T75" fmla="*/ 0 h 154"/>
                  <a:gd name="T76" fmla="*/ 0 w 249"/>
                  <a:gd name="T77" fmla="*/ 0 h 154"/>
                  <a:gd name="T78" fmla="*/ 0 w 249"/>
                  <a:gd name="T79" fmla="*/ 0 h 15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9"/>
                  <a:gd name="T121" fmla="*/ 0 h 154"/>
                  <a:gd name="T122" fmla="*/ 249 w 249"/>
                  <a:gd name="T123" fmla="*/ 154 h 15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6" name="Freeform 76"/>
              <p:cNvSpPr/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0 w 246"/>
                  <a:gd name="T1" fmla="*/ 0 h 159"/>
                  <a:gd name="T2" fmla="*/ 0 w 246"/>
                  <a:gd name="T3" fmla="*/ 0 h 159"/>
                  <a:gd name="T4" fmla="*/ 0 w 246"/>
                  <a:gd name="T5" fmla="*/ 0 h 159"/>
                  <a:gd name="T6" fmla="*/ 0 w 246"/>
                  <a:gd name="T7" fmla="*/ 0 h 159"/>
                  <a:gd name="T8" fmla="*/ 0 w 246"/>
                  <a:gd name="T9" fmla="*/ 0 h 159"/>
                  <a:gd name="T10" fmla="*/ 0 w 246"/>
                  <a:gd name="T11" fmla="*/ 0 h 159"/>
                  <a:gd name="T12" fmla="*/ 0 w 246"/>
                  <a:gd name="T13" fmla="*/ 0 h 159"/>
                  <a:gd name="T14" fmla="*/ 0 w 246"/>
                  <a:gd name="T15" fmla="*/ 0 h 159"/>
                  <a:gd name="T16" fmla="*/ 0 w 246"/>
                  <a:gd name="T17" fmla="*/ 0 h 159"/>
                  <a:gd name="T18" fmla="*/ 0 w 246"/>
                  <a:gd name="T19" fmla="*/ 0 h 159"/>
                  <a:gd name="T20" fmla="*/ 0 w 246"/>
                  <a:gd name="T21" fmla="*/ 0 h 159"/>
                  <a:gd name="T22" fmla="*/ 0 w 246"/>
                  <a:gd name="T23" fmla="*/ 0 h 159"/>
                  <a:gd name="T24" fmla="*/ 0 w 246"/>
                  <a:gd name="T25" fmla="*/ 0 h 159"/>
                  <a:gd name="T26" fmla="*/ 0 w 246"/>
                  <a:gd name="T27" fmla="*/ 0 h 159"/>
                  <a:gd name="T28" fmla="*/ 0 w 246"/>
                  <a:gd name="T29" fmla="*/ 0 h 159"/>
                  <a:gd name="T30" fmla="*/ 0 w 246"/>
                  <a:gd name="T31" fmla="*/ 0 h 159"/>
                  <a:gd name="T32" fmla="*/ 0 w 246"/>
                  <a:gd name="T33" fmla="*/ 0 h 159"/>
                  <a:gd name="T34" fmla="*/ 0 w 246"/>
                  <a:gd name="T35" fmla="*/ 0 h 159"/>
                  <a:gd name="T36" fmla="*/ 0 w 246"/>
                  <a:gd name="T37" fmla="*/ 0 h 159"/>
                  <a:gd name="T38" fmla="*/ 0 w 246"/>
                  <a:gd name="T39" fmla="*/ 0 h 159"/>
                  <a:gd name="T40" fmla="*/ 0 w 246"/>
                  <a:gd name="T41" fmla="*/ 0 h 159"/>
                  <a:gd name="T42" fmla="*/ 0 w 246"/>
                  <a:gd name="T43" fmla="*/ 0 h 159"/>
                  <a:gd name="T44" fmla="*/ 0 w 246"/>
                  <a:gd name="T45" fmla="*/ 0 h 159"/>
                  <a:gd name="T46" fmla="*/ 0 w 246"/>
                  <a:gd name="T47" fmla="*/ 0 h 159"/>
                  <a:gd name="T48" fmla="*/ 0 w 246"/>
                  <a:gd name="T49" fmla="*/ 0 h 159"/>
                  <a:gd name="T50" fmla="*/ 0 w 246"/>
                  <a:gd name="T51" fmla="*/ 0 h 159"/>
                  <a:gd name="T52" fmla="*/ 0 w 246"/>
                  <a:gd name="T53" fmla="*/ 0 h 159"/>
                  <a:gd name="T54" fmla="*/ 0 w 246"/>
                  <a:gd name="T55" fmla="*/ 0 h 159"/>
                  <a:gd name="T56" fmla="*/ 0 w 246"/>
                  <a:gd name="T57" fmla="*/ 0 h 159"/>
                  <a:gd name="T58" fmla="*/ 0 w 246"/>
                  <a:gd name="T59" fmla="*/ 0 h 159"/>
                  <a:gd name="T60" fmla="*/ 0 w 246"/>
                  <a:gd name="T61" fmla="*/ 0 h 159"/>
                  <a:gd name="T62" fmla="*/ 0 w 246"/>
                  <a:gd name="T63" fmla="*/ 0 h 159"/>
                  <a:gd name="T64" fmla="*/ 0 w 246"/>
                  <a:gd name="T65" fmla="*/ 0 h 159"/>
                  <a:gd name="T66" fmla="*/ 0 w 246"/>
                  <a:gd name="T67" fmla="*/ 0 h 159"/>
                  <a:gd name="T68" fmla="*/ 0 w 246"/>
                  <a:gd name="T69" fmla="*/ 0 h 159"/>
                  <a:gd name="T70" fmla="*/ 0 w 246"/>
                  <a:gd name="T71" fmla="*/ 0 h 159"/>
                  <a:gd name="T72" fmla="*/ 0 w 246"/>
                  <a:gd name="T73" fmla="*/ 0 h 159"/>
                  <a:gd name="T74" fmla="*/ 0 w 246"/>
                  <a:gd name="T75" fmla="*/ 0 h 159"/>
                  <a:gd name="T76" fmla="*/ 0 w 246"/>
                  <a:gd name="T77" fmla="*/ 0 h 159"/>
                  <a:gd name="T78" fmla="*/ 0 w 246"/>
                  <a:gd name="T79" fmla="*/ 0 h 159"/>
                  <a:gd name="T80" fmla="*/ 0 w 246"/>
                  <a:gd name="T81" fmla="*/ 0 h 159"/>
                  <a:gd name="T82" fmla="*/ 0 w 246"/>
                  <a:gd name="T83" fmla="*/ 0 h 159"/>
                  <a:gd name="T84" fmla="*/ 0 w 246"/>
                  <a:gd name="T85" fmla="*/ 0 h 159"/>
                  <a:gd name="T86" fmla="*/ 0 w 246"/>
                  <a:gd name="T87" fmla="*/ 0 h 1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6"/>
                  <a:gd name="T133" fmla="*/ 0 h 159"/>
                  <a:gd name="T134" fmla="*/ 246 w 246"/>
                  <a:gd name="T135" fmla="*/ 159 h 15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7" name="Freeform 77"/>
              <p:cNvSpPr/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0 w 243"/>
                  <a:gd name="T1" fmla="*/ 0 h 164"/>
                  <a:gd name="T2" fmla="*/ 0 w 243"/>
                  <a:gd name="T3" fmla="*/ 0 h 164"/>
                  <a:gd name="T4" fmla="*/ 0 w 243"/>
                  <a:gd name="T5" fmla="*/ 0 h 164"/>
                  <a:gd name="T6" fmla="*/ 0 w 243"/>
                  <a:gd name="T7" fmla="*/ 0 h 164"/>
                  <a:gd name="T8" fmla="*/ 0 w 243"/>
                  <a:gd name="T9" fmla="*/ 0 h 164"/>
                  <a:gd name="T10" fmla="*/ 0 w 243"/>
                  <a:gd name="T11" fmla="*/ 0 h 164"/>
                  <a:gd name="T12" fmla="*/ 0 w 243"/>
                  <a:gd name="T13" fmla="*/ 0 h 164"/>
                  <a:gd name="T14" fmla="*/ 0 w 243"/>
                  <a:gd name="T15" fmla="*/ 0 h 164"/>
                  <a:gd name="T16" fmla="*/ 0 w 243"/>
                  <a:gd name="T17" fmla="*/ 0 h 164"/>
                  <a:gd name="T18" fmla="*/ 0 w 243"/>
                  <a:gd name="T19" fmla="*/ 0 h 164"/>
                  <a:gd name="T20" fmla="*/ 0 w 243"/>
                  <a:gd name="T21" fmla="*/ 0 h 164"/>
                  <a:gd name="T22" fmla="*/ 0 w 243"/>
                  <a:gd name="T23" fmla="*/ 0 h 164"/>
                  <a:gd name="T24" fmla="*/ 0 w 243"/>
                  <a:gd name="T25" fmla="*/ 0 h 164"/>
                  <a:gd name="T26" fmla="*/ 0 w 243"/>
                  <a:gd name="T27" fmla="*/ 0 h 164"/>
                  <a:gd name="T28" fmla="*/ 0 w 243"/>
                  <a:gd name="T29" fmla="*/ 0 h 164"/>
                  <a:gd name="T30" fmla="*/ 0 w 243"/>
                  <a:gd name="T31" fmla="*/ 0 h 164"/>
                  <a:gd name="T32" fmla="*/ 0 w 243"/>
                  <a:gd name="T33" fmla="*/ 0 h 164"/>
                  <a:gd name="T34" fmla="*/ 0 w 243"/>
                  <a:gd name="T35" fmla="*/ 0 h 164"/>
                  <a:gd name="T36" fmla="*/ 0 w 243"/>
                  <a:gd name="T37" fmla="*/ 0 h 164"/>
                  <a:gd name="T38" fmla="*/ 0 w 243"/>
                  <a:gd name="T39" fmla="*/ 0 h 164"/>
                  <a:gd name="T40" fmla="*/ 0 w 243"/>
                  <a:gd name="T41" fmla="*/ 0 h 164"/>
                  <a:gd name="T42" fmla="*/ 0 w 243"/>
                  <a:gd name="T43" fmla="*/ 0 h 164"/>
                  <a:gd name="T44" fmla="*/ 0 w 243"/>
                  <a:gd name="T45" fmla="*/ 0 h 164"/>
                  <a:gd name="T46" fmla="*/ 0 w 243"/>
                  <a:gd name="T47" fmla="*/ 0 h 164"/>
                  <a:gd name="T48" fmla="*/ 0 w 243"/>
                  <a:gd name="T49" fmla="*/ 0 h 164"/>
                  <a:gd name="T50" fmla="*/ 0 w 243"/>
                  <a:gd name="T51" fmla="*/ 0 h 164"/>
                  <a:gd name="T52" fmla="*/ 0 w 243"/>
                  <a:gd name="T53" fmla="*/ 0 h 164"/>
                  <a:gd name="T54" fmla="*/ 0 w 243"/>
                  <a:gd name="T55" fmla="*/ 0 h 164"/>
                  <a:gd name="T56" fmla="*/ 0 w 243"/>
                  <a:gd name="T57" fmla="*/ 0 h 164"/>
                  <a:gd name="T58" fmla="*/ 0 w 243"/>
                  <a:gd name="T59" fmla="*/ 0 h 164"/>
                  <a:gd name="T60" fmla="*/ 0 w 243"/>
                  <a:gd name="T61" fmla="*/ 0 h 164"/>
                  <a:gd name="T62" fmla="*/ 0 w 243"/>
                  <a:gd name="T63" fmla="*/ 0 h 164"/>
                  <a:gd name="T64" fmla="*/ 0 w 243"/>
                  <a:gd name="T65" fmla="*/ 0 h 164"/>
                  <a:gd name="T66" fmla="*/ 0 w 243"/>
                  <a:gd name="T67" fmla="*/ 0 h 164"/>
                  <a:gd name="T68" fmla="*/ 0 w 243"/>
                  <a:gd name="T69" fmla="*/ 0 h 164"/>
                  <a:gd name="T70" fmla="*/ 0 w 243"/>
                  <a:gd name="T71" fmla="*/ 0 h 164"/>
                  <a:gd name="T72" fmla="*/ 0 w 243"/>
                  <a:gd name="T73" fmla="*/ 0 h 164"/>
                  <a:gd name="T74" fmla="*/ 0 w 243"/>
                  <a:gd name="T75" fmla="*/ 0 h 164"/>
                  <a:gd name="T76" fmla="*/ 0 w 243"/>
                  <a:gd name="T77" fmla="*/ 0 h 164"/>
                  <a:gd name="T78" fmla="*/ 0 w 243"/>
                  <a:gd name="T79" fmla="*/ 0 h 164"/>
                  <a:gd name="T80" fmla="*/ 0 w 243"/>
                  <a:gd name="T81" fmla="*/ 0 h 164"/>
                  <a:gd name="T82" fmla="*/ 0 w 243"/>
                  <a:gd name="T83" fmla="*/ 0 h 164"/>
                  <a:gd name="T84" fmla="*/ 0 w 243"/>
                  <a:gd name="T85" fmla="*/ 0 h 164"/>
                  <a:gd name="T86" fmla="*/ 0 w 243"/>
                  <a:gd name="T87" fmla="*/ 0 h 164"/>
                  <a:gd name="T88" fmla="*/ 0 w 243"/>
                  <a:gd name="T89" fmla="*/ 0 h 164"/>
                  <a:gd name="T90" fmla="*/ 0 w 243"/>
                  <a:gd name="T91" fmla="*/ 0 h 164"/>
                  <a:gd name="T92" fmla="*/ 0 w 243"/>
                  <a:gd name="T93" fmla="*/ 0 h 164"/>
                  <a:gd name="T94" fmla="*/ 0 w 243"/>
                  <a:gd name="T95" fmla="*/ 0 h 1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43"/>
                  <a:gd name="T145" fmla="*/ 0 h 164"/>
                  <a:gd name="T146" fmla="*/ 243 w 243"/>
                  <a:gd name="T147" fmla="*/ 164 h 1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8" name="Freeform 78"/>
              <p:cNvSpPr/>
              <p:nvPr/>
            </p:nvSpPr>
            <p:spPr bwMode="auto">
              <a:xfrm>
                <a:off x="1139" y="2652"/>
                <a:ext cx="48" cy="28"/>
              </a:xfrm>
              <a:custGeom>
                <a:avLst/>
                <a:gdLst>
                  <a:gd name="T0" fmla="*/ 0 w 238"/>
                  <a:gd name="T1" fmla="*/ 0 h 169"/>
                  <a:gd name="T2" fmla="*/ 0 w 238"/>
                  <a:gd name="T3" fmla="*/ 0 h 169"/>
                  <a:gd name="T4" fmla="*/ 0 w 238"/>
                  <a:gd name="T5" fmla="*/ 0 h 169"/>
                  <a:gd name="T6" fmla="*/ 0 w 238"/>
                  <a:gd name="T7" fmla="*/ 0 h 169"/>
                  <a:gd name="T8" fmla="*/ 0 w 238"/>
                  <a:gd name="T9" fmla="*/ 0 h 169"/>
                  <a:gd name="T10" fmla="*/ 0 w 238"/>
                  <a:gd name="T11" fmla="*/ 0 h 169"/>
                  <a:gd name="T12" fmla="*/ 0 w 238"/>
                  <a:gd name="T13" fmla="*/ 0 h 169"/>
                  <a:gd name="T14" fmla="*/ 0 w 238"/>
                  <a:gd name="T15" fmla="*/ 0 h 169"/>
                  <a:gd name="T16" fmla="*/ 0 w 238"/>
                  <a:gd name="T17" fmla="*/ 0 h 169"/>
                  <a:gd name="T18" fmla="*/ 0 w 238"/>
                  <a:gd name="T19" fmla="*/ 0 h 169"/>
                  <a:gd name="T20" fmla="*/ 0 w 238"/>
                  <a:gd name="T21" fmla="*/ 0 h 169"/>
                  <a:gd name="T22" fmla="*/ 0 w 238"/>
                  <a:gd name="T23" fmla="*/ 0 h 169"/>
                  <a:gd name="T24" fmla="*/ 0 w 238"/>
                  <a:gd name="T25" fmla="*/ 0 h 169"/>
                  <a:gd name="T26" fmla="*/ 0 w 238"/>
                  <a:gd name="T27" fmla="*/ 0 h 169"/>
                  <a:gd name="T28" fmla="*/ 0 w 238"/>
                  <a:gd name="T29" fmla="*/ 0 h 169"/>
                  <a:gd name="T30" fmla="*/ 0 w 238"/>
                  <a:gd name="T31" fmla="*/ 0 h 169"/>
                  <a:gd name="T32" fmla="*/ 0 w 238"/>
                  <a:gd name="T33" fmla="*/ 0 h 169"/>
                  <a:gd name="T34" fmla="*/ 0 w 238"/>
                  <a:gd name="T35" fmla="*/ 0 h 169"/>
                  <a:gd name="T36" fmla="*/ 0 w 238"/>
                  <a:gd name="T37" fmla="*/ 0 h 169"/>
                  <a:gd name="T38" fmla="*/ 0 w 238"/>
                  <a:gd name="T39" fmla="*/ 0 h 169"/>
                  <a:gd name="T40" fmla="*/ 0 w 238"/>
                  <a:gd name="T41" fmla="*/ 0 h 169"/>
                  <a:gd name="T42" fmla="*/ 0 w 238"/>
                  <a:gd name="T43" fmla="*/ 0 h 169"/>
                  <a:gd name="T44" fmla="*/ 0 w 238"/>
                  <a:gd name="T45" fmla="*/ 0 h 169"/>
                  <a:gd name="T46" fmla="*/ 0 w 238"/>
                  <a:gd name="T47" fmla="*/ 0 h 169"/>
                  <a:gd name="T48" fmla="*/ 0 w 238"/>
                  <a:gd name="T49" fmla="*/ 0 h 169"/>
                  <a:gd name="T50" fmla="*/ 0 w 238"/>
                  <a:gd name="T51" fmla="*/ 0 h 169"/>
                  <a:gd name="T52" fmla="*/ 0 w 238"/>
                  <a:gd name="T53" fmla="*/ 0 h 169"/>
                  <a:gd name="T54" fmla="*/ 0 w 238"/>
                  <a:gd name="T55" fmla="*/ 0 h 169"/>
                  <a:gd name="T56" fmla="*/ 0 w 238"/>
                  <a:gd name="T57" fmla="*/ 0 h 169"/>
                  <a:gd name="T58" fmla="*/ 0 w 238"/>
                  <a:gd name="T59" fmla="*/ 0 h 169"/>
                  <a:gd name="T60" fmla="*/ 0 w 238"/>
                  <a:gd name="T61" fmla="*/ 0 h 169"/>
                  <a:gd name="T62" fmla="*/ 0 w 238"/>
                  <a:gd name="T63" fmla="*/ 0 h 169"/>
                  <a:gd name="T64" fmla="*/ 0 w 238"/>
                  <a:gd name="T65" fmla="*/ 0 h 169"/>
                  <a:gd name="T66" fmla="*/ 0 w 238"/>
                  <a:gd name="T67" fmla="*/ 0 h 169"/>
                  <a:gd name="T68" fmla="*/ 0 w 238"/>
                  <a:gd name="T69" fmla="*/ 0 h 169"/>
                  <a:gd name="T70" fmla="*/ 0 w 238"/>
                  <a:gd name="T71" fmla="*/ 0 h 169"/>
                  <a:gd name="T72" fmla="*/ 0 w 238"/>
                  <a:gd name="T73" fmla="*/ 0 h 169"/>
                  <a:gd name="T74" fmla="*/ 0 w 238"/>
                  <a:gd name="T75" fmla="*/ 0 h 169"/>
                  <a:gd name="T76" fmla="*/ 0 w 238"/>
                  <a:gd name="T77" fmla="*/ 0 h 169"/>
                  <a:gd name="T78" fmla="*/ 0 w 238"/>
                  <a:gd name="T79" fmla="*/ 0 h 169"/>
                  <a:gd name="T80" fmla="*/ 0 w 238"/>
                  <a:gd name="T81" fmla="*/ 0 h 169"/>
                  <a:gd name="T82" fmla="*/ 0 w 238"/>
                  <a:gd name="T83" fmla="*/ 0 h 169"/>
                  <a:gd name="T84" fmla="*/ 0 w 238"/>
                  <a:gd name="T85" fmla="*/ 0 h 169"/>
                  <a:gd name="T86" fmla="*/ 0 w 238"/>
                  <a:gd name="T87" fmla="*/ 0 h 169"/>
                  <a:gd name="T88" fmla="*/ 0 w 238"/>
                  <a:gd name="T89" fmla="*/ 0 h 169"/>
                  <a:gd name="T90" fmla="*/ 0 w 238"/>
                  <a:gd name="T91" fmla="*/ 0 h 169"/>
                  <a:gd name="T92" fmla="*/ 0 w 238"/>
                  <a:gd name="T93" fmla="*/ 0 h 169"/>
                  <a:gd name="T94" fmla="*/ 0 w 238"/>
                  <a:gd name="T95" fmla="*/ 0 h 169"/>
                  <a:gd name="T96" fmla="*/ 0 w 238"/>
                  <a:gd name="T97" fmla="*/ 0 h 169"/>
                  <a:gd name="T98" fmla="*/ 0 w 238"/>
                  <a:gd name="T99" fmla="*/ 0 h 169"/>
                  <a:gd name="T100" fmla="*/ 0 w 238"/>
                  <a:gd name="T101" fmla="*/ 0 h 169"/>
                  <a:gd name="T102" fmla="*/ 0 w 238"/>
                  <a:gd name="T103" fmla="*/ 0 h 16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"/>
                  <a:gd name="T157" fmla="*/ 0 h 169"/>
                  <a:gd name="T158" fmla="*/ 238 w 238"/>
                  <a:gd name="T159" fmla="*/ 169 h 16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9" name="Freeform 79"/>
              <p:cNvSpPr/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0 w 232"/>
                  <a:gd name="T1" fmla="*/ 0 h 174"/>
                  <a:gd name="T2" fmla="*/ 0 w 232"/>
                  <a:gd name="T3" fmla="*/ 0 h 174"/>
                  <a:gd name="T4" fmla="*/ 0 w 232"/>
                  <a:gd name="T5" fmla="*/ 0 h 174"/>
                  <a:gd name="T6" fmla="*/ 0 w 232"/>
                  <a:gd name="T7" fmla="*/ 0 h 174"/>
                  <a:gd name="T8" fmla="*/ 0 w 232"/>
                  <a:gd name="T9" fmla="*/ 0 h 174"/>
                  <a:gd name="T10" fmla="*/ 0 w 232"/>
                  <a:gd name="T11" fmla="*/ 0 h 174"/>
                  <a:gd name="T12" fmla="*/ 0 w 232"/>
                  <a:gd name="T13" fmla="*/ 0 h 174"/>
                  <a:gd name="T14" fmla="*/ 0 w 232"/>
                  <a:gd name="T15" fmla="*/ 0 h 174"/>
                  <a:gd name="T16" fmla="*/ 0 w 232"/>
                  <a:gd name="T17" fmla="*/ 0 h 174"/>
                  <a:gd name="T18" fmla="*/ 0 w 232"/>
                  <a:gd name="T19" fmla="*/ 0 h 174"/>
                  <a:gd name="T20" fmla="*/ 0 w 232"/>
                  <a:gd name="T21" fmla="*/ 0 h 174"/>
                  <a:gd name="T22" fmla="*/ 0 w 232"/>
                  <a:gd name="T23" fmla="*/ 0 h 174"/>
                  <a:gd name="T24" fmla="*/ 0 w 232"/>
                  <a:gd name="T25" fmla="*/ 0 h 174"/>
                  <a:gd name="T26" fmla="*/ 0 w 232"/>
                  <a:gd name="T27" fmla="*/ 0 h 174"/>
                  <a:gd name="T28" fmla="*/ 0 w 232"/>
                  <a:gd name="T29" fmla="*/ 0 h 174"/>
                  <a:gd name="T30" fmla="*/ 0 w 232"/>
                  <a:gd name="T31" fmla="*/ 0 h 174"/>
                  <a:gd name="T32" fmla="*/ 0 w 232"/>
                  <a:gd name="T33" fmla="*/ 0 h 174"/>
                  <a:gd name="T34" fmla="*/ 0 w 232"/>
                  <a:gd name="T35" fmla="*/ 0 h 174"/>
                  <a:gd name="T36" fmla="*/ 0 w 232"/>
                  <a:gd name="T37" fmla="*/ 0 h 174"/>
                  <a:gd name="T38" fmla="*/ 0 w 232"/>
                  <a:gd name="T39" fmla="*/ 0 h 174"/>
                  <a:gd name="T40" fmla="*/ 0 w 232"/>
                  <a:gd name="T41" fmla="*/ 0 h 174"/>
                  <a:gd name="T42" fmla="*/ 0 w 232"/>
                  <a:gd name="T43" fmla="*/ 0 h 174"/>
                  <a:gd name="T44" fmla="*/ 0 w 232"/>
                  <a:gd name="T45" fmla="*/ 0 h 174"/>
                  <a:gd name="T46" fmla="*/ 0 w 232"/>
                  <a:gd name="T47" fmla="*/ 0 h 174"/>
                  <a:gd name="T48" fmla="*/ 0 w 232"/>
                  <a:gd name="T49" fmla="*/ 0 h 174"/>
                  <a:gd name="T50" fmla="*/ 0 w 232"/>
                  <a:gd name="T51" fmla="*/ 0 h 174"/>
                  <a:gd name="T52" fmla="*/ 0 w 232"/>
                  <a:gd name="T53" fmla="*/ 0 h 174"/>
                  <a:gd name="T54" fmla="*/ 0 w 232"/>
                  <a:gd name="T55" fmla="*/ 0 h 174"/>
                  <a:gd name="T56" fmla="*/ 0 w 232"/>
                  <a:gd name="T57" fmla="*/ 0 h 174"/>
                  <a:gd name="T58" fmla="*/ 0 w 232"/>
                  <a:gd name="T59" fmla="*/ 0 h 174"/>
                  <a:gd name="T60" fmla="*/ 0 w 232"/>
                  <a:gd name="T61" fmla="*/ 0 h 174"/>
                  <a:gd name="T62" fmla="*/ 0 w 232"/>
                  <a:gd name="T63" fmla="*/ 0 h 174"/>
                  <a:gd name="T64" fmla="*/ 0 w 232"/>
                  <a:gd name="T65" fmla="*/ 0 h 174"/>
                  <a:gd name="T66" fmla="*/ 0 w 232"/>
                  <a:gd name="T67" fmla="*/ 0 h 174"/>
                  <a:gd name="T68" fmla="*/ 0 w 232"/>
                  <a:gd name="T69" fmla="*/ 0 h 174"/>
                  <a:gd name="T70" fmla="*/ 0 w 232"/>
                  <a:gd name="T71" fmla="*/ 0 h 174"/>
                  <a:gd name="T72" fmla="*/ 0 w 232"/>
                  <a:gd name="T73" fmla="*/ 0 h 174"/>
                  <a:gd name="T74" fmla="*/ 0 w 232"/>
                  <a:gd name="T75" fmla="*/ 0 h 174"/>
                  <a:gd name="T76" fmla="*/ 0 w 232"/>
                  <a:gd name="T77" fmla="*/ 0 h 174"/>
                  <a:gd name="T78" fmla="*/ 0 w 232"/>
                  <a:gd name="T79" fmla="*/ 0 h 174"/>
                  <a:gd name="T80" fmla="*/ 0 w 232"/>
                  <a:gd name="T81" fmla="*/ 0 h 174"/>
                  <a:gd name="T82" fmla="*/ 0 w 232"/>
                  <a:gd name="T83" fmla="*/ 0 h 174"/>
                  <a:gd name="T84" fmla="*/ 0 w 232"/>
                  <a:gd name="T85" fmla="*/ 0 h 174"/>
                  <a:gd name="T86" fmla="*/ 0 w 232"/>
                  <a:gd name="T87" fmla="*/ 0 h 174"/>
                  <a:gd name="T88" fmla="*/ 0 w 232"/>
                  <a:gd name="T89" fmla="*/ 0 h 174"/>
                  <a:gd name="T90" fmla="*/ 0 w 232"/>
                  <a:gd name="T91" fmla="*/ 0 h 174"/>
                  <a:gd name="T92" fmla="*/ 0 w 232"/>
                  <a:gd name="T93" fmla="*/ 0 h 174"/>
                  <a:gd name="T94" fmla="*/ 0 w 232"/>
                  <a:gd name="T95" fmla="*/ 0 h 17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32"/>
                  <a:gd name="T145" fmla="*/ 0 h 174"/>
                  <a:gd name="T146" fmla="*/ 232 w 232"/>
                  <a:gd name="T147" fmla="*/ 174 h 17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0" name="Freeform 80"/>
              <p:cNvSpPr/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0 w 225"/>
                  <a:gd name="T1" fmla="*/ 0 h 176"/>
                  <a:gd name="T2" fmla="*/ 0 w 225"/>
                  <a:gd name="T3" fmla="*/ 0 h 176"/>
                  <a:gd name="T4" fmla="*/ 0 w 225"/>
                  <a:gd name="T5" fmla="*/ 0 h 176"/>
                  <a:gd name="T6" fmla="*/ 0 w 225"/>
                  <a:gd name="T7" fmla="*/ 0 h 176"/>
                  <a:gd name="T8" fmla="*/ 0 w 225"/>
                  <a:gd name="T9" fmla="*/ 0 h 176"/>
                  <a:gd name="T10" fmla="*/ 0 w 225"/>
                  <a:gd name="T11" fmla="*/ 0 h 176"/>
                  <a:gd name="T12" fmla="*/ 0 w 225"/>
                  <a:gd name="T13" fmla="*/ 0 h 176"/>
                  <a:gd name="T14" fmla="*/ 0 w 225"/>
                  <a:gd name="T15" fmla="*/ 0 h 176"/>
                  <a:gd name="T16" fmla="*/ 0 w 225"/>
                  <a:gd name="T17" fmla="*/ 0 h 176"/>
                  <a:gd name="T18" fmla="*/ 0 w 225"/>
                  <a:gd name="T19" fmla="*/ 0 h 176"/>
                  <a:gd name="T20" fmla="*/ 0 w 225"/>
                  <a:gd name="T21" fmla="*/ 0 h 176"/>
                  <a:gd name="T22" fmla="*/ 0 w 225"/>
                  <a:gd name="T23" fmla="*/ 0 h 176"/>
                  <a:gd name="T24" fmla="*/ 0 w 225"/>
                  <a:gd name="T25" fmla="*/ 0 h 176"/>
                  <a:gd name="T26" fmla="*/ 0 w 225"/>
                  <a:gd name="T27" fmla="*/ 0 h 176"/>
                  <a:gd name="T28" fmla="*/ 0 w 225"/>
                  <a:gd name="T29" fmla="*/ 0 h 176"/>
                  <a:gd name="T30" fmla="*/ 0 w 225"/>
                  <a:gd name="T31" fmla="*/ 0 h 176"/>
                  <a:gd name="T32" fmla="*/ 0 w 225"/>
                  <a:gd name="T33" fmla="*/ 0 h 176"/>
                  <a:gd name="T34" fmla="*/ 0 w 225"/>
                  <a:gd name="T35" fmla="*/ 0 h 176"/>
                  <a:gd name="T36" fmla="*/ 0 w 225"/>
                  <a:gd name="T37" fmla="*/ 0 h 176"/>
                  <a:gd name="T38" fmla="*/ 0 w 225"/>
                  <a:gd name="T39" fmla="*/ 0 h 176"/>
                  <a:gd name="T40" fmla="*/ 0 w 225"/>
                  <a:gd name="T41" fmla="*/ 0 h 176"/>
                  <a:gd name="T42" fmla="*/ 0 w 225"/>
                  <a:gd name="T43" fmla="*/ 0 h 176"/>
                  <a:gd name="T44" fmla="*/ 0 w 225"/>
                  <a:gd name="T45" fmla="*/ 0 h 176"/>
                  <a:gd name="T46" fmla="*/ 0 w 225"/>
                  <a:gd name="T47" fmla="*/ 0 h 176"/>
                  <a:gd name="T48" fmla="*/ 0 w 225"/>
                  <a:gd name="T49" fmla="*/ 0 h 176"/>
                  <a:gd name="T50" fmla="*/ 0 w 225"/>
                  <a:gd name="T51" fmla="*/ 0 h 176"/>
                  <a:gd name="T52" fmla="*/ 0 w 225"/>
                  <a:gd name="T53" fmla="*/ 0 h 176"/>
                  <a:gd name="T54" fmla="*/ 0 w 225"/>
                  <a:gd name="T55" fmla="*/ 0 h 176"/>
                  <a:gd name="T56" fmla="*/ 0 w 225"/>
                  <a:gd name="T57" fmla="*/ 0 h 176"/>
                  <a:gd name="T58" fmla="*/ 0 w 225"/>
                  <a:gd name="T59" fmla="*/ 0 h 176"/>
                  <a:gd name="T60" fmla="*/ 0 w 225"/>
                  <a:gd name="T61" fmla="*/ 0 h 176"/>
                  <a:gd name="T62" fmla="*/ 0 w 225"/>
                  <a:gd name="T63" fmla="*/ 0 h 176"/>
                  <a:gd name="T64" fmla="*/ 0 w 225"/>
                  <a:gd name="T65" fmla="*/ 0 h 176"/>
                  <a:gd name="T66" fmla="*/ 0 w 225"/>
                  <a:gd name="T67" fmla="*/ 0 h 176"/>
                  <a:gd name="T68" fmla="*/ 0 w 225"/>
                  <a:gd name="T69" fmla="*/ 0 h 176"/>
                  <a:gd name="T70" fmla="*/ 0 w 225"/>
                  <a:gd name="T71" fmla="*/ 0 h 176"/>
                  <a:gd name="T72" fmla="*/ 0 w 225"/>
                  <a:gd name="T73" fmla="*/ 0 h 176"/>
                  <a:gd name="T74" fmla="*/ 0 w 225"/>
                  <a:gd name="T75" fmla="*/ 0 h 176"/>
                  <a:gd name="T76" fmla="*/ 0 w 225"/>
                  <a:gd name="T77" fmla="*/ 0 h 176"/>
                  <a:gd name="T78" fmla="*/ 0 w 225"/>
                  <a:gd name="T79" fmla="*/ 0 h 176"/>
                  <a:gd name="T80" fmla="*/ 0 w 225"/>
                  <a:gd name="T81" fmla="*/ 0 h 176"/>
                  <a:gd name="T82" fmla="*/ 0 w 225"/>
                  <a:gd name="T83" fmla="*/ 0 h 176"/>
                  <a:gd name="T84" fmla="*/ 0 w 225"/>
                  <a:gd name="T85" fmla="*/ 0 h 176"/>
                  <a:gd name="T86" fmla="*/ 0 w 225"/>
                  <a:gd name="T87" fmla="*/ 0 h 176"/>
                  <a:gd name="T88" fmla="*/ 0 w 225"/>
                  <a:gd name="T89" fmla="*/ 0 h 176"/>
                  <a:gd name="T90" fmla="*/ 0 w 225"/>
                  <a:gd name="T91" fmla="*/ 0 h 176"/>
                  <a:gd name="T92" fmla="*/ 0 w 225"/>
                  <a:gd name="T93" fmla="*/ 0 h 176"/>
                  <a:gd name="T94" fmla="*/ 0 w 225"/>
                  <a:gd name="T95" fmla="*/ 0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5"/>
                  <a:gd name="T145" fmla="*/ 0 h 176"/>
                  <a:gd name="T146" fmla="*/ 225 w 225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1" name="Freeform 81"/>
              <p:cNvSpPr/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0 w 217"/>
                  <a:gd name="T1" fmla="*/ 0 h 180"/>
                  <a:gd name="T2" fmla="*/ 0 w 217"/>
                  <a:gd name="T3" fmla="*/ 0 h 180"/>
                  <a:gd name="T4" fmla="*/ 0 w 217"/>
                  <a:gd name="T5" fmla="*/ 0 h 180"/>
                  <a:gd name="T6" fmla="*/ 0 w 217"/>
                  <a:gd name="T7" fmla="*/ 0 h 180"/>
                  <a:gd name="T8" fmla="*/ 0 w 217"/>
                  <a:gd name="T9" fmla="*/ 0 h 180"/>
                  <a:gd name="T10" fmla="*/ 0 w 217"/>
                  <a:gd name="T11" fmla="*/ 0 h 180"/>
                  <a:gd name="T12" fmla="*/ 0 w 217"/>
                  <a:gd name="T13" fmla="*/ 0 h 180"/>
                  <a:gd name="T14" fmla="*/ 0 w 217"/>
                  <a:gd name="T15" fmla="*/ 0 h 180"/>
                  <a:gd name="T16" fmla="*/ 0 w 217"/>
                  <a:gd name="T17" fmla="*/ 0 h 180"/>
                  <a:gd name="T18" fmla="*/ 0 w 217"/>
                  <a:gd name="T19" fmla="*/ 0 h 180"/>
                  <a:gd name="T20" fmla="*/ 0 w 217"/>
                  <a:gd name="T21" fmla="*/ 0 h 180"/>
                  <a:gd name="T22" fmla="*/ 0 w 217"/>
                  <a:gd name="T23" fmla="*/ 0 h 180"/>
                  <a:gd name="T24" fmla="*/ 0 w 217"/>
                  <a:gd name="T25" fmla="*/ 0 h 180"/>
                  <a:gd name="T26" fmla="*/ 0 w 217"/>
                  <a:gd name="T27" fmla="*/ 0 h 180"/>
                  <a:gd name="T28" fmla="*/ 0 w 217"/>
                  <a:gd name="T29" fmla="*/ 0 h 180"/>
                  <a:gd name="T30" fmla="*/ 0 w 217"/>
                  <a:gd name="T31" fmla="*/ 0 h 180"/>
                  <a:gd name="T32" fmla="*/ 0 w 217"/>
                  <a:gd name="T33" fmla="*/ 0 h 180"/>
                  <a:gd name="T34" fmla="*/ 0 w 217"/>
                  <a:gd name="T35" fmla="*/ 0 h 180"/>
                  <a:gd name="T36" fmla="*/ 0 w 217"/>
                  <a:gd name="T37" fmla="*/ 0 h 180"/>
                  <a:gd name="T38" fmla="*/ 0 w 217"/>
                  <a:gd name="T39" fmla="*/ 0 h 180"/>
                  <a:gd name="T40" fmla="*/ 0 w 217"/>
                  <a:gd name="T41" fmla="*/ 0 h 180"/>
                  <a:gd name="T42" fmla="*/ 0 w 217"/>
                  <a:gd name="T43" fmla="*/ 0 h 180"/>
                  <a:gd name="T44" fmla="*/ 0 w 217"/>
                  <a:gd name="T45" fmla="*/ 0 h 180"/>
                  <a:gd name="T46" fmla="*/ 0 w 217"/>
                  <a:gd name="T47" fmla="*/ 0 h 180"/>
                  <a:gd name="T48" fmla="*/ 0 w 217"/>
                  <a:gd name="T49" fmla="*/ 0 h 180"/>
                  <a:gd name="T50" fmla="*/ 0 w 217"/>
                  <a:gd name="T51" fmla="*/ 0 h 180"/>
                  <a:gd name="T52" fmla="*/ 0 w 217"/>
                  <a:gd name="T53" fmla="*/ 0 h 180"/>
                  <a:gd name="T54" fmla="*/ 0 w 217"/>
                  <a:gd name="T55" fmla="*/ 0 h 180"/>
                  <a:gd name="T56" fmla="*/ 0 w 217"/>
                  <a:gd name="T57" fmla="*/ 0 h 180"/>
                  <a:gd name="T58" fmla="*/ 0 w 217"/>
                  <a:gd name="T59" fmla="*/ 0 h 180"/>
                  <a:gd name="T60" fmla="*/ 0 w 217"/>
                  <a:gd name="T61" fmla="*/ 0 h 180"/>
                  <a:gd name="T62" fmla="*/ 0 w 217"/>
                  <a:gd name="T63" fmla="*/ 0 h 180"/>
                  <a:gd name="T64" fmla="*/ 0 w 217"/>
                  <a:gd name="T65" fmla="*/ 0 h 180"/>
                  <a:gd name="T66" fmla="*/ 0 w 217"/>
                  <a:gd name="T67" fmla="*/ 0 h 180"/>
                  <a:gd name="T68" fmla="*/ 0 w 217"/>
                  <a:gd name="T69" fmla="*/ 0 h 180"/>
                  <a:gd name="T70" fmla="*/ 0 w 217"/>
                  <a:gd name="T71" fmla="*/ 0 h 180"/>
                  <a:gd name="T72" fmla="*/ 0 w 217"/>
                  <a:gd name="T73" fmla="*/ 0 h 180"/>
                  <a:gd name="T74" fmla="*/ 0 w 217"/>
                  <a:gd name="T75" fmla="*/ 0 h 180"/>
                  <a:gd name="T76" fmla="*/ 0 w 217"/>
                  <a:gd name="T77" fmla="*/ 0 h 180"/>
                  <a:gd name="T78" fmla="*/ 0 w 217"/>
                  <a:gd name="T79" fmla="*/ 0 h 180"/>
                  <a:gd name="T80" fmla="*/ 0 w 217"/>
                  <a:gd name="T81" fmla="*/ 0 h 180"/>
                  <a:gd name="T82" fmla="*/ 0 w 217"/>
                  <a:gd name="T83" fmla="*/ 0 h 180"/>
                  <a:gd name="T84" fmla="*/ 0 w 217"/>
                  <a:gd name="T85" fmla="*/ 0 h 180"/>
                  <a:gd name="T86" fmla="*/ 0 w 217"/>
                  <a:gd name="T87" fmla="*/ 0 h 180"/>
                  <a:gd name="T88" fmla="*/ 0 w 217"/>
                  <a:gd name="T89" fmla="*/ 0 h 180"/>
                  <a:gd name="T90" fmla="*/ 0 w 217"/>
                  <a:gd name="T91" fmla="*/ 0 h 180"/>
                  <a:gd name="T92" fmla="*/ 0 w 217"/>
                  <a:gd name="T93" fmla="*/ 0 h 180"/>
                  <a:gd name="T94" fmla="*/ 0 w 217"/>
                  <a:gd name="T95" fmla="*/ 0 h 180"/>
                  <a:gd name="T96" fmla="*/ 0 w 217"/>
                  <a:gd name="T97" fmla="*/ 0 h 180"/>
                  <a:gd name="T98" fmla="*/ 0 w 217"/>
                  <a:gd name="T99" fmla="*/ 0 h 180"/>
                  <a:gd name="T100" fmla="*/ 0 w 217"/>
                  <a:gd name="T101" fmla="*/ 0 h 180"/>
                  <a:gd name="T102" fmla="*/ 0 w 217"/>
                  <a:gd name="T103" fmla="*/ 0 h 1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180"/>
                  <a:gd name="T158" fmla="*/ 217 w 217"/>
                  <a:gd name="T159" fmla="*/ 180 h 18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2" name="Freeform 82"/>
              <p:cNvSpPr/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0 w 209"/>
                  <a:gd name="T1" fmla="*/ 0 h 181"/>
                  <a:gd name="T2" fmla="*/ 0 w 209"/>
                  <a:gd name="T3" fmla="*/ 0 h 181"/>
                  <a:gd name="T4" fmla="*/ 0 w 209"/>
                  <a:gd name="T5" fmla="*/ 0 h 181"/>
                  <a:gd name="T6" fmla="*/ 0 w 209"/>
                  <a:gd name="T7" fmla="*/ 0 h 181"/>
                  <a:gd name="T8" fmla="*/ 0 w 209"/>
                  <a:gd name="T9" fmla="*/ 0 h 181"/>
                  <a:gd name="T10" fmla="*/ 0 w 209"/>
                  <a:gd name="T11" fmla="*/ 0 h 181"/>
                  <a:gd name="T12" fmla="*/ 0 w 209"/>
                  <a:gd name="T13" fmla="*/ 0 h 181"/>
                  <a:gd name="T14" fmla="*/ 0 w 209"/>
                  <a:gd name="T15" fmla="*/ 0 h 181"/>
                  <a:gd name="T16" fmla="*/ 0 w 209"/>
                  <a:gd name="T17" fmla="*/ 0 h 181"/>
                  <a:gd name="T18" fmla="*/ 0 w 209"/>
                  <a:gd name="T19" fmla="*/ 0 h 181"/>
                  <a:gd name="T20" fmla="*/ 0 w 209"/>
                  <a:gd name="T21" fmla="*/ 0 h 181"/>
                  <a:gd name="T22" fmla="*/ 0 w 209"/>
                  <a:gd name="T23" fmla="*/ 0 h 181"/>
                  <a:gd name="T24" fmla="*/ 0 w 209"/>
                  <a:gd name="T25" fmla="*/ 0 h 181"/>
                  <a:gd name="T26" fmla="*/ 0 w 209"/>
                  <a:gd name="T27" fmla="*/ 0 h 181"/>
                  <a:gd name="T28" fmla="*/ 0 w 209"/>
                  <a:gd name="T29" fmla="*/ 0 h 181"/>
                  <a:gd name="T30" fmla="*/ 0 w 209"/>
                  <a:gd name="T31" fmla="*/ 0 h 181"/>
                  <a:gd name="T32" fmla="*/ 0 w 209"/>
                  <a:gd name="T33" fmla="*/ 0 h 181"/>
                  <a:gd name="T34" fmla="*/ 0 w 209"/>
                  <a:gd name="T35" fmla="*/ 0 h 181"/>
                  <a:gd name="T36" fmla="*/ 0 w 209"/>
                  <a:gd name="T37" fmla="*/ 0 h 181"/>
                  <a:gd name="T38" fmla="*/ 0 w 209"/>
                  <a:gd name="T39" fmla="*/ 0 h 181"/>
                  <a:gd name="T40" fmla="*/ 0 w 209"/>
                  <a:gd name="T41" fmla="*/ 0 h 181"/>
                  <a:gd name="T42" fmla="*/ 0 w 209"/>
                  <a:gd name="T43" fmla="*/ 0 h 181"/>
                  <a:gd name="T44" fmla="*/ 0 w 209"/>
                  <a:gd name="T45" fmla="*/ 0 h 181"/>
                  <a:gd name="T46" fmla="*/ 0 w 209"/>
                  <a:gd name="T47" fmla="*/ 0 h 181"/>
                  <a:gd name="T48" fmla="*/ 0 w 209"/>
                  <a:gd name="T49" fmla="*/ 0 h 181"/>
                  <a:gd name="T50" fmla="*/ 0 w 209"/>
                  <a:gd name="T51" fmla="*/ 0 h 181"/>
                  <a:gd name="T52" fmla="*/ 0 w 209"/>
                  <a:gd name="T53" fmla="*/ 0 h 181"/>
                  <a:gd name="T54" fmla="*/ 0 w 209"/>
                  <a:gd name="T55" fmla="*/ 0 h 181"/>
                  <a:gd name="T56" fmla="*/ 0 w 209"/>
                  <a:gd name="T57" fmla="*/ 0 h 181"/>
                  <a:gd name="T58" fmla="*/ 0 w 209"/>
                  <a:gd name="T59" fmla="*/ 0 h 181"/>
                  <a:gd name="T60" fmla="*/ 0 w 209"/>
                  <a:gd name="T61" fmla="*/ 0 h 181"/>
                  <a:gd name="T62" fmla="*/ 0 w 209"/>
                  <a:gd name="T63" fmla="*/ 0 h 181"/>
                  <a:gd name="T64" fmla="*/ 0 w 209"/>
                  <a:gd name="T65" fmla="*/ 0 h 181"/>
                  <a:gd name="T66" fmla="*/ 0 w 209"/>
                  <a:gd name="T67" fmla="*/ 0 h 181"/>
                  <a:gd name="T68" fmla="*/ 0 w 209"/>
                  <a:gd name="T69" fmla="*/ 0 h 181"/>
                  <a:gd name="T70" fmla="*/ 0 w 209"/>
                  <a:gd name="T71" fmla="*/ 0 h 181"/>
                  <a:gd name="T72" fmla="*/ 0 w 209"/>
                  <a:gd name="T73" fmla="*/ 0 h 181"/>
                  <a:gd name="T74" fmla="*/ 0 w 209"/>
                  <a:gd name="T75" fmla="*/ 0 h 181"/>
                  <a:gd name="T76" fmla="*/ 0 w 209"/>
                  <a:gd name="T77" fmla="*/ 0 h 181"/>
                  <a:gd name="T78" fmla="*/ 0 w 209"/>
                  <a:gd name="T79" fmla="*/ 0 h 181"/>
                  <a:gd name="T80" fmla="*/ 0 w 209"/>
                  <a:gd name="T81" fmla="*/ 0 h 181"/>
                  <a:gd name="T82" fmla="*/ 0 w 209"/>
                  <a:gd name="T83" fmla="*/ 0 h 181"/>
                  <a:gd name="T84" fmla="*/ 0 w 209"/>
                  <a:gd name="T85" fmla="*/ 0 h 181"/>
                  <a:gd name="T86" fmla="*/ 0 w 209"/>
                  <a:gd name="T87" fmla="*/ 0 h 181"/>
                  <a:gd name="T88" fmla="*/ 0 w 209"/>
                  <a:gd name="T89" fmla="*/ 0 h 181"/>
                  <a:gd name="T90" fmla="*/ 0 w 209"/>
                  <a:gd name="T91" fmla="*/ 0 h 181"/>
                  <a:gd name="T92" fmla="*/ 0 w 209"/>
                  <a:gd name="T93" fmla="*/ 0 h 181"/>
                  <a:gd name="T94" fmla="*/ 0 w 209"/>
                  <a:gd name="T95" fmla="*/ 0 h 181"/>
                  <a:gd name="T96" fmla="*/ 0 w 209"/>
                  <a:gd name="T97" fmla="*/ 0 h 181"/>
                  <a:gd name="T98" fmla="*/ 0 w 209"/>
                  <a:gd name="T99" fmla="*/ 0 h 181"/>
                  <a:gd name="T100" fmla="*/ 0 w 209"/>
                  <a:gd name="T101" fmla="*/ 0 h 181"/>
                  <a:gd name="T102" fmla="*/ 0 w 209"/>
                  <a:gd name="T103" fmla="*/ 0 h 18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181"/>
                  <a:gd name="T158" fmla="*/ 209 w 209"/>
                  <a:gd name="T159" fmla="*/ 181 h 18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3" name="Freeform 83"/>
              <p:cNvSpPr/>
              <p:nvPr/>
            </p:nvSpPr>
            <p:spPr bwMode="auto">
              <a:xfrm>
                <a:off x="1143" y="2648"/>
                <a:ext cx="40" cy="30"/>
              </a:xfrm>
              <a:custGeom>
                <a:avLst/>
                <a:gdLst>
                  <a:gd name="T0" fmla="*/ 0 w 200"/>
                  <a:gd name="T1" fmla="*/ 0 h 183"/>
                  <a:gd name="T2" fmla="*/ 0 w 200"/>
                  <a:gd name="T3" fmla="*/ 0 h 183"/>
                  <a:gd name="T4" fmla="*/ 0 w 200"/>
                  <a:gd name="T5" fmla="*/ 0 h 183"/>
                  <a:gd name="T6" fmla="*/ 0 w 200"/>
                  <a:gd name="T7" fmla="*/ 0 h 183"/>
                  <a:gd name="T8" fmla="*/ 0 w 200"/>
                  <a:gd name="T9" fmla="*/ 0 h 183"/>
                  <a:gd name="T10" fmla="*/ 0 w 200"/>
                  <a:gd name="T11" fmla="*/ 0 h 183"/>
                  <a:gd name="T12" fmla="*/ 0 w 200"/>
                  <a:gd name="T13" fmla="*/ 0 h 183"/>
                  <a:gd name="T14" fmla="*/ 0 w 200"/>
                  <a:gd name="T15" fmla="*/ 0 h 183"/>
                  <a:gd name="T16" fmla="*/ 0 w 200"/>
                  <a:gd name="T17" fmla="*/ 0 h 183"/>
                  <a:gd name="T18" fmla="*/ 0 w 200"/>
                  <a:gd name="T19" fmla="*/ 0 h 183"/>
                  <a:gd name="T20" fmla="*/ 0 w 200"/>
                  <a:gd name="T21" fmla="*/ 0 h 183"/>
                  <a:gd name="T22" fmla="*/ 0 w 200"/>
                  <a:gd name="T23" fmla="*/ 0 h 183"/>
                  <a:gd name="T24" fmla="*/ 0 w 200"/>
                  <a:gd name="T25" fmla="*/ 0 h 183"/>
                  <a:gd name="T26" fmla="*/ 0 w 200"/>
                  <a:gd name="T27" fmla="*/ 0 h 183"/>
                  <a:gd name="T28" fmla="*/ 0 w 200"/>
                  <a:gd name="T29" fmla="*/ 0 h 183"/>
                  <a:gd name="T30" fmla="*/ 0 w 200"/>
                  <a:gd name="T31" fmla="*/ 0 h 183"/>
                  <a:gd name="T32" fmla="*/ 0 w 200"/>
                  <a:gd name="T33" fmla="*/ 0 h 183"/>
                  <a:gd name="T34" fmla="*/ 0 w 200"/>
                  <a:gd name="T35" fmla="*/ 0 h 183"/>
                  <a:gd name="T36" fmla="*/ 0 w 200"/>
                  <a:gd name="T37" fmla="*/ 0 h 183"/>
                  <a:gd name="T38" fmla="*/ 0 w 200"/>
                  <a:gd name="T39" fmla="*/ 0 h 183"/>
                  <a:gd name="T40" fmla="*/ 0 w 200"/>
                  <a:gd name="T41" fmla="*/ 0 h 183"/>
                  <a:gd name="T42" fmla="*/ 0 w 200"/>
                  <a:gd name="T43" fmla="*/ 0 h 183"/>
                  <a:gd name="T44" fmla="*/ 0 w 200"/>
                  <a:gd name="T45" fmla="*/ 0 h 183"/>
                  <a:gd name="T46" fmla="*/ 0 w 200"/>
                  <a:gd name="T47" fmla="*/ 0 h 183"/>
                  <a:gd name="T48" fmla="*/ 0 w 200"/>
                  <a:gd name="T49" fmla="*/ 0 h 183"/>
                  <a:gd name="T50" fmla="*/ 0 w 200"/>
                  <a:gd name="T51" fmla="*/ 0 h 183"/>
                  <a:gd name="T52" fmla="*/ 0 w 200"/>
                  <a:gd name="T53" fmla="*/ 0 h 183"/>
                  <a:gd name="T54" fmla="*/ 0 w 200"/>
                  <a:gd name="T55" fmla="*/ 0 h 183"/>
                  <a:gd name="T56" fmla="*/ 0 w 200"/>
                  <a:gd name="T57" fmla="*/ 0 h 183"/>
                  <a:gd name="T58" fmla="*/ 0 w 200"/>
                  <a:gd name="T59" fmla="*/ 0 h 183"/>
                  <a:gd name="T60" fmla="*/ 0 w 200"/>
                  <a:gd name="T61" fmla="*/ 0 h 183"/>
                  <a:gd name="T62" fmla="*/ 0 w 200"/>
                  <a:gd name="T63" fmla="*/ 0 h 183"/>
                  <a:gd name="T64" fmla="*/ 0 w 200"/>
                  <a:gd name="T65" fmla="*/ 0 h 183"/>
                  <a:gd name="T66" fmla="*/ 0 w 200"/>
                  <a:gd name="T67" fmla="*/ 0 h 183"/>
                  <a:gd name="T68" fmla="*/ 0 w 200"/>
                  <a:gd name="T69" fmla="*/ 0 h 183"/>
                  <a:gd name="T70" fmla="*/ 0 w 200"/>
                  <a:gd name="T71" fmla="*/ 0 h 183"/>
                  <a:gd name="T72" fmla="*/ 0 w 200"/>
                  <a:gd name="T73" fmla="*/ 0 h 183"/>
                  <a:gd name="T74" fmla="*/ 0 w 200"/>
                  <a:gd name="T75" fmla="*/ 0 h 183"/>
                  <a:gd name="T76" fmla="*/ 0 w 200"/>
                  <a:gd name="T77" fmla="*/ 0 h 183"/>
                  <a:gd name="T78" fmla="*/ 0 w 200"/>
                  <a:gd name="T79" fmla="*/ 0 h 183"/>
                  <a:gd name="T80" fmla="*/ 0 w 200"/>
                  <a:gd name="T81" fmla="*/ 0 h 183"/>
                  <a:gd name="T82" fmla="*/ 0 w 200"/>
                  <a:gd name="T83" fmla="*/ 0 h 183"/>
                  <a:gd name="T84" fmla="*/ 0 w 200"/>
                  <a:gd name="T85" fmla="*/ 0 h 183"/>
                  <a:gd name="T86" fmla="*/ 0 w 200"/>
                  <a:gd name="T87" fmla="*/ 0 h 183"/>
                  <a:gd name="T88" fmla="*/ 0 w 200"/>
                  <a:gd name="T89" fmla="*/ 0 h 183"/>
                  <a:gd name="T90" fmla="*/ 0 w 200"/>
                  <a:gd name="T91" fmla="*/ 0 h 183"/>
                  <a:gd name="T92" fmla="*/ 0 w 200"/>
                  <a:gd name="T93" fmla="*/ 0 h 183"/>
                  <a:gd name="T94" fmla="*/ 0 w 200"/>
                  <a:gd name="T95" fmla="*/ 0 h 183"/>
                  <a:gd name="T96" fmla="*/ 0 w 200"/>
                  <a:gd name="T97" fmla="*/ 0 h 183"/>
                  <a:gd name="T98" fmla="*/ 0 w 200"/>
                  <a:gd name="T99" fmla="*/ 0 h 183"/>
                  <a:gd name="T100" fmla="*/ 0 w 200"/>
                  <a:gd name="T101" fmla="*/ 0 h 183"/>
                  <a:gd name="T102" fmla="*/ 0 w 200"/>
                  <a:gd name="T103" fmla="*/ 0 h 183"/>
                  <a:gd name="T104" fmla="*/ 0 w 200"/>
                  <a:gd name="T105" fmla="*/ 0 h 183"/>
                  <a:gd name="T106" fmla="*/ 0 w 200"/>
                  <a:gd name="T107" fmla="*/ 0 h 183"/>
                  <a:gd name="T108" fmla="*/ 0 w 200"/>
                  <a:gd name="T109" fmla="*/ 0 h 183"/>
                  <a:gd name="T110" fmla="*/ 0 w 200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"/>
                  <a:gd name="T169" fmla="*/ 0 h 183"/>
                  <a:gd name="T170" fmla="*/ 200 w 200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4" name="Freeform 84"/>
              <p:cNvSpPr/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0 w 191"/>
                  <a:gd name="T1" fmla="*/ 0 h 183"/>
                  <a:gd name="T2" fmla="*/ 0 w 191"/>
                  <a:gd name="T3" fmla="*/ 0 h 183"/>
                  <a:gd name="T4" fmla="*/ 0 w 191"/>
                  <a:gd name="T5" fmla="*/ 0 h 183"/>
                  <a:gd name="T6" fmla="*/ 0 w 191"/>
                  <a:gd name="T7" fmla="*/ 0 h 183"/>
                  <a:gd name="T8" fmla="*/ 0 w 191"/>
                  <a:gd name="T9" fmla="*/ 0 h 183"/>
                  <a:gd name="T10" fmla="*/ 0 w 191"/>
                  <a:gd name="T11" fmla="*/ 0 h 183"/>
                  <a:gd name="T12" fmla="*/ 0 w 191"/>
                  <a:gd name="T13" fmla="*/ 0 h 183"/>
                  <a:gd name="T14" fmla="*/ 0 w 191"/>
                  <a:gd name="T15" fmla="*/ 0 h 183"/>
                  <a:gd name="T16" fmla="*/ 0 w 191"/>
                  <a:gd name="T17" fmla="*/ 0 h 183"/>
                  <a:gd name="T18" fmla="*/ 0 w 191"/>
                  <a:gd name="T19" fmla="*/ 0 h 183"/>
                  <a:gd name="T20" fmla="*/ 0 w 191"/>
                  <a:gd name="T21" fmla="*/ 0 h 183"/>
                  <a:gd name="T22" fmla="*/ 0 w 191"/>
                  <a:gd name="T23" fmla="*/ 0 h 183"/>
                  <a:gd name="T24" fmla="*/ 0 w 191"/>
                  <a:gd name="T25" fmla="*/ 0 h 183"/>
                  <a:gd name="T26" fmla="*/ 0 w 191"/>
                  <a:gd name="T27" fmla="*/ 0 h 183"/>
                  <a:gd name="T28" fmla="*/ 0 w 191"/>
                  <a:gd name="T29" fmla="*/ 0 h 183"/>
                  <a:gd name="T30" fmla="*/ 0 w 191"/>
                  <a:gd name="T31" fmla="*/ 0 h 183"/>
                  <a:gd name="T32" fmla="*/ 0 w 191"/>
                  <a:gd name="T33" fmla="*/ 0 h 183"/>
                  <a:gd name="T34" fmla="*/ 0 w 191"/>
                  <a:gd name="T35" fmla="*/ 0 h 183"/>
                  <a:gd name="T36" fmla="*/ 0 w 191"/>
                  <a:gd name="T37" fmla="*/ 0 h 183"/>
                  <a:gd name="T38" fmla="*/ 0 w 191"/>
                  <a:gd name="T39" fmla="*/ 0 h 183"/>
                  <a:gd name="T40" fmla="*/ 0 w 191"/>
                  <a:gd name="T41" fmla="*/ 0 h 183"/>
                  <a:gd name="T42" fmla="*/ 0 w 191"/>
                  <a:gd name="T43" fmla="*/ 0 h 183"/>
                  <a:gd name="T44" fmla="*/ 0 w 191"/>
                  <a:gd name="T45" fmla="*/ 0 h 183"/>
                  <a:gd name="T46" fmla="*/ 0 w 191"/>
                  <a:gd name="T47" fmla="*/ 0 h 183"/>
                  <a:gd name="T48" fmla="*/ 0 w 191"/>
                  <a:gd name="T49" fmla="*/ 0 h 183"/>
                  <a:gd name="T50" fmla="*/ 0 w 191"/>
                  <a:gd name="T51" fmla="*/ 0 h 183"/>
                  <a:gd name="T52" fmla="*/ 0 w 191"/>
                  <a:gd name="T53" fmla="*/ 0 h 183"/>
                  <a:gd name="T54" fmla="*/ 0 w 191"/>
                  <a:gd name="T55" fmla="*/ 0 h 183"/>
                  <a:gd name="T56" fmla="*/ 0 w 191"/>
                  <a:gd name="T57" fmla="*/ 0 h 183"/>
                  <a:gd name="T58" fmla="*/ 0 w 191"/>
                  <a:gd name="T59" fmla="*/ 0 h 183"/>
                  <a:gd name="T60" fmla="*/ 0 w 191"/>
                  <a:gd name="T61" fmla="*/ 0 h 183"/>
                  <a:gd name="T62" fmla="*/ 0 w 191"/>
                  <a:gd name="T63" fmla="*/ 0 h 183"/>
                  <a:gd name="T64" fmla="*/ 0 w 191"/>
                  <a:gd name="T65" fmla="*/ 0 h 183"/>
                  <a:gd name="T66" fmla="*/ 0 w 191"/>
                  <a:gd name="T67" fmla="*/ 0 h 183"/>
                  <a:gd name="T68" fmla="*/ 0 w 191"/>
                  <a:gd name="T69" fmla="*/ 0 h 183"/>
                  <a:gd name="T70" fmla="*/ 0 w 191"/>
                  <a:gd name="T71" fmla="*/ 0 h 183"/>
                  <a:gd name="T72" fmla="*/ 0 w 191"/>
                  <a:gd name="T73" fmla="*/ 0 h 183"/>
                  <a:gd name="T74" fmla="*/ 0 w 191"/>
                  <a:gd name="T75" fmla="*/ 0 h 183"/>
                  <a:gd name="T76" fmla="*/ 0 w 191"/>
                  <a:gd name="T77" fmla="*/ 0 h 183"/>
                  <a:gd name="T78" fmla="*/ 0 w 191"/>
                  <a:gd name="T79" fmla="*/ 0 h 183"/>
                  <a:gd name="T80" fmla="*/ 0 w 191"/>
                  <a:gd name="T81" fmla="*/ 0 h 183"/>
                  <a:gd name="T82" fmla="*/ 0 w 191"/>
                  <a:gd name="T83" fmla="*/ 0 h 183"/>
                  <a:gd name="T84" fmla="*/ 0 w 191"/>
                  <a:gd name="T85" fmla="*/ 0 h 183"/>
                  <a:gd name="T86" fmla="*/ 0 w 191"/>
                  <a:gd name="T87" fmla="*/ 0 h 183"/>
                  <a:gd name="T88" fmla="*/ 0 w 191"/>
                  <a:gd name="T89" fmla="*/ 0 h 183"/>
                  <a:gd name="T90" fmla="*/ 0 w 191"/>
                  <a:gd name="T91" fmla="*/ 0 h 183"/>
                  <a:gd name="T92" fmla="*/ 0 w 191"/>
                  <a:gd name="T93" fmla="*/ 0 h 183"/>
                  <a:gd name="T94" fmla="*/ 0 w 191"/>
                  <a:gd name="T95" fmla="*/ 0 h 183"/>
                  <a:gd name="T96" fmla="*/ 0 w 191"/>
                  <a:gd name="T97" fmla="*/ 0 h 183"/>
                  <a:gd name="T98" fmla="*/ 0 w 191"/>
                  <a:gd name="T99" fmla="*/ 0 h 183"/>
                  <a:gd name="T100" fmla="*/ 0 w 191"/>
                  <a:gd name="T101" fmla="*/ 0 h 183"/>
                  <a:gd name="T102" fmla="*/ 0 w 191"/>
                  <a:gd name="T103" fmla="*/ 0 h 183"/>
                  <a:gd name="T104" fmla="*/ 0 w 191"/>
                  <a:gd name="T105" fmla="*/ 0 h 183"/>
                  <a:gd name="T106" fmla="*/ 0 w 191"/>
                  <a:gd name="T107" fmla="*/ 0 h 183"/>
                  <a:gd name="T108" fmla="*/ 0 w 191"/>
                  <a:gd name="T109" fmla="*/ 0 h 183"/>
                  <a:gd name="T110" fmla="*/ 0 w 191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1"/>
                  <a:gd name="T169" fmla="*/ 0 h 183"/>
                  <a:gd name="T170" fmla="*/ 191 w 191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5" name="Freeform 85"/>
              <p:cNvSpPr/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0 w 181"/>
                  <a:gd name="T1" fmla="*/ 0 h 185"/>
                  <a:gd name="T2" fmla="*/ 0 w 181"/>
                  <a:gd name="T3" fmla="*/ 0 h 185"/>
                  <a:gd name="T4" fmla="*/ 0 w 181"/>
                  <a:gd name="T5" fmla="*/ 0 h 185"/>
                  <a:gd name="T6" fmla="*/ 0 w 181"/>
                  <a:gd name="T7" fmla="*/ 0 h 185"/>
                  <a:gd name="T8" fmla="*/ 0 w 181"/>
                  <a:gd name="T9" fmla="*/ 0 h 185"/>
                  <a:gd name="T10" fmla="*/ 0 w 181"/>
                  <a:gd name="T11" fmla="*/ 0 h 185"/>
                  <a:gd name="T12" fmla="*/ 0 w 181"/>
                  <a:gd name="T13" fmla="*/ 0 h 185"/>
                  <a:gd name="T14" fmla="*/ 0 w 181"/>
                  <a:gd name="T15" fmla="*/ 0 h 185"/>
                  <a:gd name="T16" fmla="*/ 0 w 181"/>
                  <a:gd name="T17" fmla="*/ 0 h 185"/>
                  <a:gd name="T18" fmla="*/ 0 w 181"/>
                  <a:gd name="T19" fmla="*/ 0 h 185"/>
                  <a:gd name="T20" fmla="*/ 0 w 181"/>
                  <a:gd name="T21" fmla="*/ 0 h 185"/>
                  <a:gd name="T22" fmla="*/ 0 w 181"/>
                  <a:gd name="T23" fmla="*/ 0 h 185"/>
                  <a:gd name="T24" fmla="*/ 0 w 181"/>
                  <a:gd name="T25" fmla="*/ 0 h 185"/>
                  <a:gd name="T26" fmla="*/ 0 w 181"/>
                  <a:gd name="T27" fmla="*/ 0 h 185"/>
                  <a:gd name="T28" fmla="*/ 0 w 181"/>
                  <a:gd name="T29" fmla="*/ 0 h 185"/>
                  <a:gd name="T30" fmla="*/ 0 w 181"/>
                  <a:gd name="T31" fmla="*/ 0 h 185"/>
                  <a:gd name="T32" fmla="*/ 0 w 181"/>
                  <a:gd name="T33" fmla="*/ 0 h 185"/>
                  <a:gd name="T34" fmla="*/ 0 w 181"/>
                  <a:gd name="T35" fmla="*/ 0 h 185"/>
                  <a:gd name="T36" fmla="*/ 0 w 181"/>
                  <a:gd name="T37" fmla="*/ 0 h 185"/>
                  <a:gd name="T38" fmla="*/ 0 w 181"/>
                  <a:gd name="T39" fmla="*/ 0 h 185"/>
                  <a:gd name="T40" fmla="*/ 0 w 181"/>
                  <a:gd name="T41" fmla="*/ 0 h 185"/>
                  <a:gd name="T42" fmla="*/ 0 w 181"/>
                  <a:gd name="T43" fmla="*/ 0 h 185"/>
                  <a:gd name="T44" fmla="*/ 0 w 181"/>
                  <a:gd name="T45" fmla="*/ 0 h 185"/>
                  <a:gd name="T46" fmla="*/ 0 w 181"/>
                  <a:gd name="T47" fmla="*/ 0 h 185"/>
                  <a:gd name="T48" fmla="*/ 0 w 181"/>
                  <a:gd name="T49" fmla="*/ 0 h 185"/>
                  <a:gd name="T50" fmla="*/ 0 w 181"/>
                  <a:gd name="T51" fmla="*/ 0 h 185"/>
                  <a:gd name="T52" fmla="*/ 0 w 181"/>
                  <a:gd name="T53" fmla="*/ 0 h 185"/>
                  <a:gd name="T54" fmla="*/ 0 w 181"/>
                  <a:gd name="T55" fmla="*/ 0 h 185"/>
                  <a:gd name="T56" fmla="*/ 0 w 181"/>
                  <a:gd name="T57" fmla="*/ 0 h 185"/>
                  <a:gd name="T58" fmla="*/ 0 w 181"/>
                  <a:gd name="T59" fmla="*/ 0 h 185"/>
                  <a:gd name="T60" fmla="*/ 0 w 181"/>
                  <a:gd name="T61" fmla="*/ 0 h 185"/>
                  <a:gd name="T62" fmla="*/ 0 w 181"/>
                  <a:gd name="T63" fmla="*/ 0 h 185"/>
                  <a:gd name="T64" fmla="*/ 0 w 181"/>
                  <a:gd name="T65" fmla="*/ 0 h 185"/>
                  <a:gd name="T66" fmla="*/ 0 w 181"/>
                  <a:gd name="T67" fmla="*/ 0 h 185"/>
                  <a:gd name="T68" fmla="*/ 0 w 181"/>
                  <a:gd name="T69" fmla="*/ 0 h 185"/>
                  <a:gd name="T70" fmla="*/ 0 w 181"/>
                  <a:gd name="T71" fmla="*/ 0 h 185"/>
                  <a:gd name="T72" fmla="*/ 0 w 181"/>
                  <a:gd name="T73" fmla="*/ 0 h 185"/>
                  <a:gd name="T74" fmla="*/ 0 w 181"/>
                  <a:gd name="T75" fmla="*/ 0 h 185"/>
                  <a:gd name="T76" fmla="*/ 0 w 181"/>
                  <a:gd name="T77" fmla="*/ 0 h 185"/>
                  <a:gd name="T78" fmla="*/ 0 w 181"/>
                  <a:gd name="T79" fmla="*/ 0 h 185"/>
                  <a:gd name="T80" fmla="*/ 0 w 181"/>
                  <a:gd name="T81" fmla="*/ 0 h 185"/>
                  <a:gd name="T82" fmla="*/ 0 w 181"/>
                  <a:gd name="T83" fmla="*/ 0 h 185"/>
                  <a:gd name="T84" fmla="*/ 0 w 181"/>
                  <a:gd name="T85" fmla="*/ 0 h 185"/>
                  <a:gd name="T86" fmla="*/ 0 w 181"/>
                  <a:gd name="T87" fmla="*/ 0 h 185"/>
                  <a:gd name="T88" fmla="*/ 0 w 181"/>
                  <a:gd name="T89" fmla="*/ 0 h 185"/>
                  <a:gd name="T90" fmla="*/ 0 w 181"/>
                  <a:gd name="T91" fmla="*/ 0 h 185"/>
                  <a:gd name="T92" fmla="*/ 0 w 181"/>
                  <a:gd name="T93" fmla="*/ 0 h 185"/>
                  <a:gd name="T94" fmla="*/ 0 w 181"/>
                  <a:gd name="T95" fmla="*/ 0 h 185"/>
                  <a:gd name="T96" fmla="*/ 0 w 181"/>
                  <a:gd name="T97" fmla="*/ 0 h 185"/>
                  <a:gd name="T98" fmla="*/ 0 w 181"/>
                  <a:gd name="T99" fmla="*/ 0 h 185"/>
                  <a:gd name="T100" fmla="*/ 0 w 181"/>
                  <a:gd name="T101" fmla="*/ 0 h 185"/>
                  <a:gd name="T102" fmla="*/ 0 w 181"/>
                  <a:gd name="T103" fmla="*/ 0 h 185"/>
                  <a:gd name="T104" fmla="*/ 0 w 181"/>
                  <a:gd name="T105" fmla="*/ 0 h 185"/>
                  <a:gd name="T106" fmla="*/ 0 w 181"/>
                  <a:gd name="T107" fmla="*/ 0 h 185"/>
                  <a:gd name="T108" fmla="*/ 0 w 181"/>
                  <a:gd name="T109" fmla="*/ 0 h 185"/>
                  <a:gd name="T110" fmla="*/ 0 w 181"/>
                  <a:gd name="T111" fmla="*/ 0 h 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185"/>
                  <a:gd name="T170" fmla="*/ 181 w 181"/>
                  <a:gd name="T171" fmla="*/ 185 h 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6" name="Freeform 86"/>
              <p:cNvSpPr/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0 w 172"/>
                  <a:gd name="T1" fmla="*/ 0 h 184"/>
                  <a:gd name="T2" fmla="*/ 0 w 172"/>
                  <a:gd name="T3" fmla="*/ 0 h 184"/>
                  <a:gd name="T4" fmla="*/ 0 w 172"/>
                  <a:gd name="T5" fmla="*/ 0 h 184"/>
                  <a:gd name="T6" fmla="*/ 0 w 172"/>
                  <a:gd name="T7" fmla="*/ 0 h 184"/>
                  <a:gd name="T8" fmla="*/ 0 w 172"/>
                  <a:gd name="T9" fmla="*/ 0 h 184"/>
                  <a:gd name="T10" fmla="*/ 0 w 172"/>
                  <a:gd name="T11" fmla="*/ 0 h 184"/>
                  <a:gd name="T12" fmla="*/ 0 w 172"/>
                  <a:gd name="T13" fmla="*/ 0 h 184"/>
                  <a:gd name="T14" fmla="*/ 0 w 172"/>
                  <a:gd name="T15" fmla="*/ 0 h 184"/>
                  <a:gd name="T16" fmla="*/ 0 w 172"/>
                  <a:gd name="T17" fmla="*/ 0 h 184"/>
                  <a:gd name="T18" fmla="*/ 0 w 172"/>
                  <a:gd name="T19" fmla="*/ 0 h 184"/>
                  <a:gd name="T20" fmla="*/ 0 w 172"/>
                  <a:gd name="T21" fmla="*/ 0 h 184"/>
                  <a:gd name="T22" fmla="*/ 0 w 172"/>
                  <a:gd name="T23" fmla="*/ 0 h 184"/>
                  <a:gd name="T24" fmla="*/ 0 w 172"/>
                  <a:gd name="T25" fmla="*/ 0 h 184"/>
                  <a:gd name="T26" fmla="*/ 0 w 172"/>
                  <a:gd name="T27" fmla="*/ 0 h 184"/>
                  <a:gd name="T28" fmla="*/ 0 w 172"/>
                  <a:gd name="T29" fmla="*/ 0 h 184"/>
                  <a:gd name="T30" fmla="*/ 0 w 172"/>
                  <a:gd name="T31" fmla="*/ 0 h 184"/>
                  <a:gd name="T32" fmla="*/ 0 w 172"/>
                  <a:gd name="T33" fmla="*/ 0 h 184"/>
                  <a:gd name="T34" fmla="*/ 0 w 172"/>
                  <a:gd name="T35" fmla="*/ 0 h 184"/>
                  <a:gd name="T36" fmla="*/ 0 w 172"/>
                  <a:gd name="T37" fmla="*/ 0 h 184"/>
                  <a:gd name="T38" fmla="*/ 0 w 172"/>
                  <a:gd name="T39" fmla="*/ 0 h 184"/>
                  <a:gd name="T40" fmla="*/ 0 w 172"/>
                  <a:gd name="T41" fmla="*/ 0 h 184"/>
                  <a:gd name="T42" fmla="*/ 0 w 172"/>
                  <a:gd name="T43" fmla="*/ 0 h 184"/>
                  <a:gd name="T44" fmla="*/ 0 w 172"/>
                  <a:gd name="T45" fmla="*/ 0 h 184"/>
                  <a:gd name="T46" fmla="*/ 0 w 172"/>
                  <a:gd name="T47" fmla="*/ 0 h 184"/>
                  <a:gd name="T48" fmla="*/ 0 w 172"/>
                  <a:gd name="T49" fmla="*/ 0 h 184"/>
                  <a:gd name="T50" fmla="*/ 0 w 172"/>
                  <a:gd name="T51" fmla="*/ 0 h 184"/>
                  <a:gd name="T52" fmla="*/ 0 w 172"/>
                  <a:gd name="T53" fmla="*/ 0 h 184"/>
                  <a:gd name="T54" fmla="*/ 0 w 172"/>
                  <a:gd name="T55" fmla="*/ 0 h 184"/>
                  <a:gd name="T56" fmla="*/ 0 w 172"/>
                  <a:gd name="T57" fmla="*/ 0 h 184"/>
                  <a:gd name="T58" fmla="*/ 0 w 172"/>
                  <a:gd name="T59" fmla="*/ 0 h 184"/>
                  <a:gd name="T60" fmla="*/ 0 w 172"/>
                  <a:gd name="T61" fmla="*/ 0 h 184"/>
                  <a:gd name="T62" fmla="*/ 0 w 172"/>
                  <a:gd name="T63" fmla="*/ 0 h 184"/>
                  <a:gd name="T64" fmla="*/ 0 w 172"/>
                  <a:gd name="T65" fmla="*/ 0 h 184"/>
                  <a:gd name="T66" fmla="*/ 0 w 172"/>
                  <a:gd name="T67" fmla="*/ 0 h 184"/>
                  <a:gd name="T68" fmla="*/ 0 w 172"/>
                  <a:gd name="T69" fmla="*/ 0 h 184"/>
                  <a:gd name="T70" fmla="*/ 0 w 172"/>
                  <a:gd name="T71" fmla="*/ 0 h 184"/>
                  <a:gd name="T72" fmla="*/ 0 w 172"/>
                  <a:gd name="T73" fmla="*/ 0 h 184"/>
                  <a:gd name="T74" fmla="*/ 0 w 172"/>
                  <a:gd name="T75" fmla="*/ 0 h 184"/>
                  <a:gd name="T76" fmla="*/ 0 w 172"/>
                  <a:gd name="T77" fmla="*/ 0 h 184"/>
                  <a:gd name="T78" fmla="*/ 0 w 172"/>
                  <a:gd name="T79" fmla="*/ 0 h 184"/>
                  <a:gd name="T80" fmla="*/ 0 w 172"/>
                  <a:gd name="T81" fmla="*/ 0 h 184"/>
                  <a:gd name="T82" fmla="*/ 0 w 172"/>
                  <a:gd name="T83" fmla="*/ 0 h 184"/>
                  <a:gd name="T84" fmla="*/ 0 w 172"/>
                  <a:gd name="T85" fmla="*/ 0 h 184"/>
                  <a:gd name="T86" fmla="*/ 0 w 172"/>
                  <a:gd name="T87" fmla="*/ 0 h 184"/>
                  <a:gd name="T88" fmla="*/ 0 w 172"/>
                  <a:gd name="T89" fmla="*/ 0 h 184"/>
                  <a:gd name="T90" fmla="*/ 0 w 172"/>
                  <a:gd name="T91" fmla="*/ 0 h 184"/>
                  <a:gd name="T92" fmla="*/ 0 w 172"/>
                  <a:gd name="T93" fmla="*/ 0 h 184"/>
                  <a:gd name="T94" fmla="*/ 0 w 172"/>
                  <a:gd name="T95" fmla="*/ 0 h 184"/>
                  <a:gd name="T96" fmla="*/ 0 w 172"/>
                  <a:gd name="T97" fmla="*/ 0 h 184"/>
                  <a:gd name="T98" fmla="*/ 0 w 172"/>
                  <a:gd name="T99" fmla="*/ 0 h 184"/>
                  <a:gd name="T100" fmla="*/ 0 w 172"/>
                  <a:gd name="T101" fmla="*/ 0 h 184"/>
                  <a:gd name="T102" fmla="*/ 0 w 172"/>
                  <a:gd name="T103" fmla="*/ 0 h 184"/>
                  <a:gd name="T104" fmla="*/ 0 w 172"/>
                  <a:gd name="T105" fmla="*/ 0 h 184"/>
                  <a:gd name="T106" fmla="*/ 0 w 172"/>
                  <a:gd name="T107" fmla="*/ 0 h 184"/>
                  <a:gd name="T108" fmla="*/ 0 w 172"/>
                  <a:gd name="T109" fmla="*/ 0 h 184"/>
                  <a:gd name="T110" fmla="*/ 0 w 172"/>
                  <a:gd name="T111" fmla="*/ 0 h 1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2"/>
                  <a:gd name="T169" fmla="*/ 0 h 184"/>
                  <a:gd name="T170" fmla="*/ 172 w 172"/>
                  <a:gd name="T171" fmla="*/ 184 h 1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7" name="Freeform 87"/>
              <p:cNvSpPr/>
              <p:nvPr/>
            </p:nvSpPr>
            <p:spPr bwMode="auto">
              <a:xfrm>
                <a:off x="1145" y="2644"/>
                <a:ext cx="33" cy="30"/>
              </a:xfrm>
              <a:custGeom>
                <a:avLst/>
                <a:gdLst>
                  <a:gd name="T0" fmla="*/ 0 w 163"/>
                  <a:gd name="T1" fmla="*/ 0 h 181"/>
                  <a:gd name="T2" fmla="*/ 0 w 163"/>
                  <a:gd name="T3" fmla="*/ 0 h 181"/>
                  <a:gd name="T4" fmla="*/ 0 w 163"/>
                  <a:gd name="T5" fmla="*/ 0 h 181"/>
                  <a:gd name="T6" fmla="*/ 0 w 163"/>
                  <a:gd name="T7" fmla="*/ 0 h 181"/>
                  <a:gd name="T8" fmla="*/ 0 w 163"/>
                  <a:gd name="T9" fmla="*/ 0 h 181"/>
                  <a:gd name="T10" fmla="*/ 0 w 163"/>
                  <a:gd name="T11" fmla="*/ 0 h 181"/>
                  <a:gd name="T12" fmla="*/ 0 w 163"/>
                  <a:gd name="T13" fmla="*/ 0 h 181"/>
                  <a:gd name="T14" fmla="*/ 0 w 163"/>
                  <a:gd name="T15" fmla="*/ 0 h 181"/>
                  <a:gd name="T16" fmla="*/ 0 w 163"/>
                  <a:gd name="T17" fmla="*/ 0 h 181"/>
                  <a:gd name="T18" fmla="*/ 0 w 163"/>
                  <a:gd name="T19" fmla="*/ 0 h 181"/>
                  <a:gd name="T20" fmla="*/ 0 w 163"/>
                  <a:gd name="T21" fmla="*/ 0 h 181"/>
                  <a:gd name="T22" fmla="*/ 0 w 163"/>
                  <a:gd name="T23" fmla="*/ 0 h 181"/>
                  <a:gd name="T24" fmla="*/ 0 w 163"/>
                  <a:gd name="T25" fmla="*/ 0 h 181"/>
                  <a:gd name="T26" fmla="*/ 0 w 163"/>
                  <a:gd name="T27" fmla="*/ 0 h 181"/>
                  <a:gd name="T28" fmla="*/ 0 w 163"/>
                  <a:gd name="T29" fmla="*/ 0 h 181"/>
                  <a:gd name="T30" fmla="*/ 0 w 163"/>
                  <a:gd name="T31" fmla="*/ 0 h 181"/>
                  <a:gd name="T32" fmla="*/ 0 w 163"/>
                  <a:gd name="T33" fmla="*/ 0 h 181"/>
                  <a:gd name="T34" fmla="*/ 0 w 163"/>
                  <a:gd name="T35" fmla="*/ 0 h 181"/>
                  <a:gd name="T36" fmla="*/ 0 w 163"/>
                  <a:gd name="T37" fmla="*/ 0 h 181"/>
                  <a:gd name="T38" fmla="*/ 0 w 163"/>
                  <a:gd name="T39" fmla="*/ 0 h 181"/>
                  <a:gd name="T40" fmla="*/ 0 w 163"/>
                  <a:gd name="T41" fmla="*/ 0 h 181"/>
                  <a:gd name="T42" fmla="*/ 0 w 163"/>
                  <a:gd name="T43" fmla="*/ 0 h 181"/>
                  <a:gd name="T44" fmla="*/ 0 w 163"/>
                  <a:gd name="T45" fmla="*/ 0 h 181"/>
                  <a:gd name="T46" fmla="*/ 0 w 163"/>
                  <a:gd name="T47" fmla="*/ 0 h 181"/>
                  <a:gd name="T48" fmla="*/ 0 w 163"/>
                  <a:gd name="T49" fmla="*/ 0 h 181"/>
                  <a:gd name="T50" fmla="*/ 0 w 163"/>
                  <a:gd name="T51" fmla="*/ 0 h 181"/>
                  <a:gd name="T52" fmla="*/ 0 w 163"/>
                  <a:gd name="T53" fmla="*/ 0 h 181"/>
                  <a:gd name="T54" fmla="*/ 0 w 163"/>
                  <a:gd name="T55" fmla="*/ 0 h 181"/>
                  <a:gd name="T56" fmla="*/ 0 w 163"/>
                  <a:gd name="T57" fmla="*/ 0 h 181"/>
                  <a:gd name="T58" fmla="*/ 0 w 163"/>
                  <a:gd name="T59" fmla="*/ 0 h 181"/>
                  <a:gd name="T60" fmla="*/ 0 w 163"/>
                  <a:gd name="T61" fmla="*/ 0 h 181"/>
                  <a:gd name="T62" fmla="*/ 0 w 163"/>
                  <a:gd name="T63" fmla="*/ 0 h 181"/>
                  <a:gd name="T64" fmla="*/ 0 w 163"/>
                  <a:gd name="T65" fmla="*/ 0 h 181"/>
                  <a:gd name="T66" fmla="*/ 0 w 163"/>
                  <a:gd name="T67" fmla="*/ 0 h 181"/>
                  <a:gd name="T68" fmla="*/ 0 w 163"/>
                  <a:gd name="T69" fmla="*/ 0 h 181"/>
                  <a:gd name="T70" fmla="*/ 0 w 163"/>
                  <a:gd name="T71" fmla="*/ 0 h 181"/>
                  <a:gd name="T72" fmla="*/ 0 w 163"/>
                  <a:gd name="T73" fmla="*/ 0 h 181"/>
                  <a:gd name="T74" fmla="*/ 0 w 163"/>
                  <a:gd name="T75" fmla="*/ 0 h 181"/>
                  <a:gd name="T76" fmla="*/ 0 w 163"/>
                  <a:gd name="T77" fmla="*/ 0 h 181"/>
                  <a:gd name="T78" fmla="*/ 0 w 163"/>
                  <a:gd name="T79" fmla="*/ 0 h 181"/>
                  <a:gd name="T80" fmla="*/ 0 w 163"/>
                  <a:gd name="T81" fmla="*/ 0 h 181"/>
                  <a:gd name="T82" fmla="*/ 0 w 163"/>
                  <a:gd name="T83" fmla="*/ 0 h 181"/>
                  <a:gd name="T84" fmla="*/ 0 w 163"/>
                  <a:gd name="T85" fmla="*/ 0 h 181"/>
                  <a:gd name="T86" fmla="*/ 0 w 163"/>
                  <a:gd name="T87" fmla="*/ 0 h 181"/>
                  <a:gd name="T88" fmla="*/ 0 w 163"/>
                  <a:gd name="T89" fmla="*/ 0 h 181"/>
                  <a:gd name="T90" fmla="*/ 0 w 163"/>
                  <a:gd name="T91" fmla="*/ 0 h 181"/>
                  <a:gd name="T92" fmla="*/ 0 w 163"/>
                  <a:gd name="T93" fmla="*/ 0 h 181"/>
                  <a:gd name="T94" fmla="*/ 0 w 163"/>
                  <a:gd name="T95" fmla="*/ 0 h 181"/>
                  <a:gd name="T96" fmla="*/ 0 w 163"/>
                  <a:gd name="T97" fmla="*/ 0 h 181"/>
                  <a:gd name="T98" fmla="*/ 0 w 163"/>
                  <a:gd name="T99" fmla="*/ 0 h 181"/>
                  <a:gd name="T100" fmla="*/ 0 w 163"/>
                  <a:gd name="T101" fmla="*/ 0 h 181"/>
                  <a:gd name="T102" fmla="*/ 0 w 163"/>
                  <a:gd name="T103" fmla="*/ 0 h 181"/>
                  <a:gd name="T104" fmla="*/ 0 w 163"/>
                  <a:gd name="T105" fmla="*/ 0 h 181"/>
                  <a:gd name="T106" fmla="*/ 0 w 163"/>
                  <a:gd name="T107" fmla="*/ 0 h 181"/>
                  <a:gd name="T108" fmla="*/ 0 w 163"/>
                  <a:gd name="T109" fmla="*/ 0 h 181"/>
                  <a:gd name="T110" fmla="*/ 0 w 163"/>
                  <a:gd name="T111" fmla="*/ 0 h 181"/>
                  <a:gd name="T112" fmla="*/ 0 w 163"/>
                  <a:gd name="T113" fmla="*/ 0 h 181"/>
                  <a:gd name="T114" fmla="*/ 0 w 163"/>
                  <a:gd name="T115" fmla="*/ 0 h 181"/>
                  <a:gd name="T116" fmla="*/ 0 w 163"/>
                  <a:gd name="T117" fmla="*/ 0 h 181"/>
                  <a:gd name="T118" fmla="*/ 0 w 163"/>
                  <a:gd name="T119" fmla="*/ 0 h 181"/>
                  <a:gd name="T120" fmla="*/ 0 w 163"/>
                  <a:gd name="T121" fmla="*/ 0 h 181"/>
                  <a:gd name="T122" fmla="*/ 0 w 163"/>
                  <a:gd name="T123" fmla="*/ 0 h 1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63"/>
                  <a:gd name="T187" fmla="*/ 0 h 181"/>
                  <a:gd name="T188" fmla="*/ 163 w 163"/>
                  <a:gd name="T189" fmla="*/ 181 h 1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8" name="Freeform 88"/>
              <p:cNvSpPr>
                <a:spLocks noEditPoints="1"/>
              </p:cNvSpPr>
              <p:nvPr/>
            </p:nvSpPr>
            <p:spPr bwMode="auto">
              <a:xfrm>
                <a:off x="1147" y="2644"/>
                <a:ext cx="31" cy="29"/>
              </a:xfrm>
              <a:custGeom>
                <a:avLst/>
                <a:gdLst>
                  <a:gd name="T0" fmla="*/ 0 w 154"/>
                  <a:gd name="T1" fmla="*/ 0 h 175"/>
                  <a:gd name="T2" fmla="*/ 0 w 154"/>
                  <a:gd name="T3" fmla="*/ 0 h 175"/>
                  <a:gd name="T4" fmla="*/ 0 w 154"/>
                  <a:gd name="T5" fmla="*/ 0 h 175"/>
                  <a:gd name="T6" fmla="*/ 0 w 154"/>
                  <a:gd name="T7" fmla="*/ 0 h 175"/>
                  <a:gd name="T8" fmla="*/ 0 w 154"/>
                  <a:gd name="T9" fmla="*/ 0 h 175"/>
                  <a:gd name="T10" fmla="*/ 0 w 154"/>
                  <a:gd name="T11" fmla="*/ 0 h 175"/>
                  <a:gd name="T12" fmla="*/ 0 w 154"/>
                  <a:gd name="T13" fmla="*/ 0 h 175"/>
                  <a:gd name="T14" fmla="*/ 0 w 154"/>
                  <a:gd name="T15" fmla="*/ 0 h 175"/>
                  <a:gd name="T16" fmla="*/ 0 w 154"/>
                  <a:gd name="T17" fmla="*/ 0 h 175"/>
                  <a:gd name="T18" fmla="*/ 0 w 154"/>
                  <a:gd name="T19" fmla="*/ 0 h 175"/>
                  <a:gd name="T20" fmla="*/ 0 w 154"/>
                  <a:gd name="T21" fmla="*/ 0 h 175"/>
                  <a:gd name="T22" fmla="*/ 0 w 154"/>
                  <a:gd name="T23" fmla="*/ 0 h 175"/>
                  <a:gd name="T24" fmla="*/ 0 w 154"/>
                  <a:gd name="T25" fmla="*/ 0 h 175"/>
                  <a:gd name="T26" fmla="*/ 0 w 154"/>
                  <a:gd name="T27" fmla="*/ 0 h 175"/>
                  <a:gd name="T28" fmla="*/ 0 w 154"/>
                  <a:gd name="T29" fmla="*/ 0 h 175"/>
                  <a:gd name="T30" fmla="*/ 0 w 154"/>
                  <a:gd name="T31" fmla="*/ 0 h 175"/>
                  <a:gd name="T32" fmla="*/ 0 w 154"/>
                  <a:gd name="T33" fmla="*/ 0 h 175"/>
                  <a:gd name="T34" fmla="*/ 0 w 154"/>
                  <a:gd name="T35" fmla="*/ 0 h 175"/>
                  <a:gd name="T36" fmla="*/ 0 w 154"/>
                  <a:gd name="T37" fmla="*/ 0 h 175"/>
                  <a:gd name="T38" fmla="*/ 0 w 154"/>
                  <a:gd name="T39" fmla="*/ 0 h 175"/>
                  <a:gd name="T40" fmla="*/ 0 w 154"/>
                  <a:gd name="T41" fmla="*/ 0 h 175"/>
                  <a:gd name="T42" fmla="*/ 0 w 154"/>
                  <a:gd name="T43" fmla="*/ 0 h 175"/>
                  <a:gd name="T44" fmla="*/ 0 w 154"/>
                  <a:gd name="T45" fmla="*/ 0 h 175"/>
                  <a:gd name="T46" fmla="*/ 0 w 154"/>
                  <a:gd name="T47" fmla="*/ 0 h 175"/>
                  <a:gd name="T48" fmla="*/ 0 w 154"/>
                  <a:gd name="T49" fmla="*/ 0 h 175"/>
                  <a:gd name="T50" fmla="*/ 0 w 154"/>
                  <a:gd name="T51" fmla="*/ 0 h 175"/>
                  <a:gd name="T52" fmla="*/ 0 w 154"/>
                  <a:gd name="T53" fmla="*/ 0 h 175"/>
                  <a:gd name="T54" fmla="*/ 0 w 154"/>
                  <a:gd name="T55" fmla="*/ 0 h 175"/>
                  <a:gd name="T56" fmla="*/ 0 w 154"/>
                  <a:gd name="T57" fmla="*/ 0 h 175"/>
                  <a:gd name="T58" fmla="*/ 0 w 154"/>
                  <a:gd name="T59" fmla="*/ 0 h 175"/>
                  <a:gd name="T60" fmla="*/ 0 w 154"/>
                  <a:gd name="T61" fmla="*/ 0 h 175"/>
                  <a:gd name="T62" fmla="*/ 0 w 154"/>
                  <a:gd name="T63" fmla="*/ 0 h 175"/>
                  <a:gd name="T64" fmla="*/ 0 w 154"/>
                  <a:gd name="T65" fmla="*/ 0 h 175"/>
                  <a:gd name="T66" fmla="*/ 0 w 154"/>
                  <a:gd name="T67" fmla="*/ 0 h 175"/>
                  <a:gd name="T68" fmla="*/ 0 w 154"/>
                  <a:gd name="T69" fmla="*/ 0 h 175"/>
                  <a:gd name="T70" fmla="*/ 0 w 154"/>
                  <a:gd name="T71" fmla="*/ 0 h 175"/>
                  <a:gd name="T72" fmla="*/ 0 w 154"/>
                  <a:gd name="T73" fmla="*/ 0 h 175"/>
                  <a:gd name="T74" fmla="*/ 0 w 154"/>
                  <a:gd name="T75" fmla="*/ 0 h 175"/>
                  <a:gd name="T76" fmla="*/ 0 w 154"/>
                  <a:gd name="T77" fmla="*/ 0 h 175"/>
                  <a:gd name="T78" fmla="*/ 0 w 154"/>
                  <a:gd name="T79" fmla="*/ 0 h 175"/>
                  <a:gd name="T80" fmla="*/ 0 w 154"/>
                  <a:gd name="T81" fmla="*/ 0 h 175"/>
                  <a:gd name="T82" fmla="*/ 0 w 154"/>
                  <a:gd name="T83" fmla="*/ 0 h 175"/>
                  <a:gd name="T84" fmla="*/ 0 w 154"/>
                  <a:gd name="T85" fmla="*/ 0 h 1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4"/>
                  <a:gd name="T130" fmla="*/ 0 h 175"/>
                  <a:gd name="T131" fmla="*/ 154 w 154"/>
                  <a:gd name="T132" fmla="*/ 175 h 1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9" name="Freeform 89"/>
              <p:cNvSpPr>
                <a:spLocks noEditPoints="1"/>
              </p:cNvSpPr>
              <p:nvPr/>
            </p:nvSpPr>
            <p:spPr bwMode="auto">
              <a:xfrm>
                <a:off x="1147" y="2644"/>
                <a:ext cx="29" cy="29"/>
              </a:xfrm>
              <a:custGeom>
                <a:avLst/>
                <a:gdLst>
                  <a:gd name="T0" fmla="*/ 0 w 145"/>
                  <a:gd name="T1" fmla="*/ 0 h 170"/>
                  <a:gd name="T2" fmla="*/ 0 w 145"/>
                  <a:gd name="T3" fmla="*/ 0 h 170"/>
                  <a:gd name="T4" fmla="*/ 0 w 145"/>
                  <a:gd name="T5" fmla="*/ 0 h 170"/>
                  <a:gd name="T6" fmla="*/ 0 w 145"/>
                  <a:gd name="T7" fmla="*/ 0 h 170"/>
                  <a:gd name="T8" fmla="*/ 0 w 145"/>
                  <a:gd name="T9" fmla="*/ 0 h 170"/>
                  <a:gd name="T10" fmla="*/ 0 w 145"/>
                  <a:gd name="T11" fmla="*/ 0 h 170"/>
                  <a:gd name="T12" fmla="*/ 0 w 145"/>
                  <a:gd name="T13" fmla="*/ 0 h 170"/>
                  <a:gd name="T14" fmla="*/ 0 w 145"/>
                  <a:gd name="T15" fmla="*/ 0 h 170"/>
                  <a:gd name="T16" fmla="*/ 0 w 145"/>
                  <a:gd name="T17" fmla="*/ 0 h 170"/>
                  <a:gd name="T18" fmla="*/ 0 w 145"/>
                  <a:gd name="T19" fmla="*/ 0 h 170"/>
                  <a:gd name="T20" fmla="*/ 0 w 145"/>
                  <a:gd name="T21" fmla="*/ 0 h 170"/>
                  <a:gd name="T22" fmla="*/ 0 w 145"/>
                  <a:gd name="T23" fmla="*/ 0 h 170"/>
                  <a:gd name="T24" fmla="*/ 0 w 145"/>
                  <a:gd name="T25" fmla="*/ 0 h 170"/>
                  <a:gd name="T26" fmla="*/ 0 w 145"/>
                  <a:gd name="T27" fmla="*/ 0 h 170"/>
                  <a:gd name="T28" fmla="*/ 0 w 145"/>
                  <a:gd name="T29" fmla="*/ 0 h 170"/>
                  <a:gd name="T30" fmla="*/ 0 w 145"/>
                  <a:gd name="T31" fmla="*/ 0 h 170"/>
                  <a:gd name="T32" fmla="*/ 0 w 145"/>
                  <a:gd name="T33" fmla="*/ 0 h 170"/>
                  <a:gd name="T34" fmla="*/ 0 w 145"/>
                  <a:gd name="T35" fmla="*/ 0 h 170"/>
                  <a:gd name="T36" fmla="*/ 0 w 145"/>
                  <a:gd name="T37" fmla="*/ 0 h 170"/>
                  <a:gd name="T38" fmla="*/ 0 w 145"/>
                  <a:gd name="T39" fmla="*/ 0 h 170"/>
                  <a:gd name="T40" fmla="*/ 0 w 145"/>
                  <a:gd name="T41" fmla="*/ 0 h 170"/>
                  <a:gd name="T42" fmla="*/ 0 w 145"/>
                  <a:gd name="T43" fmla="*/ 0 h 170"/>
                  <a:gd name="T44" fmla="*/ 0 w 145"/>
                  <a:gd name="T45" fmla="*/ 0 h 170"/>
                  <a:gd name="T46" fmla="*/ 0 w 145"/>
                  <a:gd name="T47" fmla="*/ 0 h 170"/>
                  <a:gd name="T48" fmla="*/ 0 w 145"/>
                  <a:gd name="T49" fmla="*/ 0 h 170"/>
                  <a:gd name="T50" fmla="*/ 0 w 145"/>
                  <a:gd name="T51" fmla="*/ 0 h 170"/>
                  <a:gd name="T52" fmla="*/ 0 w 145"/>
                  <a:gd name="T53" fmla="*/ 0 h 170"/>
                  <a:gd name="T54" fmla="*/ 0 w 145"/>
                  <a:gd name="T55" fmla="*/ 0 h 170"/>
                  <a:gd name="T56" fmla="*/ 0 w 145"/>
                  <a:gd name="T57" fmla="*/ 0 h 170"/>
                  <a:gd name="T58" fmla="*/ 0 w 145"/>
                  <a:gd name="T59" fmla="*/ 0 h 170"/>
                  <a:gd name="T60" fmla="*/ 0 w 145"/>
                  <a:gd name="T61" fmla="*/ 0 h 170"/>
                  <a:gd name="T62" fmla="*/ 0 w 145"/>
                  <a:gd name="T63" fmla="*/ 0 h 170"/>
                  <a:gd name="T64" fmla="*/ 0 w 145"/>
                  <a:gd name="T65" fmla="*/ 0 h 170"/>
                  <a:gd name="T66" fmla="*/ 0 w 145"/>
                  <a:gd name="T67" fmla="*/ 0 h 170"/>
                  <a:gd name="T68" fmla="*/ 0 w 145"/>
                  <a:gd name="T69" fmla="*/ 0 h 170"/>
                  <a:gd name="T70" fmla="*/ 0 w 145"/>
                  <a:gd name="T71" fmla="*/ 0 h 170"/>
                  <a:gd name="T72" fmla="*/ 0 w 145"/>
                  <a:gd name="T73" fmla="*/ 0 h 170"/>
                  <a:gd name="T74" fmla="*/ 0 w 145"/>
                  <a:gd name="T75" fmla="*/ 0 h 170"/>
                  <a:gd name="T76" fmla="*/ 0 w 145"/>
                  <a:gd name="T77" fmla="*/ 0 h 170"/>
                  <a:gd name="T78" fmla="*/ 0 w 145"/>
                  <a:gd name="T79" fmla="*/ 0 h 170"/>
                  <a:gd name="T80" fmla="*/ 0 w 145"/>
                  <a:gd name="T81" fmla="*/ 0 h 170"/>
                  <a:gd name="T82" fmla="*/ 0 w 145"/>
                  <a:gd name="T83" fmla="*/ 0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45"/>
                  <a:gd name="T127" fmla="*/ 0 h 170"/>
                  <a:gd name="T128" fmla="*/ 145 w 14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0" name="Freeform 90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0 w 136"/>
                  <a:gd name="T1" fmla="*/ 0 h 162"/>
                  <a:gd name="T2" fmla="*/ 0 w 136"/>
                  <a:gd name="T3" fmla="*/ 0 h 162"/>
                  <a:gd name="T4" fmla="*/ 0 w 136"/>
                  <a:gd name="T5" fmla="*/ 0 h 162"/>
                  <a:gd name="T6" fmla="*/ 0 w 136"/>
                  <a:gd name="T7" fmla="*/ 0 h 162"/>
                  <a:gd name="T8" fmla="*/ 0 w 136"/>
                  <a:gd name="T9" fmla="*/ 0 h 162"/>
                  <a:gd name="T10" fmla="*/ 0 w 136"/>
                  <a:gd name="T11" fmla="*/ 0 h 162"/>
                  <a:gd name="T12" fmla="*/ 0 w 136"/>
                  <a:gd name="T13" fmla="*/ 0 h 162"/>
                  <a:gd name="T14" fmla="*/ 0 w 136"/>
                  <a:gd name="T15" fmla="*/ 0 h 162"/>
                  <a:gd name="T16" fmla="*/ 0 w 136"/>
                  <a:gd name="T17" fmla="*/ 0 h 162"/>
                  <a:gd name="T18" fmla="*/ 0 w 136"/>
                  <a:gd name="T19" fmla="*/ 0 h 162"/>
                  <a:gd name="T20" fmla="*/ 0 w 136"/>
                  <a:gd name="T21" fmla="*/ 0 h 162"/>
                  <a:gd name="T22" fmla="*/ 0 w 136"/>
                  <a:gd name="T23" fmla="*/ 0 h 162"/>
                  <a:gd name="T24" fmla="*/ 0 w 136"/>
                  <a:gd name="T25" fmla="*/ 0 h 162"/>
                  <a:gd name="T26" fmla="*/ 0 w 136"/>
                  <a:gd name="T27" fmla="*/ 0 h 162"/>
                  <a:gd name="T28" fmla="*/ 0 w 136"/>
                  <a:gd name="T29" fmla="*/ 0 h 162"/>
                  <a:gd name="T30" fmla="*/ 0 w 136"/>
                  <a:gd name="T31" fmla="*/ 0 h 162"/>
                  <a:gd name="T32" fmla="*/ 0 w 136"/>
                  <a:gd name="T33" fmla="*/ 0 h 162"/>
                  <a:gd name="T34" fmla="*/ 0 w 136"/>
                  <a:gd name="T35" fmla="*/ 0 h 162"/>
                  <a:gd name="T36" fmla="*/ 0 w 136"/>
                  <a:gd name="T37" fmla="*/ 0 h 162"/>
                  <a:gd name="T38" fmla="*/ 0 w 136"/>
                  <a:gd name="T39" fmla="*/ 0 h 162"/>
                  <a:gd name="T40" fmla="*/ 0 w 136"/>
                  <a:gd name="T41" fmla="*/ 0 h 162"/>
                  <a:gd name="T42" fmla="*/ 0 w 136"/>
                  <a:gd name="T43" fmla="*/ 0 h 162"/>
                  <a:gd name="T44" fmla="*/ 0 w 136"/>
                  <a:gd name="T45" fmla="*/ 0 h 162"/>
                  <a:gd name="T46" fmla="*/ 0 w 136"/>
                  <a:gd name="T47" fmla="*/ 0 h 162"/>
                  <a:gd name="T48" fmla="*/ 0 w 136"/>
                  <a:gd name="T49" fmla="*/ 0 h 162"/>
                  <a:gd name="T50" fmla="*/ 0 w 136"/>
                  <a:gd name="T51" fmla="*/ 0 h 162"/>
                  <a:gd name="T52" fmla="*/ 0 w 136"/>
                  <a:gd name="T53" fmla="*/ 0 h 162"/>
                  <a:gd name="T54" fmla="*/ 0 w 136"/>
                  <a:gd name="T55" fmla="*/ 0 h 162"/>
                  <a:gd name="T56" fmla="*/ 0 w 136"/>
                  <a:gd name="T57" fmla="*/ 0 h 162"/>
                  <a:gd name="T58" fmla="*/ 0 w 136"/>
                  <a:gd name="T59" fmla="*/ 0 h 162"/>
                  <a:gd name="T60" fmla="*/ 0 w 136"/>
                  <a:gd name="T61" fmla="*/ 0 h 162"/>
                  <a:gd name="T62" fmla="*/ 0 w 136"/>
                  <a:gd name="T63" fmla="*/ 0 h 162"/>
                  <a:gd name="T64" fmla="*/ 0 w 136"/>
                  <a:gd name="T65" fmla="*/ 0 h 162"/>
                  <a:gd name="T66" fmla="*/ 0 w 136"/>
                  <a:gd name="T67" fmla="*/ 0 h 162"/>
                  <a:gd name="T68" fmla="*/ 0 w 136"/>
                  <a:gd name="T69" fmla="*/ 0 h 162"/>
                  <a:gd name="T70" fmla="*/ 0 w 136"/>
                  <a:gd name="T71" fmla="*/ 0 h 162"/>
                  <a:gd name="T72" fmla="*/ 0 w 136"/>
                  <a:gd name="T73" fmla="*/ 0 h 162"/>
                  <a:gd name="T74" fmla="*/ 0 w 136"/>
                  <a:gd name="T75" fmla="*/ 0 h 162"/>
                  <a:gd name="T76" fmla="*/ 0 w 136"/>
                  <a:gd name="T77" fmla="*/ 0 h 162"/>
                  <a:gd name="T78" fmla="*/ 0 w 136"/>
                  <a:gd name="T79" fmla="*/ 0 h 162"/>
                  <a:gd name="T80" fmla="*/ 0 w 136"/>
                  <a:gd name="T81" fmla="*/ 0 h 162"/>
                  <a:gd name="T82" fmla="*/ 0 w 136"/>
                  <a:gd name="T83" fmla="*/ 0 h 162"/>
                  <a:gd name="T84" fmla="*/ 0 w 136"/>
                  <a:gd name="T85" fmla="*/ 0 h 16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6"/>
                  <a:gd name="T130" fmla="*/ 0 h 162"/>
                  <a:gd name="T131" fmla="*/ 136 w 136"/>
                  <a:gd name="T132" fmla="*/ 162 h 16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1" name="Freeform 91"/>
              <p:cNvSpPr>
                <a:spLocks noEditPoints="1"/>
              </p:cNvSpPr>
              <p:nvPr/>
            </p:nvSpPr>
            <p:spPr bwMode="auto">
              <a:xfrm>
                <a:off x="1149" y="2646"/>
                <a:ext cx="25" cy="25"/>
              </a:xfrm>
              <a:custGeom>
                <a:avLst/>
                <a:gdLst>
                  <a:gd name="T0" fmla="*/ 0 w 127"/>
                  <a:gd name="T1" fmla="*/ 0 h 151"/>
                  <a:gd name="T2" fmla="*/ 0 w 127"/>
                  <a:gd name="T3" fmla="*/ 0 h 151"/>
                  <a:gd name="T4" fmla="*/ 0 w 127"/>
                  <a:gd name="T5" fmla="*/ 0 h 151"/>
                  <a:gd name="T6" fmla="*/ 0 w 127"/>
                  <a:gd name="T7" fmla="*/ 0 h 151"/>
                  <a:gd name="T8" fmla="*/ 0 w 127"/>
                  <a:gd name="T9" fmla="*/ 0 h 151"/>
                  <a:gd name="T10" fmla="*/ 0 w 127"/>
                  <a:gd name="T11" fmla="*/ 0 h 151"/>
                  <a:gd name="T12" fmla="*/ 0 w 127"/>
                  <a:gd name="T13" fmla="*/ 0 h 151"/>
                  <a:gd name="T14" fmla="*/ 0 w 127"/>
                  <a:gd name="T15" fmla="*/ 0 h 151"/>
                  <a:gd name="T16" fmla="*/ 0 w 127"/>
                  <a:gd name="T17" fmla="*/ 0 h 151"/>
                  <a:gd name="T18" fmla="*/ 0 w 127"/>
                  <a:gd name="T19" fmla="*/ 0 h 151"/>
                  <a:gd name="T20" fmla="*/ 0 w 127"/>
                  <a:gd name="T21" fmla="*/ 0 h 151"/>
                  <a:gd name="T22" fmla="*/ 0 w 127"/>
                  <a:gd name="T23" fmla="*/ 0 h 151"/>
                  <a:gd name="T24" fmla="*/ 0 w 127"/>
                  <a:gd name="T25" fmla="*/ 0 h 151"/>
                  <a:gd name="T26" fmla="*/ 0 w 127"/>
                  <a:gd name="T27" fmla="*/ 0 h 151"/>
                  <a:gd name="T28" fmla="*/ 0 w 127"/>
                  <a:gd name="T29" fmla="*/ 0 h 151"/>
                  <a:gd name="T30" fmla="*/ 0 w 127"/>
                  <a:gd name="T31" fmla="*/ 0 h 151"/>
                  <a:gd name="T32" fmla="*/ 0 w 127"/>
                  <a:gd name="T33" fmla="*/ 0 h 151"/>
                  <a:gd name="T34" fmla="*/ 0 w 127"/>
                  <a:gd name="T35" fmla="*/ 0 h 151"/>
                  <a:gd name="T36" fmla="*/ 0 w 127"/>
                  <a:gd name="T37" fmla="*/ 0 h 151"/>
                  <a:gd name="T38" fmla="*/ 0 w 127"/>
                  <a:gd name="T39" fmla="*/ 0 h 151"/>
                  <a:gd name="T40" fmla="*/ 0 w 127"/>
                  <a:gd name="T41" fmla="*/ 0 h 151"/>
                  <a:gd name="T42" fmla="*/ 0 w 127"/>
                  <a:gd name="T43" fmla="*/ 0 h 151"/>
                  <a:gd name="T44" fmla="*/ 0 w 127"/>
                  <a:gd name="T45" fmla="*/ 0 h 151"/>
                  <a:gd name="T46" fmla="*/ 0 w 127"/>
                  <a:gd name="T47" fmla="*/ 0 h 151"/>
                  <a:gd name="T48" fmla="*/ 0 w 127"/>
                  <a:gd name="T49" fmla="*/ 0 h 151"/>
                  <a:gd name="T50" fmla="*/ 0 w 127"/>
                  <a:gd name="T51" fmla="*/ 0 h 151"/>
                  <a:gd name="T52" fmla="*/ 0 w 127"/>
                  <a:gd name="T53" fmla="*/ 0 h 151"/>
                  <a:gd name="T54" fmla="*/ 0 w 127"/>
                  <a:gd name="T55" fmla="*/ 0 h 151"/>
                  <a:gd name="T56" fmla="*/ 0 w 127"/>
                  <a:gd name="T57" fmla="*/ 0 h 151"/>
                  <a:gd name="T58" fmla="*/ 0 w 127"/>
                  <a:gd name="T59" fmla="*/ 0 h 151"/>
                  <a:gd name="T60" fmla="*/ 0 w 127"/>
                  <a:gd name="T61" fmla="*/ 0 h 151"/>
                  <a:gd name="T62" fmla="*/ 0 w 127"/>
                  <a:gd name="T63" fmla="*/ 0 h 151"/>
                  <a:gd name="T64" fmla="*/ 0 w 127"/>
                  <a:gd name="T65" fmla="*/ 0 h 151"/>
                  <a:gd name="T66" fmla="*/ 0 w 127"/>
                  <a:gd name="T67" fmla="*/ 0 h 151"/>
                  <a:gd name="T68" fmla="*/ 0 w 127"/>
                  <a:gd name="T69" fmla="*/ 0 h 151"/>
                  <a:gd name="T70" fmla="*/ 0 w 127"/>
                  <a:gd name="T71" fmla="*/ 0 h 151"/>
                  <a:gd name="T72" fmla="*/ 0 w 127"/>
                  <a:gd name="T73" fmla="*/ 0 h 151"/>
                  <a:gd name="T74" fmla="*/ 0 w 127"/>
                  <a:gd name="T75" fmla="*/ 0 h 151"/>
                  <a:gd name="T76" fmla="*/ 0 w 127"/>
                  <a:gd name="T77" fmla="*/ 0 h 151"/>
                  <a:gd name="T78" fmla="*/ 0 w 127"/>
                  <a:gd name="T79" fmla="*/ 0 h 151"/>
                  <a:gd name="T80" fmla="*/ 0 w 127"/>
                  <a:gd name="T81" fmla="*/ 0 h 151"/>
                  <a:gd name="T82" fmla="*/ 0 w 127"/>
                  <a:gd name="T83" fmla="*/ 0 h 151"/>
                  <a:gd name="T84" fmla="*/ 0 w 127"/>
                  <a:gd name="T85" fmla="*/ 0 h 151"/>
                  <a:gd name="T86" fmla="*/ 0 w 127"/>
                  <a:gd name="T87" fmla="*/ 0 h 151"/>
                  <a:gd name="T88" fmla="*/ 0 w 127"/>
                  <a:gd name="T89" fmla="*/ 0 h 151"/>
                  <a:gd name="T90" fmla="*/ 0 w 127"/>
                  <a:gd name="T91" fmla="*/ 0 h 151"/>
                  <a:gd name="T92" fmla="*/ 0 w 127"/>
                  <a:gd name="T93" fmla="*/ 0 h 151"/>
                  <a:gd name="T94" fmla="*/ 0 w 127"/>
                  <a:gd name="T95" fmla="*/ 0 h 151"/>
                  <a:gd name="T96" fmla="*/ 0 w 127"/>
                  <a:gd name="T97" fmla="*/ 0 h 151"/>
                  <a:gd name="T98" fmla="*/ 0 w 127"/>
                  <a:gd name="T99" fmla="*/ 0 h 151"/>
                  <a:gd name="T100" fmla="*/ 0 w 127"/>
                  <a:gd name="T101" fmla="*/ 0 h 151"/>
                  <a:gd name="T102" fmla="*/ 0 w 127"/>
                  <a:gd name="T103" fmla="*/ 0 h 151"/>
                  <a:gd name="T104" fmla="*/ 0 w 127"/>
                  <a:gd name="T105" fmla="*/ 0 h 151"/>
                  <a:gd name="T106" fmla="*/ 0 w 127"/>
                  <a:gd name="T107" fmla="*/ 0 h 151"/>
                  <a:gd name="T108" fmla="*/ 0 w 127"/>
                  <a:gd name="T109" fmla="*/ 0 h 151"/>
                  <a:gd name="T110" fmla="*/ 0 w 127"/>
                  <a:gd name="T111" fmla="*/ 0 h 151"/>
                  <a:gd name="T112" fmla="*/ 0 w 127"/>
                  <a:gd name="T113" fmla="*/ 0 h 151"/>
                  <a:gd name="T114" fmla="*/ 0 w 127"/>
                  <a:gd name="T115" fmla="*/ 0 h 151"/>
                  <a:gd name="T116" fmla="*/ 0 w 127"/>
                  <a:gd name="T117" fmla="*/ 0 h 1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151"/>
                  <a:gd name="T179" fmla="*/ 127 w 127"/>
                  <a:gd name="T180" fmla="*/ 151 h 15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2" name="Freeform 92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0 w 118"/>
                  <a:gd name="T1" fmla="*/ 0 h 140"/>
                  <a:gd name="T2" fmla="*/ 0 w 118"/>
                  <a:gd name="T3" fmla="*/ 0 h 140"/>
                  <a:gd name="T4" fmla="*/ 0 w 118"/>
                  <a:gd name="T5" fmla="*/ 0 h 140"/>
                  <a:gd name="T6" fmla="*/ 0 w 118"/>
                  <a:gd name="T7" fmla="*/ 0 h 140"/>
                  <a:gd name="T8" fmla="*/ 0 w 118"/>
                  <a:gd name="T9" fmla="*/ 0 h 140"/>
                  <a:gd name="T10" fmla="*/ 0 w 118"/>
                  <a:gd name="T11" fmla="*/ 0 h 140"/>
                  <a:gd name="T12" fmla="*/ 0 w 118"/>
                  <a:gd name="T13" fmla="*/ 0 h 140"/>
                  <a:gd name="T14" fmla="*/ 0 w 118"/>
                  <a:gd name="T15" fmla="*/ 0 h 140"/>
                  <a:gd name="T16" fmla="*/ 0 w 118"/>
                  <a:gd name="T17" fmla="*/ 0 h 140"/>
                  <a:gd name="T18" fmla="*/ 0 w 118"/>
                  <a:gd name="T19" fmla="*/ 0 h 140"/>
                  <a:gd name="T20" fmla="*/ 0 w 118"/>
                  <a:gd name="T21" fmla="*/ 0 h 140"/>
                  <a:gd name="T22" fmla="*/ 0 w 118"/>
                  <a:gd name="T23" fmla="*/ 0 h 140"/>
                  <a:gd name="T24" fmla="*/ 0 w 118"/>
                  <a:gd name="T25" fmla="*/ 0 h 140"/>
                  <a:gd name="T26" fmla="*/ 0 w 118"/>
                  <a:gd name="T27" fmla="*/ 0 h 140"/>
                  <a:gd name="T28" fmla="*/ 0 w 118"/>
                  <a:gd name="T29" fmla="*/ 0 h 140"/>
                  <a:gd name="T30" fmla="*/ 0 w 118"/>
                  <a:gd name="T31" fmla="*/ 0 h 140"/>
                  <a:gd name="T32" fmla="*/ 0 w 118"/>
                  <a:gd name="T33" fmla="*/ 0 h 140"/>
                  <a:gd name="T34" fmla="*/ 0 w 118"/>
                  <a:gd name="T35" fmla="*/ 0 h 140"/>
                  <a:gd name="T36" fmla="*/ 0 w 118"/>
                  <a:gd name="T37" fmla="*/ 0 h 140"/>
                  <a:gd name="T38" fmla="*/ 0 w 118"/>
                  <a:gd name="T39" fmla="*/ 0 h 140"/>
                  <a:gd name="T40" fmla="*/ 0 w 118"/>
                  <a:gd name="T41" fmla="*/ 0 h 140"/>
                  <a:gd name="T42" fmla="*/ 0 w 118"/>
                  <a:gd name="T43" fmla="*/ 0 h 140"/>
                  <a:gd name="T44" fmla="*/ 0 w 118"/>
                  <a:gd name="T45" fmla="*/ 0 h 140"/>
                  <a:gd name="T46" fmla="*/ 0 w 118"/>
                  <a:gd name="T47" fmla="*/ 0 h 140"/>
                  <a:gd name="T48" fmla="*/ 0 w 118"/>
                  <a:gd name="T49" fmla="*/ 0 h 140"/>
                  <a:gd name="T50" fmla="*/ 0 w 118"/>
                  <a:gd name="T51" fmla="*/ 0 h 140"/>
                  <a:gd name="T52" fmla="*/ 0 w 118"/>
                  <a:gd name="T53" fmla="*/ 0 h 140"/>
                  <a:gd name="T54" fmla="*/ 0 w 118"/>
                  <a:gd name="T55" fmla="*/ 0 h 140"/>
                  <a:gd name="T56" fmla="*/ 0 w 118"/>
                  <a:gd name="T57" fmla="*/ 0 h 140"/>
                  <a:gd name="T58" fmla="*/ 0 w 118"/>
                  <a:gd name="T59" fmla="*/ 0 h 140"/>
                  <a:gd name="T60" fmla="*/ 0 w 118"/>
                  <a:gd name="T61" fmla="*/ 0 h 140"/>
                  <a:gd name="T62" fmla="*/ 0 w 118"/>
                  <a:gd name="T63" fmla="*/ 0 h 140"/>
                  <a:gd name="T64" fmla="*/ 0 w 118"/>
                  <a:gd name="T65" fmla="*/ 0 h 140"/>
                  <a:gd name="T66" fmla="*/ 0 w 118"/>
                  <a:gd name="T67" fmla="*/ 0 h 140"/>
                  <a:gd name="T68" fmla="*/ 0 w 118"/>
                  <a:gd name="T69" fmla="*/ 0 h 140"/>
                  <a:gd name="T70" fmla="*/ 0 w 118"/>
                  <a:gd name="T71" fmla="*/ 0 h 140"/>
                  <a:gd name="T72" fmla="*/ 0 w 118"/>
                  <a:gd name="T73" fmla="*/ 0 h 140"/>
                  <a:gd name="T74" fmla="*/ 0 w 118"/>
                  <a:gd name="T75" fmla="*/ 0 h 140"/>
                  <a:gd name="T76" fmla="*/ 0 w 118"/>
                  <a:gd name="T77" fmla="*/ 0 h 140"/>
                  <a:gd name="T78" fmla="*/ 0 w 118"/>
                  <a:gd name="T79" fmla="*/ 0 h 140"/>
                  <a:gd name="T80" fmla="*/ 0 w 118"/>
                  <a:gd name="T81" fmla="*/ 0 h 140"/>
                  <a:gd name="T82" fmla="*/ 0 w 118"/>
                  <a:gd name="T83" fmla="*/ 0 h 140"/>
                  <a:gd name="T84" fmla="*/ 0 w 118"/>
                  <a:gd name="T85" fmla="*/ 0 h 140"/>
                  <a:gd name="T86" fmla="*/ 0 w 118"/>
                  <a:gd name="T87" fmla="*/ 0 h 140"/>
                  <a:gd name="T88" fmla="*/ 0 w 118"/>
                  <a:gd name="T89" fmla="*/ 0 h 140"/>
                  <a:gd name="T90" fmla="*/ 0 w 118"/>
                  <a:gd name="T91" fmla="*/ 0 h 140"/>
                  <a:gd name="T92" fmla="*/ 0 w 118"/>
                  <a:gd name="T93" fmla="*/ 0 h 140"/>
                  <a:gd name="T94" fmla="*/ 0 w 118"/>
                  <a:gd name="T95" fmla="*/ 0 h 140"/>
                  <a:gd name="T96" fmla="*/ 0 w 118"/>
                  <a:gd name="T97" fmla="*/ 0 h 14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8"/>
                  <a:gd name="T148" fmla="*/ 0 h 140"/>
                  <a:gd name="T149" fmla="*/ 118 w 118"/>
                  <a:gd name="T150" fmla="*/ 140 h 14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3" name="Freeform 93"/>
              <p:cNvSpPr>
                <a:spLocks noEditPoints="1"/>
              </p:cNvSpPr>
              <p:nvPr/>
            </p:nvSpPr>
            <p:spPr bwMode="auto">
              <a:xfrm>
                <a:off x="1152" y="2648"/>
                <a:ext cx="21" cy="21"/>
              </a:xfrm>
              <a:custGeom>
                <a:avLst/>
                <a:gdLst>
                  <a:gd name="T0" fmla="*/ 0 w 109"/>
                  <a:gd name="T1" fmla="*/ 0 h 130"/>
                  <a:gd name="T2" fmla="*/ 0 w 109"/>
                  <a:gd name="T3" fmla="*/ 0 h 130"/>
                  <a:gd name="T4" fmla="*/ 0 w 109"/>
                  <a:gd name="T5" fmla="*/ 0 h 130"/>
                  <a:gd name="T6" fmla="*/ 0 w 109"/>
                  <a:gd name="T7" fmla="*/ 0 h 130"/>
                  <a:gd name="T8" fmla="*/ 0 w 109"/>
                  <a:gd name="T9" fmla="*/ 0 h 130"/>
                  <a:gd name="T10" fmla="*/ 0 w 109"/>
                  <a:gd name="T11" fmla="*/ 0 h 130"/>
                  <a:gd name="T12" fmla="*/ 0 w 109"/>
                  <a:gd name="T13" fmla="*/ 0 h 130"/>
                  <a:gd name="T14" fmla="*/ 0 w 109"/>
                  <a:gd name="T15" fmla="*/ 0 h 130"/>
                  <a:gd name="T16" fmla="*/ 0 w 109"/>
                  <a:gd name="T17" fmla="*/ 0 h 130"/>
                  <a:gd name="T18" fmla="*/ 0 w 109"/>
                  <a:gd name="T19" fmla="*/ 0 h 130"/>
                  <a:gd name="T20" fmla="*/ 0 w 109"/>
                  <a:gd name="T21" fmla="*/ 0 h 130"/>
                  <a:gd name="T22" fmla="*/ 0 w 109"/>
                  <a:gd name="T23" fmla="*/ 0 h 130"/>
                  <a:gd name="T24" fmla="*/ 0 w 109"/>
                  <a:gd name="T25" fmla="*/ 0 h 130"/>
                  <a:gd name="T26" fmla="*/ 0 w 109"/>
                  <a:gd name="T27" fmla="*/ 0 h 130"/>
                  <a:gd name="T28" fmla="*/ 0 w 109"/>
                  <a:gd name="T29" fmla="*/ 0 h 130"/>
                  <a:gd name="T30" fmla="*/ 0 w 109"/>
                  <a:gd name="T31" fmla="*/ 0 h 130"/>
                  <a:gd name="T32" fmla="*/ 0 w 109"/>
                  <a:gd name="T33" fmla="*/ 0 h 130"/>
                  <a:gd name="T34" fmla="*/ 0 w 109"/>
                  <a:gd name="T35" fmla="*/ 0 h 130"/>
                  <a:gd name="T36" fmla="*/ 0 w 109"/>
                  <a:gd name="T37" fmla="*/ 0 h 130"/>
                  <a:gd name="T38" fmla="*/ 0 w 109"/>
                  <a:gd name="T39" fmla="*/ 0 h 130"/>
                  <a:gd name="T40" fmla="*/ 0 w 109"/>
                  <a:gd name="T41" fmla="*/ 0 h 130"/>
                  <a:gd name="T42" fmla="*/ 0 w 109"/>
                  <a:gd name="T43" fmla="*/ 0 h 130"/>
                  <a:gd name="T44" fmla="*/ 0 w 109"/>
                  <a:gd name="T45" fmla="*/ 0 h 130"/>
                  <a:gd name="T46" fmla="*/ 0 w 109"/>
                  <a:gd name="T47" fmla="*/ 0 h 130"/>
                  <a:gd name="T48" fmla="*/ 0 w 109"/>
                  <a:gd name="T49" fmla="*/ 0 h 130"/>
                  <a:gd name="T50" fmla="*/ 0 w 109"/>
                  <a:gd name="T51" fmla="*/ 0 h 130"/>
                  <a:gd name="T52" fmla="*/ 0 w 109"/>
                  <a:gd name="T53" fmla="*/ 0 h 130"/>
                  <a:gd name="T54" fmla="*/ 0 w 109"/>
                  <a:gd name="T55" fmla="*/ 0 h 130"/>
                  <a:gd name="T56" fmla="*/ 0 w 109"/>
                  <a:gd name="T57" fmla="*/ 0 h 130"/>
                  <a:gd name="T58" fmla="*/ 0 w 109"/>
                  <a:gd name="T59" fmla="*/ 0 h 130"/>
                  <a:gd name="T60" fmla="*/ 0 w 109"/>
                  <a:gd name="T61" fmla="*/ 0 h 130"/>
                  <a:gd name="T62" fmla="*/ 0 w 109"/>
                  <a:gd name="T63" fmla="*/ 0 h 130"/>
                  <a:gd name="T64" fmla="*/ 0 w 109"/>
                  <a:gd name="T65" fmla="*/ 0 h 130"/>
                  <a:gd name="T66" fmla="*/ 0 w 109"/>
                  <a:gd name="T67" fmla="*/ 0 h 130"/>
                  <a:gd name="T68" fmla="*/ 0 w 109"/>
                  <a:gd name="T69" fmla="*/ 0 h 130"/>
                  <a:gd name="T70" fmla="*/ 0 w 109"/>
                  <a:gd name="T71" fmla="*/ 0 h 130"/>
                  <a:gd name="T72" fmla="*/ 0 w 109"/>
                  <a:gd name="T73" fmla="*/ 0 h 130"/>
                  <a:gd name="T74" fmla="*/ 0 w 109"/>
                  <a:gd name="T75" fmla="*/ 0 h 130"/>
                  <a:gd name="T76" fmla="*/ 0 w 109"/>
                  <a:gd name="T77" fmla="*/ 0 h 130"/>
                  <a:gd name="T78" fmla="*/ 0 w 109"/>
                  <a:gd name="T79" fmla="*/ 0 h 130"/>
                  <a:gd name="T80" fmla="*/ 0 w 109"/>
                  <a:gd name="T81" fmla="*/ 0 h 130"/>
                  <a:gd name="T82" fmla="*/ 0 w 109"/>
                  <a:gd name="T83" fmla="*/ 0 h 130"/>
                  <a:gd name="T84" fmla="*/ 0 w 109"/>
                  <a:gd name="T85" fmla="*/ 0 h 1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30"/>
                  <a:gd name="T131" fmla="*/ 109 w 109"/>
                  <a:gd name="T132" fmla="*/ 130 h 1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4" name="Freeform 94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1"/>
              </a:xfrm>
              <a:custGeom>
                <a:avLst/>
                <a:gdLst>
                  <a:gd name="T0" fmla="*/ 0 w 100"/>
                  <a:gd name="T1" fmla="*/ 0 h 119"/>
                  <a:gd name="T2" fmla="*/ 0 w 100"/>
                  <a:gd name="T3" fmla="*/ 0 h 119"/>
                  <a:gd name="T4" fmla="*/ 0 w 100"/>
                  <a:gd name="T5" fmla="*/ 0 h 119"/>
                  <a:gd name="T6" fmla="*/ 0 w 100"/>
                  <a:gd name="T7" fmla="*/ 0 h 119"/>
                  <a:gd name="T8" fmla="*/ 0 w 100"/>
                  <a:gd name="T9" fmla="*/ 0 h 119"/>
                  <a:gd name="T10" fmla="*/ 0 w 100"/>
                  <a:gd name="T11" fmla="*/ 0 h 119"/>
                  <a:gd name="T12" fmla="*/ 0 w 100"/>
                  <a:gd name="T13" fmla="*/ 0 h 119"/>
                  <a:gd name="T14" fmla="*/ 0 w 100"/>
                  <a:gd name="T15" fmla="*/ 0 h 119"/>
                  <a:gd name="T16" fmla="*/ 0 w 100"/>
                  <a:gd name="T17" fmla="*/ 0 h 119"/>
                  <a:gd name="T18" fmla="*/ 0 w 100"/>
                  <a:gd name="T19" fmla="*/ 0 h 119"/>
                  <a:gd name="T20" fmla="*/ 0 w 100"/>
                  <a:gd name="T21" fmla="*/ 0 h 119"/>
                  <a:gd name="T22" fmla="*/ 0 w 100"/>
                  <a:gd name="T23" fmla="*/ 0 h 119"/>
                  <a:gd name="T24" fmla="*/ 0 w 100"/>
                  <a:gd name="T25" fmla="*/ 0 h 119"/>
                  <a:gd name="T26" fmla="*/ 0 w 100"/>
                  <a:gd name="T27" fmla="*/ 0 h 119"/>
                  <a:gd name="T28" fmla="*/ 0 w 100"/>
                  <a:gd name="T29" fmla="*/ 0 h 119"/>
                  <a:gd name="T30" fmla="*/ 0 w 100"/>
                  <a:gd name="T31" fmla="*/ 0 h 119"/>
                  <a:gd name="T32" fmla="*/ 0 w 100"/>
                  <a:gd name="T33" fmla="*/ 0 h 119"/>
                  <a:gd name="T34" fmla="*/ 0 w 100"/>
                  <a:gd name="T35" fmla="*/ 0 h 119"/>
                  <a:gd name="T36" fmla="*/ 0 w 100"/>
                  <a:gd name="T37" fmla="*/ 0 h 119"/>
                  <a:gd name="T38" fmla="*/ 0 w 100"/>
                  <a:gd name="T39" fmla="*/ 0 h 119"/>
                  <a:gd name="T40" fmla="*/ 0 w 100"/>
                  <a:gd name="T41" fmla="*/ 0 h 119"/>
                  <a:gd name="T42" fmla="*/ 0 w 100"/>
                  <a:gd name="T43" fmla="*/ 0 h 119"/>
                  <a:gd name="T44" fmla="*/ 0 w 100"/>
                  <a:gd name="T45" fmla="*/ 0 h 119"/>
                  <a:gd name="T46" fmla="*/ 0 w 100"/>
                  <a:gd name="T47" fmla="*/ 0 h 119"/>
                  <a:gd name="T48" fmla="*/ 0 w 100"/>
                  <a:gd name="T49" fmla="*/ 0 h 119"/>
                  <a:gd name="T50" fmla="*/ 0 w 100"/>
                  <a:gd name="T51" fmla="*/ 0 h 119"/>
                  <a:gd name="T52" fmla="*/ 0 w 100"/>
                  <a:gd name="T53" fmla="*/ 0 h 119"/>
                  <a:gd name="T54" fmla="*/ 0 w 100"/>
                  <a:gd name="T55" fmla="*/ 0 h 119"/>
                  <a:gd name="T56" fmla="*/ 0 w 100"/>
                  <a:gd name="T57" fmla="*/ 0 h 119"/>
                  <a:gd name="T58" fmla="*/ 0 w 100"/>
                  <a:gd name="T59" fmla="*/ 0 h 119"/>
                  <a:gd name="T60" fmla="*/ 0 w 100"/>
                  <a:gd name="T61" fmla="*/ 0 h 119"/>
                  <a:gd name="T62" fmla="*/ 0 w 100"/>
                  <a:gd name="T63" fmla="*/ 0 h 119"/>
                  <a:gd name="T64" fmla="*/ 0 w 100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0"/>
                  <a:gd name="T100" fmla="*/ 0 h 119"/>
                  <a:gd name="T101" fmla="*/ 100 w 100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5" name="Freeform 95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0 w 91"/>
                  <a:gd name="T1" fmla="*/ 0 h 108"/>
                  <a:gd name="T2" fmla="*/ 0 w 91"/>
                  <a:gd name="T3" fmla="*/ 0 h 108"/>
                  <a:gd name="T4" fmla="*/ 0 w 91"/>
                  <a:gd name="T5" fmla="*/ 0 h 108"/>
                  <a:gd name="T6" fmla="*/ 0 w 91"/>
                  <a:gd name="T7" fmla="*/ 0 h 108"/>
                  <a:gd name="T8" fmla="*/ 0 w 91"/>
                  <a:gd name="T9" fmla="*/ 0 h 108"/>
                  <a:gd name="T10" fmla="*/ 0 w 91"/>
                  <a:gd name="T11" fmla="*/ 0 h 108"/>
                  <a:gd name="T12" fmla="*/ 0 w 91"/>
                  <a:gd name="T13" fmla="*/ 0 h 108"/>
                  <a:gd name="T14" fmla="*/ 0 w 91"/>
                  <a:gd name="T15" fmla="*/ 0 h 108"/>
                  <a:gd name="T16" fmla="*/ 0 w 91"/>
                  <a:gd name="T17" fmla="*/ 0 h 108"/>
                  <a:gd name="T18" fmla="*/ 0 w 91"/>
                  <a:gd name="T19" fmla="*/ 0 h 108"/>
                  <a:gd name="T20" fmla="*/ 0 w 91"/>
                  <a:gd name="T21" fmla="*/ 0 h 108"/>
                  <a:gd name="T22" fmla="*/ 0 w 91"/>
                  <a:gd name="T23" fmla="*/ 0 h 108"/>
                  <a:gd name="T24" fmla="*/ 0 w 91"/>
                  <a:gd name="T25" fmla="*/ 0 h 108"/>
                  <a:gd name="T26" fmla="*/ 0 w 91"/>
                  <a:gd name="T27" fmla="*/ 0 h 108"/>
                  <a:gd name="T28" fmla="*/ 0 w 91"/>
                  <a:gd name="T29" fmla="*/ 0 h 108"/>
                  <a:gd name="T30" fmla="*/ 0 w 91"/>
                  <a:gd name="T31" fmla="*/ 0 h 108"/>
                  <a:gd name="T32" fmla="*/ 0 w 91"/>
                  <a:gd name="T33" fmla="*/ 0 h 108"/>
                  <a:gd name="T34" fmla="*/ 0 w 91"/>
                  <a:gd name="T35" fmla="*/ 0 h 108"/>
                  <a:gd name="T36" fmla="*/ 0 w 91"/>
                  <a:gd name="T37" fmla="*/ 0 h 108"/>
                  <a:gd name="T38" fmla="*/ 0 w 91"/>
                  <a:gd name="T39" fmla="*/ 0 h 108"/>
                  <a:gd name="T40" fmla="*/ 0 w 91"/>
                  <a:gd name="T41" fmla="*/ 0 h 108"/>
                  <a:gd name="T42" fmla="*/ 0 w 91"/>
                  <a:gd name="T43" fmla="*/ 0 h 108"/>
                  <a:gd name="T44" fmla="*/ 0 w 91"/>
                  <a:gd name="T45" fmla="*/ 0 h 108"/>
                  <a:gd name="T46" fmla="*/ 0 w 91"/>
                  <a:gd name="T47" fmla="*/ 0 h 108"/>
                  <a:gd name="T48" fmla="*/ 0 w 91"/>
                  <a:gd name="T49" fmla="*/ 0 h 108"/>
                  <a:gd name="T50" fmla="*/ 0 w 91"/>
                  <a:gd name="T51" fmla="*/ 0 h 108"/>
                  <a:gd name="T52" fmla="*/ 0 w 91"/>
                  <a:gd name="T53" fmla="*/ 0 h 108"/>
                  <a:gd name="T54" fmla="*/ 0 w 91"/>
                  <a:gd name="T55" fmla="*/ 0 h 108"/>
                  <a:gd name="T56" fmla="*/ 0 w 91"/>
                  <a:gd name="T57" fmla="*/ 0 h 108"/>
                  <a:gd name="T58" fmla="*/ 0 w 91"/>
                  <a:gd name="T59" fmla="*/ 0 h 108"/>
                  <a:gd name="T60" fmla="*/ 0 w 91"/>
                  <a:gd name="T61" fmla="*/ 0 h 108"/>
                  <a:gd name="T62" fmla="*/ 0 w 91"/>
                  <a:gd name="T63" fmla="*/ 0 h 108"/>
                  <a:gd name="T64" fmla="*/ 0 w 91"/>
                  <a:gd name="T65" fmla="*/ 0 h 10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1"/>
                  <a:gd name="T100" fmla="*/ 0 h 108"/>
                  <a:gd name="T101" fmla="*/ 91 w 91"/>
                  <a:gd name="T102" fmla="*/ 108 h 10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6" name="Freeform 96"/>
              <p:cNvSpPr>
                <a:spLocks noEditPoints="1"/>
              </p:cNvSpPr>
              <p:nvPr/>
            </p:nvSpPr>
            <p:spPr bwMode="auto">
              <a:xfrm>
                <a:off x="1153" y="2650"/>
                <a:ext cx="17" cy="17"/>
              </a:xfrm>
              <a:custGeom>
                <a:avLst/>
                <a:gdLst>
                  <a:gd name="T0" fmla="*/ 0 w 82"/>
                  <a:gd name="T1" fmla="*/ 0 h 97"/>
                  <a:gd name="T2" fmla="*/ 0 w 82"/>
                  <a:gd name="T3" fmla="*/ 0 h 97"/>
                  <a:gd name="T4" fmla="*/ 0 w 82"/>
                  <a:gd name="T5" fmla="*/ 0 h 97"/>
                  <a:gd name="T6" fmla="*/ 0 w 82"/>
                  <a:gd name="T7" fmla="*/ 0 h 97"/>
                  <a:gd name="T8" fmla="*/ 0 w 82"/>
                  <a:gd name="T9" fmla="*/ 0 h 97"/>
                  <a:gd name="T10" fmla="*/ 0 w 82"/>
                  <a:gd name="T11" fmla="*/ 0 h 97"/>
                  <a:gd name="T12" fmla="*/ 0 w 82"/>
                  <a:gd name="T13" fmla="*/ 0 h 97"/>
                  <a:gd name="T14" fmla="*/ 0 w 82"/>
                  <a:gd name="T15" fmla="*/ 0 h 97"/>
                  <a:gd name="T16" fmla="*/ 0 w 82"/>
                  <a:gd name="T17" fmla="*/ 0 h 97"/>
                  <a:gd name="T18" fmla="*/ 0 w 82"/>
                  <a:gd name="T19" fmla="*/ 0 h 97"/>
                  <a:gd name="T20" fmla="*/ 0 w 82"/>
                  <a:gd name="T21" fmla="*/ 0 h 97"/>
                  <a:gd name="T22" fmla="*/ 0 w 82"/>
                  <a:gd name="T23" fmla="*/ 0 h 97"/>
                  <a:gd name="T24" fmla="*/ 0 w 82"/>
                  <a:gd name="T25" fmla="*/ 0 h 97"/>
                  <a:gd name="T26" fmla="*/ 0 w 82"/>
                  <a:gd name="T27" fmla="*/ 0 h 97"/>
                  <a:gd name="T28" fmla="*/ 0 w 82"/>
                  <a:gd name="T29" fmla="*/ 0 h 97"/>
                  <a:gd name="T30" fmla="*/ 0 w 82"/>
                  <a:gd name="T31" fmla="*/ 0 h 97"/>
                  <a:gd name="T32" fmla="*/ 0 w 82"/>
                  <a:gd name="T33" fmla="*/ 0 h 97"/>
                  <a:gd name="T34" fmla="*/ 0 w 82"/>
                  <a:gd name="T35" fmla="*/ 0 h 97"/>
                  <a:gd name="T36" fmla="*/ 0 w 82"/>
                  <a:gd name="T37" fmla="*/ 0 h 97"/>
                  <a:gd name="T38" fmla="*/ 0 w 82"/>
                  <a:gd name="T39" fmla="*/ 0 h 97"/>
                  <a:gd name="T40" fmla="*/ 0 w 82"/>
                  <a:gd name="T41" fmla="*/ 0 h 97"/>
                  <a:gd name="T42" fmla="*/ 0 w 82"/>
                  <a:gd name="T43" fmla="*/ 0 h 97"/>
                  <a:gd name="T44" fmla="*/ 0 w 82"/>
                  <a:gd name="T45" fmla="*/ 0 h 97"/>
                  <a:gd name="T46" fmla="*/ 0 w 82"/>
                  <a:gd name="T47" fmla="*/ 0 h 97"/>
                  <a:gd name="T48" fmla="*/ 0 w 82"/>
                  <a:gd name="T49" fmla="*/ 0 h 97"/>
                  <a:gd name="T50" fmla="*/ 0 w 82"/>
                  <a:gd name="T51" fmla="*/ 0 h 97"/>
                  <a:gd name="T52" fmla="*/ 0 w 82"/>
                  <a:gd name="T53" fmla="*/ 0 h 97"/>
                  <a:gd name="T54" fmla="*/ 0 w 82"/>
                  <a:gd name="T55" fmla="*/ 0 h 97"/>
                  <a:gd name="T56" fmla="*/ 0 w 82"/>
                  <a:gd name="T57" fmla="*/ 0 h 97"/>
                  <a:gd name="T58" fmla="*/ 0 w 82"/>
                  <a:gd name="T59" fmla="*/ 0 h 97"/>
                  <a:gd name="T60" fmla="*/ 0 w 82"/>
                  <a:gd name="T61" fmla="*/ 0 h 97"/>
                  <a:gd name="T62" fmla="*/ 0 w 82"/>
                  <a:gd name="T63" fmla="*/ 0 h 97"/>
                  <a:gd name="T64" fmla="*/ 0 w 82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"/>
                  <a:gd name="T100" fmla="*/ 0 h 97"/>
                  <a:gd name="T101" fmla="*/ 82 w 82"/>
                  <a:gd name="T102" fmla="*/ 97 h 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7" name="Freeform 97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0 w 73"/>
                  <a:gd name="T1" fmla="*/ 0 h 86"/>
                  <a:gd name="T2" fmla="*/ 0 w 73"/>
                  <a:gd name="T3" fmla="*/ 0 h 86"/>
                  <a:gd name="T4" fmla="*/ 0 w 73"/>
                  <a:gd name="T5" fmla="*/ 0 h 86"/>
                  <a:gd name="T6" fmla="*/ 0 w 73"/>
                  <a:gd name="T7" fmla="*/ 0 h 86"/>
                  <a:gd name="T8" fmla="*/ 0 w 73"/>
                  <a:gd name="T9" fmla="*/ 0 h 86"/>
                  <a:gd name="T10" fmla="*/ 0 w 73"/>
                  <a:gd name="T11" fmla="*/ 0 h 86"/>
                  <a:gd name="T12" fmla="*/ 0 w 73"/>
                  <a:gd name="T13" fmla="*/ 0 h 86"/>
                  <a:gd name="T14" fmla="*/ 0 w 73"/>
                  <a:gd name="T15" fmla="*/ 0 h 86"/>
                  <a:gd name="T16" fmla="*/ 0 w 73"/>
                  <a:gd name="T17" fmla="*/ 0 h 86"/>
                  <a:gd name="T18" fmla="*/ 0 w 73"/>
                  <a:gd name="T19" fmla="*/ 0 h 86"/>
                  <a:gd name="T20" fmla="*/ 0 w 73"/>
                  <a:gd name="T21" fmla="*/ 0 h 86"/>
                  <a:gd name="T22" fmla="*/ 0 w 73"/>
                  <a:gd name="T23" fmla="*/ 0 h 86"/>
                  <a:gd name="T24" fmla="*/ 0 w 73"/>
                  <a:gd name="T25" fmla="*/ 0 h 86"/>
                  <a:gd name="T26" fmla="*/ 0 w 73"/>
                  <a:gd name="T27" fmla="*/ 0 h 86"/>
                  <a:gd name="T28" fmla="*/ 0 w 73"/>
                  <a:gd name="T29" fmla="*/ 0 h 86"/>
                  <a:gd name="T30" fmla="*/ 0 w 73"/>
                  <a:gd name="T31" fmla="*/ 0 h 86"/>
                  <a:gd name="T32" fmla="*/ 0 w 73"/>
                  <a:gd name="T33" fmla="*/ 0 h 86"/>
                  <a:gd name="T34" fmla="*/ 0 w 73"/>
                  <a:gd name="T35" fmla="*/ 0 h 86"/>
                  <a:gd name="T36" fmla="*/ 0 w 73"/>
                  <a:gd name="T37" fmla="*/ 0 h 86"/>
                  <a:gd name="T38" fmla="*/ 0 w 73"/>
                  <a:gd name="T39" fmla="*/ 0 h 86"/>
                  <a:gd name="T40" fmla="*/ 0 w 73"/>
                  <a:gd name="T41" fmla="*/ 0 h 86"/>
                  <a:gd name="T42" fmla="*/ 0 w 73"/>
                  <a:gd name="T43" fmla="*/ 0 h 86"/>
                  <a:gd name="T44" fmla="*/ 0 w 73"/>
                  <a:gd name="T45" fmla="*/ 0 h 86"/>
                  <a:gd name="T46" fmla="*/ 0 w 73"/>
                  <a:gd name="T47" fmla="*/ 0 h 86"/>
                  <a:gd name="T48" fmla="*/ 0 w 73"/>
                  <a:gd name="T49" fmla="*/ 0 h 86"/>
                  <a:gd name="T50" fmla="*/ 0 w 73"/>
                  <a:gd name="T51" fmla="*/ 0 h 86"/>
                  <a:gd name="T52" fmla="*/ 0 w 73"/>
                  <a:gd name="T53" fmla="*/ 0 h 86"/>
                  <a:gd name="T54" fmla="*/ 0 w 73"/>
                  <a:gd name="T55" fmla="*/ 0 h 86"/>
                  <a:gd name="T56" fmla="*/ 0 w 73"/>
                  <a:gd name="T57" fmla="*/ 0 h 86"/>
                  <a:gd name="T58" fmla="*/ 0 w 73"/>
                  <a:gd name="T59" fmla="*/ 0 h 86"/>
                  <a:gd name="T60" fmla="*/ 0 w 73"/>
                  <a:gd name="T61" fmla="*/ 0 h 86"/>
                  <a:gd name="T62" fmla="*/ 0 w 73"/>
                  <a:gd name="T63" fmla="*/ 0 h 86"/>
                  <a:gd name="T64" fmla="*/ 0 w 73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3"/>
                  <a:gd name="T100" fmla="*/ 0 h 86"/>
                  <a:gd name="T101" fmla="*/ 73 w 73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8" name="Freeform 98"/>
              <p:cNvSpPr>
                <a:spLocks noEditPoints="1"/>
              </p:cNvSpPr>
              <p:nvPr/>
            </p:nvSpPr>
            <p:spPr bwMode="auto">
              <a:xfrm>
                <a:off x="1155" y="2650"/>
                <a:ext cx="13" cy="13"/>
              </a:xfrm>
              <a:custGeom>
                <a:avLst/>
                <a:gdLst>
                  <a:gd name="T0" fmla="*/ 0 w 64"/>
                  <a:gd name="T1" fmla="*/ 0 h 76"/>
                  <a:gd name="T2" fmla="*/ 0 w 64"/>
                  <a:gd name="T3" fmla="*/ 0 h 76"/>
                  <a:gd name="T4" fmla="*/ 0 w 64"/>
                  <a:gd name="T5" fmla="*/ 0 h 76"/>
                  <a:gd name="T6" fmla="*/ 0 w 64"/>
                  <a:gd name="T7" fmla="*/ 0 h 76"/>
                  <a:gd name="T8" fmla="*/ 0 w 64"/>
                  <a:gd name="T9" fmla="*/ 0 h 76"/>
                  <a:gd name="T10" fmla="*/ 0 w 64"/>
                  <a:gd name="T11" fmla="*/ 0 h 76"/>
                  <a:gd name="T12" fmla="*/ 0 w 64"/>
                  <a:gd name="T13" fmla="*/ 0 h 76"/>
                  <a:gd name="T14" fmla="*/ 0 w 64"/>
                  <a:gd name="T15" fmla="*/ 0 h 76"/>
                  <a:gd name="T16" fmla="*/ 0 w 64"/>
                  <a:gd name="T17" fmla="*/ 0 h 76"/>
                  <a:gd name="T18" fmla="*/ 0 w 64"/>
                  <a:gd name="T19" fmla="*/ 0 h 76"/>
                  <a:gd name="T20" fmla="*/ 0 w 64"/>
                  <a:gd name="T21" fmla="*/ 0 h 76"/>
                  <a:gd name="T22" fmla="*/ 0 w 64"/>
                  <a:gd name="T23" fmla="*/ 0 h 76"/>
                  <a:gd name="T24" fmla="*/ 0 w 64"/>
                  <a:gd name="T25" fmla="*/ 0 h 76"/>
                  <a:gd name="T26" fmla="*/ 0 w 64"/>
                  <a:gd name="T27" fmla="*/ 0 h 76"/>
                  <a:gd name="T28" fmla="*/ 0 w 64"/>
                  <a:gd name="T29" fmla="*/ 0 h 76"/>
                  <a:gd name="T30" fmla="*/ 0 w 64"/>
                  <a:gd name="T31" fmla="*/ 0 h 76"/>
                  <a:gd name="T32" fmla="*/ 0 w 64"/>
                  <a:gd name="T33" fmla="*/ 0 h 76"/>
                  <a:gd name="T34" fmla="*/ 0 w 64"/>
                  <a:gd name="T35" fmla="*/ 0 h 76"/>
                  <a:gd name="T36" fmla="*/ 0 w 64"/>
                  <a:gd name="T37" fmla="*/ 0 h 76"/>
                  <a:gd name="T38" fmla="*/ 0 w 64"/>
                  <a:gd name="T39" fmla="*/ 0 h 76"/>
                  <a:gd name="T40" fmla="*/ 0 w 64"/>
                  <a:gd name="T41" fmla="*/ 0 h 76"/>
                  <a:gd name="T42" fmla="*/ 0 w 64"/>
                  <a:gd name="T43" fmla="*/ 0 h 76"/>
                  <a:gd name="T44" fmla="*/ 0 w 64"/>
                  <a:gd name="T45" fmla="*/ 0 h 76"/>
                  <a:gd name="T46" fmla="*/ 0 w 64"/>
                  <a:gd name="T47" fmla="*/ 0 h 76"/>
                  <a:gd name="T48" fmla="*/ 0 w 64"/>
                  <a:gd name="T49" fmla="*/ 0 h 76"/>
                  <a:gd name="T50" fmla="*/ 0 w 64"/>
                  <a:gd name="T51" fmla="*/ 0 h 76"/>
                  <a:gd name="T52" fmla="*/ 0 w 64"/>
                  <a:gd name="T53" fmla="*/ 0 h 76"/>
                  <a:gd name="T54" fmla="*/ 0 w 64"/>
                  <a:gd name="T55" fmla="*/ 0 h 76"/>
                  <a:gd name="T56" fmla="*/ 0 w 64"/>
                  <a:gd name="T57" fmla="*/ 0 h 76"/>
                  <a:gd name="T58" fmla="*/ 0 w 64"/>
                  <a:gd name="T59" fmla="*/ 0 h 76"/>
                  <a:gd name="T60" fmla="*/ 0 w 64"/>
                  <a:gd name="T61" fmla="*/ 0 h 76"/>
                  <a:gd name="T62" fmla="*/ 0 w 64"/>
                  <a:gd name="T63" fmla="*/ 0 h 76"/>
                  <a:gd name="T64" fmla="*/ 0 w 64"/>
                  <a:gd name="T65" fmla="*/ 0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76"/>
                  <a:gd name="T101" fmla="*/ 64 w 64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9" name="Freeform 99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0 w 54"/>
                  <a:gd name="T1" fmla="*/ 0 h 65"/>
                  <a:gd name="T2" fmla="*/ 0 w 54"/>
                  <a:gd name="T3" fmla="*/ 0 h 65"/>
                  <a:gd name="T4" fmla="*/ 0 w 54"/>
                  <a:gd name="T5" fmla="*/ 0 h 65"/>
                  <a:gd name="T6" fmla="*/ 0 w 54"/>
                  <a:gd name="T7" fmla="*/ 0 h 65"/>
                  <a:gd name="T8" fmla="*/ 0 w 54"/>
                  <a:gd name="T9" fmla="*/ 0 h 65"/>
                  <a:gd name="T10" fmla="*/ 0 w 54"/>
                  <a:gd name="T11" fmla="*/ 0 h 65"/>
                  <a:gd name="T12" fmla="*/ 0 w 54"/>
                  <a:gd name="T13" fmla="*/ 0 h 65"/>
                  <a:gd name="T14" fmla="*/ 0 w 54"/>
                  <a:gd name="T15" fmla="*/ 0 h 65"/>
                  <a:gd name="T16" fmla="*/ 0 w 54"/>
                  <a:gd name="T17" fmla="*/ 0 h 65"/>
                  <a:gd name="T18" fmla="*/ 0 w 54"/>
                  <a:gd name="T19" fmla="*/ 0 h 65"/>
                  <a:gd name="T20" fmla="*/ 0 w 54"/>
                  <a:gd name="T21" fmla="*/ 0 h 65"/>
                  <a:gd name="T22" fmla="*/ 0 w 54"/>
                  <a:gd name="T23" fmla="*/ 0 h 65"/>
                  <a:gd name="T24" fmla="*/ 0 w 54"/>
                  <a:gd name="T25" fmla="*/ 0 h 65"/>
                  <a:gd name="T26" fmla="*/ 0 w 54"/>
                  <a:gd name="T27" fmla="*/ 0 h 65"/>
                  <a:gd name="T28" fmla="*/ 0 w 54"/>
                  <a:gd name="T29" fmla="*/ 0 h 65"/>
                  <a:gd name="T30" fmla="*/ 0 w 54"/>
                  <a:gd name="T31" fmla="*/ 0 h 65"/>
                  <a:gd name="T32" fmla="*/ 0 w 54"/>
                  <a:gd name="T33" fmla="*/ 0 h 65"/>
                  <a:gd name="T34" fmla="*/ 0 w 54"/>
                  <a:gd name="T35" fmla="*/ 0 h 65"/>
                  <a:gd name="T36" fmla="*/ 0 w 54"/>
                  <a:gd name="T37" fmla="*/ 0 h 65"/>
                  <a:gd name="T38" fmla="*/ 0 w 54"/>
                  <a:gd name="T39" fmla="*/ 0 h 65"/>
                  <a:gd name="T40" fmla="*/ 0 w 54"/>
                  <a:gd name="T41" fmla="*/ 0 h 65"/>
                  <a:gd name="T42" fmla="*/ 0 w 54"/>
                  <a:gd name="T43" fmla="*/ 0 h 65"/>
                  <a:gd name="T44" fmla="*/ 0 w 54"/>
                  <a:gd name="T45" fmla="*/ 0 h 65"/>
                  <a:gd name="T46" fmla="*/ 0 w 54"/>
                  <a:gd name="T47" fmla="*/ 0 h 65"/>
                  <a:gd name="T48" fmla="*/ 0 w 54"/>
                  <a:gd name="T49" fmla="*/ 0 h 65"/>
                  <a:gd name="T50" fmla="*/ 0 w 54"/>
                  <a:gd name="T51" fmla="*/ 0 h 65"/>
                  <a:gd name="T52" fmla="*/ 0 w 54"/>
                  <a:gd name="T53" fmla="*/ 0 h 65"/>
                  <a:gd name="T54" fmla="*/ 0 w 54"/>
                  <a:gd name="T55" fmla="*/ 0 h 65"/>
                  <a:gd name="T56" fmla="*/ 0 w 54"/>
                  <a:gd name="T57" fmla="*/ 0 h 65"/>
                  <a:gd name="T58" fmla="*/ 0 w 54"/>
                  <a:gd name="T59" fmla="*/ 0 h 65"/>
                  <a:gd name="T60" fmla="*/ 0 w 54"/>
                  <a:gd name="T61" fmla="*/ 0 h 65"/>
                  <a:gd name="T62" fmla="*/ 0 w 54"/>
                  <a:gd name="T63" fmla="*/ 0 h 65"/>
                  <a:gd name="T64" fmla="*/ 0 w 54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65"/>
                  <a:gd name="T101" fmla="*/ 54 w 54"/>
                  <a:gd name="T102" fmla="*/ 65 h 6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0" name="Freeform 100"/>
              <p:cNvSpPr>
                <a:spLocks noEditPoints="1"/>
              </p:cNvSpPr>
              <p:nvPr/>
            </p:nvSpPr>
            <p:spPr bwMode="auto">
              <a:xfrm>
                <a:off x="1159" y="2652"/>
                <a:ext cx="9" cy="9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0 h 54"/>
                  <a:gd name="T4" fmla="*/ 0 w 45"/>
                  <a:gd name="T5" fmla="*/ 0 h 54"/>
                  <a:gd name="T6" fmla="*/ 0 w 45"/>
                  <a:gd name="T7" fmla="*/ 0 h 54"/>
                  <a:gd name="T8" fmla="*/ 0 w 45"/>
                  <a:gd name="T9" fmla="*/ 0 h 54"/>
                  <a:gd name="T10" fmla="*/ 0 w 45"/>
                  <a:gd name="T11" fmla="*/ 0 h 54"/>
                  <a:gd name="T12" fmla="*/ 0 w 45"/>
                  <a:gd name="T13" fmla="*/ 0 h 54"/>
                  <a:gd name="T14" fmla="*/ 0 w 45"/>
                  <a:gd name="T15" fmla="*/ 0 h 54"/>
                  <a:gd name="T16" fmla="*/ 0 w 45"/>
                  <a:gd name="T17" fmla="*/ 0 h 54"/>
                  <a:gd name="T18" fmla="*/ 0 w 45"/>
                  <a:gd name="T19" fmla="*/ 0 h 54"/>
                  <a:gd name="T20" fmla="*/ 0 w 45"/>
                  <a:gd name="T21" fmla="*/ 0 h 54"/>
                  <a:gd name="T22" fmla="*/ 0 w 45"/>
                  <a:gd name="T23" fmla="*/ 0 h 54"/>
                  <a:gd name="T24" fmla="*/ 0 w 45"/>
                  <a:gd name="T25" fmla="*/ 0 h 54"/>
                  <a:gd name="T26" fmla="*/ 0 w 45"/>
                  <a:gd name="T27" fmla="*/ 0 h 54"/>
                  <a:gd name="T28" fmla="*/ 0 w 45"/>
                  <a:gd name="T29" fmla="*/ 0 h 54"/>
                  <a:gd name="T30" fmla="*/ 0 w 45"/>
                  <a:gd name="T31" fmla="*/ 0 h 54"/>
                  <a:gd name="T32" fmla="*/ 0 w 45"/>
                  <a:gd name="T33" fmla="*/ 0 h 54"/>
                  <a:gd name="T34" fmla="*/ 0 w 45"/>
                  <a:gd name="T35" fmla="*/ 0 h 54"/>
                  <a:gd name="T36" fmla="*/ 0 w 45"/>
                  <a:gd name="T37" fmla="*/ 0 h 54"/>
                  <a:gd name="T38" fmla="*/ 0 w 45"/>
                  <a:gd name="T39" fmla="*/ 0 h 54"/>
                  <a:gd name="T40" fmla="*/ 0 w 45"/>
                  <a:gd name="T41" fmla="*/ 0 h 54"/>
                  <a:gd name="T42" fmla="*/ 0 w 45"/>
                  <a:gd name="T43" fmla="*/ 0 h 54"/>
                  <a:gd name="T44" fmla="*/ 0 w 45"/>
                  <a:gd name="T45" fmla="*/ 0 h 54"/>
                  <a:gd name="T46" fmla="*/ 0 w 45"/>
                  <a:gd name="T47" fmla="*/ 0 h 54"/>
                  <a:gd name="T48" fmla="*/ 0 w 45"/>
                  <a:gd name="T49" fmla="*/ 0 h 54"/>
                  <a:gd name="T50" fmla="*/ 0 w 45"/>
                  <a:gd name="T51" fmla="*/ 0 h 54"/>
                  <a:gd name="T52" fmla="*/ 0 w 45"/>
                  <a:gd name="T53" fmla="*/ 0 h 54"/>
                  <a:gd name="T54" fmla="*/ 0 w 45"/>
                  <a:gd name="T55" fmla="*/ 0 h 54"/>
                  <a:gd name="T56" fmla="*/ 0 w 45"/>
                  <a:gd name="T57" fmla="*/ 0 h 54"/>
                  <a:gd name="T58" fmla="*/ 0 w 45"/>
                  <a:gd name="T59" fmla="*/ 0 h 54"/>
                  <a:gd name="T60" fmla="*/ 0 w 45"/>
                  <a:gd name="T61" fmla="*/ 0 h 54"/>
                  <a:gd name="T62" fmla="*/ 0 w 45"/>
                  <a:gd name="T63" fmla="*/ 0 h 54"/>
                  <a:gd name="T64" fmla="*/ 0 w 45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5"/>
                  <a:gd name="T100" fmla="*/ 0 h 54"/>
                  <a:gd name="T101" fmla="*/ 45 w 45"/>
                  <a:gd name="T102" fmla="*/ 54 h 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1" name="Freeform 101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0 w 36"/>
                  <a:gd name="T1" fmla="*/ 0 h 43"/>
                  <a:gd name="T2" fmla="*/ 0 w 36"/>
                  <a:gd name="T3" fmla="*/ 0 h 43"/>
                  <a:gd name="T4" fmla="*/ 0 w 36"/>
                  <a:gd name="T5" fmla="*/ 0 h 43"/>
                  <a:gd name="T6" fmla="*/ 0 w 36"/>
                  <a:gd name="T7" fmla="*/ 0 h 43"/>
                  <a:gd name="T8" fmla="*/ 0 w 36"/>
                  <a:gd name="T9" fmla="*/ 0 h 43"/>
                  <a:gd name="T10" fmla="*/ 0 w 36"/>
                  <a:gd name="T11" fmla="*/ 0 h 43"/>
                  <a:gd name="T12" fmla="*/ 0 w 36"/>
                  <a:gd name="T13" fmla="*/ 0 h 43"/>
                  <a:gd name="T14" fmla="*/ 0 w 36"/>
                  <a:gd name="T15" fmla="*/ 0 h 43"/>
                  <a:gd name="T16" fmla="*/ 0 w 36"/>
                  <a:gd name="T17" fmla="*/ 0 h 43"/>
                  <a:gd name="T18" fmla="*/ 0 w 36"/>
                  <a:gd name="T19" fmla="*/ 0 h 43"/>
                  <a:gd name="T20" fmla="*/ 0 w 36"/>
                  <a:gd name="T21" fmla="*/ 0 h 43"/>
                  <a:gd name="T22" fmla="*/ 0 w 36"/>
                  <a:gd name="T23" fmla="*/ 0 h 43"/>
                  <a:gd name="T24" fmla="*/ 0 w 36"/>
                  <a:gd name="T25" fmla="*/ 0 h 43"/>
                  <a:gd name="T26" fmla="*/ 0 w 36"/>
                  <a:gd name="T27" fmla="*/ 0 h 43"/>
                  <a:gd name="T28" fmla="*/ 0 w 36"/>
                  <a:gd name="T29" fmla="*/ 0 h 43"/>
                  <a:gd name="T30" fmla="*/ 0 w 36"/>
                  <a:gd name="T31" fmla="*/ 0 h 43"/>
                  <a:gd name="T32" fmla="*/ 0 w 36"/>
                  <a:gd name="T33" fmla="*/ 0 h 43"/>
                  <a:gd name="T34" fmla="*/ 0 w 36"/>
                  <a:gd name="T35" fmla="*/ 0 h 43"/>
                  <a:gd name="T36" fmla="*/ 0 w 36"/>
                  <a:gd name="T37" fmla="*/ 0 h 43"/>
                  <a:gd name="T38" fmla="*/ 0 w 36"/>
                  <a:gd name="T39" fmla="*/ 0 h 43"/>
                  <a:gd name="T40" fmla="*/ 0 w 36"/>
                  <a:gd name="T41" fmla="*/ 0 h 43"/>
                  <a:gd name="T42" fmla="*/ 0 w 36"/>
                  <a:gd name="T43" fmla="*/ 0 h 43"/>
                  <a:gd name="T44" fmla="*/ 0 w 36"/>
                  <a:gd name="T45" fmla="*/ 0 h 43"/>
                  <a:gd name="T46" fmla="*/ 0 w 36"/>
                  <a:gd name="T47" fmla="*/ 0 h 43"/>
                  <a:gd name="T48" fmla="*/ 0 w 36"/>
                  <a:gd name="T49" fmla="*/ 0 h 43"/>
                  <a:gd name="T50" fmla="*/ 0 w 36"/>
                  <a:gd name="T51" fmla="*/ 0 h 43"/>
                  <a:gd name="T52" fmla="*/ 0 w 36"/>
                  <a:gd name="T53" fmla="*/ 0 h 43"/>
                  <a:gd name="T54" fmla="*/ 0 w 36"/>
                  <a:gd name="T55" fmla="*/ 0 h 43"/>
                  <a:gd name="T56" fmla="*/ 0 w 36"/>
                  <a:gd name="T57" fmla="*/ 0 h 43"/>
                  <a:gd name="T58" fmla="*/ 0 w 36"/>
                  <a:gd name="T59" fmla="*/ 0 h 43"/>
                  <a:gd name="T60" fmla="*/ 0 w 36"/>
                  <a:gd name="T61" fmla="*/ 0 h 43"/>
                  <a:gd name="T62" fmla="*/ 0 w 36"/>
                  <a:gd name="T63" fmla="*/ 0 h 43"/>
                  <a:gd name="T64" fmla="*/ 0 w 36"/>
                  <a:gd name="T65" fmla="*/ 0 h 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43"/>
                  <a:gd name="T101" fmla="*/ 36 w 36"/>
                  <a:gd name="T102" fmla="*/ 43 h 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2" name="Freeform 102"/>
              <p:cNvSpPr/>
              <p:nvPr/>
            </p:nvSpPr>
            <p:spPr bwMode="auto">
              <a:xfrm>
                <a:off x="1159" y="2656"/>
                <a:ext cx="5" cy="5"/>
              </a:xfrm>
              <a:custGeom>
                <a:avLst/>
                <a:gdLst>
                  <a:gd name="T0" fmla="*/ 0 w 27"/>
                  <a:gd name="T1" fmla="*/ 0 h 32"/>
                  <a:gd name="T2" fmla="*/ 0 w 27"/>
                  <a:gd name="T3" fmla="*/ 0 h 32"/>
                  <a:gd name="T4" fmla="*/ 0 w 27"/>
                  <a:gd name="T5" fmla="*/ 0 h 32"/>
                  <a:gd name="T6" fmla="*/ 0 w 27"/>
                  <a:gd name="T7" fmla="*/ 0 h 32"/>
                  <a:gd name="T8" fmla="*/ 0 w 27"/>
                  <a:gd name="T9" fmla="*/ 0 h 32"/>
                  <a:gd name="T10" fmla="*/ 0 w 27"/>
                  <a:gd name="T11" fmla="*/ 0 h 32"/>
                  <a:gd name="T12" fmla="*/ 0 w 27"/>
                  <a:gd name="T13" fmla="*/ 0 h 32"/>
                  <a:gd name="T14" fmla="*/ 0 w 27"/>
                  <a:gd name="T15" fmla="*/ 0 h 32"/>
                  <a:gd name="T16" fmla="*/ 0 w 27"/>
                  <a:gd name="T17" fmla="*/ 0 h 32"/>
                  <a:gd name="T18" fmla="*/ 0 w 27"/>
                  <a:gd name="T19" fmla="*/ 0 h 32"/>
                  <a:gd name="T20" fmla="*/ 0 w 27"/>
                  <a:gd name="T21" fmla="*/ 0 h 32"/>
                  <a:gd name="T22" fmla="*/ 0 w 27"/>
                  <a:gd name="T23" fmla="*/ 0 h 32"/>
                  <a:gd name="T24" fmla="*/ 0 w 27"/>
                  <a:gd name="T25" fmla="*/ 0 h 32"/>
                  <a:gd name="T26" fmla="*/ 0 w 27"/>
                  <a:gd name="T27" fmla="*/ 0 h 32"/>
                  <a:gd name="T28" fmla="*/ 0 w 27"/>
                  <a:gd name="T29" fmla="*/ 0 h 32"/>
                  <a:gd name="T30" fmla="*/ 0 w 27"/>
                  <a:gd name="T31" fmla="*/ 0 h 32"/>
                  <a:gd name="T32" fmla="*/ 0 w 27"/>
                  <a:gd name="T33" fmla="*/ 0 h 32"/>
                  <a:gd name="T34" fmla="*/ 0 w 27"/>
                  <a:gd name="T35" fmla="*/ 0 h 32"/>
                  <a:gd name="T36" fmla="*/ 0 w 27"/>
                  <a:gd name="T37" fmla="*/ 0 h 32"/>
                  <a:gd name="T38" fmla="*/ 0 w 27"/>
                  <a:gd name="T39" fmla="*/ 0 h 32"/>
                  <a:gd name="T40" fmla="*/ 0 w 27"/>
                  <a:gd name="T41" fmla="*/ 0 h 32"/>
                  <a:gd name="T42" fmla="*/ 0 w 27"/>
                  <a:gd name="T43" fmla="*/ 0 h 32"/>
                  <a:gd name="T44" fmla="*/ 0 w 27"/>
                  <a:gd name="T45" fmla="*/ 0 h 32"/>
                  <a:gd name="T46" fmla="*/ 0 w 27"/>
                  <a:gd name="T47" fmla="*/ 0 h 32"/>
                  <a:gd name="T48" fmla="*/ 0 w 27"/>
                  <a:gd name="T49" fmla="*/ 0 h 32"/>
                  <a:gd name="T50" fmla="*/ 0 w 27"/>
                  <a:gd name="T51" fmla="*/ 0 h 32"/>
                  <a:gd name="T52" fmla="*/ 0 w 27"/>
                  <a:gd name="T53" fmla="*/ 0 h 32"/>
                  <a:gd name="T54" fmla="*/ 0 w 27"/>
                  <a:gd name="T55" fmla="*/ 0 h 32"/>
                  <a:gd name="T56" fmla="*/ 0 w 27"/>
                  <a:gd name="T57" fmla="*/ 0 h 32"/>
                  <a:gd name="T58" fmla="*/ 0 w 27"/>
                  <a:gd name="T59" fmla="*/ 0 h 32"/>
                  <a:gd name="T60" fmla="*/ 0 w 27"/>
                  <a:gd name="T61" fmla="*/ 0 h 32"/>
                  <a:gd name="T62" fmla="*/ 0 w 27"/>
                  <a:gd name="T63" fmla="*/ 0 h 32"/>
                  <a:gd name="T64" fmla="*/ 0 w 27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32"/>
                  <a:gd name="T101" fmla="*/ 27 w 27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3" name="Freeform 103"/>
              <p:cNvSpPr/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w 18"/>
                  <a:gd name="T19" fmla="*/ 0 h 22"/>
                  <a:gd name="T20" fmla="*/ 0 w 18"/>
                  <a:gd name="T21" fmla="*/ 0 h 22"/>
                  <a:gd name="T22" fmla="*/ 0 w 18"/>
                  <a:gd name="T23" fmla="*/ 0 h 22"/>
                  <a:gd name="T24" fmla="*/ 0 w 18"/>
                  <a:gd name="T25" fmla="*/ 0 h 22"/>
                  <a:gd name="T26" fmla="*/ 0 w 18"/>
                  <a:gd name="T27" fmla="*/ 0 h 22"/>
                  <a:gd name="T28" fmla="*/ 0 w 18"/>
                  <a:gd name="T29" fmla="*/ 0 h 22"/>
                  <a:gd name="T30" fmla="*/ 0 w 18"/>
                  <a:gd name="T31" fmla="*/ 0 h 22"/>
                  <a:gd name="T32" fmla="*/ 0 w 18"/>
                  <a:gd name="T33" fmla="*/ 0 h 22"/>
                  <a:gd name="T34" fmla="*/ 0 w 18"/>
                  <a:gd name="T35" fmla="*/ 0 h 22"/>
                  <a:gd name="T36" fmla="*/ 0 w 18"/>
                  <a:gd name="T37" fmla="*/ 0 h 22"/>
                  <a:gd name="T38" fmla="*/ 0 w 18"/>
                  <a:gd name="T39" fmla="*/ 0 h 22"/>
                  <a:gd name="T40" fmla="*/ 0 w 18"/>
                  <a:gd name="T41" fmla="*/ 0 h 22"/>
                  <a:gd name="T42" fmla="*/ 0 w 18"/>
                  <a:gd name="T43" fmla="*/ 0 h 22"/>
                  <a:gd name="T44" fmla="*/ 0 w 18"/>
                  <a:gd name="T45" fmla="*/ 0 h 22"/>
                  <a:gd name="T46" fmla="*/ 0 w 18"/>
                  <a:gd name="T47" fmla="*/ 0 h 22"/>
                  <a:gd name="T48" fmla="*/ 0 w 18"/>
                  <a:gd name="T49" fmla="*/ 0 h 22"/>
                  <a:gd name="T50" fmla="*/ 0 w 18"/>
                  <a:gd name="T51" fmla="*/ 0 h 22"/>
                  <a:gd name="T52" fmla="*/ 0 w 18"/>
                  <a:gd name="T53" fmla="*/ 0 h 22"/>
                  <a:gd name="T54" fmla="*/ 0 w 18"/>
                  <a:gd name="T55" fmla="*/ 0 h 22"/>
                  <a:gd name="T56" fmla="*/ 0 w 18"/>
                  <a:gd name="T57" fmla="*/ 0 h 22"/>
                  <a:gd name="T58" fmla="*/ 0 w 18"/>
                  <a:gd name="T59" fmla="*/ 0 h 22"/>
                  <a:gd name="T60" fmla="*/ 0 w 18"/>
                  <a:gd name="T61" fmla="*/ 0 h 22"/>
                  <a:gd name="T62" fmla="*/ 0 w 18"/>
                  <a:gd name="T63" fmla="*/ 0 h 22"/>
                  <a:gd name="T64" fmla="*/ 0 w 18"/>
                  <a:gd name="T65" fmla="*/ 0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22"/>
                  <a:gd name="T101" fmla="*/ 18 w 18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4" name="Freeform 104"/>
              <p:cNvSpPr/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w 9"/>
                  <a:gd name="T13" fmla="*/ 0 h 11"/>
                  <a:gd name="T14" fmla="*/ 0 w 9"/>
                  <a:gd name="T15" fmla="*/ 0 h 11"/>
                  <a:gd name="T16" fmla="*/ 0 w 9"/>
                  <a:gd name="T17" fmla="*/ 0 h 11"/>
                  <a:gd name="T18" fmla="*/ 0 w 9"/>
                  <a:gd name="T19" fmla="*/ 0 h 11"/>
                  <a:gd name="T20" fmla="*/ 0 w 9"/>
                  <a:gd name="T21" fmla="*/ 0 h 11"/>
                  <a:gd name="T22" fmla="*/ 0 w 9"/>
                  <a:gd name="T23" fmla="*/ 0 h 11"/>
                  <a:gd name="T24" fmla="*/ 0 w 9"/>
                  <a:gd name="T25" fmla="*/ 0 h 11"/>
                  <a:gd name="T26" fmla="*/ 0 w 9"/>
                  <a:gd name="T27" fmla="*/ 0 h 11"/>
                  <a:gd name="T28" fmla="*/ 0 w 9"/>
                  <a:gd name="T29" fmla="*/ 0 h 11"/>
                  <a:gd name="T30" fmla="*/ 0 w 9"/>
                  <a:gd name="T31" fmla="*/ 0 h 11"/>
                  <a:gd name="T32" fmla="*/ 0 w 9"/>
                  <a:gd name="T33" fmla="*/ 0 h 11"/>
                  <a:gd name="T34" fmla="*/ 0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  <a:gd name="T40" fmla="*/ 0 w 9"/>
                  <a:gd name="T41" fmla="*/ 0 h 11"/>
                  <a:gd name="T42" fmla="*/ 0 w 9"/>
                  <a:gd name="T43" fmla="*/ 0 h 11"/>
                  <a:gd name="T44" fmla="*/ 0 w 9"/>
                  <a:gd name="T45" fmla="*/ 0 h 11"/>
                  <a:gd name="T46" fmla="*/ 0 w 9"/>
                  <a:gd name="T47" fmla="*/ 0 h 11"/>
                  <a:gd name="T48" fmla="*/ 0 w 9"/>
                  <a:gd name="T49" fmla="*/ 0 h 11"/>
                  <a:gd name="T50" fmla="*/ 0 w 9"/>
                  <a:gd name="T51" fmla="*/ 0 h 11"/>
                  <a:gd name="T52" fmla="*/ 0 w 9"/>
                  <a:gd name="T53" fmla="*/ 0 h 11"/>
                  <a:gd name="T54" fmla="*/ 0 w 9"/>
                  <a:gd name="T55" fmla="*/ 0 h 11"/>
                  <a:gd name="T56" fmla="*/ 0 w 9"/>
                  <a:gd name="T57" fmla="*/ 0 h 11"/>
                  <a:gd name="T58" fmla="*/ 0 w 9"/>
                  <a:gd name="T59" fmla="*/ 0 h 11"/>
                  <a:gd name="T60" fmla="*/ 0 w 9"/>
                  <a:gd name="T61" fmla="*/ 0 h 11"/>
                  <a:gd name="T62" fmla="*/ 0 w 9"/>
                  <a:gd name="T63" fmla="*/ 0 h 11"/>
                  <a:gd name="T64" fmla="*/ 0 w 9"/>
                  <a:gd name="T65" fmla="*/ 0 h 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"/>
                  <a:gd name="T100" fmla="*/ 0 h 11"/>
                  <a:gd name="T101" fmla="*/ 9 w 9"/>
                  <a:gd name="T102" fmla="*/ 11 h 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5" name="Freeform 105"/>
              <p:cNvSpPr/>
              <p:nvPr/>
            </p:nvSpPr>
            <p:spPr bwMode="auto">
              <a:xfrm>
                <a:off x="1043" y="2593"/>
                <a:ext cx="44" cy="48"/>
              </a:xfrm>
              <a:custGeom>
                <a:avLst/>
                <a:gdLst>
                  <a:gd name="T0" fmla="*/ 0 w 220"/>
                  <a:gd name="T1" fmla="*/ 0 h 284"/>
                  <a:gd name="T2" fmla="*/ 0 w 220"/>
                  <a:gd name="T3" fmla="*/ 0 h 284"/>
                  <a:gd name="T4" fmla="*/ 0 w 220"/>
                  <a:gd name="T5" fmla="*/ 0 h 284"/>
                  <a:gd name="T6" fmla="*/ 0 w 220"/>
                  <a:gd name="T7" fmla="*/ 0 h 284"/>
                  <a:gd name="T8" fmla="*/ 0 w 220"/>
                  <a:gd name="T9" fmla="*/ 0 h 284"/>
                  <a:gd name="T10" fmla="*/ 0 w 220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284"/>
                  <a:gd name="T20" fmla="*/ 220 w 220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6" name="Freeform 106"/>
              <p:cNvSpPr/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0 w 222"/>
                  <a:gd name="T1" fmla="*/ 0 h 157"/>
                  <a:gd name="T2" fmla="*/ 0 w 222"/>
                  <a:gd name="T3" fmla="*/ 0 h 157"/>
                  <a:gd name="T4" fmla="*/ 0 w 222"/>
                  <a:gd name="T5" fmla="*/ 0 h 157"/>
                  <a:gd name="T6" fmla="*/ 0 w 222"/>
                  <a:gd name="T7" fmla="*/ 0 h 157"/>
                  <a:gd name="T8" fmla="*/ 0 w 222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57"/>
                  <a:gd name="T17" fmla="*/ 222 w 222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7" name="Freeform 107"/>
              <p:cNvSpPr/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0 w 63"/>
                  <a:gd name="T1" fmla="*/ 0 h 89"/>
                  <a:gd name="T2" fmla="*/ 0 w 63"/>
                  <a:gd name="T3" fmla="*/ 0 h 89"/>
                  <a:gd name="T4" fmla="*/ 0 w 63"/>
                  <a:gd name="T5" fmla="*/ 0 h 89"/>
                  <a:gd name="T6" fmla="*/ 0 w 63"/>
                  <a:gd name="T7" fmla="*/ 0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9"/>
                  <a:gd name="T14" fmla="*/ 63 w 63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8" name="Freeform 108"/>
              <p:cNvSpPr/>
              <p:nvPr/>
            </p:nvSpPr>
            <p:spPr bwMode="auto">
              <a:xfrm>
                <a:off x="1044" y="2601"/>
                <a:ext cx="13" cy="8"/>
              </a:xfrm>
              <a:custGeom>
                <a:avLst/>
                <a:gdLst>
                  <a:gd name="T0" fmla="*/ 0 w 63"/>
                  <a:gd name="T1" fmla="*/ 0 h 46"/>
                  <a:gd name="T2" fmla="*/ 0 w 63"/>
                  <a:gd name="T3" fmla="*/ 0 h 46"/>
                  <a:gd name="T4" fmla="*/ 0 w 63"/>
                  <a:gd name="T5" fmla="*/ 0 h 46"/>
                  <a:gd name="T6" fmla="*/ 0 w 63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6"/>
                  <a:gd name="T14" fmla="*/ 63 w 6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9" name="Freeform 109"/>
              <p:cNvSpPr/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0 w 463"/>
                  <a:gd name="T1" fmla="*/ 0 h 376"/>
                  <a:gd name="T2" fmla="*/ 0 w 463"/>
                  <a:gd name="T3" fmla="*/ 0 h 376"/>
                  <a:gd name="T4" fmla="*/ 0 w 463"/>
                  <a:gd name="T5" fmla="*/ 0 h 376"/>
                  <a:gd name="T6" fmla="*/ 0 w 463"/>
                  <a:gd name="T7" fmla="*/ 0 h 376"/>
                  <a:gd name="T8" fmla="*/ 0 w 463"/>
                  <a:gd name="T9" fmla="*/ 0 h 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76"/>
                  <a:gd name="T17" fmla="*/ 463 w 463"/>
                  <a:gd name="T18" fmla="*/ 376 h 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0" name="Freeform 110"/>
              <p:cNvSpPr/>
              <p:nvPr/>
            </p:nvSpPr>
            <p:spPr bwMode="auto">
              <a:xfrm>
                <a:off x="1068" y="2607"/>
                <a:ext cx="100" cy="72"/>
              </a:xfrm>
              <a:custGeom>
                <a:avLst/>
                <a:gdLst>
                  <a:gd name="T0" fmla="*/ 0 w 501"/>
                  <a:gd name="T1" fmla="*/ 0 h 430"/>
                  <a:gd name="T2" fmla="*/ 0 w 501"/>
                  <a:gd name="T3" fmla="*/ 0 h 430"/>
                  <a:gd name="T4" fmla="*/ 0 w 501"/>
                  <a:gd name="T5" fmla="*/ 0 h 430"/>
                  <a:gd name="T6" fmla="*/ 0 w 501"/>
                  <a:gd name="T7" fmla="*/ 0 h 430"/>
                  <a:gd name="T8" fmla="*/ 0 w 501"/>
                  <a:gd name="T9" fmla="*/ 0 h 430"/>
                  <a:gd name="T10" fmla="*/ 0 w 501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1"/>
                  <a:gd name="T19" fmla="*/ 0 h 430"/>
                  <a:gd name="T20" fmla="*/ 501 w 501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1" name="Freeform 111"/>
              <p:cNvSpPr/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0 w 487"/>
                  <a:gd name="T1" fmla="*/ 0 h 367"/>
                  <a:gd name="T2" fmla="*/ 0 w 487"/>
                  <a:gd name="T3" fmla="*/ 0 h 367"/>
                  <a:gd name="T4" fmla="*/ 0 w 487"/>
                  <a:gd name="T5" fmla="*/ 0 h 367"/>
                  <a:gd name="T6" fmla="*/ 0 w 487"/>
                  <a:gd name="T7" fmla="*/ 0 h 367"/>
                  <a:gd name="T8" fmla="*/ 0 w 487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7"/>
                  <a:gd name="T16" fmla="*/ 0 h 367"/>
                  <a:gd name="T17" fmla="*/ 487 w 487"/>
                  <a:gd name="T18" fmla="*/ 367 h 3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2" name="Freeform 112"/>
              <p:cNvSpPr/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0 w 147"/>
                  <a:gd name="T1" fmla="*/ 0 h 276"/>
                  <a:gd name="T2" fmla="*/ 0 w 147"/>
                  <a:gd name="T3" fmla="*/ 0 h 276"/>
                  <a:gd name="T4" fmla="*/ 0 w 147"/>
                  <a:gd name="T5" fmla="*/ 0 h 276"/>
                  <a:gd name="T6" fmla="*/ 0 w 147"/>
                  <a:gd name="T7" fmla="*/ 0 h 276"/>
                  <a:gd name="T8" fmla="*/ 0 w 147"/>
                  <a:gd name="T9" fmla="*/ 0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76"/>
                  <a:gd name="T17" fmla="*/ 147 w 147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3" name="Freeform 113"/>
              <p:cNvSpPr/>
              <p:nvPr/>
            </p:nvSpPr>
            <p:spPr bwMode="auto">
              <a:xfrm>
                <a:off x="1154" y="2644"/>
                <a:ext cx="23" cy="34"/>
              </a:xfrm>
              <a:custGeom>
                <a:avLst/>
                <a:gdLst>
                  <a:gd name="T0" fmla="*/ 0 w 114"/>
                  <a:gd name="T1" fmla="*/ 0 h 209"/>
                  <a:gd name="T2" fmla="*/ 0 w 114"/>
                  <a:gd name="T3" fmla="*/ 0 h 209"/>
                  <a:gd name="T4" fmla="*/ 0 w 114"/>
                  <a:gd name="T5" fmla="*/ 0 h 209"/>
                  <a:gd name="T6" fmla="*/ 0 w 114"/>
                  <a:gd name="T7" fmla="*/ 0 h 209"/>
                  <a:gd name="T8" fmla="*/ 0 w 114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9"/>
                  <a:gd name="T17" fmla="*/ 114 w 114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4" name="Freeform 114"/>
              <p:cNvSpPr/>
              <p:nvPr/>
            </p:nvSpPr>
            <p:spPr bwMode="auto">
              <a:xfrm>
                <a:off x="1162" y="2646"/>
                <a:ext cx="11" cy="13"/>
              </a:xfrm>
              <a:custGeom>
                <a:avLst/>
                <a:gdLst>
                  <a:gd name="T0" fmla="*/ 0 w 51"/>
                  <a:gd name="T1" fmla="*/ 0 h 78"/>
                  <a:gd name="T2" fmla="*/ 0 w 51"/>
                  <a:gd name="T3" fmla="*/ 0 h 78"/>
                  <a:gd name="T4" fmla="*/ 0 w 51"/>
                  <a:gd name="T5" fmla="*/ 0 h 78"/>
                  <a:gd name="T6" fmla="*/ 0 w 51"/>
                  <a:gd name="T7" fmla="*/ 0 h 78"/>
                  <a:gd name="T8" fmla="*/ 0 w 51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8"/>
                  <a:gd name="T17" fmla="*/ 51 w 5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b="1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descr="485afb04d963eaaab600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00563" y="620713"/>
            <a:ext cx="41783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92125" y="1585913"/>
            <a:ext cx="3870325" cy="218916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lvl="5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他没有私心，人们绝对相信他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”，“文革”中能说服两派群众组织，能说服工宣队、军宣队。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49250" y="474663"/>
            <a:ext cx="8310563" cy="1303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2.“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邓稼先是中国共产党的理想党员”，</a:t>
            </a:r>
            <a:r>
              <a:rPr lang="zh-CN" altLang="en-US" sz="3600" b="1">
                <a:latin typeface="宋体" panose="02010600030101010101" pitchFamily="2" charset="-122"/>
              </a:rPr>
              <a:t>是指：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pic>
        <p:nvPicPr>
          <p:cNvPr id="2" name="图片 1" descr="u=2600092835,3985552982&amp;fm=214&amp;gp=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19650" y="1230313"/>
            <a:ext cx="37369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479425" y="3779838"/>
            <a:ext cx="3941763" cy="1798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中国共产党的宗旨是全心全意为人民服务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，邓稼先就是把这些奉为自己的行动准则</a:t>
            </a:r>
            <a:endParaRPr lang="zh-CN" altLang="en-US" noProof="1"/>
          </a:p>
        </p:txBody>
      </p:sp>
      <p:sp>
        <p:nvSpPr>
          <p:cNvPr id="6" name="文本框 5"/>
          <p:cNvSpPr txBox="1"/>
          <p:nvPr/>
        </p:nvSpPr>
        <p:spPr>
          <a:xfrm>
            <a:off x="479425" y="5676900"/>
            <a:ext cx="419735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因此他是理想的党员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42913" y="782638"/>
            <a:ext cx="8335962" cy="9906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eaLnBrk="1" hangingPunct="1">
              <a:buFontTx/>
              <a:buNone/>
              <a:defRPr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邓稼先是中国几千年传统文化所孕育出来的有最高奉献精神的儿子。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”是指：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68300" y="4119563"/>
            <a:ext cx="8486775" cy="18621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lvl="5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中国几千年的传统文化讲究人与人之间关系和谐，和睦相处，讲究为人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忠厚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谦虚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真诚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朴实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。邓稼先汲取了中国传统文化中的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优秀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部分，并变成了自己的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气质品格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613" y="2105025"/>
            <a:ext cx="8486775" cy="1798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邓稼先与锋芒毕露的奥本海默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截然不同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，“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是一个最不要引人注目的人物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”，“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忠厚平实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”，“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真诚坦白，从不骄人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”，“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没有小心眼，一生喜欢‘纯’字所代表的品格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”，“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最有中国农民的质朴气质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”。</a:t>
            </a:r>
            <a:endParaRPr lang="zh-CN" altLang="en-US" sz="2800" b="1" noProof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33363" y="620713"/>
            <a:ext cx="8528050" cy="15065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eaLnBrk="1" hangingPunct="1">
              <a:buFontTx/>
              <a:buNone/>
              <a:defRPr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4.“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如果稼先再次选择他的人生的话，他仍会走他已走过的道路。这是他的性格与品质。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”试说说你对这两句话的理解。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2900" y="2305050"/>
            <a:ext cx="4362450" cy="3930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        </a:t>
            </a:r>
            <a:r>
              <a:rPr lang="zh-CN" altLang="en-US" sz="2800" b="1">
                <a:solidFill>
                  <a:srgbClr val="0000FF"/>
                </a:solidFill>
              </a:rPr>
              <a:t>为中华民族的崛起，为广大人民的利益，奉献自己的一生</a:t>
            </a:r>
            <a:r>
              <a:rPr lang="zh-CN" altLang="en-US" sz="2800" b="1"/>
              <a:t>，这是邓稼先的人生。走这样的人生道路，是邓稼先的性格与品质决定的。所以作者说，如果邓稼先再次选择人还会这么走。这两句话总写出了邓稼先的</a:t>
            </a:r>
            <a:r>
              <a:rPr lang="zh-CN" altLang="en-US" sz="2800" b="1">
                <a:solidFill>
                  <a:srgbClr val="0000FF"/>
                </a:solidFill>
              </a:rPr>
              <a:t>伟大</a:t>
            </a:r>
            <a:r>
              <a:rPr lang="zh-CN" altLang="en-US" sz="2800" b="1"/>
              <a:t>之处。</a:t>
            </a:r>
            <a:endParaRPr lang="zh-CN" altLang="en-US" sz="2800" b="1"/>
          </a:p>
        </p:txBody>
      </p:sp>
      <p:pic>
        <p:nvPicPr>
          <p:cNvPr id="7" name="图片 6" descr="2009-07-19_1247992662167233000_732454366548316774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68950" y="1951038"/>
            <a:ext cx="3192463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79425" y="1400175"/>
            <a:ext cx="8247063" cy="1798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kumimoji="1" lang="zh-CN" altLang="en-US" sz="2800" b="1" kern="0" dirty="0">
                <a:solidFill>
                  <a:srgbClr val="080808"/>
                </a:solidFill>
                <a:latin typeface="宋体" panose="02010600030101010101" pitchFamily="2" charset="-122"/>
              </a:rPr>
              <a:t>    邓稼先在我国现代国防和科学发展史上是一个不平凡的人物</a:t>
            </a:r>
            <a:r>
              <a:rPr kumimoji="1" lang="en-US" altLang="zh-CN" sz="2800" b="1" kern="0" dirty="0">
                <a:solidFill>
                  <a:srgbClr val="080808"/>
                </a:solidFill>
                <a:latin typeface="宋体" panose="02010600030101010101" pitchFamily="2" charset="-122"/>
              </a:rPr>
              <a:t>,</a:t>
            </a:r>
            <a:r>
              <a:rPr kumimoji="1" lang="zh-CN" altLang="en-US" sz="2800" b="1" kern="0" dirty="0">
                <a:solidFill>
                  <a:srgbClr val="080808"/>
                </a:solidFill>
                <a:latin typeface="宋体" panose="02010600030101010101" pitchFamily="2" charset="-122"/>
              </a:rPr>
              <a:t>但作者在赞颂他的伟大精神时</a:t>
            </a:r>
            <a:r>
              <a:rPr kumimoji="1" lang="en-US" altLang="zh-CN" sz="2800" b="1" kern="0" dirty="0">
                <a:solidFill>
                  <a:srgbClr val="080808"/>
                </a:solidFill>
                <a:latin typeface="宋体" panose="02010600030101010101" pitchFamily="2" charset="-122"/>
              </a:rPr>
              <a:t>,</a:t>
            </a:r>
            <a:r>
              <a:rPr kumimoji="1" lang="zh-CN" altLang="en-US" sz="2800" b="1" kern="0" dirty="0">
                <a:solidFill>
                  <a:srgbClr val="080808"/>
                </a:solidFill>
                <a:latin typeface="宋体" panose="02010600030101010101" pitchFamily="2" charset="-122"/>
              </a:rPr>
              <a:t>却侧重选择了一些</a:t>
            </a:r>
            <a:r>
              <a:rPr kumimoji="1"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平常小事</a:t>
            </a:r>
            <a:r>
              <a:rPr kumimoji="1" lang="zh-CN" altLang="en-US" sz="2800" b="1" kern="0" dirty="0">
                <a:solidFill>
                  <a:srgbClr val="080808"/>
                </a:solidFill>
                <a:latin typeface="宋体" panose="02010600030101010101" pitchFamily="2" charset="-122"/>
              </a:rPr>
              <a:t>，于细微处见深情</a:t>
            </a:r>
            <a:r>
              <a:rPr kumimoji="1" lang="en-US" altLang="zh-CN" sz="2800" b="1" kern="0" dirty="0">
                <a:solidFill>
                  <a:srgbClr val="080808"/>
                </a:solidFill>
                <a:latin typeface="宋体" panose="02010600030101010101" pitchFamily="2" charset="-122"/>
              </a:rPr>
              <a:t>,</a:t>
            </a:r>
            <a:r>
              <a:rPr kumimoji="1" lang="zh-CN" altLang="en-US" sz="2800" b="1" kern="0" dirty="0">
                <a:solidFill>
                  <a:srgbClr val="080808"/>
                </a:solidFill>
                <a:latin typeface="宋体" panose="02010600030101010101" pitchFamily="2" charset="-122"/>
              </a:rPr>
              <a:t>于平凡中见高尚。</a:t>
            </a:r>
            <a:endParaRPr kumimoji="1" lang="zh-CN" altLang="en-US" sz="2800" b="1" kern="0" dirty="0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grpSp>
        <p:nvGrpSpPr>
          <p:cNvPr id="36867" name="Group 59"/>
          <p:cNvGrpSpPr/>
          <p:nvPr/>
        </p:nvGrpSpPr>
        <p:grpSpPr bwMode="auto">
          <a:xfrm>
            <a:off x="447675" y="674688"/>
            <a:ext cx="2565400" cy="698500"/>
            <a:chOff x="1728" y="2008"/>
            <a:chExt cx="3024" cy="440"/>
          </a:xfrm>
        </p:grpSpPr>
        <p:sp>
          <p:nvSpPr>
            <p:cNvPr id="8" name="Line 60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800" kern="0">
                <a:solidFill>
                  <a:srgbClr val="080808"/>
                </a:solidFill>
                <a:latin typeface="+mn-ea"/>
                <a:ea typeface="+mn-ea"/>
              </a:endParaRPr>
            </a:p>
          </p:txBody>
        </p:sp>
        <p:sp>
          <p:nvSpPr>
            <p:cNvPr id="9" name="Text Box 61"/>
            <p:cNvSpPr txBox="1">
              <a:spLocks noChangeArrowheads="1"/>
            </p:cNvSpPr>
            <p:nvPr/>
          </p:nvSpPr>
          <p:spPr bwMode="auto">
            <a:xfrm>
              <a:off x="2351" y="2008"/>
              <a:ext cx="2143" cy="3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kern="0" dirty="0">
                  <a:solidFill>
                    <a:srgbClr val="0070C0"/>
                  </a:solidFill>
                  <a:latin typeface="+mn-ea"/>
                  <a:ea typeface="+mn-ea"/>
                </a:rPr>
                <a:t>写作手法</a:t>
              </a:r>
              <a:endParaRPr lang="zh-CN" altLang="en-US" b="1" kern="0" dirty="0">
                <a:solidFill>
                  <a:srgbClr val="0070C0"/>
                </a:solidFill>
                <a:latin typeface="+mn-ea"/>
                <a:ea typeface="+mn-ea"/>
              </a:endParaRPr>
            </a:p>
          </p:txBody>
        </p:sp>
        <p:grpSp>
          <p:nvGrpSpPr>
            <p:cNvPr id="36870" name="Group 62"/>
            <p:cNvGrpSpPr/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11" name="Freeform 63"/>
              <p:cNvSpPr/>
              <p:nvPr/>
            </p:nvSpPr>
            <p:spPr bwMode="auto">
              <a:xfrm>
                <a:off x="1150" y="2693"/>
                <a:ext cx="12" cy="2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w 63"/>
                  <a:gd name="T11" fmla="*/ 0 h 14"/>
                  <a:gd name="T12" fmla="*/ 0 w 63"/>
                  <a:gd name="T13" fmla="*/ 0 h 14"/>
                  <a:gd name="T14" fmla="*/ 0 w 63"/>
                  <a:gd name="T15" fmla="*/ 0 h 14"/>
                  <a:gd name="T16" fmla="*/ 0 w 63"/>
                  <a:gd name="T17" fmla="*/ 0 h 14"/>
                  <a:gd name="T18" fmla="*/ 0 w 63"/>
                  <a:gd name="T19" fmla="*/ 0 h 14"/>
                  <a:gd name="T20" fmla="*/ 0 w 63"/>
                  <a:gd name="T21" fmla="*/ 0 h 14"/>
                  <a:gd name="T22" fmla="*/ 0 w 63"/>
                  <a:gd name="T23" fmla="*/ 0 h 14"/>
                  <a:gd name="T24" fmla="*/ 0 w 63"/>
                  <a:gd name="T25" fmla="*/ 0 h 14"/>
                  <a:gd name="T26" fmla="*/ 0 w 63"/>
                  <a:gd name="T27" fmla="*/ 0 h 14"/>
                  <a:gd name="T28" fmla="*/ 0 w 63"/>
                  <a:gd name="T29" fmla="*/ 0 h 14"/>
                  <a:gd name="T30" fmla="*/ 0 w 63"/>
                  <a:gd name="T31" fmla="*/ 0 h 14"/>
                  <a:gd name="T32" fmla="*/ 0 w 63"/>
                  <a:gd name="T33" fmla="*/ 0 h 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14"/>
                  <a:gd name="T53" fmla="*/ 63 w 63"/>
                  <a:gd name="T54" fmla="*/ 14 h 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Freeform 64"/>
              <p:cNvSpPr/>
              <p:nvPr/>
            </p:nvSpPr>
            <p:spPr bwMode="auto">
              <a:xfrm>
                <a:off x="1145" y="2689"/>
                <a:ext cx="26" cy="6"/>
              </a:xfrm>
              <a:custGeom>
                <a:avLst/>
                <a:gdLst>
                  <a:gd name="T0" fmla="*/ 0 w 129"/>
                  <a:gd name="T1" fmla="*/ 0 h 38"/>
                  <a:gd name="T2" fmla="*/ 0 w 129"/>
                  <a:gd name="T3" fmla="*/ 0 h 38"/>
                  <a:gd name="T4" fmla="*/ 0 w 129"/>
                  <a:gd name="T5" fmla="*/ 0 h 38"/>
                  <a:gd name="T6" fmla="*/ 0 w 129"/>
                  <a:gd name="T7" fmla="*/ 0 h 38"/>
                  <a:gd name="T8" fmla="*/ 0 w 129"/>
                  <a:gd name="T9" fmla="*/ 0 h 38"/>
                  <a:gd name="T10" fmla="*/ 0 w 129"/>
                  <a:gd name="T11" fmla="*/ 0 h 38"/>
                  <a:gd name="T12" fmla="*/ 0 w 129"/>
                  <a:gd name="T13" fmla="*/ 0 h 38"/>
                  <a:gd name="T14" fmla="*/ 0 w 129"/>
                  <a:gd name="T15" fmla="*/ 0 h 38"/>
                  <a:gd name="T16" fmla="*/ 0 w 129"/>
                  <a:gd name="T17" fmla="*/ 0 h 38"/>
                  <a:gd name="T18" fmla="*/ 0 w 129"/>
                  <a:gd name="T19" fmla="*/ 0 h 38"/>
                  <a:gd name="T20" fmla="*/ 0 w 129"/>
                  <a:gd name="T21" fmla="*/ 0 h 38"/>
                  <a:gd name="T22" fmla="*/ 0 w 129"/>
                  <a:gd name="T23" fmla="*/ 0 h 38"/>
                  <a:gd name="T24" fmla="*/ 0 w 129"/>
                  <a:gd name="T25" fmla="*/ 0 h 38"/>
                  <a:gd name="T26" fmla="*/ 0 w 129"/>
                  <a:gd name="T27" fmla="*/ 0 h 38"/>
                  <a:gd name="T28" fmla="*/ 0 w 129"/>
                  <a:gd name="T29" fmla="*/ 0 h 38"/>
                  <a:gd name="T30" fmla="*/ 0 w 129"/>
                  <a:gd name="T31" fmla="*/ 0 h 38"/>
                  <a:gd name="T32" fmla="*/ 0 w 129"/>
                  <a:gd name="T33" fmla="*/ 0 h 38"/>
                  <a:gd name="T34" fmla="*/ 0 w 129"/>
                  <a:gd name="T35" fmla="*/ 0 h 38"/>
                  <a:gd name="T36" fmla="*/ 0 w 129"/>
                  <a:gd name="T37" fmla="*/ 0 h 38"/>
                  <a:gd name="T38" fmla="*/ 0 w 129"/>
                  <a:gd name="T39" fmla="*/ 0 h 38"/>
                  <a:gd name="T40" fmla="*/ 0 w 129"/>
                  <a:gd name="T41" fmla="*/ 0 h 38"/>
                  <a:gd name="T42" fmla="*/ 0 w 129"/>
                  <a:gd name="T43" fmla="*/ 0 h 38"/>
                  <a:gd name="T44" fmla="*/ 0 w 129"/>
                  <a:gd name="T45" fmla="*/ 0 h 38"/>
                  <a:gd name="T46" fmla="*/ 0 w 129"/>
                  <a:gd name="T47" fmla="*/ 0 h 38"/>
                  <a:gd name="T48" fmla="*/ 0 w 129"/>
                  <a:gd name="T49" fmla="*/ 0 h 38"/>
                  <a:gd name="T50" fmla="*/ 0 w 129"/>
                  <a:gd name="T51" fmla="*/ 0 h 38"/>
                  <a:gd name="T52" fmla="*/ 0 w 129"/>
                  <a:gd name="T53" fmla="*/ 0 h 38"/>
                  <a:gd name="T54" fmla="*/ 0 w 129"/>
                  <a:gd name="T55" fmla="*/ 0 h 38"/>
                  <a:gd name="T56" fmla="*/ 0 w 129"/>
                  <a:gd name="T57" fmla="*/ 0 h 38"/>
                  <a:gd name="T58" fmla="*/ 0 w 129"/>
                  <a:gd name="T59" fmla="*/ 0 h 38"/>
                  <a:gd name="T60" fmla="*/ 0 w 129"/>
                  <a:gd name="T61" fmla="*/ 0 h 38"/>
                  <a:gd name="T62" fmla="*/ 0 w 129"/>
                  <a:gd name="T63" fmla="*/ 0 h 38"/>
                  <a:gd name="T64" fmla="*/ 0 w 129"/>
                  <a:gd name="T65" fmla="*/ 0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8"/>
                  <a:gd name="T101" fmla="*/ 129 w 12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3" name="Freeform 65"/>
              <p:cNvSpPr/>
              <p:nvPr/>
            </p:nvSpPr>
            <p:spPr bwMode="auto">
              <a:xfrm>
                <a:off x="1140" y="2683"/>
                <a:ext cx="33" cy="10"/>
              </a:xfrm>
              <a:custGeom>
                <a:avLst/>
                <a:gdLst>
                  <a:gd name="T0" fmla="*/ 0 w 166"/>
                  <a:gd name="T1" fmla="*/ 0 h 59"/>
                  <a:gd name="T2" fmla="*/ 0 w 166"/>
                  <a:gd name="T3" fmla="*/ 0 h 59"/>
                  <a:gd name="T4" fmla="*/ 0 w 166"/>
                  <a:gd name="T5" fmla="*/ 0 h 59"/>
                  <a:gd name="T6" fmla="*/ 0 w 166"/>
                  <a:gd name="T7" fmla="*/ 0 h 59"/>
                  <a:gd name="T8" fmla="*/ 0 w 166"/>
                  <a:gd name="T9" fmla="*/ 0 h 59"/>
                  <a:gd name="T10" fmla="*/ 0 w 166"/>
                  <a:gd name="T11" fmla="*/ 0 h 59"/>
                  <a:gd name="T12" fmla="*/ 0 w 166"/>
                  <a:gd name="T13" fmla="*/ 0 h 59"/>
                  <a:gd name="T14" fmla="*/ 0 w 166"/>
                  <a:gd name="T15" fmla="*/ 0 h 59"/>
                  <a:gd name="T16" fmla="*/ 0 w 166"/>
                  <a:gd name="T17" fmla="*/ 0 h 59"/>
                  <a:gd name="T18" fmla="*/ 0 w 166"/>
                  <a:gd name="T19" fmla="*/ 0 h 59"/>
                  <a:gd name="T20" fmla="*/ 0 w 166"/>
                  <a:gd name="T21" fmla="*/ 0 h 59"/>
                  <a:gd name="T22" fmla="*/ 0 w 166"/>
                  <a:gd name="T23" fmla="*/ 0 h 59"/>
                  <a:gd name="T24" fmla="*/ 0 w 166"/>
                  <a:gd name="T25" fmla="*/ 0 h 59"/>
                  <a:gd name="T26" fmla="*/ 0 w 166"/>
                  <a:gd name="T27" fmla="*/ 0 h 59"/>
                  <a:gd name="T28" fmla="*/ 0 w 166"/>
                  <a:gd name="T29" fmla="*/ 0 h 59"/>
                  <a:gd name="T30" fmla="*/ 0 w 166"/>
                  <a:gd name="T31" fmla="*/ 0 h 59"/>
                  <a:gd name="T32" fmla="*/ 0 w 166"/>
                  <a:gd name="T33" fmla="*/ 0 h 59"/>
                  <a:gd name="T34" fmla="*/ 0 w 166"/>
                  <a:gd name="T35" fmla="*/ 0 h 59"/>
                  <a:gd name="T36" fmla="*/ 0 w 166"/>
                  <a:gd name="T37" fmla="*/ 0 h 59"/>
                  <a:gd name="T38" fmla="*/ 0 w 166"/>
                  <a:gd name="T39" fmla="*/ 0 h 59"/>
                  <a:gd name="T40" fmla="*/ 0 w 166"/>
                  <a:gd name="T41" fmla="*/ 0 h 59"/>
                  <a:gd name="T42" fmla="*/ 0 w 166"/>
                  <a:gd name="T43" fmla="*/ 0 h 59"/>
                  <a:gd name="T44" fmla="*/ 0 w 166"/>
                  <a:gd name="T45" fmla="*/ 0 h 59"/>
                  <a:gd name="T46" fmla="*/ 0 w 166"/>
                  <a:gd name="T47" fmla="*/ 0 h 59"/>
                  <a:gd name="T48" fmla="*/ 0 w 166"/>
                  <a:gd name="T49" fmla="*/ 0 h 59"/>
                  <a:gd name="T50" fmla="*/ 0 w 166"/>
                  <a:gd name="T51" fmla="*/ 0 h 59"/>
                  <a:gd name="T52" fmla="*/ 0 w 166"/>
                  <a:gd name="T53" fmla="*/ 0 h 59"/>
                  <a:gd name="T54" fmla="*/ 0 w 166"/>
                  <a:gd name="T55" fmla="*/ 0 h 59"/>
                  <a:gd name="T56" fmla="*/ 0 w 166"/>
                  <a:gd name="T57" fmla="*/ 0 h 59"/>
                  <a:gd name="T58" fmla="*/ 0 w 166"/>
                  <a:gd name="T59" fmla="*/ 0 h 59"/>
                  <a:gd name="T60" fmla="*/ 0 w 166"/>
                  <a:gd name="T61" fmla="*/ 0 h 59"/>
                  <a:gd name="T62" fmla="*/ 0 w 166"/>
                  <a:gd name="T63" fmla="*/ 0 h 59"/>
                  <a:gd name="T64" fmla="*/ 0 w 166"/>
                  <a:gd name="T65" fmla="*/ 0 h 59"/>
                  <a:gd name="T66" fmla="*/ 0 w 166"/>
                  <a:gd name="T67" fmla="*/ 0 h 59"/>
                  <a:gd name="T68" fmla="*/ 0 w 166"/>
                  <a:gd name="T69" fmla="*/ 0 h 59"/>
                  <a:gd name="T70" fmla="*/ 0 w 166"/>
                  <a:gd name="T71" fmla="*/ 0 h 59"/>
                  <a:gd name="T72" fmla="*/ 0 w 166"/>
                  <a:gd name="T73" fmla="*/ 0 h 59"/>
                  <a:gd name="T74" fmla="*/ 0 w 166"/>
                  <a:gd name="T75" fmla="*/ 0 h 59"/>
                  <a:gd name="T76" fmla="*/ 0 w 166"/>
                  <a:gd name="T77" fmla="*/ 0 h 59"/>
                  <a:gd name="T78" fmla="*/ 0 w 166"/>
                  <a:gd name="T79" fmla="*/ 0 h 59"/>
                  <a:gd name="T80" fmla="*/ 0 w 166"/>
                  <a:gd name="T81" fmla="*/ 0 h 59"/>
                  <a:gd name="T82" fmla="*/ 0 w 166"/>
                  <a:gd name="T83" fmla="*/ 0 h 59"/>
                  <a:gd name="T84" fmla="*/ 0 w 166"/>
                  <a:gd name="T85" fmla="*/ 0 h 59"/>
                  <a:gd name="T86" fmla="*/ 0 w 166"/>
                  <a:gd name="T87" fmla="*/ 0 h 59"/>
                  <a:gd name="T88" fmla="*/ 0 w 166"/>
                  <a:gd name="T89" fmla="*/ 0 h 59"/>
                  <a:gd name="T90" fmla="*/ 0 w 166"/>
                  <a:gd name="T91" fmla="*/ 0 h 59"/>
                  <a:gd name="T92" fmla="*/ 0 w 166"/>
                  <a:gd name="T93" fmla="*/ 0 h 59"/>
                  <a:gd name="T94" fmla="*/ 0 w 166"/>
                  <a:gd name="T95" fmla="*/ 0 h 59"/>
                  <a:gd name="T96" fmla="*/ 0 w 166"/>
                  <a:gd name="T97" fmla="*/ 0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6"/>
                  <a:gd name="T148" fmla="*/ 0 h 59"/>
                  <a:gd name="T149" fmla="*/ 166 w 16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4" name="Freeform 66"/>
              <p:cNvSpPr/>
              <p:nvPr/>
            </p:nvSpPr>
            <p:spPr bwMode="auto">
              <a:xfrm>
                <a:off x="1139" y="2681"/>
                <a:ext cx="38" cy="12"/>
              </a:xfrm>
              <a:custGeom>
                <a:avLst/>
                <a:gdLst>
                  <a:gd name="T0" fmla="*/ 0 w 191"/>
                  <a:gd name="T1" fmla="*/ 0 h 72"/>
                  <a:gd name="T2" fmla="*/ 0 w 191"/>
                  <a:gd name="T3" fmla="*/ 0 h 72"/>
                  <a:gd name="T4" fmla="*/ 0 w 191"/>
                  <a:gd name="T5" fmla="*/ 0 h 72"/>
                  <a:gd name="T6" fmla="*/ 0 w 191"/>
                  <a:gd name="T7" fmla="*/ 0 h 72"/>
                  <a:gd name="T8" fmla="*/ 0 w 191"/>
                  <a:gd name="T9" fmla="*/ 0 h 72"/>
                  <a:gd name="T10" fmla="*/ 0 w 191"/>
                  <a:gd name="T11" fmla="*/ 0 h 72"/>
                  <a:gd name="T12" fmla="*/ 0 w 191"/>
                  <a:gd name="T13" fmla="*/ 0 h 72"/>
                  <a:gd name="T14" fmla="*/ 0 w 191"/>
                  <a:gd name="T15" fmla="*/ 0 h 72"/>
                  <a:gd name="T16" fmla="*/ 0 w 191"/>
                  <a:gd name="T17" fmla="*/ 0 h 72"/>
                  <a:gd name="T18" fmla="*/ 0 w 191"/>
                  <a:gd name="T19" fmla="*/ 0 h 72"/>
                  <a:gd name="T20" fmla="*/ 0 w 191"/>
                  <a:gd name="T21" fmla="*/ 0 h 72"/>
                  <a:gd name="T22" fmla="*/ 0 w 191"/>
                  <a:gd name="T23" fmla="*/ 0 h 72"/>
                  <a:gd name="T24" fmla="*/ 0 w 191"/>
                  <a:gd name="T25" fmla="*/ 0 h 72"/>
                  <a:gd name="T26" fmla="*/ 0 w 191"/>
                  <a:gd name="T27" fmla="*/ 0 h 72"/>
                  <a:gd name="T28" fmla="*/ 0 w 191"/>
                  <a:gd name="T29" fmla="*/ 0 h 72"/>
                  <a:gd name="T30" fmla="*/ 0 w 191"/>
                  <a:gd name="T31" fmla="*/ 0 h 72"/>
                  <a:gd name="T32" fmla="*/ 0 w 191"/>
                  <a:gd name="T33" fmla="*/ 0 h 72"/>
                  <a:gd name="T34" fmla="*/ 0 w 191"/>
                  <a:gd name="T35" fmla="*/ 0 h 72"/>
                  <a:gd name="T36" fmla="*/ 0 w 191"/>
                  <a:gd name="T37" fmla="*/ 0 h 72"/>
                  <a:gd name="T38" fmla="*/ 0 w 191"/>
                  <a:gd name="T39" fmla="*/ 0 h 72"/>
                  <a:gd name="T40" fmla="*/ 0 w 191"/>
                  <a:gd name="T41" fmla="*/ 0 h 72"/>
                  <a:gd name="T42" fmla="*/ 0 w 191"/>
                  <a:gd name="T43" fmla="*/ 0 h 72"/>
                  <a:gd name="T44" fmla="*/ 0 w 191"/>
                  <a:gd name="T45" fmla="*/ 0 h 72"/>
                  <a:gd name="T46" fmla="*/ 0 w 191"/>
                  <a:gd name="T47" fmla="*/ 0 h 72"/>
                  <a:gd name="T48" fmla="*/ 0 w 191"/>
                  <a:gd name="T49" fmla="*/ 0 h 72"/>
                  <a:gd name="T50" fmla="*/ 0 w 191"/>
                  <a:gd name="T51" fmla="*/ 0 h 72"/>
                  <a:gd name="T52" fmla="*/ 0 w 191"/>
                  <a:gd name="T53" fmla="*/ 0 h 72"/>
                  <a:gd name="T54" fmla="*/ 0 w 191"/>
                  <a:gd name="T55" fmla="*/ 0 h 72"/>
                  <a:gd name="T56" fmla="*/ 0 w 191"/>
                  <a:gd name="T57" fmla="*/ 0 h 72"/>
                  <a:gd name="T58" fmla="*/ 0 w 191"/>
                  <a:gd name="T59" fmla="*/ 0 h 72"/>
                  <a:gd name="T60" fmla="*/ 0 w 191"/>
                  <a:gd name="T61" fmla="*/ 0 h 72"/>
                  <a:gd name="T62" fmla="*/ 0 w 191"/>
                  <a:gd name="T63" fmla="*/ 0 h 72"/>
                  <a:gd name="T64" fmla="*/ 0 w 191"/>
                  <a:gd name="T65" fmla="*/ 0 h 72"/>
                  <a:gd name="T66" fmla="*/ 0 w 191"/>
                  <a:gd name="T67" fmla="*/ 0 h 72"/>
                  <a:gd name="T68" fmla="*/ 0 w 191"/>
                  <a:gd name="T69" fmla="*/ 0 h 72"/>
                  <a:gd name="T70" fmla="*/ 0 w 191"/>
                  <a:gd name="T71" fmla="*/ 0 h 72"/>
                  <a:gd name="T72" fmla="*/ 0 w 191"/>
                  <a:gd name="T73" fmla="*/ 0 h 72"/>
                  <a:gd name="T74" fmla="*/ 0 w 191"/>
                  <a:gd name="T75" fmla="*/ 0 h 72"/>
                  <a:gd name="T76" fmla="*/ 0 w 191"/>
                  <a:gd name="T77" fmla="*/ 0 h 72"/>
                  <a:gd name="T78" fmla="*/ 0 w 191"/>
                  <a:gd name="T79" fmla="*/ 0 h 72"/>
                  <a:gd name="T80" fmla="*/ 0 w 191"/>
                  <a:gd name="T81" fmla="*/ 0 h 72"/>
                  <a:gd name="T82" fmla="*/ 0 w 191"/>
                  <a:gd name="T83" fmla="*/ 0 h 72"/>
                  <a:gd name="T84" fmla="*/ 0 w 191"/>
                  <a:gd name="T85" fmla="*/ 0 h 72"/>
                  <a:gd name="T86" fmla="*/ 0 w 191"/>
                  <a:gd name="T87" fmla="*/ 0 h 72"/>
                  <a:gd name="T88" fmla="*/ 0 w 191"/>
                  <a:gd name="T89" fmla="*/ 0 h 72"/>
                  <a:gd name="T90" fmla="*/ 0 w 191"/>
                  <a:gd name="T91" fmla="*/ 0 h 72"/>
                  <a:gd name="T92" fmla="*/ 0 w 191"/>
                  <a:gd name="T93" fmla="*/ 0 h 72"/>
                  <a:gd name="T94" fmla="*/ 0 w 191"/>
                  <a:gd name="T95" fmla="*/ 0 h 72"/>
                  <a:gd name="T96" fmla="*/ 0 w 191"/>
                  <a:gd name="T97" fmla="*/ 0 h 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1"/>
                  <a:gd name="T148" fmla="*/ 0 h 72"/>
                  <a:gd name="T149" fmla="*/ 191 w 191"/>
                  <a:gd name="T150" fmla="*/ 72 h 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5" name="Freeform 67"/>
              <p:cNvSpPr/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0 w 210"/>
                  <a:gd name="T1" fmla="*/ 0 h 84"/>
                  <a:gd name="T2" fmla="*/ 0 w 210"/>
                  <a:gd name="T3" fmla="*/ 0 h 84"/>
                  <a:gd name="T4" fmla="*/ 0 w 210"/>
                  <a:gd name="T5" fmla="*/ 0 h 84"/>
                  <a:gd name="T6" fmla="*/ 0 w 210"/>
                  <a:gd name="T7" fmla="*/ 0 h 84"/>
                  <a:gd name="T8" fmla="*/ 0 w 210"/>
                  <a:gd name="T9" fmla="*/ 0 h 84"/>
                  <a:gd name="T10" fmla="*/ 0 w 210"/>
                  <a:gd name="T11" fmla="*/ 0 h 84"/>
                  <a:gd name="T12" fmla="*/ 0 w 210"/>
                  <a:gd name="T13" fmla="*/ 0 h 84"/>
                  <a:gd name="T14" fmla="*/ 0 w 210"/>
                  <a:gd name="T15" fmla="*/ 0 h 84"/>
                  <a:gd name="T16" fmla="*/ 0 w 210"/>
                  <a:gd name="T17" fmla="*/ 0 h 84"/>
                  <a:gd name="T18" fmla="*/ 0 w 210"/>
                  <a:gd name="T19" fmla="*/ 0 h 84"/>
                  <a:gd name="T20" fmla="*/ 0 w 210"/>
                  <a:gd name="T21" fmla="*/ 0 h 84"/>
                  <a:gd name="T22" fmla="*/ 0 w 210"/>
                  <a:gd name="T23" fmla="*/ 0 h 84"/>
                  <a:gd name="T24" fmla="*/ 0 w 210"/>
                  <a:gd name="T25" fmla="*/ 0 h 84"/>
                  <a:gd name="T26" fmla="*/ 0 w 210"/>
                  <a:gd name="T27" fmla="*/ 0 h 84"/>
                  <a:gd name="T28" fmla="*/ 0 w 210"/>
                  <a:gd name="T29" fmla="*/ 0 h 84"/>
                  <a:gd name="T30" fmla="*/ 0 w 210"/>
                  <a:gd name="T31" fmla="*/ 0 h 84"/>
                  <a:gd name="T32" fmla="*/ 0 w 210"/>
                  <a:gd name="T33" fmla="*/ 0 h 84"/>
                  <a:gd name="T34" fmla="*/ 0 w 210"/>
                  <a:gd name="T35" fmla="*/ 0 h 84"/>
                  <a:gd name="T36" fmla="*/ 0 w 210"/>
                  <a:gd name="T37" fmla="*/ 0 h 84"/>
                  <a:gd name="T38" fmla="*/ 0 w 210"/>
                  <a:gd name="T39" fmla="*/ 0 h 84"/>
                  <a:gd name="T40" fmla="*/ 0 w 210"/>
                  <a:gd name="T41" fmla="*/ 0 h 84"/>
                  <a:gd name="T42" fmla="*/ 0 w 210"/>
                  <a:gd name="T43" fmla="*/ 0 h 84"/>
                  <a:gd name="T44" fmla="*/ 0 w 210"/>
                  <a:gd name="T45" fmla="*/ 0 h 84"/>
                  <a:gd name="T46" fmla="*/ 0 w 210"/>
                  <a:gd name="T47" fmla="*/ 0 h 84"/>
                  <a:gd name="T48" fmla="*/ 0 w 210"/>
                  <a:gd name="T49" fmla="*/ 0 h 84"/>
                  <a:gd name="T50" fmla="*/ 0 w 210"/>
                  <a:gd name="T51" fmla="*/ 0 h 84"/>
                  <a:gd name="T52" fmla="*/ 0 w 210"/>
                  <a:gd name="T53" fmla="*/ 0 h 84"/>
                  <a:gd name="T54" fmla="*/ 0 w 210"/>
                  <a:gd name="T55" fmla="*/ 0 h 84"/>
                  <a:gd name="T56" fmla="*/ 0 w 210"/>
                  <a:gd name="T57" fmla="*/ 0 h 84"/>
                  <a:gd name="T58" fmla="*/ 0 w 210"/>
                  <a:gd name="T59" fmla="*/ 0 h 84"/>
                  <a:gd name="T60" fmla="*/ 0 w 210"/>
                  <a:gd name="T61" fmla="*/ 0 h 84"/>
                  <a:gd name="T62" fmla="*/ 0 w 210"/>
                  <a:gd name="T63" fmla="*/ 0 h 84"/>
                  <a:gd name="T64" fmla="*/ 0 w 210"/>
                  <a:gd name="T65" fmla="*/ 0 h 84"/>
                  <a:gd name="T66" fmla="*/ 0 w 210"/>
                  <a:gd name="T67" fmla="*/ 0 h 84"/>
                  <a:gd name="T68" fmla="*/ 0 w 210"/>
                  <a:gd name="T69" fmla="*/ 0 h 84"/>
                  <a:gd name="T70" fmla="*/ 0 w 210"/>
                  <a:gd name="T71" fmla="*/ 0 h 84"/>
                  <a:gd name="T72" fmla="*/ 0 w 210"/>
                  <a:gd name="T73" fmla="*/ 0 h 84"/>
                  <a:gd name="T74" fmla="*/ 0 w 210"/>
                  <a:gd name="T75" fmla="*/ 0 h 84"/>
                  <a:gd name="T76" fmla="*/ 0 w 210"/>
                  <a:gd name="T77" fmla="*/ 0 h 84"/>
                  <a:gd name="T78" fmla="*/ 0 w 210"/>
                  <a:gd name="T79" fmla="*/ 0 h 84"/>
                  <a:gd name="T80" fmla="*/ 0 w 210"/>
                  <a:gd name="T81" fmla="*/ 0 h 84"/>
                  <a:gd name="T82" fmla="*/ 0 w 210"/>
                  <a:gd name="T83" fmla="*/ 0 h 84"/>
                  <a:gd name="T84" fmla="*/ 0 w 210"/>
                  <a:gd name="T85" fmla="*/ 0 h 84"/>
                  <a:gd name="T86" fmla="*/ 0 w 210"/>
                  <a:gd name="T87" fmla="*/ 0 h 84"/>
                  <a:gd name="T88" fmla="*/ 0 w 210"/>
                  <a:gd name="T89" fmla="*/ 0 h 84"/>
                  <a:gd name="T90" fmla="*/ 0 w 210"/>
                  <a:gd name="T91" fmla="*/ 0 h 84"/>
                  <a:gd name="T92" fmla="*/ 0 w 210"/>
                  <a:gd name="T93" fmla="*/ 0 h 84"/>
                  <a:gd name="T94" fmla="*/ 0 w 210"/>
                  <a:gd name="T95" fmla="*/ 0 h 84"/>
                  <a:gd name="T96" fmla="*/ 0 w 210"/>
                  <a:gd name="T97" fmla="*/ 0 h 84"/>
                  <a:gd name="T98" fmla="*/ 0 w 210"/>
                  <a:gd name="T99" fmla="*/ 0 h 84"/>
                  <a:gd name="T100" fmla="*/ 0 w 210"/>
                  <a:gd name="T101" fmla="*/ 0 h 84"/>
                  <a:gd name="T102" fmla="*/ 0 w 210"/>
                  <a:gd name="T103" fmla="*/ 0 h 84"/>
                  <a:gd name="T104" fmla="*/ 0 w 210"/>
                  <a:gd name="T105" fmla="*/ 0 h 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"/>
                  <a:gd name="T160" fmla="*/ 0 h 84"/>
                  <a:gd name="T161" fmla="*/ 210 w 210"/>
                  <a:gd name="T162" fmla="*/ 84 h 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6" name="Freeform 68"/>
              <p:cNvSpPr/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0 w 224"/>
                  <a:gd name="T1" fmla="*/ 0 h 95"/>
                  <a:gd name="T2" fmla="*/ 0 w 224"/>
                  <a:gd name="T3" fmla="*/ 0 h 95"/>
                  <a:gd name="T4" fmla="*/ 0 w 224"/>
                  <a:gd name="T5" fmla="*/ 0 h 95"/>
                  <a:gd name="T6" fmla="*/ 0 w 224"/>
                  <a:gd name="T7" fmla="*/ 0 h 95"/>
                  <a:gd name="T8" fmla="*/ 0 w 224"/>
                  <a:gd name="T9" fmla="*/ 0 h 95"/>
                  <a:gd name="T10" fmla="*/ 0 w 224"/>
                  <a:gd name="T11" fmla="*/ 0 h 95"/>
                  <a:gd name="T12" fmla="*/ 0 w 224"/>
                  <a:gd name="T13" fmla="*/ 0 h 95"/>
                  <a:gd name="T14" fmla="*/ 0 w 224"/>
                  <a:gd name="T15" fmla="*/ 0 h 95"/>
                  <a:gd name="T16" fmla="*/ 0 w 224"/>
                  <a:gd name="T17" fmla="*/ 0 h 95"/>
                  <a:gd name="T18" fmla="*/ 0 w 224"/>
                  <a:gd name="T19" fmla="*/ 0 h 95"/>
                  <a:gd name="T20" fmla="*/ 0 w 224"/>
                  <a:gd name="T21" fmla="*/ 0 h 95"/>
                  <a:gd name="T22" fmla="*/ 0 w 224"/>
                  <a:gd name="T23" fmla="*/ 0 h 95"/>
                  <a:gd name="T24" fmla="*/ 0 w 224"/>
                  <a:gd name="T25" fmla="*/ 0 h 95"/>
                  <a:gd name="T26" fmla="*/ 0 w 224"/>
                  <a:gd name="T27" fmla="*/ 0 h 95"/>
                  <a:gd name="T28" fmla="*/ 0 w 224"/>
                  <a:gd name="T29" fmla="*/ 0 h 95"/>
                  <a:gd name="T30" fmla="*/ 0 w 224"/>
                  <a:gd name="T31" fmla="*/ 0 h 95"/>
                  <a:gd name="T32" fmla="*/ 0 w 224"/>
                  <a:gd name="T33" fmla="*/ 0 h 95"/>
                  <a:gd name="T34" fmla="*/ 0 w 224"/>
                  <a:gd name="T35" fmla="*/ 0 h 95"/>
                  <a:gd name="T36" fmla="*/ 0 w 224"/>
                  <a:gd name="T37" fmla="*/ 0 h 95"/>
                  <a:gd name="T38" fmla="*/ 0 w 224"/>
                  <a:gd name="T39" fmla="*/ 0 h 95"/>
                  <a:gd name="T40" fmla="*/ 0 w 224"/>
                  <a:gd name="T41" fmla="*/ 0 h 95"/>
                  <a:gd name="T42" fmla="*/ 0 w 224"/>
                  <a:gd name="T43" fmla="*/ 0 h 95"/>
                  <a:gd name="T44" fmla="*/ 0 w 224"/>
                  <a:gd name="T45" fmla="*/ 0 h 95"/>
                  <a:gd name="T46" fmla="*/ 0 w 224"/>
                  <a:gd name="T47" fmla="*/ 0 h 95"/>
                  <a:gd name="T48" fmla="*/ 0 w 224"/>
                  <a:gd name="T49" fmla="*/ 0 h 95"/>
                  <a:gd name="T50" fmla="*/ 0 w 224"/>
                  <a:gd name="T51" fmla="*/ 0 h 95"/>
                  <a:gd name="T52" fmla="*/ 0 w 224"/>
                  <a:gd name="T53" fmla="*/ 0 h 95"/>
                  <a:gd name="T54" fmla="*/ 0 w 224"/>
                  <a:gd name="T55" fmla="*/ 0 h 95"/>
                  <a:gd name="T56" fmla="*/ 0 w 224"/>
                  <a:gd name="T57" fmla="*/ 0 h 95"/>
                  <a:gd name="T58" fmla="*/ 0 w 224"/>
                  <a:gd name="T59" fmla="*/ 0 h 95"/>
                  <a:gd name="T60" fmla="*/ 0 w 224"/>
                  <a:gd name="T61" fmla="*/ 0 h 95"/>
                  <a:gd name="T62" fmla="*/ 0 w 224"/>
                  <a:gd name="T63" fmla="*/ 0 h 95"/>
                  <a:gd name="T64" fmla="*/ 0 w 224"/>
                  <a:gd name="T65" fmla="*/ 0 h 95"/>
                  <a:gd name="T66" fmla="*/ 0 w 224"/>
                  <a:gd name="T67" fmla="*/ 0 h 95"/>
                  <a:gd name="T68" fmla="*/ 0 w 224"/>
                  <a:gd name="T69" fmla="*/ 0 h 95"/>
                  <a:gd name="T70" fmla="*/ 0 w 224"/>
                  <a:gd name="T71" fmla="*/ 0 h 95"/>
                  <a:gd name="T72" fmla="*/ 0 w 224"/>
                  <a:gd name="T73" fmla="*/ 0 h 95"/>
                  <a:gd name="T74" fmla="*/ 0 w 224"/>
                  <a:gd name="T75" fmla="*/ 0 h 95"/>
                  <a:gd name="T76" fmla="*/ 0 w 224"/>
                  <a:gd name="T77" fmla="*/ 0 h 95"/>
                  <a:gd name="T78" fmla="*/ 0 w 224"/>
                  <a:gd name="T79" fmla="*/ 0 h 95"/>
                  <a:gd name="T80" fmla="*/ 0 w 224"/>
                  <a:gd name="T81" fmla="*/ 0 h 95"/>
                  <a:gd name="T82" fmla="*/ 0 w 224"/>
                  <a:gd name="T83" fmla="*/ 0 h 95"/>
                  <a:gd name="T84" fmla="*/ 0 w 224"/>
                  <a:gd name="T85" fmla="*/ 0 h 95"/>
                  <a:gd name="T86" fmla="*/ 0 w 224"/>
                  <a:gd name="T87" fmla="*/ 0 h 95"/>
                  <a:gd name="T88" fmla="*/ 0 w 224"/>
                  <a:gd name="T89" fmla="*/ 0 h 95"/>
                  <a:gd name="T90" fmla="*/ 0 w 224"/>
                  <a:gd name="T91" fmla="*/ 0 h 95"/>
                  <a:gd name="T92" fmla="*/ 0 w 224"/>
                  <a:gd name="T93" fmla="*/ 0 h 95"/>
                  <a:gd name="T94" fmla="*/ 0 w 224"/>
                  <a:gd name="T95" fmla="*/ 0 h 95"/>
                  <a:gd name="T96" fmla="*/ 0 w 224"/>
                  <a:gd name="T97" fmla="*/ 0 h 95"/>
                  <a:gd name="T98" fmla="*/ 0 w 224"/>
                  <a:gd name="T99" fmla="*/ 0 h 95"/>
                  <a:gd name="T100" fmla="*/ 0 w 224"/>
                  <a:gd name="T101" fmla="*/ 0 h 95"/>
                  <a:gd name="T102" fmla="*/ 0 w 224"/>
                  <a:gd name="T103" fmla="*/ 0 h 95"/>
                  <a:gd name="T104" fmla="*/ 0 w 224"/>
                  <a:gd name="T105" fmla="*/ 0 h 95"/>
                  <a:gd name="T106" fmla="*/ 0 w 224"/>
                  <a:gd name="T107" fmla="*/ 0 h 95"/>
                  <a:gd name="T108" fmla="*/ 0 w 224"/>
                  <a:gd name="T109" fmla="*/ 0 h 95"/>
                  <a:gd name="T110" fmla="*/ 0 w 224"/>
                  <a:gd name="T111" fmla="*/ 0 h 95"/>
                  <a:gd name="T112" fmla="*/ 0 w 224"/>
                  <a:gd name="T113" fmla="*/ 0 h 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4"/>
                  <a:gd name="T172" fmla="*/ 0 h 95"/>
                  <a:gd name="T173" fmla="*/ 224 w 224"/>
                  <a:gd name="T174" fmla="*/ 95 h 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7" name="Freeform 69"/>
              <p:cNvSpPr/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0 w 235"/>
                  <a:gd name="T1" fmla="*/ 0 h 106"/>
                  <a:gd name="T2" fmla="*/ 0 w 235"/>
                  <a:gd name="T3" fmla="*/ 0 h 106"/>
                  <a:gd name="T4" fmla="*/ 0 w 235"/>
                  <a:gd name="T5" fmla="*/ 0 h 106"/>
                  <a:gd name="T6" fmla="*/ 0 w 235"/>
                  <a:gd name="T7" fmla="*/ 0 h 106"/>
                  <a:gd name="T8" fmla="*/ 0 w 235"/>
                  <a:gd name="T9" fmla="*/ 0 h 106"/>
                  <a:gd name="T10" fmla="*/ 0 w 235"/>
                  <a:gd name="T11" fmla="*/ 0 h 106"/>
                  <a:gd name="T12" fmla="*/ 0 w 235"/>
                  <a:gd name="T13" fmla="*/ 0 h 106"/>
                  <a:gd name="T14" fmla="*/ 0 w 235"/>
                  <a:gd name="T15" fmla="*/ 0 h 106"/>
                  <a:gd name="T16" fmla="*/ 0 w 235"/>
                  <a:gd name="T17" fmla="*/ 0 h 106"/>
                  <a:gd name="T18" fmla="*/ 0 w 235"/>
                  <a:gd name="T19" fmla="*/ 0 h 106"/>
                  <a:gd name="T20" fmla="*/ 0 w 235"/>
                  <a:gd name="T21" fmla="*/ 0 h 106"/>
                  <a:gd name="T22" fmla="*/ 0 w 235"/>
                  <a:gd name="T23" fmla="*/ 0 h 106"/>
                  <a:gd name="T24" fmla="*/ 0 w 235"/>
                  <a:gd name="T25" fmla="*/ 0 h 106"/>
                  <a:gd name="T26" fmla="*/ 0 w 235"/>
                  <a:gd name="T27" fmla="*/ 0 h 106"/>
                  <a:gd name="T28" fmla="*/ 0 w 235"/>
                  <a:gd name="T29" fmla="*/ 0 h 106"/>
                  <a:gd name="T30" fmla="*/ 0 w 235"/>
                  <a:gd name="T31" fmla="*/ 0 h 106"/>
                  <a:gd name="T32" fmla="*/ 0 w 235"/>
                  <a:gd name="T33" fmla="*/ 0 h 106"/>
                  <a:gd name="T34" fmla="*/ 0 w 235"/>
                  <a:gd name="T35" fmla="*/ 0 h 106"/>
                  <a:gd name="T36" fmla="*/ 0 w 235"/>
                  <a:gd name="T37" fmla="*/ 0 h 106"/>
                  <a:gd name="T38" fmla="*/ 0 w 235"/>
                  <a:gd name="T39" fmla="*/ 0 h 106"/>
                  <a:gd name="T40" fmla="*/ 0 w 235"/>
                  <a:gd name="T41" fmla="*/ 0 h 106"/>
                  <a:gd name="T42" fmla="*/ 0 w 235"/>
                  <a:gd name="T43" fmla="*/ 0 h 106"/>
                  <a:gd name="T44" fmla="*/ 0 w 235"/>
                  <a:gd name="T45" fmla="*/ 0 h 106"/>
                  <a:gd name="T46" fmla="*/ 0 w 235"/>
                  <a:gd name="T47" fmla="*/ 0 h 106"/>
                  <a:gd name="T48" fmla="*/ 0 w 235"/>
                  <a:gd name="T49" fmla="*/ 0 h 106"/>
                  <a:gd name="T50" fmla="*/ 0 w 235"/>
                  <a:gd name="T51" fmla="*/ 0 h 106"/>
                  <a:gd name="T52" fmla="*/ 0 w 235"/>
                  <a:gd name="T53" fmla="*/ 0 h 106"/>
                  <a:gd name="T54" fmla="*/ 0 w 235"/>
                  <a:gd name="T55" fmla="*/ 0 h 106"/>
                  <a:gd name="T56" fmla="*/ 0 w 235"/>
                  <a:gd name="T57" fmla="*/ 0 h 106"/>
                  <a:gd name="T58" fmla="*/ 0 w 235"/>
                  <a:gd name="T59" fmla="*/ 0 h 106"/>
                  <a:gd name="T60" fmla="*/ 0 w 235"/>
                  <a:gd name="T61" fmla="*/ 0 h 106"/>
                  <a:gd name="T62" fmla="*/ 0 w 235"/>
                  <a:gd name="T63" fmla="*/ 0 h 106"/>
                  <a:gd name="T64" fmla="*/ 0 w 235"/>
                  <a:gd name="T65" fmla="*/ 0 h 106"/>
                  <a:gd name="T66" fmla="*/ 0 w 235"/>
                  <a:gd name="T67" fmla="*/ 0 h 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35"/>
                  <a:gd name="T103" fmla="*/ 0 h 106"/>
                  <a:gd name="T104" fmla="*/ 235 w 235"/>
                  <a:gd name="T105" fmla="*/ 106 h 1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8" name="Freeform 70"/>
              <p:cNvSpPr/>
              <p:nvPr/>
            </p:nvSpPr>
            <p:spPr bwMode="auto">
              <a:xfrm>
                <a:off x="1134" y="2671"/>
                <a:ext cx="49" cy="19"/>
              </a:xfrm>
              <a:custGeom>
                <a:avLst/>
                <a:gdLst>
                  <a:gd name="T0" fmla="*/ 0 w 242"/>
                  <a:gd name="T1" fmla="*/ 0 h 114"/>
                  <a:gd name="T2" fmla="*/ 0 w 242"/>
                  <a:gd name="T3" fmla="*/ 0 h 114"/>
                  <a:gd name="T4" fmla="*/ 0 w 242"/>
                  <a:gd name="T5" fmla="*/ 0 h 114"/>
                  <a:gd name="T6" fmla="*/ 0 w 242"/>
                  <a:gd name="T7" fmla="*/ 0 h 114"/>
                  <a:gd name="T8" fmla="*/ 0 w 242"/>
                  <a:gd name="T9" fmla="*/ 0 h 114"/>
                  <a:gd name="T10" fmla="*/ 0 w 242"/>
                  <a:gd name="T11" fmla="*/ 0 h 114"/>
                  <a:gd name="T12" fmla="*/ 0 w 242"/>
                  <a:gd name="T13" fmla="*/ 0 h 114"/>
                  <a:gd name="T14" fmla="*/ 0 w 242"/>
                  <a:gd name="T15" fmla="*/ 0 h 114"/>
                  <a:gd name="T16" fmla="*/ 0 w 242"/>
                  <a:gd name="T17" fmla="*/ 0 h 114"/>
                  <a:gd name="T18" fmla="*/ 0 w 242"/>
                  <a:gd name="T19" fmla="*/ 0 h 114"/>
                  <a:gd name="T20" fmla="*/ 0 w 242"/>
                  <a:gd name="T21" fmla="*/ 0 h 114"/>
                  <a:gd name="T22" fmla="*/ 0 w 242"/>
                  <a:gd name="T23" fmla="*/ 0 h 114"/>
                  <a:gd name="T24" fmla="*/ 0 w 242"/>
                  <a:gd name="T25" fmla="*/ 0 h 114"/>
                  <a:gd name="T26" fmla="*/ 0 w 242"/>
                  <a:gd name="T27" fmla="*/ 0 h 114"/>
                  <a:gd name="T28" fmla="*/ 0 w 242"/>
                  <a:gd name="T29" fmla="*/ 0 h 114"/>
                  <a:gd name="T30" fmla="*/ 0 w 242"/>
                  <a:gd name="T31" fmla="*/ 0 h 114"/>
                  <a:gd name="T32" fmla="*/ 0 w 242"/>
                  <a:gd name="T33" fmla="*/ 0 h 114"/>
                  <a:gd name="T34" fmla="*/ 0 w 242"/>
                  <a:gd name="T35" fmla="*/ 0 h 114"/>
                  <a:gd name="T36" fmla="*/ 0 w 242"/>
                  <a:gd name="T37" fmla="*/ 0 h 114"/>
                  <a:gd name="T38" fmla="*/ 0 w 242"/>
                  <a:gd name="T39" fmla="*/ 0 h 114"/>
                  <a:gd name="T40" fmla="*/ 0 w 242"/>
                  <a:gd name="T41" fmla="*/ 0 h 114"/>
                  <a:gd name="T42" fmla="*/ 0 w 242"/>
                  <a:gd name="T43" fmla="*/ 0 h 114"/>
                  <a:gd name="T44" fmla="*/ 0 w 242"/>
                  <a:gd name="T45" fmla="*/ 0 h 114"/>
                  <a:gd name="T46" fmla="*/ 0 w 242"/>
                  <a:gd name="T47" fmla="*/ 0 h 114"/>
                  <a:gd name="T48" fmla="*/ 0 w 242"/>
                  <a:gd name="T49" fmla="*/ 0 h 114"/>
                  <a:gd name="T50" fmla="*/ 0 w 242"/>
                  <a:gd name="T51" fmla="*/ 0 h 114"/>
                  <a:gd name="T52" fmla="*/ 0 w 242"/>
                  <a:gd name="T53" fmla="*/ 0 h 114"/>
                  <a:gd name="T54" fmla="*/ 0 w 242"/>
                  <a:gd name="T55" fmla="*/ 0 h 114"/>
                  <a:gd name="T56" fmla="*/ 0 w 242"/>
                  <a:gd name="T57" fmla="*/ 0 h 114"/>
                  <a:gd name="T58" fmla="*/ 0 w 242"/>
                  <a:gd name="T59" fmla="*/ 0 h 114"/>
                  <a:gd name="T60" fmla="*/ 0 w 242"/>
                  <a:gd name="T61" fmla="*/ 0 h 114"/>
                  <a:gd name="T62" fmla="*/ 0 w 242"/>
                  <a:gd name="T63" fmla="*/ 0 h 114"/>
                  <a:gd name="T64" fmla="*/ 0 w 242"/>
                  <a:gd name="T65" fmla="*/ 0 h 114"/>
                  <a:gd name="T66" fmla="*/ 0 w 242"/>
                  <a:gd name="T67" fmla="*/ 0 h 114"/>
                  <a:gd name="T68" fmla="*/ 0 w 242"/>
                  <a:gd name="T69" fmla="*/ 0 h 114"/>
                  <a:gd name="T70" fmla="*/ 0 w 242"/>
                  <a:gd name="T71" fmla="*/ 0 h 11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2"/>
                  <a:gd name="T109" fmla="*/ 0 h 114"/>
                  <a:gd name="T110" fmla="*/ 242 w 242"/>
                  <a:gd name="T111" fmla="*/ 114 h 11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9" name="Freeform 71"/>
              <p:cNvSpPr/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0 w 246"/>
                  <a:gd name="T1" fmla="*/ 0 h 123"/>
                  <a:gd name="T2" fmla="*/ 0 w 246"/>
                  <a:gd name="T3" fmla="*/ 0 h 123"/>
                  <a:gd name="T4" fmla="*/ 0 w 246"/>
                  <a:gd name="T5" fmla="*/ 0 h 123"/>
                  <a:gd name="T6" fmla="*/ 0 w 246"/>
                  <a:gd name="T7" fmla="*/ 0 h 123"/>
                  <a:gd name="T8" fmla="*/ 0 w 246"/>
                  <a:gd name="T9" fmla="*/ 0 h 123"/>
                  <a:gd name="T10" fmla="*/ 0 w 246"/>
                  <a:gd name="T11" fmla="*/ 0 h 123"/>
                  <a:gd name="T12" fmla="*/ 0 w 246"/>
                  <a:gd name="T13" fmla="*/ 0 h 123"/>
                  <a:gd name="T14" fmla="*/ 0 w 246"/>
                  <a:gd name="T15" fmla="*/ 0 h 123"/>
                  <a:gd name="T16" fmla="*/ 0 w 246"/>
                  <a:gd name="T17" fmla="*/ 0 h 123"/>
                  <a:gd name="T18" fmla="*/ 0 w 246"/>
                  <a:gd name="T19" fmla="*/ 0 h 123"/>
                  <a:gd name="T20" fmla="*/ 0 w 246"/>
                  <a:gd name="T21" fmla="*/ 0 h 123"/>
                  <a:gd name="T22" fmla="*/ 0 w 246"/>
                  <a:gd name="T23" fmla="*/ 0 h 123"/>
                  <a:gd name="T24" fmla="*/ 0 w 246"/>
                  <a:gd name="T25" fmla="*/ 0 h 123"/>
                  <a:gd name="T26" fmla="*/ 0 w 246"/>
                  <a:gd name="T27" fmla="*/ 0 h 123"/>
                  <a:gd name="T28" fmla="*/ 0 w 246"/>
                  <a:gd name="T29" fmla="*/ 0 h 123"/>
                  <a:gd name="T30" fmla="*/ 0 w 246"/>
                  <a:gd name="T31" fmla="*/ 0 h 123"/>
                  <a:gd name="T32" fmla="*/ 0 w 246"/>
                  <a:gd name="T33" fmla="*/ 0 h 123"/>
                  <a:gd name="T34" fmla="*/ 0 w 246"/>
                  <a:gd name="T35" fmla="*/ 0 h 123"/>
                  <a:gd name="T36" fmla="*/ 0 w 246"/>
                  <a:gd name="T37" fmla="*/ 0 h 123"/>
                  <a:gd name="T38" fmla="*/ 0 w 246"/>
                  <a:gd name="T39" fmla="*/ 0 h 123"/>
                  <a:gd name="T40" fmla="*/ 0 w 246"/>
                  <a:gd name="T41" fmla="*/ 0 h 123"/>
                  <a:gd name="T42" fmla="*/ 0 w 246"/>
                  <a:gd name="T43" fmla="*/ 0 h 123"/>
                  <a:gd name="T44" fmla="*/ 0 w 246"/>
                  <a:gd name="T45" fmla="*/ 0 h 123"/>
                  <a:gd name="T46" fmla="*/ 0 w 246"/>
                  <a:gd name="T47" fmla="*/ 0 h 123"/>
                  <a:gd name="T48" fmla="*/ 0 w 246"/>
                  <a:gd name="T49" fmla="*/ 0 h 123"/>
                  <a:gd name="T50" fmla="*/ 0 w 246"/>
                  <a:gd name="T51" fmla="*/ 0 h 123"/>
                  <a:gd name="T52" fmla="*/ 0 w 246"/>
                  <a:gd name="T53" fmla="*/ 0 h 123"/>
                  <a:gd name="T54" fmla="*/ 0 w 246"/>
                  <a:gd name="T55" fmla="*/ 0 h 123"/>
                  <a:gd name="T56" fmla="*/ 0 w 246"/>
                  <a:gd name="T57" fmla="*/ 0 h 123"/>
                  <a:gd name="T58" fmla="*/ 0 w 246"/>
                  <a:gd name="T59" fmla="*/ 0 h 123"/>
                  <a:gd name="T60" fmla="*/ 0 w 246"/>
                  <a:gd name="T61" fmla="*/ 0 h 123"/>
                  <a:gd name="T62" fmla="*/ 0 w 246"/>
                  <a:gd name="T63" fmla="*/ 0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6"/>
                  <a:gd name="T97" fmla="*/ 0 h 123"/>
                  <a:gd name="T98" fmla="*/ 246 w 246"/>
                  <a:gd name="T99" fmla="*/ 123 h 1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0" name="Freeform 72"/>
              <p:cNvSpPr/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w 249"/>
                  <a:gd name="T33" fmla="*/ 0 h 132"/>
                  <a:gd name="T34" fmla="*/ 0 w 249"/>
                  <a:gd name="T35" fmla="*/ 0 h 132"/>
                  <a:gd name="T36" fmla="*/ 0 w 249"/>
                  <a:gd name="T37" fmla="*/ 0 h 132"/>
                  <a:gd name="T38" fmla="*/ 0 w 249"/>
                  <a:gd name="T39" fmla="*/ 0 h 132"/>
                  <a:gd name="T40" fmla="*/ 0 w 249"/>
                  <a:gd name="T41" fmla="*/ 0 h 132"/>
                  <a:gd name="T42" fmla="*/ 0 w 249"/>
                  <a:gd name="T43" fmla="*/ 0 h 132"/>
                  <a:gd name="T44" fmla="*/ 0 w 249"/>
                  <a:gd name="T45" fmla="*/ 0 h 132"/>
                  <a:gd name="T46" fmla="*/ 0 w 249"/>
                  <a:gd name="T47" fmla="*/ 0 h 132"/>
                  <a:gd name="T48" fmla="*/ 0 w 249"/>
                  <a:gd name="T49" fmla="*/ 0 h 132"/>
                  <a:gd name="T50" fmla="*/ 0 w 249"/>
                  <a:gd name="T51" fmla="*/ 0 h 132"/>
                  <a:gd name="T52" fmla="*/ 0 w 249"/>
                  <a:gd name="T53" fmla="*/ 0 h 132"/>
                  <a:gd name="T54" fmla="*/ 0 w 249"/>
                  <a:gd name="T55" fmla="*/ 0 h 132"/>
                  <a:gd name="T56" fmla="*/ 0 w 249"/>
                  <a:gd name="T57" fmla="*/ 0 h 132"/>
                  <a:gd name="T58" fmla="*/ 0 w 249"/>
                  <a:gd name="T59" fmla="*/ 0 h 132"/>
                  <a:gd name="T60" fmla="*/ 0 w 249"/>
                  <a:gd name="T61" fmla="*/ 0 h 132"/>
                  <a:gd name="T62" fmla="*/ 0 w 249"/>
                  <a:gd name="T63" fmla="*/ 0 h 132"/>
                  <a:gd name="T64" fmla="*/ 0 w 249"/>
                  <a:gd name="T65" fmla="*/ 0 h 1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9"/>
                  <a:gd name="T100" fmla="*/ 0 h 132"/>
                  <a:gd name="T101" fmla="*/ 249 w 249"/>
                  <a:gd name="T102" fmla="*/ 132 h 1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1" name="Freeform 73"/>
              <p:cNvSpPr/>
              <p:nvPr/>
            </p:nvSpPr>
            <p:spPr bwMode="auto">
              <a:xfrm>
                <a:off x="1134" y="2665"/>
                <a:ext cx="51" cy="22"/>
              </a:xfrm>
              <a:custGeom>
                <a:avLst/>
                <a:gdLst>
                  <a:gd name="T0" fmla="*/ 0 w 251"/>
                  <a:gd name="T1" fmla="*/ 0 h 140"/>
                  <a:gd name="T2" fmla="*/ 0 w 251"/>
                  <a:gd name="T3" fmla="*/ 0 h 140"/>
                  <a:gd name="T4" fmla="*/ 0 w 251"/>
                  <a:gd name="T5" fmla="*/ 0 h 140"/>
                  <a:gd name="T6" fmla="*/ 0 w 251"/>
                  <a:gd name="T7" fmla="*/ 0 h 140"/>
                  <a:gd name="T8" fmla="*/ 0 w 251"/>
                  <a:gd name="T9" fmla="*/ 0 h 140"/>
                  <a:gd name="T10" fmla="*/ 0 w 251"/>
                  <a:gd name="T11" fmla="*/ 0 h 140"/>
                  <a:gd name="T12" fmla="*/ 0 w 251"/>
                  <a:gd name="T13" fmla="*/ 0 h 140"/>
                  <a:gd name="T14" fmla="*/ 0 w 251"/>
                  <a:gd name="T15" fmla="*/ 0 h 140"/>
                  <a:gd name="T16" fmla="*/ 0 w 251"/>
                  <a:gd name="T17" fmla="*/ 0 h 140"/>
                  <a:gd name="T18" fmla="*/ 0 w 251"/>
                  <a:gd name="T19" fmla="*/ 0 h 140"/>
                  <a:gd name="T20" fmla="*/ 0 w 251"/>
                  <a:gd name="T21" fmla="*/ 0 h 140"/>
                  <a:gd name="T22" fmla="*/ 0 w 251"/>
                  <a:gd name="T23" fmla="*/ 0 h 140"/>
                  <a:gd name="T24" fmla="*/ 0 w 251"/>
                  <a:gd name="T25" fmla="*/ 0 h 140"/>
                  <a:gd name="T26" fmla="*/ 0 w 251"/>
                  <a:gd name="T27" fmla="*/ 0 h 140"/>
                  <a:gd name="T28" fmla="*/ 0 w 251"/>
                  <a:gd name="T29" fmla="*/ 0 h 140"/>
                  <a:gd name="T30" fmla="*/ 0 w 251"/>
                  <a:gd name="T31" fmla="*/ 0 h 140"/>
                  <a:gd name="T32" fmla="*/ 0 w 251"/>
                  <a:gd name="T33" fmla="*/ 0 h 140"/>
                  <a:gd name="T34" fmla="*/ 0 w 251"/>
                  <a:gd name="T35" fmla="*/ 0 h 140"/>
                  <a:gd name="T36" fmla="*/ 0 w 251"/>
                  <a:gd name="T37" fmla="*/ 0 h 140"/>
                  <a:gd name="T38" fmla="*/ 0 w 251"/>
                  <a:gd name="T39" fmla="*/ 0 h 140"/>
                  <a:gd name="T40" fmla="*/ 0 w 251"/>
                  <a:gd name="T41" fmla="*/ 0 h 140"/>
                  <a:gd name="T42" fmla="*/ 0 w 251"/>
                  <a:gd name="T43" fmla="*/ 0 h 140"/>
                  <a:gd name="T44" fmla="*/ 0 w 251"/>
                  <a:gd name="T45" fmla="*/ 0 h 140"/>
                  <a:gd name="T46" fmla="*/ 0 w 251"/>
                  <a:gd name="T47" fmla="*/ 0 h 140"/>
                  <a:gd name="T48" fmla="*/ 0 w 251"/>
                  <a:gd name="T49" fmla="*/ 0 h 140"/>
                  <a:gd name="T50" fmla="*/ 0 w 251"/>
                  <a:gd name="T51" fmla="*/ 0 h 140"/>
                  <a:gd name="T52" fmla="*/ 0 w 251"/>
                  <a:gd name="T53" fmla="*/ 0 h 140"/>
                  <a:gd name="T54" fmla="*/ 0 w 251"/>
                  <a:gd name="T55" fmla="*/ 0 h 140"/>
                  <a:gd name="T56" fmla="*/ 0 w 251"/>
                  <a:gd name="T57" fmla="*/ 0 h 140"/>
                  <a:gd name="T58" fmla="*/ 0 w 251"/>
                  <a:gd name="T59" fmla="*/ 0 h 140"/>
                  <a:gd name="T60" fmla="*/ 0 w 251"/>
                  <a:gd name="T61" fmla="*/ 0 h 140"/>
                  <a:gd name="T62" fmla="*/ 0 w 251"/>
                  <a:gd name="T63" fmla="*/ 0 h 140"/>
                  <a:gd name="T64" fmla="*/ 0 w 251"/>
                  <a:gd name="T65" fmla="*/ 0 h 140"/>
                  <a:gd name="T66" fmla="*/ 0 w 251"/>
                  <a:gd name="T67" fmla="*/ 0 h 140"/>
                  <a:gd name="T68" fmla="*/ 0 w 251"/>
                  <a:gd name="T69" fmla="*/ 0 h 140"/>
                  <a:gd name="T70" fmla="*/ 0 w 251"/>
                  <a:gd name="T71" fmla="*/ 0 h 1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1"/>
                  <a:gd name="T109" fmla="*/ 0 h 140"/>
                  <a:gd name="T110" fmla="*/ 251 w 251"/>
                  <a:gd name="T111" fmla="*/ 140 h 1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2" name="Freeform 74"/>
              <p:cNvSpPr/>
              <p:nvPr/>
            </p:nvSpPr>
            <p:spPr bwMode="auto">
              <a:xfrm>
                <a:off x="1137" y="2663"/>
                <a:ext cx="50" cy="24"/>
              </a:xfrm>
              <a:custGeom>
                <a:avLst/>
                <a:gdLst>
                  <a:gd name="T0" fmla="*/ 0 w 251"/>
                  <a:gd name="T1" fmla="*/ 0 h 146"/>
                  <a:gd name="T2" fmla="*/ 0 w 251"/>
                  <a:gd name="T3" fmla="*/ 0 h 146"/>
                  <a:gd name="T4" fmla="*/ 0 w 251"/>
                  <a:gd name="T5" fmla="*/ 0 h 146"/>
                  <a:gd name="T6" fmla="*/ 0 w 251"/>
                  <a:gd name="T7" fmla="*/ 0 h 146"/>
                  <a:gd name="T8" fmla="*/ 0 w 251"/>
                  <a:gd name="T9" fmla="*/ 0 h 146"/>
                  <a:gd name="T10" fmla="*/ 0 w 251"/>
                  <a:gd name="T11" fmla="*/ 0 h 146"/>
                  <a:gd name="T12" fmla="*/ 0 w 251"/>
                  <a:gd name="T13" fmla="*/ 0 h 146"/>
                  <a:gd name="T14" fmla="*/ 0 w 251"/>
                  <a:gd name="T15" fmla="*/ 0 h 146"/>
                  <a:gd name="T16" fmla="*/ 0 w 251"/>
                  <a:gd name="T17" fmla="*/ 0 h 146"/>
                  <a:gd name="T18" fmla="*/ 0 w 251"/>
                  <a:gd name="T19" fmla="*/ 0 h 146"/>
                  <a:gd name="T20" fmla="*/ 0 w 251"/>
                  <a:gd name="T21" fmla="*/ 0 h 146"/>
                  <a:gd name="T22" fmla="*/ 0 w 251"/>
                  <a:gd name="T23" fmla="*/ 0 h 146"/>
                  <a:gd name="T24" fmla="*/ 0 w 251"/>
                  <a:gd name="T25" fmla="*/ 0 h 146"/>
                  <a:gd name="T26" fmla="*/ 0 w 251"/>
                  <a:gd name="T27" fmla="*/ 0 h 146"/>
                  <a:gd name="T28" fmla="*/ 0 w 251"/>
                  <a:gd name="T29" fmla="*/ 0 h 146"/>
                  <a:gd name="T30" fmla="*/ 0 w 251"/>
                  <a:gd name="T31" fmla="*/ 0 h 146"/>
                  <a:gd name="T32" fmla="*/ 0 w 251"/>
                  <a:gd name="T33" fmla="*/ 0 h 146"/>
                  <a:gd name="T34" fmla="*/ 0 w 251"/>
                  <a:gd name="T35" fmla="*/ 0 h 146"/>
                  <a:gd name="T36" fmla="*/ 0 w 251"/>
                  <a:gd name="T37" fmla="*/ 0 h 146"/>
                  <a:gd name="T38" fmla="*/ 0 w 251"/>
                  <a:gd name="T39" fmla="*/ 0 h 146"/>
                  <a:gd name="T40" fmla="*/ 0 w 251"/>
                  <a:gd name="T41" fmla="*/ 0 h 146"/>
                  <a:gd name="T42" fmla="*/ 0 w 251"/>
                  <a:gd name="T43" fmla="*/ 0 h 146"/>
                  <a:gd name="T44" fmla="*/ 0 w 251"/>
                  <a:gd name="T45" fmla="*/ 0 h 146"/>
                  <a:gd name="T46" fmla="*/ 0 w 251"/>
                  <a:gd name="T47" fmla="*/ 0 h 146"/>
                  <a:gd name="T48" fmla="*/ 0 w 251"/>
                  <a:gd name="T49" fmla="*/ 0 h 146"/>
                  <a:gd name="T50" fmla="*/ 0 w 251"/>
                  <a:gd name="T51" fmla="*/ 0 h 146"/>
                  <a:gd name="T52" fmla="*/ 0 w 251"/>
                  <a:gd name="T53" fmla="*/ 0 h 146"/>
                  <a:gd name="T54" fmla="*/ 0 w 251"/>
                  <a:gd name="T55" fmla="*/ 0 h 146"/>
                  <a:gd name="T56" fmla="*/ 0 w 251"/>
                  <a:gd name="T57" fmla="*/ 0 h 146"/>
                  <a:gd name="T58" fmla="*/ 0 w 251"/>
                  <a:gd name="T59" fmla="*/ 0 h 146"/>
                  <a:gd name="T60" fmla="*/ 0 w 251"/>
                  <a:gd name="T61" fmla="*/ 0 h 146"/>
                  <a:gd name="T62" fmla="*/ 0 w 251"/>
                  <a:gd name="T63" fmla="*/ 0 h 146"/>
                  <a:gd name="T64" fmla="*/ 0 w 251"/>
                  <a:gd name="T65" fmla="*/ 0 h 146"/>
                  <a:gd name="T66" fmla="*/ 0 w 251"/>
                  <a:gd name="T67" fmla="*/ 0 h 146"/>
                  <a:gd name="T68" fmla="*/ 0 w 251"/>
                  <a:gd name="T69" fmla="*/ 0 h 146"/>
                  <a:gd name="T70" fmla="*/ 0 w 251"/>
                  <a:gd name="T71" fmla="*/ 0 h 146"/>
                  <a:gd name="T72" fmla="*/ 0 w 251"/>
                  <a:gd name="T73" fmla="*/ 0 h 1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1"/>
                  <a:gd name="T112" fmla="*/ 0 h 146"/>
                  <a:gd name="T113" fmla="*/ 251 w 251"/>
                  <a:gd name="T114" fmla="*/ 146 h 14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3" name="Freeform 75"/>
              <p:cNvSpPr/>
              <p:nvPr/>
            </p:nvSpPr>
            <p:spPr bwMode="auto">
              <a:xfrm>
                <a:off x="1138" y="2660"/>
                <a:ext cx="50" cy="25"/>
              </a:xfrm>
              <a:custGeom>
                <a:avLst/>
                <a:gdLst>
                  <a:gd name="T0" fmla="*/ 0 w 249"/>
                  <a:gd name="T1" fmla="*/ 0 h 154"/>
                  <a:gd name="T2" fmla="*/ 0 w 249"/>
                  <a:gd name="T3" fmla="*/ 0 h 154"/>
                  <a:gd name="T4" fmla="*/ 0 w 249"/>
                  <a:gd name="T5" fmla="*/ 0 h 154"/>
                  <a:gd name="T6" fmla="*/ 0 w 249"/>
                  <a:gd name="T7" fmla="*/ 0 h 154"/>
                  <a:gd name="T8" fmla="*/ 0 w 249"/>
                  <a:gd name="T9" fmla="*/ 0 h 154"/>
                  <a:gd name="T10" fmla="*/ 0 w 249"/>
                  <a:gd name="T11" fmla="*/ 0 h 154"/>
                  <a:gd name="T12" fmla="*/ 0 w 249"/>
                  <a:gd name="T13" fmla="*/ 0 h 154"/>
                  <a:gd name="T14" fmla="*/ 0 w 249"/>
                  <a:gd name="T15" fmla="*/ 0 h 154"/>
                  <a:gd name="T16" fmla="*/ 0 w 249"/>
                  <a:gd name="T17" fmla="*/ 0 h 154"/>
                  <a:gd name="T18" fmla="*/ 0 w 249"/>
                  <a:gd name="T19" fmla="*/ 0 h 154"/>
                  <a:gd name="T20" fmla="*/ 0 w 249"/>
                  <a:gd name="T21" fmla="*/ 0 h 154"/>
                  <a:gd name="T22" fmla="*/ 0 w 249"/>
                  <a:gd name="T23" fmla="*/ 0 h 154"/>
                  <a:gd name="T24" fmla="*/ 0 w 249"/>
                  <a:gd name="T25" fmla="*/ 0 h 154"/>
                  <a:gd name="T26" fmla="*/ 0 w 249"/>
                  <a:gd name="T27" fmla="*/ 0 h 154"/>
                  <a:gd name="T28" fmla="*/ 0 w 249"/>
                  <a:gd name="T29" fmla="*/ 0 h 154"/>
                  <a:gd name="T30" fmla="*/ 0 w 249"/>
                  <a:gd name="T31" fmla="*/ 0 h 154"/>
                  <a:gd name="T32" fmla="*/ 0 w 249"/>
                  <a:gd name="T33" fmla="*/ 0 h 154"/>
                  <a:gd name="T34" fmla="*/ 0 w 249"/>
                  <a:gd name="T35" fmla="*/ 0 h 154"/>
                  <a:gd name="T36" fmla="*/ 0 w 249"/>
                  <a:gd name="T37" fmla="*/ 0 h 154"/>
                  <a:gd name="T38" fmla="*/ 0 w 249"/>
                  <a:gd name="T39" fmla="*/ 0 h 154"/>
                  <a:gd name="T40" fmla="*/ 0 w 249"/>
                  <a:gd name="T41" fmla="*/ 0 h 154"/>
                  <a:gd name="T42" fmla="*/ 0 w 249"/>
                  <a:gd name="T43" fmla="*/ 0 h 154"/>
                  <a:gd name="T44" fmla="*/ 0 w 249"/>
                  <a:gd name="T45" fmla="*/ 0 h 154"/>
                  <a:gd name="T46" fmla="*/ 0 w 249"/>
                  <a:gd name="T47" fmla="*/ 0 h 154"/>
                  <a:gd name="T48" fmla="*/ 0 w 249"/>
                  <a:gd name="T49" fmla="*/ 0 h 154"/>
                  <a:gd name="T50" fmla="*/ 0 w 249"/>
                  <a:gd name="T51" fmla="*/ 0 h 154"/>
                  <a:gd name="T52" fmla="*/ 0 w 249"/>
                  <a:gd name="T53" fmla="*/ 0 h 154"/>
                  <a:gd name="T54" fmla="*/ 0 w 249"/>
                  <a:gd name="T55" fmla="*/ 0 h 154"/>
                  <a:gd name="T56" fmla="*/ 0 w 249"/>
                  <a:gd name="T57" fmla="*/ 0 h 154"/>
                  <a:gd name="T58" fmla="*/ 0 w 249"/>
                  <a:gd name="T59" fmla="*/ 0 h 154"/>
                  <a:gd name="T60" fmla="*/ 0 w 249"/>
                  <a:gd name="T61" fmla="*/ 0 h 154"/>
                  <a:gd name="T62" fmla="*/ 0 w 249"/>
                  <a:gd name="T63" fmla="*/ 0 h 154"/>
                  <a:gd name="T64" fmla="*/ 0 w 249"/>
                  <a:gd name="T65" fmla="*/ 0 h 154"/>
                  <a:gd name="T66" fmla="*/ 0 w 249"/>
                  <a:gd name="T67" fmla="*/ 0 h 154"/>
                  <a:gd name="T68" fmla="*/ 0 w 249"/>
                  <a:gd name="T69" fmla="*/ 0 h 154"/>
                  <a:gd name="T70" fmla="*/ 0 w 249"/>
                  <a:gd name="T71" fmla="*/ 0 h 154"/>
                  <a:gd name="T72" fmla="*/ 0 w 249"/>
                  <a:gd name="T73" fmla="*/ 0 h 154"/>
                  <a:gd name="T74" fmla="*/ 0 w 249"/>
                  <a:gd name="T75" fmla="*/ 0 h 154"/>
                  <a:gd name="T76" fmla="*/ 0 w 249"/>
                  <a:gd name="T77" fmla="*/ 0 h 154"/>
                  <a:gd name="T78" fmla="*/ 0 w 249"/>
                  <a:gd name="T79" fmla="*/ 0 h 15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9"/>
                  <a:gd name="T121" fmla="*/ 0 h 154"/>
                  <a:gd name="T122" fmla="*/ 249 w 249"/>
                  <a:gd name="T123" fmla="*/ 154 h 15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4" name="Freeform 76"/>
              <p:cNvSpPr/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0 w 246"/>
                  <a:gd name="T1" fmla="*/ 0 h 159"/>
                  <a:gd name="T2" fmla="*/ 0 w 246"/>
                  <a:gd name="T3" fmla="*/ 0 h 159"/>
                  <a:gd name="T4" fmla="*/ 0 w 246"/>
                  <a:gd name="T5" fmla="*/ 0 h 159"/>
                  <a:gd name="T6" fmla="*/ 0 w 246"/>
                  <a:gd name="T7" fmla="*/ 0 h 159"/>
                  <a:gd name="T8" fmla="*/ 0 w 246"/>
                  <a:gd name="T9" fmla="*/ 0 h 159"/>
                  <a:gd name="T10" fmla="*/ 0 w 246"/>
                  <a:gd name="T11" fmla="*/ 0 h 159"/>
                  <a:gd name="T12" fmla="*/ 0 w 246"/>
                  <a:gd name="T13" fmla="*/ 0 h 159"/>
                  <a:gd name="T14" fmla="*/ 0 w 246"/>
                  <a:gd name="T15" fmla="*/ 0 h 159"/>
                  <a:gd name="T16" fmla="*/ 0 w 246"/>
                  <a:gd name="T17" fmla="*/ 0 h 159"/>
                  <a:gd name="T18" fmla="*/ 0 w 246"/>
                  <a:gd name="T19" fmla="*/ 0 h 159"/>
                  <a:gd name="T20" fmla="*/ 0 w 246"/>
                  <a:gd name="T21" fmla="*/ 0 h 159"/>
                  <a:gd name="T22" fmla="*/ 0 w 246"/>
                  <a:gd name="T23" fmla="*/ 0 h 159"/>
                  <a:gd name="T24" fmla="*/ 0 w 246"/>
                  <a:gd name="T25" fmla="*/ 0 h 159"/>
                  <a:gd name="T26" fmla="*/ 0 w 246"/>
                  <a:gd name="T27" fmla="*/ 0 h 159"/>
                  <a:gd name="T28" fmla="*/ 0 w 246"/>
                  <a:gd name="T29" fmla="*/ 0 h 159"/>
                  <a:gd name="T30" fmla="*/ 0 w 246"/>
                  <a:gd name="T31" fmla="*/ 0 h 159"/>
                  <a:gd name="T32" fmla="*/ 0 w 246"/>
                  <a:gd name="T33" fmla="*/ 0 h 159"/>
                  <a:gd name="T34" fmla="*/ 0 w 246"/>
                  <a:gd name="T35" fmla="*/ 0 h 159"/>
                  <a:gd name="T36" fmla="*/ 0 w 246"/>
                  <a:gd name="T37" fmla="*/ 0 h 159"/>
                  <a:gd name="T38" fmla="*/ 0 w 246"/>
                  <a:gd name="T39" fmla="*/ 0 h 159"/>
                  <a:gd name="T40" fmla="*/ 0 w 246"/>
                  <a:gd name="T41" fmla="*/ 0 h 159"/>
                  <a:gd name="T42" fmla="*/ 0 w 246"/>
                  <a:gd name="T43" fmla="*/ 0 h 159"/>
                  <a:gd name="T44" fmla="*/ 0 w 246"/>
                  <a:gd name="T45" fmla="*/ 0 h 159"/>
                  <a:gd name="T46" fmla="*/ 0 w 246"/>
                  <a:gd name="T47" fmla="*/ 0 h 159"/>
                  <a:gd name="T48" fmla="*/ 0 w 246"/>
                  <a:gd name="T49" fmla="*/ 0 h 159"/>
                  <a:gd name="T50" fmla="*/ 0 w 246"/>
                  <a:gd name="T51" fmla="*/ 0 h 159"/>
                  <a:gd name="T52" fmla="*/ 0 w 246"/>
                  <a:gd name="T53" fmla="*/ 0 h 159"/>
                  <a:gd name="T54" fmla="*/ 0 w 246"/>
                  <a:gd name="T55" fmla="*/ 0 h 159"/>
                  <a:gd name="T56" fmla="*/ 0 w 246"/>
                  <a:gd name="T57" fmla="*/ 0 h 159"/>
                  <a:gd name="T58" fmla="*/ 0 w 246"/>
                  <a:gd name="T59" fmla="*/ 0 h 159"/>
                  <a:gd name="T60" fmla="*/ 0 w 246"/>
                  <a:gd name="T61" fmla="*/ 0 h 159"/>
                  <a:gd name="T62" fmla="*/ 0 w 246"/>
                  <a:gd name="T63" fmla="*/ 0 h 159"/>
                  <a:gd name="T64" fmla="*/ 0 w 246"/>
                  <a:gd name="T65" fmla="*/ 0 h 159"/>
                  <a:gd name="T66" fmla="*/ 0 w 246"/>
                  <a:gd name="T67" fmla="*/ 0 h 159"/>
                  <a:gd name="T68" fmla="*/ 0 w 246"/>
                  <a:gd name="T69" fmla="*/ 0 h 159"/>
                  <a:gd name="T70" fmla="*/ 0 w 246"/>
                  <a:gd name="T71" fmla="*/ 0 h 159"/>
                  <a:gd name="T72" fmla="*/ 0 w 246"/>
                  <a:gd name="T73" fmla="*/ 0 h 159"/>
                  <a:gd name="T74" fmla="*/ 0 w 246"/>
                  <a:gd name="T75" fmla="*/ 0 h 159"/>
                  <a:gd name="T76" fmla="*/ 0 w 246"/>
                  <a:gd name="T77" fmla="*/ 0 h 159"/>
                  <a:gd name="T78" fmla="*/ 0 w 246"/>
                  <a:gd name="T79" fmla="*/ 0 h 159"/>
                  <a:gd name="T80" fmla="*/ 0 w 246"/>
                  <a:gd name="T81" fmla="*/ 0 h 159"/>
                  <a:gd name="T82" fmla="*/ 0 w 246"/>
                  <a:gd name="T83" fmla="*/ 0 h 159"/>
                  <a:gd name="T84" fmla="*/ 0 w 246"/>
                  <a:gd name="T85" fmla="*/ 0 h 159"/>
                  <a:gd name="T86" fmla="*/ 0 w 246"/>
                  <a:gd name="T87" fmla="*/ 0 h 1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6"/>
                  <a:gd name="T133" fmla="*/ 0 h 159"/>
                  <a:gd name="T134" fmla="*/ 246 w 246"/>
                  <a:gd name="T135" fmla="*/ 159 h 15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5" name="Freeform 77"/>
              <p:cNvSpPr/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0 w 243"/>
                  <a:gd name="T1" fmla="*/ 0 h 164"/>
                  <a:gd name="T2" fmla="*/ 0 w 243"/>
                  <a:gd name="T3" fmla="*/ 0 h 164"/>
                  <a:gd name="T4" fmla="*/ 0 w 243"/>
                  <a:gd name="T5" fmla="*/ 0 h 164"/>
                  <a:gd name="T6" fmla="*/ 0 w 243"/>
                  <a:gd name="T7" fmla="*/ 0 h 164"/>
                  <a:gd name="T8" fmla="*/ 0 w 243"/>
                  <a:gd name="T9" fmla="*/ 0 h 164"/>
                  <a:gd name="T10" fmla="*/ 0 w 243"/>
                  <a:gd name="T11" fmla="*/ 0 h 164"/>
                  <a:gd name="T12" fmla="*/ 0 w 243"/>
                  <a:gd name="T13" fmla="*/ 0 h 164"/>
                  <a:gd name="T14" fmla="*/ 0 w 243"/>
                  <a:gd name="T15" fmla="*/ 0 h 164"/>
                  <a:gd name="T16" fmla="*/ 0 w 243"/>
                  <a:gd name="T17" fmla="*/ 0 h 164"/>
                  <a:gd name="T18" fmla="*/ 0 w 243"/>
                  <a:gd name="T19" fmla="*/ 0 h 164"/>
                  <a:gd name="T20" fmla="*/ 0 w 243"/>
                  <a:gd name="T21" fmla="*/ 0 h 164"/>
                  <a:gd name="T22" fmla="*/ 0 w 243"/>
                  <a:gd name="T23" fmla="*/ 0 h 164"/>
                  <a:gd name="T24" fmla="*/ 0 w 243"/>
                  <a:gd name="T25" fmla="*/ 0 h 164"/>
                  <a:gd name="T26" fmla="*/ 0 w 243"/>
                  <a:gd name="T27" fmla="*/ 0 h 164"/>
                  <a:gd name="T28" fmla="*/ 0 w 243"/>
                  <a:gd name="T29" fmla="*/ 0 h 164"/>
                  <a:gd name="T30" fmla="*/ 0 w 243"/>
                  <a:gd name="T31" fmla="*/ 0 h 164"/>
                  <a:gd name="T32" fmla="*/ 0 w 243"/>
                  <a:gd name="T33" fmla="*/ 0 h 164"/>
                  <a:gd name="T34" fmla="*/ 0 w 243"/>
                  <a:gd name="T35" fmla="*/ 0 h 164"/>
                  <a:gd name="T36" fmla="*/ 0 w 243"/>
                  <a:gd name="T37" fmla="*/ 0 h 164"/>
                  <a:gd name="T38" fmla="*/ 0 w 243"/>
                  <a:gd name="T39" fmla="*/ 0 h 164"/>
                  <a:gd name="T40" fmla="*/ 0 w 243"/>
                  <a:gd name="T41" fmla="*/ 0 h 164"/>
                  <a:gd name="T42" fmla="*/ 0 w 243"/>
                  <a:gd name="T43" fmla="*/ 0 h 164"/>
                  <a:gd name="T44" fmla="*/ 0 w 243"/>
                  <a:gd name="T45" fmla="*/ 0 h 164"/>
                  <a:gd name="T46" fmla="*/ 0 w 243"/>
                  <a:gd name="T47" fmla="*/ 0 h 164"/>
                  <a:gd name="T48" fmla="*/ 0 w 243"/>
                  <a:gd name="T49" fmla="*/ 0 h 164"/>
                  <a:gd name="T50" fmla="*/ 0 w 243"/>
                  <a:gd name="T51" fmla="*/ 0 h 164"/>
                  <a:gd name="T52" fmla="*/ 0 w 243"/>
                  <a:gd name="T53" fmla="*/ 0 h 164"/>
                  <a:gd name="T54" fmla="*/ 0 w 243"/>
                  <a:gd name="T55" fmla="*/ 0 h 164"/>
                  <a:gd name="T56" fmla="*/ 0 w 243"/>
                  <a:gd name="T57" fmla="*/ 0 h 164"/>
                  <a:gd name="T58" fmla="*/ 0 w 243"/>
                  <a:gd name="T59" fmla="*/ 0 h 164"/>
                  <a:gd name="T60" fmla="*/ 0 w 243"/>
                  <a:gd name="T61" fmla="*/ 0 h 164"/>
                  <a:gd name="T62" fmla="*/ 0 w 243"/>
                  <a:gd name="T63" fmla="*/ 0 h 164"/>
                  <a:gd name="T64" fmla="*/ 0 w 243"/>
                  <a:gd name="T65" fmla="*/ 0 h 164"/>
                  <a:gd name="T66" fmla="*/ 0 w 243"/>
                  <a:gd name="T67" fmla="*/ 0 h 164"/>
                  <a:gd name="T68" fmla="*/ 0 w 243"/>
                  <a:gd name="T69" fmla="*/ 0 h 164"/>
                  <a:gd name="T70" fmla="*/ 0 w 243"/>
                  <a:gd name="T71" fmla="*/ 0 h 164"/>
                  <a:gd name="T72" fmla="*/ 0 w 243"/>
                  <a:gd name="T73" fmla="*/ 0 h 164"/>
                  <a:gd name="T74" fmla="*/ 0 w 243"/>
                  <a:gd name="T75" fmla="*/ 0 h 164"/>
                  <a:gd name="T76" fmla="*/ 0 w 243"/>
                  <a:gd name="T77" fmla="*/ 0 h 164"/>
                  <a:gd name="T78" fmla="*/ 0 w 243"/>
                  <a:gd name="T79" fmla="*/ 0 h 164"/>
                  <a:gd name="T80" fmla="*/ 0 w 243"/>
                  <a:gd name="T81" fmla="*/ 0 h 164"/>
                  <a:gd name="T82" fmla="*/ 0 w 243"/>
                  <a:gd name="T83" fmla="*/ 0 h 164"/>
                  <a:gd name="T84" fmla="*/ 0 w 243"/>
                  <a:gd name="T85" fmla="*/ 0 h 164"/>
                  <a:gd name="T86" fmla="*/ 0 w 243"/>
                  <a:gd name="T87" fmla="*/ 0 h 164"/>
                  <a:gd name="T88" fmla="*/ 0 w 243"/>
                  <a:gd name="T89" fmla="*/ 0 h 164"/>
                  <a:gd name="T90" fmla="*/ 0 w 243"/>
                  <a:gd name="T91" fmla="*/ 0 h 164"/>
                  <a:gd name="T92" fmla="*/ 0 w 243"/>
                  <a:gd name="T93" fmla="*/ 0 h 164"/>
                  <a:gd name="T94" fmla="*/ 0 w 243"/>
                  <a:gd name="T95" fmla="*/ 0 h 1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43"/>
                  <a:gd name="T145" fmla="*/ 0 h 164"/>
                  <a:gd name="T146" fmla="*/ 243 w 243"/>
                  <a:gd name="T147" fmla="*/ 164 h 1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Freeform 78"/>
              <p:cNvSpPr/>
              <p:nvPr/>
            </p:nvSpPr>
            <p:spPr bwMode="auto">
              <a:xfrm>
                <a:off x="1139" y="2652"/>
                <a:ext cx="48" cy="28"/>
              </a:xfrm>
              <a:custGeom>
                <a:avLst/>
                <a:gdLst>
                  <a:gd name="T0" fmla="*/ 0 w 238"/>
                  <a:gd name="T1" fmla="*/ 0 h 169"/>
                  <a:gd name="T2" fmla="*/ 0 w 238"/>
                  <a:gd name="T3" fmla="*/ 0 h 169"/>
                  <a:gd name="T4" fmla="*/ 0 w 238"/>
                  <a:gd name="T5" fmla="*/ 0 h 169"/>
                  <a:gd name="T6" fmla="*/ 0 w 238"/>
                  <a:gd name="T7" fmla="*/ 0 h 169"/>
                  <a:gd name="T8" fmla="*/ 0 w 238"/>
                  <a:gd name="T9" fmla="*/ 0 h 169"/>
                  <a:gd name="T10" fmla="*/ 0 w 238"/>
                  <a:gd name="T11" fmla="*/ 0 h 169"/>
                  <a:gd name="T12" fmla="*/ 0 w 238"/>
                  <a:gd name="T13" fmla="*/ 0 h 169"/>
                  <a:gd name="T14" fmla="*/ 0 w 238"/>
                  <a:gd name="T15" fmla="*/ 0 h 169"/>
                  <a:gd name="T16" fmla="*/ 0 w 238"/>
                  <a:gd name="T17" fmla="*/ 0 h 169"/>
                  <a:gd name="T18" fmla="*/ 0 w 238"/>
                  <a:gd name="T19" fmla="*/ 0 h 169"/>
                  <a:gd name="T20" fmla="*/ 0 w 238"/>
                  <a:gd name="T21" fmla="*/ 0 h 169"/>
                  <a:gd name="T22" fmla="*/ 0 w 238"/>
                  <a:gd name="T23" fmla="*/ 0 h 169"/>
                  <a:gd name="T24" fmla="*/ 0 w 238"/>
                  <a:gd name="T25" fmla="*/ 0 h 169"/>
                  <a:gd name="T26" fmla="*/ 0 w 238"/>
                  <a:gd name="T27" fmla="*/ 0 h 169"/>
                  <a:gd name="T28" fmla="*/ 0 w 238"/>
                  <a:gd name="T29" fmla="*/ 0 h 169"/>
                  <a:gd name="T30" fmla="*/ 0 w 238"/>
                  <a:gd name="T31" fmla="*/ 0 h 169"/>
                  <a:gd name="T32" fmla="*/ 0 w 238"/>
                  <a:gd name="T33" fmla="*/ 0 h 169"/>
                  <a:gd name="T34" fmla="*/ 0 w 238"/>
                  <a:gd name="T35" fmla="*/ 0 h 169"/>
                  <a:gd name="T36" fmla="*/ 0 w 238"/>
                  <a:gd name="T37" fmla="*/ 0 h 169"/>
                  <a:gd name="T38" fmla="*/ 0 w 238"/>
                  <a:gd name="T39" fmla="*/ 0 h 169"/>
                  <a:gd name="T40" fmla="*/ 0 w 238"/>
                  <a:gd name="T41" fmla="*/ 0 h 169"/>
                  <a:gd name="T42" fmla="*/ 0 w 238"/>
                  <a:gd name="T43" fmla="*/ 0 h 169"/>
                  <a:gd name="T44" fmla="*/ 0 w 238"/>
                  <a:gd name="T45" fmla="*/ 0 h 169"/>
                  <a:gd name="T46" fmla="*/ 0 w 238"/>
                  <a:gd name="T47" fmla="*/ 0 h 169"/>
                  <a:gd name="T48" fmla="*/ 0 w 238"/>
                  <a:gd name="T49" fmla="*/ 0 h 169"/>
                  <a:gd name="T50" fmla="*/ 0 w 238"/>
                  <a:gd name="T51" fmla="*/ 0 h 169"/>
                  <a:gd name="T52" fmla="*/ 0 w 238"/>
                  <a:gd name="T53" fmla="*/ 0 h 169"/>
                  <a:gd name="T54" fmla="*/ 0 w 238"/>
                  <a:gd name="T55" fmla="*/ 0 h 169"/>
                  <a:gd name="T56" fmla="*/ 0 w 238"/>
                  <a:gd name="T57" fmla="*/ 0 h 169"/>
                  <a:gd name="T58" fmla="*/ 0 w 238"/>
                  <a:gd name="T59" fmla="*/ 0 h 169"/>
                  <a:gd name="T60" fmla="*/ 0 w 238"/>
                  <a:gd name="T61" fmla="*/ 0 h 169"/>
                  <a:gd name="T62" fmla="*/ 0 w 238"/>
                  <a:gd name="T63" fmla="*/ 0 h 169"/>
                  <a:gd name="T64" fmla="*/ 0 w 238"/>
                  <a:gd name="T65" fmla="*/ 0 h 169"/>
                  <a:gd name="T66" fmla="*/ 0 w 238"/>
                  <a:gd name="T67" fmla="*/ 0 h 169"/>
                  <a:gd name="T68" fmla="*/ 0 w 238"/>
                  <a:gd name="T69" fmla="*/ 0 h 169"/>
                  <a:gd name="T70" fmla="*/ 0 w 238"/>
                  <a:gd name="T71" fmla="*/ 0 h 169"/>
                  <a:gd name="T72" fmla="*/ 0 w 238"/>
                  <a:gd name="T73" fmla="*/ 0 h 169"/>
                  <a:gd name="T74" fmla="*/ 0 w 238"/>
                  <a:gd name="T75" fmla="*/ 0 h 169"/>
                  <a:gd name="T76" fmla="*/ 0 w 238"/>
                  <a:gd name="T77" fmla="*/ 0 h 169"/>
                  <a:gd name="T78" fmla="*/ 0 w 238"/>
                  <a:gd name="T79" fmla="*/ 0 h 169"/>
                  <a:gd name="T80" fmla="*/ 0 w 238"/>
                  <a:gd name="T81" fmla="*/ 0 h 169"/>
                  <a:gd name="T82" fmla="*/ 0 w 238"/>
                  <a:gd name="T83" fmla="*/ 0 h 169"/>
                  <a:gd name="T84" fmla="*/ 0 w 238"/>
                  <a:gd name="T85" fmla="*/ 0 h 169"/>
                  <a:gd name="T86" fmla="*/ 0 w 238"/>
                  <a:gd name="T87" fmla="*/ 0 h 169"/>
                  <a:gd name="T88" fmla="*/ 0 w 238"/>
                  <a:gd name="T89" fmla="*/ 0 h 169"/>
                  <a:gd name="T90" fmla="*/ 0 w 238"/>
                  <a:gd name="T91" fmla="*/ 0 h 169"/>
                  <a:gd name="T92" fmla="*/ 0 w 238"/>
                  <a:gd name="T93" fmla="*/ 0 h 169"/>
                  <a:gd name="T94" fmla="*/ 0 w 238"/>
                  <a:gd name="T95" fmla="*/ 0 h 169"/>
                  <a:gd name="T96" fmla="*/ 0 w 238"/>
                  <a:gd name="T97" fmla="*/ 0 h 169"/>
                  <a:gd name="T98" fmla="*/ 0 w 238"/>
                  <a:gd name="T99" fmla="*/ 0 h 169"/>
                  <a:gd name="T100" fmla="*/ 0 w 238"/>
                  <a:gd name="T101" fmla="*/ 0 h 169"/>
                  <a:gd name="T102" fmla="*/ 0 w 238"/>
                  <a:gd name="T103" fmla="*/ 0 h 16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"/>
                  <a:gd name="T157" fmla="*/ 0 h 169"/>
                  <a:gd name="T158" fmla="*/ 238 w 238"/>
                  <a:gd name="T159" fmla="*/ 169 h 16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7" name="Freeform 79"/>
              <p:cNvSpPr/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0 w 232"/>
                  <a:gd name="T1" fmla="*/ 0 h 174"/>
                  <a:gd name="T2" fmla="*/ 0 w 232"/>
                  <a:gd name="T3" fmla="*/ 0 h 174"/>
                  <a:gd name="T4" fmla="*/ 0 w 232"/>
                  <a:gd name="T5" fmla="*/ 0 h 174"/>
                  <a:gd name="T6" fmla="*/ 0 w 232"/>
                  <a:gd name="T7" fmla="*/ 0 h 174"/>
                  <a:gd name="T8" fmla="*/ 0 w 232"/>
                  <a:gd name="T9" fmla="*/ 0 h 174"/>
                  <a:gd name="T10" fmla="*/ 0 w 232"/>
                  <a:gd name="T11" fmla="*/ 0 h 174"/>
                  <a:gd name="T12" fmla="*/ 0 w 232"/>
                  <a:gd name="T13" fmla="*/ 0 h 174"/>
                  <a:gd name="T14" fmla="*/ 0 w 232"/>
                  <a:gd name="T15" fmla="*/ 0 h 174"/>
                  <a:gd name="T16" fmla="*/ 0 w 232"/>
                  <a:gd name="T17" fmla="*/ 0 h 174"/>
                  <a:gd name="T18" fmla="*/ 0 w 232"/>
                  <a:gd name="T19" fmla="*/ 0 h 174"/>
                  <a:gd name="T20" fmla="*/ 0 w 232"/>
                  <a:gd name="T21" fmla="*/ 0 h 174"/>
                  <a:gd name="T22" fmla="*/ 0 w 232"/>
                  <a:gd name="T23" fmla="*/ 0 h 174"/>
                  <a:gd name="T24" fmla="*/ 0 w 232"/>
                  <a:gd name="T25" fmla="*/ 0 h 174"/>
                  <a:gd name="T26" fmla="*/ 0 w 232"/>
                  <a:gd name="T27" fmla="*/ 0 h 174"/>
                  <a:gd name="T28" fmla="*/ 0 w 232"/>
                  <a:gd name="T29" fmla="*/ 0 h 174"/>
                  <a:gd name="T30" fmla="*/ 0 w 232"/>
                  <a:gd name="T31" fmla="*/ 0 h 174"/>
                  <a:gd name="T32" fmla="*/ 0 w 232"/>
                  <a:gd name="T33" fmla="*/ 0 h 174"/>
                  <a:gd name="T34" fmla="*/ 0 w 232"/>
                  <a:gd name="T35" fmla="*/ 0 h 174"/>
                  <a:gd name="T36" fmla="*/ 0 w 232"/>
                  <a:gd name="T37" fmla="*/ 0 h 174"/>
                  <a:gd name="T38" fmla="*/ 0 w 232"/>
                  <a:gd name="T39" fmla="*/ 0 h 174"/>
                  <a:gd name="T40" fmla="*/ 0 w 232"/>
                  <a:gd name="T41" fmla="*/ 0 h 174"/>
                  <a:gd name="T42" fmla="*/ 0 w 232"/>
                  <a:gd name="T43" fmla="*/ 0 h 174"/>
                  <a:gd name="T44" fmla="*/ 0 w 232"/>
                  <a:gd name="T45" fmla="*/ 0 h 174"/>
                  <a:gd name="T46" fmla="*/ 0 w 232"/>
                  <a:gd name="T47" fmla="*/ 0 h 174"/>
                  <a:gd name="T48" fmla="*/ 0 w 232"/>
                  <a:gd name="T49" fmla="*/ 0 h 174"/>
                  <a:gd name="T50" fmla="*/ 0 w 232"/>
                  <a:gd name="T51" fmla="*/ 0 h 174"/>
                  <a:gd name="T52" fmla="*/ 0 w 232"/>
                  <a:gd name="T53" fmla="*/ 0 h 174"/>
                  <a:gd name="T54" fmla="*/ 0 w 232"/>
                  <a:gd name="T55" fmla="*/ 0 h 174"/>
                  <a:gd name="T56" fmla="*/ 0 w 232"/>
                  <a:gd name="T57" fmla="*/ 0 h 174"/>
                  <a:gd name="T58" fmla="*/ 0 w 232"/>
                  <a:gd name="T59" fmla="*/ 0 h 174"/>
                  <a:gd name="T60" fmla="*/ 0 w 232"/>
                  <a:gd name="T61" fmla="*/ 0 h 174"/>
                  <a:gd name="T62" fmla="*/ 0 w 232"/>
                  <a:gd name="T63" fmla="*/ 0 h 174"/>
                  <a:gd name="T64" fmla="*/ 0 w 232"/>
                  <a:gd name="T65" fmla="*/ 0 h 174"/>
                  <a:gd name="T66" fmla="*/ 0 w 232"/>
                  <a:gd name="T67" fmla="*/ 0 h 174"/>
                  <a:gd name="T68" fmla="*/ 0 w 232"/>
                  <a:gd name="T69" fmla="*/ 0 h 174"/>
                  <a:gd name="T70" fmla="*/ 0 w 232"/>
                  <a:gd name="T71" fmla="*/ 0 h 174"/>
                  <a:gd name="T72" fmla="*/ 0 w 232"/>
                  <a:gd name="T73" fmla="*/ 0 h 174"/>
                  <a:gd name="T74" fmla="*/ 0 w 232"/>
                  <a:gd name="T75" fmla="*/ 0 h 174"/>
                  <a:gd name="T76" fmla="*/ 0 w 232"/>
                  <a:gd name="T77" fmla="*/ 0 h 174"/>
                  <a:gd name="T78" fmla="*/ 0 w 232"/>
                  <a:gd name="T79" fmla="*/ 0 h 174"/>
                  <a:gd name="T80" fmla="*/ 0 w 232"/>
                  <a:gd name="T81" fmla="*/ 0 h 174"/>
                  <a:gd name="T82" fmla="*/ 0 w 232"/>
                  <a:gd name="T83" fmla="*/ 0 h 174"/>
                  <a:gd name="T84" fmla="*/ 0 w 232"/>
                  <a:gd name="T85" fmla="*/ 0 h 174"/>
                  <a:gd name="T86" fmla="*/ 0 w 232"/>
                  <a:gd name="T87" fmla="*/ 0 h 174"/>
                  <a:gd name="T88" fmla="*/ 0 w 232"/>
                  <a:gd name="T89" fmla="*/ 0 h 174"/>
                  <a:gd name="T90" fmla="*/ 0 w 232"/>
                  <a:gd name="T91" fmla="*/ 0 h 174"/>
                  <a:gd name="T92" fmla="*/ 0 w 232"/>
                  <a:gd name="T93" fmla="*/ 0 h 174"/>
                  <a:gd name="T94" fmla="*/ 0 w 232"/>
                  <a:gd name="T95" fmla="*/ 0 h 17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32"/>
                  <a:gd name="T145" fmla="*/ 0 h 174"/>
                  <a:gd name="T146" fmla="*/ 232 w 232"/>
                  <a:gd name="T147" fmla="*/ 174 h 17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8" name="Freeform 80"/>
              <p:cNvSpPr/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0 w 225"/>
                  <a:gd name="T1" fmla="*/ 0 h 176"/>
                  <a:gd name="T2" fmla="*/ 0 w 225"/>
                  <a:gd name="T3" fmla="*/ 0 h 176"/>
                  <a:gd name="T4" fmla="*/ 0 w 225"/>
                  <a:gd name="T5" fmla="*/ 0 h 176"/>
                  <a:gd name="T6" fmla="*/ 0 w 225"/>
                  <a:gd name="T7" fmla="*/ 0 h 176"/>
                  <a:gd name="T8" fmla="*/ 0 w 225"/>
                  <a:gd name="T9" fmla="*/ 0 h 176"/>
                  <a:gd name="T10" fmla="*/ 0 w 225"/>
                  <a:gd name="T11" fmla="*/ 0 h 176"/>
                  <a:gd name="T12" fmla="*/ 0 w 225"/>
                  <a:gd name="T13" fmla="*/ 0 h 176"/>
                  <a:gd name="T14" fmla="*/ 0 w 225"/>
                  <a:gd name="T15" fmla="*/ 0 h 176"/>
                  <a:gd name="T16" fmla="*/ 0 w 225"/>
                  <a:gd name="T17" fmla="*/ 0 h 176"/>
                  <a:gd name="T18" fmla="*/ 0 w 225"/>
                  <a:gd name="T19" fmla="*/ 0 h 176"/>
                  <a:gd name="T20" fmla="*/ 0 w 225"/>
                  <a:gd name="T21" fmla="*/ 0 h 176"/>
                  <a:gd name="T22" fmla="*/ 0 w 225"/>
                  <a:gd name="T23" fmla="*/ 0 h 176"/>
                  <a:gd name="T24" fmla="*/ 0 w 225"/>
                  <a:gd name="T25" fmla="*/ 0 h 176"/>
                  <a:gd name="T26" fmla="*/ 0 w 225"/>
                  <a:gd name="T27" fmla="*/ 0 h 176"/>
                  <a:gd name="T28" fmla="*/ 0 w 225"/>
                  <a:gd name="T29" fmla="*/ 0 h 176"/>
                  <a:gd name="T30" fmla="*/ 0 w 225"/>
                  <a:gd name="T31" fmla="*/ 0 h 176"/>
                  <a:gd name="T32" fmla="*/ 0 w 225"/>
                  <a:gd name="T33" fmla="*/ 0 h 176"/>
                  <a:gd name="T34" fmla="*/ 0 w 225"/>
                  <a:gd name="T35" fmla="*/ 0 h 176"/>
                  <a:gd name="T36" fmla="*/ 0 w 225"/>
                  <a:gd name="T37" fmla="*/ 0 h 176"/>
                  <a:gd name="T38" fmla="*/ 0 w 225"/>
                  <a:gd name="T39" fmla="*/ 0 h 176"/>
                  <a:gd name="T40" fmla="*/ 0 w 225"/>
                  <a:gd name="T41" fmla="*/ 0 h 176"/>
                  <a:gd name="T42" fmla="*/ 0 w 225"/>
                  <a:gd name="T43" fmla="*/ 0 h 176"/>
                  <a:gd name="T44" fmla="*/ 0 w 225"/>
                  <a:gd name="T45" fmla="*/ 0 h 176"/>
                  <a:gd name="T46" fmla="*/ 0 w 225"/>
                  <a:gd name="T47" fmla="*/ 0 h 176"/>
                  <a:gd name="T48" fmla="*/ 0 w 225"/>
                  <a:gd name="T49" fmla="*/ 0 h 176"/>
                  <a:gd name="T50" fmla="*/ 0 w 225"/>
                  <a:gd name="T51" fmla="*/ 0 h 176"/>
                  <a:gd name="T52" fmla="*/ 0 w 225"/>
                  <a:gd name="T53" fmla="*/ 0 h 176"/>
                  <a:gd name="T54" fmla="*/ 0 w 225"/>
                  <a:gd name="T55" fmla="*/ 0 h 176"/>
                  <a:gd name="T56" fmla="*/ 0 w 225"/>
                  <a:gd name="T57" fmla="*/ 0 h 176"/>
                  <a:gd name="T58" fmla="*/ 0 w 225"/>
                  <a:gd name="T59" fmla="*/ 0 h 176"/>
                  <a:gd name="T60" fmla="*/ 0 w 225"/>
                  <a:gd name="T61" fmla="*/ 0 h 176"/>
                  <a:gd name="T62" fmla="*/ 0 w 225"/>
                  <a:gd name="T63" fmla="*/ 0 h 176"/>
                  <a:gd name="T64" fmla="*/ 0 w 225"/>
                  <a:gd name="T65" fmla="*/ 0 h 176"/>
                  <a:gd name="T66" fmla="*/ 0 w 225"/>
                  <a:gd name="T67" fmla="*/ 0 h 176"/>
                  <a:gd name="T68" fmla="*/ 0 w 225"/>
                  <a:gd name="T69" fmla="*/ 0 h 176"/>
                  <a:gd name="T70" fmla="*/ 0 w 225"/>
                  <a:gd name="T71" fmla="*/ 0 h 176"/>
                  <a:gd name="T72" fmla="*/ 0 w 225"/>
                  <a:gd name="T73" fmla="*/ 0 h 176"/>
                  <a:gd name="T74" fmla="*/ 0 w 225"/>
                  <a:gd name="T75" fmla="*/ 0 h 176"/>
                  <a:gd name="T76" fmla="*/ 0 w 225"/>
                  <a:gd name="T77" fmla="*/ 0 h 176"/>
                  <a:gd name="T78" fmla="*/ 0 w 225"/>
                  <a:gd name="T79" fmla="*/ 0 h 176"/>
                  <a:gd name="T80" fmla="*/ 0 w 225"/>
                  <a:gd name="T81" fmla="*/ 0 h 176"/>
                  <a:gd name="T82" fmla="*/ 0 w 225"/>
                  <a:gd name="T83" fmla="*/ 0 h 176"/>
                  <a:gd name="T84" fmla="*/ 0 w 225"/>
                  <a:gd name="T85" fmla="*/ 0 h 176"/>
                  <a:gd name="T86" fmla="*/ 0 w 225"/>
                  <a:gd name="T87" fmla="*/ 0 h 176"/>
                  <a:gd name="T88" fmla="*/ 0 w 225"/>
                  <a:gd name="T89" fmla="*/ 0 h 176"/>
                  <a:gd name="T90" fmla="*/ 0 w 225"/>
                  <a:gd name="T91" fmla="*/ 0 h 176"/>
                  <a:gd name="T92" fmla="*/ 0 w 225"/>
                  <a:gd name="T93" fmla="*/ 0 h 176"/>
                  <a:gd name="T94" fmla="*/ 0 w 225"/>
                  <a:gd name="T95" fmla="*/ 0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5"/>
                  <a:gd name="T145" fmla="*/ 0 h 176"/>
                  <a:gd name="T146" fmla="*/ 225 w 225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9" name="Freeform 81"/>
              <p:cNvSpPr/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0 w 217"/>
                  <a:gd name="T1" fmla="*/ 0 h 180"/>
                  <a:gd name="T2" fmla="*/ 0 w 217"/>
                  <a:gd name="T3" fmla="*/ 0 h 180"/>
                  <a:gd name="T4" fmla="*/ 0 w 217"/>
                  <a:gd name="T5" fmla="*/ 0 h 180"/>
                  <a:gd name="T6" fmla="*/ 0 w 217"/>
                  <a:gd name="T7" fmla="*/ 0 h 180"/>
                  <a:gd name="T8" fmla="*/ 0 w 217"/>
                  <a:gd name="T9" fmla="*/ 0 h 180"/>
                  <a:gd name="T10" fmla="*/ 0 w 217"/>
                  <a:gd name="T11" fmla="*/ 0 h 180"/>
                  <a:gd name="T12" fmla="*/ 0 w 217"/>
                  <a:gd name="T13" fmla="*/ 0 h 180"/>
                  <a:gd name="T14" fmla="*/ 0 w 217"/>
                  <a:gd name="T15" fmla="*/ 0 h 180"/>
                  <a:gd name="T16" fmla="*/ 0 w 217"/>
                  <a:gd name="T17" fmla="*/ 0 h 180"/>
                  <a:gd name="T18" fmla="*/ 0 w 217"/>
                  <a:gd name="T19" fmla="*/ 0 h 180"/>
                  <a:gd name="T20" fmla="*/ 0 w 217"/>
                  <a:gd name="T21" fmla="*/ 0 h 180"/>
                  <a:gd name="T22" fmla="*/ 0 w 217"/>
                  <a:gd name="T23" fmla="*/ 0 h 180"/>
                  <a:gd name="T24" fmla="*/ 0 w 217"/>
                  <a:gd name="T25" fmla="*/ 0 h 180"/>
                  <a:gd name="T26" fmla="*/ 0 w 217"/>
                  <a:gd name="T27" fmla="*/ 0 h 180"/>
                  <a:gd name="T28" fmla="*/ 0 w 217"/>
                  <a:gd name="T29" fmla="*/ 0 h 180"/>
                  <a:gd name="T30" fmla="*/ 0 w 217"/>
                  <a:gd name="T31" fmla="*/ 0 h 180"/>
                  <a:gd name="T32" fmla="*/ 0 w 217"/>
                  <a:gd name="T33" fmla="*/ 0 h 180"/>
                  <a:gd name="T34" fmla="*/ 0 w 217"/>
                  <a:gd name="T35" fmla="*/ 0 h 180"/>
                  <a:gd name="T36" fmla="*/ 0 w 217"/>
                  <a:gd name="T37" fmla="*/ 0 h 180"/>
                  <a:gd name="T38" fmla="*/ 0 w 217"/>
                  <a:gd name="T39" fmla="*/ 0 h 180"/>
                  <a:gd name="T40" fmla="*/ 0 w 217"/>
                  <a:gd name="T41" fmla="*/ 0 h 180"/>
                  <a:gd name="T42" fmla="*/ 0 w 217"/>
                  <a:gd name="T43" fmla="*/ 0 h 180"/>
                  <a:gd name="T44" fmla="*/ 0 w 217"/>
                  <a:gd name="T45" fmla="*/ 0 h 180"/>
                  <a:gd name="T46" fmla="*/ 0 w 217"/>
                  <a:gd name="T47" fmla="*/ 0 h 180"/>
                  <a:gd name="T48" fmla="*/ 0 w 217"/>
                  <a:gd name="T49" fmla="*/ 0 h 180"/>
                  <a:gd name="T50" fmla="*/ 0 w 217"/>
                  <a:gd name="T51" fmla="*/ 0 h 180"/>
                  <a:gd name="T52" fmla="*/ 0 w 217"/>
                  <a:gd name="T53" fmla="*/ 0 h 180"/>
                  <a:gd name="T54" fmla="*/ 0 w 217"/>
                  <a:gd name="T55" fmla="*/ 0 h 180"/>
                  <a:gd name="T56" fmla="*/ 0 w 217"/>
                  <a:gd name="T57" fmla="*/ 0 h 180"/>
                  <a:gd name="T58" fmla="*/ 0 w 217"/>
                  <a:gd name="T59" fmla="*/ 0 h 180"/>
                  <a:gd name="T60" fmla="*/ 0 w 217"/>
                  <a:gd name="T61" fmla="*/ 0 h 180"/>
                  <a:gd name="T62" fmla="*/ 0 w 217"/>
                  <a:gd name="T63" fmla="*/ 0 h 180"/>
                  <a:gd name="T64" fmla="*/ 0 w 217"/>
                  <a:gd name="T65" fmla="*/ 0 h 180"/>
                  <a:gd name="T66" fmla="*/ 0 w 217"/>
                  <a:gd name="T67" fmla="*/ 0 h 180"/>
                  <a:gd name="T68" fmla="*/ 0 w 217"/>
                  <a:gd name="T69" fmla="*/ 0 h 180"/>
                  <a:gd name="T70" fmla="*/ 0 w 217"/>
                  <a:gd name="T71" fmla="*/ 0 h 180"/>
                  <a:gd name="T72" fmla="*/ 0 w 217"/>
                  <a:gd name="T73" fmla="*/ 0 h 180"/>
                  <a:gd name="T74" fmla="*/ 0 w 217"/>
                  <a:gd name="T75" fmla="*/ 0 h 180"/>
                  <a:gd name="T76" fmla="*/ 0 w 217"/>
                  <a:gd name="T77" fmla="*/ 0 h 180"/>
                  <a:gd name="T78" fmla="*/ 0 w 217"/>
                  <a:gd name="T79" fmla="*/ 0 h 180"/>
                  <a:gd name="T80" fmla="*/ 0 w 217"/>
                  <a:gd name="T81" fmla="*/ 0 h 180"/>
                  <a:gd name="T82" fmla="*/ 0 w 217"/>
                  <a:gd name="T83" fmla="*/ 0 h 180"/>
                  <a:gd name="T84" fmla="*/ 0 w 217"/>
                  <a:gd name="T85" fmla="*/ 0 h 180"/>
                  <a:gd name="T86" fmla="*/ 0 w 217"/>
                  <a:gd name="T87" fmla="*/ 0 h 180"/>
                  <a:gd name="T88" fmla="*/ 0 w 217"/>
                  <a:gd name="T89" fmla="*/ 0 h 180"/>
                  <a:gd name="T90" fmla="*/ 0 w 217"/>
                  <a:gd name="T91" fmla="*/ 0 h 180"/>
                  <a:gd name="T92" fmla="*/ 0 w 217"/>
                  <a:gd name="T93" fmla="*/ 0 h 180"/>
                  <a:gd name="T94" fmla="*/ 0 w 217"/>
                  <a:gd name="T95" fmla="*/ 0 h 180"/>
                  <a:gd name="T96" fmla="*/ 0 w 217"/>
                  <a:gd name="T97" fmla="*/ 0 h 180"/>
                  <a:gd name="T98" fmla="*/ 0 w 217"/>
                  <a:gd name="T99" fmla="*/ 0 h 180"/>
                  <a:gd name="T100" fmla="*/ 0 w 217"/>
                  <a:gd name="T101" fmla="*/ 0 h 180"/>
                  <a:gd name="T102" fmla="*/ 0 w 217"/>
                  <a:gd name="T103" fmla="*/ 0 h 1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180"/>
                  <a:gd name="T158" fmla="*/ 217 w 217"/>
                  <a:gd name="T159" fmla="*/ 180 h 18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0" name="Freeform 82"/>
              <p:cNvSpPr/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0 w 209"/>
                  <a:gd name="T1" fmla="*/ 0 h 181"/>
                  <a:gd name="T2" fmla="*/ 0 w 209"/>
                  <a:gd name="T3" fmla="*/ 0 h 181"/>
                  <a:gd name="T4" fmla="*/ 0 w 209"/>
                  <a:gd name="T5" fmla="*/ 0 h 181"/>
                  <a:gd name="T6" fmla="*/ 0 w 209"/>
                  <a:gd name="T7" fmla="*/ 0 h 181"/>
                  <a:gd name="T8" fmla="*/ 0 w 209"/>
                  <a:gd name="T9" fmla="*/ 0 h 181"/>
                  <a:gd name="T10" fmla="*/ 0 w 209"/>
                  <a:gd name="T11" fmla="*/ 0 h 181"/>
                  <a:gd name="T12" fmla="*/ 0 w 209"/>
                  <a:gd name="T13" fmla="*/ 0 h 181"/>
                  <a:gd name="T14" fmla="*/ 0 w 209"/>
                  <a:gd name="T15" fmla="*/ 0 h 181"/>
                  <a:gd name="T16" fmla="*/ 0 w 209"/>
                  <a:gd name="T17" fmla="*/ 0 h 181"/>
                  <a:gd name="T18" fmla="*/ 0 w 209"/>
                  <a:gd name="T19" fmla="*/ 0 h 181"/>
                  <a:gd name="T20" fmla="*/ 0 w 209"/>
                  <a:gd name="T21" fmla="*/ 0 h 181"/>
                  <a:gd name="T22" fmla="*/ 0 w 209"/>
                  <a:gd name="T23" fmla="*/ 0 h 181"/>
                  <a:gd name="T24" fmla="*/ 0 w 209"/>
                  <a:gd name="T25" fmla="*/ 0 h 181"/>
                  <a:gd name="T26" fmla="*/ 0 w 209"/>
                  <a:gd name="T27" fmla="*/ 0 h 181"/>
                  <a:gd name="T28" fmla="*/ 0 w 209"/>
                  <a:gd name="T29" fmla="*/ 0 h 181"/>
                  <a:gd name="T30" fmla="*/ 0 w 209"/>
                  <a:gd name="T31" fmla="*/ 0 h 181"/>
                  <a:gd name="T32" fmla="*/ 0 w 209"/>
                  <a:gd name="T33" fmla="*/ 0 h 181"/>
                  <a:gd name="T34" fmla="*/ 0 w 209"/>
                  <a:gd name="T35" fmla="*/ 0 h 181"/>
                  <a:gd name="T36" fmla="*/ 0 w 209"/>
                  <a:gd name="T37" fmla="*/ 0 h 181"/>
                  <a:gd name="T38" fmla="*/ 0 w 209"/>
                  <a:gd name="T39" fmla="*/ 0 h 181"/>
                  <a:gd name="T40" fmla="*/ 0 w 209"/>
                  <a:gd name="T41" fmla="*/ 0 h 181"/>
                  <a:gd name="T42" fmla="*/ 0 w 209"/>
                  <a:gd name="T43" fmla="*/ 0 h 181"/>
                  <a:gd name="T44" fmla="*/ 0 w 209"/>
                  <a:gd name="T45" fmla="*/ 0 h 181"/>
                  <a:gd name="T46" fmla="*/ 0 w 209"/>
                  <a:gd name="T47" fmla="*/ 0 h 181"/>
                  <a:gd name="T48" fmla="*/ 0 w 209"/>
                  <a:gd name="T49" fmla="*/ 0 h 181"/>
                  <a:gd name="T50" fmla="*/ 0 w 209"/>
                  <a:gd name="T51" fmla="*/ 0 h 181"/>
                  <a:gd name="T52" fmla="*/ 0 w 209"/>
                  <a:gd name="T53" fmla="*/ 0 h 181"/>
                  <a:gd name="T54" fmla="*/ 0 w 209"/>
                  <a:gd name="T55" fmla="*/ 0 h 181"/>
                  <a:gd name="T56" fmla="*/ 0 w 209"/>
                  <a:gd name="T57" fmla="*/ 0 h 181"/>
                  <a:gd name="T58" fmla="*/ 0 w 209"/>
                  <a:gd name="T59" fmla="*/ 0 h 181"/>
                  <a:gd name="T60" fmla="*/ 0 w 209"/>
                  <a:gd name="T61" fmla="*/ 0 h 181"/>
                  <a:gd name="T62" fmla="*/ 0 w 209"/>
                  <a:gd name="T63" fmla="*/ 0 h 181"/>
                  <a:gd name="T64" fmla="*/ 0 w 209"/>
                  <a:gd name="T65" fmla="*/ 0 h 181"/>
                  <a:gd name="T66" fmla="*/ 0 w 209"/>
                  <a:gd name="T67" fmla="*/ 0 h 181"/>
                  <a:gd name="T68" fmla="*/ 0 w 209"/>
                  <a:gd name="T69" fmla="*/ 0 h 181"/>
                  <a:gd name="T70" fmla="*/ 0 w 209"/>
                  <a:gd name="T71" fmla="*/ 0 h 181"/>
                  <a:gd name="T72" fmla="*/ 0 w 209"/>
                  <a:gd name="T73" fmla="*/ 0 h 181"/>
                  <a:gd name="T74" fmla="*/ 0 w 209"/>
                  <a:gd name="T75" fmla="*/ 0 h 181"/>
                  <a:gd name="T76" fmla="*/ 0 w 209"/>
                  <a:gd name="T77" fmla="*/ 0 h 181"/>
                  <a:gd name="T78" fmla="*/ 0 w 209"/>
                  <a:gd name="T79" fmla="*/ 0 h 181"/>
                  <a:gd name="T80" fmla="*/ 0 w 209"/>
                  <a:gd name="T81" fmla="*/ 0 h 181"/>
                  <a:gd name="T82" fmla="*/ 0 w 209"/>
                  <a:gd name="T83" fmla="*/ 0 h 181"/>
                  <a:gd name="T84" fmla="*/ 0 w 209"/>
                  <a:gd name="T85" fmla="*/ 0 h 181"/>
                  <a:gd name="T86" fmla="*/ 0 w 209"/>
                  <a:gd name="T87" fmla="*/ 0 h 181"/>
                  <a:gd name="T88" fmla="*/ 0 w 209"/>
                  <a:gd name="T89" fmla="*/ 0 h 181"/>
                  <a:gd name="T90" fmla="*/ 0 w 209"/>
                  <a:gd name="T91" fmla="*/ 0 h 181"/>
                  <a:gd name="T92" fmla="*/ 0 w 209"/>
                  <a:gd name="T93" fmla="*/ 0 h 181"/>
                  <a:gd name="T94" fmla="*/ 0 w 209"/>
                  <a:gd name="T95" fmla="*/ 0 h 181"/>
                  <a:gd name="T96" fmla="*/ 0 w 209"/>
                  <a:gd name="T97" fmla="*/ 0 h 181"/>
                  <a:gd name="T98" fmla="*/ 0 w 209"/>
                  <a:gd name="T99" fmla="*/ 0 h 181"/>
                  <a:gd name="T100" fmla="*/ 0 w 209"/>
                  <a:gd name="T101" fmla="*/ 0 h 181"/>
                  <a:gd name="T102" fmla="*/ 0 w 209"/>
                  <a:gd name="T103" fmla="*/ 0 h 18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181"/>
                  <a:gd name="T158" fmla="*/ 209 w 209"/>
                  <a:gd name="T159" fmla="*/ 181 h 18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1" name="Freeform 83"/>
              <p:cNvSpPr/>
              <p:nvPr/>
            </p:nvSpPr>
            <p:spPr bwMode="auto">
              <a:xfrm>
                <a:off x="1143" y="2648"/>
                <a:ext cx="40" cy="30"/>
              </a:xfrm>
              <a:custGeom>
                <a:avLst/>
                <a:gdLst>
                  <a:gd name="T0" fmla="*/ 0 w 200"/>
                  <a:gd name="T1" fmla="*/ 0 h 183"/>
                  <a:gd name="T2" fmla="*/ 0 w 200"/>
                  <a:gd name="T3" fmla="*/ 0 h 183"/>
                  <a:gd name="T4" fmla="*/ 0 w 200"/>
                  <a:gd name="T5" fmla="*/ 0 h 183"/>
                  <a:gd name="T6" fmla="*/ 0 w 200"/>
                  <a:gd name="T7" fmla="*/ 0 h 183"/>
                  <a:gd name="T8" fmla="*/ 0 w 200"/>
                  <a:gd name="T9" fmla="*/ 0 h 183"/>
                  <a:gd name="T10" fmla="*/ 0 w 200"/>
                  <a:gd name="T11" fmla="*/ 0 h 183"/>
                  <a:gd name="T12" fmla="*/ 0 w 200"/>
                  <a:gd name="T13" fmla="*/ 0 h 183"/>
                  <a:gd name="T14" fmla="*/ 0 w 200"/>
                  <a:gd name="T15" fmla="*/ 0 h 183"/>
                  <a:gd name="T16" fmla="*/ 0 w 200"/>
                  <a:gd name="T17" fmla="*/ 0 h 183"/>
                  <a:gd name="T18" fmla="*/ 0 w 200"/>
                  <a:gd name="T19" fmla="*/ 0 h 183"/>
                  <a:gd name="T20" fmla="*/ 0 w 200"/>
                  <a:gd name="T21" fmla="*/ 0 h 183"/>
                  <a:gd name="T22" fmla="*/ 0 w 200"/>
                  <a:gd name="T23" fmla="*/ 0 h 183"/>
                  <a:gd name="T24" fmla="*/ 0 w 200"/>
                  <a:gd name="T25" fmla="*/ 0 h 183"/>
                  <a:gd name="T26" fmla="*/ 0 w 200"/>
                  <a:gd name="T27" fmla="*/ 0 h 183"/>
                  <a:gd name="T28" fmla="*/ 0 w 200"/>
                  <a:gd name="T29" fmla="*/ 0 h 183"/>
                  <a:gd name="T30" fmla="*/ 0 w 200"/>
                  <a:gd name="T31" fmla="*/ 0 h 183"/>
                  <a:gd name="T32" fmla="*/ 0 w 200"/>
                  <a:gd name="T33" fmla="*/ 0 h 183"/>
                  <a:gd name="T34" fmla="*/ 0 w 200"/>
                  <a:gd name="T35" fmla="*/ 0 h 183"/>
                  <a:gd name="T36" fmla="*/ 0 w 200"/>
                  <a:gd name="T37" fmla="*/ 0 h 183"/>
                  <a:gd name="T38" fmla="*/ 0 w 200"/>
                  <a:gd name="T39" fmla="*/ 0 h 183"/>
                  <a:gd name="T40" fmla="*/ 0 w 200"/>
                  <a:gd name="T41" fmla="*/ 0 h 183"/>
                  <a:gd name="T42" fmla="*/ 0 w 200"/>
                  <a:gd name="T43" fmla="*/ 0 h 183"/>
                  <a:gd name="T44" fmla="*/ 0 w 200"/>
                  <a:gd name="T45" fmla="*/ 0 h 183"/>
                  <a:gd name="T46" fmla="*/ 0 w 200"/>
                  <a:gd name="T47" fmla="*/ 0 h 183"/>
                  <a:gd name="T48" fmla="*/ 0 w 200"/>
                  <a:gd name="T49" fmla="*/ 0 h 183"/>
                  <a:gd name="T50" fmla="*/ 0 w 200"/>
                  <a:gd name="T51" fmla="*/ 0 h 183"/>
                  <a:gd name="T52" fmla="*/ 0 w 200"/>
                  <a:gd name="T53" fmla="*/ 0 h 183"/>
                  <a:gd name="T54" fmla="*/ 0 w 200"/>
                  <a:gd name="T55" fmla="*/ 0 h 183"/>
                  <a:gd name="T56" fmla="*/ 0 w 200"/>
                  <a:gd name="T57" fmla="*/ 0 h 183"/>
                  <a:gd name="T58" fmla="*/ 0 w 200"/>
                  <a:gd name="T59" fmla="*/ 0 h 183"/>
                  <a:gd name="T60" fmla="*/ 0 w 200"/>
                  <a:gd name="T61" fmla="*/ 0 h 183"/>
                  <a:gd name="T62" fmla="*/ 0 w 200"/>
                  <a:gd name="T63" fmla="*/ 0 h 183"/>
                  <a:gd name="T64" fmla="*/ 0 w 200"/>
                  <a:gd name="T65" fmla="*/ 0 h 183"/>
                  <a:gd name="T66" fmla="*/ 0 w 200"/>
                  <a:gd name="T67" fmla="*/ 0 h 183"/>
                  <a:gd name="T68" fmla="*/ 0 w 200"/>
                  <a:gd name="T69" fmla="*/ 0 h 183"/>
                  <a:gd name="T70" fmla="*/ 0 w 200"/>
                  <a:gd name="T71" fmla="*/ 0 h 183"/>
                  <a:gd name="T72" fmla="*/ 0 w 200"/>
                  <a:gd name="T73" fmla="*/ 0 h 183"/>
                  <a:gd name="T74" fmla="*/ 0 w 200"/>
                  <a:gd name="T75" fmla="*/ 0 h 183"/>
                  <a:gd name="T76" fmla="*/ 0 w 200"/>
                  <a:gd name="T77" fmla="*/ 0 h 183"/>
                  <a:gd name="T78" fmla="*/ 0 w 200"/>
                  <a:gd name="T79" fmla="*/ 0 h 183"/>
                  <a:gd name="T80" fmla="*/ 0 w 200"/>
                  <a:gd name="T81" fmla="*/ 0 h 183"/>
                  <a:gd name="T82" fmla="*/ 0 w 200"/>
                  <a:gd name="T83" fmla="*/ 0 h 183"/>
                  <a:gd name="T84" fmla="*/ 0 w 200"/>
                  <a:gd name="T85" fmla="*/ 0 h 183"/>
                  <a:gd name="T86" fmla="*/ 0 w 200"/>
                  <a:gd name="T87" fmla="*/ 0 h 183"/>
                  <a:gd name="T88" fmla="*/ 0 w 200"/>
                  <a:gd name="T89" fmla="*/ 0 h 183"/>
                  <a:gd name="T90" fmla="*/ 0 w 200"/>
                  <a:gd name="T91" fmla="*/ 0 h 183"/>
                  <a:gd name="T92" fmla="*/ 0 w 200"/>
                  <a:gd name="T93" fmla="*/ 0 h 183"/>
                  <a:gd name="T94" fmla="*/ 0 w 200"/>
                  <a:gd name="T95" fmla="*/ 0 h 183"/>
                  <a:gd name="T96" fmla="*/ 0 w 200"/>
                  <a:gd name="T97" fmla="*/ 0 h 183"/>
                  <a:gd name="T98" fmla="*/ 0 w 200"/>
                  <a:gd name="T99" fmla="*/ 0 h 183"/>
                  <a:gd name="T100" fmla="*/ 0 w 200"/>
                  <a:gd name="T101" fmla="*/ 0 h 183"/>
                  <a:gd name="T102" fmla="*/ 0 w 200"/>
                  <a:gd name="T103" fmla="*/ 0 h 183"/>
                  <a:gd name="T104" fmla="*/ 0 w 200"/>
                  <a:gd name="T105" fmla="*/ 0 h 183"/>
                  <a:gd name="T106" fmla="*/ 0 w 200"/>
                  <a:gd name="T107" fmla="*/ 0 h 183"/>
                  <a:gd name="T108" fmla="*/ 0 w 200"/>
                  <a:gd name="T109" fmla="*/ 0 h 183"/>
                  <a:gd name="T110" fmla="*/ 0 w 200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"/>
                  <a:gd name="T169" fmla="*/ 0 h 183"/>
                  <a:gd name="T170" fmla="*/ 200 w 200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2" name="Freeform 84"/>
              <p:cNvSpPr/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0 w 191"/>
                  <a:gd name="T1" fmla="*/ 0 h 183"/>
                  <a:gd name="T2" fmla="*/ 0 w 191"/>
                  <a:gd name="T3" fmla="*/ 0 h 183"/>
                  <a:gd name="T4" fmla="*/ 0 w 191"/>
                  <a:gd name="T5" fmla="*/ 0 h 183"/>
                  <a:gd name="T6" fmla="*/ 0 w 191"/>
                  <a:gd name="T7" fmla="*/ 0 h 183"/>
                  <a:gd name="T8" fmla="*/ 0 w 191"/>
                  <a:gd name="T9" fmla="*/ 0 h 183"/>
                  <a:gd name="T10" fmla="*/ 0 w 191"/>
                  <a:gd name="T11" fmla="*/ 0 h 183"/>
                  <a:gd name="T12" fmla="*/ 0 w 191"/>
                  <a:gd name="T13" fmla="*/ 0 h 183"/>
                  <a:gd name="T14" fmla="*/ 0 w 191"/>
                  <a:gd name="T15" fmla="*/ 0 h 183"/>
                  <a:gd name="T16" fmla="*/ 0 w 191"/>
                  <a:gd name="T17" fmla="*/ 0 h 183"/>
                  <a:gd name="T18" fmla="*/ 0 w 191"/>
                  <a:gd name="T19" fmla="*/ 0 h 183"/>
                  <a:gd name="T20" fmla="*/ 0 w 191"/>
                  <a:gd name="T21" fmla="*/ 0 h 183"/>
                  <a:gd name="T22" fmla="*/ 0 w 191"/>
                  <a:gd name="T23" fmla="*/ 0 h 183"/>
                  <a:gd name="T24" fmla="*/ 0 w 191"/>
                  <a:gd name="T25" fmla="*/ 0 h 183"/>
                  <a:gd name="T26" fmla="*/ 0 w 191"/>
                  <a:gd name="T27" fmla="*/ 0 h 183"/>
                  <a:gd name="T28" fmla="*/ 0 w 191"/>
                  <a:gd name="T29" fmla="*/ 0 h 183"/>
                  <a:gd name="T30" fmla="*/ 0 w 191"/>
                  <a:gd name="T31" fmla="*/ 0 h 183"/>
                  <a:gd name="T32" fmla="*/ 0 w 191"/>
                  <a:gd name="T33" fmla="*/ 0 h 183"/>
                  <a:gd name="T34" fmla="*/ 0 w 191"/>
                  <a:gd name="T35" fmla="*/ 0 h 183"/>
                  <a:gd name="T36" fmla="*/ 0 w 191"/>
                  <a:gd name="T37" fmla="*/ 0 h 183"/>
                  <a:gd name="T38" fmla="*/ 0 w 191"/>
                  <a:gd name="T39" fmla="*/ 0 h 183"/>
                  <a:gd name="T40" fmla="*/ 0 w 191"/>
                  <a:gd name="T41" fmla="*/ 0 h 183"/>
                  <a:gd name="T42" fmla="*/ 0 w 191"/>
                  <a:gd name="T43" fmla="*/ 0 h 183"/>
                  <a:gd name="T44" fmla="*/ 0 w 191"/>
                  <a:gd name="T45" fmla="*/ 0 h 183"/>
                  <a:gd name="T46" fmla="*/ 0 w 191"/>
                  <a:gd name="T47" fmla="*/ 0 h 183"/>
                  <a:gd name="T48" fmla="*/ 0 w 191"/>
                  <a:gd name="T49" fmla="*/ 0 h 183"/>
                  <a:gd name="T50" fmla="*/ 0 w 191"/>
                  <a:gd name="T51" fmla="*/ 0 h 183"/>
                  <a:gd name="T52" fmla="*/ 0 w 191"/>
                  <a:gd name="T53" fmla="*/ 0 h 183"/>
                  <a:gd name="T54" fmla="*/ 0 w 191"/>
                  <a:gd name="T55" fmla="*/ 0 h 183"/>
                  <a:gd name="T56" fmla="*/ 0 w 191"/>
                  <a:gd name="T57" fmla="*/ 0 h 183"/>
                  <a:gd name="T58" fmla="*/ 0 w 191"/>
                  <a:gd name="T59" fmla="*/ 0 h 183"/>
                  <a:gd name="T60" fmla="*/ 0 w 191"/>
                  <a:gd name="T61" fmla="*/ 0 h 183"/>
                  <a:gd name="T62" fmla="*/ 0 w 191"/>
                  <a:gd name="T63" fmla="*/ 0 h 183"/>
                  <a:gd name="T64" fmla="*/ 0 w 191"/>
                  <a:gd name="T65" fmla="*/ 0 h 183"/>
                  <a:gd name="T66" fmla="*/ 0 w 191"/>
                  <a:gd name="T67" fmla="*/ 0 h 183"/>
                  <a:gd name="T68" fmla="*/ 0 w 191"/>
                  <a:gd name="T69" fmla="*/ 0 h 183"/>
                  <a:gd name="T70" fmla="*/ 0 w 191"/>
                  <a:gd name="T71" fmla="*/ 0 h 183"/>
                  <a:gd name="T72" fmla="*/ 0 w 191"/>
                  <a:gd name="T73" fmla="*/ 0 h 183"/>
                  <a:gd name="T74" fmla="*/ 0 w 191"/>
                  <a:gd name="T75" fmla="*/ 0 h 183"/>
                  <a:gd name="T76" fmla="*/ 0 w 191"/>
                  <a:gd name="T77" fmla="*/ 0 h 183"/>
                  <a:gd name="T78" fmla="*/ 0 w 191"/>
                  <a:gd name="T79" fmla="*/ 0 h 183"/>
                  <a:gd name="T80" fmla="*/ 0 w 191"/>
                  <a:gd name="T81" fmla="*/ 0 h 183"/>
                  <a:gd name="T82" fmla="*/ 0 w 191"/>
                  <a:gd name="T83" fmla="*/ 0 h 183"/>
                  <a:gd name="T84" fmla="*/ 0 w 191"/>
                  <a:gd name="T85" fmla="*/ 0 h 183"/>
                  <a:gd name="T86" fmla="*/ 0 w 191"/>
                  <a:gd name="T87" fmla="*/ 0 h 183"/>
                  <a:gd name="T88" fmla="*/ 0 w 191"/>
                  <a:gd name="T89" fmla="*/ 0 h 183"/>
                  <a:gd name="T90" fmla="*/ 0 w 191"/>
                  <a:gd name="T91" fmla="*/ 0 h 183"/>
                  <a:gd name="T92" fmla="*/ 0 w 191"/>
                  <a:gd name="T93" fmla="*/ 0 h 183"/>
                  <a:gd name="T94" fmla="*/ 0 w 191"/>
                  <a:gd name="T95" fmla="*/ 0 h 183"/>
                  <a:gd name="T96" fmla="*/ 0 w 191"/>
                  <a:gd name="T97" fmla="*/ 0 h 183"/>
                  <a:gd name="T98" fmla="*/ 0 w 191"/>
                  <a:gd name="T99" fmla="*/ 0 h 183"/>
                  <a:gd name="T100" fmla="*/ 0 w 191"/>
                  <a:gd name="T101" fmla="*/ 0 h 183"/>
                  <a:gd name="T102" fmla="*/ 0 w 191"/>
                  <a:gd name="T103" fmla="*/ 0 h 183"/>
                  <a:gd name="T104" fmla="*/ 0 w 191"/>
                  <a:gd name="T105" fmla="*/ 0 h 183"/>
                  <a:gd name="T106" fmla="*/ 0 w 191"/>
                  <a:gd name="T107" fmla="*/ 0 h 183"/>
                  <a:gd name="T108" fmla="*/ 0 w 191"/>
                  <a:gd name="T109" fmla="*/ 0 h 183"/>
                  <a:gd name="T110" fmla="*/ 0 w 191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1"/>
                  <a:gd name="T169" fmla="*/ 0 h 183"/>
                  <a:gd name="T170" fmla="*/ 191 w 191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3" name="Freeform 85"/>
              <p:cNvSpPr/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0 w 181"/>
                  <a:gd name="T1" fmla="*/ 0 h 185"/>
                  <a:gd name="T2" fmla="*/ 0 w 181"/>
                  <a:gd name="T3" fmla="*/ 0 h 185"/>
                  <a:gd name="T4" fmla="*/ 0 w 181"/>
                  <a:gd name="T5" fmla="*/ 0 h 185"/>
                  <a:gd name="T6" fmla="*/ 0 w 181"/>
                  <a:gd name="T7" fmla="*/ 0 h 185"/>
                  <a:gd name="T8" fmla="*/ 0 w 181"/>
                  <a:gd name="T9" fmla="*/ 0 h 185"/>
                  <a:gd name="T10" fmla="*/ 0 w 181"/>
                  <a:gd name="T11" fmla="*/ 0 h 185"/>
                  <a:gd name="T12" fmla="*/ 0 w 181"/>
                  <a:gd name="T13" fmla="*/ 0 h 185"/>
                  <a:gd name="T14" fmla="*/ 0 w 181"/>
                  <a:gd name="T15" fmla="*/ 0 h 185"/>
                  <a:gd name="T16" fmla="*/ 0 w 181"/>
                  <a:gd name="T17" fmla="*/ 0 h 185"/>
                  <a:gd name="T18" fmla="*/ 0 w 181"/>
                  <a:gd name="T19" fmla="*/ 0 h 185"/>
                  <a:gd name="T20" fmla="*/ 0 w 181"/>
                  <a:gd name="T21" fmla="*/ 0 h 185"/>
                  <a:gd name="T22" fmla="*/ 0 w 181"/>
                  <a:gd name="T23" fmla="*/ 0 h 185"/>
                  <a:gd name="T24" fmla="*/ 0 w 181"/>
                  <a:gd name="T25" fmla="*/ 0 h 185"/>
                  <a:gd name="T26" fmla="*/ 0 w 181"/>
                  <a:gd name="T27" fmla="*/ 0 h 185"/>
                  <a:gd name="T28" fmla="*/ 0 w 181"/>
                  <a:gd name="T29" fmla="*/ 0 h 185"/>
                  <a:gd name="T30" fmla="*/ 0 w 181"/>
                  <a:gd name="T31" fmla="*/ 0 h 185"/>
                  <a:gd name="T32" fmla="*/ 0 w 181"/>
                  <a:gd name="T33" fmla="*/ 0 h 185"/>
                  <a:gd name="T34" fmla="*/ 0 w 181"/>
                  <a:gd name="T35" fmla="*/ 0 h 185"/>
                  <a:gd name="T36" fmla="*/ 0 w 181"/>
                  <a:gd name="T37" fmla="*/ 0 h 185"/>
                  <a:gd name="T38" fmla="*/ 0 w 181"/>
                  <a:gd name="T39" fmla="*/ 0 h 185"/>
                  <a:gd name="T40" fmla="*/ 0 w 181"/>
                  <a:gd name="T41" fmla="*/ 0 h 185"/>
                  <a:gd name="T42" fmla="*/ 0 w 181"/>
                  <a:gd name="T43" fmla="*/ 0 h 185"/>
                  <a:gd name="T44" fmla="*/ 0 w 181"/>
                  <a:gd name="T45" fmla="*/ 0 h 185"/>
                  <a:gd name="T46" fmla="*/ 0 w 181"/>
                  <a:gd name="T47" fmla="*/ 0 h 185"/>
                  <a:gd name="T48" fmla="*/ 0 w 181"/>
                  <a:gd name="T49" fmla="*/ 0 h 185"/>
                  <a:gd name="T50" fmla="*/ 0 w 181"/>
                  <a:gd name="T51" fmla="*/ 0 h 185"/>
                  <a:gd name="T52" fmla="*/ 0 w 181"/>
                  <a:gd name="T53" fmla="*/ 0 h 185"/>
                  <a:gd name="T54" fmla="*/ 0 w 181"/>
                  <a:gd name="T55" fmla="*/ 0 h 185"/>
                  <a:gd name="T56" fmla="*/ 0 w 181"/>
                  <a:gd name="T57" fmla="*/ 0 h 185"/>
                  <a:gd name="T58" fmla="*/ 0 w 181"/>
                  <a:gd name="T59" fmla="*/ 0 h 185"/>
                  <a:gd name="T60" fmla="*/ 0 w 181"/>
                  <a:gd name="T61" fmla="*/ 0 h 185"/>
                  <a:gd name="T62" fmla="*/ 0 w 181"/>
                  <a:gd name="T63" fmla="*/ 0 h 185"/>
                  <a:gd name="T64" fmla="*/ 0 w 181"/>
                  <a:gd name="T65" fmla="*/ 0 h 185"/>
                  <a:gd name="T66" fmla="*/ 0 w 181"/>
                  <a:gd name="T67" fmla="*/ 0 h 185"/>
                  <a:gd name="T68" fmla="*/ 0 w 181"/>
                  <a:gd name="T69" fmla="*/ 0 h 185"/>
                  <a:gd name="T70" fmla="*/ 0 w 181"/>
                  <a:gd name="T71" fmla="*/ 0 h 185"/>
                  <a:gd name="T72" fmla="*/ 0 w 181"/>
                  <a:gd name="T73" fmla="*/ 0 h 185"/>
                  <a:gd name="T74" fmla="*/ 0 w 181"/>
                  <a:gd name="T75" fmla="*/ 0 h 185"/>
                  <a:gd name="T76" fmla="*/ 0 w 181"/>
                  <a:gd name="T77" fmla="*/ 0 h 185"/>
                  <a:gd name="T78" fmla="*/ 0 w 181"/>
                  <a:gd name="T79" fmla="*/ 0 h 185"/>
                  <a:gd name="T80" fmla="*/ 0 w 181"/>
                  <a:gd name="T81" fmla="*/ 0 h 185"/>
                  <a:gd name="T82" fmla="*/ 0 w 181"/>
                  <a:gd name="T83" fmla="*/ 0 h 185"/>
                  <a:gd name="T84" fmla="*/ 0 w 181"/>
                  <a:gd name="T85" fmla="*/ 0 h 185"/>
                  <a:gd name="T86" fmla="*/ 0 w 181"/>
                  <a:gd name="T87" fmla="*/ 0 h 185"/>
                  <a:gd name="T88" fmla="*/ 0 w 181"/>
                  <a:gd name="T89" fmla="*/ 0 h 185"/>
                  <a:gd name="T90" fmla="*/ 0 w 181"/>
                  <a:gd name="T91" fmla="*/ 0 h 185"/>
                  <a:gd name="T92" fmla="*/ 0 w 181"/>
                  <a:gd name="T93" fmla="*/ 0 h 185"/>
                  <a:gd name="T94" fmla="*/ 0 w 181"/>
                  <a:gd name="T95" fmla="*/ 0 h 185"/>
                  <a:gd name="T96" fmla="*/ 0 w 181"/>
                  <a:gd name="T97" fmla="*/ 0 h 185"/>
                  <a:gd name="T98" fmla="*/ 0 w 181"/>
                  <a:gd name="T99" fmla="*/ 0 h 185"/>
                  <a:gd name="T100" fmla="*/ 0 w 181"/>
                  <a:gd name="T101" fmla="*/ 0 h 185"/>
                  <a:gd name="T102" fmla="*/ 0 w 181"/>
                  <a:gd name="T103" fmla="*/ 0 h 185"/>
                  <a:gd name="T104" fmla="*/ 0 w 181"/>
                  <a:gd name="T105" fmla="*/ 0 h 185"/>
                  <a:gd name="T106" fmla="*/ 0 w 181"/>
                  <a:gd name="T107" fmla="*/ 0 h 185"/>
                  <a:gd name="T108" fmla="*/ 0 w 181"/>
                  <a:gd name="T109" fmla="*/ 0 h 185"/>
                  <a:gd name="T110" fmla="*/ 0 w 181"/>
                  <a:gd name="T111" fmla="*/ 0 h 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185"/>
                  <a:gd name="T170" fmla="*/ 181 w 181"/>
                  <a:gd name="T171" fmla="*/ 185 h 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4" name="Freeform 86"/>
              <p:cNvSpPr/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0 w 172"/>
                  <a:gd name="T1" fmla="*/ 0 h 184"/>
                  <a:gd name="T2" fmla="*/ 0 w 172"/>
                  <a:gd name="T3" fmla="*/ 0 h 184"/>
                  <a:gd name="T4" fmla="*/ 0 w 172"/>
                  <a:gd name="T5" fmla="*/ 0 h 184"/>
                  <a:gd name="T6" fmla="*/ 0 w 172"/>
                  <a:gd name="T7" fmla="*/ 0 h 184"/>
                  <a:gd name="T8" fmla="*/ 0 w 172"/>
                  <a:gd name="T9" fmla="*/ 0 h 184"/>
                  <a:gd name="T10" fmla="*/ 0 w 172"/>
                  <a:gd name="T11" fmla="*/ 0 h 184"/>
                  <a:gd name="T12" fmla="*/ 0 w 172"/>
                  <a:gd name="T13" fmla="*/ 0 h 184"/>
                  <a:gd name="T14" fmla="*/ 0 w 172"/>
                  <a:gd name="T15" fmla="*/ 0 h 184"/>
                  <a:gd name="T16" fmla="*/ 0 w 172"/>
                  <a:gd name="T17" fmla="*/ 0 h 184"/>
                  <a:gd name="T18" fmla="*/ 0 w 172"/>
                  <a:gd name="T19" fmla="*/ 0 h 184"/>
                  <a:gd name="T20" fmla="*/ 0 w 172"/>
                  <a:gd name="T21" fmla="*/ 0 h 184"/>
                  <a:gd name="T22" fmla="*/ 0 w 172"/>
                  <a:gd name="T23" fmla="*/ 0 h 184"/>
                  <a:gd name="T24" fmla="*/ 0 w 172"/>
                  <a:gd name="T25" fmla="*/ 0 h 184"/>
                  <a:gd name="T26" fmla="*/ 0 w 172"/>
                  <a:gd name="T27" fmla="*/ 0 h 184"/>
                  <a:gd name="T28" fmla="*/ 0 w 172"/>
                  <a:gd name="T29" fmla="*/ 0 h 184"/>
                  <a:gd name="T30" fmla="*/ 0 w 172"/>
                  <a:gd name="T31" fmla="*/ 0 h 184"/>
                  <a:gd name="T32" fmla="*/ 0 w 172"/>
                  <a:gd name="T33" fmla="*/ 0 h 184"/>
                  <a:gd name="T34" fmla="*/ 0 w 172"/>
                  <a:gd name="T35" fmla="*/ 0 h 184"/>
                  <a:gd name="T36" fmla="*/ 0 w 172"/>
                  <a:gd name="T37" fmla="*/ 0 h 184"/>
                  <a:gd name="T38" fmla="*/ 0 w 172"/>
                  <a:gd name="T39" fmla="*/ 0 h 184"/>
                  <a:gd name="T40" fmla="*/ 0 w 172"/>
                  <a:gd name="T41" fmla="*/ 0 h 184"/>
                  <a:gd name="T42" fmla="*/ 0 w 172"/>
                  <a:gd name="T43" fmla="*/ 0 h 184"/>
                  <a:gd name="T44" fmla="*/ 0 w 172"/>
                  <a:gd name="T45" fmla="*/ 0 h 184"/>
                  <a:gd name="T46" fmla="*/ 0 w 172"/>
                  <a:gd name="T47" fmla="*/ 0 h 184"/>
                  <a:gd name="T48" fmla="*/ 0 w 172"/>
                  <a:gd name="T49" fmla="*/ 0 h 184"/>
                  <a:gd name="T50" fmla="*/ 0 w 172"/>
                  <a:gd name="T51" fmla="*/ 0 h 184"/>
                  <a:gd name="T52" fmla="*/ 0 w 172"/>
                  <a:gd name="T53" fmla="*/ 0 h 184"/>
                  <a:gd name="T54" fmla="*/ 0 w 172"/>
                  <a:gd name="T55" fmla="*/ 0 h 184"/>
                  <a:gd name="T56" fmla="*/ 0 w 172"/>
                  <a:gd name="T57" fmla="*/ 0 h 184"/>
                  <a:gd name="T58" fmla="*/ 0 w 172"/>
                  <a:gd name="T59" fmla="*/ 0 h 184"/>
                  <a:gd name="T60" fmla="*/ 0 w 172"/>
                  <a:gd name="T61" fmla="*/ 0 h 184"/>
                  <a:gd name="T62" fmla="*/ 0 w 172"/>
                  <a:gd name="T63" fmla="*/ 0 h 184"/>
                  <a:gd name="T64" fmla="*/ 0 w 172"/>
                  <a:gd name="T65" fmla="*/ 0 h 184"/>
                  <a:gd name="T66" fmla="*/ 0 w 172"/>
                  <a:gd name="T67" fmla="*/ 0 h 184"/>
                  <a:gd name="T68" fmla="*/ 0 w 172"/>
                  <a:gd name="T69" fmla="*/ 0 h 184"/>
                  <a:gd name="T70" fmla="*/ 0 w 172"/>
                  <a:gd name="T71" fmla="*/ 0 h 184"/>
                  <a:gd name="T72" fmla="*/ 0 w 172"/>
                  <a:gd name="T73" fmla="*/ 0 h 184"/>
                  <a:gd name="T74" fmla="*/ 0 w 172"/>
                  <a:gd name="T75" fmla="*/ 0 h 184"/>
                  <a:gd name="T76" fmla="*/ 0 w 172"/>
                  <a:gd name="T77" fmla="*/ 0 h 184"/>
                  <a:gd name="T78" fmla="*/ 0 w 172"/>
                  <a:gd name="T79" fmla="*/ 0 h 184"/>
                  <a:gd name="T80" fmla="*/ 0 w 172"/>
                  <a:gd name="T81" fmla="*/ 0 h 184"/>
                  <a:gd name="T82" fmla="*/ 0 w 172"/>
                  <a:gd name="T83" fmla="*/ 0 h 184"/>
                  <a:gd name="T84" fmla="*/ 0 w 172"/>
                  <a:gd name="T85" fmla="*/ 0 h 184"/>
                  <a:gd name="T86" fmla="*/ 0 w 172"/>
                  <a:gd name="T87" fmla="*/ 0 h 184"/>
                  <a:gd name="T88" fmla="*/ 0 w 172"/>
                  <a:gd name="T89" fmla="*/ 0 h 184"/>
                  <a:gd name="T90" fmla="*/ 0 w 172"/>
                  <a:gd name="T91" fmla="*/ 0 h 184"/>
                  <a:gd name="T92" fmla="*/ 0 w 172"/>
                  <a:gd name="T93" fmla="*/ 0 h 184"/>
                  <a:gd name="T94" fmla="*/ 0 w 172"/>
                  <a:gd name="T95" fmla="*/ 0 h 184"/>
                  <a:gd name="T96" fmla="*/ 0 w 172"/>
                  <a:gd name="T97" fmla="*/ 0 h 184"/>
                  <a:gd name="T98" fmla="*/ 0 w 172"/>
                  <a:gd name="T99" fmla="*/ 0 h 184"/>
                  <a:gd name="T100" fmla="*/ 0 w 172"/>
                  <a:gd name="T101" fmla="*/ 0 h 184"/>
                  <a:gd name="T102" fmla="*/ 0 w 172"/>
                  <a:gd name="T103" fmla="*/ 0 h 184"/>
                  <a:gd name="T104" fmla="*/ 0 w 172"/>
                  <a:gd name="T105" fmla="*/ 0 h 184"/>
                  <a:gd name="T106" fmla="*/ 0 w 172"/>
                  <a:gd name="T107" fmla="*/ 0 h 184"/>
                  <a:gd name="T108" fmla="*/ 0 w 172"/>
                  <a:gd name="T109" fmla="*/ 0 h 184"/>
                  <a:gd name="T110" fmla="*/ 0 w 172"/>
                  <a:gd name="T111" fmla="*/ 0 h 1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2"/>
                  <a:gd name="T169" fmla="*/ 0 h 184"/>
                  <a:gd name="T170" fmla="*/ 172 w 172"/>
                  <a:gd name="T171" fmla="*/ 184 h 1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5" name="Freeform 87"/>
              <p:cNvSpPr/>
              <p:nvPr/>
            </p:nvSpPr>
            <p:spPr bwMode="auto">
              <a:xfrm>
                <a:off x="1145" y="2644"/>
                <a:ext cx="33" cy="30"/>
              </a:xfrm>
              <a:custGeom>
                <a:avLst/>
                <a:gdLst>
                  <a:gd name="T0" fmla="*/ 0 w 163"/>
                  <a:gd name="T1" fmla="*/ 0 h 181"/>
                  <a:gd name="T2" fmla="*/ 0 w 163"/>
                  <a:gd name="T3" fmla="*/ 0 h 181"/>
                  <a:gd name="T4" fmla="*/ 0 w 163"/>
                  <a:gd name="T5" fmla="*/ 0 h 181"/>
                  <a:gd name="T6" fmla="*/ 0 w 163"/>
                  <a:gd name="T7" fmla="*/ 0 h 181"/>
                  <a:gd name="T8" fmla="*/ 0 w 163"/>
                  <a:gd name="T9" fmla="*/ 0 h 181"/>
                  <a:gd name="T10" fmla="*/ 0 w 163"/>
                  <a:gd name="T11" fmla="*/ 0 h 181"/>
                  <a:gd name="T12" fmla="*/ 0 w 163"/>
                  <a:gd name="T13" fmla="*/ 0 h 181"/>
                  <a:gd name="T14" fmla="*/ 0 w 163"/>
                  <a:gd name="T15" fmla="*/ 0 h 181"/>
                  <a:gd name="T16" fmla="*/ 0 w 163"/>
                  <a:gd name="T17" fmla="*/ 0 h 181"/>
                  <a:gd name="T18" fmla="*/ 0 w 163"/>
                  <a:gd name="T19" fmla="*/ 0 h 181"/>
                  <a:gd name="T20" fmla="*/ 0 w 163"/>
                  <a:gd name="T21" fmla="*/ 0 h 181"/>
                  <a:gd name="T22" fmla="*/ 0 w 163"/>
                  <a:gd name="T23" fmla="*/ 0 h 181"/>
                  <a:gd name="T24" fmla="*/ 0 w 163"/>
                  <a:gd name="T25" fmla="*/ 0 h 181"/>
                  <a:gd name="T26" fmla="*/ 0 w 163"/>
                  <a:gd name="T27" fmla="*/ 0 h 181"/>
                  <a:gd name="T28" fmla="*/ 0 w 163"/>
                  <a:gd name="T29" fmla="*/ 0 h 181"/>
                  <a:gd name="T30" fmla="*/ 0 w 163"/>
                  <a:gd name="T31" fmla="*/ 0 h 181"/>
                  <a:gd name="T32" fmla="*/ 0 w 163"/>
                  <a:gd name="T33" fmla="*/ 0 h 181"/>
                  <a:gd name="T34" fmla="*/ 0 w 163"/>
                  <a:gd name="T35" fmla="*/ 0 h 181"/>
                  <a:gd name="T36" fmla="*/ 0 w 163"/>
                  <a:gd name="T37" fmla="*/ 0 h 181"/>
                  <a:gd name="T38" fmla="*/ 0 w 163"/>
                  <a:gd name="T39" fmla="*/ 0 h 181"/>
                  <a:gd name="T40" fmla="*/ 0 w 163"/>
                  <a:gd name="T41" fmla="*/ 0 h 181"/>
                  <a:gd name="T42" fmla="*/ 0 w 163"/>
                  <a:gd name="T43" fmla="*/ 0 h 181"/>
                  <a:gd name="T44" fmla="*/ 0 w 163"/>
                  <a:gd name="T45" fmla="*/ 0 h 181"/>
                  <a:gd name="T46" fmla="*/ 0 w 163"/>
                  <a:gd name="T47" fmla="*/ 0 h 181"/>
                  <a:gd name="T48" fmla="*/ 0 w 163"/>
                  <a:gd name="T49" fmla="*/ 0 h 181"/>
                  <a:gd name="T50" fmla="*/ 0 w 163"/>
                  <a:gd name="T51" fmla="*/ 0 h 181"/>
                  <a:gd name="T52" fmla="*/ 0 w 163"/>
                  <a:gd name="T53" fmla="*/ 0 h 181"/>
                  <a:gd name="T54" fmla="*/ 0 w 163"/>
                  <a:gd name="T55" fmla="*/ 0 h 181"/>
                  <a:gd name="T56" fmla="*/ 0 w 163"/>
                  <a:gd name="T57" fmla="*/ 0 h 181"/>
                  <a:gd name="T58" fmla="*/ 0 w 163"/>
                  <a:gd name="T59" fmla="*/ 0 h 181"/>
                  <a:gd name="T60" fmla="*/ 0 w 163"/>
                  <a:gd name="T61" fmla="*/ 0 h 181"/>
                  <a:gd name="T62" fmla="*/ 0 w 163"/>
                  <a:gd name="T63" fmla="*/ 0 h 181"/>
                  <a:gd name="T64" fmla="*/ 0 w 163"/>
                  <a:gd name="T65" fmla="*/ 0 h 181"/>
                  <a:gd name="T66" fmla="*/ 0 w 163"/>
                  <a:gd name="T67" fmla="*/ 0 h 181"/>
                  <a:gd name="T68" fmla="*/ 0 w 163"/>
                  <a:gd name="T69" fmla="*/ 0 h 181"/>
                  <a:gd name="T70" fmla="*/ 0 w 163"/>
                  <a:gd name="T71" fmla="*/ 0 h 181"/>
                  <a:gd name="T72" fmla="*/ 0 w 163"/>
                  <a:gd name="T73" fmla="*/ 0 h 181"/>
                  <a:gd name="T74" fmla="*/ 0 w 163"/>
                  <a:gd name="T75" fmla="*/ 0 h 181"/>
                  <a:gd name="T76" fmla="*/ 0 w 163"/>
                  <a:gd name="T77" fmla="*/ 0 h 181"/>
                  <a:gd name="T78" fmla="*/ 0 w 163"/>
                  <a:gd name="T79" fmla="*/ 0 h 181"/>
                  <a:gd name="T80" fmla="*/ 0 w 163"/>
                  <a:gd name="T81" fmla="*/ 0 h 181"/>
                  <a:gd name="T82" fmla="*/ 0 w 163"/>
                  <a:gd name="T83" fmla="*/ 0 h 181"/>
                  <a:gd name="T84" fmla="*/ 0 w 163"/>
                  <a:gd name="T85" fmla="*/ 0 h 181"/>
                  <a:gd name="T86" fmla="*/ 0 w 163"/>
                  <a:gd name="T87" fmla="*/ 0 h 181"/>
                  <a:gd name="T88" fmla="*/ 0 w 163"/>
                  <a:gd name="T89" fmla="*/ 0 h 181"/>
                  <a:gd name="T90" fmla="*/ 0 w 163"/>
                  <a:gd name="T91" fmla="*/ 0 h 181"/>
                  <a:gd name="T92" fmla="*/ 0 w 163"/>
                  <a:gd name="T93" fmla="*/ 0 h 181"/>
                  <a:gd name="T94" fmla="*/ 0 w 163"/>
                  <a:gd name="T95" fmla="*/ 0 h 181"/>
                  <a:gd name="T96" fmla="*/ 0 w 163"/>
                  <a:gd name="T97" fmla="*/ 0 h 181"/>
                  <a:gd name="T98" fmla="*/ 0 w 163"/>
                  <a:gd name="T99" fmla="*/ 0 h 181"/>
                  <a:gd name="T100" fmla="*/ 0 w 163"/>
                  <a:gd name="T101" fmla="*/ 0 h 181"/>
                  <a:gd name="T102" fmla="*/ 0 w 163"/>
                  <a:gd name="T103" fmla="*/ 0 h 181"/>
                  <a:gd name="T104" fmla="*/ 0 w 163"/>
                  <a:gd name="T105" fmla="*/ 0 h 181"/>
                  <a:gd name="T106" fmla="*/ 0 w 163"/>
                  <a:gd name="T107" fmla="*/ 0 h 181"/>
                  <a:gd name="T108" fmla="*/ 0 w 163"/>
                  <a:gd name="T109" fmla="*/ 0 h 181"/>
                  <a:gd name="T110" fmla="*/ 0 w 163"/>
                  <a:gd name="T111" fmla="*/ 0 h 181"/>
                  <a:gd name="T112" fmla="*/ 0 w 163"/>
                  <a:gd name="T113" fmla="*/ 0 h 181"/>
                  <a:gd name="T114" fmla="*/ 0 w 163"/>
                  <a:gd name="T115" fmla="*/ 0 h 181"/>
                  <a:gd name="T116" fmla="*/ 0 w 163"/>
                  <a:gd name="T117" fmla="*/ 0 h 181"/>
                  <a:gd name="T118" fmla="*/ 0 w 163"/>
                  <a:gd name="T119" fmla="*/ 0 h 181"/>
                  <a:gd name="T120" fmla="*/ 0 w 163"/>
                  <a:gd name="T121" fmla="*/ 0 h 181"/>
                  <a:gd name="T122" fmla="*/ 0 w 163"/>
                  <a:gd name="T123" fmla="*/ 0 h 1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63"/>
                  <a:gd name="T187" fmla="*/ 0 h 181"/>
                  <a:gd name="T188" fmla="*/ 163 w 163"/>
                  <a:gd name="T189" fmla="*/ 181 h 1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6" name="Freeform 88"/>
              <p:cNvSpPr>
                <a:spLocks noEditPoints="1"/>
              </p:cNvSpPr>
              <p:nvPr/>
            </p:nvSpPr>
            <p:spPr bwMode="auto">
              <a:xfrm>
                <a:off x="1147" y="2644"/>
                <a:ext cx="31" cy="29"/>
              </a:xfrm>
              <a:custGeom>
                <a:avLst/>
                <a:gdLst>
                  <a:gd name="T0" fmla="*/ 0 w 154"/>
                  <a:gd name="T1" fmla="*/ 0 h 175"/>
                  <a:gd name="T2" fmla="*/ 0 w 154"/>
                  <a:gd name="T3" fmla="*/ 0 h 175"/>
                  <a:gd name="T4" fmla="*/ 0 w 154"/>
                  <a:gd name="T5" fmla="*/ 0 h 175"/>
                  <a:gd name="T6" fmla="*/ 0 w 154"/>
                  <a:gd name="T7" fmla="*/ 0 h 175"/>
                  <a:gd name="T8" fmla="*/ 0 w 154"/>
                  <a:gd name="T9" fmla="*/ 0 h 175"/>
                  <a:gd name="T10" fmla="*/ 0 w 154"/>
                  <a:gd name="T11" fmla="*/ 0 h 175"/>
                  <a:gd name="T12" fmla="*/ 0 w 154"/>
                  <a:gd name="T13" fmla="*/ 0 h 175"/>
                  <a:gd name="T14" fmla="*/ 0 w 154"/>
                  <a:gd name="T15" fmla="*/ 0 h 175"/>
                  <a:gd name="T16" fmla="*/ 0 w 154"/>
                  <a:gd name="T17" fmla="*/ 0 h 175"/>
                  <a:gd name="T18" fmla="*/ 0 w 154"/>
                  <a:gd name="T19" fmla="*/ 0 h 175"/>
                  <a:gd name="T20" fmla="*/ 0 w 154"/>
                  <a:gd name="T21" fmla="*/ 0 h 175"/>
                  <a:gd name="T22" fmla="*/ 0 w 154"/>
                  <a:gd name="T23" fmla="*/ 0 h 175"/>
                  <a:gd name="T24" fmla="*/ 0 w 154"/>
                  <a:gd name="T25" fmla="*/ 0 h 175"/>
                  <a:gd name="T26" fmla="*/ 0 w 154"/>
                  <a:gd name="T27" fmla="*/ 0 h 175"/>
                  <a:gd name="T28" fmla="*/ 0 w 154"/>
                  <a:gd name="T29" fmla="*/ 0 h 175"/>
                  <a:gd name="T30" fmla="*/ 0 w 154"/>
                  <a:gd name="T31" fmla="*/ 0 h 175"/>
                  <a:gd name="T32" fmla="*/ 0 w 154"/>
                  <a:gd name="T33" fmla="*/ 0 h 175"/>
                  <a:gd name="T34" fmla="*/ 0 w 154"/>
                  <a:gd name="T35" fmla="*/ 0 h 175"/>
                  <a:gd name="T36" fmla="*/ 0 w 154"/>
                  <a:gd name="T37" fmla="*/ 0 h 175"/>
                  <a:gd name="T38" fmla="*/ 0 w 154"/>
                  <a:gd name="T39" fmla="*/ 0 h 175"/>
                  <a:gd name="T40" fmla="*/ 0 w 154"/>
                  <a:gd name="T41" fmla="*/ 0 h 175"/>
                  <a:gd name="T42" fmla="*/ 0 w 154"/>
                  <a:gd name="T43" fmla="*/ 0 h 175"/>
                  <a:gd name="T44" fmla="*/ 0 w 154"/>
                  <a:gd name="T45" fmla="*/ 0 h 175"/>
                  <a:gd name="T46" fmla="*/ 0 w 154"/>
                  <a:gd name="T47" fmla="*/ 0 h 175"/>
                  <a:gd name="T48" fmla="*/ 0 w 154"/>
                  <a:gd name="T49" fmla="*/ 0 h 175"/>
                  <a:gd name="T50" fmla="*/ 0 w 154"/>
                  <a:gd name="T51" fmla="*/ 0 h 175"/>
                  <a:gd name="T52" fmla="*/ 0 w 154"/>
                  <a:gd name="T53" fmla="*/ 0 h 175"/>
                  <a:gd name="T54" fmla="*/ 0 w 154"/>
                  <a:gd name="T55" fmla="*/ 0 h 175"/>
                  <a:gd name="T56" fmla="*/ 0 w 154"/>
                  <a:gd name="T57" fmla="*/ 0 h 175"/>
                  <a:gd name="T58" fmla="*/ 0 w 154"/>
                  <a:gd name="T59" fmla="*/ 0 h 175"/>
                  <a:gd name="T60" fmla="*/ 0 w 154"/>
                  <a:gd name="T61" fmla="*/ 0 h 175"/>
                  <a:gd name="T62" fmla="*/ 0 w 154"/>
                  <a:gd name="T63" fmla="*/ 0 h 175"/>
                  <a:gd name="T64" fmla="*/ 0 w 154"/>
                  <a:gd name="T65" fmla="*/ 0 h 175"/>
                  <a:gd name="T66" fmla="*/ 0 w 154"/>
                  <a:gd name="T67" fmla="*/ 0 h 175"/>
                  <a:gd name="T68" fmla="*/ 0 w 154"/>
                  <a:gd name="T69" fmla="*/ 0 h 175"/>
                  <a:gd name="T70" fmla="*/ 0 w 154"/>
                  <a:gd name="T71" fmla="*/ 0 h 175"/>
                  <a:gd name="T72" fmla="*/ 0 w 154"/>
                  <a:gd name="T73" fmla="*/ 0 h 175"/>
                  <a:gd name="T74" fmla="*/ 0 w 154"/>
                  <a:gd name="T75" fmla="*/ 0 h 175"/>
                  <a:gd name="T76" fmla="*/ 0 w 154"/>
                  <a:gd name="T77" fmla="*/ 0 h 175"/>
                  <a:gd name="T78" fmla="*/ 0 w 154"/>
                  <a:gd name="T79" fmla="*/ 0 h 175"/>
                  <a:gd name="T80" fmla="*/ 0 w 154"/>
                  <a:gd name="T81" fmla="*/ 0 h 175"/>
                  <a:gd name="T82" fmla="*/ 0 w 154"/>
                  <a:gd name="T83" fmla="*/ 0 h 175"/>
                  <a:gd name="T84" fmla="*/ 0 w 154"/>
                  <a:gd name="T85" fmla="*/ 0 h 1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4"/>
                  <a:gd name="T130" fmla="*/ 0 h 175"/>
                  <a:gd name="T131" fmla="*/ 154 w 154"/>
                  <a:gd name="T132" fmla="*/ 175 h 1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7" name="Freeform 89"/>
              <p:cNvSpPr>
                <a:spLocks noEditPoints="1"/>
              </p:cNvSpPr>
              <p:nvPr/>
            </p:nvSpPr>
            <p:spPr bwMode="auto">
              <a:xfrm>
                <a:off x="1147" y="2644"/>
                <a:ext cx="29" cy="29"/>
              </a:xfrm>
              <a:custGeom>
                <a:avLst/>
                <a:gdLst>
                  <a:gd name="T0" fmla="*/ 0 w 145"/>
                  <a:gd name="T1" fmla="*/ 0 h 170"/>
                  <a:gd name="T2" fmla="*/ 0 w 145"/>
                  <a:gd name="T3" fmla="*/ 0 h 170"/>
                  <a:gd name="T4" fmla="*/ 0 w 145"/>
                  <a:gd name="T5" fmla="*/ 0 h 170"/>
                  <a:gd name="T6" fmla="*/ 0 w 145"/>
                  <a:gd name="T7" fmla="*/ 0 h 170"/>
                  <a:gd name="T8" fmla="*/ 0 w 145"/>
                  <a:gd name="T9" fmla="*/ 0 h 170"/>
                  <a:gd name="T10" fmla="*/ 0 w 145"/>
                  <a:gd name="T11" fmla="*/ 0 h 170"/>
                  <a:gd name="T12" fmla="*/ 0 w 145"/>
                  <a:gd name="T13" fmla="*/ 0 h 170"/>
                  <a:gd name="T14" fmla="*/ 0 w 145"/>
                  <a:gd name="T15" fmla="*/ 0 h 170"/>
                  <a:gd name="T16" fmla="*/ 0 w 145"/>
                  <a:gd name="T17" fmla="*/ 0 h 170"/>
                  <a:gd name="T18" fmla="*/ 0 w 145"/>
                  <a:gd name="T19" fmla="*/ 0 h 170"/>
                  <a:gd name="T20" fmla="*/ 0 w 145"/>
                  <a:gd name="T21" fmla="*/ 0 h 170"/>
                  <a:gd name="T22" fmla="*/ 0 w 145"/>
                  <a:gd name="T23" fmla="*/ 0 h 170"/>
                  <a:gd name="T24" fmla="*/ 0 w 145"/>
                  <a:gd name="T25" fmla="*/ 0 h 170"/>
                  <a:gd name="T26" fmla="*/ 0 w 145"/>
                  <a:gd name="T27" fmla="*/ 0 h 170"/>
                  <a:gd name="T28" fmla="*/ 0 w 145"/>
                  <a:gd name="T29" fmla="*/ 0 h 170"/>
                  <a:gd name="T30" fmla="*/ 0 w 145"/>
                  <a:gd name="T31" fmla="*/ 0 h 170"/>
                  <a:gd name="T32" fmla="*/ 0 w 145"/>
                  <a:gd name="T33" fmla="*/ 0 h 170"/>
                  <a:gd name="T34" fmla="*/ 0 w 145"/>
                  <a:gd name="T35" fmla="*/ 0 h 170"/>
                  <a:gd name="T36" fmla="*/ 0 w 145"/>
                  <a:gd name="T37" fmla="*/ 0 h 170"/>
                  <a:gd name="T38" fmla="*/ 0 w 145"/>
                  <a:gd name="T39" fmla="*/ 0 h 170"/>
                  <a:gd name="T40" fmla="*/ 0 w 145"/>
                  <a:gd name="T41" fmla="*/ 0 h 170"/>
                  <a:gd name="T42" fmla="*/ 0 w 145"/>
                  <a:gd name="T43" fmla="*/ 0 h 170"/>
                  <a:gd name="T44" fmla="*/ 0 w 145"/>
                  <a:gd name="T45" fmla="*/ 0 h 170"/>
                  <a:gd name="T46" fmla="*/ 0 w 145"/>
                  <a:gd name="T47" fmla="*/ 0 h 170"/>
                  <a:gd name="T48" fmla="*/ 0 w 145"/>
                  <a:gd name="T49" fmla="*/ 0 h 170"/>
                  <a:gd name="T50" fmla="*/ 0 w 145"/>
                  <a:gd name="T51" fmla="*/ 0 h 170"/>
                  <a:gd name="T52" fmla="*/ 0 w 145"/>
                  <a:gd name="T53" fmla="*/ 0 h 170"/>
                  <a:gd name="T54" fmla="*/ 0 w 145"/>
                  <a:gd name="T55" fmla="*/ 0 h 170"/>
                  <a:gd name="T56" fmla="*/ 0 w 145"/>
                  <a:gd name="T57" fmla="*/ 0 h 170"/>
                  <a:gd name="T58" fmla="*/ 0 w 145"/>
                  <a:gd name="T59" fmla="*/ 0 h 170"/>
                  <a:gd name="T60" fmla="*/ 0 w 145"/>
                  <a:gd name="T61" fmla="*/ 0 h 170"/>
                  <a:gd name="T62" fmla="*/ 0 w 145"/>
                  <a:gd name="T63" fmla="*/ 0 h 170"/>
                  <a:gd name="T64" fmla="*/ 0 w 145"/>
                  <a:gd name="T65" fmla="*/ 0 h 170"/>
                  <a:gd name="T66" fmla="*/ 0 w 145"/>
                  <a:gd name="T67" fmla="*/ 0 h 170"/>
                  <a:gd name="T68" fmla="*/ 0 w 145"/>
                  <a:gd name="T69" fmla="*/ 0 h 170"/>
                  <a:gd name="T70" fmla="*/ 0 w 145"/>
                  <a:gd name="T71" fmla="*/ 0 h 170"/>
                  <a:gd name="T72" fmla="*/ 0 w 145"/>
                  <a:gd name="T73" fmla="*/ 0 h 170"/>
                  <a:gd name="T74" fmla="*/ 0 w 145"/>
                  <a:gd name="T75" fmla="*/ 0 h 170"/>
                  <a:gd name="T76" fmla="*/ 0 w 145"/>
                  <a:gd name="T77" fmla="*/ 0 h 170"/>
                  <a:gd name="T78" fmla="*/ 0 w 145"/>
                  <a:gd name="T79" fmla="*/ 0 h 170"/>
                  <a:gd name="T80" fmla="*/ 0 w 145"/>
                  <a:gd name="T81" fmla="*/ 0 h 170"/>
                  <a:gd name="T82" fmla="*/ 0 w 145"/>
                  <a:gd name="T83" fmla="*/ 0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45"/>
                  <a:gd name="T127" fmla="*/ 0 h 170"/>
                  <a:gd name="T128" fmla="*/ 145 w 14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8" name="Freeform 90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0 w 136"/>
                  <a:gd name="T1" fmla="*/ 0 h 162"/>
                  <a:gd name="T2" fmla="*/ 0 w 136"/>
                  <a:gd name="T3" fmla="*/ 0 h 162"/>
                  <a:gd name="T4" fmla="*/ 0 w 136"/>
                  <a:gd name="T5" fmla="*/ 0 h 162"/>
                  <a:gd name="T6" fmla="*/ 0 w 136"/>
                  <a:gd name="T7" fmla="*/ 0 h 162"/>
                  <a:gd name="T8" fmla="*/ 0 w 136"/>
                  <a:gd name="T9" fmla="*/ 0 h 162"/>
                  <a:gd name="T10" fmla="*/ 0 w 136"/>
                  <a:gd name="T11" fmla="*/ 0 h 162"/>
                  <a:gd name="T12" fmla="*/ 0 w 136"/>
                  <a:gd name="T13" fmla="*/ 0 h 162"/>
                  <a:gd name="T14" fmla="*/ 0 w 136"/>
                  <a:gd name="T15" fmla="*/ 0 h 162"/>
                  <a:gd name="T16" fmla="*/ 0 w 136"/>
                  <a:gd name="T17" fmla="*/ 0 h 162"/>
                  <a:gd name="T18" fmla="*/ 0 w 136"/>
                  <a:gd name="T19" fmla="*/ 0 h 162"/>
                  <a:gd name="T20" fmla="*/ 0 w 136"/>
                  <a:gd name="T21" fmla="*/ 0 h 162"/>
                  <a:gd name="T22" fmla="*/ 0 w 136"/>
                  <a:gd name="T23" fmla="*/ 0 h 162"/>
                  <a:gd name="T24" fmla="*/ 0 w 136"/>
                  <a:gd name="T25" fmla="*/ 0 h 162"/>
                  <a:gd name="T26" fmla="*/ 0 w 136"/>
                  <a:gd name="T27" fmla="*/ 0 h 162"/>
                  <a:gd name="T28" fmla="*/ 0 w 136"/>
                  <a:gd name="T29" fmla="*/ 0 h 162"/>
                  <a:gd name="T30" fmla="*/ 0 w 136"/>
                  <a:gd name="T31" fmla="*/ 0 h 162"/>
                  <a:gd name="T32" fmla="*/ 0 w 136"/>
                  <a:gd name="T33" fmla="*/ 0 h 162"/>
                  <a:gd name="T34" fmla="*/ 0 w 136"/>
                  <a:gd name="T35" fmla="*/ 0 h 162"/>
                  <a:gd name="T36" fmla="*/ 0 w 136"/>
                  <a:gd name="T37" fmla="*/ 0 h 162"/>
                  <a:gd name="T38" fmla="*/ 0 w 136"/>
                  <a:gd name="T39" fmla="*/ 0 h 162"/>
                  <a:gd name="T40" fmla="*/ 0 w 136"/>
                  <a:gd name="T41" fmla="*/ 0 h 162"/>
                  <a:gd name="T42" fmla="*/ 0 w 136"/>
                  <a:gd name="T43" fmla="*/ 0 h 162"/>
                  <a:gd name="T44" fmla="*/ 0 w 136"/>
                  <a:gd name="T45" fmla="*/ 0 h 162"/>
                  <a:gd name="T46" fmla="*/ 0 w 136"/>
                  <a:gd name="T47" fmla="*/ 0 h 162"/>
                  <a:gd name="T48" fmla="*/ 0 w 136"/>
                  <a:gd name="T49" fmla="*/ 0 h 162"/>
                  <a:gd name="T50" fmla="*/ 0 w 136"/>
                  <a:gd name="T51" fmla="*/ 0 h 162"/>
                  <a:gd name="T52" fmla="*/ 0 w 136"/>
                  <a:gd name="T53" fmla="*/ 0 h 162"/>
                  <a:gd name="T54" fmla="*/ 0 w 136"/>
                  <a:gd name="T55" fmla="*/ 0 h 162"/>
                  <a:gd name="T56" fmla="*/ 0 w 136"/>
                  <a:gd name="T57" fmla="*/ 0 h 162"/>
                  <a:gd name="T58" fmla="*/ 0 w 136"/>
                  <a:gd name="T59" fmla="*/ 0 h 162"/>
                  <a:gd name="T60" fmla="*/ 0 w 136"/>
                  <a:gd name="T61" fmla="*/ 0 h 162"/>
                  <a:gd name="T62" fmla="*/ 0 w 136"/>
                  <a:gd name="T63" fmla="*/ 0 h 162"/>
                  <a:gd name="T64" fmla="*/ 0 w 136"/>
                  <a:gd name="T65" fmla="*/ 0 h 162"/>
                  <a:gd name="T66" fmla="*/ 0 w 136"/>
                  <a:gd name="T67" fmla="*/ 0 h 162"/>
                  <a:gd name="T68" fmla="*/ 0 w 136"/>
                  <a:gd name="T69" fmla="*/ 0 h 162"/>
                  <a:gd name="T70" fmla="*/ 0 w 136"/>
                  <a:gd name="T71" fmla="*/ 0 h 162"/>
                  <a:gd name="T72" fmla="*/ 0 w 136"/>
                  <a:gd name="T73" fmla="*/ 0 h 162"/>
                  <a:gd name="T74" fmla="*/ 0 w 136"/>
                  <a:gd name="T75" fmla="*/ 0 h 162"/>
                  <a:gd name="T76" fmla="*/ 0 w 136"/>
                  <a:gd name="T77" fmla="*/ 0 h 162"/>
                  <a:gd name="T78" fmla="*/ 0 w 136"/>
                  <a:gd name="T79" fmla="*/ 0 h 162"/>
                  <a:gd name="T80" fmla="*/ 0 w 136"/>
                  <a:gd name="T81" fmla="*/ 0 h 162"/>
                  <a:gd name="T82" fmla="*/ 0 w 136"/>
                  <a:gd name="T83" fmla="*/ 0 h 162"/>
                  <a:gd name="T84" fmla="*/ 0 w 136"/>
                  <a:gd name="T85" fmla="*/ 0 h 16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6"/>
                  <a:gd name="T130" fmla="*/ 0 h 162"/>
                  <a:gd name="T131" fmla="*/ 136 w 136"/>
                  <a:gd name="T132" fmla="*/ 162 h 16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9" name="Freeform 91"/>
              <p:cNvSpPr>
                <a:spLocks noEditPoints="1"/>
              </p:cNvSpPr>
              <p:nvPr/>
            </p:nvSpPr>
            <p:spPr bwMode="auto">
              <a:xfrm>
                <a:off x="1149" y="2646"/>
                <a:ext cx="25" cy="25"/>
              </a:xfrm>
              <a:custGeom>
                <a:avLst/>
                <a:gdLst>
                  <a:gd name="T0" fmla="*/ 0 w 127"/>
                  <a:gd name="T1" fmla="*/ 0 h 151"/>
                  <a:gd name="T2" fmla="*/ 0 w 127"/>
                  <a:gd name="T3" fmla="*/ 0 h 151"/>
                  <a:gd name="T4" fmla="*/ 0 w 127"/>
                  <a:gd name="T5" fmla="*/ 0 h 151"/>
                  <a:gd name="T6" fmla="*/ 0 w 127"/>
                  <a:gd name="T7" fmla="*/ 0 h 151"/>
                  <a:gd name="T8" fmla="*/ 0 w 127"/>
                  <a:gd name="T9" fmla="*/ 0 h 151"/>
                  <a:gd name="T10" fmla="*/ 0 w 127"/>
                  <a:gd name="T11" fmla="*/ 0 h 151"/>
                  <a:gd name="T12" fmla="*/ 0 w 127"/>
                  <a:gd name="T13" fmla="*/ 0 h 151"/>
                  <a:gd name="T14" fmla="*/ 0 w 127"/>
                  <a:gd name="T15" fmla="*/ 0 h 151"/>
                  <a:gd name="T16" fmla="*/ 0 w 127"/>
                  <a:gd name="T17" fmla="*/ 0 h 151"/>
                  <a:gd name="T18" fmla="*/ 0 w 127"/>
                  <a:gd name="T19" fmla="*/ 0 h 151"/>
                  <a:gd name="T20" fmla="*/ 0 w 127"/>
                  <a:gd name="T21" fmla="*/ 0 h 151"/>
                  <a:gd name="T22" fmla="*/ 0 w 127"/>
                  <a:gd name="T23" fmla="*/ 0 h 151"/>
                  <a:gd name="T24" fmla="*/ 0 w 127"/>
                  <a:gd name="T25" fmla="*/ 0 h 151"/>
                  <a:gd name="T26" fmla="*/ 0 w 127"/>
                  <a:gd name="T27" fmla="*/ 0 h 151"/>
                  <a:gd name="T28" fmla="*/ 0 w 127"/>
                  <a:gd name="T29" fmla="*/ 0 h 151"/>
                  <a:gd name="T30" fmla="*/ 0 w 127"/>
                  <a:gd name="T31" fmla="*/ 0 h 151"/>
                  <a:gd name="T32" fmla="*/ 0 w 127"/>
                  <a:gd name="T33" fmla="*/ 0 h 151"/>
                  <a:gd name="T34" fmla="*/ 0 w 127"/>
                  <a:gd name="T35" fmla="*/ 0 h 151"/>
                  <a:gd name="T36" fmla="*/ 0 w 127"/>
                  <a:gd name="T37" fmla="*/ 0 h 151"/>
                  <a:gd name="T38" fmla="*/ 0 w 127"/>
                  <a:gd name="T39" fmla="*/ 0 h 151"/>
                  <a:gd name="T40" fmla="*/ 0 w 127"/>
                  <a:gd name="T41" fmla="*/ 0 h 151"/>
                  <a:gd name="T42" fmla="*/ 0 w 127"/>
                  <a:gd name="T43" fmla="*/ 0 h 151"/>
                  <a:gd name="T44" fmla="*/ 0 w 127"/>
                  <a:gd name="T45" fmla="*/ 0 h 151"/>
                  <a:gd name="T46" fmla="*/ 0 w 127"/>
                  <a:gd name="T47" fmla="*/ 0 h 151"/>
                  <a:gd name="T48" fmla="*/ 0 w 127"/>
                  <a:gd name="T49" fmla="*/ 0 h 151"/>
                  <a:gd name="T50" fmla="*/ 0 w 127"/>
                  <a:gd name="T51" fmla="*/ 0 h 151"/>
                  <a:gd name="T52" fmla="*/ 0 w 127"/>
                  <a:gd name="T53" fmla="*/ 0 h 151"/>
                  <a:gd name="T54" fmla="*/ 0 w 127"/>
                  <a:gd name="T55" fmla="*/ 0 h 151"/>
                  <a:gd name="T56" fmla="*/ 0 w 127"/>
                  <a:gd name="T57" fmla="*/ 0 h 151"/>
                  <a:gd name="T58" fmla="*/ 0 w 127"/>
                  <a:gd name="T59" fmla="*/ 0 h 151"/>
                  <a:gd name="T60" fmla="*/ 0 w 127"/>
                  <a:gd name="T61" fmla="*/ 0 h 151"/>
                  <a:gd name="T62" fmla="*/ 0 w 127"/>
                  <a:gd name="T63" fmla="*/ 0 h 151"/>
                  <a:gd name="T64" fmla="*/ 0 w 127"/>
                  <a:gd name="T65" fmla="*/ 0 h 151"/>
                  <a:gd name="T66" fmla="*/ 0 w 127"/>
                  <a:gd name="T67" fmla="*/ 0 h 151"/>
                  <a:gd name="T68" fmla="*/ 0 w 127"/>
                  <a:gd name="T69" fmla="*/ 0 h 151"/>
                  <a:gd name="T70" fmla="*/ 0 w 127"/>
                  <a:gd name="T71" fmla="*/ 0 h 151"/>
                  <a:gd name="T72" fmla="*/ 0 w 127"/>
                  <a:gd name="T73" fmla="*/ 0 h 151"/>
                  <a:gd name="T74" fmla="*/ 0 w 127"/>
                  <a:gd name="T75" fmla="*/ 0 h 151"/>
                  <a:gd name="T76" fmla="*/ 0 w 127"/>
                  <a:gd name="T77" fmla="*/ 0 h 151"/>
                  <a:gd name="T78" fmla="*/ 0 w 127"/>
                  <a:gd name="T79" fmla="*/ 0 h 151"/>
                  <a:gd name="T80" fmla="*/ 0 w 127"/>
                  <a:gd name="T81" fmla="*/ 0 h 151"/>
                  <a:gd name="T82" fmla="*/ 0 w 127"/>
                  <a:gd name="T83" fmla="*/ 0 h 151"/>
                  <a:gd name="T84" fmla="*/ 0 w 127"/>
                  <a:gd name="T85" fmla="*/ 0 h 151"/>
                  <a:gd name="T86" fmla="*/ 0 w 127"/>
                  <a:gd name="T87" fmla="*/ 0 h 151"/>
                  <a:gd name="T88" fmla="*/ 0 w 127"/>
                  <a:gd name="T89" fmla="*/ 0 h 151"/>
                  <a:gd name="T90" fmla="*/ 0 w 127"/>
                  <a:gd name="T91" fmla="*/ 0 h 151"/>
                  <a:gd name="T92" fmla="*/ 0 w 127"/>
                  <a:gd name="T93" fmla="*/ 0 h 151"/>
                  <a:gd name="T94" fmla="*/ 0 w 127"/>
                  <a:gd name="T95" fmla="*/ 0 h 151"/>
                  <a:gd name="T96" fmla="*/ 0 w 127"/>
                  <a:gd name="T97" fmla="*/ 0 h 151"/>
                  <a:gd name="T98" fmla="*/ 0 w 127"/>
                  <a:gd name="T99" fmla="*/ 0 h 151"/>
                  <a:gd name="T100" fmla="*/ 0 w 127"/>
                  <a:gd name="T101" fmla="*/ 0 h 151"/>
                  <a:gd name="T102" fmla="*/ 0 w 127"/>
                  <a:gd name="T103" fmla="*/ 0 h 151"/>
                  <a:gd name="T104" fmla="*/ 0 w 127"/>
                  <a:gd name="T105" fmla="*/ 0 h 151"/>
                  <a:gd name="T106" fmla="*/ 0 w 127"/>
                  <a:gd name="T107" fmla="*/ 0 h 151"/>
                  <a:gd name="T108" fmla="*/ 0 w 127"/>
                  <a:gd name="T109" fmla="*/ 0 h 151"/>
                  <a:gd name="T110" fmla="*/ 0 w 127"/>
                  <a:gd name="T111" fmla="*/ 0 h 151"/>
                  <a:gd name="T112" fmla="*/ 0 w 127"/>
                  <a:gd name="T113" fmla="*/ 0 h 151"/>
                  <a:gd name="T114" fmla="*/ 0 w 127"/>
                  <a:gd name="T115" fmla="*/ 0 h 151"/>
                  <a:gd name="T116" fmla="*/ 0 w 127"/>
                  <a:gd name="T117" fmla="*/ 0 h 1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151"/>
                  <a:gd name="T179" fmla="*/ 127 w 127"/>
                  <a:gd name="T180" fmla="*/ 151 h 15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0" name="Freeform 92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0 w 118"/>
                  <a:gd name="T1" fmla="*/ 0 h 140"/>
                  <a:gd name="T2" fmla="*/ 0 w 118"/>
                  <a:gd name="T3" fmla="*/ 0 h 140"/>
                  <a:gd name="T4" fmla="*/ 0 w 118"/>
                  <a:gd name="T5" fmla="*/ 0 h 140"/>
                  <a:gd name="T6" fmla="*/ 0 w 118"/>
                  <a:gd name="T7" fmla="*/ 0 h 140"/>
                  <a:gd name="T8" fmla="*/ 0 w 118"/>
                  <a:gd name="T9" fmla="*/ 0 h 140"/>
                  <a:gd name="T10" fmla="*/ 0 w 118"/>
                  <a:gd name="T11" fmla="*/ 0 h 140"/>
                  <a:gd name="T12" fmla="*/ 0 w 118"/>
                  <a:gd name="T13" fmla="*/ 0 h 140"/>
                  <a:gd name="T14" fmla="*/ 0 w 118"/>
                  <a:gd name="T15" fmla="*/ 0 h 140"/>
                  <a:gd name="T16" fmla="*/ 0 w 118"/>
                  <a:gd name="T17" fmla="*/ 0 h 140"/>
                  <a:gd name="T18" fmla="*/ 0 w 118"/>
                  <a:gd name="T19" fmla="*/ 0 h 140"/>
                  <a:gd name="T20" fmla="*/ 0 w 118"/>
                  <a:gd name="T21" fmla="*/ 0 h 140"/>
                  <a:gd name="T22" fmla="*/ 0 w 118"/>
                  <a:gd name="T23" fmla="*/ 0 h 140"/>
                  <a:gd name="T24" fmla="*/ 0 w 118"/>
                  <a:gd name="T25" fmla="*/ 0 h 140"/>
                  <a:gd name="T26" fmla="*/ 0 w 118"/>
                  <a:gd name="T27" fmla="*/ 0 h 140"/>
                  <a:gd name="T28" fmla="*/ 0 w 118"/>
                  <a:gd name="T29" fmla="*/ 0 h 140"/>
                  <a:gd name="T30" fmla="*/ 0 w 118"/>
                  <a:gd name="T31" fmla="*/ 0 h 140"/>
                  <a:gd name="T32" fmla="*/ 0 w 118"/>
                  <a:gd name="T33" fmla="*/ 0 h 140"/>
                  <a:gd name="T34" fmla="*/ 0 w 118"/>
                  <a:gd name="T35" fmla="*/ 0 h 140"/>
                  <a:gd name="T36" fmla="*/ 0 w 118"/>
                  <a:gd name="T37" fmla="*/ 0 h 140"/>
                  <a:gd name="T38" fmla="*/ 0 w 118"/>
                  <a:gd name="T39" fmla="*/ 0 h 140"/>
                  <a:gd name="T40" fmla="*/ 0 w 118"/>
                  <a:gd name="T41" fmla="*/ 0 h 140"/>
                  <a:gd name="T42" fmla="*/ 0 w 118"/>
                  <a:gd name="T43" fmla="*/ 0 h 140"/>
                  <a:gd name="T44" fmla="*/ 0 w 118"/>
                  <a:gd name="T45" fmla="*/ 0 h 140"/>
                  <a:gd name="T46" fmla="*/ 0 w 118"/>
                  <a:gd name="T47" fmla="*/ 0 h 140"/>
                  <a:gd name="T48" fmla="*/ 0 w 118"/>
                  <a:gd name="T49" fmla="*/ 0 h 140"/>
                  <a:gd name="T50" fmla="*/ 0 w 118"/>
                  <a:gd name="T51" fmla="*/ 0 h 140"/>
                  <a:gd name="T52" fmla="*/ 0 w 118"/>
                  <a:gd name="T53" fmla="*/ 0 h 140"/>
                  <a:gd name="T54" fmla="*/ 0 w 118"/>
                  <a:gd name="T55" fmla="*/ 0 h 140"/>
                  <a:gd name="T56" fmla="*/ 0 w 118"/>
                  <a:gd name="T57" fmla="*/ 0 h 140"/>
                  <a:gd name="T58" fmla="*/ 0 w 118"/>
                  <a:gd name="T59" fmla="*/ 0 h 140"/>
                  <a:gd name="T60" fmla="*/ 0 w 118"/>
                  <a:gd name="T61" fmla="*/ 0 h 140"/>
                  <a:gd name="T62" fmla="*/ 0 w 118"/>
                  <a:gd name="T63" fmla="*/ 0 h 140"/>
                  <a:gd name="T64" fmla="*/ 0 w 118"/>
                  <a:gd name="T65" fmla="*/ 0 h 140"/>
                  <a:gd name="T66" fmla="*/ 0 w 118"/>
                  <a:gd name="T67" fmla="*/ 0 h 140"/>
                  <a:gd name="T68" fmla="*/ 0 w 118"/>
                  <a:gd name="T69" fmla="*/ 0 h 140"/>
                  <a:gd name="T70" fmla="*/ 0 w 118"/>
                  <a:gd name="T71" fmla="*/ 0 h 140"/>
                  <a:gd name="T72" fmla="*/ 0 w 118"/>
                  <a:gd name="T73" fmla="*/ 0 h 140"/>
                  <a:gd name="T74" fmla="*/ 0 w 118"/>
                  <a:gd name="T75" fmla="*/ 0 h 140"/>
                  <a:gd name="T76" fmla="*/ 0 w 118"/>
                  <a:gd name="T77" fmla="*/ 0 h 140"/>
                  <a:gd name="T78" fmla="*/ 0 w 118"/>
                  <a:gd name="T79" fmla="*/ 0 h 140"/>
                  <a:gd name="T80" fmla="*/ 0 w 118"/>
                  <a:gd name="T81" fmla="*/ 0 h 140"/>
                  <a:gd name="T82" fmla="*/ 0 w 118"/>
                  <a:gd name="T83" fmla="*/ 0 h 140"/>
                  <a:gd name="T84" fmla="*/ 0 w 118"/>
                  <a:gd name="T85" fmla="*/ 0 h 140"/>
                  <a:gd name="T86" fmla="*/ 0 w 118"/>
                  <a:gd name="T87" fmla="*/ 0 h 140"/>
                  <a:gd name="T88" fmla="*/ 0 w 118"/>
                  <a:gd name="T89" fmla="*/ 0 h 140"/>
                  <a:gd name="T90" fmla="*/ 0 w 118"/>
                  <a:gd name="T91" fmla="*/ 0 h 140"/>
                  <a:gd name="T92" fmla="*/ 0 w 118"/>
                  <a:gd name="T93" fmla="*/ 0 h 140"/>
                  <a:gd name="T94" fmla="*/ 0 w 118"/>
                  <a:gd name="T95" fmla="*/ 0 h 140"/>
                  <a:gd name="T96" fmla="*/ 0 w 118"/>
                  <a:gd name="T97" fmla="*/ 0 h 14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8"/>
                  <a:gd name="T148" fmla="*/ 0 h 140"/>
                  <a:gd name="T149" fmla="*/ 118 w 118"/>
                  <a:gd name="T150" fmla="*/ 140 h 14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1" name="Freeform 93"/>
              <p:cNvSpPr>
                <a:spLocks noEditPoints="1"/>
              </p:cNvSpPr>
              <p:nvPr/>
            </p:nvSpPr>
            <p:spPr bwMode="auto">
              <a:xfrm>
                <a:off x="1152" y="2648"/>
                <a:ext cx="21" cy="21"/>
              </a:xfrm>
              <a:custGeom>
                <a:avLst/>
                <a:gdLst>
                  <a:gd name="T0" fmla="*/ 0 w 109"/>
                  <a:gd name="T1" fmla="*/ 0 h 130"/>
                  <a:gd name="T2" fmla="*/ 0 w 109"/>
                  <a:gd name="T3" fmla="*/ 0 h 130"/>
                  <a:gd name="T4" fmla="*/ 0 w 109"/>
                  <a:gd name="T5" fmla="*/ 0 h 130"/>
                  <a:gd name="T6" fmla="*/ 0 w 109"/>
                  <a:gd name="T7" fmla="*/ 0 h 130"/>
                  <a:gd name="T8" fmla="*/ 0 w 109"/>
                  <a:gd name="T9" fmla="*/ 0 h 130"/>
                  <a:gd name="T10" fmla="*/ 0 w 109"/>
                  <a:gd name="T11" fmla="*/ 0 h 130"/>
                  <a:gd name="T12" fmla="*/ 0 w 109"/>
                  <a:gd name="T13" fmla="*/ 0 h 130"/>
                  <a:gd name="T14" fmla="*/ 0 w 109"/>
                  <a:gd name="T15" fmla="*/ 0 h 130"/>
                  <a:gd name="T16" fmla="*/ 0 w 109"/>
                  <a:gd name="T17" fmla="*/ 0 h 130"/>
                  <a:gd name="T18" fmla="*/ 0 w 109"/>
                  <a:gd name="T19" fmla="*/ 0 h 130"/>
                  <a:gd name="T20" fmla="*/ 0 w 109"/>
                  <a:gd name="T21" fmla="*/ 0 h 130"/>
                  <a:gd name="T22" fmla="*/ 0 w 109"/>
                  <a:gd name="T23" fmla="*/ 0 h 130"/>
                  <a:gd name="T24" fmla="*/ 0 w 109"/>
                  <a:gd name="T25" fmla="*/ 0 h 130"/>
                  <a:gd name="T26" fmla="*/ 0 w 109"/>
                  <a:gd name="T27" fmla="*/ 0 h 130"/>
                  <a:gd name="T28" fmla="*/ 0 w 109"/>
                  <a:gd name="T29" fmla="*/ 0 h 130"/>
                  <a:gd name="T30" fmla="*/ 0 w 109"/>
                  <a:gd name="T31" fmla="*/ 0 h 130"/>
                  <a:gd name="T32" fmla="*/ 0 w 109"/>
                  <a:gd name="T33" fmla="*/ 0 h 130"/>
                  <a:gd name="T34" fmla="*/ 0 w 109"/>
                  <a:gd name="T35" fmla="*/ 0 h 130"/>
                  <a:gd name="T36" fmla="*/ 0 w 109"/>
                  <a:gd name="T37" fmla="*/ 0 h 130"/>
                  <a:gd name="T38" fmla="*/ 0 w 109"/>
                  <a:gd name="T39" fmla="*/ 0 h 130"/>
                  <a:gd name="T40" fmla="*/ 0 w 109"/>
                  <a:gd name="T41" fmla="*/ 0 h 130"/>
                  <a:gd name="T42" fmla="*/ 0 w 109"/>
                  <a:gd name="T43" fmla="*/ 0 h 130"/>
                  <a:gd name="T44" fmla="*/ 0 w 109"/>
                  <a:gd name="T45" fmla="*/ 0 h 130"/>
                  <a:gd name="T46" fmla="*/ 0 w 109"/>
                  <a:gd name="T47" fmla="*/ 0 h 130"/>
                  <a:gd name="T48" fmla="*/ 0 w 109"/>
                  <a:gd name="T49" fmla="*/ 0 h 130"/>
                  <a:gd name="T50" fmla="*/ 0 w 109"/>
                  <a:gd name="T51" fmla="*/ 0 h 130"/>
                  <a:gd name="T52" fmla="*/ 0 w 109"/>
                  <a:gd name="T53" fmla="*/ 0 h 130"/>
                  <a:gd name="T54" fmla="*/ 0 w 109"/>
                  <a:gd name="T55" fmla="*/ 0 h 130"/>
                  <a:gd name="T56" fmla="*/ 0 w 109"/>
                  <a:gd name="T57" fmla="*/ 0 h 130"/>
                  <a:gd name="T58" fmla="*/ 0 w 109"/>
                  <a:gd name="T59" fmla="*/ 0 h 130"/>
                  <a:gd name="T60" fmla="*/ 0 w 109"/>
                  <a:gd name="T61" fmla="*/ 0 h 130"/>
                  <a:gd name="T62" fmla="*/ 0 w 109"/>
                  <a:gd name="T63" fmla="*/ 0 h 130"/>
                  <a:gd name="T64" fmla="*/ 0 w 109"/>
                  <a:gd name="T65" fmla="*/ 0 h 130"/>
                  <a:gd name="T66" fmla="*/ 0 w 109"/>
                  <a:gd name="T67" fmla="*/ 0 h 130"/>
                  <a:gd name="T68" fmla="*/ 0 w 109"/>
                  <a:gd name="T69" fmla="*/ 0 h 130"/>
                  <a:gd name="T70" fmla="*/ 0 w 109"/>
                  <a:gd name="T71" fmla="*/ 0 h 130"/>
                  <a:gd name="T72" fmla="*/ 0 w 109"/>
                  <a:gd name="T73" fmla="*/ 0 h 130"/>
                  <a:gd name="T74" fmla="*/ 0 w 109"/>
                  <a:gd name="T75" fmla="*/ 0 h 130"/>
                  <a:gd name="T76" fmla="*/ 0 w 109"/>
                  <a:gd name="T77" fmla="*/ 0 h 130"/>
                  <a:gd name="T78" fmla="*/ 0 w 109"/>
                  <a:gd name="T79" fmla="*/ 0 h 130"/>
                  <a:gd name="T80" fmla="*/ 0 w 109"/>
                  <a:gd name="T81" fmla="*/ 0 h 130"/>
                  <a:gd name="T82" fmla="*/ 0 w 109"/>
                  <a:gd name="T83" fmla="*/ 0 h 130"/>
                  <a:gd name="T84" fmla="*/ 0 w 109"/>
                  <a:gd name="T85" fmla="*/ 0 h 1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30"/>
                  <a:gd name="T131" fmla="*/ 109 w 109"/>
                  <a:gd name="T132" fmla="*/ 130 h 1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2" name="Freeform 94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1"/>
              </a:xfrm>
              <a:custGeom>
                <a:avLst/>
                <a:gdLst>
                  <a:gd name="T0" fmla="*/ 0 w 100"/>
                  <a:gd name="T1" fmla="*/ 0 h 119"/>
                  <a:gd name="T2" fmla="*/ 0 w 100"/>
                  <a:gd name="T3" fmla="*/ 0 h 119"/>
                  <a:gd name="T4" fmla="*/ 0 w 100"/>
                  <a:gd name="T5" fmla="*/ 0 h 119"/>
                  <a:gd name="T6" fmla="*/ 0 w 100"/>
                  <a:gd name="T7" fmla="*/ 0 h 119"/>
                  <a:gd name="T8" fmla="*/ 0 w 100"/>
                  <a:gd name="T9" fmla="*/ 0 h 119"/>
                  <a:gd name="T10" fmla="*/ 0 w 100"/>
                  <a:gd name="T11" fmla="*/ 0 h 119"/>
                  <a:gd name="T12" fmla="*/ 0 w 100"/>
                  <a:gd name="T13" fmla="*/ 0 h 119"/>
                  <a:gd name="T14" fmla="*/ 0 w 100"/>
                  <a:gd name="T15" fmla="*/ 0 h 119"/>
                  <a:gd name="T16" fmla="*/ 0 w 100"/>
                  <a:gd name="T17" fmla="*/ 0 h 119"/>
                  <a:gd name="T18" fmla="*/ 0 w 100"/>
                  <a:gd name="T19" fmla="*/ 0 h 119"/>
                  <a:gd name="T20" fmla="*/ 0 w 100"/>
                  <a:gd name="T21" fmla="*/ 0 h 119"/>
                  <a:gd name="T22" fmla="*/ 0 w 100"/>
                  <a:gd name="T23" fmla="*/ 0 h 119"/>
                  <a:gd name="T24" fmla="*/ 0 w 100"/>
                  <a:gd name="T25" fmla="*/ 0 h 119"/>
                  <a:gd name="T26" fmla="*/ 0 w 100"/>
                  <a:gd name="T27" fmla="*/ 0 h 119"/>
                  <a:gd name="T28" fmla="*/ 0 w 100"/>
                  <a:gd name="T29" fmla="*/ 0 h 119"/>
                  <a:gd name="T30" fmla="*/ 0 w 100"/>
                  <a:gd name="T31" fmla="*/ 0 h 119"/>
                  <a:gd name="T32" fmla="*/ 0 w 100"/>
                  <a:gd name="T33" fmla="*/ 0 h 119"/>
                  <a:gd name="T34" fmla="*/ 0 w 100"/>
                  <a:gd name="T35" fmla="*/ 0 h 119"/>
                  <a:gd name="T36" fmla="*/ 0 w 100"/>
                  <a:gd name="T37" fmla="*/ 0 h 119"/>
                  <a:gd name="T38" fmla="*/ 0 w 100"/>
                  <a:gd name="T39" fmla="*/ 0 h 119"/>
                  <a:gd name="T40" fmla="*/ 0 w 100"/>
                  <a:gd name="T41" fmla="*/ 0 h 119"/>
                  <a:gd name="T42" fmla="*/ 0 w 100"/>
                  <a:gd name="T43" fmla="*/ 0 h 119"/>
                  <a:gd name="T44" fmla="*/ 0 w 100"/>
                  <a:gd name="T45" fmla="*/ 0 h 119"/>
                  <a:gd name="T46" fmla="*/ 0 w 100"/>
                  <a:gd name="T47" fmla="*/ 0 h 119"/>
                  <a:gd name="T48" fmla="*/ 0 w 100"/>
                  <a:gd name="T49" fmla="*/ 0 h 119"/>
                  <a:gd name="T50" fmla="*/ 0 w 100"/>
                  <a:gd name="T51" fmla="*/ 0 h 119"/>
                  <a:gd name="T52" fmla="*/ 0 w 100"/>
                  <a:gd name="T53" fmla="*/ 0 h 119"/>
                  <a:gd name="T54" fmla="*/ 0 w 100"/>
                  <a:gd name="T55" fmla="*/ 0 h 119"/>
                  <a:gd name="T56" fmla="*/ 0 w 100"/>
                  <a:gd name="T57" fmla="*/ 0 h 119"/>
                  <a:gd name="T58" fmla="*/ 0 w 100"/>
                  <a:gd name="T59" fmla="*/ 0 h 119"/>
                  <a:gd name="T60" fmla="*/ 0 w 100"/>
                  <a:gd name="T61" fmla="*/ 0 h 119"/>
                  <a:gd name="T62" fmla="*/ 0 w 100"/>
                  <a:gd name="T63" fmla="*/ 0 h 119"/>
                  <a:gd name="T64" fmla="*/ 0 w 100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0"/>
                  <a:gd name="T100" fmla="*/ 0 h 119"/>
                  <a:gd name="T101" fmla="*/ 100 w 100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3" name="Freeform 95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0 w 91"/>
                  <a:gd name="T1" fmla="*/ 0 h 108"/>
                  <a:gd name="T2" fmla="*/ 0 w 91"/>
                  <a:gd name="T3" fmla="*/ 0 h 108"/>
                  <a:gd name="T4" fmla="*/ 0 w 91"/>
                  <a:gd name="T5" fmla="*/ 0 h 108"/>
                  <a:gd name="T6" fmla="*/ 0 w 91"/>
                  <a:gd name="T7" fmla="*/ 0 h 108"/>
                  <a:gd name="T8" fmla="*/ 0 w 91"/>
                  <a:gd name="T9" fmla="*/ 0 h 108"/>
                  <a:gd name="T10" fmla="*/ 0 w 91"/>
                  <a:gd name="T11" fmla="*/ 0 h 108"/>
                  <a:gd name="T12" fmla="*/ 0 w 91"/>
                  <a:gd name="T13" fmla="*/ 0 h 108"/>
                  <a:gd name="T14" fmla="*/ 0 w 91"/>
                  <a:gd name="T15" fmla="*/ 0 h 108"/>
                  <a:gd name="T16" fmla="*/ 0 w 91"/>
                  <a:gd name="T17" fmla="*/ 0 h 108"/>
                  <a:gd name="T18" fmla="*/ 0 w 91"/>
                  <a:gd name="T19" fmla="*/ 0 h 108"/>
                  <a:gd name="T20" fmla="*/ 0 w 91"/>
                  <a:gd name="T21" fmla="*/ 0 h 108"/>
                  <a:gd name="T22" fmla="*/ 0 w 91"/>
                  <a:gd name="T23" fmla="*/ 0 h 108"/>
                  <a:gd name="T24" fmla="*/ 0 w 91"/>
                  <a:gd name="T25" fmla="*/ 0 h 108"/>
                  <a:gd name="T26" fmla="*/ 0 w 91"/>
                  <a:gd name="T27" fmla="*/ 0 h 108"/>
                  <a:gd name="T28" fmla="*/ 0 w 91"/>
                  <a:gd name="T29" fmla="*/ 0 h 108"/>
                  <a:gd name="T30" fmla="*/ 0 w 91"/>
                  <a:gd name="T31" fmla="*/ 0 h 108"/>
                  <a:gd name="T32" fmla="*/ 0 w 91"/>
                  <a:gd name="T33" fmla="*/ 0 h 108"/>
                  <a:gd name="T34" fmla="*/ 0 w 91"/>
                  <a:gd name="T35" fmla="*/ 0 h 108"/>
                  <a:gd name="T36" fmla="*/ 0 w 91"/>
                  <a:gd name="T37" fmla="*/ 0 h 108"/>
                  <a:gd name="T38" fmla="*/ 0 w 91"/>
                  <a:gd name="T39" fmla="*/ 0 h 108"/>
                  <a:gd name="T40" fmla="*/ 0 w 91"/>
                  <a:gd name="T41" fmla="*/ 0 h 108"/>
                  <a:gd name="T42" fmla="*/ 0 w 91"/>
                  <a:gd name="T43" fmla="*/ 0 h 108"/>
                  <a:gd name="T44" fmla="*/ 0 w 91"/>
                  <a:gd name="T45" fmla="*/ 0 h 108"/>
                  <a:gd name="T46" fmla="*/ 0 w 91"/>
                  <a:gd name="T47" fmla="*/ 0 h 108"/>
                  <a:gd name="T48" fmla="*/ 0 w 91"/>
                  <a:gd name="T49" fmla="*/ 0 h 108"/>
                  <a:gd name="T50" fmla="*/ 0 w 91"/>
                  <a:gd name="T51" fmla="*/ 0 h 108"/>
                  <a:gd name="T52" fmla="*/ 0 w 91"/>
                  <a:gd name="T53" fmla="*/ 0 h 108"/>
                  <a:gd name="T54" fmla="*/ 0 w 91"/>
                  <a:gd name="T55" fmla="*/ 0 h 108"/>
                  <a:gd name="T56" fmla="*/ 0 w 91"/>
                  <a:gd name="T57" fmla="*/ 0 h 108"/>
                  <a:gd name="T58" fmla="*/ 0 w 91"/>
                  <a:gd name="T59" fmla="*/ 0 h 108"/>
                  <a:gd name="T60" fmla="*/ 0 w 91"/>
                  <a:gd name="T61" fmla="*/ 0 h 108"/>
                  <a:gd name="T62" fmla="*/ 0 w 91"/>
                  <a:gd name="T63" fmla="*/ 0 h 108"/>
                  <a:gd name="T64" fmla="*/ 0 w 91"/>
                  <a:gd name="T65" fmla="*/ 0 h 10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1"/>
                  <a:gd name="T100" fmla="*/ 0 h 108"/>
                  <a:gd name="T101" fmla="*/ 91 w 91"/>
                  <a:gd name="T102" fmla="*/ 108 h 10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4" name="Freeform 96"/>
              <p:cNvSpPr>
                <a:spLocks noEditPoints="1"/>
              </p:cNvSpPr>
              <p:nvPr/>
            </p:nvSpPr>
            <p:spPr bwMode="auto">
              <a:xfrm>
                <a:off x="1153" y="2650"/>
                <a:ext cx="17" cy="17"/>
              </a:xfrm>
              <a:custGeom>
                <a:avLst/>
                <a:gdLst>
                  <a:gd name="T0" fmla="*/ 0 w 82"/>
                  <a:gd name="T1" fmla="*/ 0 h 97"/>
                  <a:gd name="T2" fmla="*/ 0 w 82"/>
                  <a:gd name="T3" fmla="*/ 0 h 97"/>
                  <a:gd name="T4" fmla="*/ 0 w 82"/>
                  <a:gd name="T5" fmla="*/ 0 h 97"/>
                  <a:gd name="T6" fmla="*/ 0 w 82"/>
                  <a:gd name="T7" fmla="*/ 0 h 97"/>
                  <a:gd name="T8" fmla="*/ 0 w 82"/>
                  <a:gd name="T9" fmla="*/ 0 h 97"/>
                  <a:gd name="T10" fmla="*/ 0 w 82"/>
                  <a:gd name="T11" fmla="*/ 0 h 97"/>
                  <a:gd name="T12" fmla="*/ 0 w 82"/>
                  <a:gd name="T13" fmla="*/ 0 h 97"/>
                  <a:gd name="T14" fmla="*/ 0 w 82"/>
                  <a:gd name="T15" fmla="*/ 0 h 97"/>
                  <a:gd name="T16" fmla="*/ 0 w 82"/>
                  <a:gd name="T17" fmla="*/ 0 h 97"/>
                  <a:gd name="T18" fmla="*/ 0 w 82"/>
                  <a:gd name="T19" fmla="*/ 0 h 97"/>
                  <a:gd name="T20" fmla="*/ 0 w 82"/>
                  <a:gd name="T21" fmla="*/ 0 h 97"/>
                  <a:gd name="T22" fmla="*/ 0 w 82"/>
                  <a:gd name="T23" fmla="*/ 0 h 97"/>
                  <a:gd name="T24" fmla="*/ 0 w 82"/>
                  <a:gd name="T25" fmla="*/ 0 h 97"/>
                  <a:gd name="T26" fmla="*/ 0 w 82"/>
                  <a:gd name="T27" fmla="*/ 0 h 97"/>
                  <a:gd name="T28" fmla="*/ 0 w 82"/>
                  <a:gd name="T29" fmla="*/ 0 h 97"/>
                  <a:gd name="T30" fmla="*/ 0 w 82"/>
                  <a:gd name="T31" fmla="*/ 0 h 97"/>
                  <a:gd name="T32" fmla="*/ 0 w 82"/>
                  <a:gd name="T33" fmla="*/ 0 h 97"/>
                  <a:gd name="T34" fmla="*/ 0 w 82"/>
                  <a:gd name="T35" fmla="*/ 0 h 97"/>
                  <a:gd name="T36" fmla="*/ 0 w 82"/>
                  <a:gd name="T37" fmla="*/ 0 h 97"/>
                  <a:gd name="T38" fmla="*/ 0 w 82"/>
                  <a:gd name="T39" fmla="*/ 0 h 97"/>
                  <a:gd name="T40" fmla="*/ 0 w 82"/>
                  <a:gd name="T41" fmla="*/ 0 h 97"/>
                  <a:gd name="T42" fmla="*/ 0 w 82"/>
                  <a:gd name="T43" fmla="*/ 0 h 97"/>
                  <a:gd name="T44" fmla="*/ 0 w 82"/>
                  <a:gd name="T45" fmla="*/ 0 h 97"/>
                  <a:gd name="T46" fmla="*/ 0 w 82"/>
                  <a:gd name="T47" fmla="*/ 0 h 97"/>
                  <a:gd name="T48" fmla="*/ 0 w 82"/>
                  <a:gd name="T49" fmla="*/ 0 h 97"/>
                  <a:gd name="T50" fmla="*/ 0 w 82"/>
                  <a:gd name="T51" fmla="*/ 0 h 97"/>
                  <a:gd name="T52" fmla="*/ 0 w 82"/>
                  <a:gd name="T53" fmla="*/ 0 h 97"/>
                  <a:gd name="T54" fmla="*/ 0 w 82"/>
                  <a:gd name="T55" fmla="*/ 0 h 97"/>
                  <a:gd name="T56" fmla="*/ 0 w 82"/>
                  <a:gd name="T57" fmla="*/ 0 h 97"/>
                  <a:gd name="T58" fmla="*/ 0 w 82"/>
                  <a:gd name="T59" fmla="*/ 0 h 97"/>
                  <a:gd name="T60" fmla="*/ 0 w 82"/>
                  <a:gd name="T61" fmla="*/ 0 h 97"/>
                  <a:gd name="T62" fmla="*/ 0 w 82"/>
                  <a:gd name="T63" fmla="*/ 0 h 97"/>
                  <a:gd name="T64" fmla="*/ 0 w 82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"/>
                  <a:gd name="T100" fmla="*/ 0 h 97"/>
                  <a:gd name="T101" fmla="*/ 82 w 82"/>
                  <a:gd name="T102" fmla="*/ 97 h 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5" name="Freeform 97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0 w 73"/>
                  <a:gd name="T1" fmla="*/ 0 h 86"/>
                  <a:gd name="T2" fmla="*/ 0 w 73"/>
                  <a:gd name="T3" fmla="*/ 0 h 86"/>
                  <a:gd name="T4" fmla="*/ 0 w 73"/>
                  <a:gd name="T5" fmla="*/ 0 h 86"/>
                  <a:gd name="T6" fmla="*/ 0 w 73"/>
                  <a:gd name="T7" fmla="*/ 0 h 86"/>
                  <a:gd name="T8" fmla="*/ 0 w 73"/>
                  <a:gd name="T9" fmla="*/ 0 h 86"/>
                  <a:gd name="T10" fmla="*/ 0 w 73"/>
                  <a:gd name="T11" fmla="*/ 0 h 86"/>
                  <a:gd name="T12" fmla="*/ 0 w 73"/>
                  <a:gd name="T13" fmla="*/ 0 h 86"/>
                  <a:gd name="T14" fmla="*/ 0 w 73"/>
                  <a:gd name="T15" fmla="*/ 0 h 86"/>
                  <a:gd name="T16" fmla="*/ 0 w 73"/>
                  <a:gd name="T17" fmla="*/ 0 h 86"/>
                  <a:gd name="T18" fmla="*/ 0 w 73"/>
                  <a:gd name="T19" fmla="*/ 0 h 86"/>
                  <a:gd name="T20" fmla="*/ 0 w 73"/>
                  <a:gd name="T21" fmla="*/ 0 h 86"/>
                  <a:gd name="T22" fmla="*/ 0 w 73"/>
                  <a:gd name="T23" fmla="*/ 0 h 86"/>
                  <a:gd name="T24" fmla="*/ 0 w 73"/>
                  <a:gd name="T25" fmla="*/ 0 h 86"/>
                  <a:gd name="T26" fmla="*/ 0 w 73"/>
                  <a:gd name="T27" fmla="*/ 0 h 86"/>
                  <a:gd name="T28" fmla="*/ 0 w 73"/>
                  <a:gd name="T29" fmla="*/ 0 h 86"/>
                  <a:gd name="T30" fmla="*/ 0 w 73"/>
                  <a:gd name="T31" fmla="*/ 0 h 86"/>
                  <a:gd name="T32" fmla="*/ 0 w 73"/>
                  <a:gd name="T33" fmla="*/ 0 h 86"/>
                  <a:gd name="T34" fmla="*/ 0 w 73"/>
                  <a:gd name="T35" fmla="*/ 0 h 86"/>
                  <a:gd name="T36" fmla="*/ 0 w 73"/>
                  <a:gd name="T37" fmla="*/ 0 h 86"/>
                  <a:gd name="T38" fmla="*/ 0 w 73"/>
                  <a:gd name="T39" fmla="*/ 0 h 86"/>
                  <a:gd name="T40" fmla="*/ 0 w 73"/>
                  <a:gd name="T41" fmla="*/ 0 h 86"/>
                  <a:gd name="T42" fmla="*/ 0 w 73"/>
                  <a:gd name="T43" fmla="*/ 0 h 86"/>
                  <a:gd name="T44" fmla="*/ 0 w 73"/>
                  <a:gd name="T45" fmla="*/ 0 h 86"/>
                  <a:gd name="T46" fmla="*/ 0 w 73"/>
                  <a:gd name="T47" fmla="*/ 0 h 86"/>
                  <a:gd name="T48" fmla="*/ 0 w 73"/>
                  <a:gd name="T49" fmla="*/ 0 h 86"/>
                  <a:gd name="T50" fmla="*/ 0 w 73"/>
                  <a:gd name="T51" fmla="*/ 0 h 86"/>
                  <a:gd name="T52" fmla="*/ 0 w 73"/>
                  <a:gd name="T53" fmla="*/ 0 h 86"/>
                  <a:gd name="T54" fmla="*/ 0 w 73"/>
                  <a:gd name="T55" fmla="*/ 0 h 86"/>
                  <a:gd name="T56" fmla="*/ 0 w 73"/>
                  <a:gd name="T57" fmla="*/ 0 h 86"/>
                  <a:gd name="T58" fmla="*/ 0 w 73"/>
                  <a:gd name="T59" fmla="*/ 0 h 86"/>
                  <a:gd name="T60" fmla="*/ 0 w 73"/>
                  <a:gd name="T61" fmla="*/ 0 h 86"/>
                  <a:gd name="T62" fmla="*/ 0 w 73"/>
                  <a:gd name="T63" fmla="*/ 0 h 86"/>
                  <a:gd name="T64" fmla="*/ 0 w 73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3"/>
                  <a:gd name="T100" fmla="*/ 0 h 86"/>
                  <a:gd name="T101" fmla="*/ 73 w 73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6" name="Freeform 98"/>
              <p:cNvSpPr>
                <a:spLocks noEditPoints="1"/>
              </p:cNvSpPr>
              <p:nvPr/>
            </p:nvSpPr>
            <p:spPr bwMode="auto">
              <a:xfrm>
                <a:off x="1155" y="2650"/>
                <a:ext cx="13" cy="13"/>
              </a:xfrm>
              <a:custGeom>
                <a:avLst/>
                <a:gdLst>
                  <a:gd name="T0" fmla="*/ 0 w 64"/>
                  <a:gd name="T1" fmla="*/ 0 h 76"/>
                  <a:gd name="T2" fmla="*/ 0 w 64"/>
                  <a:gd name="T3" fmla="*/ 0 h 76"/>
                  <a:gd name="T4" fmla="*/ 0 w 64"/>
                  <a:gd name="T5" fmla="*/ 0 h 76"/>
                  <a:gd name="T6" fmla="*/ 0 w 64"/>
                  <a:gd name="T7" fmla="*/ 0 h 76"/>
                  <a:gd name="T8" fmla="*/ 0 w 64"/>
                  <a:gd name="T9" fmla="*/ 0 h 76"/>
                  <a:gd name="T10" fmla="*/ 0 w 64"/>
                  <a:gd name="T11" fmla="*/ 0 h 76"/>
                  <a:gd name="T12" fmla="*/ 0 w 64"/>
                  <a:gd name="T13" fmla="*/ 0 h 76"/>
                  <a:gd name="T14" fmla="*/ 0 w 64"/>
                  <a:gd name="T15" fmla="*/ 0 h 76"/>
                  <a:gd name="T16" fmla="*/ 0 w 64"/>
                  <a:gd name="T17" fmla="*/ 0 h 76"/>
                  <a:gd name="T18" fmla="*/ 0 w 64"/>
                  <a:gd name="T19" fmla="*/ 0 h 76"/>
                  <a:gd name="T20" fmla="*/ 0 w 64"/>
                  <a:gd name="T21" fmla="*/ 0 h 76"/>
                  <a:gd name="T22" fmla="*/ 0 w 64"/>
                  <a:gd name="T23" fmla="*/ 0 h 76"/>
                  <a:gd name="T24" fmla="*/ 0 w 64"/>
                  <a:gd name="T25" fmla="*/ 0 h 76"/>
                  <a:gd name="T26" fmla="*/ 0 w 64"/>
                  <a:gd name="T27" fmla="*/ 0 h 76"/>
                  <a:gd name="T28" fmla="*/ 0 w 64"/>
                  <a:gd name="T29" fmla="*/ 0 h 76"/>
                  <a:gd name="T30" fmla="*/ 0 w 64"/>
                  <a:gd name="T31" fmla="*/ 0 h 76"/>
                  <a:gd name="T32" fmla="*/ 0 w 64"/>
                  <a:gd name="T33" fmla="*/ 0 h 76"/>
                  <a:gd name="T34" fmla="*/ 0 w 64"/>
                  <a:gd name="T35" fmla="*/ 0 h 76"/>
                  <a:gd name="T36" fmla="*/ 0 w 64"/>
                  <a:gd name="T37" fmla="*/ 0 h 76"/>
                  <a:gd name="T38" fmla="*/ 0 w 64"/>
                  <a:gd name="T39" fmla="*/ 0 h 76"/>
                  <a:gd name="T40" fmla="*/ 0 w 64"/>
                  <a:gd name="T41" fmla="*/ 0 h 76"/>
                  <a:gd name="T42" fmla="*/ 0 w 64"/>
                  <a:gd name="T43" fmla="*/ 0 h 76"/>
                  <a:gd name="T44" fmla="*/ 0 w 64"/>
                  <a:gd name="T45" fmla="*/ 0 h 76"/>
                  <a:gd name="T46" fmla="*/ 0 w 64"/>
                  <a:gd name="T47" fmla="*/ 0 h 76"/>
                  <a:gd name="T48" fmla="*/ 0 w 64"/>
                  <a:gd name="T49" fmla="*/ 0 h 76"/>
                  <a:gd name="T50" fmla="*/ 0 w 64"/>
                  <a:gd name="T51" fmla="*/ 0 h 76"/>
                  <a:gd name="T52" fmla="*/ 0 w 64"/>
                  <a:gd name="T53" fmla="*/ 0 h 76"/>
                  <a:gd name="T54" fmla="*/ 0 w 64"/>
                  <a:gd name="T55" fmla="*/ 0 h 76"/>
                  <a:gd name="T56" fmla="*/ 0 w 64"/>
                  <a:gd name="T57" fmla="*/ 0 h 76"/>
                  <a:gd name="T58" fmla="*/ 0 w 64"/>
                  <a:gd name="T59" fmla="*/ 0 h 76"/>
                  <a:gd name="T60" fmla="*/ 0 w 64"/>
                  <a:gd name="T61" fmla="*/ 0 h 76"/>
                  <a:gd name="T62" fmla="*/ 0 w 64"/>
                  <a:gd name="T63" fmla="*/ 0 h 76"/>
                  <a:gd name="T64" fmla="*/ 0 w 64"/>
                  <a:gd name="T65" fmla="*/ 0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76"/>
                  <a:gd name="T101" fmla="*/ 64 w 64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7" name="Freeform 99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0 w 54"/>
                  <a:gd name="T1" fmla="*/ 0 h 65"/>
                  <a:gd name="T2" fmla="*/ 0 w 54"/>
                  <a:gd name="T3" fmla="*/ 0 h 65"/>
                  <a:gd name="T4" fmla="*/ 0 w 54"/>
                  <a:gd name="T5" fmla="*/ 0 h 65"/>
                  <a:gd name="T6" fmla="*/ 0 w 54"/>
                  <a:gd name="T7" fmla="*/ 0 h 65"/>
                  <a:gd name="T8" fmla="*/ 0 w 54"/>
                  <a:gd name="T9" fmla="*/ 0 h 65"/>
                  <a:gd name="T10" fmla="*/ 0 w 54"/>
                  <a:gd name="T11" fmla="*/ 0 h 65"/>
                  <a:gd name="T12" fmla="*/ 0 w 54"/>
                  <a:gd name="T13" fmla="*/ 0 h 65"/>
                  <a:gd name="T14" fmla="*/ 0 w 54"/>
                  <a:gd name="T15" fmla="*/ 0 h 65"/>
                  <a:gd name="T16" fmla="*/ 0 w 54"/>
                  <a:gd name="T17" fmla="*/ 0 h 65"/>
                  <a:gd name="T18" fmla="*/ 0 w 54"/>
                  <a:gd name="T19" fmla="*/ 0 h 65"/>
                  <a:gd name="T20" fmla="*/ 0 w 54"/>
                  <a:gd name="T21" fmla="*/ 0 h 65"/>
                  <a:gd name="T22" fmla="*/ 0 w 54"/>
                  <a:gd name="T23" fmla="*/ 0 h 65"/>
                  <a:gd name="T24" fmla="*/ 0 w 54"/>
                  <a:gd name="T25" fmla="*/ 0 h 65"/>
                  <a:gd name="T26" fmla="*/ 0 w 54"/>
                  <a:gd name="T27" fmla="*/ 0 h 65"/>
                  <a:gd name="T28" fmla="*/ 0 w 54"/>
                  <a:gd name="T29" fmla="*/ 0 h 65"/>
                  <a:gd name="T30" fmla="*/ 0 w 54"/>
                  <a:gd name="T31" fmla="*/ 0 h 65"/>
                  <a:gd name="T32" fmla="*/ 0 w 54"/>
                  <a:gd name="T33" fmla="*/ 0 h 65"/>
                  <a:gd name="T34" fmla="*/ 0 w 54"/>
                  <a:gd name="T35" fmla="*/ 0 h 65"/>
                  <a:gd name="T36" fmla="*/ 0 w 54"/>
                  <a:gd name="T37" fmla="*/ 0 h 65"/>
                  <a:gd name="T38" fmla="*/ 0 w 54"/>
                  <a:gd name="T39" fmla="*/ 0 h 65"/>
                  <a:gd name="T40" fmla="*/ 0 w 54"/>
                  <a:gd name="T41" fmla="*/ 0 h 65"/>
                  <a:gd name="T42" fmla="*/ 0 w 54"/>
                  <a:gd name="T43" fmla="*/ 0 h 65"/>
                  <a:gd name="T44" fmla="*/ 0 w 54"/>
                  <a:gd name="T45" fmla="*/ 0 h 65"/>
                  <a:gd name="T46" fmla="*/ 0 w 54"/>
                  <a:gd name="T47" fmla="*/ 0 h 65"/>
                  <a:gd name="T48" fmla="*/ 0 w 54"/>
                  <a:gd name="T49" fmla="*/ 0 h 65"/>
                  <a:gd name="T50" fmla="*/ 0 w 54"/>
                  <a:gd name="T51" fmla="*/ 0 h 65"/>
                  <a:gd name="T52" fmla="*/ 0 w 54"/>
                  <a:gd name="T53" fmla="*/ 0 h 65"/>
                  <a:gd name="T54" fmla="*/ 0 w 54"/>
                  <a:gd name="T55" fmla="*/ 0 h 65"/>
                  <a:gd name="T56" fmla="*/ 0 w 54"/>
                  <a:gd name="T57" fmla="*/ 0 h 65"/>
                  <a:gd name="T58" fmla="*/ 0 w 54"/>
                  <a:gd name="T59" fmla="*/ 0 h 65"/>
                  <a:gd name="T60" fmla="*/ 0 w 54"/>
                  <a:gd name="T61" fmla="*/ 0 h 65"/>
                  <a:gd name="T62" fmla="*/ 0 w 54"/>
                  <a:gd name="T63" fmla="*/ 0 h 65"/>
                  <a:gd name="T64" fmla="*/ 0 w 54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65"/>
                  <a:gd name="T101" fmla="*/ 54 w 54"/>
                  <a:gd name="T102" fmla="*/ 65 h 6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8" name="Freeform 100"/>
              <p:cNvSpPr>
                <a:spLocks noEditPoints="1"/>
              </p:cNvSpPr>
              <p:nvPr/>
            </p:nvSpPr>
            <p:spPr bwMode="auto">
              <a:xfrm>
                <a:off x="1159" y="2652"/>
                <a:ext cx="9" cy="9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0 h 54"/>
                  <a:gd name="T4" fmla="*/ 0 w 45"/>
                  <a:gd name="T5" fmla="*/ 0 h 54"/>
                  <a:gd name="T6" fmla="*/ 0 w 45"/>
                  <a:gd name="T7" fmla="*/ 0 h 54"/>
                  <a:gd name="T8" fmla="*/ 0 w 45"/>
                  <a:gd name="T9" fmla="*/ 0 h 54"/>
                  <a:gd name="T10" fmla="*/ 0 w 45"/>
                  <a:gd name="T11" fmla="*/ 0 h 54"/>
                  <a:gd name="T12" fmla="*/ 0 w 45"/>
                  <a:gd name="T13" fmla="*/ 0 h 54"/>
                  <a:gd name="T14" fmla="*/ 0 w 45"/>
                  <a:gd name="T15" fmla="*/ 0 h 54"/>
                  <a:gd name="T16" fmla="*/ 0 w 45"/>
                  <a:gd name="T17" fmla="*/ 0 h 54"/>
                  <a:gd name="T18" fmla="*/ 0 w 45"/>
                  <a:gd name="T19" fmla="*/ 0 h 54"/>
                  <a:gd name="T20" fmla="*/ 0 w 45"/>
                  <a:gd name="T21" fmla="*/ 0 h 54"/>
                  <a:gd name="T22" fmla="*/ 0 w 45"/>
                  <a:gd name="T23" fmla="*/ 0 h 54"/>
                  <a:gd name="T24" fmla="*/ 0 w 45"/>
                  <a:gd name="T25" fmla="*/ 0 h 54"/>
                  <a:gd name="T26" fmla="*/ 0 w 45"/>
                  <a:gd name="T27" fmla="*/ 0 h 54"/>
                  <a:gd name="T28" fmla="*/ 0 w 45"/>
                  <a:gd name="T29" fmla="*/ 0 h 54"/>
                  <a:gd name="T30" fmla="*/ 0 w 45"/>
                  <a:gd name="T31" fmla="*/ 0 h 54"/>
                  <a:gd name="T32" fmla="*/ 0 w 45"/>
                  <a:gd name="T33" fmla="*/ 0 h 54"/>
                  <a:gd name="T34" fmla="*/ 0 w 45"/>
                  <a:gd name="T35" fmla="*/ 0 h 54"/>
                  <a:gd name="T36" fmla="*/ 0 w 45"/>
                  <a:gd name="T37" fmla="*/ 0 h 54"/>
                  <a:gd name="T38" fmla="*/ 0 w 45"/>
                  <a:gd name="T39" fmla="*/ 0 h 54"/>
                  <a:gd name="T40" fmla="*/ 0 w 45"/>
                  <a:gd name="T41" fmla="*/ 0 h 54"/>
                  <a:gd name="T42" fmla="*/ 0 w 45"/>
                  <a:gd name="T43" fmla="*/ 0 h 54"/>
                  <a:gd name="T44" fmla="*/ 0 w 45"/>
                  <a:gd name="T45" fmla="*/ 0 h 54"/>
                  <a:gd name="T46" fmla="*/ 0 w 45"/>
                  <a:gd name="T47" fmla="*/ 0 h 54"/>
                  <a:gd name="T48" fmla="*/ 0 w 45"/>
                  <a:gd name="T49" fmla="*/ 0 h 54"/>
                  <a:gd name="T50" fmla="*/ 0 w 45"/>
                  <a:gd name="T51" fmla="*/ 0 h 54"/>
                  <a:gd name="T52" fmla="*/ 0 w 45"/>
                  <a:gd name="T53" fmla="*/ 0 h 54"/>
                  <a:gd name="T54" fmla="*/ 0 w 45"/>
                  <a:gd name="T55" fmla="*/ 0 h 54"/>
                  <a:gd name="T56" fmla="*/ 0 w 45"/>
                  <a:gd name="T57" fmla="*/ 0 h 54"/>
                  <a:gd name="T58" fmla="*/ 0 w 45"/>
                  <a:gd name="T59" fmla="*/ 0 h 54"/>
                  <a:gd name="T60" fmla="*/ 0 w 45"/>
                  <a:gd name="T61" fmla="*/ 0 h 54"/>
                  <a:gd name="T62" fmla="*/ 0 w 45"/>
                  <a:gd name="T63" fmla="*/ 0 h 54"/>
                  <a:gd name="T64" fmla="*/ 0 w 45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5"/>
                  <a:gd name="T100" fmla="*/ 0 h 54"/>
                  <a:gd name="T101" fmla="*/ 45 w 45"/>
                  <a:gd name="T102" fmla="*/ 54 h 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9" name="Freeform 101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0 w 36"/>
                  <a:gd name="T1" fmla="*/ 0 h 43"/>
                  <a:gd name="T2" fmla="*/ 0 w 36"/>
                  <a:gd name="T3" fmla="*/ 0 h 43"/>
                  <a:gd name="T4" fmla="*/ 0 w 36"/>
                  <a:gd name="T5" fmla="*/ 0 h 43"/>
                  <a:gd name="T6" fmla="*/ 0 w 36"/>
                  <a:gd name="T7" fmla="*/ 0 h 43"/>
                  <a:gd name="T8" fmla="*/ 0 w 36"/>
                  <a:gd name="T9" fmla="*/ 0 h 43"/>
                  <a:gd name="T10" fmla="*/ 0 w 36"/>
                  <a:gd name="T11" fmla="*/ 0 h 43"/>
                  <a:gd name="T12" fmla="*/ 0 w 36"/>
                  <a:gd name="T13" fmla="*/ 0 h 43"/>
                  <a:gd name="T14" fmla="*/ 0 w 36"/>
                  <a:gd name="T15" fmla="*/ 0 h 43"/>
                  <a:gd name="T16" fmla="*/ 0 w 36"/>
                  <a:gd name="T17" fmla="*/ 0 h 43"/>
                  <a:gd name="T18" fmla="*/ 0 w 36"/>
                  <a:gd name="T19" fmla="*/ 0 h 43"/>
                  <a:gd name="T20" fmla="*/ 0 w 36"/>
                  <a:gd name="T21" fmla="*/ 0 h 43"/>
                  <a:gd name="T22" fmla="*/ 0 w 36"/>
                  <a:gd name="T23" fmla="*/ 0 h 43"/>
                  <a:gd name="T24" fmla="*/ 0 w 36"/>
                  <a:gd name="T25" fmla="*/ 0 h 43"/>
                  <a:gd name="T26" fmla="*/ 0 w 36"/>
                  <a:gd name="T27" fmla="*/ 0 h 43"/>
                  <a:gd name="T28" fmla="*/ 0 w 36"/>
                  <a:gd name="T29" fmla="*/ 0 h 43"/>
                  <a:gd name="T30" fmla="*/ 0 w 36"/>
                  <a:gd name="T31" fmla="*/ 0 h 43"/>
                  <a:gd name="T32" fmla="*/ 0 w 36"/>
                  <a:gd name="T33" fmla="*/ 0 h 43"/>
                  <a:gd name="T34" fmla="*/ 0 w 36"/>
                  <a:gd name="T35" fmla="*/ 0 h 43"/>
                  <a:gd name="T36" fmla="*/ 0 w 36"/>
                  <a:gd name="T37" fmla="*/ 0 h 43"/>
                  <a:gd name="T38" fmla="*/ 0 w 36"/>
                  <a:gd name="T39" fmla="*/ 0 h 43"/>
                  <a:gd name="T40" fmla="*/ 0 w 36"/>
                  <a:gd name="T41" fmla="*/ 0 h 43"/>
                  <a:gd name="T42" fmla="*/ 0 w 36"/>
                  <a:gd name="T43" fmla="*/ 0 h 43"/>
                  <a:gd name="T44" fmla="*/ 0 w 36"/>
                  <a:gd name="T45" fmla="*/ 0 h 43"/>
                  <a:gd name="T46" fmla="*/ 0 w 36"/>
                  <a:gd name="T47" fmla="*/ 0 h 43"/>
                  <a:gd name="T48" fmla="*/ 0 w 36"/>
                  <a:gd name="T49" fmla="*/ 0 h 43"/>
                  <a:gd name="T50" fmla="*/ 0 w 36"/>
                  <a:gd name="T51" fmla="*/ 0 h 43"/>
                  <a:gd name="T52" fmla="*/ 0 w 36"/>
                  <a:gd name="T53" fmla="*/ 0 h 43"/>
                  <a:gd name="T54" fmla="*/ 0 w 36"/>
                  <a:gd name="T55" fmla="*/ 0 h 43"/>
                  <a:gd name="T56" fmla="*/ 0 w 36"/>
                  <a:gd name="T57" fmla="*/ 0 h 43"/>
                  <a:gd name="T58" fmla="*/ 0 w 36"/>
                  <a:gd name="T59" fmla="*/ 0 h 43"/>
                  <a:gd name="T60" fmla="*/ 0 w 36"/>
                  <a:gd name="T61" fmla="*/ 0 h 43"/>
                  <a:gd name="T62" fmla="*/ 0 w 36"/>
                  <a:gd name="T63" fmla="*/ 0 h 43"/>
                  <a:gd name="T64" fmla="*/ 0 w 36"/>
                  <a:gd name="T65" fmla="*/ 0 h 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43"/>
                  <a:gd name="T101" fmla="*/ 36 w 36"/>
                  <a:gd name="T102" fmla="*/ 43 h 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0" name="Freeform 102"/>
              <p:cNvSpPr/>
              <p:nvPr/>
            </p:nvSpPr>
            <p:spPr bwMode="auto">
              <a:xfrm>
                <a:off x="1159" y="2656"/>
                <a:ext cx="5" cy="5"/>
              </a:xfrm>
              <a:custGeom>
                <a:avLst/>
                <a:gdLst>
                  <a:gd name="T0" fmla="*/ 0 w 27"/>
                  <a:gd name="T1" fmla="*/ 0 h 32"/>
                  <a:gd name="T2" fmla="*/ 0 w 27"/>
                  <a:gd name="T3" fmla="*/ 0 h 32"/>
                  <a:gd name="T4" fmla="*/ 0 w 27"/>
                  <a:gd name="T5" fmla="*/ 0 h 32"/>
                  <a:gd name="T6" fmla="*/ 0 w 27"/>
                  <a:gd name="T7" fmla="*/ 0 h 32"/>
                  <a:gd name="T8" fmla="*/ 0 w 27"/>
                  <a:gd name="T9" fmla="*/ 0 h 32"/>
                  <a:gd name="T10" fmla="*/ 0 w 27"/>
                  <a:gd name="T11" fmla="*/ 0 h 32"/>
                  <a:gd name="T12" fmla="*/ 0 w 27"/>
                  <a:gd name="T13" fmla="*/ 0 h 32"/>
                  <a:gd name="T14" fmla="*/ 0 w 27"/>
                  <a:gd name="T15" fmla="*/ 0 h 32"/>
                  <a:gd name="T16" fmla="*/ 0 w 27"/>
                  <a:gd name="T17" fmla="*/ 0 h 32"/>
                  <a:gd name="T18" fmla="*/ 0 w 27"/>
                  <a:gd name="T19" fmla="*/ 0 h 32"/>
                  <a:gd name="T20" fmla="*/ 0 w 27"/>
                  <a:gd name="T21" fmla="*/ 0 h 32"/>
                  <a:gd name="T22" fmla="*/ 0 w 27"/>
                  <a:gd name="T23" fmla="*/ 0 h 32"/>
                  <a:gd name="T24" fmla="*/ 0 w 27"/>
                  <a:gd name="T25" fmla="*/ 0 h 32"/>
                  <a:gd name="T26" fmla="*/ 0 w 27"/>
                  <a:gd name="T27" fmla="*/ 0 h 32"/>
                  <a:gd name="T28" fmla="*/ 0 w 27"/>
                  <a:gd name="T29" fmla="*/ 0 h 32"/>
                  <a:gd name="T30" fmla="*/ 0 w 27"/>
                  <a:gd name="T31" fmla="*/ 0 h 32"/>
                  <a:gd name="T32" fmla="*/ 0 w 27"/>
                  <a:gd name="T33" fmla="*/ 0 h 32"/>
                  <a:gd name="T34" fmla="*/ 0 w 27"/>
                  <a:gd name="T35" fmla="*/ 0 h 32"/>
                  <a:gd name="T36" fmla="*/ 0 w 27"/>
                  <a:gd name="T37" fmla="*/ 0 h 32"/>
                  <a:gd name="T38" fmla="*/ 0 w 27"/>
                  <a:gd name="T39" fmla="*/ 0 h 32"/>
                  <a:gd name="T40" fmla="*/ 0 w 27"/>
                  <a:gd name="T41" fmla="*/ 0 h 32"/>
                  <a:gd name="T42" fmla="*/ 0 w 27"/>
                  <a:gd name="T43" fmla="*/ 0 h 32"/>
                  <a:gd name="T44" fmla="*/ 0 w 27"/>
                  <a:gd name="T45" fmla="*/ 0 h 32"/>
                  <a:gd name="T46" fmla="*/ 0 w 27"/>
                  <a:gd name="T47" fmla="*/ 0 h 32"/>
                  <a:gd name="T48" fmla="*/ 0 w 27"/>
                  <a:gd name="T49" fmla="*/ 0 h 32"/>
                  <a:gd name="T50" fmla="*/ 0 w 27"/>
                  <a:gd name="T51" fmla="*/ 0 h 32"/>
                  <a:gd name="T52" fmla="*/ 0 w 27"/>
                  <a:gd name="T53" fmla="*/ 0 h 32"/>
                  <a:gd name="T54" fmla="*/ 0 w 27"/>
                  <a:gd name="T55" fmla="*/ 0 h 32"/>
                  <a:gd name="T56" fmla="*/ 0 w 27"/>
                  <a:gd name="T57" fmla="*/ 0 h 32"/>
                  <a:gd name="T58" fmla="*/ 0 w 27"/>
                  <a:gd name="T59" fmla="*/ 0 h 32"/>
                  <a:gd name="T60" fmla="*/ 0 w 27"/>
                  <a:gd name="T61" fmla="*/ 0 h 32"/>
                  <a:gd name="T62" fmla="*/ 0 w 27"/>
                  <a:gd name="T63" fmla="*/ 0 h 32"/>
                  <a:gd name="T64" fmla="*/ 0 w 27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32"/>
                  <a:gd name="T101" fmla="*/ 27 w 27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1" name="Freeform 103"/>
              <p:cNvSpPr/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w 18"/>
                  <a:gd name="T19" fmla="*/ 0 h 22"/>
                  <a:gd name="T20" fmla="*/ 0 w 18"/>
                  <a:gd name="T21" fmla="*/ 0 h 22"/>
                  <a:gd name="T22" fmla="*/ 0 w 18"/>
                  <a:gd name="T23" fmla="*/ 0 h 22"/>
                  <a:gd name="T24" fmla="*/ 0 w 18"/>
                  <a:gd name="T25" fmla="*/ 0 h 22"/>
                  <a:gd name="T26" fmla="*/ 0 w 18"/>
                  <a:gd name="T27" fmla="*/ 0 h 22"/>
                  <a:gd name="T28" fmla="*/ 0 w 18"/>
                  <a:gd name="T29" fmla="*/ 0 h 22"/>
                  <a:gd name="T30" fmla="*/ 0 w 18"/>
                  <a:gd name="T31" fmla="*/ 0 h 22"/>
                  <a:gd name="T32" fmla="*/ 0 w 18"/>
                  <a:gd name="T33" fmla="*/ 0 h 22"/>
                  <a:gd name="T34" fmla="*/ 0 w 18"/>
                  <a:gd name="T35" fmla="*/ 0 h 22"/>
                  <a:gd name="T36" fmla="*/ 0 w 18"/>
                  <a:gd name="T37" fmla="*/ 0 h 22"/>
                  <a:gd name="T38" fmla="*/ 0 w 18"/>
                  <a:gd name="T39" fmla="*/ 0 h 22"/>
                  <a:gd name="T40" fmla="*/ 0 w 18"/>
                  <a:gd name="T41" fmla="*/ 0 h 22"/>
                  <a:gd name="T42" fmla="*/ 0 w 18"/>
                  <a:gd name="T43" fmla="*/ 0 h 22"/>
                  <a:gd name="T44" fmla="*/ 0 w 18"/>
                  <a:gd name="T45" fmla="*/ 0 h 22"/>
                  <a:gd name="T46" fmla="*/ 0 w 18"/>
                  <a:gd name="T47" fmla="*/ 0 h 22"/>
                  <a:gd name="T48" fmla="*/ 0 w 18"/>
                  <a:gd name="T49" fmla="*/ 0 h 22"/>
                  <a:gd name="T50" fmla="*/ 0 w 18"/>
                  <a:gd name="T51" fmla="*/ 0 h 22"/>
                  <a:gd name="T52" fmla="*/ 0 w 18"/>
                  <a:gd name="T53" fmla="*/ 0 h 22"/>
                  <a:gd name="T54" fmla="*/ 0 w 18"/>
                  <a:gd name="T55" fmla="*/ 0 h 22"/>
                  <a:gd name="T56" fmla="*/ 0 w 18"/>
                  <a:gd name="T57" fmla="*/ 0 h 22"/>
                  <a:gd name="T58" fmla="*/ 0 w 18"/>
                  <a:gd name="T59" fmla="*/ 0 h 22"/>
                  <a:gd name="T60" fmla="*/ 0 w 18"/>
                  <a:gd name="T61" fmla="*/ 0 h 22"/>
                  <a:gd name="T62" fmla="*/ 0 w 18"/>
                  <a:gd name="T63" fmla="*/ 0 h 22"/>
                  <a:gd name="T64" fmla="*/ 0 w 18"/>
                  <a:gd name="T65" fmla="*/ 0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22"/>
                  <a:gd name="T101" fmla="*/ 18 w 18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2" name="Freeform 104"/>
              <p:cNvSpPr/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w 9"/>
                  <a:gd name="T13" fmla="*/ 0 h 11"/>
                  <a:gd name="T14" fmla="*/ 0 w 9"/>
                  <a:gd name="T15" fmla="*/ 0 h 11"/>
                  <a:gd name="T16" fmla="*/ 0 w 9"/>
                  <a:gd name="T17" fmla="*/ 0 h 11"/>
                  <a:gd name="T18" fmla="*/ 0 w 9"/>
                  <a:gd name="T19" fmla="*/ 0 h 11"/>
                  <a:gd name="T20" fmla="*/ 0 w 9"/>
                  <a:gd name="T21" fmla="*/ 0 h 11"/>
                  <a:gd name="T22" fmla="*/ 0 w 9"/>
                  <a:gd name="T23" fmla="*/ 0 h 11"/>
                  <a:gd name="T24" fmla="*/ 0 w 9"/>
                  <a:gd name="T25" fmla="*/ 0 h 11"/>
                  <a:gd name="T26" fmla="*/ 0 w 9"/>
                  <a:gd name="T27" fmla="*/ 0 h 11"/>
                  <a:gd name="T28" fmla="*/ 0 w 9"/>
                  <a:gd name="T29" fmla="*/ 0 h 11"/>
                  <a:gd name="T30" fmla="*/ 0 w 9"/>
                  <a:gd name="T31" fmla="*/ 0 h 11"/>
                  <a:gd name="T32" fmla="*/ 0 w 9"/>
                  <a:gd name="T33" fmla="*/ 0 h 11"/>
                  <a:gd name="T34" fmla="*/ 0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  <a:gd name="T40" fmla="*/ 0 w 9"/>
                  <a:gd name="T41" fmla="*/ 0 h 11"/>
                  <a:gd name="T42" fmla="*/ 0 w 9"/>
                  <a:gd name="T43" fmla="*/ 0 h 11"/>
                  <a:gd name="T44" fmla="*/ 0 w 9"/>
                  <a:gd name="T45" fmla="*/ 0 h 11"/>
                  <a:gd name="T46" fmla="*/ 0 w 9"/>
                  <a:gd name="T47" fmla="*/ 0 h 11"/>
                  <a:gd name="T48" fmla="*/ 0 w 9"/>
                  <a:gd name="T49" fmla="*/ 0 h 11"/>
                  <a:gd name="T50" fmla="*/ 0 w 9"/>
                  <a:gd name="T51" fmla="*/ 0 h 11"/>
                  <a:gd name="T52" fmla="*/ 0 w 9"/>
                  <a:gd name="T53" fmla="*/ 0 h 11"/>
                  <a:gd name="T54" fmla="*/ 0 w 9"/>
                  <a:gd name="T55" fmla="*/ 0 h 11"/>
                  <a:gd name="T56" fmla="*/ 0 w 9"/>
                  <a:gd name="T57" fmla="*/ 0 h 11"/>
                  <a:gd name="T58" fmla="*/ 0 w 9"/>
                  <a:gd name="T59" fmla="*/ 0 h 11"/>
                  <a:gd name="T60" fmla="*/ 0 w 9"/>
                  <a:gd name="T61" fmla="*/ 0 h 11"/>
                  <a:gd name="T62" fmla="*/ 0 w 9"/>
                  <a:gd name="T63" fmla="*/ 0 h 11"/>
                  <a:gd name="T64" fmla="*/ 0 w 9"/>
                  <a:gd name="T65" fmla="*/ 0 h 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"/>
                  <a:gd name="T100" fmla="*/ 0 h 11"/>
                  <a:gd name="T101" fmla="*/ 9 w 9"/>
                  <a:gd name="T102" fmla="*/ 11 h 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3" name="Freeform 105"/>
              <p:cNvSpPr/>
              <p:nvPr/>
            </p:nvSpPr>
            <p:spPr bwMode="auto">
              <a:xfrm>
                <a:off x="1043" y="2593"/>
                <a:ext cx="44" cy="48"/>
              </a:xfrm>
              <a:custGeom>
                <a:avLst/>
                <a:gdLst>
                  <a:gd name="T0" fmla="*/ 0 w 220"/>
                  <a:gd name="T1" fmla="*/ 0 h 284"/>
                  <a:gd name="T2" fmla="*/ 0 w 220"/>
                  <a:gd name="T3" fmla="*/ 0 h 284"/>
                  <a:gd name="T4" fmla="*/ 0 w 220"/>
                  <a:gd name="T5" fmla="*/ 0 h 284"/>
                  <a:gd name="T6" fmla="*/ 0 w 220"/>
                  <a:gd name="T7" fmla="*/ 0 h 284"/>
                  <a:gd name="T8" fmla="*/ 0 w 220"/>
                  <a:gd name="T9" fmla="*/ 0 h 284"/>
                  <a:gd name="T10" fmla="*/ 0 w 220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284"/>
                  <a:gd name="T20" fmla="*/ 220 w 220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4" name="Freeform 106"/>
              <p:cNvSpPr/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0 w 222"/>
                  <a:gd name="T1" fmla="*/ 0 h 157"/>
                  <a:gd name="T2" fmla="*/ 0 w 222"/>
                  <a:gd name="T3" fmla="*/ 0 h 157"/>
                  <a:gd name="T4" fmla="*/ 0 w 222"/>
                  <a:gd name="T5" fmla="*/ 0 h 157"/>
                  <a:gd name="T6" fmla="*/ 0 w 222"/>
                  <a:gd name="T7" fmla="*/ 0 h 157"/>
                  <a:gd name="T8" fmla="*/ 0 w 222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57"/>
                  <a:gd name="T17" fmla="*/ 222 w 222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5" name="Freeform 107"/>
              <p:cNvSpPr/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0 w 63"/>
                  <a:gd name="T1" fmla="*/ 0 h 89"/>
                  <a:gd name="T2" fmla="*/ 0 w 63"/>
                  <a:gd name="T3" fmla="*/ 0 h 89"/>
                  <a:gd name="T4" fmla="*/ 0 w 63"/>
                  <a:gd name="T5" fmla="*/ 0 h 89"/>
                  <a:gd name="T6" fmla="*/ 0 w 63"/>
                  <a:gd name="T7" fmla="*/ 0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9"/>
                  <a:gd name="T14" fmla="*/ 63 w 63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6" name="Freeform 108"/>
              <p:cNvSpPr/>
              <p:nvPr/>
            </p:nvSpPr>
            <p:spPr bwMode="auto">
              <a:xfrm>
                <a:off x="1044" y="2601"/>
                <a:ext cx="13" cy="8"/>
              </a:xfrm>
              <a:custGeom>
                <a:avLst/>
                <a:gdLst>
                  <a:gd name="T0" fmla="*/ 0 w 63"/>
                  <a:gd name="T1" fmla="*/ 0 h 46"/>
                  <a:gd name="T2" fmla="*/ 0 w 63"/>
                  <a:gd name="T3" fmla="*/ 0 h 46"/>
                  <a:gd name="T4" fmla="*/ 0 w 63"/>
                  <a:gd name="T5" fmla="*/ 0 h 46"/>
                  <a:gd name="T6" fmla="*/ 0 w 63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6"/>
                  <a:gd name="T14" fmla="*/ 63 w 6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7" name="Freeform 109"/>
              <p:cNvSpPr/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0 w 463"/>
                  <a:gd name="T1" fmla="*/ 0 h 376"/>
                  <a:gd name="T2" fmla="*/ 0 w 463"/>
                  <a:gd name="T3" fmla="*/ 0 h 376"/>
                  <a:gd name="T4" fmla="*/ 0 w 463"/>
                  <a:gd name="T5" fmla="*/ 0 h 376"/>
                  <a:gd name="T6" fmla="*/ 0 w 463"/>
                  <a:gd name="T7" fmla="*/ 0 h 376"/>
                  <a:gd name="T8" fmla="*/ 0 w 463"/>
                  <a:gd name="T9" fmla="*/ 0 h 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76"/>
                  <a:gd name="T17" fmla="*/ 463 w 463"/>
                  <a:gd name="T18" fmla="*/ 376 h 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8" name="Freeform 110"/>
              <p:cNvSpPr/>
              <p:nvPr/>
            </p:nvSpPr>
            <p:spPr bwMode="auto">
              <a:xfrm>
                <a:off x="1068" y="2607"/>
                <a:ext cx="100" cy="72"/>
              </a:xfrm>
              <a:custGeom>
                <a:avLst/>
                <a:gdLst>
                  <a:gd name="T0" fmla="*/ 0 w 501"/>
                  <a:gd name="T1" fmla="*/ 0 h 430"/>
                  <a:gd name="T2" fmla="*/ 0 w 501"/>
                  <a:gd name="T3" fmla="*/ 0 h 430"/>
                  <a:gd name="T4" fmla="*/ 0 w 501"/>
                  <a:gd name="T5" fmla="*/ 0 h 430"/>
                  <a:gd name="T6" fmla="*/ 0 w 501"/>
                  <a:gd name="T7" fmla="*/ 0 h 430"/>
                  <a:gd name="T8" fmla="*/ 0 w 501"/>
                  <a:gd name="T9" fmla="*/ 0 h 430"/>
                  <a:gd name="T10" fmla="*/ 0 w 501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1"/>
                  <a:gd name="T19" fmla="*/ 0 h 430"/>
                  <a:gd name="T20" fmla="*/ 501 w 501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" name="Freeform 111"/>
              <p:cNvSpPr/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0 w 487"/>
                  <a:gd name="T1" fmla="*/ 0 h 367"/>
                  <a:gd name="T2" fmla="*/ 0 w 487"/>
                  <a:gd name="T3" fmla="*/ 0 h 367"/>
                  <a:gd name="T4" fmla="*/ 0 w 487"/>
                  <a:gd name="T5" fmla="*/ 0 h 367"/>
                  <a:gd name="T6" fmla="*/ 0 w 487"/>
                  <a:gd name="T7" fmla="*/ 0 h 367"/>
                  <a:gd name="T8" fmla="*/ 0 w 487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7"/>
                  <a:gd name="T16" fmla="*/ 0 h 367"/>
                  <a:gd name="T17" fmla="*/ 487 w 487"/>
                  <a:gd name="T18" fmla="*/ 367 h 3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0" name="Freeform 112"/>
              <p:cNvSpPr/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0 w 147"/>
                  <a:gd name="T1" fmla="*/ 0 h 276"/>
                  <a:gd name="T2" fmla="*/ 0 w 147"/>
                  <a:gd name="T3" fmla="*/ 0 h 276"/>
                  <a:gd name="T4" fmla="*/ 0 w 147"/>
                  <a:gd name="T5" fmla="*/ 0 h 276"/>
                  <a:gd name="T6" fmla="*/ 0 w 147"/>
                  <a:gd name="T7" fmla="*/ 0 h 276"/>
                  <a:gd name="T8" fmla="*/ 0 w 147"/>
                  <a:gd name="T9" fmla="*/ 0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76"/>
                  <a:gd name="T17" fmla="*/ 147 w 147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1" name="Freeform 113"/>
              <p:cNvSpPr/>
              <p:nvPr/>
            </p:nvSpPr>
            <p:spPr bwMode="auto">
              <a:xfrm>
                <a:off x="1154" y="2644"/>
                <a:ext cx="23" cy="34"/>
              </a:xfrm>
              <a:custGeom>
                <a:avLst/>
                <a:gdLst>
                  <a:gd name="T0" fmla="*/ 0 w 114"/>
                  <a:gd name="T1" fmla="*/ 0 h 209"/>
                  <a:gd name="T2" fmla="*/ 0 w 114"/>
                  <a:gd name="T3" fmla="*/ 0 h 209"/>
                  <a:gd name="T4" fmla="*/ 0 w 114"/>
                  <a:gd name="T5" fmla="*/ 0 h 209"/>
                  <a:gd name="T6" fmla="*/ 0 w 114"/>
                  <a:gd name="T7" fmla="*/ 0 h 209"/>
                  <a:gd name="T8" fmla="*/ 0 w 114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9"/>
                  <a:gd name="T17" fmla="*/ 114 w 114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2" name="Freeform 114"/>
              <p:cNvSpPr/>
              <p:nvPr/>
            </p:nvSpPr>
            <p:spPr bwMode="auto">
              <a:xfrm>
                <a:off x="1162" y="2646"/>
                <a:ext cx="11" cy="13"/>
              </a:xfrm>
              <a:custGeom>
                <a:avLst/>
                <a:gdLst>
                  <a:gd name="T0" fmla="*/ 0 w 51"/>
                  <a:gd name="T1" fmla="*/ 0 h 78"/>
                  <a:gd name="T2" fmla="*/ 0 w 51"/>
                  <a:gd name="T3" fmla="*/ 0 h 78"/>
                  <a:gd name="T4" fmla="*/ 0 w 51"/>
                  <a:gd name="T5" fmla="*/ 0 h 78"/>
                  <a:gd name="T6" fmla="*/ 0 w 51"/>
                  <a:gd name="T7" fmla="*/ 0 h 78"/>
                  <a:gd name="T8" fmla="*/ 0 w 51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8"/>
                  <a:gd name="T17" fmla="*/ 51 w 5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63" name="Text Box 61"/>
          <p:cNvSpPr txBox="1">
            <a:spLocks noChangeArrowheads="1"/>
          </p:cNvSpPr>
          <p:nvPr/>
        </p:nvSpPr>
        <p:spPr bwMode="auto">
          <a:xfrm>
            <a:off x="3765550" y="820738"/>
            <a:ext cx="1816100" cy="5794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小中见大</a:t>
            </a:r>
            <a:endParaRPr lang="zh-CN" altLang="en-US" b="1" kern="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 descr="2121338_90123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59025" y="2822575"/>
            <a:ext cx="5210175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课堂小结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5438" y="549275"/>
            <a:ext cx="4762500" cy="5794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rgbClr val="FF0000"/>
                </a:solidFill>
                <a:latin typeface="+mn-ea"/>
                <a:ea typeface="+mn-ea"/>
              </a:rPr>
              <a:t>归纳总结</a:t>
            </a:r>
            <a:endParaRPr lang="zh-CN" altLang="en-US" b="1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979613" y="3686175"/>
            <a:ext cx="6670675" cy="2652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    他忠厚朴实，诚真坦白，他从不骄人，没有小心眼，一生喜欢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“纯”</a:t>
            </a:r>
            <a:r>
              <a:rPr lang="zh-CN" altLang="en-US" sz="2800" b="1" kern="0" dirty="0">
                <a:latin typeface="宋体" panose="02010600030101010101" pitchFamily="2" charset="-122"/>
              </a:rPr>
              <a:t>字所代表的性格。他热爱自己的祖国，热爱所从事的事业，他的一生始终在</a:t>
            </a:r>
            <a:r>
              <a:rPr lang="zh-CN" altLang="en-US" sz="2800" b="1" u="sng" kern="0" dirty="0">
                <a:solidFill>
                  <a:srgbClr val="0000FF"/>
                </a:solidFill>
                <a:latin typeface="宋体" panose="02010600030101010101" pitchFamily="2" charset="-122"/>
              </a:rPr>
              <a:t>执着地追求，无私地奉献</a:t>
            </a:r>
            <a:r>
              <a:rPr lang="zh-CN" altLang="en-US" sz="2800" b="1" kern="0" dirty="0">
                <a:latin typeface="宋体" panose="02010600030101010101" pitchFamily="2" charset="-122"/>
              </a:rPr>
              <a:t>。为了站起来的中华民族的强大，他</a:t>
            </a:r>
            <a:r>
              <a:rPr lang="zh-CN" altLang="en-US" sz="2800" b="1" u="sng" kern="0" dirty="0">
                <a:solidFill>
                  <a:srgbClr val="0000FF"/>
                </a:solidFill>
                <a:latin typeface="宋体" panose="02010600030101010101" pitchFamily="2" charset="-122"/>
              </a:rPr>
              <a:t>鞠躬尽瘁</a:t>
            </a:r>
            <a:r>
              <a:rPr lang="en-US" altLang="zh-CN" sz="2800" b="1" u="sng" kern="0" dirty="0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u="sng" kern="0" dirty="0">
                <a:solidFill>
                  <a:srgbClr val="0000FF"/>
                </a:solidFill>
                <a:latin typeface="宋体" panose="02010600030101010101" pitchFamily="2" charset="-122"/>
              </a:rPr>
              <a:t>死而后已</a:t>
            </a:r>
            <a:r>
              <a:rPr lang="zh-CN" altLang="en-US" sz="2800" b="1" kern="0" dirty="0">
                <a:latin typeface="宋体" panose="02010600030101010101" pitchFamily="2" charset="-122"/>
              </a:rPr>
              <a:t>。</a:t>
            </a:r>
            <a:endParaRPr lang="zh-CN" altLang="en-US" sz="2800" b="1" kern="0" dirty="0">
              <a:latin typeface="宋体" panose="02010600030101010101" pitchFamily="2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66725" y="1236663"/>
            <a:ext cx="1368425" cy="5216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latin typeface="宋体" panose="02010600030101010101" pitchFamily="2" charset="-122"/>
              </a:rPr>
              <a:t>邓稼先是中华民族核武器事业的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奠基人</a:t>
            </a:r>
            <a:r>
              <a:rPr lang="zh-CN" altLang="en-US" sz="2800" b="1" kern="0" dirty="0">
                <a:latin typeface="宋体" panose="02010600030101010101" pitchFamily="2" charset="-122"/>
              </a:rPr>
              <a:t>和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开拓者</a:t>
            </a:r>
            <a:r>
              <a:rPr lang="zh-CN" altLang="en-US" sz="2800" b="1" kern="0" dirty="0">
                <a:latin typeface="宋体" panose="02010600030101010101" pitchFamily="2" charset="-122"/>
              </a:rPr>
              <a:t>，是我国的“</a:t>
            </a: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</a:rPr>
              <a:t>两弹元勋</a:t>
            </a:r>
            <a:r>
              <a:rPr lang="zh-CN" altLang="en-US" sz="2800" b="1" kern="0" dirty="0">
                <a:latin typeface="宋体" panose="02010600030101010101" pitchFamily="2" charset="-122"/>
              </a:rPr>
              <a:t>”。</a:t>
            </a:r>
            <a:endParaRPr lang="zh-CN" altLang="en-US" sz="2800" b="1" kern="0" dirty="0">
              <a:latin typeface="宋体" panose="02010600030101010101" pitchFamily="2" charset="-122"/>
            </a:endParaRPr>
          </a:p>
        </p:txBody>
      </p:sp>
      <p:sp>
        <p:nvSpPr>
          <p:cNvPr id="8" name="文本框 1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7677150" y="7096125"/>
            <a:ext cx="1008063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kern="0">
                <a:latin typeface="+mn-ea"/>
                <a:ea typeface="+mn-ea"/>
              </a:rPr>
              <a:t>退出</a:t>
            </a:r>
            <a:endParaRPr lang="zh-CN" altLang="en-US" sz="2000" kern="0">
              <a:latin typeface="+mn-ea"/>
              <a:ea typeface="+mn-ea"/>
            </a:endParaRPr>
          </a:p>
        </p:txBody>
      </p:sp>
      <p:pic>
        <p:nvPicPr>
          <p:cNvPr id="2" name="图片 1" descr="W02013011774787522180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47988" y="568325"/>
            <a:ext cx="5281612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36865"/>
          <p:cNvSpPr txBox="1">
            <a:spLocks noChangeArrowheads="1"/>
          </p:cNvSpPr>
          <p:nvPr/>
        </p:nvSpPr>
        <p:spPr bwMode="auto">
          <a:xfrm>
            <a:off x="1828800" y="2438400"/>
            <a:ext cx="5791200" cy="1163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800" b="1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  <a:sym typeface="Wingdings 2" panose="05020102010507070707" pitchFamily="18" charset="2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6600"/>
              </a:solidFill>
              <a:latin typeface="Times New Roman" panose="02020603050405020304" pitchFamily="18" charset="0"/>
              <a:ea typeface="隶书" panose="02010509060101010101" pitchFamily="49" charset="-122"/>
              <a:sym typeface="Wingdings 2" panose="05020102010507070707" pitchFamily="18" charset="2"/>
            </a:endParaRPr>
          </a:p>
        </p:txBody>
      </p:sp>
      <p:sp>
        <p:nvSpPr>
          <p:cNvPr id="3891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当堂检测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08000" y="2346325"/>
            <a:ext cx="7640638" cy="2835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kumimoji="1" lang="en-US" altLang="zh-CN" sz="2400" dirty="0">
                <a:latin typeface="+mn-ea"/>
                <a:ea typeface="+mn-ea"/>
              </a:rPr>
              <a:t>   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  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根据刚才的探究，我们知道了邓稼先不愧为 “</a:t>
            </a:r>
            <a:r>
              <a:rPr kumimoji="1"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两弹元勋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” 的称号，现在，请你书写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100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字左右的</a:t>
            </a:r>
            <a:r>
              <a:rPr kumimoji="1"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颁奖文</a:t>
            </a:r>
            <a:r>
              <a:rPr kumimoji="1" lang="zh-CN" altLang="en-US" sz="3600" b="1" dirty="0">
                <a:latin typeface="宋体" panose="02010600030101010101" pitchFamily="2" charset="-122"/>
              </a:rPr>
              <a:t>，概述邓稼先的品质和历史功绩，隆重地为他颁奖</a:t>
            </a:r>
            <a:r>
              <a:rPr kumimoji="1" lang="en-US" altLang="zh-CN" sz="3600" b="1" dirty="0">
                <a:latin typeface="宋体" panose="02010600030101010101" pitchFamily="2" charset="-122"/>
              </a:rPr>
              <a:t>……</a:t>
            </a:r>
            <a:endParaRPr kumimoji="1" lang="en-US" altLang="zh-CN" sz="3600" b="1" dirty="0">
              <a:latin typeface="宋体" panose="02010600030101010101" pitchFamily="2" charset="-122"/>
            </a:endParaRPr>
          </a:p>
        </p:txBody>
      </p:sp>
      <p:grpSp>
        <p:nvGrpSpPr>
          <p:cNvPr id="38916" name="Group 59"/>
          <p:cNvGrpSpPr/>
          <p:nvPr/>
        </p:nvGrpSpPr>
        <p:grpSpPr bwMode="auto">
          <a:xfrm>
            <a:off x="641350" y="898525"/>
            <a:ext cx="2565400" cy="838200"/>
            <a:chOff x="1728" y="1920"/>
            <a:chExt cx="3024" cy="528"/>
          </a:xfrm>
        </p:grpSpPr>
        <p:sp>
          <p:nvSpPr>
            <p:cNvPr id="8" name="Line 60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800" kern="0">
                <a:solidFill>
                  <a:srgbClr val="080808"/>
                </a:solidFill>
                <a:latin typeface="+mn-ea"/>
                <a:ea typeface="+mn-ea"/>
              </a:endParaRPr>
            </a:p>
          </p:txBody>
        </p:sp>
        <p:sp>
          <p:nvSpPr>
            <p:cNvPr id="9" name="Text Box 61"/>
            <p:cNvSpPr txBox="1">
              <a:spLocks noChangeArrowheads="1"/>
            </p:cNvSpPr>
            <p:nvPr/>
          </p:nvSpPr>
          <p:spPr bwMode="auto">
            <a:xfrm>
              <a:off x="2254" y="1920"/>
              <a:ext cx="2378" cy="4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b="1" kern="0" dirty="0">
                  <a:solidFill>
                    <a:srgbClr val="0070C0"/>
                  </a:solidFill>
                  <a:latin typeface="+mn-ea"/>
                  <a:ea typeface="+mn-ea"/>
                </a:rPr>
                <a:t>笑傲文海</a:t>
              </a:r>
              <a:endParaRPr lang="zh-CN" altLang="en-US" sz="3600" b="1" kern="0" dirty="0">
                <a:solidFill>
                  <a:srgbClr val="0070C0"/>
                </a:solidFill>
                <a:latin typeface="+mn-ea"/>
                <a:ea typeface="+mn-ea"/>
              </a:endParaRPr>
            </a:p>
          </p:txBody>
        </p:sp>
        <p:grpSp>
          <p:nvGrpSpPr>
            <p:cNvPr id="38919" name="Group 62"/>
            <p:cNvGrpSpPr/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11" name="Freeform 63"/>
              <p:cNvSpPr/>
              <p:nvPr/>
            </p:nvSpPr>
            <p:spPr bwMode="auto">
              <a:xfrm>
                <a:off x="1150" y="2693"/>
                <a:ext cx="12" cy="2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w 63"/>
                  <a:gd name="T11" fmla="*/ 0 h 14"/>
                  <a:gd name="T12" fmla="*/ 0 w 63"/>
                  <a:gd name="T13" fmla="*/ 0 h 14"/>
                  <a:gd name="T14" fmla="*/ 0 w 63"/>
                  <a:gd name="T15" fmla="*/ 0 h 14"/>
                  <a:gd name="T16" fmla="*/ 0 w 63"/>
                  <a:gd name="T17" fmla="*/ 0 h 14"/>
                  <a:gd name="T18" fmla="*/ 0 w 63"/>
                  <a:gd name="T19" fmla="*/ 0 h 14"/>
                  <a:gd name="T20" fmla="*/ 0 w 63"/>
                  <a:gd name="T21" fmla="*/ 0 h 14"/>
                  <a:gd name="T22" fmla="*/ 0 w 63"/>
                  <a:gd name="T23" fmla="*/ 0 h 14"/>
                  <a:gd name="T24" fmla="*/ 0 w 63"/>
                  <a:gd name="T25" fmla="*/ 0 h 14"/>
                  <a:gd name="T26" fmla="*/ 0 w 63"/>
                  <a:gd name="T27" fmla="*/ 0 h 14"/>
                  <a:gd name="T28" fmla="*/ 0 w 63"/>
                  <a:gd name="T29" fmla="*/ 0 h 14"/>
                  <a:gd name="T30" fmla="*/ 0 w 63"/>
                  <a:gd name="T31" fmla="*/ 0 h 14"/>
                  <a:gd name="T32" fmla="*/ 0 w 63"/>
                  <a:gd name="T33" fmla="*/ 0 h 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14"/>
                  <a:gd name="T53" fmla="*/ 63 w 63"/>
                  <a:gd name="T54" fmla="*/ 14 h 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Freeform 64"/>
              <p:cNvSpPr/>
              <p:nvPr/>
            </p:nvSpPr>
            <p:spPr bwMode="auto">
              <a:xfrm>
                <a:off x="1145" y="2689"/>
                <a:ext cx="26" cy="6"/>
              </a:xfrm>
              <a:custGeom>
                <a:avLst/>
                <a:gdLst>
                  <a:gd name="T0" fmla="*/ 0 w 129"/>
                  <a:gd name="T1" fmla="*/ 0 h 38"/>
                  <a:gd name="T2" fmla="*/ 0 w 129"/>
                  <a:gd name="T3" fmla="*/ 0 h 38"/>
                  <a:gd name="T4" fmla="*/ 0 w 129"/>
                  <a:gd name="T5" fmla="*/ 0 h 38"/>
                  <a:gd name="T6" fmla="*/ 0 w 129"/>
                  <a:gd name="T7" fmla="*/ 0 h 38"/>
                  <a:gd name="T8" fmla="*/ 0 w 129"/>
                  <a:gd name="T9" fmla="*/ 0 h 38"/>
                  <a:gd name="T10" fmla="*/ 0 w 129"/>
                  <a:gd name="T11" fmla="*/ 0 h 38"/>
                  <a:gd name="T12" fmla="*/ 0 w 129"/>
                  <a:gd name="T13" fmla="*/ 0 h 38"/>
                  <a:gd name="T14" fmla="*/ 0 w 129"/>
                  <a:gd name="T15" fmla="*/ 0 h 38"/>
                  <a:gd name="T16" fmla="*/ 0 w 129"/>
                  <a:gd name="T17" fmla="*/ 0 h 38"/>
                  <a:gd name="T18" fmla="*/ 0 w 129"/>
                  <a:gd name="T19" fmla="*/ 0 h 38"/>
                  <a:gd name="T20" fmla="*/ 0 w 129"/>
                  <a:gd name="T21" fmla="*/ 0 h 38"/>
                  <a:gd name="T22" fmla="*/ 0 w 129"/>
                  <a:gd name="T23" fmla="*/ 0 h 38"/>
                  <a:gd name="T24" fmla="*/ 0 w 129"/>
                  <a:gd name="T25" fmla="*/ 0 h 38"/>
                  <a:gd name="T26" fmla="*/ 0 w 129"/>
                  <a:gd name="T27" fmla="*/ 0 h 38"/>
                  <a:gd name="T28" fmla="*/ 0 w 129"/>
                  <a:gd name="T29" fmla="*/ 0 h 38"/>
                  <a:gd name="T30" fmla="*/ 0 w 129"/>
                  <a:gd name="T31" fmla="*/ 0 h 38"/>
                  <a:gd name="T32" fmla="*/ 0 w 129"/>
                  <a:gd name="T33" fmla="*/ 0 h 38"/>
                  <a:gd name="T34" fmla="*/ 0 w 129"/>
                  <a:gd name="T35" fmla="*/ 0 h 38"/>
                  <a:gd name="T36" fmla="*/ 0 w 129"/>
                  <a:gd name="T37" fmla="*/ 0 h 38"/>
                  <a:gd name="T38" fmla="*/ 0 w 129"/>
                  <a:gd name="T39" fmla="*/ 0 h 38"/>
                  <a:gd name="T40" fmla="*/ 0 w 129"/>
                  <a:gd name="T41" fmla="*/ 0 h 38"/>
                  <a:gd name="T42" fmla="*/ 0 w 129"/>
                  <a:gd name="T43" fmla="*/ 0 h 38"/>
                  <a:gd name="T44" fmla="*/ 0 w 129"/>
                  <a:gd name="T45" fmla="*/ 0 h 38"/>
                  <a:gd name="T46" fmla="*/ 0 w 129"/>
                  <a:gd name="T47" fmla="*/ 0 h 38"/>
                  <a:gd name="T48" fmla="*/ 0 w 129"/>
                  <a:gd name="T49" fmla="*/ 0 h 38"/>
                  <a:gd name="T50" fmla="*/ 0 w 129"/>
                  <a:gd name="T51" fmla="*/ 0 h 38"/>
                  <a:gd name="T52" fmla="*/ 0 w 129"/>
                  <a:gd name="T53" fmla="*/ 0 h 38"/>
                  <a:gd name="T54" fmla="*/ 0 w 129"/>
                  <a:gd name="T55" fmla="*/ 0 h 38"/>
                  <a:gd name="T56" fmla="*/ 0 w 129"/>
                  <a:gd name="T57" fmla="*/ 0 h 38"/>
                  <a:gd name="T58" fmla="*/ 0 w 129"/>
                  <a:gd name="T59" fmla="*/ 0 h 38"/>
                  <a:gd name="T60" fmla="*/ 0 w 129"/>
                  <a:gd name="T61" fmla="*/ 0 h 38"/>
                  <a:gd name="T62" fmla="*/ 0 w 129"/>
                  <a:gd name="T63" fmla="*/ 0 h 38"/>
                  <a:gd name="T64" fmla="*/ 0 w 129"/>
                  <a:gd name="T65" fmla="*/ 0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8"/>
                  <a:gd name="T101" fmla="*/ 129 w 12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3" name="Freeform 65"/>
              <p:cNvSpPr/>
              <p:nvPr/>
            </p:nvSpPr>
            <p:spPr bwMode="auto">
              <a:xfrm>
                <a:off x="1140" y="2683"/>
                <a:ext cx="33" cy="10"/>
              </a:xfrm>
              <a:custGeom>
                <a:avLst/>
                <a:gdLst>
                  <a:gd name="T0" fmla="*/ 0 w 166"/>
                  <a:gd name="T1" fmla="*/ 0 h 59"/>
                  <a:gd name="T2" fmla="*/ 0 w 166"/>
                  <a:gd name="T3" fmla="*/ 0 h 59"/>
                  <a:gd name="T4" fmla="*/ 0 w 166"/>
                  <a:gd name="T5" fmla="*/ 0 h 59"/>
                  <a:gd name="T6" fmla="*/ 0 w 166"/>
                  <a:gd name="T7" fmla="*/ 0 h 59"/>
                  <a:gd name="T8" fmla="*/ 0 w 166"/>
                  <a:gd name="T9" fmla="*/ 0 h 59"/>
                  <a:gd name="T10" fmla="*/ 0 w 166"/>
                  <a:gd name="T11" fmla="*/ 0 h 59"/>
                  <a:gd name="T12" fmla="*/ 0 w 166"/>
                  <a:gd name="T13" fmla="*/ 0 h 59"/>
                  <a:gd name="T14" fmla="*/ 0 w 166"/>
                  <a:gd name="T15" fmla="*/ 0 h 59"/>
                  <a:gd name="T16" fmla="*/ 0 w 166"/>
                  <a:gd name="T17" fmla="*/ 0 h 59"/>
                  <a:gd name="T18" fmla="*/ 0 w 166"/>
                  <a:gd name="T19" fmla="*/ 0 h 59"/>
                  <a:gd name="T20" fmla="*/ 0 w 166"/>
                  <a:gd name="T21" fmla="*/ 0 h 59"/>
                  <a:gd name="T22" fmla="*/ 0 w 166"/>
                  <a:gd name="T23" fmla="*/ 0 h 59"/>
                  <a:gd name="T24" fmla="*/ 0 w 166"/>
                  <a:gd name="T25" fmla="*/ 0 h 59"/>
                  <a:gd name="T26" fmla="*/ 0 w 166"/>
                  <a:gd name="T27" fmla="*/ 0 h 59"/>
                  <a:gd name="T28" fmla="*/ 0 w 166"/>
                  <a:gd name="T29" fmla="*/ 0 h 59"/>
                  <a:gd name="T30" fmla="*/ 0 w 166"/>
                  <a:gd name="T31" fmla="*/ 0 h 59"/>
                  <a:gd name="T32" fmla="*/ 0 w 166"/>
                  <a:gd name="T33" fmla="*/ 0 h 59"/>
                  <a:gd name="T34" fmla="*/ 0 w 166"/>
                  <a:gd name="T35" fmla="*/ 0 h 59"/>
                  <a:gd name="T36" fmla="*/ 0 w 166"/>
                  <a:gd name="T37" fmla="*/ 0 h 59"/>
                  <a:gd name="T38" fmla="*/ 0 w 166"/>
                  <a:gd name="T39" fmla="*/ 0 h 59"/>
                  <a:gd name="T40" fmla="*/ 0 w 166"/>
                  <a:gd name="T41" fmla="*/ 0 h 59"/>
                  <a:gd name="T42" fmla="*/ 0 w 166"/>
                  <a:gd name="T43" fmla="*/ 0 h 59"/>
                  <a:gd name="T44" fmla="*/ 0 w 166"/>
                  <a:gd name="T45" fmla="*/ 0 h 59"/>
                  <a:gd name="T46" fmla="*/ 0 w 166"/>
                  <a:gd name="T47" fmla="*/ 0 h 59"/>
                  <a:gd name="T48" fmla="*/ 0 w 166"/>
                  <a:gd name="T49" fmla="*/ 0 h 59"/>
                  <a:gd name="T50" fmla="*/ 0 w 166"/>
                  <a:gd name="T51" fmla="*/ 0 h 59"/>
                  <a:gd name="T52" fmla="*/ 0 w 166"/>
                  <a:gd name="T53" fmla="*/ 0 h 59"/>
                  <a:gd name="T54" fmla="*/ 0 w 166"/>
                  <a:gd name="T55" fmla="*/ 0 h 59"/>
                  <a:gd name="T56" fmla="*/ 0 w 166"/>
                  <a:gd name="T57" fmla="*/ 0 h 59"/>
                  <a:gd name="T58" fmla="*/ 0 w 166"/>
                  <a:gd name="T59" fmla="*/ 0 h 59"/>
                  <a:gd name="T60" fmla="*/ 0 w 166"/>
                  <a:gd name="T61" fmla="*/ 0 h 59"/>
                  <a:gd name="T62" fmla="*/ 0 w 166"/>
                  <a:gd name="T63" fmla="*/ 0 h 59"/>
                  <a:gd name="T64" fmla="*/ 0 w 166"/>
                  <a:gd name="T65" fmla="*/ 0 h 59"/>
                  <a:gd name="T66" fmla="*/ 0 w 166"/>
                  <a:gd name="T67" fmla="*/ 0 h 59"/>
                  <a:gd name="T68" fmla="*/ 0 w 166"/>
                  <a:gd name="T69" fmla="*/ 0 h 59"/>
                  <a:gd name="T70" fmla="*/ 0 w 166"/>
                  <a:gd name="T71" fmla="*/ 0 h 59"/>
                  <a:gd name="T72" fmla="*/ 0 w 166"/>
                  <a:gd name="T73" fmla="*/ 0 h 59"/>
                  <a:gd name="T74" fmla="*/ 0 w 166"/>
                  <a:gd name="T75" fmla="*/ 0 h 59"/>
                  <a:gd name="T76" fmla="*/ 0 w 166"/>
                  <a:gd name="T77" fmla="*/ 0 h 59"/>
                  <a:gd name="T78" fmla="*/ 0 w 166"/>
                  <a:gd name="T79" fmla="*/ 0 h 59"/>
                  <a:gd name="T80" fmla="*/ 0 w 166"/>
                  <a:gd name="T81" fmla="*/ 0 h 59"/>
                  <a:gd name="T82" fmla="*/ 0 w 166"/>
                  <a:gd name="T83" fmla="*/ 0 h 59"/>
                  <a:gd name="T84" fmla="*/ 0 w 166"/>
                  <a:gd name="T85" fmla="*/ 0 h 59"/>
                  <a:gd name="T86" fmla="*/ 0 w 166"/>
                  <a:gd name="T87" fmla="*/ 0 h 59"/>
                  <a:gd name="T88" fmla="*/ 0 w 166"/>
                  <a:gd name="T89" fmla="*/ 0 h 59"/>
                  <a:gd name="T90" fmla="*/ 0 w 166"/>
                  <a:gd name="T91" fmla="*/ 0 h 59"/>
                  <a:gd name="T92" fmla="*/ 0 w 166"/>
                  <a:gd name="T93" fmla="*/ 0 h 59"/>
                  <a:gd name="T94" fmla="*/ 0 w 166"/>
                  <a:gd name="T95" fmla="*/ 0 h 59"/>
                  <a:gd name="T96" fmla="*/ 0 w 166"/>
                  <a:gd name="T97" fmla="*/ 0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6"/>
                  <a:gd name="T148" fmla="*/ 0 h 59"/>
                  <a:gd name="T149" fmla="*/ 166 w 16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4" name="Freeform 66"/>
              <p:cNvSpPr/>
              <p:nvPr/>
            </p:nvSpPr>
            <p:spPr bwMode="auto">
              <a:xfrm>
                <a:off x="1139" y="2681"/>
                <a:ext cx="38" cy="12"/>
              </a:xfrm>
              <a:custGeom>
                <a:avLst/>
                <a:gdLst>
                  <a:gd name="T0" fmla="*/ 0 w 191"/>
                  <a:gd name="T1" fmla="*/ 0 h 72"/>
                  <a:gd name="T2" fmla="*/ 0 w 191"/>
                  <a:gd name="T3" fmla="*/ 0 h 72"/>
                  <a:gd name="T4" fmla="*/ 0 w 191"/>
                  <a:gd name="T5" fmla="*/ 0 h 72"/>
                  <a:gd name="T6" fmla="*/ 0 w 191"/>
                  <a:gd name="T7" fmla="*/ 0 h 72"/>
                  <a:gd name="T8" fmla="*/ 0 w 191"/>
                  <a:gd name="T9" fmla="*/ 0 h 72"/>
                  <a:gd name="T10" fmla="*/ 0 w 191"/>
                  <a:gd name="T11" fmla="*/ 0 h 72"/>
                  <a:gd name="T12" fmla="*/ 0 w 191"/>
                  <a:gd name="T13" fmla="*/ 0 h 72"/>
                  <a:gd name="T14" fmla="*/ 0 w 191"/>
                  <a:gd name="T15" fmla="*/ 0 h 72"/>
                  <a:gd name="T16" fmla="*/ 0 w 191"/>
                  <a:gd name="T17" fmla="*/ 0 h 72"/>
                  <a:gd name="T18" fmla="*/ 0 w 191"/>
                  <a:gd name="T19" fmla="*/ 0 h 72"/>
                  <a:gd name="T20" fmla="*/ 0 w 191"/>
                  <a:gd name="T21" fmla="*/ 0 h 72"/>
                  <a:gd name="T22" fmla="*/ 0 w 191"/>
                  <a:gd name="T23" fmla="*/ 0 h 72"/>
                  <a:gd name="T24" fmla="*/ 0 w 191"/>
                  <a:gd name="T25" fmla="*/ 0 h 72"/>
                  <a:gd name="T26" fmla="*/ 0 w 191"/>
                  <a:gd name="T27" fmla="*/ 0 h 72"/>
                  <a:gd name="T28" fmla="*/ 0 w 191"/>
                  <a:gd name="T29" fmla="*/ 0 h 72"/>
                  <a:gd name="T30" fmla="*/ 0 w 191"/>
                  <a:gd name="T31" fmla="*/ 0 h 72"/>
                  <a:gd name="T32" fmla="*/ 0 w 191"/>
                  <a:gd name="T33" fmla="*/ 0 h 72"/>
                  <a:gd name="T34" fmla="*/ 0 w 191"/>
                  <a:gd name="T35" fmla="*/ 0 h 72"/>
                  <a:gd name="T36" fmla="*/ 0 w 191"/>
                  <a:gd name="T37" fmla="*/ 0 h 72"/>
                  <a:gd name="T38" fmla="*/ 0 w 191"/>
                  <a:gd name="T39" fmla="*/ 0 h 72"/>
                  <a:gd name="T40" fmla="*/ 0 w 191"/>
                  <a:gd name="T41" fmla="*/ 0 h 72"/>
                  <a:gd name="T42" fmla="*/ 0 w 191"/>
                  <a:gd name="T43" fmla="*/ 0 h 72"/>
                  <a:gd name="T44" fmla="*/ 0 w 191"/>
                  <a:gd name="T45" fmla="*/ 0 h 72"/>
                  <a:gd name="T46" fmla="*/ 0 w 191"/>
                  <a:gd name="T47" fmla="*/ 0 h 72"/>
                  <a:gd name="T48" fmla="*/ 0 w 191"/>
                  <a:gd name="T49" fmla="*/ 0 h 72"/>
                  <a:gd name="T50" fmla="*/ 0 w 191"/>
                  <a:gd name="T51" fmla="*/ 0 h 72"/>
                  <a:gd name="T52" fmla="*/ 0 w 191"/>
                  <a:gd name="T53" fmla="*/ 0 h 72"/>
                  <a:gd name="T54" fmla="*/ 0 w 191"/>
                  <a:gd name="T55" fmla="*/ 0 h 72"/>
                  <a:gd name="T56" fmla="*/ 0 w 191"/>
                  <a:gd name="T57" fmla="*/ 0 h 72"/>
                  <a:gd name="T58" fmla="*/ 0 w 191"/>
                  <a:gd name="T59" fmla="*/ 0 h 72"/>
                  <a:gd name="T60" fmla="*/ 0 w 191"/>
                  <a:gd name="T61" fmla="*/ 0 h 72"/>
                  <a:gd name="T62" fmla="*/ 0 w 191"/>
                  <a:gd name="T63" fmla="*/ 0 h 72"/>
                  <a:gd name="T64" fmla="*/ 0 w 191"/>
                  <a:gd name="T65" fmla="*/ 0 h 72"/>
                  <a:gd name="T66" fmla="*/ 0 w 191"/>
                  <a:gd name="T67" fmla="*/ 0 h 72"/>
                  <a:gd name="T68" fmla="*/ 0 w 191"/>
                  <a:gd name="T69" fmla="*/ 0 h 72"/>
                  <a:gd name="T70" fmla="*/ 0 w 191"/>
                  <a:gd name="T71" fmla="*/ 0 h 72"/>
                  <a:gd name="T72" fmla="*/ 0 w 191"/>
                  <a:gd name="T73" fmla="*/ 0 h 72"/>
                  <a:gd name="T74" fmla="*/ 0 w 191"/>
                  <a:gd name="T75" fmla="*/ 0 h 72"/>
                  <a:gd name="T76" fmla="*/ 0 w 191"/>
                  <a:gd name="T77" fmla="*/ 0 h 72"/>
                  <a:gd name="T78" fmla="*/ 0 w 191"/>
                  <a:gd name="T79" fmla="*/ 0 h 72"/>
                  <a:gd name="T80" fmla="*/ 0 w 191"/>
                  <a:gd name="T81" fmla="*/ 0 h 72"/>
                  <a:gd name="T82" fmla="*/ 0 w 191"/>
                  <a:gd name="T83" fmla="*/ 0 h 72"/>
                  <a:gd name="T84" fmla="*/ 0 w 191"/>
                  <a:gd name="T85" fmla="*/ 0 h 72"/>
                  <a:gd name="T86" fmla="*/ 0 w 191"/>
                  <a:gd name="T87" fmla="*/ 0 h 72"/>
                  <a:gd name="T88" fmla="*/ 0 w 191"/>
                  <a:gd name="T89" fmla="*/ 0 h 72"/>
                  <a:gd name="T90" fmla="*/ 0 w 191"/>
                  <a:gd name="T91" fmla="*/ 0 h 72"/>
                  <a:gd name="T92" fmla="*/ 0 w 191"/>
                  <a:gd name="T93" fmla="*/ 0 h 72"/>
                  <a:gd name="T94" fmla="*/ 0 w 191"/>
                  <a:gd name="T95" fmla="*/ 0 h 72"/>
                  <a:gd name="T96" fmla="*/ 0 w 191"/>
                  <a:gd name="T97" fmla="*/ 0 h 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1"/>
                  <a:gd name="T148" fmla="*/ 0 h 72"/>
                  <a:gd name="T149" fmla="*/ 191 w 191"/>
                  <a:gd name="T150" fmla="*/ 72 h 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5" name="Freeform 67"/>
              <p:cNvSpPr/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0 w 210"/>
                  <a:gd name="T1" fmla="*/ 0 h 84"/>
                  <a:gd name="T2" fmla="*/ 0 w 210"/>
                  <a:gd name="T3" fmla="*/ 0 h 84"/>
                  <a:gd name="T4" fmla="*/ 0 w 210"/>
                  <a:gd name="T5" fmla="*/ 0 h 84"/>
                  <a:gd name="T6" fmla="*/ 0 w 210"/>
                  <a:gd name="T7" fmla="*/ 0 h 84"/>
                  <a:gd name="T8" fmla="*/ 0 w 210"/>
                  <a:gd name="T9" fmla="*/ 0 h 84"/>
                  <a:gd name="T10" fmla="*/ 0 w 210"/>
                  <a:gd name="T11" fmla="*/ 0 h 84"/>
                  <a:gd name="T12" fmla="*/ 0 w 210"/>
                  <a:gd name="T13" fmla="*/ 0 h 84"/>
                  <a:gd name="T14" fmla="*/ 0 w 210"/>
                  <a:gd name="T15" fmla="*/ 0 h 84"/>
                  <a:gd name="T16" fmla="*/ 0 w 210"/>
                  <a:gd name="T17" fmla="*/ 0 h 84"/>
                  <a:gd name="T18" fmla="*/ 0 w 210"/>
                  <a:gd name="T19" fmla="*/ 0 h 84"/>
                  <a:gd name="T20" fmla="*/ 0 w 210"/>
                  <a:gd name="T21" fmla="*/ 0 h 84"/>
                  <a:gd name="T22" fmla="*/ 0 w 210"/>
                  <a:gd name="T23" fmla="*/ 0 h 84"/>
                  <a:gd name="T24" fmla="*/ 0 w 210"/>
                  <a:gd name="T25" fmla="*/ 0 h 84"/>
                  <a:gd name="T26" fmla="*/ 0 w 210"/>
                  <a:gd name="T27" fmla="*/ 0 h 84"/>
                  <a:gd name="T28" fmla="*/ 0 w 210"/>
                  <a:gd name="T29" fmla="*/ 0 h 84"/>
                  <a:gd name="T30" fmla="*/ 0 w 210"/>
                  <a:gd name="T31" fmla="*/ 0 h 84"/>
                  <a:gd name="T32" fmla="*/ 0 w 210"/>
                  <a:gd name="T33" fmla="*/ 0 h 84"/>
                  <a:gd name="T34" fmla="*/ 0 w 210"/>
                  <a:gd name="T35" fmla="*/ 0 h 84"/>
                  <a:gd name="T36" fmla="*/ 0 w 210"/>
                  <a:gd name="T37" fmla="*/ 0 h 84"/>
                  <a:gd name="T38" fmla="*/ 0 w 210"/>
                  <a:gd name="T39" fmla="*/ 0 h 84"/>
                  <a:gd name="T40" fmla="*/ 0 w 210"/>
                  <a:gd name="T41" fmla="*/ 0 h 84"/>
                  <a:gd name="T42" fmla="*/ 0 w 210"/>
                  <a:gd name="T43" fmla="*/ 0 h 84"/>
                  <a:gd name="T44" fmla="*/ 0 w 210"/>
                  <a:gd name="T45" fmla="*/ 0 h 84"/>
                  <a:gd name="T46" fmla="*/ 0 w 210"/>
                  <a:gd name="T47" fmla="*/ 0 h 84"/>
                  <a:gd name="T48" fmla="*/ 0 w 210"/>
                  <a:gd name="T49" fmla="*/ 0 h 84"/>
                  <a:gd name="T50" fmla="*/ 0 w 210"/>
                  <a:gd name="T51" fmla="*/ 0 h 84"/>
                  <a:gd name="T52" fmla="*/ 0 w 210"/>
                  <a:gd name="T53" fmla="*/ 0 h 84"/>
                  <a:gd name="T54" fmla="*/ 0 w 210"/>
                  <a:gd name="T55" fmla="*/ 0 h 84"/>
                  <a:gd name="T56" fmla="*/ 0 w 210"/>
                  <a:gd name="T57" fmla="*/ 0 h 84"/>
                  <a:gd name="T58" fmla="*/ 0 w 210"/>
                  <a:gd name="T59" fmla="*/ 0 h 84"/>
                  <a:gd name="T60" fmla="*/ 0 w 210"/>
                  <a:gd name="T61" fmla="*/ 0 h 84"/>
                  <a:gd name="T62" fmla="*/ 0 w 210"/>
                  <a:gd name="T63" fmla="*/ 0 h 84"/>
                  <a:gd name="T64" fmla="*/ 0 w 210"/>
                  <a:gd name="T65" fmla="*/ 0 h 84"/>
                  <a:gd name="T66" fmla="*/ 0 w 210"/>
                  <a:gd name="T67" fmla="*/ 0 h 84"/>
                  <a:gd name="T68" fmla="*/ 0 w 210"/>
                  <a:gd name="T69" fmla="*/ 0 h 84"/>
                  <a:gd name="T70" fmla="*/ 0 w 210"/>
                  <a:gd name="T71" fmla="*/ 0 h 84"/>
                  <a:gd name="T72" fmla="*/ 0 w 210"/>
                  <a:gd name="T73" fmla="*/ 0 h 84"/>
                  <a:gd name="T74" fmla="*/ 0 w 210"/>
                  <a:gd name="T75" fmla="*/ 0 h 84"/>
                  <a:gd name="T76" fmla="*/ 0 w 210"/>
                  <a:gd name="T77" fmla="*/ 0 h 84"/>
                  <a:gd name="T78" fmla="*/ 0 w 210"/>
                  <a:gd name="T79" fmla="*/ 0 h 84"/>
                  <a:gd name="T80" fmla="*/ 0 w 210"/>
                  <a:gd name="T81" fmla="*/ 0 h 84"/>
                  <a:gd name="T82" fmla="*/ 0 w 210"/>
                  <a:gd name="T83" fmla="*/ 0 h 84"/>
                  <a:gd name="T84" fmla="*/ 0 w 210"/>
                  <a:gd name="T85" fmla="*/ 0 h 84"/>
                  <a:gd name="T86" fmla="*/ 0 w 210"/>
                  <a:gd name="T87" fmla="*/ 0 h 84"/>
                  <a:gd name="T88" fmla="*/ 0 w 210"/>
                  <a:gd name="T89" fmla="*/ 0 h 84"/>
                  <a:gd name="T90" fmla="*/ 0 w 210"/>
                  <a:gd name="T91" fmla="*/ 0 h 84"/>
                  <a:gd name="T92" fmla="*/ 0 w 210"/>
                  <a:gd name="T93" fmla="*/ 0 h 84"/>
                  <a:gd name="T94" fmla="*/ 0 w 210"/>
                  <a:gd name="T95" fmla="*/ 0 h 84"/>
                  <a:gd name="T96" fmla="*/ 0 w 210"/>
                  <a:gd name="T97" fmla="*/ 0 h 84"/>
                  <a:gd name="T98" fmla="*/ 0 w 210"/>
                  <a:gd name="T99" fmla="*/ 0 h 84"/>
                  <a:gd name="T100" fmla="*/ 0 w 210"/>
                  <a:gd name="T101" fmla="*/ 0 h 84"/>
                  <a:gd name="T102" fmla="*/ 0 w 210"/>
                  <a:gd name="T103" fmla="*/ 0 h 84"/>
                  <a:gd name="T104" fmla="*/ 0 w 210"/>
                  <a:gd name="T105" fmla="*/ 0 h 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"/>
                  <a:gd name="T160" fmla="*/ 0 h 84"/>
                  <a:gd name="T161" fmla="*/ 210 w 210"/>
                  <a:gd name="T162" fmla="*/ 84 h 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6" name="Freeform 68"/>
              <p:cNvSpPr/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0 w 224"/>
                  <a:gd name="T1" fmla="*/ 0 h 95"/>
                  <a:gd name="T2" fmla="*/ 0 w 224"/>
                  <a:gd name="T3" fmla="*/ 0 h 95"/>
                  <a:gd name="T4" fmla="*/ 0 w 224"/>
                  <a:gd name="T5" fmla="*/ 0 h 95"/>
                  <a:gd name="T6" fmla="*/ 0 w 224"/>
                  <a:gd name="T7" fmla="*/ 0 h 95"/>
                  <a:gd name="T8" fmla="*/ 0 w 224"/>
                  <a:gd name="T9" fmla="*/ 0 h 95"/>
                  <a:gd name="T10" fmla="*/ 0 w 224"/>
                  <a:gd name="T11" fmla="*/ 0 h 95"/>
                  <a:gd name="T12" fmla="*/ 0 w 224"/>
                  <a:gd name="T13" fmla="*/ 0 h 95"/>
                  <a:gd name="T14" fmla="*/ 0 w 224"/>
                  <a:gd name="T15" fmla="*/ 0 h 95"/>
                  <a:gd name="T16" fmla="*/ 0 w 224"/>
                  <a:gd name="T17" fmla="*/ 0 h 95"/>
                  <a:gd name="T18" fmla="*/ 0 w 224"/>
                  <a:gd name="T19" fmla="*/ 0 h 95"/>
                  <a:gd name="T20" fmla="*/ 0 w 224"/>
                  <a:gd name="T21" fmla="*/ 0 h 95"/>
                  <a:gd name="T22" fmla="*/ 0 w 224"/>
                  <a:gd name="T23" fmla="*/ 0 h 95"/>
                  <a:gd name="T24" fmla="*/ 0 w 224"/>
                  <a:gd name="T25" fmla="*/ 0 h 95"/>
                  <a:gd name="T26" fmla="*/ 0 w 224"/>
                  <a:gd name="T27" fmla="*/ 0 h 95"/>
                  <a:gd name="T28" fmla="*/ 0 w 224"/>
                  <a:gd name="T29" fmla="*/ 0 h 95"/>
                  <a:gd name="T30" fmla="*/ 0 w 224"/>
                  <a:gd name="T31" fmla="*/ 0 h 95"/>
                  <a:gd name="T32" fmla="*/ 0 w 224"/>
                  <a:gd name="T33" fmla="*/ 0 h 95"/>
                  <a:gd name="T34" fmla="*/ 0 w 224"/>
                  <a:gd name="T35" fmla="*/ 0 h 95"/>
                  <a:gd name="T36" fmla="*/ 0 w 224"/>
                  <a:gd name="T37" fmla="*/ 0 h 95"/>
                  <a:gd name="T38" fmla="*/ 0 w 224"/>
                  <a:gd name="T39" fmla="*/ 0 h 95"/>
                  <a:gd name="T40" fmla="*/ 0 w 224"/>
                  <a:gd name="T41" fmla="*/ 0 h 95"/>
                  <a:gd name="T42" fmla="*/ 0 w 224"/>
                  <a:gd name="T43" fmla="*/ 0 h 95"/>
                  <a:gd name="T44" fmla="*/ 0 w 224"/>
                  <a:gd name="T45" fmla="*/ 0 h 95"/>
                  <a:gd name="T46" fmla="*/ 0 w 224"/>
                  <a:gd name="T47" fmla="*/ 0 h 95"/>
                  <a:gd name="T48" fmla="*/ 0 w 224"/>
                  <a:gd name="T49" fmla="*/ 0 h 95"/>
                  <a:gd name="T50" fmla="*/ 0 w 224"/>
                  <a:gd name="T51" fmla="*/ 0 h 95"/>
                  <a:gd name="T52" fmla="*/ 0 w 224"/>
                  <a:gd name="T53" fmla="*/ 0 h 95"/>
                  <a:gd name="T54" fmla="*/ 0 w 224"/>
                  <a:gd name="T55" fmla="*/ 0 h 95"/>
                  <a:gd name="T56" fmla="*/ 0 w 224"/>
                  <a:gd name="T57" fmla="*/ 0 h 95"/>
                  <a:gd name="T58" fmla="*/ 0 w 224"/>
                  <a:gd name="T59" fmla="*/ 0 h 95"/>
                  <a:gd name="T60" fmla="*/ 0 w 224"/>
                  <a:gd name="T61" fmla="*/ 0 h 95"/>
                  <a:gd name="T62" fmla="*/ 0 w 224"/>
                  <a:gd name="T63" fmla="*/ 0 h 95"/>
                  <a:gd name="T64" fmla="*/ 0 w 224"/>
                  <a:gd name="T65" fmla="*/ 0 h 95"/>
                  <a:gd name="T66" fmla="*/ 0 w 224"/>
                  <a:gd name="T67" fmla="*/ 0 h 95"/>
                  <a:gd name="T68" fmla="*/ 0 w 224"/>
                  <a:gd name="T69" fmla="*/ 0 h 95"/>
                  <a:gd name="T70" fmla="*/ 0 w 224"/>
                  <a:gd name="T71" fmla="*/ 0 h 95"/>
                  <a:gd name="T72" fmla="*/ 0 w 224"/>
                  <a:gd name="T73" fmla="*/ 0 h 95"/>
                  <a:gd name="T74" fmla="*/ 0 w 224"/>
                  <a:gd name="T75" fmla="*/ 0 h 95"/>
                  <a:gd name="T76" fmla="*/ 0 w 224"/>
                  <a:gd name="T77" fmla="*/ 0 h 95"/>
                  <a:gd name="T78" fmla="*/ 0 w 224"/>
                  <a:gd name="T79" fmla="*/ 0 h 95"/>
                  <a:gd name="T80" fmla="*/ 0 w 224"/>
                  <a:gd name="T81" fmla="*/ 0 h 95"/>
                  <a:gd name="T82" fmla="*/ 0 w 224"/>
                  <a:gd name="T83" fmla="*/ 0 h 95"/>
                  <a:gd name="T84" fmla="*/ 0 w 224"/>
                  <a:gd name="T85" fmla="*/ 0 h 95"/>
                  <a:gd name="T86" fmla="*/ 0 w 224"/>
                  <a:gd name="T87" fmla="*/ 0 h 95"/>
                  <a:gd name="T88" fmla="*/ 0 w 224"/>
                  <a:gd name="T89" fmla="*/ 0 h 95"/>
                  <a:gd name="T90" fmla="*/ 0 w 224"/>
                  <a:gd name="T91" fmla="*/ 0 h 95"/>
                  <a:gd name="T92" fmla="*/ 0 w 224"/>
                  <a:gd name="T93" fmla="*/ 0 h 95"/>
                  <a:gd name="T94" fmla="*/ 0 w 224"/>
                  <a:gd name="T95" fmla="*/ 0 h 95"/>
                  <a:gd name="T96" fmla="*/ 0 w 224"/>
                  <a:gd name="T97" fmla="*/ 0 h 95"/>
                  <a:gd name="T98" fmla="*/ 0 w 224"/>
                  <a:gd name="T99" fmla="*/ 0 h 95"/>
                  <a:gd name="T100" fmla="*/ 0 w 224"/>
                  <a:gd name="T101" fmla="*/ 0 h 95"/>
                  <a:gd name="T102" fmla="*/ 0 w 224"/>
                  <a:gd name="T103" fmla="*/ 0 h 95"/>
                  <a:gd name="T104" fmla="*/ 0 w 224"/>
                  <a:gd name="T105" fmla="*/ 0 h 95"/>
                  <a:gd name="T106" fmla="*/ 0 w 224"/>
                  <a:gd name="T107" fmla="*/ 0 h 95"/>
                  <a:gd name="T108" fmla="*/ 0 w 224"/>
                  <a:gd name="T109" fmla="*/ 0 h 95"/>
                  <a:gd name="T110" fmla="*/ 0 w 224"/>
                  <a:gd name="T111" fmla="*/ 0 h 95"/>
                  <a:gd name="T112" fmla="*/ 0 w 224"/>
                  <a:gd name="T113" fmla="*/ 0 h 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4"/>
                  <a:gd name="T172" fmla="*/ 0 h 95"/>
                  <a:gd name="T173" fmla="*/ 224 w 224"/>
                  <a:gd name="T174" fmla="*/ 95 h 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7" name="Freeform 69"/>
              <p:cNvSpPr/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0 w 235"/>
                  <a:gd name="T1" fmla="*/ 0 h 106"/>
                  <a:gd name="T2" fmla="*/ 0 w 235"/>
                  <a:gd name="T3" fmla="*/ 0 h 106"/>
                  <a:gd name="T4" fmla="*/ 0 w 235"/>
                  <a:gd name="T5" fmla="*/ 0 h 106"/>
                  <a:gd name="T6" fmla="*/ 0 w 235"/>
                  <a:gd name="T7" fmla="*/ 0 h 106"/>
                  <a:gd name="T8" fmla="*/ 0 w 235"/>
                  <a:gd name="T9" fmla="*/ 0 h 106"/>
                  <a:gd name="T10" fmla="*/ 0 w 235"/>
                  <a:gd name="T11" fmla="*/ 0 h 106"/>
                  <a:gd name="T12" fmla="*/ 0 w 235"/>
                  <a:gd name="T13" fmla="*/ 0 h 106"/>
                  <a:gd name="T14" fmla="*/ 0 w 235"/>
                  <a:gd name="T15" fmla="*/ 0 h 106"/>
                  <a:gd name="T16" fmla="*/ 0 w 235"/>
                  <a:gd name="T17" fmla="*/ 0 h 106"/>
                  <a:gd name="T18" fmla="*/ 0 w 235"/>
                  <a:gd name="T19" fmla="*/ 0 h 106"/>
                  <a:gd name="T20" fmla="*/ 0 w 235"/>
                  <a:gd name="T21" fmla="*/ 0 h 106"/>
                  <a:gd name="T22" fmla="*/ 0 w 235"/>
                  <a:gd name="T23" fmla="*/ 0 h 106"/>
                  <a:gd name="T24" fmla="*/ 0 w 235"/>
                  <a:gd name="T25" fmla="*/ 0 h 106"/>
                  <a:gd name="T26" fmla="*/ 0 w 235"/>
                  <a:gd name="T27" fmla="*/ 0 h 106"/>
                  <a:gd name="T28" fmla="*/ 0 w 235"/>
                  <a:gd name="T29" fmla="*/ 0 h 106"/>
                  <a:gd name="T30" fmla="*/ 0 w 235"/>
                  <a:gd name="T31" fmla="*/ 0 h 106"/>
                  <a:gd name="T32" fmla="*/ 0 w 235"/>
                  <a:gd name="T33" fmla="*/ 0 h 106"/>
                  <a:gd name="T34" fmla="*/ 0 w 235"/>
                  <a:gd name="T35" fmla="*/ 0 h 106"/>
                  <a:gd name="T36" fmla="*/ 0 w 235"/>
                  <a:gd name="T37" fmla="*/ 0 h 106"/>
                  <a:gd name="T38" fmla="*/ 0 w 235"/>
                  <a:gd name="T39" fmla="*/ 0 h 106"/>
                  <a:gd name="T40" fmla="*/ 0 w 235"/>
                  <a:gd name="T41" fmla="*/ 0 h 106"/>
                  <a:gd name="T42" fmla="*/ 0 w 235"/>
                  <a:gd name="T43" fmla="*/ 0 h 106"/>
                  <a:gd name="T44" fmla="*/ 0 w 235"/>
                  <a:gd name="T45" fmla="*/ 0 h 106"/>
                  <a:gd name="T46" fmla="*/ 0 w 235"/>
                  <a:gd name="T47" fmla="*/ 0 h 106"/>
                  <a:gd name="T48" fmla="*/ 0 w 235"/>
                  <a:gd name="T49" fmla="*/ 0 h 106"/>
                  <a:gd name="T50" fmla="*/ 0 w 235"/>
                  <a:gd name="T51" fmla="*/ 0 h 106"/>
                  <a:gd name="T52" fmla="*/ 0 w 235"/>
                  <a:gd name="T53" fmla="*/ 0 h 106"/>
                  <a:gd name="T54" fmla="*/ 0 w 235"/>
                  <a:gd name="T55" fmla="*/ 0 h 106"/>
                  <a:gd name="T56" fmla="*/ 0 w 235"/>
                  <a:gd name="T57" fmla="*/ 0 h 106"/>
                  <a:gd name="T58" fmla="*/ 0 w 235"/>
                  <a:gd name="T59" fmla="*/ 0 h 106"/>
                  <a:gd name="T60" fmla="*/ 0 w 235"/>
                  <a:gd name="T61" fmla="*/ 0 h 106"/>
                  <a:gd name="T62" fmla="*/ 0 w 235"/>
                  <a:gd name="T63" fmla="*/ 0 h 106"/>
                  <a:gd name="T64" fmla="*/ 0 w 235"/>
                  <a:gd name="T65" fmla="*/ 0 h 106"/>
                  <a:gd name="T66" fmla="*/ 0 w 235"/>
                  <a:gd name="T67" fmla="*/ 0 h 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35"/>
                  <a:gd name="T103" fmla="*/ 0 h 106"/>
                  <a:gd name="T104" fmla="*/ 235 w 235"/>
                  <a:gd name="T105" fmla="*/ 106 h 1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8" name="Freeform 70"/>
              <p:cNvSpPr/>
              <p:nvPr/>
            </p:nvSpPr>
            <p:spPr bwMode="auto">
              <a:xfrm>
                <a:off x="1134" y="2671"/>
                <a:ext cx="49" cy="19"/>
              </a:xfrm>
              <a:custGeom>
                <a:avLst/>
                <a:gdLst>
                  <a:gd name="T0" fmla="*/ 0 w 242"/>
                  <a:gd name="T1" fmla="*/ 0 h 114"/>
                  <a:gd name="T2" fmla="*/ 0 w 242"/>
                  <a:gd name="T3" fmla="*/ 0 h 114"/>
                  <a:gd name="T4" fmla="*/ 0 w 242"/>
                  <a:gd name="T5" fmla="*/ 0 h 114"/>
                  <a:gd name="T6" fmla="*/ 0 w 242"/>
                  <a:gd name="T7" fmla="*/ 0 h 114"/>
                  <a:gd name="T8" fmla="*/ 0 w 242"/>
                  <a:gd name="T9" fmla="*/ 0 h 114"/>
                  <a:gd name="T10" fmla="*/ 0 w 242"/>
                  <a:gd name="T11" fmla="*/ 0 h 114"/>
                  <a:gd name="T12" fmla="*/ 0 w 242"/>
                  <a:gd name="T13" fmla="*/ 0 h 114"/>
                  <a:gd name="T14" fmla="*/ 0 w 242"/>
                  <a:gd name="T15" fmla="*/ 0 h 114"/>
                  <a:gd name="T16" fmla="*/ 0 w 242"/>
                  <a:gd name="T17" fmla="*/ 0 h 114"/>
                  <a:gd name="T18" fmla="*/ 0 w 242"/>
                  <a:gd name="T19" fmla="*/ 0 h 114"/>
                  <a:gd name="T20" fmla="*/ 0 w 242"/>
                  <a:gd name="T21" fmla="*/ 0 h 114"/>
                  <a:gd name="T22" fmla="*/ 0 w 242"/>
                  <a:gd name="T23" fmla="*/ 0 h 114"/>
                  <a:gd name="T24" fmla="*/ 0 w 242"/>
                  <a:gd name="T25" fmla="*/ 0 h 114"/>
                  <a:gd name="T26" fmla="*/ 0 w 242"/>
                  <a:gd name="T27" fmla="*/ 0 h 114"/>
                  <a:gd name="T28" fmla="*/ 0 w 242"/>
                  <a:gd name="T29" fmla="*/ 0 h 114"/>
                  <a:gd name="T30" fmla="*/ 0 w 242"/>
                  <a:gd name="T31" fmla="*/ 0 h 114"/>
                  <a:gd name="T32" fmla="*/ 0 w 242"/>
                  <a:gd name="T33" fmla="*/ 0 h 114"/>
                  <a:gd name="T34" fmla="*/ 0 w 242"/>
                  <a:gd name="T35" fmla="*/ 0 h 114"/>
                  <a:gd name="T36" fmla="*/ 0 w 242"/>
                  <a:gd name="T37" fmla="*/ 0 h 114"/>
                  <a:gd name="T38" fmla="*/ 0 w 242"/>
                  <a:gd name="T39" fmla="*/ 0 h 114"/>
                  <a:gd name="T40" fmla="*/ 0 w 242"/>
                  <a:gd name="T41" fmla="*/ 0 h 114"/>
                  <a:gd name="T42" fmla="*/ 0 w 242"/>
                  <a:gd name="T43" fmla="*/ 0 h 114"/>
                  <a:gd name="T44" fmla="*/ 0 w 242"/>
                  <a:gd name="T45" fmla="*/ 0 h 114"/>
                  <a:gd name="T46" fmla="*/ 0 w 242"/>
                  <a:gd name="T47" fmla="*/ 0 h 114"/>
                  <a:gd name="T48" fmla="*/ 0 w 242"/>
                  <a:gd name="T49" fmla="*/ 0 h 114"/>
                  <a:gd name="T50" fmla="*/ 0 w 242"/>
                  <a:gd name="T51" fmla="*/ 0 h 114"/>
                  <a:gd name="T52" fmla="*/ 0 w 242"/>
                  <a:gd name="T53" fmla="*/ 0 h 114"/>
                  <a:gd name="T54" fmla="*/ 0 w 242"/>
                  <a:gd name="T55" fmla="*/ 0 h 114"/>
                  <a:gd name="T56" fmla="*/ 0 w 242"/>
                  <a:gd name="T57" fmla="*/ 0 h 114"/>
                  <a:gd name="T58" fmla="*/ 0 w 242"/>
                  <a:gd name="T59" fmla="*/ 0 h 114"/>
                  <a:gd name="T60" fmla="*/ 0 w 242"/>
                  <a:gd name="T61" fmla="*/ 0 h 114"/>
                  <a:gd name="T62" fmla="*/ 0 w 242"/>
                  <a:gd name="T63" fmla="*/ 0 h 114"/>
                  <a:gd name="T64" fmla="*/ 0 w 242"/>
                  <a:gd name="T65" fmla="*/ 0 h 114"/>
                  <a:gd name="T66" fmla="*/ 0 w 242"/>
                  <a:gd name="T67" fmla="*/ 0 h 114"/>
                  <a:gd name="T68" fmla="*/ 0 w 242"/>
                  <a:gd name="T69" fmla="*/ 0 h 114"/>
                  <a:gd name="T70" fmla="*/ 0 w 242"/>
                  <a:gd name="T71" fmla="*/ 0 h 11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2"/>
                  <a:gd name="T109" fmla="*/ 0 h 114"/>
                  <a:gd name="T110" fmla="*/ 242 w 242"/>
                  <a:gd name="T111" fmla="*/ 114 h 11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9" name="Freeform 71"/>
              <p:cNvSpPr/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0 w 246"/>
                  <a:gd name="T1" fmla="*/ 0 h 123"/>
                  <a:gd name="T2" fmla="*/ 0 w 246"/>
                  <a:gd name="T3" fmla="*/ 0 h 123"/>
                  <a:gd name="T4" fmla="*/ 0 w 246"/>
                  <a:gd name="T5" fmla="*/ 0 h 123"/>
                  <a:gd name="T6" fmla="*/ 0 w 246"/>
                  <a:gd name="T7" fmla="*/ 0 h 123"/>
                  <a:gd name="T8" fmla="*/ 0 w 246"/>
                  <a:gd name="T9" fmla="*/ 0 h 123"/>
                  <a:gd name="T10" fmla="*/ 0 w 246"/>
                  <a:gd name="T11" fmla="*/ 0 h 123"/>
                  <a:gd name="T12" fmla="*/ 0 w 246"/>
                  <a:gd name="T13" fmla="*/ 0 h 123"/>
                  <a:gd name="T14" fmla="*/ 0 w 246"/>
                  <a:gd name="T15" fmla="*/ 0 h 123"/>
                  <a:gd name="T16" fmla="*/ 0 w 246"/>
                  <a:gd name="T17" fmla="*/ 0 h 123"/>
                  <a:gd name="T18" fmla="*/ 0 w 246"/>
                  <a:gd name="T19" fmla="*/ 0 h 123"/>
                  <a:gd name="T20" fmla="*/ 0 w 246"/>
                  <a:gd name="T21" fmla="*/ 0 h 123"/>
                  <a:gd name="T22" fmla="*/ 0 w 246"/>
                  <a:gd name="T23" fmla="*/ 0 h 123"/>
                  <a:gd name="T24" fmla="*/ 0 w 246"/>
                  <a:gd name="T25" fmla="*/ 0 h 123"/>
                  <a:gd name="T26" fmla="*/ 0 w 246"/>
                  <a:gd name="T27" fmla="*/ 0 h 123"/>
                  <a:gd name="T28" fmla="*/ 0 w 246"/>
                  <a:gd name="T29" fmla="*/ 0 h 123"/>
                  <a:gd name="T30" fmla="*/ 0 w 246"/>
                  <a:gd name="T31" fmla="*/ 0 h 123"/>
                  <a:gd name="T32" fmla="*/ 0 w 246"/>
                  <a:gd name="T33" fmla="*/ 0 h 123"/>
                  <a:gd name="T34" fmla="*/ 0 w 246"/>
                  <a:gd name="T35" fmla="*/ 0 h 123"/>
                  <a:gd name="T36" fmla="*/ 0 w 246"/>
                  <a:gd name="T37" fmla="*/ 0 h 123"/>
                  <a:gd name="T38" fmla="*/ 0 w 246"/>
                  <a:gd name="T39" fmla="*/ 0 h 123"/>
                  <a:gd name="T40" fmla="*/ 0 w 246"/>
                  <a:gd name="T41" fmla="*/ 0 h 123"/>
                  <a:gd name="T42" fmla="*/ 0 w 246"/>
                  <a:gd name="T43" fmla="*/ 0 h 123"/>
                  <a:gd name="T44" fmla="*/ 0 w 246"/>
                  <a:gd name="T45" fmla="*/ 0 h 123"/>
                  <a:gd name="T46" fmla="*/ 0 w 246"/>
                  <a:gd name="T47" fmla="*/ 0 h 123"/>
                  <a:gd name="T48" fmla="*/ 0 w 246"/>
                  <a:gd name="T49" fmla="*/ 0 h 123"/>
                  <a:gd name="T50" fmla="*/ 0 w 246"/>
                  <a:gd name="T51" fmla="*/ 0 h 123"/>
                  <a:gd name="T52" fmla="*/ 0 w 246"/>
                  <a:gd name="T53" fmla="*/ 0 h 123"/>
                  <a:gd name="T54" fmla="*/ 0 w 246"/>
                  <a:gd name="T55" fmla="*/ 0 h 123"/>
                  <a:gd name="T56" fmla="*/ 0 w 246"/>
                  <a:gd name="T57" fmla="*/ 0 h 123"/>
                  <a:gd name="T58" fmla="*/ 0 w 246"/>
                  <a:gd name="T59" fmla="*/ 0 h 123"/>
                  <a:gd name="T60" fmla="*/ 0 w 246"/>
                  <a:gd name="T61" fmla="*/ 0 h 123"/>
                  <a:gd name="T62" fmla="*/ 0 w 246"/>
                  <a:gd name="T63" fmla="*/ 0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6"/>
                  <a:gd name="T97" fmla="*/ 0 h 123"/>
                  <a:gd name="T98" fmla="*/ 246 w 246"/>
                  <a:gd name="T99" fmla="*/ 123 h 1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0" name="Freeform 72"/>
              <p:cNvSpPr/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w 249"/>
                  <a:gd name="T33" fmla="*/ 0 h 132"/>
                  <a:gd name="T34" fmla="*/ 0 w 249"/>
                  <a:gd name="T35" fmla="*/ 0 h 132"/>
                  <a:gd name="T36" fmla="*/ 0 w 249"/>
                  <a:gd name="T37" fmla="*/ 0 h 132"/>
                  <a:gd name="T38" fmla="*/ 0 w 249"/>
                  <a:gd name="T39" fmla="*/ 0 h 132"/>
                  <a:gd name="T40" fmla="*/ 0 w 249"/>
                  <a:gd name="T41" fmla="*/ 0 h 132"/>
                  <a:gd name="T42" fmla="*/ 0 w 249"/>
                  <a:gd name="T43" fmla="*/ 0 h 132"/>
                  <a:gd name="T44" fmla="*/ 0 w 249"/>
                  <a:gd name="T45" fmla="*/ 0 h 132"/>
                  <a:gd name="T46" fmla="*/ 0 w 249"/>
                  <a:gd name="T47" fmla="*/ 0 h 132"/>
                  <a:gd name="T48" fmla="*/ 0 w 249"/>
                  <a:gd name="T49" fmla="*/ 0 h 132"/>
                  <a:gd name="T50" fmla="*/ 0 w 249"/>
                  <a:gd name="T51" fmla="*/ 0 h 132"/>
                  <a:gd name="T52" fmla="*/ 0 w 249"/>
                  <a:gd name="T53" fmla="*/ 0 h 132"/>
                  <a:gd name="T54" fmla="*/ 0 w 249"/>
                  <a:gd name="T55" fmla="*/ 0 h 132"/>
                  <a:gd name="T56" fmla="*/ 0 w 249"/>
                  <a:gd name="T57" fmla="*/ 0 h 132"/>
                  <a:gd name="T58" fmla="*/ 0 w 249"/>
                  <a:gd name="T59" fmla="*/ 0 h 132"/>
                  <a:gd name="T60" fmla="*/ 0 w 249"/>
                  <a:gd name="T61" fmla="*/ 0 h 132"/>
                  <a:gd name="T62" fmla="*/ 0 w 249"/>
                  <a:gd name="T63" fmla="*/ 0 h 132"/>
                  <a:gd name="T64" fmla="*/ 0 w 249"/>
                  <a:gd name="T65" fmla="*/ 0 h 1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9"/>
                  <a:gd name="T100" fmla="*/ 0 h 132"/>
                  <a:gd name="T101" fmla="*/ 249 w 249"/>
                  <a:gd name="T102" fmla="*/ 132 h 1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1" name="Freeform 73"/>
              <p:cNvSpPr/>
              <p:nvPr/>
            </p:nvSpPr>
            <p:spPr bwMode="auto">
              <a:xfrm>
                <a:off x="1134" y="2665"/>
                <a:ext cx="51" cy="22"/>
              </a:xfrm>
              <a:custGeom>
                <a:avLst/>
                <a:gdLst>
                  <a:gd name="T0" fmla="*/ 0 w 251"/>
                  <a:gd name="T1" fmla="*/ 0 h 140"/>
                  <a:gd name="T2" fmla="*/ 0 w 251"/>
                  <a:gd name="T3" fmla="*/ 0 h 140"/>
                  <a:gd name="T4" fmla="*/ 0 w 251"/>
                  <a:gd name="T5" fmla="*/ 0 h 140"/>
                  <a:gd name="T6" fmla="*/ 0 w 251"/>
                  <a:gd name="T7" fmla="*/ 0 h 140"/>
                  <a:gd name="T8" fmla="*/ 0 w 251"/>
                  <a:gd name="T9" fmla="*/ 0 h 140"/>
                  <a:gd name="T10" fmla="*/ 0 w 251"/>
                  <a:gd name="T11" fmla="*/ 0 h 140"/>
                  <a:gd name="T12" fmla="*/ 0 w 251"/>
                  <a:gd name="T13" fmla="*/ 0 h 140"/>
                  <a:gd name="T14" fmla="*/ 0 w 251"/>
                  <a:gd name="T15" fmla="*/ 0 h 140"/>
                  <a:gd name="T16" fmla="*/ 0 w 251"/>
                  <a:gd name="T17" fmla="*/ 0 h 140"/>
                  <a:gd name="T18" fmla="*/ 0 w 251"/>
                  <a:gd name="T19" fmla="*/ 0 h 140"/>
                  <a:gd name="T20" fmla="*/ 0 w 251"/>
                  <a:gd name="T21" fmla="*/ 0 h 140"/>
                  <a:gd name="T22" fmla="*/ 0 w 251"/>
                  <a:gd name="T23" fmla="*/ 0 h 140"/>
                  <a:gd name="T24" fmla="*/ 0 w 251"/>
                  <a:gd name="T25" fmla="*/ 0 h 140"/>
                  <a:gd name="T26" fmla="*/ 0 w 251"/>
                  <a:gd name="T27" fmla="*/ 0 h 140"/>
                  <a:gd name="T28" fmla="*/ 0 w 251"/>
                  <a:gd name="T29" fmla="*/ 0 h 140"/>
                  <a:gd name="T30" fmla="*/ 0 w 251"/>
                  <a:gd name="T31" fmla="*/ 0 h 140"/>
                  <a:gd name="T32" fmla="*/ 0 w 251"/>
                  <a:gd name="T33" fmla="*/ 0 h 140"/>
                  <a:gd name="T34" fmla="*/ 0 w 251"/>
                  <a:gd name="T35" fmla="*/ 0 h 140"/>
                  <a:gd name="T36" fmla="*/ 0 w 251"/>
                  <a:gd name="T37" fmla="*/ 0 h 140"/>
                  <a:gd name="T38" fmla="*/ 0 w 251"/>
                  <a:gd name="T39" fmla="*/ 0 h 140"/>
                  <a:gd name="T40" fmla="*/ 0 w 251"/>
                  <a:gd name="T41" fmla="*/ 0 h 140"/>
                  <a:gd name="T42" fmla="*/ 0 w 251"/>
                  <a:gd name="T43" fmla="*/ 0 h 140"/>
                  <a:gd name="T44" fmla="*/ 0 w 251"/>
                  <a:gd name="T45" fmla="*/ 0 h 140"/>
                  <a:gd name="T46" fmla="*/ 0 w 251"/>
                  <a:gd name="T47" fmla="*/ 0 h 140"/>
                  <a:gd name="T48" fmla="*/ 0 w 251"/>
                  <a:gd name="T49" fmla="*/ 0 h 140"/>
                  <a:gd name="T50" fmla="*/ 0 w 251"/>
                  <a:gd name="T51" fmla="*/ 0 h 140"/>
                  <a:gd name="T52" fmla="*/ 0 w 251"/>
                  <a:gd name="T53" fmla="*/ 0 h 140"/>
                  <a:gd name="T54" fmla="*/ 0 w 251"/>
                  <a:gd name="T55" fmla="*/ 0 h 140"/>
                  <a:gd name="T56" fmla="*/ 0 w 251"/>
                  <a:gd name="T57" fmla="*/ 0 h 140"/>
                  <a:gd name="T58" fmla="*/ 0 w 251"/>
                  <a:gd name="T59" fmla="*/ 0 h 140"/>
                  <a:gd name="T60" fmla="*/ 0 w 251"/>
                  <a:gd name="T61" fmla="*/ 0 h 140"/>
                  <a:gd name="T62" fmla="*/ 0 w 251"/>
                  <a:gd name="T63" fmla="*/ 0 h 140"/>
                  <a:gd name="T64" fmla="*/ 0 w 251"/>
                  <a:gd name="T65" fmla="*/ 0 h 140"/>
                  <a:gd name="T66" fmla="*/ 0 w 251"/>
                  <a:gd name="T67" fmla="*/ 0 h 140"/>
                  <a:gd name="T68" fmla="*/ 0 w 251"/>
                  <a:gd name="T69" fmla="*/ 0 h 140"/>
                  <a:gd name="T70" fmla="*/ 0 w 251"/>
                  <a:gd name="T71" fmla="*/ 0 h 1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1"/>
                  <a:gd name="T109" fmla="*/ 0 h 140"/>
                  <a:gd name="T110" fmla="*/ 251 w 251"/>
                  <a:gd name="T111" fmla="*/ 140 h 1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2" name="Freeform 74"/>
              <p:cNvSpPr/>
              <p:nvPr/>
            </p:nvSpPr>
            <p:spPr bwMode="auto">
              <a:xfrm>
                <a:off x="1137" y="2663"/>
                <a:ext cx="50" cy="24"/>
              </a:xfrm>
              <a:custGeom>
                <a:avLst/>
                <a:gdLst>
                  <a:gd name="T0" fmla="*/ 0 w 251"/>
                  <a:gd name="T1" fmla="*/ 0 h 146"/>
                  <a:gd name="T2" fmla="*/ 0 w 251"/>
                  <a:gd name="T3" fmla="*/ 0 h 146"/>
                  <a:gd name="T4" fmla="*/ 0 w 251"/>
                  <a:gd name="T5" fmla="*/ 0 h 146"/>
                  <a:gd name="T6" fmla="*/ 0 w 251"/>
                  <a:gd name="T7" fmla="*/ 0 h 146"/>
                  <a:gd name="T8" fmla="*/ 0 w 251"/>
                  <a:gd name="T9" fmla="*/ 0 h 146"/>
                  <a:gd name="T10" fmla="*/ 0 w 251"/>
                  <a:gd name="T11" fmla="*/ 0 h 146"/>
                  <a:gd name="T12" fmla="*/ 0 w 251"/>
                  <a:gd name="T13" fmla="*/ 0 h 146"/>
                  <a:gd name="T14" fmla="*/ 0 w 251"/>
                  <a:gd name="T15" fmla="*/ 0 h 146"/>
                  <a:gd name="T16" fmla="*/ 0 w 251"/>
                  <a:gd name="T17" fmla="*/ 0 h 146"/>
                  <a:gd name="T18" fmla="*/ 0 w 251"/>
                  <a:gd name="T19" fmla="*/ 0 h 146"/>
                  <a:gd name="T20" fmla="*/ 0 w 251"/>
                  <a:gd name="T21" fmla="*/ 0 h 146"/>
                  <a:gd name="T22" fmla="*/ 0 w 251"/>
                  <a:gd name="T23" fmla="*/ 0 h 146"/>
                  <a:gd name="T24" fmla="*/ 0 w 251"/>
                  <a:gd name="T25" fmla="*/ 0 h 146"/>
                  <a:gd name="T26" fmla="*/ 0 w 251"/>
                  <a:gd name="T27" fmla="*/ 0 h 146"/>
                  <a:gd name="T28" fmla="*/ 0 w 251"/>
                  <a:gd name="T29" fmla="*/ 0 h 146"/>
                  <a:gd name="T30" fmla="*/ 0 w 251"/>
                  <a:gd name="T31" fmla="*/ 0 h 146"/>
                  <a:gd name="T32" fmla="*/ 0 w 251"/>
                  <a:gd name="T33" fmla="*/ 0 h 146"/>
                  <a:gd name="T34" fmla="*/ 0 w 251"/>
                  <a:gd name="T35" fmla="*/ 0 h 146"/>
                  <a:gd name="T36" fmla="*/ 0 w 251"/>
                  <a:gd name="T37" fmla="*/ 0 h 146"/>
                  <a:gd name="T38" fmla="*/ 0 w 251"/>
                  <a:gd name="T39" fmla="*/ 0 h 146"/>
                  <a:gd name="T40" fmla="*/ 0 w 251"/>
                  <a:gd name="T41" fmla="*/ 0 h 146"/>
                  <a:gd name="T42" fmla="*/ 0 w 251"/>
                  <a:gd name="T43" fmla="*/ 0 h 146"/>
                  <a:gd name="T44" fmla="*/ 0 w 251"/>
                  <a:gd name="T45" fmla="*/ 0 h 146"/>
                  <a:gd name="T46" fmla="*/ 0 w 251"/>
                  <a:gd name="T47" fmla="*/ 0 h 146"/>
                  <a:gd name="T48" fmla="*/ 0 w 251"/>
                  <a:gd name="T49" fmla="*/ 0 h 146"/>
                  <a:gd name="T50" fmla="*/ 0 w 251"/>
                  <a:gd name="T51" fmla="*/ 0 h 146"/>
                  <a:gd name="T52" fmla="*/ 0 w 251"/>
                  <a:gd name="T53" fmla="*/ 0 h 146"/>
                  <a:gd name="T54" fmla="*/ 0 w 251"/>
                  <a:gd name="T55" fmla="*/ 0 h 146"/>
                  <a:gd name="T56" fmla="*/ 0 w 251"/>
                  <a:gd name="T57" fmla="*/ 0 h 146"/>
                  <a:gd name="T58" fmla="*/ 0 w 251"/>
                  <a:gd name="T59" fmla="*/ 0 h 146"/>
                  <a:gd name="T60" fmla="*/ 0 w 251"/>
                  <a:gd name="T61" fmla="*/ 0 h 146"/>
                  <a:gd name="T62" fmla="*/ 0 w 251"/>
                  <a:gd name="T63" fmla="*/ 0 h 146"/>
                  <a:gd name="T64" fmla="*/ 0 w 251"/>
                  <a:gd name="T65" fmla="*/ 0 h 146"/>
                  <a:gd name="T66" fmla="*/ 0 w 251"/>
                  <a:gd name="T67" fmla="*/ 0 h 146"/>
                  <a:gd name="T68" fmla="*/ 0 w 251"/>
                  <a:gd name="T69" fmla="*/ 0 h 146"/>
                  <a:gd name="T70" fmla="*/ 0 w 251"/>
                  <a:gd name="T71" fmla="*/ 0 h 146"/>
                  <a:gd name="T72" fmla="*/ 0 w 251"/>
                  <a:gd name="T73" fmla="*/ 0 h 1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1"/>
                  <a:gd name="T112" fmla="*/ 0 h 146"/>
                  <a:gd name="T113" fmla="*/ 251 w 251"/>
                  <a:gd name="T114" fmla="*/ 146 h 14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3" name="Freeform 75"/>
              <p:cNvSpPr/>
              <p:nvPr/>
            </p:nvSpPr>
            <p:spPr bwMode="auto">
              <a:xfrm>
                <a:off x="1138" y="2660"/>
                <a:ext cx="50" cy="25"/>
              </a:xfrm>
              <a:custGeom>
                <a:avLst/>
                <a:gdLst>
                  <a:gd name="T0" fmla="*/ 0 w 249"/>
                  <a:gd name="T1" fmla="*/ 0 h 154"/>
                  <a:gd name="T2" fmla="*/ 0 w 249"/>
                  <a:gd name="T3" fmla="*/ 0 h 154"/>
                  <a:gd name="T4" fmla="*/ 0 w 249"/>
                  <a:gd name="T5" fmla="*/ 0 h 154"/>
                  <a:gd name="T6" fmla="*/ 0 w 249"/>
                  <a:gd name="T7" fmla="*/ 0 h 154"/>
                  <a:gd name="T8" fmla="*/ 0 w 249"/>
                  <a:gd name="T9" fmla="*/ 0 h 154"/>
                  <a:gd name="T10" fmla="*/ 0 w 249"/>
                  <a:gd name="T11" fmla="*/ 0 h 154"/>
                  <a:gd name="T12" fmla="*/ 0 w 249"/>
                  <a:gd name="T13" fmla="*/ 0 h 154"/>
                  <a:gd name="T14" fmla="*/ 0 w 249"/>
                  <a:gd name="T15" fmla="*/ 0 h 154"/>
                  <a:gd name="T16" fmla="*/ 0 w 249"/>
                  <a:gd name="T17" fmla="*/ 0 h 154"/>
                  <a:gd name="T18" fmla="*/ 0 w 249"/>
                  <a:gd name="T19" fmla="*/ 0 h 154"/>
                  <a:gd name="T20" fmla="*/ 0 w 249"/>
                  <a:gd name="T21" fmla="*/ 0 h 154"/>
                  <a:gd name="T22" fmla="*/ 0 w 249"/>
                  <a:gd name="T23" fmla="*/ 0 h 154"/>
                  <a:gd name="T24" fmla="*/ 0 w 249"/>
                  <a:gd name="T25" fmla="*/ 0 h 154"/>
                  <a:gd name="T26" fmla="*/ 0 w 249"/>
                  <a:gd name="T27" fmla="*/ 0 h 154"/>
                  <a:gd name="T28" fmla="*/ 0 w 249"/>
                  <a:gd name="T29" fmla="*/ 0 h 154"/>
                  <a:gd name="T30" fmla="*/ 0 w 249"/>
                  <a:gd name="T31" fmla="*/ 0 h 154"/>
                  <a:gd name="T32" fmla="*/ 0 w 249"/>
                  <a:gd name="T33" fmla="*/ 0 h 154"/>
                  <a:gd name="T34" fmla="*/ 0 w 249"/>
                  <a:gd name="T35" fmla="*/ 0 h 154"/>
                  <a:gd name="T36" fmla="*/ 0 w 249"/>
                  <a:gd name="T37" fmla="*/ 0 h 154"/>
                  <a:gd name="T38" fmla="*/ 0 w 249"/>
                  <a:gd name="T39" fmla="*/ 0 h 154"/>
                  <a:gd name="T40" fmla="*/ 0 w 249"/>
                  <a:gd name="T41" fmla="*/ 0 h 154"/>
                  <a:gd name="T42" fmla="*/ 0 w 249"/>
                  <a:gd name="T43" fmla="*/ 0 h 154"/>
                  <a:gd name="T44" fmla="*/ 0 w 249"/>
                  <a:gd name="T45" fmla="*/ 0 h 154"/>
                  <a:gd name="T46" fmla="*/ 0 w 249"/>
                  <a:gd name="T47" fmla="*/ 0 h 154"/>
                  <a:gd name="T48" fmla="*/ 0 w 249"/>
                  <a:gd name="T49" fmla="*/ 0 h 154"/>
                  <a:gd name="T50" fmla="*/ 0 w 249"/>
                  <a:gd name="T51" fmla="*/ 0 h 154"/>
                  <a:gd name="T52" fmla="*/ 0 w 249"/>
                  <a:gd name="T53" fmla="*/ 0 h 154"/>
                  <a:gd name="T54" fmla="*/ 0 w 249"/>
                  <a:gd name="T55" fmla="*/ 0 h 154"/>
                  <a:gd name="T56" fmla="*/ 0 w 249"/>
                  <a:gd name="T57" fmla="*/ 0 h 154"/>
                  <a:gd name="T58" fmla="*/ 0 w 249"/>
                  <a:gd name="T59" fmla="*/ 0 h 154"/>
                  <a:gd name="T60" fmla="*/ 0 w 249"/>
                  <a:gd name="T61" fmla="*/ 0 h 154"/>
                  <a:gd name="T62" fmla="*/ 0 w 249"/>
                  <a:gd name="T63" fmla="*/ 0 h 154"/>
                  <a:gd name="T64" fmla="*/ 0 w 249"/>
                  <a:gd name="T65" fmla="*/ 0 h 154"/>
                  <a:gd name="T66" fmla="*/ 0 w 249"/>
                  <a:gd name="T67" fmla="*/ 0 h 154"/>
                  <a:gd name="T68" fmla="*/ 0 w 249"/>
                  <a:gd name="T69" fmla="*/ 0 h 154"/>
                  <a:gd name="T70" fmla="*/ 0 w 249"/>
                  <a:gd name="T71" fmla="*/ 0 h 154"/>
                  <a:gd name="T72" fmla="*/ 0 w 249"/>
                  <a:gd name="T73" fmla="*/ 0 h 154"/>
                  <a:gd name="T74" fmla="*/ 0 w 249"/>
                  <a:gd name="T75" fmla="*/ 0 h 154"/>
                  <a:gd name="T76" fmla="*/ 0 w 249"/>
                  <a:gd name="T77" fmla="*/ 0 h 154"/>
                  <a:gd name="T78" fmla="*/ 0 w 249"/>
                  <a:gd name="T79" fmla="*/ 0 h 15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9"/>
                  <a:gd name="T121" fmla="*/ 0 h 154"/>
                  <a:gd name="T122" fmla="*/ 249 w 249"/>
                  <a:gd name="T123" fmla="*/ 154 h 15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4" name="Freeform 76"/>
              <p:cNvSpPr/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0 w 246"/>
                  <a:gd name="T1" fmla="*/ 0 h 159"/>
                  <a:gd name="T2" fmla="*/ 0 w 246"/>
                  <a:gd name="T3" fmla="*/ 0 h 159"/>
                  <a:gd name="T4" fmla="*/ 0 w 246"/>
                  <a:gd name="T5" fmla="*/ 0 h 159"/>
                  <a:gd name="T6" fmla="*/ 0 w 246"/>
                  <a:gd name="T7" fmla="*/ 0 h 159"/>
                  <a:gd name="T8" fmla="*/ 0 w 246"/>
                  <a:gd name="T9" fmla="*/ 0 h 159"/>
                  <a:gd name="T10" fmla="*/ 0 w 246"/>
                  <a:gd name="T11" fmla="*/ 0 h 159"/>
                  <a:gd name="T12" fmla="*/ 0 w 246"/>
                  <a:gd name="T13" fmla="*/ 0 h 159"/>
                  <a:gd name="T14" fmla="*/ 0 w 246"/>
                  <a:gd name="T15" fmla="*/ 0 h 159"/>
                  <a:gd name="T16" fmla="*/ 0 w 246"/>
                  <a:gd name="T17" fmla="*/ 0 h 159"/>
                  <a:gd name="T18" fmla="*/ 0 w 246"/>
                  <a:gd name="T19" fmla="*/ 0 h 159"/>
                  <a:gd name="T20" fmla="*/ 0 w 246"/>
                  <a:gd name="T21" fmla="*/ 0 h 159"/>
                  <a:gd name="T22" fmla="*/ 0 w 246"/>
                  <a:gd name="T23" fmla="*/ 0 h 159"/>
                  <a:gd name="T24" fmla="*/ 0 w 246"/>
                  <a:gd name="T25" fmla="*/ 0 h 159"/>
                  <a:gd name="T26" fmla="*/ 0 w 246"/>
                  <a:gd name="T27" fmla="*/ 0 h 159"/>
                  <a:gd name="T28" fmla="*/ 0 w 246"/>
                  <a:gd name="T29" fmla="*/ 0 h 159"/>
                  <a:gd name="T30" fmla="*/ 0 w 246"/>
                  <a:gd name="T31" fmla="*/ 0 h 159"/>
                  <a:gd name="T32" fmla="*/ 0 w 246"/>
                  <a:gd name="T33" fmla="*/ 0 h 159"/>
                  <a:gd name="T34" fmla="*/ 0 w 246"/>
                  <a:gd name="T35" fmla="*/ 0 h 159"/>
                  <a:gd name="T36" fmla="*/ 0 w 246"/>
                  <a:gd name="T37" fmla="*/ 0 h 159"/>
                  <a:gd name="T38" fmla="*/ 0 w 246"/>
                  <a:gd name="T39" fmla="*/ 0 h 159"/>
                  <a:gd name="T40" fmla="*/ 0 w 246"/>
                  <a:gd name="T41" fmla="*/ 0 h 159"/>
                  <a:gd name="T42" fmla="*/ 0 w 246"/>
                  <a:gd name="T43" fmla="*/ 0 h 159"/>
                  <a:gd name="T44" fmla="*/ 0 w 246"/>
                  <a:gd name="T45" fmla="*/ 0 h 159"/>
                  <a:gd name="T46" fmla="*/ 0 w 246"/>
                  <a:gd name="T47" fmla="*/ 0 h 159"/>
                  <a:gd name="T48" fmla="*/ 0 w 246"/>
                  <a:gd name="T49" fmla="*/ 0 h 159"/>
                  <a:gd name="T50" fmla="*/ 0 w 246"/>
                  <a:gd name="T51" fmla="*/ 0 h 159"/>
                  <a:gd name="T52" fmla="*/ 0 w 246"/>
                  <a:gd name="T53" fmla="*/ 0 h 159"/>
                  <a:gd name="T54" fmla="*/ 0 w 246"/>
                  <a:gd name="T55" fmla="*/ 0 h 159"/>
                  <a:gd name="T56" fmla="*/ 0 w 246"/>
                  <a:gd name="T57" fmla="*/ 0 h 159"/>
                  <a:gd name="T58" fmla="*/ 0 w 246"/>
                  <a:gd name="T59" fmla="*/ 0 h 159"/>
                  <a:gd name="T60" fmla="*/ 0 w 246"/>
                  <a:gd name="T61" fmla="*/ 0 h 159"/>
                  <a:gd name="T62" fmla="*/ 0 w 246"/>
                  <a:gd name="T63" fmla="*/ 0 h 159"/>
                  <a:gd name="T64" fmla="*/ 0 w 246"/>
                  <a:gd name="T65" fmla="*/ 0 h 159"/>
                  <a:gd name="T66" fmla="*/ 0 w 246"/>
                  <a:gd name="T67" fmla="*/ 0 h 159"/>
                  <a:gd name="T68" fmla="*/ 0 w 246"/>
                  <a:gd name="T69" fmla="*/ 0 h 159"/>
                  <a:gd name="T70" fmla="*/ 0 w 246"/>
                  <a:gd name="T71" fmla="*/ 0 h 159"/>
                  <a:gd name="T72" fmla="*/ 0 w 246"/>
                  <a:gd name="T73" fmla="*/ 0 h 159"/>
                  <a:gd name="T74" fmla="*/ 0 w 246"/>
                  <a:gd name="T75" fmla="*/ 0 h 159"/>
                  <a:gd name="T76" fmla="*/ 0 w 246"/>
                  <a:gd name="T77" fmla="*/ 0 h 159"/>
                  <a:gd name="T78" fmla="*/ 0 w 246"/>
                  <a:gd name="T79" fmla="*/ 0 h 159"/>
                  <a:gd name="T80" fmla="*/ 0 w 246"/>
                  <a:gd name="T81" fmla="*/ 0 h 159"/>
                  <a:gd name="T82" fmla="*/ 0 w 246"/>
                  <a:gd name="T83" fmla="*/ 0 h 159"/>
                  <a:gd name="T84" fmla="*/ 0 w 246"/>
                  <a:gd name="T85" fmla="*/ 0 h 159"/>
                  <a:gd name="T86" fmla="*/ 0 w 246"/>
                  <a:gd name="T87" fmla="*/ 0 h 1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6"/>
                  <a:gd name="T133" fmla="*/ 0 h 159"/>
                  <a:gd name="T134" fmla="*/ 246 w 246"/>
                  <a:gd name="T135" fmla="*/ 159 h 15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5" name="Freeform 77"/>
              <p:cNvSpPr/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0 w 243"/>
                  <a:gd name="T1" fmla="*/ 0 h 164"/>
                  <a:gd name="T2" fmla="*/ 0 w 243"/>
                  <a:gd name="T3" fmla="*/ 0 h 164"/>
                  <a:gd name="T4" fmla="*/ 0 w 243"/>
                  <a:gd name="T5" fmla="*/ 0 h 164"/>
                  <a:gd name="T6" fmla="*/ 0 w 243"/>
                  <a:gd name="T7" fmla="*/ 0 h 164"/>
                  <a:gd name="T8" fmla="*/ 0 w 243"/>
                  <a:gd name="T9" fmla="*/ 0 h 164"/>
                  <a:gd name="T10" fmla="*/ 0 w 243"/>
                  <a:gd name="T11" fmla="*/ 0 h 164"/>
                  <a:gd name="T12" fmla="*/ 0 w 243"/>
                  <a:gd name="T13" fmla="*/ 0 h 164"/>
                  <a:gd name="T14" fmla="*/ 0 w 243"/>
                  <a:gd name="T15" fmla="*/ 0 h 164"/>
                  <a:gd name="T16" fmla="*/ 0 w 243"/>
                  <a:gd name="T17" fmla="*/ 0 h 164"/>
                  <a:gd name="T18" fmla="*/ 0 w 243"/>
                  <a:gd name="T19" fmla="*/ 0 h 164"/>
                  <a:gd name="T20" fmla="*/ 0 w 243"/>
                  <a:gd name="T21" fmla="*/ 0 h 164"/>
                  <a:gd name="T22" fmla="*/ 0 w 243"/>
                  <a:gd name="T23" fmla="*/ 0 h 164"/>
                  <a:gd name="T24" fmla="*/ 0 w 243"/>
                  <a:gd name="T25" fmla="*/ 0 h 164"/>
                  <a:gd name="T26" fmla="*/ 0 w 243"/>
                  <a:gd name="T27" fmla="*/ 0 h 164"/>
                  <a:gd name="T28" fmla="*/ 0 w 243"/>
                  <a:gd name="T29" fmla="*/ 0 h 164"/>
                  <a:gd name="T30" fmla="*/ 0 w 243"/>
                  <a:gd name="T31" fmla="*/ 0 h 164"/>
                  <a:gd name="T32" fmla="*/ 0 w 243"/>
                  <a:gd name="T33" fmla="*/ 0 h 164"/>
                  <a:gd name="T34" fmla="*/ 0 w 243"/>
                  <a:gd name="T35" fmla="*/ 0 h 164"/>
                  <a:gd name="T36" fmla="*/ 0 w 243"/>
                  <a:gd name="T37" fmla="*/ 0 h 164"/>
                  <a:gd name="T38" fmla="*/ 0 w 243"/>
                  <a:gd name="T39" fmla="*/ 0 h 164"/>
                  <a:gd name="T40" fmla="*/ 0 w 243"/>
                  <a:gd name="T41" fmla="*/ 0 h 164"/>
                  <a:gd name="T42" fmla="*/ 0 w 243"/>
                  <a:gd name="T43" fmla="*/ 0 h 164"/>
                  <a:gd name="T44" fmla="*/ 0 w 243"/>
                  <a:gd name="T45" fmla="*/ 0 h 164"/>
                  <a:gd name="T46" fmla="*/ 0 w 243"/>
                  <a:gd name="T47" fmla="*/ 0 h 164"/>
                  <a:gd name="T48" fmla="*/ 0 w 243"/>
                  <a:gd name="T49" fmla="*/ 0 h 164"/>
                  <a:gd name="T50" fmla="*/ 0 w 243"/>
                  <a:gd name="T51" fmla="*/ 0 h 164"/>
                  <a:gd name="T52" fmla="*/ 0 w 243"/>
                  <a:gd name="T53" fmla="*/ 0 h 164"/>
                  <a:gd name="T54" fmla="*/ 0 w 243"/>
                  <a:gd name="T55" fmla="*/ 0 h 164"/>
                  <a:gd name="T56" fmla="*/ 0 w 243"/>
                  <a:gd name="T57" fmla="*/ 0 h 164"/>
                  <a:gd name="T58" fmla="*/ 0 w 243"/>
                  <a:gd name="T59" fmla="*/ 0 h 164"/>
                  <a:gd name="T60" fmla="*/ 0 w 243"/>
                  <a:gd name="T61" fmla="*/ 0 h 164"/>
                  <a:gd name="T62" fmla="*/ 0 w 243"/>
                  <a:gd name="T63" fmla="*/ 0 h 164"/>
                  <a:gd name="T64" fmla="*/ 0 w 243"/>
                  <a:gd name="T65" fmla="*/ 0 h 164"/>
                  <a:gd name="T66" fmla="*/ 0 w 243"/>
                  <a:gd name="T67" fmla="*/ 0 h 164"/>
                  <a:gd name="T68" fmla="*/ 0 w 243"/>
                  <a:gd name="T69" fmla="*/ 0 h 164"/>
                  <a:gd name="T70" fmla="*/ 0 w 243"/>
                  <a:gd name="T71" fmla="*/ 0 h 164"/>
                  <a:gd name="T72" fmla="*/ 0 w 243"/>
                  <a:gd name="T73" fmla="*/ 0 h 164"/>
                  <a:gd name="T74" fmla="*/ 0 w 243"/>
                  <a:gd name="T75" fmla="*/ 0 h 164"/>
                  <a:gd name="T76" fmla="*/ 0 w 243"/>
                  <a:gd name="T77" fmla="*/ 0 h 164"/>
                  <a:gd name="T78" fmla="*/ 0 w 243"/>
                  <a:gd name="T79" fmla="*/ 0 h 164"/>
                  <a:gd name="T80" fmla="*/ 0 w 243"/>
                  <a:gd name="T81" fmla="*/ 0 h 164"/>
                  <a:gd name="T82" fmla="*/ 0 w 243"/>
                  <a:gd name="T83" fmla="*/ 0 h 164"/>
                  <a:gd name="T84" fmla="*/ 0 w 243"/>
                  <a:gd name="T85" fmla="*/ 0 h 164"/>
                  <a:gd name="T86" fmla="*/ 0 w 243"/>
                  <a:gd name="T87" fmla="*/ 0 h 164"/>
                  <a:gd name="T88" fmla="*/ 0 w 243"/>
                  <a:gd name="T89" fmla="*/ 0 h 164"/>
                  <a:gd name="T90" fmla="*/ 0 w 243"/>
                  <a:gd name="T91" fmla="*/ 0 h 164"/>
                  <a:gd name="T92" fmla="*/ 0 w 243"/>
                  <a:gd name="T93" fmla="*/ 0 h 164"/>
                  <a:gd name="T94" fmla="*/ 0 w 243"/>
                  <a:gd name="T95" fmla="*/ 0 h 1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43"/>
                  <a:gd name="T145" fmla="*/ 0 h 164"/>
                  <a:gd name="T146" fmla="*/ 243 w 243"/>
                  <a:gd name="T147" fmla="*/ 164 h 1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Freeform 78"/>
              <p:cNvSpPr/>
              <p:nvPr/>
            </p:nvSpPr>
            <p:spPr bwMode="auto">
              <a:xfrm>
                <a:off x="1139" y="2652"/>
                <a:ext cx="48" cy="28"/>
              </a:xfrm>
              <a:custGeom>
                <a:avLst/>
                <a:gdLst>
                  <a:gd name="T0" fmla="*/ 0 w 238"/>
                  <a:gd name="T1" fmla="*/ 0 h 169"/>
                  <a:gd name="T2" fmla="*/ 0 w 238"/>
                  <a:gd name="T3" fmla="*/ 0 h 169"/>
                  <a:gd name="T4" fmla="*/ 0 w 238"/>
                  <a:gd name="T5" fmla="*/ 0 h 169"/>
                  <a:gd name="T6" fmla="*/ 0 w 238"/>
                  <a:gd name="T7" fmla="*/ 0 h 169"/>
                  <a:gd name="T8" fmla="*/ 0 w 238"/>
                  <a:gd name="T9" fmla="*/ 0 h 169"/>
                  <a:gd name="T10" fmla="*/ 0 w 238"/>
                  <a:gd name="T11" fmla="*/ 0 h 169"/>
                  <a:gd name="T12" fmla="*/ 0 w 238"/>
                  <a:gd name="T13" fmla="*/ 0 h 169"/>
                  <a:gd name="T14" fmla="*/ 0 w 238"/>
                  <a:gd name="T15" fmla="*/ 0 h 169"/>
                  <a:gd name="T16" fmla="*/ 0 w 238"/>
                  <a:gd name="T17" fmla="*/ 0 h 169"/>
                  <a:gd name="T18" fmla="*/ 0 w 238"/>
                  <a:gd name="T19" fmla="*/ 0 h 169"/>
                  <a:gd name="T20" fmla="*/ 0 w 238"/>
                  <a:gd name="T21" fmla="*/ 0 h 169"/>
                  <a:gd name="T22" fmla="*/ 0 w 238"/>
                  <a:gd name="T23" fmla="*/ 0 h 169"/>
                  <a:gd name="T24" fmla="*/ 0 w 238"/>
                  <a:gd name="T25" fmla="*/ 0 h 169"/>
                  <a:gd name="T26" fmla="*/ 0 w 238"/>
                  <a:gd name="T27" fmla="*/ 0 h 169"/>
                  <a:gd name="T28" fmla="*/ 0 w 238"/>
                  <a:gd name="T29" fmla="*/ 0 h 169"/>
                  <a:gd name="T30" fmla="*/ 0 w 238"/>
                  <a:gd name="T31" fmla="*/ 0 h 169"/>
                  <a:gd name="T32" fmla="*/ 0 w 238"/>
                  <a:gd name="T33" fmla="*/ 0 h 169"/>
                  <a:gd name="T34" fmla="*/ 0 w 238"/>
                  <a:gd name="T35" fmla="*/ 0 h 169"/>
                  <a:gd name="T36" fmla="*/ 0 w 238"/>
                  <a:gd name="T37" fmla="*/ 0 h 169"/>
                  <a:gd name="T38" fmla="*/ 0 w 238"/>
                  <a:gd name="T39" fmla="*/ 0 h 169"/>
                  <a:gd name="T40" fmla="*/ 0 w 238"/>
                  <a:gd name="T41" fmla="*/ 0 h 169"/>
                  <a:gd name="T42" fmla="*/ 0 w 238"/>
                  <a:gd name="T43" fmla="*/ 0 h 169"/>
                  <a:gd name="T44" fmla="*/ 0 w 238"/>
                  <a:gd name="T45" fmla="*/ 0 h 169"/>
                  <a:gd name="T46" fmla="*/ 0 w 238"/>
                  <a:gd name="T47" fmla="*/ 0 h 169"/>
                  <a:gd name="T48" fmla="*/ 0 w 238"/>
                  <a:gd name="T49" fmla="*/ 0 h 169"/>
                  <a:gd name="T50" fmla="*/ 0 w 238"/>
                  <a:gd name="T51" fmla="*/ 0 h 169"/>
                  <a:gd name="T52" fmla="*/ 0 w 238"/>
                  <a:gd name="T53" fmla="*/ 0 h 169"/>
                  <a:gd name="T54" fmla="*/ 0 w 238"/>
                  <a:gd name="T55" fmla="*/ 0 h 169"/>
                  <a:gd name="T56" fmla="*/ 0 w 238"/>
                  <a:gd name="T57" fmla="*/ 0 h 169"/>
                  <a:gd name="T58" fmla="*/ 0 w 238"/>
                  <a:gd name="T59" fmla="*/ 0 h 169"/>
                  <a:gd name="T60" fmla="*/ 0 w 238"/>
                  <a:gd name="T61" fmla="*/ 0 h 169"/>
                  <a:gd name="T62" fmla="*/ 0 w 238"/>
                  <a:gd name="T63" fmla="*/ 0 h 169"/>
                  <a:gd name="T64" fmla="*/ 0 w 238"/>
                  <a:gd name="T65" fmla="*/ 0 h 169"/>
                  <a:gd name="T66" fmla="*/ 0 w 238"/>
                  <a:gd name="T67" fmla="*/ 0 h 169"/>
                  <a:gd name="T68" fmla="*/ 0 w 238"/>
                  <a:gd name="T69" fmla="*/ 0 h 169"/>
                  <a:gd name="T70" fmla="*/ 0 w 238"/>
                  <a:gd name="T71" fmla="*/ 0 h 169"/>
                  <a:gd name="T72" fmla="*/ 0 w 238"/>
                  <a:gd name="T73" fmla="*/ 0 h 169"/>
                  <a:gd name="T74" fmla="*/ 0 w 238"/>
                  <a:gd name="T75" fmla="*/ 0 h 169"/>
                  <a:gd name="T76" fmla="*/ 0 w 238"/>
                  <a:gd name="T77" fmla="*/ 0 h 169"/>
                  <a:gd name="T78" fmla="*/ 0 w 238"/>
                  <a:gd name="T79" fmla="*/ 0 h 169"/>
                  <a:gd name="T80" fmla="*/ 0 w 238"/>
                  <a:gd name="T81" fmla="*/ 0 h 169"/>
                  <a:gd name="T82" fmla="*/ 0 w 238"/>
                  <a:gd name="T83" fmla="*/ 0 h 169"/>
                  <a:gd name="T84" fmla="*/ 0 w 238"/>
                  <a:gd name="T85" fmla="*/ 0 h 169"/>
                  <a:gd name="T86" fmla="*/ 0 w 238"/>
                  <a:gd name="T87" fmla="*/ 0 h 169"/>
                  <a:gd name="T88" fmla="*/ 0 w 238"/>
                  <a:gd name="T89" fmla="*/ 0 h 169"/>
                  <a:gd name="T90" fmla="*/ 0 w 238"/>
                  <a:gd name="T91" fmla="*/ 0 h 169"/>
                  <a:gd name="T92" fmla="*/ 0 w 238"/>
                  <a:gd name="T93" fmla="*/ 0 h 169"/>
                  <a:gd name="T94" fmla="*/ 0 w 238"/>
                  <a:gd name="T95" fmla="*/ 0 h 169"/>
                  <a:gd name="T96" fmla="*/ 0 w 238"/>
                  <a:gd name="T97" fmla="*/ 0 h 169"/>
                  <a:gd name="T98" fmla="*/ 0 w 238"/>
                  <a:gd name="T99" fmla="*/ 0 h 169"/>
                  <a:gd name="T100" fmla="*/ 0 w 238"/>
                  <a:gd name="T101" fmla="*/ 0 h 169"/>
                  <a:gd name="T102" fmla="*/ 0 w 238"/>
                  <a:gd name="T103" fmla="*/ 0 h 16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"/>
                  <a:gd name="T157" fmla="*/ 0 h 169"/>
                  <a:gd name="T158" fmla="*/ 238 w 238"/>
                  <a:gd name="T159" fmla="*/ 169 h 16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7" name="Freeform 79"/>
              <p:cNvSpPr/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0 w 232"/>
                  <a:gd name="T1" fmla="*/ 0 h 174"/>
                  <a:gd name="T2" fmla="*/ 0 w 232"/>
                  <a:gd name="T3" fmla="*/ 0 h 174"/>
                  <a:gd name="T4" fmla="*/ 0 w 232"/>
                  <a:gd name="T5" fmla="*/ 0 h 174"/>
                  <a:gd name="T6" fmla="*/ 0 w 232"/>
                  <a:gd name="T7" fmla="*/ 0 h 174"/>
                  <a:gd name="T8" fmla="*/ 0 w 232"/>
                  <a:gd name="T9" fmla="*/ 0 h 174"/>
                  <a:gd name="T10" fmla="*/ 0 w 232"/>
                  <a:gd name="T11" fmla="*/ 0 h 174"/>
                  <a:gd name="T12" fmla="*/ 0 w 232"/>
                  <a:gd name="T13" fmla="*/ 0 h 174"/>
                  <a:gd name="T14" fmla="*/ 0 w 232"/>
                  <a:gd name="T15" fmla="*/ 0 h 174"/>
                  <a:gd name="T16" fmla="*/ 0 w 232"/>
                  <a:gd name="T17" fmla="*/ 0 h 174"/>
                  <a:gd name="T18" fmla="*/ 0 w 232"/>
                  <a:gd name="T19" fmla="*/ 0 h 174"/>
                  <a:gd name="T20" fmla="*/ 0 w 232"/>
                  <a:gd name="T21" fmla="*/ 0 h 174"/>
                  <a:gd name="T22" fmla="*/ 0 w 232"/>
                  <a:gd name="T23" fmla="*/ 0 h 174"/>
                  <a:gd name="T24" fmla="*/ 0 w 232"/>
                  <a:gd name="T25" fmla="*/ 0 h 174"/>
                  <a:gd name="T26" fmla="*/ 0 w 232"/>
                  <a:gd name="T27" fmla="*/ 0 h 174"/>
                  <a:gd name="T28" fmla="*/ 0 w 232"/>
                  <a:gd name="T29" fmla="*/ 0 h 174"/>
                  <a:gd name="T30" fmla="*/ 0 w 232"/>
                  <a:gd name="T31" fmla="*/ 0 h 174"/>
                  <a:gd name="T32" fmla="*/ 0 w 232"/>
                  <a:gd name="T33" fmla="*/ 0 h 174"/>
                  <a:gd name="T34" fmla="*/ 0 w 232"/>
                  <a:gd name="T35" fmla="*/ 0 h 174"/>
                  <a:gd name="T36" fmla="*/ 0 w 232"/>
                  <a:gd name="T37" fmla="*/ 0 h 174"/>
                  <a:gd name="T38" fmla="*/ 0 w 232"/>
                  <a:gd name="T39" fmla="*/ 0 h 174"/>
                  <a:gd name="T40" fmla="*/ 0 w 232"/>
                  <a:gd name="T41" fmla="*/ 0 h 174"/>
                  <a:gd name="T42" fmla="*/ 0 w 232"/>
                  <a:gd name="T43" fmla="*/ 0 h 174"/>
                  <a:gd name="T44" fmla="*/ 0 w 232"/>
                  <a:gd name="T45" fmla="*/ 0 h 174"/>
                  <a:gd name="T46" fmla="*/ 0 w 232"/>
                  <a:gd name="T47" fmla="*/ 0 h 174"/>
                  <a:gd name="T48" fmla="*/ 0 w 232"/>
                  <a:gd name="T49" fmla="*/ 0 h 174"/>
                  <a:gd name="T50" fmla="*/ 0 w 232"/>
                  <a:gd name="T51" fmla="*/ 0 h 174"/>
                  <a:gd name="T52" fmla="*/ 0 w 232"/>
                  <a:gd name="T53" fmla="*/ 0 h 174"/>
                  <a:gd name="T54" fmla="*/ 0 w 232"/>
                  <a:gd name="T55" fmla="*/ 0 h 174"/>
                  <a:gd name="T56" fmla="*/ 0 w 232"/>
                  <a:gd name="T57" fmla="*/ 0 h 174"/>
                  <a:gd name="T58" fmla="*/ 0 w 232"/>
                  <a:gd name="T59" fmla="*/ 0 h 174"/>
                  <a:gd name="T60" fmla="*/ 0 w 232"/>
                  <a:gd name="T61" fmla="*/ 0 h 174"/>
                  <a:gd name="T62" fmla="*/ 0 w 232"/>
                  <a:gd name="T63" fmla="*/ 0 h 174"/>
                  <a:gd name="T64" fmla="*/ 0 w 232"/>
                  <a:gd name="T65" fmla="*/ 0 h 174"/>
                  <a:gd name="T66" fmla="*/ 0 w 232"/>
                  <a:gd name="T67" fmla="*/ 0 h 174"/>
                  <a:gd name="T68" fmla="*/ 0 w 232"/>
                  <a:gd name="T69" fmla="*/ 0 h 174"/>
                  <a:gd name="T70" fmla="*/ 0 w 232"/>
                  <a:gd name="T71" fmla="*/ 0 h 174"/>
                  <a:gd name="T72" fmla="*/ 0 w 232"/>
                  <a:gd name="T73" fmla="*/ 0 h 174"/>
                  <a:gd name="T74" fmla="*/ 0 w 232"/>
                  <a:gd name="T75" fmla="*/ 0 h 174"/>
                  <a:gd name="T76" fmla="*/ 0 w 232"/>
                  <a:gd name="T77" fmla="*/ 0 h 174"/>
                  <a:gd name="T78" fmla="*/ 0 w 232"/>
                  <a:gd name="T79" fmla="*/ 0 h 174"/>
                  <a:gd name="T80" fmla="*/ 0 w 232"/>
                  <a:gd name="T81" fmla="*/ 0 h 174"/>
                  <a:gd name="T82" fmla="*/ 0 w 232"/>
                  <a:gd name="T83" fmla="*/ 0 h 174"/>
                  <a:gd name="T84" fmla="*/ 0 w 232"/>
                  <a:gd name="T85" fmla="*/ 0 h 174"/>
                  <a:gd name="T86" fmla="*/ 0 w 232"/>
                  <a:gd name="T87" fmla="*/ 0 h 174"/>
                  <a:gd name="T88" fmla="*/ 0 w 232"/>
                  <a:gd name="T89" fmla="*/ 0 h 174"/>
                  <a:gd name="T90" fmla="*/ 0 w 232"/>
                  <a:gd name="T91" fmla="*/ 0 h 174"/>
                  <a:gd name="T92" fmla="*/ 0 w 232"/>
                  <a:gd name="T93" fmla="*/ 0 h 174"/>
                  <a:gd name="T94" fmla="*/ 0 w 232"/>
                  <a:gd name="T95" fmla="*/ 0 h 17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32"/>
                  <a:gd name="T145" fmla="*/ 0 h 174"/>
                  <a:gd name="T146" fmla="*/ 232 w 232"/>
                  <a:gd name="T147" fmla="*/ 174 h 17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8" name="Freeform 80"/>
              <p:cNvSpPr/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0 w 225"/>
                  <a:gd name="T1" fmla="*/ 0 h 176"/>
                  <a:gd name="T2" fmla="*/ 0 w 225"/>
                  <a:gd name="T3" fmla="*/ 0 h 176"/>
                  <a:gd name="T4" fmla="*/ 0 w 225"/>
                  <a:gd name="T5" fmla="*/ 0 h 176"/>
                  <a:gd name="T6" fmla="*/ 0 w 225"/>
                  <a:gd name="T7" fmla="*/ 0 h 176"/>
                  <a:gd name="T8" fmla="*/ 0 w 225"/>
                  <a:gd name="T9" fmla="*/ 0 h 176"/>
                  <a:gd name="T10" fmla="*/ 0 w 225"/>
                  <a:gd name="T11" fmla="*/ 0 h 176"/>
                  <a:gd name="T12" fmla="*/ 0 w 225"/>
                  <a:gd name="T13" fmla="*/ 0 h 176"/>
                  <a:gd name="T14" fmla="*/ 0 w 225"/>
                  <a:gd name="T15" fmla="*/ 0 h 176"/>
                  <a:gd name="T16" fmla="*/ 0 w 225"/>
                  <a:gd name="T17" fmla="*/ 0 h 176"/>
                  <a:gd name="T18" fmla="*/ 0 w 225"/>
                  <a:gd name="T19" fmla="*/ 0 h 176"/>
                  <a:gd name="T20" fmla="*/ 0 w 225"/>
                  <a:gd name="T21" fmla="*/ 0 h 176"/>
                  <a:gd name="T22" fmla="*/ 0 w 225"/>
                  <a:gd name="T23" fmla="*/ 0 h 176"/>
                  <a:gd name="T24" fmla="*/ 0 w 225"/>
                  <a:gd name="T25" fmla="*/ 0 h 176"/>
                  <a:gd name="T26" fmla="*/ 0 w 225"/>
                  <a:gd name="T27" fmla="*/ 0 h 176"/>
                  <a:gd name="T28" fmla="*/ 0 w 225"/>
                  <a:gd name="T29" fmla="*/ 0 h 176"/>
                  <a:gd name="T30" fmla="*/ 0 w 225"/>
                  <a:gd name="T31" fmla="*/ 0 h 176"/>
                  <a:gd name="T32" fmla="*/ 0 w 225"/>
                  <a:gd name="T33" fmla="*/ 0 h 176"/>
                  <a:gd name="T34" fmla="*/ 0 w 225"/>
                  <a:gd name="T35" fmla="*/ 0 h 176"/>
                  <a:gd name="T36" fmla="*/ 0 w 225"/>
                  <a:gd name="T37" fmla="*/ 0 h 176"/>
                  <a:gd name="T38" fmla="*/ 0 w 225"/>
                  <a:gd name="T39" fmla="*/ 0 h 176"/>
                  <a:gd name="T40" fmla="*/ 0 w 225"/>
                  <a:gd name="T41" fmla="*/ 0 h 176"/>
                  <a:gd name="T42" fmla="*/ 0 w 225"/>
                  <a:gd name="T43" fmla="*/ 0 h 176"/>
                  <a:gd name="T44" fmla="*/ 0 w 225"/>
                  <a:gd name="T45" fmla="*/ 0 h 176"/>
                  <a:gd name="T46" fmla="*/ 0 w 225"/>
                  <a:gd name="T47" fmla="*/ 0 h 176"/>
                  <a:gd name="T48" fmla="*/ 0 w 225"/>
                  <a:gd name="T49" fmla="*/ 0 h 176"/>
                  <a:gd name="T50" fmla="*/ 0 w 225"/>
                  <a:gd name="T51" fmla="*/ 0 h 176"/>
                  <a:gd name="T52" fmla="*/ 0 w 225"/>
                  <a:gd name="T53" fmla="*/ 0 h 176"/>
                  <a:gd name="T54" fmla="*/ 0 w 225"/>
                  <a:gd name="T55" fmla="*/ 0 h 176"/>
                  <a:gd name="T56" fmla="*/ 0 w 225"/>
                  <a:gd name="T57" fmla="*/ 0 h 176"/>
                  <a:gd name="T58" fmla="*/ 0 w 225"/>
                  <a:gd name="T59" fmla="*/ 0 h 176"/>
                  <a:gd name="T60" fmla="*/ 0 w 225"/>
                  <a:gd name="T61" fmla="*/ 0 h 176"/>
                  <a:gd name="T62" fmla="*/ 0 w 225"/>
                  <a:gd name="T63" fmla="*/ 0 h 176"/>
                  <a:gd name="T64" fmla="*/ 0 w 225"/>
                  <a:gd name="T65" fmla="*/ 0 h 176"/>
                  <a:gd name="T66" fmla="*/ 0 w 225"/>
                  <a:gd name="T67" fmla="*/ 0 h 176"/>
                  <a:gd name="T68" fmla="*/ 0 w 225"/>
                  <a:gd name="T69" fmla="*/ 0 h 176"/>
                  <a:gd name="T70" fmla="*/ 0 w 225"/>
                  <a:gd name="T71" fmla="*/ 0 h 176"/>
                  <a:gd name="T72" fmla="*/ 0 w 225"/>
                  <a:gd name="T73" fmla="*/ 0 h 176"/>
                  <a:gd name="T74" fmla="*/ 0 w 225"/>
                  <a:gd name="T75" fmla="*/ 0 h 176"/>
                  <a:gd name="T76" fmla="*/ 0 w 225"/>
                  <a:gd name="T77" fmla="*/ 0 h 176"/>
                  <a:gd name="T78" fmla="*/ 0 w 225"/>
                  <a:gd name="T79" fmla="*/ 0 h 176"/>
                  <a:gd name="T80" fmla="*/ 0 w 225"/>
                  <a:gd name="T81" fmla="*/ 0 h 176"/>
                  <a:gd name="T82" fmla="*/ 0 w 225"/>
                  <a:gd name="T83" fmla="*/ 0 h 176"/>
                  <a:gd name="T84" fmla="*/ 0 w 225"/>
                  <a:gd name="T85" fmla="*/ 0 h 176"/>
                  <a:gd name="T86" fmla="*/ 0 w 225"/>
                  <a:gd name="T87" fmla="*/ 0 h 176"/>
                  <a:gd name="T88" fmla="*/ 0 w 225"/>
                  <a:gd name="T89" fmla="*/ 0 h 176"/>
                  <a:gd name="T90" fmla="*/ 0 w 225"/>
                  <a:gd name="T91" fmla="*/ 0 h 176"/>
                  <a:gd name="T92" fmla="*/ 0 w 225"/>
                  <a:gd name="T93" fmla="*/ 0 h 176"/>
                  <a:gd name="T94" fmla="*/ 0 w 225"/>
                  <a:gd name="T95" fmla="*/ 0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5"/>
                  <a:gd name="T145" fmla="*/ 0 h 176"/>
                  <a:gd name="T146" fmla="*/ 225 w 225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9" name="Freeform 81"/>
              <p:cNvSpPr/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0 w 217"/>
                  <a:gd name="T1" fmla="*/ 0 h 180"/>
                  <a:gd name="T2" fmla="*/ 0 w 217"/>
                  <a:gd name="T3" fmla="*/ 0 h 180"/>
                  <a:gd name="T4" fmla="*/ 0 w 217"/>
                  <a:gd name="T5" fmla="*/ 0 h 180"/>
                  <a:gd name="T6" fmla="*/ 0 w 217"/>
                  <a:gd name="T7" fmla="*/ 0 h 180"/>
                  <a:gd name="T8" fmla="*/ 0 w 217"/>
                  <a:gd name="T9" fmla="*/ 0 h 180"/>
                  <a:gd name="T10" fmla="*/ 0 w 217"/>
                  <a:gd name="T11" fmla="*/ 0 h 180"/>
                  <a:gd name="T12" fmla="*/ 0 w 217"/>
                  <a:gd name="T13" fmla="*/ 0 h 180"/>
                  <a:gd name="T14" fmla="*/ 0 w 217"/>
                  <a:gd name="T15" fmla="*/ 0 h 180"/>
                  <a:gd name="T16" fmla="*/ 0 w 217"/>
                  <a:gd name="T17" fmla="*/ 0 h 180"/>
                  <a:gd name="T18" fmla="*/ 0 w 217"/>
                  <a:gd name="T19" fmla="*/ 0 h 180"/>
                  <a:gd name="T20" fmla="*/ 0 w 217"/>
                  <a:gd name="T21" fmla="*/ 0 h 180"/>
                  <a:gd name="T22" fmla="*/ 0 w 217"/>
                  <a:gd name="T23" fmla="*/ 0 h 180"/>
                  <a:gd name="T24" fmla="*/ 0 w 217"/>
                  <a:gd name="T25" fmla="*/ 0 h 180"/>
                  <a:gd name="T26" fmla="*/ 0 w 217"/>
                  <a:gd name="T27" fmla="*/ 0 h 180"/>
                  <a:gd name="T28" fmla="*/ 0 w 217"/>
                  <a:gd name="T29" fmla="*/ 0 h 180"/>
                  <a:gd name="T30" fmla="*/ 0 w 217"/>
                  <a:gd name="T31" fmla="*/ 0 h 180"/>
                  <a:gd name="T32" fmla="*/ 0 w 217"/>
                  <a:gd name="T33" fmla="*/ 0 h 180"/>
                  <a:gd name="T34" fmla="*/ 0 w 217"/>
                  <a:gd name="T35" fmla="*/ 0 h 180"/>
                  <a:gd name="T36" fmla="*/ 0 w 217"/>
                  <a:gd name="T37" fmla="*/ 0 h 180"/>
                  <a:gd name="T38" fmla="*/ 0 w 217"/>
                  <a:gd name="T39" fmla="*/ 0 h 180"/>
                  <a:gd name="T40" fmla="*/ 0 w 217"/>
                  <a:gd name="T41" fmla="*/ 0 h 180"/>
                  <a:gd name="T42" fmla="*/ 0 w 217"/>
                  <a:gd name="T43" fmla="*/ 0 h 180"/>
                  <a:gd name="T44" fmla="*/ 0 w 217"/>
                  <a:gd name="T45" fmla="*/ 0 h 180"/>
                  <a:gd name="T46" fmla="*/ 0 w 217"/>
                  <a:gd name="T47" fmla="*/ 0 h 180"/>
                  <a:gd name="T48" fmla="*/ 0 w 217"/>
                  <a:gd name="T49" fmla="*/ 0 h 180"/>
                  <a:gd name="T50" fmla="*/ 0 w 217"/>
                  <a:gd name="T51" fmla="*/ 0 h 180"/>
                  <a:gd name="T52" fmla="*/ 0 w 217"/>
                  <a:gd name="T53" fmla="*/ 0 h 180"/>
                  <a:gd name="T54" fmla="*/ 0 w 217"/>
                  <a:gd name="T55" fmla="*/ 0 h 180"/>
                  <a:gd name="T56" fmla="*/ 0 w 217"/>
                  <a:gd name="T57" fmla="*/ 0 h 180"/>
                  <a:gd name="T58" fmla="*/ 0 w 217"/>
                  <a:gd name="T59" fmla="*/ 0 h 180"/>
                  <a:gd name="T60" fmla="*/ 0 w 217"/>
                  <a:gd name="T61" fmla="*/ 0 h 180"/>
                  <a:gd name="T62" fmla="*/ 0 w 217"/>
                  <a:gd name="T63" fmla="*/ 0 h 180"/>
                  <a:gd name="T64" fmla="*/ 0 w 217"/>
                  <a:gd name="T65" fmla="*/ 0 h 180"/>
                  <a:gd name="T66" fmla="*/ 0 w 217"/>
                  <a:gd name="T67" fmla="*/ 0 h 180"/>
                  <a:gd name="T68" fmla="*/ 0 w 217"/>
                  <a:gd name="T69" fmla="*/ 0 h 180"/>
                  <a:gd name="T70" fmla="*/ 0 w 217"/>
                  <a:gd name="T71" fmla="*/ 0 h 180"/>
                  <a:gd name="T72" fmla="*/ 0 w 217"/>
                  <a:gd name="T73" fmla="*/ 0 h 180"/>
                  <a:gd name="T74" fmla="*/ 0 w 217"/>
                  <a:gd name="T75" fmla="*/ 0 h 180"/>
                  <a:gd name="T76" fmla="*/ 0 w 217"/>
                  <a:gd name="T77" fmla="*/ 0 h 180"/>
                  <a:gd name="T78" fmla="*/ 0 w 217"/>
                  <a:gd name="T79" fmla="*/ 0 h 180"/>
                  <a:gd name="T80" fmla="*/ 0 w 217"/>
                  <a:gd name="T81" fmla="*/ 0 h 180"/>
                  <a:gd name="T82" fmla="*/ 0 w 217"/>
                  <a:gd name="T83" fmla="*/ 0 h 180"/>
                  <a:gd name="T84" fmla="*/ 0 w 217"/>
                  <a:gd name="T85" fmla="*/ 0 h 180"/>
                  <a:gd name="T86" fmla="*/ 0 w 217"/>
                  <a:gd name="T87" fmla="*/ 0 h 180"/>
                  <a:gd name="T88" fmla="*/ 0 w 217"/>
                  <a:gd name="T89" fmla="*/ 0 h 180"/>
                  <a:gd name="T90" fmla="*/ 0 w 217"/>
                  <a:gd name="T91" fmla="*/ 0 h 180"/>
                  <a:gd name="T92" fmla="*/ 0 w 217"/>
                  <a:gd name="T93" fmla="*/ 0 h 180"/>
                  <a:gd name="T94" fmla="*/ 0 w 217"/>
                  <a:gd name="T95" fmla="*/ 0 h 180"/>
                  <a:gd name="T96" fmla="*/ 0 w 217"/>
                  <a:gd name="T97" fmla="*/ 0 h 180"/>
                  <a:gd name="T98" fmla="*/ 0 w 217"/>
                  <a:gd name="T99" fmla="*/ 0 h 180"/>
                  <a:gd name="T100" fmla="*/ 0 w 217"/>
                  <a:gd name="T101" fmla="*/ 0 h 180"/>
                  <a:gd name="T102" fmla="*/ 0 w 217"/>
                  <a:gd name="T103" fmla="*/ 0 h 1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180"/>
                  <a:gd name="T158" fmla="*/ 217 w 217"/>
                  <a:gd name="T159" fmla="*/ 180 h 18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0" name="Freeform 82"/>
              <p:cNvSpPr/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0 w 209"/>
                  <a:gd name="T1" fmla="*/ 0 h 181"/>
                  <a:gd name="T2" fmla="*/ 0 w 209"/>
                  <a:gd name="T3" fmla="*/ 0 h 181"/>
                  <a:gd name="T4" fmla="*/ 0 w 209"/>
                  <a:gd name="T5" fmla="*/ 0 h 181"/>
                  <a:gd name="T6" fmla="*/ 0 w 209"/>
                  <a:gd name="T7" fmla="*/ 0 h 181"/>
                  <a:gd name="T8" fmla="*/ 0 w 209"/>
                  <a:gd name="T9" fmla="*/ 0 h 181"/>
                  <a:gd name="T10" fmla="*/ 0 w 209"/>
                  <a:gd name="T11" fmla="*/ 0 h 181"/>
                  <a:gd name="T12" fmla="*/ 0 w 209"/>
                  <a:gd name="T13" fmla="*/ 0 h 181"/>
                  <a:gd name="T14" fmla="*/ 0 w 209"/>
                  <a:gd name="T15" fmla="*/ 0 h 181"/>
                  <a:gd name="T16" fmla="*/ 0 w 209"/>
                  <a:gd name="T17" fmla="*/ 0 h 181"/>
                  <a:gd name="T18" fmla="*/ 0 w 209"/>
                  <a:gd name="T19" fmla="*/ 0 h 181"/>
                  <a:gd name="T20" fmla="*/ 0 w 209"/>
                  <a:gd name="T21" fmla="*/ 0 h 181"/>
                  <a:gd name="T22" fmla="*/ 0 w 209"/>
                  <a:gd name="T23" fmla="*/ 0 h 181"/>
                  <a:gd name="T24" fmla="*/ 0 w 209"/>
                  <a:gd name="T25" fmla="*/ 0 h 181"/>
                  <a:gd name="T26" fmla="*/ 0 w 209"/>
                  <a:gd name="T27" fmla="*/ 0 h 181"/>
                  <a:gd name="T28" fmla="*/ 0 w 209"/>
                  <a:gd name="T29" fmla="*/ 0 h 181"/>
                  <a:gd name="T30" fmla="*/ 0 w 209"/>
                  <a:gd name="T31" fmla="*/ 0 h 181"/>
                  <a:gd name="T32" fmla="*/ 0 w 209"/>
                  <a:gd name="T33" fmla="*/ 0 h 181"/>
                  <a:gd name="T34" fmla="*/ 0 w 209"/>
                  <a:gd name="T35" fmla="*/ 0 h 181"/>
                  <a:gd name="T36" fmla="*/ 0 w 209"/>
                  <a:gd name="T37" fmla="*/ 0 h 181"/>
                  <a:gd name="T38" fmla="*/ 0 w 209"/>
                  <a:gd name="T39" fmla="*/ 0 h 181"/>
                  <a:gd name="T40" fmla="*/ 0 w 209"/>
                  <a:gd name="T41" fmla="*/ 0 h 181"/>
                  <a:gd name="T42" fmla="*/ 0 w 209"/>
                  <a:gd name="T43" fmla="*/ 0 h 181"/>
                  <a:gd name="T44" fmla="*/ 0 w 209"/>
                  <a:gd name="T45" fmla="*/ 0 h 181"/>
                  <a:gd name="T46" fmla="*/ 0 w 209"/>
                  <a:gd name="T47" fmla="*/ 0 h 181"/>
                  <a:gd name="T48" fmla="*/ 0 w 209"/>
                  <a:gd name="T49" fmla="*/ 0 h 181"/>
                  <a:gd name="T50" fmla="*/ 0 w 209"/>
                  <a:gd name="T51" fmla="*/ 0 h 181"/>
                  <a:gd name="T52" fmla="*/ 0 w 209"/>
                  <a:gd name="T53" fmla="*/ 0 h 181"/>
                  <a:gd name="T54" fmla="*/ 0 w 209"/>
                  <a:gd name="T55" fmla="*/ 0 h 181"/>
                  <a:gd name="T56" fmla="*/ 0 w 209"/>
                  <a:gd name="T57" fmla="*/ 0 h 181"/>
                  <a:gd name="T58" fmla="*/ 0 w 209"/>
                  <a:gd name="T59" fmla="*/ 0 h 181"/>
                  <a:gd name="T60" fmla="*/ 0 w 209"/>
                  <a:gd name="T61" fmla="*/ 0 h 181"/>
                  <a:gd name="T62" fmla="*/ 0 w 209"/>
                  <a:gd name="T63" fmla="*/ 0 h 181"/>
                  <a:gd name="T64" fmla="*/ 0 w 209"/>
                  <a:gd name="T65" fmla="*/ 0 h 181"/>
                  <a:gd name="T66" fmla="*/ 0 w 209"/>
                  <a:gd name="T67" fmla="*/ 0 h 181"/>
                  <a:gd name="T68" fmla="*/ 0 w 209"/>
                  <a:gd name="T69" fmla="*/ 0 h 181"/>
                  <a:gd name="T70" fmla="*/ 0 w 209"/>
                  <a:gd name="T71" fmla="*/ 0 h 181"/>
                  <a:gd name="T72" fmla="*/ 0 w 209"/>
                  <a:gd name="T73" fmla="*/ 0 h 181"/>
                  <a:gd name="T74" fmla="*/ 0 w 209"/>
                  <a:gd name="T75" fmla="*/ 0 h 181"/>
                  <a:gd name="T76" fmla="*/ 0 w 209"/>
                  <a:gd name="T77" fmla="*/ 0 h 181"/>
                  <a:gd name="T78" fmla="*/ 0 w 209"/>
                  <a:gd name="T79" fmla="*/ 0 h 181"/>
                  <a:gd name="T80" fmla="*/ 0 w 209"/>
                  <a:gd name="T81" fmla="*/ 0 h 181"/>
                  <a:gd name="T82" fmla="*/ 0 w 209"/>
                  <a:gd name="T83" fmla="*/ 0 h 181"/>
                  <a:gd name="T84" fmla="*/ 0 w 209"/>
                  <a:gd name="T85" fmla="*/ 0 h 181"/>
                  <a:gd name="T86" fmla="*/ 0 w 209"/>
                  <a:gd name="T87" fmla="*/ 0 h 181"/>
                  <a:gd name="T88" fmla="*/ 0 w 209"/>
                  <a:gd name="T89" fmla="*/ 0 h 181"/>
                  <a:gd name="T90" fmla="*/ 0 w 209"/>
                  <a:gd name="T91" fmla="*/ 0 h 181"/>
                  <a:gd name="T92" fmla="*/ 0 w 209"/>
                  <a:gd name="T93" fmla="*/ 0 h 181"/>
                  <a:gd name="T94" fmla="*/ 0 w 209"/>
                  <a:gd name="T95" fmla="*/ 0 h 181"/>
                  <a:gd name="T96" fmla="*/ 0 w 209"/>
                  <a:gd name="T97" fmla="*/ 0 h 181"/>
                  <a:gd name="T98" fmla="*/ 0 w 209"/>
                  <a:gd name="T99" fmla="*/ 0 h 181"/>
                  <a:gd name="T100" fmla="*/ 0 w 209"/>
                  <a:gd name="T101" fmla="*/ 0 h 181"/>
                  <a:gd name="T102" fmla="*/ 0 w 209"/>
                  <a:gd name="T103" fmla="*/ 0 h 18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181"/>
                  <a:gd name="T158" fmla="*/ 209 w 209"/>
                  <a:gd name="T159" fmla="*/ 181 h 18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1" name="Freeform 83"/>
              <p:cNvSpPr/>
              <p:nvPr/>
            </p:nvSpPr>
            <p:spPr bwMode="auto">
              <a:xfrm>
                <a:off x="1143" y="2648"/>
                <a:ext cx="40" cy="30"/>
              </a:xfrm>
              <a:custGeom>
                <a:avLst/>
                <a:gdLst>
                  <a:gd name="T0" fmla="*/ 0 w 200"/>
                  <a:gd name="T1" fmla="*/ 0 h 183"/>
                  <a:gd name="T2" fmla="*/ 0 w 200"/>
                  <a:gd name="T3" fmla="*/ 0 h 183"/>
                  <a:gd name="T4" fmla="*/ 0 w 200"/>
                  <a:gd name="T5" fmla="*/ 0 h 183"/>
                  <a:gd name="T6" fmla="*/ 0 w 200"/>
                  <a:gd name="T7" fmla="*/ 0 h 183"/>
                  <a:gd name="T8" fmla="*/ 0 w 200"/>
                  <a:gd name="T9" fmla="*/ 0 h 183"/>
                  <a:gd name="T10" fmla="*/ 0 w 200"/>
                  <a:gd name="T11" fmla="*/ 0 h 183"/>
                  <a:gd name="T12" fmla="*/ 0 w 200"/>
                  <a:gd name="T13" fmla="*/ 0 h 183"/>
                  <a:gd name="T14" fmla="*/ 0 w 200"/>
                  <a:gd name="T15" fmla="*/ 0 h 183"/>
                  <a:gd name="T16" fmla="*/ 0 w 200"/>
                  <a:gd name="T17" fmla="*/ 0 h 183"/>
                  <a:gd name="T18" fmla="*/ 0 w 200"/>
                  <a:gd name="T19" fmla="*/ 0 h 183"/>
                  <a:gd name="T20" fmla="*/ 0 w 200"/>
                  <a:gd name="T21" fmla="*/ 0 h 183"/>
                  <a:gd name="T22" fmla="*/ 0 w 200"/>
                  <a:gd name="T23" fmla="*/ 0 h 183"/>
                  <a:gd name="T24" fmla="*/ 0 w 200"/>
                  <a:gd name="T25" fmla="*/ 0 h 183"/>
                  <a:gd name="T26" fmla="*/ 0 w 200"/>
                  <a:gd name="T27" fmla="*/ 0 h 183"/>
                  <a:gd name="T28" fmla="*/ 0 w 200"/>
                  <a:gd name="T29" fmla="*/ 0 h 183"/>
                  <a:gd name="T30" fmla="*/ 0 w 200"/>
                  <a:gd name="T31" fmla="*/ 0 h 183"/>
                  <a:gd name="T32" fmla="*/ 0 w 200"/>
                  <a:gd name="T33" fmla="*/ 0 h 183"/>
                  <a:gd name="T34" fmla="*/ 0 w 200"/>
                  <a:gd name="T35" fmla="*/ 0 h 183"/>
                  <a:gd name="T36" fmla="*/ 0 w 200"/>
                  <a:gd name="T37" fmla="*/ 0 h 183"/>
                  <a:gd name="T38" fmla="*/ 0 w 200"/>
                  <a:gd name="T39" fmla="*/ 0 h 183"/>
                  <a:gd name="T40" fmla="*/ 0 w 200"/>
                  <a:gd name="T41" fmla="*/ 0 h 183"/>
                  <a:gd name="T42" fmla="*/ 0 w 200"/>
                  <a:gd name="T43" fmla="*/ 0 h 183"/>
                  <a:gd name="T44" fmla="*/ 0 w 200"/>
                  <a:gd name="T45" fmla="*/ 0 h 183"/>
                  <a:gd name="T46" fmla="*/ 0 w 200"/>
                  <a:gd name="T47" fmla="*/ 0 h 183"/>
                  <a:gd name="T48" fmla="*/ 0 w 200"/>
                  <a:gd name="T49" fmla="*/ 0 h 183"/>
                  <a:gd name="T50" fmla="*/ 0 w 200"/>
                  <a:gd name="T51" fmla="*/ 0 h 183"/>
                  <a:gd name="T52" fmla="*/ 0 w 200"/>
                  <a:gd name="T53" fmla="*/ 0 h 183"/>
                  <a:gd name="T54" fmla="*/ 0 w 200"/>
                  <a:gd name="T55" fmla="*/ 0 h 183"/>
                  <a:gd name="T56" fmla="*/ 0 w 200"/>
                  <a:gd name="T57" fmla="*/ 0 h 183"/>
                  <a:gd name="T58" fmla="*/ 0 w 200"/>
                  <a:gd name="T59" fmla="*/ 0 h 183"/>
                  <a:gd name="T60" fmla="*/ 0 w 200"/>
                  <a:gd name="T61" fmla="*/ 0 h 183"/>
                  <a:gd name="T62" fmla="*/ 0 w 200"/>
                  <a:gd name="T63" fmla="*/ 0 h 183"/>
                  <a:gd name="T64" fmla="*/ 0 w 200"/>
                  <a:gd name="T65" fmla="*/ 0 h 183"/>
                  <a:gd name="T66" fmla="*/ 0 w 200"/>
                  <a:gd name="T67" fmla="*/ 0 h 183"/>
                  <a:gd name="T68" fmla="*/ 0 w 200"/>
                  <a:gd name="T69" fmla="*/ 0 h 183"/>
                  <a:gd name="T70" fmla="*/ 0 w 200"/>
                  <a:gd name="T71" fmla="*/ 0 h 183"/>
                  <a:gd name="T72" fmla="*/ 0 w 200"/>
                  <a:gd name="T73" fmla="*/ 0 h 183"/>
                  <a:gd name="T74" fmla="*/ 0 w 200"/>
                  <a:gd name="T75" fmla="*/ 0 h 183"/>
                  <a:gd name="T76" fmla="*/ 0 w 200"/>
                  <a:gd name="T77" fmla="*/ 0 h 183"/>
                  <a:gd name="T78" fmla="*/ 0 w 200"/>
                  <a:gd name="T79" fmla="*/ 0 h 183"/>
                  <a:gd name="T80" fmla="*/ 0 w 200"/>
                  <a:gd name="T81" fmla="*/ 0 h 183"/>
                  <a:gd name="T82" fmla="*/ 0 w 200"/>
                  <a:gd name="T83" fmla="*/ 0 h 183"/>
                  <a:gd name="T84" fmla="*/ 0 w 200"/>
                  <a:gd name="T85" fmla="*/ 0 h 183"/>
                  <a:gd name="T86" fmla="*/ 0 w 200"/>
                  <a:gd name="T87" fmla="*/ 0 h 183"/>
                  <a:gd name="T88" fmla="*/ 0 w 200"/>
                  <a:gd name="T89" fmla="*/ 0 h 183"/>
                  <a:gd name="T90" fmla="*/ 0 w 200"/>
                  <a:gd name="T91" fmla="*/ 0 h 183"/>
                  <a:gd name="T92" fmla="*/ 0 w 200"/>
                  <a:gd name="T93" fmla="*/ 0 h 183"/>
                  <a:gd name="T94" fmla="*/ 0 w 200"/>
                  <a:gd name="T95" fmla="*/ 0 h 183"/>
                  <a:gd name="T96" fmla="*/ 0 w 200"/>
                  <a:gd name="T97" fmla="*/ 0 h 183"/>
                  <a:gd name="T98" fmla="*/ 0 w 200"/>
                  <a:gd name="T99" fmla="*/ 0 h 183"/>
                  <a:gd name="T100" fmla="*/ 0 w 200"/>
                  <a:gd name="T101" fmla="*/ 0 h 183"/>
                  <a:gd name="T102" fmla="*/ 0 w 200"/>
                  <a:gd name="T103" fmla="*/ 0 h 183"/>
                  <a:gd name="T104" fmla="*/ 0 w 200"/>
                  <a:gd name="T105" fmla="*/ 0 h 183"/>
                  <a:gd name="T106" fmla="*/ 0 w 200"/>
                  <a:gd name="T107" fmla="*/ 0 h 183"/>
                  <a:gd name="T108" fmla="*/ 0 w 200"/>
                  <a:gd name="T109" fmla="*/ 0 h 183"/>
                  <a:gd name="T110" fmla="*/ 0 w 200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"/>
                  <a:gd name="T169" fmla="*/ 0 h 183"/>
                  <a:gd name="T170" fmla="*/ 200 w 200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2" name="Freeform 84"/>
              <p:cNvSpPr/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0 w 191"/>
                  <a:gd name="T1" fmla="*/ 0 h 183"/>
                  <a:gd name="T2" fmla="*/ 0 w 191"/>
                  <a:gd name="T3" fmla="*/ 0 h 183"/>
                  <a:gd name="T4" fmla="*/ 0 w 191"/>
                  <a:gd name="T5" fmla="*/ 0 h 183"/>
                  <a:gd name="T6" fmla="*/ 0 w 191"/>
                  <a:gd name="T7" fmla="*/ 0 h 183"/>
                  <a:gd name="T8" fmla="*/ 0 w 191"/>
                  <a:gd name="T9" fmla="*/ 0 h 183"/>
                  <a:gd name="T10" fmla="*/ 0 w 191"/>
                  <a:gd name="T11" fmla="*/ 0 h 183"/>
                  <a:gd name="T12" fmla="*/ 0 w 191"/>
                  <a:gd name="T13" fmla="*/ 0 h 183"/>
                  <a:gd name="T14" fmla="*/ 0 w 191"/>
                  <a:gd name="T15" fmla="*/ 0 h 183"/>
                  <a:gd name="T16" fmla="*/ 0 w 191"/>
                  <a:gd name="T17" fmla="*/ 0 h 183"/>
                  <a:gd name="T18" fmla="*/ 0 w 191"/>
                  <a:gd name="T19" fmla="*/ 0 h 183"/>
                  <a:gd name="T20" fmla="*/ 0 w 191"/>
                  <a:gd name="T21" fmla="*/ 0 h 183"/>
                  <a:gd name="T22" fmla="*/ 0 w 191"/>
                  <a:gd name="T23" fmla="*/ 0 h 183"/>
                  <a:gd name="T24" fmla="*/ 0 w 191"/>
                  <a:gd name="T25" fmla="*/ 0 h 183"/>
                  <a:gd name="T26" fmla="*/ 0 w 191"/>
                  <a:gd name="T27" fmla="*/ 0 h 183"/>
                  <a:gd name="T28" fmla="*/ 0 w 191"/>
                  <a:gd name="T29" fmla="*/ 0 h 183"/>
                  <a:gd name="T30" fmla="*/ 0 w 191"/>
                  <a:gd name="T31" fmla="*/ 0 h 183"/>
                  <a:gd name="T32" fmla="*/ 0 w 191"/>
                  <a:gd name="T33" fmla="*/ 0 h 183"/>
                  <a:gd name="T34" fmla="*/ 0 w 191"/>
                  <a:gd name="T35" fmla="*/ 0 h 183"/>
                  <a:gd name="T36" fmla="*/ 0 w 191"/>
                  <a:gd name="T37" fmla="*/ 0 h 183"/>
                  <a:gd name="T38" fmla="*/ 0 w 191"/>
                  <a:gd name="T39" fmla="*/ 0 h 183"/>
                  <a:gd name="T40" fmla="*/ 0 w 191"/>
                  <a:gd name="T41" fmla="*/ 0 h 183"/>
                  <a:gd name="T42" fmla="*/ 0 w 191"/>
                  <a:gd name="T43" fmla="*/ 0 h 183"/>
                  <a:gd name="T44" fmla="*/ 0 w 191"/>
                  <a:gd name="T45" fmla="*/ 0 h 183"/>
                  <a:gd name="T46" fmla="*/ 0 w 191"/>
                  <a:gd name="T47" fmla="*/ 0 h 183"/>
                  <a:gd name="T48" fmla="*/ 0 w 191"/>
                  <a:gd name="T49" fmla="*/ 0 h 183"/>
                  <a:gd name="T50" fmla="*/ 0 w 191"/>
                  <a:gd name="T51" fmla="*/ 0 h 183"/>
                  <a:gd name="T52" fmla="*/ 0 w 191"/>
                  <a:gd name="T53" fmla="*/ 0 h 183"/>
                  <a:gd name="T54" fmla="*/ 0 w 191"/>
                  <a:gd name="T55" fmla="*/ 0 h 183"/>
                  <a:gd name="T56" fmla="*/ 0 w 191"/>
                  <a:gd name="T57" fmla="*/ 0 h 183"/>
                  <a:gd name="T58" fmla="*/ 0 w 191"/>
                  <a:gd name="T59" fmla="*/ 0 h 183"/>
                  <a:gd name="T60" fmla="*/ 0 w 191"/>
                  <a:gd name="T61" fmla="*/ 0 h 183"/>
                  <a:gd name="T62" fmla="*/ 0 w 191"/>
                  <a:gd name="T63" fmla="*/ 0 h 183"/>
                  <a:gd name="T64" fmla="*/ 0 w 191"/>
                  <a:gd name="T65" fmla="*/ 0 h 183"/>
                  <a:gd name="T66" fmla="*/ 0 w 191"/>
                  <a:gd name="T67" fmla="*/ 0 h 183"/>
                  <a:gd name="T68" fmla="*/ 0 w 191"/>
                  <a:gd name="T69" fmla="*/ 0 h 183"/>
                  <a:gd name="T70" fmla="*/ 0 w 191"/>
                  <a:gd name="T71" fmla="*/ 0 h 183"/>
                  <a:gd name="T72" fmla="*/ 0 w 191"/>
                  <a:gd name="T73" fmla="*/ 0 h 183"/>
                  <a:gd name="T74" fmla="*/ 0 w 191"/>
                  <a:gd name="T75" fmla="*/ 0 h 183"/>
                  <a:gd name="T76" fmla="*/ 0 w 191"/>
                  <a:gd name="T77" fmla="*/ 0 h 183"/>
                  <a:gd name="T78" fmla="*/ 0 w 191"/>
                  <a:gd name="T79" fmla="*/ 0 h 183"/>
                  <a:gd name="T80" fmla="*/ 0 w 191"/>
                  <a:gd name="T81" fmla="*/ 0 h 183"/>
                  <a:gd name="T82" fmla="*/ 0 w 191"/>
                  <a:gd name="T83" fmla="*/ 0 h 183"/>
                  <a:gd name="T84" fmla="*/ 0 w 191"/>
                  <a:gd name="T85" fmla="*/ 0 h 183"/>
                  <a:gd name="T86" fmla="*/ 0 w 191"/>
                  <a:gd name="T87" fmla="*/ 0 h 183"/>
                  <a:gd name="T88" fmla="*/ 0 w 191"/>
                  <a:gd name="T89" fmla="*/ 0 h 183"/>
                  <a:gd name="T90" fmla="*/ 0 w 191"/>
                  <a:gd name="T91" fmla="*/ 0 h 183"/>
                  <a:gd name="T92" fmla="*/ 0 w 191"/>
                  <a:gd name="T93" fmla="*/ 0 h 183"/>
                  <a:gd name="T94" fmla="*/ 0 w 191"/>
                  <a:gd name="T95" fmla="*/ 0 h 183"/>
                  <a:gd name="T96" fmla="*/ 0 w 191"/>
                  <a:gd name="T97" fmla="*/ 0 h 183"/>
                  <a:gd name="T98" fmla="*/ 0 w 191"/>
                  <a:gd name="T99" fmla="*/ 0 h 183"/>
                  <a:gd name="T100" fmla="*/ 0 w 191"/>
                  <a:gd name="T101" fmla="*/ 0 h 183"/>
                  <a:gd name="T102" fmla="*/ 0 w 191"/>
                  <a:gd name="T103" fmla="*/ 0 h 183"/>
                  <a:gd name="T104" fmla="*/ 0 w 191"/>
                  <a:gd name="T105" fmla="*/ 0 h 183"/>
                  <a:gd name="T106" fmla="*/ 0 w 191"/>
                  <a:gd name="T107" fmla="*/ 0 h 183"/>
                  <a:gd name="T108" fmla="*/ 0 w 191"/>
                  <a:gd name="T109" fmla="*/ 0 h 183"/>
                  <a:gd name="T110" fmla="*/ 0 w 191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1"/>
                  <a:gd name="T169" fmla="*/ 0 h 183"/>
                  <a:gd name="T170" fmla="*/ 191 w 191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3" name="Freeform 85"/>
              <p:cNvSpPr/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0 w 181"/>
                  <a:gd name="T1" fmla="*/ 0 h 185"/>
                  <a:gd name="T2" fmla="*/ 0 w 181"/>
                  <a:gd name="T3" fmla="*/ 0 h 185"/>
                  <a:gd name="T4" fmla="*/ 0 w 181"/>
                  <a:gd name="T5" fmla="*/ 0 h 185"/>
                  <a:gd name="T6" fmla="*/ 0 w 181"/>
                  <a:gd name="T7" fmla="*/ 0 h 185"/>
                  <a:gd name="T8" fmla="*/ 0 w 181"/>
                  <a:gd name="T9" fmla="*/ 0 h 185"/>
                  <a:gd name="T10" fmla="*/ 0 w 181"/>
                  <a:gd name="T11" fmla="*/ 0 h 185"/>
                  <a:gd name="T12" fmla="*/ 0 w 181"/>
                  <a:gd name="T13" fmla="*/ 0 h 185"/>
                  <a:gd name="T14" fmla="*/ 0 w 181"/>
                  <a:gd name="T15" fmla="*/ 0 h 185"/>
                  <a:gd name="T16" fmla="*/ 0 w 181"/>
                  <a:gd name="T17" fmla="*/ 0 h 185"/>
                  <a:gd name="T18" fmla="*/ 0 w 181"/>
                  <a:gd name="T19" fmla="*/ 0 h 185"/>
                  <a:gd name="T20" fmla="*/ 0 w 181"/>
                  <a:gd name="T21" fmla="*/ 0 h 185"/>
                  <a:gd name="T22" fmla="*/ 0 w 181"/>
                  <a:gd name="T23" fmla="*/ 0 h 185"/>
                  <a:gd name="T24" fmla="*/ 0 w 181"/>
                  <a:gd name="T25" fmla="*/ 0 h 185"/>
                  <a:gd name="T26" fmla="*/ 0 w 181"/>
                  <a:gd name="T27" fmla="*/ 0 h 185"/>
                  <a:gd name="T28" fmla="*/ 0 w 181"/>
                  <a:gd name="T29" fmla="*/ 0 h 185"/>
                  <a:gd name="T30" fmla="*/ 0 w 181"/>
                  <a:gd name="T31" fmla="*/ 0 h 185"/>
                  <a:gd name="T32" fmla="*/ 0 w 181"/>
                  <a:gd name="T33" fmla="*/ 0 h 185"/>
                  <a:gd name="T34" fmla="*/ 0 w 181"/>
                  <a:gd name="T35" fmla="*/ 0 h 185"/>
                  <a:gd name="T36" fmla="*/ 0 w 181"/>
                  <a:gd name="T37" fmla="*/ 0 h 185"/>
                  <a:gd name="T38" fmla="*/ 0 w 181"/>
                  <a:gd name="T39" fmla="*/ 0 h 185"/>
                  <a:gd name="T40" fmla="*/ 0 w 181"/>
                  <a:gd name="T41" fmla="*/ 0 h 185"/>
                  <a:gd name="T42" fmla="*/ 0 w 181"/>
                  <a:gd name="T43" fmla="*/ 0 h 185"/>
                  <a:gd name="T44" fmla="*/ 0 w 181"/>
                  <a:gd name="T45" fmla="*/ 0 h 185"/>
                  <a:gd name="T46" fmla="*/ 0 w 181"/>
                  <a:gd name="T47" fmla="*/ 0 h 185"/>
                  <a:gd name="T48" fmla="*/ 0 w 181"/>
                  <a:gd name="T49" fmla="*/ 0 h 185"/>
                  <a:gd name="T50" fmla="*/ 0 w 181"/>
                  <a:gd name="T51" fmla="*/ 0 h 185"/>
                  <a:gd name="T52" fmla="*/ 0 w 181"/>
                  <a:gd name="T53" fmla="*/ 0 h 185"/>
                  <a:gd name="T54" fmla="*/ 0 w 181"/>
                  <a:gd name="T55" fmla="*/ 0 h 185"/>
                  <a:gd name="T56" fmla="*/ 0 w 181"/>
                  <a:gd name="T57" fmla="*/ 0 h 185"/>
                  <a:gd name="T58" fmla="*/ 0 w 181"/>
                  <a:gd name="T59" fmla="*/ 0 h 185"/>
                  <a:gd name="T60" fmla="*/ 0 w 181"/>
                  <a:gd name="T61" fmla="*/ 0 h 185"/>
                  <a:gd name="T62" fmla="*/ 0 w 181"/>
                  <a:gd name="T63" fmla="*/ 0 h 185"/>
                  <a:gd name="T64" fmla="*/ 0 w 181"/>
                  <a:gd name="T65" fmla="*/ 0 h 185"/>
                  <a:gd name="T66" fmla="*/ 0 w 181"/>
                  <a:gd name="T67" fmla="*/ 0 h 185"/>
                  <a:gd name="T68" fmla="*/ 0 w 181"/>
                  <a:gd name="T69" fmla="*/ 0 h 185"/>
                  <a:gd name="T70" fmla="*/ 0 w 181"/>
                  <a:gd name="T71" fmla="*/ 0 h 185"/>
                  <a:gd name="T72" fmla="*/ 0 w 181"/>
                  <a:gd name="T73" fmla="*/ 0 h 185"/>
                  <a:gd name="T74" fmla="*/ 0 w 181"/>
                  <a:gd name="T75" fmla="*/ 0 h 185"/>
                  <a:gd name="T76" fmla="*/ 0 w 181"/>
                  <a:gd name="T77" fmla="*/ 0 h 185"/>
                  <a:gd name="T78" fmla="*/ 0 w 181"/>
                  <a:gd name="T79" fmla="*/ 0 h 185"/>
                  <a:gd name="T80" fmla="*/ 0 w 181"/>
                  <a:gd name="T81" fmla="*/ 0 h 185"/>
                  <a:gd name="T82" fmla="*/ 0 w 181"/>
                  <a:gd name="T83" fmla="*/ 0 h 185"/>
                  <a:gd name="T84" fmla="*/ 0 w 181"/>
                  <a:gd name="T85" fmla="*/ 0 h 185"/>
                  <a:gd name="T86" fmla="*/ 0 w 181"/>
                  <a:gd name="T87" fmla="*/ 0 h 185"/>
                  <a:gd name="T88" fmla="*/ 0 w 181"/>
                  <a:gd name="T89" fmla="*/ 0 h 185"/>
                  <a:gd name="T90" fmla="*/ 0 w 181"/>
                  <a:gd name="T91" fmla="*/ 0 h 185"/>
                  <a:gd name="T92" fmla="*/ 0 w 181"/>
                  <a:gd name="T93" fmla="*/ 0 h 185"/>
                  <a:gd name="T94" fmla="*/ 0 w 181"/>
                  <a:gd name="T95" fmla="*/ 0 h 185"/>
                  <a:gd name="T96" fmla="*/ 0 w 181"/>
                  <a:gd name="T97" fmla="*/ 0 h 185"/>
                  <a:gd name="T98" fmla="*/ 0 w 181"/>
                  <a:gd name="T99" fmla="*/ 0 h 185"/>
                  <a:gd name="T100" fmla="*/ 0 w 181"/>
                  <a:gd name="T101" fmla="*/ 0 h 185"/>
                  <a:gd name="T102" fmla="*/ 0 w 181"/>
                  <a:gd name="T103" fmla="*/ 0 h 185"/>
                  <a:gd name="T104" fmla="*/ 0 w 181"/>
                  <a:gd name="T105" fmla="*/ 0 h 185"/>
                  <a:gd name="T106" fmla="*/ 0 w 181"/>
                  <a:gd name="T107" fmla="*/ 0 h 185"/>
                  <a:gd name="T108" fmla="*/ 0 w 181"/>
                  <a:gd name="T109" fmla="*/ 0 h 185"/>
                  <a:gd name="T110" fmla="*/ 0 w 181"/>
                  <a:gd name="T111" fmla="*/ 0 h 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185"/>
                  <a:gd name="T170" fmla="*/ 181 w 181"/>
                  <a:gd name="T171" fmla="*/ 185 h 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4" name="Freeform 86"/>
              <p:cNvSpPr/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0 w 172"/>
                  <a:gd name="T1" fmla="*/ 0 h 184"/>
                  <a:gd name="T2" fmla="*/ 0 w 172"/>
                  <a:gd name="T3" fmla="*/ 0 h 184"/>
                  <a:gd name="T4" fmla="*/ 0 w 172"/>
                  <a:gd name="T5" fmla="*/ 0 h 184"/>
                  <a:gd name="T6" fmla="*/ 0 w 172"/>
                  <a:gd name="T7" fmla="*/ 0 h 184"/>
                  <a:gd name="T8" fmla="*/ 0 w 172"/>
                  <a:gd name="T9" fmla="*/ 0 h 184"/>
                  <a:gd name="T10" fmla="*/ 0 w 172"/>
                  <a:gd name="T11" fmla="*/ 0 h 184"/>
                  <a:gd name="T12" fmla="*/ 0 w 172"/>
                  <a:gd name="T13" fmla="*/ 0 h 184"/>
                  <a:gd name="T14" fmla="*/ 0 w 172"/>
                  <a:gd name="T15" fmla="*/ 0 h 184"/>
                  <a:gd name="T16" fmla="*/ 0 w 172"/>
                  <a:gd name="T17" fmla="*/ 0 h 184"/>
                  <a:gd name="T18" fmla="*/ 0 w 172"/>
                  <a:gd name="T19" fmla="*/ 0 h 184"/>
                  <a:gd name="T20" fmla="*/ 0 w 172"/>
                  <a:gd name="T21" fmla="*/ 0 h 184"/>
                  <a:gd name="T22" fmla="*/ 0 w 172"/>
                  <a:gd name="T23" fmla="*/ 0 h 184"/>
                  <a:gd name="T24" fmla="*/ 0 w 172"/>
                  <a:gd name="T25" fmla="*/ 0 h 184"/>
                  <a:gd name="T26" fmla="*/ 0 w 172"/>
                  <a:gd name="T27" fmla="*/ 0 h 184"/>
                  <a:gd name="T28" fmla="*/ 0 w 172"/>
                  <a:gd name="T29" fmla="*/ 0 h 184"/>
                  <a:gd name="T30" fmla="*/ 0 w 172"/>
                  <a:gd name="T31" fmla="*/ 0 h 184"/>
                  <a:gd name="T32" fmla="*/ 0 w 172"/>
                  <a:gd name="T33" fmla="*/ 0 h 184"/>
                  <a:gd name="T34" fmla="*/ 0 w 172"/>
                  <a:gd name="T35" fmla="*/ 0 h 184"/>
                  <a:gd name="T36" fmla="*/ 0 w 172"/>
                  <a:gd name="T37" fmla="*/ 0 h 184"/>
                  <a:gd name="T38" fmla="*/ 0 w 172"/>
                  <a:gd name="T39" fmla="*/ 0 h 184"/>
                  <a:gd name="T40" fmla="*/ 0 w 172"/>
                  <a:gd name="T41" fmla="*/ 0 h 184"/>
                  <a:gd name="T42" fmla="*/ 0 w 172"/>
                  <a:gd name="T43" fmla="*/ 0 h 184"/>
                  <a:gd name="T44" fmla="*/ 0 w 172"/>
                  <a:gd name="T45" fmla="*/ 0 h 184"/>
                  <a:gd name="T46" fmla="*/ 0 w 172"/>
                  <a:gd name="T47" fmla="*/ 0 h 184"/>
                  <a:gd name="T48" fmla="*/ 0 w 172"/>
                  <a:gd name="T49" fmla="*/ 0 h 184"/>
                  <a:gd name="T50" fmla="*/ 0 w 172"/>
                  <a:gd name="T51" fmla="*/ 0 h 184"/>
                  <a:gd name="T52" fmla="*/ 0 w 172"/>
                  <a:gd name="T53" fmla="*/ 0 h 184"/>
                  <a:gd name="T54" fmla="*/ 0 w 172"/>
                  <a:gd name="T55" fmla="*/ 0 h 184"/>
                  <a:gd name="T56" fmla="*/ 0 w 172"/>
                  <a:gd name="T57" fmla="*/ 0 h 184"/>
                  <a:gd name="T58" fmla="*/ 0 w 172"/>
                  <a:gd name="T59" fmla="*/ 0 h 184"/>
                  <a:gd name="T60" fmla="*/ 0 w 172"/>
                  <a:gd name="T61" fmla="*/ 0 h 184"/>
                  <a:gd name="T62" fmla="*/ 0 w 172"/>
                  <a:gd name="T63" fmla="*/ 0 h 184"/>
                  <a:gd name="T64" fmla="*/ 0 w 172"/>
                  <a:gd name="T65" fmla="*/ 0 h 184"/>
                  <a:gd name="T66" fmla="*/ 0 w 172"/>
                  <a:gd name="T67" fmla="*/ 0 h 184"/>
                  <a:gd name="T68" fmla="*/ 0 w 172"/>
                  <a:gd name="T69" fmla="*/ 0 h 184"/>
                  <a:gd name="T70" fmla="*/ 0 w 172"/>
                  <a:gd name="T71" fmla="*/ 0 h 184"/>
                  <a:gd name="T72" fmla="*/ 0 w 172"/>
                  <a:gd name="T73" fmla="*/ 0 h 184"/>
                  <a:gd name="T74" fmla="*/ 0 w 172"/>
                  <a:gd name="T75" fmla="*/ 0 h 184"/>
                  <a:gd name="T76" fmla="*/ 0 w 172"/>
                  <a:gd name="T77" fmla="*/ 0 h 184"/>
                  <a:gd name="T78" fmla="*/ 0 w 172"/>
                  <a:gd name="T79" fmla="*/ 0 h 184"/>
                  <a:gd name="T80" fmla="*/ 0 w 172"/>
                  <a:gd name="T81" fmla="*/ 0 h 184"/>
                  <a:gd name="T82" fmla="*/ 0 w 172"/>
                  <a:gd name="T83" fmla="*/ 0 h 184"/>
                  <a:gd name="T84" fmla="*/ 0 w 172"/>
                  <a:gd name="T85" fmla="*/ 0 h 184"/>
                  <a:gd name="T86" fmla="*/ 0 w 172"/>
                  <a:gd name="T87" fmla="*/ 0 h 184"/>
                  <a:gd name="T88" fmla="*/ 0 w 172"/>
                  <a:gd name="T89" fmla="*/ 0 h 184"/>
                  <a:gd name="T90" fmla="*/ 0 w 172"/>
                  <a:gd name="T91" fmla="*/ 0 h 184"/>
                  <a:gd name="T92" fmla="*/ 0 w 172"/>
                  <a:gd name="T93" fmla="*/ 0 h 184"/>
                  <a:gd name="T94" fmla="*/ 0 w 172"/>
                  <a:gd name="T95" fmla="*/ 0 h 184"/>
                  <a:gd name="T96" fmla="*/ 0 w 172"/>
                  <a:gd name="T97" fmla="*/ 0 h 184"/>
                  <a:gd name="T98" fmla="*/ 0 w 172"/>
                  <a:gd name="T99" fmla="*/ 0 h 184"/>
                  <a:gd name="T100" fmla="*/ 0 w 172"/>
                  <a:gd name="T101" fmla="*/ 0 h 184"/>
                  <a:gd name="T102" fmla="*/ 0 w 172"/>
                  <a:gd name="T103" fmla="*/ 0 h 184"/>
                  <a:gd name="T104" fmla="*/ 0 w 172"/>
                  <a:gd name="T105" fmla="*/ 0 h 184"/>
                  <a:gd name="T106" fmla="*/ 0 w 172"/>
                  <a:gd name="T107" fmla="*/ 0 h 184"/>
                  <a:gd name="T108" fmla="*/ 0 w 172"/>
                  <a:gd name="T109" fmla="*/ 0 h 184"/>
                  <a:gd name="T110" fmla="*/ 0 w 172"/>
                  <a:gd name="T111" fmla="*/ 0 h 1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2"/>
                  <a:gd name="T169" fmla="*/ 0 h 184"/>
                  <a:gd name="T170" fmla="*/ 172 w 172"/>
                  <a:gd name="T171" fmla="*/ 184 h 1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5" name="Freeform 87"/>
              <p:cNvSpPr/>
              <p:nvPr/>
            </p:nvSpPr>
            <p:spPr bwMode="auto">
              <a:xfrm>
                <a:off x="1145" y="2644"/>
                <a:ext cx="33" cy="30"/>
              </a:xfrm>
              <a:custGeom>
                <a:avLst/>
                <a:gdLst>
                  <a:gd name="T0" fmla="*/ 0 w 163"/>
                  <a:gd name="T1" fmla="*/ 0 h 181"/>
                  <a:gd name="T2" fmla="*/ 0 w 163"/>
                  <a:gd name="T3" fmla="*/ 0 h 181"/>
                  <a:gd name="T4" fmla="*/ 0 w 163"/>
                  <a:gd name="T5" fmla="*/ 0 h 181"/>
                  <a:gd name="T6" fmla="*/ 0 w 163"/>
                  <a:gd name="T7" fmla="*/ 0 h 181"/>
                  <a:gd name="T8" fmla="*/ 0 w 163"/>
                  <a:gd name="T9" fmla="*/ 0 h 181"/>
                  <a:gd name="T10" fmla="*/ 0 w 163"/>
                  <a:gd name="T11" fmla="*/ 0 h 181"/>
                  <a:gd name="T12" fmla="*/ 0 w 163"/>
                  <a:gd name="T13" fmla="*/ 0 h 181"/>
                  <a:gd name="T14" fmla="*/ 0 w 163"/>
                  <a:gd name="T15" fmla="*/ 0 h 181"/>
                  <a:gd name="T16" fmla="*/ 0 w 163"/>
                  <a:gd name="T17" fmla="*/ 0 h 181"/>
                  <a:gd name="T18" fmla="*/ 0 w 163"/>
                  <a:gd name="T19" fmla="*/ 0 h 181"/>
                  <a:gd name="T20" fmla="*/ 0 w 163"/>
                  <a:gd name="T21" fmla="*/ 0 h 181"/>
                  <a:gd name="T22" fmla="*/ 0 w 163"/>
                  <a:gd name="T23" fmla="*/ 0 h 181"/>
                  <a:gd name="T24" fmla="*/ 0 w 163"/>
                  <a:gd name="T25" fmla="*/ 0 h 181"/>
                  <a:gd name="T26" fmla="*/ 0 w 163"/>
                  <a:gd name="T27" fmla="*/ 0 h 181"/>
                  <a:gd name="T28" fmla="*/ 0 w 163"/>
                  <a:gd name="T29" fmla="*/ 0 h 181"/>
                  <a:gd name="T30" fmla="*/ 0 w 163"/>
                  <a:gd name="T31" fmla="*/ 0 h 181"/>
                  <a:gd name="T32" fmla="*/ 0 w 163"/>
                  <a:gd name="T33" fmla="*/ 0 h 181"/>
                  <a:gd name="T34" fmla="*/ 0 w 163"/>
                  <a:gd name="T35" fmla="*/ 0 h 181"/>
                  <a:gd name="T36" fmla="*/ 0 w 163"/>
                  <a:gd name="T37" fmla="*/ 0 h 181"/>
                  <a:gd name="T38" fmla="*/ 0 w 163"/>
                  <a:gd name="T39" fmla="*/ 0 h 181"/>
                  <a:gd name="T40" fmla="*/ 0 w 163"/>
                  <a:gd name="T41" fmla="*/ 0 h 181"/>
                  <a:gd name="T42" fmla="*/ 0 w 163"/>
                  <a:gd name="T43" fmla="*/ 0 h 181"/>
                  <a:gd name="T44" fmla="*/ 0 w 163"/>
                  <a:gd name="T45" fmla="*/ 0 h 181"/>
                  <a:gd name="T46" fmla="*/ 0 w 163"/>
                  <a:gd name="T47" fmla="*/ 0 h 181"/>
                  <a:gd name="T48" fmla="*/ 0 w 163"/>
                  <a:gd name="T49" fmla="*/ 0 h 181"/>
                  <a:gd name="T50" fmla="*/ 0 w 163"/>
                  <a:gd name="T51" fmla="*/ 0 h 181"/>
                  <a:gd name="T52" fmla="*/ 0 w 163"/>
                  <a:gd name="T53" fmla="*/ 0 h 181"/>
                  <a:gd name="T54" fmla="*/ 0 w 163"/>
                  <a:gd name="T55" fmla="*/ 0 h 181"/>
                  <a:gd name="T56" fmla="*/ 0 w 163"/>
                  <a:gd name="T57" fmla="*/ 0 h 181"/>
                  <a:gd name="T58" fmla="*/ 0 w 163"/>
                  <a:gd name="T59" fmla="*/ 0 h 181"/>
                  <a:gd name="T60" fmla="*/ 0 w 163"/>
                  <a:gd name="T61" fmla="*/ 0 h 181"/>
                  <a:gd name="T62" fmla="*/ 0 w 163"/>
                  <a:gd name="T63" fmla="*/ 0 h 181"/>
                  <a:gd name="T64" fmla="*/ 0 w 163"/>
                  <a:gd name="T65" fmla="*/ 0 h 181"/>
                  <a:gd name="T66" fmla="*/ 0 w 163"/>
                  <a:gd name="T67" fmla="*/ 0 h 181"/>
                  <a:gd name="T68" fmla="*/ 0 w 163"/>
                  <a:gd name="T69" fmla="*/ 0 h 181"/>
                  <a:gd name="T70" fmla="*/ 0 w 163"/>
                  <a:gd name="T71" fmla="*/ 0 h 181"/>
                  <a:gd name="T72" fmla="*/ 0 w 163"/>
                  <a:gd name="T73" fmla="*/ 0 h 181"/>
                  <a:gd name="T74" fmla="*/ 0 w 163"/>
                  <a:gd name="T75" fmla="*/ 0 h 181"/>
                  <a:gd name="T76" fmla="*/ 0 w 163"/>
                  <a:gd name="T77" fmla="*/ 0 h 181"/>
                  <a:gd name="T78" fmla="*/ 0 w 163"/>
                  <a:gd name="T79" fmla="*/ 0 h 181"/>
                  <a:gd name="T80" fmla="*/ 0 w 163"/>
                  <a:gd name="T81" fmla="*/ 0 h 181"/>
                  <a:gd name="T82" fmla="*/ 0 w 163"/>
                  <a:gd name="T83" fmla="*/ 0 h 181"/>
                  <a:gd name="T84" fmla="*/ 0 w 163"/>
                  <a:gd name="T85" fmla="*/ 0 h 181"/>
                  <a:gd name="T86" fmla="*/ 0 w 163"/>
                  <a:gd name="T87" fmla="*/ 0 h 181"/>
                  <a:gd name="T88" fmla="*/ 0 w 163"/>
                  <a:gd name="T89" fmla="*/ 0 h 181"/>
                  <a:gd name="T90" fmla="*/ 0 w 163"/>
                  <a:gd name="T91" fmla="*/ 0 h 181"/>
                  <a:gd name="T92" fmla="*/ 0 w 163"/>
                  <a:gd name="T93" fmla="*/ 0 h 181"/>
                  <a:gd name="T94" fmla="*/ 0 w 163"/>
                  <a:gd name="T95" fmla="*/ 0 h 181"/>
                  <a:gd name="T96" fmla="*/ 0 w 163"/>
                  <a:gd name="T97" fmla="*/ 0 h 181"/>
                  <a:gd name="T98" fmla="*/ 0 w 163"/>
                  <a:gd name="T99" fmla="*/ 0 h 181"/>
                  <a:gd name="T100" fmla="*/ 0 w 163"/>
                  <a:gd name="T101" fmla="*/ 0 h 181"/>
                  <a:gd name="T102" fmla="*/ 0 w 163"/>
                  <a:gd name="T103" fmla="*/ 0 h 181"/>
                  <a:gd name="T104" fmla="*/ 0 w 163"/>
                  <a:gd name="T105" fmla="*/ 0 h 181"/>
                  <a:gd name="T106" fmla="*/ 0 w 163"/>
                  <a:gd name="T107" fmla="*/ 0 h 181"/>
                  <a:gd name="T108" fmla="*/ 0 w 163"/>
                  <a:gd name="T109" fmla="*/ 0 h 181"/>
                  <a:gd name="T110" fmla="*/ 0 w 163"/>
                  <a:gd name="T111" fmla="*/ 0 h 181"/>
                  <a:gd name="T112" fmla="*/ 0 w 163"/>
                  <a:gd name="T113" fmla="*/ 0 h 181"/>
                  <a:gd name="T114" fmla="*/ 0 w 163"/>
                  <a:gd name="T115" fmla="*/ 0 h 181"/>
                  <a:gd name="T116" fmla="*/ 0 w 163"/>
                  <a:gd name="T117" fmla="*/ 0 h 181"/>
                  <a:gd name="T118" fmla="*/ 0 w 163"/>
                  <a:gd name="T119" fmla="*/ 0 h 181"/>
                  <a:gd name="T120" fmla="*/ 0 w 163"/>
                  <a:gd name="T121" fmla="*/ 0 h 181"/>
                  <a:gd name="T122" fmla="*/ 0 w 163"/>
                  <a:gd name="T123" fmla="*/ 0 h 1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63"/>
                  <a:gd name="T187" fmla="*/ 0 h 181"/>
                  <a:gd name="T188" fmla="*/ 163 w 163"/>
                  <a:gd name="T189" fmla="*/ 181 h 1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6" name="Freeform 88"/>
              <p:cNvSpPr>
                <a:spLocks noEditPoints="1"/>
              </p:cNvSpPr>
              <p:nvPr/>
            </p:nvSpPr>
            <p:spPr bwMode="auto">
              <a:xfrm>
                <a:off x="1147" y="2644"/>
                <a:ext cx="31" cy="29"/>
              </a:xfrm>
              <a:custGeom>
                <a:avLst/>
                <a:gdLst>
                  <a:gd name="T0" fmla="*/ 0 w 154"/>
                  <a:gd name="T1" fmla="*/ 0 h 175"/>
                  <a:gd name="T2" fmla="*/ 0 w 154"/>
                  <a:gd name="T3" fmla="*/ 0 h 175"/>
                  <a:gd name="T4" fmla="*/ 0 w 154"/>
                  <a:gd name="T5" fmla="*/ 0 h 175"/>
                  <a:gd name="T6" fmla="*/ 0 w 154"/>
                  <a:gd name="T7" fmla="*/ 0 h 175"/>
                  <a:gd name="T8" fmla="*/ 0 w 154"/>
                  <a:gd name="T9" fmla="*/ 0 h 175"/>
                  <a:gd name="T10" fmla="*/ 0 w 154"/>
                  <a:gd name="T11" fmla="*/ 0 h 175"/>
                  <a:gd name="T12" fmla="*/ 0 w 154"/>
                  <a:gd name="T13" fmla="*/ 0 h 175"/>
                  <a:gd name="T14" fmla="*/ 0 w 154"/>
                  <a:gd name="T15" fmla="*/ 0 h 175"/>
                  <a:gd name="T16" fmla="*/ 0 w 154"/>
                  <a:gd name="T17" fmla="*/ 0 h 175"/>
                  <a:gd name="T18" fmla="*/ 0 w 154"/>
                  <a:gd name="T19" fmla="*/ 0 h 175"/>
                  <a:gd name="T20" fmla="*/ 0 w 154"/>
                  <a:gd name="T21" fmla="*/ 0 h 175"/>
                  <a:gd name="T22" fmla="*/ 0 w 154"/>
                  <a:gd name="T23" fmla="*/ 0 h 175"/>
                  <a:gd name="T24" fmla="*/ 0 w 154"/>
                  <a:gd name="T25" fmla="*/ 0 h 175"/>
                  <a:gd name="T26" fmla="*/ 0 w 154"/>
                  <a:gd name="T27" fmla="*/ 0 h 175"/>
                  <a:gd name="T28" fmla="*/ 0 w 154"/>
                  <a:gd name="T29" fmla="*/ 0 h 175"/>
                  <a:gd name="T30" fmla="*/ 0 w 154"/>
                  <a:gd name="T31" fmla="*/ 0 h 175"/>
                  <a:gd name="T32" fmla="*/ 0 w 154"/>
                  <a:gd name="T33" fmla="*/ 0 h 175"/>
                  <a:gd name="T34" fmla="*/ 0 w 154"/>
                  <a:gd name="T35" fmla="*/ 0 h 175"/>
                  <a:gd name="T36" fmla="*/ 0 w 154"/>
                  <a:gd name="T37" fmla="*/ 0 h 175"/>
                  <a:gd name="T38" fmla="*/ 0 w 154"/>
                  <a:gd name="T39" fmla="*/ 0 h 175"/>
                  <a:gd name="T40" fmla="*/ 0 w 154"/>
                  <a:gd name="T41" fmla="*/ 0 h 175"/>
                  <a:gd name="T42" fmla="*/ 0 w 154"/>
                  <a:gd name="T43" fmla="*/ 0 h 175"/>
                  <a:gd name="T44" fmla="*/ 0 w 154"/>
                  <a:gd name="T45" fmla="*/ 0 h 175"/>
                  <a:gd name="T46" fmla="*/ 0 w 154"/>
                  <a:gd name="T47" fmla="*/ 0 h 175"/>
                  <a:gd name="T48" fmla="*/ 0 w 154"/>
                  <a:gd name="T49" fmla="*/ 0 h 175"/>
                  <a:gd name="T50" fmla="*/ 0 w 154"/>
                  <a:gd name="T51" fmla="*/ 0 h 175"/>
                  <a:gd name="T52" fmla="*/ 0 w 154"/>
                  <a:gd name="T53" fmla="*/ 0 h 175"/>
                  <a:gd name="T54" fmla="*/ 0 w 154"/>
                  <a:gd name="T55" fmla="*/ 0 h 175"/>
                  <a:gd name="T56" fmla="*/ 0 w 154"/>
                  <a:gd name="T57" fmla="*/ 0 h 175"/>
                  <a:gd name="T58" fmla="*/ 0 w 154"/>
                  <a:gd name="T59" fmla="*/ 0 h 175"/>
                  <a:gd name="T60" fmla="*/ 0 w 154"/>
                  <a:gd name="T61" fmla="*/ 0 h 175"/>
                  <a:gd name="T62" fmla="*/ 0 w 154"/>
                  <a:gd name="T63" fmla="*/ 0 h 175"/>
                  <a:gd name="T64" fmla="*/ 0 w 154"/>
                  <a:gd name="T65" fmla="*/ 0 h 175"/>
                  <a:gd name="T66" fmla="*/ 0 w 154"/>
                  <a:gd name="T67" fmla="*/ 0 h 175"/>
                  <a:gd name="T68" fmla="*/ 0 w 154"/>
                  <a:gd name="T69" fmla="*/ 0 h 175"/>
                  <a:gd name="T70" fmla="*/ 0 w 154"/>
                  <a:gd name="T71" fmla="*/ 0 h 175"/>
                  <a:gd name="T72" fmla="*/ 0 w 154"/>
                  <a:gd name="T73" fmla="*/ 0 h 175"/>
                  <a:gd name="T74" fmla="*/ 0 w 154"/>
                  <a:gd name="T75" fmla="*/ 0 h 175"/>
                  <a:gd name="T76" fmla="*/ 0 w 154"/>
                  <a:gd name="T77" fmla="*/ 0 h 175"/>
                  <a:gd name="T78" fmla="*/ 0 w 154"/>
                  <a:gd name="T79" fmla="*/ 0 h 175"/>
                  <a:gd name="T80" fmla="*/ 0 w 154"/>
                  <a:gd name="T81" fmla="*/ 0 h 175"/>
                  <a:gd name="T82" fmla="*/ 0 w 154"/>
                  <a:gd name="T83" fmla="*/ 0 h 175"/>
                  <a:gd name="T84" fmla="*/ 0 w 154"/>
                  <a:gd name="T85" fmla="*/ 0 h 1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4"/>
                  <a:gd name="T130" fmla="*/ 0 h 175"/>
                  <a:gd name="T131" fmla="*/ 154 w 154"/>
                  <a:gd name="T132" fmla="*/ 175 h 1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7" name="Freeform 89"/>
              <p:cNvSpPr>
                <a:spLocks noEditPoints="1"/>
              </p:cNvSpPr>
              <p:nvPr/>
            </p:nvSpPr>
            <p:spPr bwMode="auto">
              <a:xfrm>
                <a:off x="1147" y="2644"/>
                <a:ext cx="29" cy="29"/>
              </a:xfrm>
              <a:custGeom>
                <a:avLst/>
                <a:gdLst>
                  <a:gd name="T0" fmla="*/ 0 w 145"/>
                  <a:gd name="T1" fmla="*/ 0 h 170"/>
                  <a:gd name="T2" fmla="*/ 0 w 145"/>
                  <a:gd name="T3" fmla="*/ 0 h 170"/>
                  <a:gd name="T4" fmla="*/ 0 w 145"/>
                  <a:gd name="T5" fmla="*/ 0 h 170"/>
                  <a:gd name="T6" fmla="*/ 0 w 145"/>
                  <a:gd name="T7" fmla="*/ 0 h 170"/>
                  <a:gd name="T8" fmla="*/ 0 w 145"/>
                  <a:gd name="T9" fmla="*/ 0 h 170"/>
                  <a:gd name="T10" fmla="*/ 0 w 145"/>
                  <a:gd name="T11" fmla="*/ 0 h 170"/>
                  <a:gd name="T12" fmla="*/ 0 w 145"/>
                  <a:gd name="T13" fmla="*/ 0 h 170"/>
                  <a:gd name="T14" fmla="*/ 0 w 145"/>
                  <a:gd name="T15" fmla="*/ 0 h 170"/>
                  <a:gd name="T16" fmla="*/ 0 w 145"/>
                  <a:gd name="T17" fmla="*/ 0 h 170"/>
                  <a:gd name="T18" fmla="*/ 0 w 145"/>
                  <a:gd name="T19" fmla="*/ 0 h 170"/>
                  <a:gd name="T20" fmla="*/ 0 w 145"/>
                  <a:gd name="T21" fmla="*/ 0 h 170"/>
                  <a:gd name="T22" fmla="*/ 0 w 145"/>
                  <a:gd name="T23" fmla="*/ 0 h 170"/>
                  <a:gd name="T24" fmla="*/ 0 w 145"/>
                  <a:gd name="T25" fmla="*/ 0 h 170"/>
                  <a:gd name="T26" fmla="*/ 0 w 145"/>
                  <a:gd name="T27" fmla="*/ 0 h 170"/>
                  <a:gd name="T28" fmla="*/ 0 w 145"/>
                  <a:gd name="T29" fmla="*/ 0 h 170"/>
                  <a:gd name="T30" fmla="*/ 0 w 145"/>
                  <a:gd name="T31" fmla="*/ 0 h 170"/>
                  <a:gd name="T32" fmla="*/ 0 w 145"/>
                  <a:gd name="T33" fmla="*/ 0 h 170"/>
                  <a:gd name="T34" fmla="*/ 0 w 145"/>
                  <a:gd name="T35" fmla="*/ 0 h 170"/>
                  <a:gd name="T36" fmla="*/ 0 w 145"/>
                  <a:gd name="T37" fmla="*/ 0 h 170"/>
                  <a:gd name="T38" fmla="*/ 0 w 145"/>
                  <a:gd name="T39" fmla="*/ 0 h 170"/>
                  <a:gd name="T40" fmla="*/ 0 w 145"/>
                  <a:gd name="T41" fmla="*/ 0 h 170"/>
                  <a:gd name="T42" fmla="*/ 0 w 145"/>
                  <a:gd name="T43" fmla="*/ 0 h 170"/>
                  <a:gd name="T44" fmla="*/ 0 w 145"/>
                  <a:gd name="T45" fmla="*/ 0 h 170"/>
                  <a:gd name="T46" fmla="*/ 0 w 145"/>
                  <a:gd name="T47" fmla="*/ 0 h 170"/>
                  <a:gd name="T48" fmla="*/ 0 w 145"/>
                  <a:gd name="T49" fmla="*/ 0 h 170"/>
                  <a:gd name="T50" fmla="*/ 0 w 145"/>
                  <a:gd name="T51" fmla="*/ 0 h 170"/>
                  <a:gd name="T52" fmla="*/ 0 w 145"/>
                  <a:gd name="T53" fmla="*/ 0 h 170"/>
                  <a:gd name="T54" fmla="*/ 0 w 145"/>
                  <a:gd name="T55" fmla="*/ 0 h 170"/>
                  <a:gd name="T56" fmla="*/ 0 w 145"/>
                  <a:gd name="T57" fmla="*/ 0 h 170"/>
                  <a:gd name="T58" fmla="*/ 0 w 145"/>
                  <a:gd name="T59" fmla="*/ 0 h 170"/>
                  <a:gd name="T60" fmla="*/ 0 w 145"/>
                  <a:gd name="T61" fmla="*/ 0 h 170"/>
                  <a:gd name="T62" fmla="*/ 0 w 145"/>
                  <a:gd name="T63" fmla="*/ 0 h 170"/>
                  <a:gd name="T64" fmla="*/ 0 w 145"/>
                  <a:gd name="T65" fmla="*/ 0 h 170"/>
                  <a:gd name="T66" fmla="*/ 0 w 145"/>
                  <a:gd name="T67" fmla="*/ 0 h 170"/>
                  <a:gd name="T68" fmla="*/ 0 w 145"/>
                  <a:gd name="T69" fmla="*/ 0 h 170"/>
                  <a:gd name="T70" fmla="*/ 0 w 145"/>
                  <a:gd name="T71" fmla="*/ 0 h 170"/>
                  <a:gd name="T72" fmla="*/ 0 w 145"/>
                  <a:gd name="T73" fmla="*/ 0 h 170"/>
                  <a:gd name="T74" fmla="*/ 0 w 145"/>
                  <a:gd name="T75" fmla="*/ 0 h 170"/>
                  <a:gd name="T76" fmla="*/ 0 w 145"/>
                  <a:gd name="T77" fmla="*/ 0 h 170"/>
                  <a:gd name="T78" fmla="*/ 0 w 145"/>
                  <a:gd name="T79" fmla="*/ 0 h 170"/>
                  <a:gd name="T80" fmla="*/ 0 w 145"/>
                  <a:gd name="T81" fmla="*/ 0 h 170"/>
                  <a:gd name="T82" fmla="*/ 0 w 145"/>
                  <a:gd name="T83" fmla="*/ 0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45"/>
                  <a:gd name="T127" fmla="*/ 0 h 170"/>
                  <a:gd name="T128" fmla="*/ 145 w 14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8" name="Freeform 90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0 w 136"/>
                  <a:gd name="T1" fmla="*/ 0 h 162"/>
                  <a:gd name="T2" fmla="*/ 0 w 136"/>
                  <a:gd name="T3" fmla="*/ 0 h 162"/>
                  <a:gd name="T4" fmla="*/ 0 w 136"/>
                  <a:gd name="T5" fmla="*/ 0 h 162"/>
                  <a:gd name="T6" fmla="*/ 0 w 136"/>
                  <a:gd name="T7" fmla="*/ 0 h 162"/>
                  <a:gd name="T8" fmla="*/ 0 w 136"/>
                  <a:gd name="T9" fmla="*/ 0 h 162"/>
                  <a:gd name="T10" fmla="*/ 0 w 136"/>
                  <a:gd name="T11" fmla="*/ 0 h 162"/>
                  <a:gd name="T12" fmla="*/ 0 w 136"/>
                  <a:gd name="T13" fmla="*/ 0 h 162"/>
                  <a:gd name="T14" fmla="*/ 0 w 136"/>
                  <a:gd name="T15" fmla="*/ 0 h 162"/>
                  <a:gd name="T16" fmla="*/ 0 w 136"/>
                  <a:gd name="T17" fmla="*/ 0 h 162"/>
                  <a:gd name="T18" fmla="*/ 0 w 136"/>
                  <a:gd name="T19" fmla="*/ 0 h 162"/>
                  <a:gd name="T20" fmla="*/ 0 w 136"/>
                  <a:gd name="T21" fmla="*/ 0 h 162"/>
                  <a:gd name="T22" fmla="*/ 0 w 136"/>
                  <a:gd name="T23" fmla="*/ 0 h 162"/>
                  <a:gd name="T24" fmla="*/ 0 w 136"/>
                  <a:gd name="T25" fmla="*/ 0 h 162"/>
                  <a:gd name="T26" fmla="*/ 0 w 136"/>
                  <a:gd name="T27" fmla="*/ 0 h 162"/>
                  <a:gd name="T28" fmla="*/ 0 w 136"/>
                  <a:gd name="T29" fmla="*/ 0 h 162"/>
                  <a:gd name="T30" fmla="*/ 0 w 136"/>
                  <a:gd name="T31" fmla="*/ 0 h 162"/>
                  <a:gd name="T32" fmla="*/ 0 w 136"/>
                  <a:gd name="T33" fmla="*/ 0 h 162"/>
                  <a:gd name="T34" fmla="*/ 0 w 136"/>
                  <a:gd name="T35" fmla="*/ 0 h 162"/>
                  <a:gd name="T36" fmla="*/ 0 w 136"/>
                  <a:gd name="T37" fmla="*/ 0 h 162"/>
                  <a:gd name="T38" fmla="*/ 0 w 136"/>
                  <a:gd name="T39" fmla="*/ 0 h 162"/>
                  <a:gd name="T40" fmla="*/ 0 w 136"/>
                  <a:gd name="T41" fmla="*/ 0 h 162"/>
                  <a:gd name="T42" fmla="*/ 0 w 136"/>
                  <a:gd name="T43" fmla="*/ 0 h 162"/>
                  <a:gd name="T44" fmla="*/ 0 w 136"/>
                  <a:gd name="T45" fmla="*/ 0 h 162"/>
                  <a:gd name="T46" fmla="*/ 0 w 136"/>
                  <a:gd name="T47" fmla="*/ 0 h 162"/>
                  <a:gd name="T48" fmla="*/ 0 w 136"/>
                  <a:gd name="T49" fmla="*/ 0 h 162"/>
                  <a:gd name="T50" fmla="*/ 0 w 136"/>
                  <a:gd name="T51" fmla="*/ 0 h 162"/>
                  <a:gd name="T52" fmla="*/ 0 w 136"/>
                  <a:gd name="T53" fmla="*/ 0 h 162"/>
                  <a:gd name="T54" fmla="*/ 0 w 136"/>
                  <a:gd name="T55" fmla="*/ 0 h 162"/>
                  <a:gd name="T56" fmla="*/ 0 w 136"/>
                  <a:gd name="T57" fmla="*/ 0 h 162"/>
                  <a:gd name="T58" fmla="*/ 0 w 136"/>
                  <a:gd name="T59" fmla="*/ 0 h 162"/>
                  <a:gd name="T60" fmla="*/ 0 w 136"/>
                  <a:gd name="T61" fmla="*/ 0 h 162"/>
                  <a:gd name="T62" fmla="*/ 0 w 136"/>
                  <a:gd name="T63" fmla="*/ 0 h 162"/>
                  <a:gd name="T64" fmla="*/ 0 w 136"/>
                  <a:gd name="T65" fmla="*/ 0 h 162"/>
                  <a:gd name="T66" fmla="*/ 0 w 136"/>
                  <a:gd name="T67" fmla="*/ 0 h 162"/>
                  <a:gd name="T68" fmla="*/ 0 w 136"/>
                  <a:gd name="T69" fmla="*/ 0 h 162"/>
                  <a:gd name="T70" fmla="*/ 0 w 136"/>
                  <a:gd name="T71" fmla="*/ 0 h 162"/>
                  <a:gd name="T72" fmla="*/ 0 w 136"/>
                  <a:gd name="T73" fmla="*/ 0 h 162"/>
                  <a:gd name="T74" fmla="*/ 0 w 136"/>
                  <a:gd name="T75" fmla="*/ 0 h 162"/>
                  <a:gd name="T76" fmla="*/ 0 w 136"/>
                  <a:gd name="T77" fmla="*/ 0 h 162"/>
                  <a:gd name="T78" fmla="*/ 0 w 136"/>
                  <a:gd name="T79" fmla="*/ 0 h 162"/>
                  <a:gd name="T80" fmla="*/ 0 w 136"/>
                  <a:gd name="T81" fmla="*/ 0 h 162"/>
                  <a:gd name="T82" fmla="*/ 0 w 136"/>
                  <a:gd name="T83" fmla="*/ 0 h 162"/>
                  <a:gd name="T84" fmla="*/ 0 w 136"/>
                  <a:gd name="T85" fmla="*/ 0 h 16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6"/>
                  <a:gd name="T130" fmla="*/ 0 h 162"/>
                  <a:gd name="T131" fmla="*/ 136 w 136"/>
                  <a:gd name="T132" fmla="*/ 162 h 16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9" name="Freeform 91"/>
              <p:cNvSpPr>
                <a:spLocks noEditPoints="1"/>
              </p:cNvSpPr>
              <p:nvPr/>
            </p:nvSpPr>
            <p:spPr bwMode="auto">
              <a:xfrm>
                <a:off x="1149" y="2646"/>
                <a:ext cx="25" cy="25"/>
              </a:xfrm>
              <a:custGeom>
                <a:avLst/>
                <a:gdLst>
                  <a:gd name="T0" fmla="*/ 0 w 127"/>
                  <a:gd name="T1" fmla="*/ 0 h 151"/>
                  <a:gd name="T2" fmla="*/ 0 w 127"/>
                  <a:gd name="T3" fmla="*/ 0 h 151"/>
                  <a:gd name="T4" fmla="*/ 0 w 127"/>
                  <a:gd name="T5" fmla="*/ 0 h 151"/>
                  <a:gd name="T6" fmla="*/ 0 w 127"/>
                  <a:gd name="T7" fmla="*/ 0 h 151"/>
                  <a:gd name="T8" fmla="*/ 0 w 127"/>
                  <a:gd name="T9" fmla="*/ 0 h 151"/>
                  <a:gd name="T10" fmla="*/ 0 w 127"/>
                  <a:gd name="T11" fmla="*/ 0 h 151"/>
                  <a:gd name="T12" fmla="*/ 0 w 127"/>
                  <a:gd name="T13" fmla="*/ 0 h 151"/>
                  <a:gd name="T14" fmla="*/ 0 w 127"/>
                  <a:gd name="T15" fmla="*/ 0 h 151"/>
                  <a:gd name="T16" fmla="*/ 0 w 127"/>
                  <a:gd name="T17" fmla="*/ 0 h 151"/>
                  <a:gd name="T18" fmla="*/ 0 w 127"/>
                  <a:gd name="T19" fmla="*/ 0 h 151"/>
                  <a:gd name="T20" fmla="*/ 0 w 127"/>
                  <a:gd name="T21" fmla="*/ 0 h 151"/>
                  <a:gd name="T22" fmla="*/ 0 w 127"/>
                  <a:gd name="T23" fmla="*/ 0 h 151"/>
                  <a:gd name="T24" fmla="*/ 0 w 127"/>
                  <a:gd name="T25" fmla="*/ 0 h 151"/>
                  <a:gd name="T26" fmla="*/ 0 w 127"/>
                  <a:gd name="T27" fmla="*/ 0 h 151"/>
                  <a:gd name="T28" fmla="*/ 0 w 127"/>
                  <a:gd name="T29" fmla="*/ 0 h 151"/>
                  <a:gd name="T30" fmla="*/ 0 w 127"/>
                  <a:gd name="T31" fmla="*/ 0 h 151"/>
                  <a:gd name="T32" fmla="*/ 0 w 127"/>
                  <a:gd name="T33" fmla="*/ 0 h 151"/>
                  <a:gd name="T34" fmla="*/ 0 w 127"/>
                  <a:gd name="T35" fmla="*/ 0 h 151"/>
                  <a:gd name="T36" fmla="*/ 0 w 127"/>
                  <a:gd name="T37" fmla="*/ 0 h 151"/>
                  <a:gd name="T38" fmla="*/ 0 w 127"/>
                  <a:gd name="T39" fmla="*/ 0 h 151"/>
                  <a:gd name="T40" fmla="*/ 0 w 127"/>
                  <a:gd name="T41" fmla="*/ 0 h 151"/>
                  <a:gd name="T42" fmla="*/ 0 w 127"/>
                  <a:gd name="T43" fmla="*/ 0 h 151"/>
                  <a:gd name="T44" fmla="*/ 0 w 127"/>
                  <a:gd name="T45" fmla="*/ 0 h 151"/>
                  <a:gd name="T46" fmla="*/ 0 w 127"/>
                  <a:gd name="T47" fmla="*/ 0 h 151"/>
                  <a:gd name="T48" fmla="*/ 0 w 127"/>
                  <a:gd name="T49" fmla="*/ 0 h 151"/>
                  <a:gd name="T50" fmla="*/ 0 w 127"/>
                  <a:gd name="T51" fmla="*/ 0 h 151"/>
                  <a:gd name="T52" fmla="*/ 0 w 127"/>
                  <a:gd name="T53" fmla="*/ 0 h 151"/>
                  <a:gd name="T54" fmla="*/ 0 w 127"/>
                  <a:gd name="T55" fmla="*/ 0 h 151"/>
                  <a:gd name="T56" fmla="*/ 0 w 127"/>
                  <a:gd name="T57" fmla="*/ 0 h 151"/>
                  <a:gd name="T58" fmla="*/ 0 w 127"/>
                  <a:gd name="T59" fmla="*/ 0 h 151"/>
                  <a:gd name="T60" fmla="*/ 0 w 127"/>
                  <a:gd name="T61" fmla="*/ 0 h 151"/>
                  <a:gd name="T62" fmla="*/ 0 w 127"/>
                  <a:gd name="T63" fmla="*/ 0 h 151"/>
                  <a:gd name="T64" fmla="*/ 0 w 127"/>
                  <a:gd name="T65" fmla="*/ 0 h 151"/>
                  <a:gd name="T66" fmla="*/ 0 w 127"/>
                  <a:gd name="T67" fmla="*/ 0 h 151"/>
                  <a:gd name="T68" fmla="*/ 0 w 127"/>
                  <a:gd name="T69" fmla="*/ 0 h 151"/>
                  <a:gd name="T70" fmla="*/ 0 w 127"/>
                  <a:gd name="T71" fmla="*/ 0 h 151"/>
                  <a:gd name="T72" fmla="*/ 0 w 127"/>
                  <a:gd name="T73" fmla="*/ 0 h 151"/>
                  <a:gd name="T74" fmla="*/ 0 w 127"/>
                  <a:gd name="T75" fmla="*/ 0 h 151"/>
                  <a:gd name="T76" fmla="*/ 0 w 127"/>
                  <a:gd name="T77" fmla="*/ 0 h 151"/>
                  <a:gd name="T78" fmla="*/ 0 w 127"/>
                  <a:gd name="T79" fmla="*/ 0 h 151"/>
                  <a:gd name="T80" fmla="*/ 0 w 127"/>
                  <a:gd name="T81" fmla="*/ 0 h 151"/>
                  <a:gd name="T82" fmla="*/ 0 w 127"/>
                  <a:gd name="T83" fmla="*/ 0 h 151"/>
                  <a:gd name="T84" fmla="*/ 0 w 127"/>
                  <a:gd name="T85" fmla="*/ 0 h 151"/>
                  <a:gd name="T86" fmla="*/ 0 w 127"/>
                  <a:gd name="T87" fmla="*/ 0 h 151"/>
                  <a:gd name="T88" fmla="*/ 0 w 127"/>
                  <a:gd name="T89" fmla="*/ 0 h 151"/>
                  <a:gd name="T90" fmla="*/ 0 w 127"/>
                  <a:gd name="T91" fmla="*/ 0 h 151"/>
                  <a:gd name="T92" fmla="*/ 0 w 127"/>
                  <a:gd name="T93" fmla="*/ 0 h 151"/>
                  <a:gd name="T94" fmla="*/ 0 w 127"/>
                  <a:gd name="T95" fmla="*/ 0 h 151"/>
                  <a:gd name="T96" fmla="*/ 0 w 127"/>
                  <a:gd name="T97" fmla="*/ 0 h 151"/>
                  <a:gd name="T98" fmla="*/ 0 w 127"/>
                  <a:gd name="T99" fmla="*/ 0 h 151"/>
                  <a:gd name="T100" fmla="*/ 0 w 127"/>
                  <a:gd name="T101" fmla="*/ 0 h 151"/>
                  <a:gd name="T102" fmla="*/ 0 w 127"/>
                  <a:gd name="T103" fmla="*/ 0 h 151"/>
                  <a:gd name="T104" fmla="*/ 0 w 127"/>
                  <a:gd name="T105" fmla="*/ 0 h 151"/>
                  <a:gd name="T106" fmla="*/ 0 w 127"/>
                  <a:gd name="T107" fmla="*/ 0 h 151"/>
                  <a:gd name="T108" fmla="*/ 0 w 127"/>
                  <a:gd name="T109" fmla="*/ 0 h 151"/>
                  <a:gd name="T110" fmla="*/ 0 w 127"/>
                  <a:gd name="T111" fmla="*/ 0 h 151"/>
                  <a:gd name="T112" fmla="*/ 0 w 127"/>
                  <a:gd name="T113" fmla="*/ 0 h 151"/>
                  <a:gd name="T114" fmla="*/ 0 w 127"/>
                  <a:gd name="T115" fmla="*/ 0 h 151"/>
                  <a:gd name="T116" fmla="*/ 0 w 127"/>
                  <a:gd name="T117" fmla="*/ 0 h 1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151"/>
                  <a:gd name="T179" fmla="*/ 127 w 127"/>
                  <a:gd name="T180" fmla="*/ 151 h 15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0" name="Freeform 92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0 w 118"/>
                  <a:gd name="T1" fmla="*/ 0 h 140"/>
                  <a:gd name="T2" fmla="*/ 0 w 118"/>
                  <a:gd name="T3" fmla="*/ 0 h 140"/>
                  <a:gd name="T4" fmla="*/ 0 w 118"/>
                  <a:gd name="T5" fmla="*/ 0 h 140"/>
                  <a:gd name="T6" fmla="*/ 0 w 118"/>
                  <a:gd name="T7" fmla="*/ 0 h 140"/>
                  <a:gd name="T8" fmla="*/ 0 w 118"/>
                  <a:gd name="T9" fmla="*/ 0 h 140"/>
                  <a:gd name="T10" fmla="*/ 0 w 118"/>
                  <a:gd name="T11" fmla="*/ 0 h 140"/>
                  <a:gd name="T12" fmla="*/ 0 w 118"/>
                  <a:gd name="T13" fmla="*/ 0 h 140"/>
                  <a:gd name="T14" fmla="*/ 0 w 118"/>
                  <a:gd name="T15" fmla="*/ 0 h 140"/>
                  <a:gd name="T16" fmla="*/ 0 w 118"/>
                  <a:gd name="T17" fmla="*/ 0 h 140"/>
                  <a:gd name="T18" fmla="*/ 0 w 118"/>
                  <a:gd name="T19" fmla="*/ 0 h 140"/>
                  <a:gd name="T20" fmla="*/ 0 w 118"/>
                  <a:gd name="T21" fmla="*/ 0 h 140"/>
                  <a:gd name="T22" fmla="*/ 0 w 118"/>
                  <a:gd name="T23" fmla="*/ 0 h 140"/>
                  <a:gd name="T24" fmla="*/ 0 w 118"/>
                  <a:gd name="T25" fmla="*/ 0 h 140"/>
                  <a:gd name="T26" fmla="*/ 0 w 118"/>
                  <a:gd name="T27" fmla="*/ 0 h 140"/>
                  <a:gd name="T28" fmla="*/ 0 w 118"/>
                  <a:gd name="T29" fmla="*/ 0 h 140"/>
                  <a:gd name="T30" fmla="*/ 0 w 118"/>
                  <a:gd name="T31" fmla="*/ 0 h 140"/>
                  <a:gd name="T32" fmla="*/ 0 w 118"/>
                  <a:gd name="T33" fmla="*/ 0 h 140"/>
                  <a:gd name="T34" fmla="*/ 0 w 118"/>
                  <a:gd name="T35" fmla="*/ 0 h 140"/>
                  <a:gd name="T36" fmla="*/ 0 w 118"/>
                  <a:gd name="T37" fmla="*/ 0 h 140"/>
                  <a:gd name="T38" fmla="*/ 0 w 118"/>
                  <a:gd name="T39" fmla="*/ 0 h 140"/>
                  <a:gd name="T40" fmla="*/ 0 w 118"/>
                  <a:gd name="T41" fmla="*/ 0 h 140"/>
                  <a:gd name="T42" fmla="*/ 0 w 118"/>
                  <a:gd name="T43" fmla="*/ 0 h 140"/>
                  <a:gd name="T44" fmla="*/ 0 w 118"/>
                  <a:gd name="T45" fmla="*/ 0 h 140"/>
                  <a:gd name="T46" fmla="*/ 0 w 118"/>
                  <a:gd name="T47" fmla="*/ 0 h 140"/>
                  <a:gd name="T48" fmla="*/ 0 w 118"/>
                  <a:gd name="T49" fmla="*/ 0 h 140"/>
                  <a:gd name="T50" fmla="*/ 0 w 118"/>
                  <a:gd name="T51" fmla="*/ 0 h 140"/>
                  <a:gd name="T52" fmla="*/ 0 w 118"/>
                  <a:gd name="T53" fmla="*/ 0 h 140"/>
                  <a:gd name="T54" fmla="*/ 0 w 118"/>
                  <a:gd name="T55" fmla="*/ 0 h 140"/>
                  <a:gd name="T56" fmla="*/ 0 w 118"/>
                  <a:gd name="T57" fmla="*/ 0 h 140"/>
                  <a:gd name="T58" fmla="*/ 0 w 118"/>
                  <a:gd name="T59" fmla="*/ 0 h 140"/>
                  <a:gd name="T60" fmla="*/ 0 w 118"/>
                  <a:gd name="T61" fmla="*/ 0 h 140"/>
                  <a:gd name="T62" fmla="*/ 0 w 118"/>
                  <a:gd name="T63" fmla="*/ 0 h 140"/>
                  <a:gd name="T64" fmla="*/ 0 w 118"/>
                  <a:gd name="T65" fmla="*/ 0 h 140"/>
                  <a:gd name="T66" fmla="*/ 0 w 118"/>
                  <a:gd name="T67" fmla="*/ 0 h 140"/>
                  <a:gd name="T68" fmla="*/ 0 w 118"/>
                  <a:gd name="T69" fmla="*/ 0 h 140"/>
                  <a:gd name="T70" fmla="*/ 0 w 118"/>
                  <a:gd name="T71" fmla="*/ 0 h 140"/>
                  <a:gd name="T72" fmla="*/ 0 w 118"/>
                  <a:gd name="T73" fmla="*/ 0 h 140"/>
                  <a:gd name="T74" fmla="*/ 0 w 118"/>
                  <a:gd name="T75" fmla="*/ 0 h 140"/>
                  <a:gd name="T76" fmla="*/ 0 w 118"/>
                  <a:gd name="T77" fmla="*/ 0 h 140"/>
                  <a:gd name="T78" fmla="*/ 0 w 118"/>
                  <a:gd name="T79" fmla="*/ 0 h 140"/>
                  <a:gd name="T80" fmla="*/ 0 w 118"/>
                  <a:gd name="T81" fmla="*/ 0 h 140"/>
                  <a:gd name="T82" fmla="*/ 0 w 118"/>
                  <a:gd name="T83" fmla="*/ 0 h 140"/>
                  <a:gd name="T84" fmla="*/ 0 w 118"/>
                  <a:gd name="T85" fmla="*/ 0 h 140"/>
                  <a:gd name="T86" fmla="*/ 0 w 118"/>
                  <a:gd name="T87" fmla="*/ 0 h 140"/>
                  <a:gd name="T88" fmla="*/ 0 w 118"/>
                  <a:gd name="T89" fmla="*/ 0 h 140"/>
                  <a:gd name="T90" fmla="*/ 0 w 118"/>
                  <a:gd name="T91" fmla="*/ 0 h 140"/>
                  <a:gd name="T92" fmla="*/ 0 w 118"/>
                  <a:gd name="T93" fmla="*/ 0 h 140"/>
                  <a:gd name="T94" fmla="*/ 0 w 118"/>
                  <a:gd name="T95" fmla="*/ 0 h 140"/>
                  <a:gd name="T96" fmla="*/ 0 w 118"/>
                  <a:gd name="T97" fmla="*/ 0 h 14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8"/>
                  <a:gd name="T148" fmla="*/ 0 h 140"/>
                  <a:gd name="T149" fmla="*/ 118 w 118"/>
                  <a:gd name="T150" fmla="*/ 140 h 14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1" name="Freeform 93"/>
              <p:cNvSpPr>
                <a:spLocks noEditPoints="1"/>
              </p:cNvSpPr>
              <p:nvPr/>
            </p:nvSpPr>
            <p:spPr bwMode="auto">
              <a:xfrm>
                <a:off x="1152" y="2648"/>
                <a:ext cx="21" cy="21"/>
              </a:xfrm>
              <a:custGeom>
                <a:avLst/>
                <a:gdLst>
                  <a:gd name="T0" fmla="*/ 0 w 109"/>
                  <a:gd name="T1" fmla="*/ 0 h 130"/>
                  <a:gd name="T2" fmla="*/ 0 w 109"/>
                  <a:gd name="T3" fmla="*/ 0 h 130"/>
                  <a:gd name="T4" fmla="*/ 0 w 109"/>
                  <a:gd name="T5" fmla="*/ 0 h 130"/>
                  <a:gd name="T6" fmla="*/ 0 w 109"/>
                  <a:gd name="T7" fmla="*/ 0 h 130"/>
                  <a:gd name="T8" fmla="*/ 0 w 109"/>
                  <a:gd name="T9" fmla="*/ 0 h 130"/>
                  <a:gd name="T10" fmla="*/ 0 w 109"/>
                  <a:gd name="T11" fmla="*/ 0 h 130"/>
                  <a:gd name="T12" fmla="*/ 0 w 109"/>
                  <a:gd name="T13" fmla="*/ 0 h 130"/>
                  <a:gd name="T14" fmla="*/ 0 w 109"/>
                  <a:gd name="T15" fmla="*/ 0 h 130"/>
                  <a:gd name="T16" fmla="*/ 0 w 109"/>
                  <a:gd name="T17" fmla="*/ 0 h 130"/>
                  <a:gd name="T18" fmla="*/ 0 w 109"/>
                  <a:gd name="T19" fmla="*/ 0 h 130"/>
                  <a:gd name="T20" fmla="*/ 0 w 109"/>
                  <a:gd name="T21" fmla="*/ 0 h 130"/>
                  <a:gd name="T22" fmla="*/ 0 w 109"/>
                  <a:gd name="T23" fmla="*/ 0 h 130"/>
                  <a:gd name="T24" fmla="*/ 0 w 109"/>
                  <a:gd name="T25" fmla="*/ 0 h 130"/>
                  <a:gd name="T26" fmla="*/ 0 w 109"/>
                  <a:gd name="T27" fmla="*/ 0 h 130"/>
                  <a:gd name="T28" fmla="*/ 0 w 109"/>
                  <a:gd name="T29" fmla="*/ 0 h 130"/>
                  <a:gd name="T30" fmla="*/ 0 w 109"/>
                  <a:gd name="T31" fmla="*/ 0 h 130"/>
                  <a:gd name="T32" fmla="*/ 0 w 109"/>
                  <a:gd name="T33" fmla="*/ 0 h 130"/>
                  <a:gd name="T34" fmla="*/ 0 w 109"/>
                  <a:gd name="T35" fmla="*/ 0 h 130"/>
                  <a:gd name="T36" fmla="*/ 0 w 109"/>
                  <a:gd name="T37" fmla="*/ 0 h 130"/>
                  <a:gd name="T38" fmla="*/ 0 w 109"/>
                  <a:gd name="T39" fmla="*/ 0 h 130"/>
                  <a:gd name="T40" fmla="*/ 0 w 109"/>
                  <a:gd name="T41" fmla="*/ 0 h 130"/>
                  <a:gd name="T42" fmla="*/ 0 w 109"/>
                  <a:gd name="T43" fmla="*/ 0 h 130"/>
                  <a:gd name="T44" fmla="*/ 0 w 109"/>
                  <a:gd name="T45" fmla="*/ 0 h 130"/>
                  <a:gd name="T46" fmla="*/ 0 w 109"/>
                  <a:gd name="T47" fmla="*/ 0 h 130"/>
                  <a:gd name="T48" fmla="*/ 0 w 109"/>
                  <a:gd name="T49" fmla="*/ 0 h 130"/>
                  <a:gd name="T50" fmla="*/ 0 w 109"/>
                  <a:gd name="T51" fmla="*/ 0 h 130"/>
                  <a:gd name="T52" fmla="*/ 0 w 109"/>
                  <a:gd name="T53" fmla="*/ 0 h 130"/>
                  <a:gd name="T54" fmla="*/ 0 w 109"/>
                  <a:gd name="T55" fmla="*/ 0 h 130"/>
                  <a:gd name="T56" fmla="*/ 0 w 109"/>
                  <a:gd name="T57" fmla="*/ 0 h 130"/>
                  <a:gd name="T58" fmla="*/ 0 w 109"/>
                  <a:gd name="T59" fmla="*/ 0 h 130"/>
                  <a:gd name="T60" fmla="*/ 0 w 109"/>
                  <a:gd name="T61" fmla="*/ 0 h 130"/>
                  <a:gd name="T62" fmla="*/ 0 w 109"/>
                  <a:gd name="T63" fmla="*/ 0 h 130"/>
                  <a:gd name="T64" fmla="*/ 0 w 109"/>
                  <a:gd name="T65" fmla="*/ 0 h 130"/>
                  <a:gd name="T66" fmla="*/ 0 w 109"/>
                  <a:gd name="T67" fmla="*/ 0 h 130"/>
                  <a:gd name="T68" fmla="*/ 0 w 109"/>
                  <a:gd name="T69" fmla="*/ 0 h 130"/>
                  <a:gd name="T70" fmla="*/ 0 w 109"/>
                  <a:gd name="T71" fmla="*/ 0 h 130"/>
                  <a:gd name="T72" fmla="*/ 0 w 109"/>
                  <a:gd name="T73" fmla="*/ 0 h 130"/>
                  <a:gd name="T74" fmla="*/ 0 w 109"/>
                  <a:gd name="T75" fmla="*/ 0 h 130"/>
                  <a:gd name="T76" fmla="*/ 0 w 109"/>
                  <a:gd name="T77" fmla="*/ 0 h 130"/>
                  <a:gd name="T78" fmla="*/ 0 w 109"/>
                  <a:gd name="T79" fmla="*/ 0 h 130"/>
                  <a:gd name="T80" fmla="*/ 0 w 109"/>
                  <a:gd name="T81" fmla="*/ 0 h 130"/>
                  <a:gd name="T82" fmla="*/ 0 w 109"/>
                  <a:gd name="T83" fmla="*/ 0 h 130"/>
                  <a:gd name="T84" fmla="*/ 0 w 109"/>
                  <a:gd name="T85" fmla="*/ 0 h 1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30"/>
                  <a:gd name="T131" fmla="*/ 109 w 109"/>
                  <a:gd name="T132" fmla="*/ 130 h 1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2" name="Freeform 94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1"/>
              </a:xfrm>
              <a:custGeom>
                <a:avLst/>
                <a:gdLst>
                  <a:gd name="T0" fmla="*/ 0 w 100"/>
                  <a:gd name="T1" fmla="*/ 0 h 119"/>
                  <a:gd name="T2" fmla="*/ 0 w 100"/>
                  <a:gd name="T3" fmla="*/ 0 h 119"/>
                  <a:gd name="T4" fmla="*/ 0 w 100"/>
                  <a:gd name="T5" fmla="*/ 0 h 119"/>
                  <a:gd name="T6" fmla="*/ 0 w 100"/>
                  <a:gd name="T7" fmla="*/ 0 h 119"/>
                  <a:gd name="T8" fmla="*/ 0 w 100"/>
                  <a:gd name="T9" fmla="*/ 0 h 119"/>
                  <a:gd name="T10" fmla="*/ 0 w 100"/>
                  <a:gd name="T11" fmla="*/ 0 h 119"/>
                  <a:gd name="T12" fmla="*/ 0 w 100"/>
                  <a:gd name="T13" fmla="*/ 0 h 119"/>
                  <a:gd name="T14" fmla="*/ 0 w 100"/>
                  <a:gd name="T15" fmla="*/ 0 h 119"/>
                  <a:gd name="T16" fmla="*/ 0 w 100"/>
                  <a:gd name="T17" fmla="*/ 0 h 119"/>
                  <a:gd name="T18" fmla="*/ 0 w 100"/>
                  <a:gd name="T19" fmla="*/ 0 h 119"/>
                  <a:gd name="T20" fmla="*/ 0 w 100"/>
                  <a:gd name="T21" fmla="*/ 0 h 119"/>
                  <a:gd name="T22" fmla="*/ 0 w 100"/>
                  <a:gd name="T23" fmla="*/ 0 h 119"/>
                  <a:gd name="T24" fmla="*/ 0 w 100"/>
                  <a:gd name="T25" fmla="*/ 0 h 119"/>
                  <a:gd name="T26" fmla="*/ 0 w 100"/>
                  <a:gd name="T27" fmla="*/ 0 h 119"/>
                  <a:gd name="T28" fmla="*/ 0 w 100"/>
                  <a:gd name="T29" fmla="*/ 0 h 119"/>
                  <a:gd name="T30" fmla="*/ 0 w 100"/>
                  <a:gd name="T31" fmla="*/ 0 h 119"/>
                  <a:gd name="T32" fmla="*/ 0 w 100"/>
                  <a:gd name="T33" fmla="*/ 0 h 119"/>
                  <a:gd name="T34" fmla="*/ 0 w 100"/>
                  <a:gd name="T35" fmla="*/ 0 h 119"/>
                  <a:gd name="T36" fmla="*/ 0 w 100"/>
                  <a:gd name="T37" fmla="*/ 0 h 119"/>
                  <a:gd name="T38" fmla="*/ 0 w 100"/>
                  <a:gd name="T39" fmla="*/ 0 h 119"/>
                  <a:gd name="T40" fmla="*/ 0 w 100"/>
                  <a:gd name="T41" fmla="*/ 0 h 119"/>
                  <a:gd name="T42" fmla="*/ 0 w 100"/>
                  <a:gd name="T43" fmla="*/ 0 h 119"/>
                  <a:gd name="T44" fmla="*/ 0 w 100"/>
                  <a:gd name="T45" fmla="*/ 0 h 119"/>
                  <a:gd name="T46" fmla="*/ 0 w 100"/>
                  <a:gd name="T47" fmla="*/ 0 h 119"/>
                  <a:gd name="T48" fmla="*/ 0 w 100"/>
                  <a:gd name="T49" fmla="*/ 0 h 119"/>
                  <a:gd name="T50" fmla="*/ 0 w 100"/>
                  <a:gd name="T51" fmla="*/ 0 h 119"/>
                  <a:gd name="T52" fmla="*/ 0 w 100"/>
                  <a:gd name="T53" fmla="*/ 0 h 119"/>
                  <a:gd name="T54" fmla="*/ 0 w 100"/>
                  <a:gd name="T55" fmla="*/ 0 h 119"/>
                  <a:gd name="T56" fmla="*/ 0 w 100"/>
                  <a:gd name="T57" fmla="*/ 0 h 119"/>
                  <a:gd name="T58" fmla="*/ 0 w 100"/>
                  <a:gd name="T59" fmla="*/ 0 h 119"/>
                  <a:gd name="T60" fmla="*/ 0 w 100"/>
                  <a:gd name="T61" fmla="*/ 0 h 119"/>
                  <a:gd name="T62" fmla="*/ 0 w 100"/>
                  <a:gd name="T63" fmla="*/ 0 h 119"/>
                  <a:gd name="T64" fmla="*/ 0 w 100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0"/>
                  <a:gd name="T100" fmla="*/ 0 h 119"/>
                  <a:gd name="T101" fmla="*/ 100 w 100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3" name="Freeform 95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0 w 91"/>
                  <a:gd name="T1" fmla="*/ 0 h 108"/>
                  <a:gd name="T2" fmla="*/ 0 w 91"/>
                  <a:gd name="T3" fmla="*/ 0 h 108"/>
                  <a:gd name="T4" fmla="*/ 0 w 91"/>
                  <a:gd name="T5" fmla="*/ 0 h 108"/>
                  <a:gd name="T6" fmla="*/ 0 w 91"/>
                  <a:gd name="T7" fmla="*/ 0 h 108"/>
                  <a:gd name="T8" fmla="*/ 0 w 91"/>
                  <a:gd name="T9" fmla="*/ 0 h 108"/>
                  <a:gd name="T10" fmla="*/ 0 w 91"/>
                  <a:gd name="T11" fmla="*/ 0 h 108"/>
                  <a:gd name="T12" fmla="*/ 0 w 91"/>
                  <a:gd name="T13" fmla="*/ 0 h 108"/>
                  <a:gd name="T14" fmla="*/ 0 w 91"/>
                  <a:gd name="T15" fmla="*/ 0 h 108"/>
                  <a:gd name="T16" fmla="*/ 0 w 91"/>
                  <a:gd name="T17" fmla="*/ 0 h 108"/>
                  <a:gd name="T18" fmla="*/ 0 w 91"/>
                  <a:gd name="T19" fmla="*/ 0 h 108"/>
                  <a:gd name="T20" fmla="*/ 0 w 91"/>
                  <a:gd name="T21" fmla="*/ 0 h 108"/>
                  <a:gd name="T22" fmla="*/ 0 w 91"/>
                  <a:gd name="T23" fmla="*/ 0 h 108"/>
                  <a:gd name="T24" fmla="*/ 0 w 91"/>
                  <a:gd name="T25" fmla="*/ 0 h 108"/>
                  <a:gd name="T26" fmla="*/ 0 w 91"/>
                  <a:gd name="T27" fmla="*/ 0 h 108"/>
                  <a:gd name="T28" fmla="*/ 0 w 91"/>
                  <a:gd name="T29" fmla="*/ 0 h 108"/>
                  <a:gd name="T30" fmla="*/ 0 w 91"/>
                  <a:gd name="T31" fmla="*/ 0 h 108"/>
                  <a:gd name="T32" fmla="*/ 0 w 91"/>
                  <a:gd name="T33" fmla="*/ 0 h 108"/>
                  <a:gd name="T34" fmla="*/ 0 w 91"/>
                  <a:gd name="T35" fmla="*/ 0 h 108"/>
                  <a:gd name="T36" fmla="*/ 0 w 91"/>
                  <a:gd name="T37" fmla="*/ 0 h 108"/>
                  <a:gd name="T38" fmla="*/ 0 w 91"/>
                  <a:gd name="T39" fmla="*/ 0 h 108"/>
                  <a:gd name="T40" fmla="*/ 0 w 91"/>
                  <a:gd name="T41" fmla="*/ 0 h 108"/>
                  <a:gd name="T42" fmla="*/ 0 w 91"/>
                  <a:gd name="T43" fmla="*/ 0 h 108"/>
                  <a:gd name="T44" fmla="*/ 0 w 91"/>
                  <a:gd name="T45" fmla="*/ 0 h 108"/>
                  <a:gd name="T46" fmla="*/ 0 w 91"/>
                  <a:gd name="T47" fmla="*/ 0 h 108"/>
                  <a:gd name="T48" fmla="*/ 0 w 91"/>
                  <a:gd name="T49" fmla="*/ 0 h 108"/>
                  <a:gd name="T50" fmla="*/ 0 w 91"/>
                  <a:gd name="T51" fmla="*/ 0 h 108"/>
                  <a:gd name="T52" fmla="*/ 0 w 91"/>
                  <a:gd name="T53" fmla="*/ 0 h 108"/>
                  <a:gd name="T54" fmla="*/ 0 w 91"/>
                  <a:gd name="T55" fmla="*/ 0 h 108"/>
                  <a:gd name="T56" fmla="*/ 0 w 91"/>
                  <a:gd name="T57" fmla="*/ 0 h 108"/>
                  <a:gd name="T58" fmla="*/ 0 w 91"/>
                  <a:gd name="T59" fmla="*/ 0 h 108"/>
                  <a:gd name="T60" fmla="*/ 0 w 91"/>
                  <a:gd name="T61" fmla="*/ 0 h 108"/>
                  <a:gd name="T62" fmla="*/ 0 w 91"/>
                  <a:gd name="T63" fmla="*/ 0 h 108"/>
                  <a:gd name="T64" fmla="*/ 0 w 91"/>
                  <a:gd name="T65" fmla="*/ 0 h 10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1"/>
                  <a:gd name="T100" fmla="*/ 0 h 108"/>
                  <a:gd name="T101" fmla="*/ 91 w 91"/>
                  <a:gd name="T102" fmla="*/ 108 h 10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4" name="Freeform 96"/>
              <p:cNvSpPr>
                <a:spLocks noEditPoints="1"/>
              </p:cNvSpPr>
              <p:nvPr/>
            </p:nvSpPr>
            <p:spPr bwMode="auto">
              <a:xfrm>
                <a:off x="1153" y="2650"/>
                <a:ext cx="17" cy="17"/>
              </a:xfrm>
              <a:custGeom>
                <a:avLst/>
                <a:gdLst>
                  <a:gd name="T0" fmla="*/ 0 w 82"/>
                  <a:gd name="T1" fmla="*/ 0 h 97"/>
                  <a:gd name="T2" fmla="*/ 0 w 82"/>
                  <a:gd name="T3" fmla="*/ 0 h 97"/>
                  <a:gd name="T4" fmla="*/ 0 w 82"/>
                  <a:gd name="T5" fmla="*/ 0 h 97"/>
                  <a:gd name="T6" fmla="*/ 0 w 82"/>
                  <a:gd name="T7" fmla="*/ 0 h 97"/>
                  <a:gd name="T8" fmla="*/ 0 w 82"/>
                  <a:gd name="T9" fmla="*/ 0 h 97"/>
                  <a:gd name="T10" fmla="*/ 0 w 82"/>
                  <a:gd name="T11" fmla="*/ 0 h 97"/>
                  <a:gd name="T12" fmla="*/ 0 w 82"/>
                  <a:gd name="T13" fmla="*/ 0 h 97"/>
                  <a:gd name="T14" fmla="*/ 0 w 82"/>
                  <a:gd name="T15" fmla="*/ 0 h 97"/>
                  <a:gd name="T16" fmla="*/ 0 w 82"/>
                  <a:gd name="T17" fmla="*/ 0 h 97"/>
                  <a:gd name="T18" fmla="*/ 0 w 82"/>
                  <a:gd name="T19" fmla="*/ 0 h 97"/>
                  <a:gd name="T20" fmla="*/ 0 w 82"/>
                  <a:gd name="T21" fmla="*/ 0 h 97"/>
                  <a:gd name="T22" fmla="*/ 0 w 82"/>
                  <a:gd name="T23" fmla="*/ 0 h 97"/>
                  <a:gd name="T24" fmla="*/ 0 w 82"/>
                  <a:gd name="T25" fmla="*/ 0 h 97"/>
                  <a:gd name="T26" fmla="*/ 0 w 82"/>
                  <a:gd name="T27" fmla="*/ 0 h 97"/>
                  <a:gd name="T28" fmla="*/ 0 w 82"/>
                  <a:gd name="T29" fmla="*/ 0 h 97"/>
                  <a:gd name="T30" fmla="*/ 0 w 82"/>
                  <a:gd name="T31" fmla="*/ 0 h 97"/>
                  <a:gd name="T32" fmla="*/ 0 w 82"/>
                  <a:gd name="T33" fmla="*/ 0 h 97"/>
                  <a:gd name="T34" fmla="*/ 0 w 82"/>
                  <a:gd name="T35" fmla="*/ 0 h 97"/>
                  <a:gd name="T36" fmla="*/ 0 w 82"/>
                  <a:gd name="T37" fmla="*/ 0 h 97"/>
                  <a:gd name="T38" fmla="*/ 0 w 82"/>
                  <a:gd name="T39" fmla="*/ 0 h 97"/>
                  <a:gd name="T40" fmla="*/ 0 w 82"/>
                  <a:gd name="T41" fmla="*/ 0 h 97"/>
                  <a:gd name="T42" fmla="*/ 0 w 82"/>
                  <a:gd name="T43" fmla="*/ 0 h 97"/>
                  <a:gd name="T44" fmla="*/ 0 w 82"/>
                  <a:gd name="T45" fmla="*/ 0 h 97"/>
                  <a:gd name="T46" fmla="*/ 0 w 82"/>
                  <a:gd name="T47" fmla="*/ 0 h 97"/>
                  <a:gd name="T48" fmla="*/ 0 w 82"/>
                  <a:gd name="T49" fmla="*/ 0 h 97"/>
                  <a:gd name="T50" fmla="*/ 0 w 82"/>
                  <a:gd name="T51" fmla="*/ 0 h 97"/>
                  <a:gd name="T52" fmla="*/ 0 w 82"/>
                  <a:gd name="T53" fmla="*/ 0 h 97"/>
                  <a:gd name="T54" fmla="*/ 0 w 82"/>
                  <a:gd name="T55" fmla="*/ 0 h 97"/>
                  <a:gd name="T56" fmla="*/ 0 w 82"/>
                  <a:gd name="T57" fmla="*/ 0 h 97"/>
                  <a:gd name="T58" fmla="*/ 0 w 82"/>
                  <a:gd name="T59" fmla="*/ 0 h 97"/>
                  <a:gd name="T60" fmla="*/ 0 w 82"/>
                  <a:gd name="T61" fmla="*/ 0 h 97"/>
                  <a:gd name="T62" fmla="*/ 0 w 82"/>
                  <a:gd name="T63" fmla="*/ 0 h 97"/>
                  <a:gd name="T64" fmla="*/ 0 w 82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"/>
                  <a:gd name="T100" fmla="*/ 0 h 97"/>
                  <a:gd name="T101" fmla="*/ 82 w 82"/>
                  <a:gd name="T102" fmla="*/ 97 h 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5" name="Freeform 97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0 w 73"/>
                  <a:gd name="T1" fmla="*/ 0 h 86"/>
                  <a:gd name="T2" fmla="*/ 0 w 73"/>
                  <a:gd name="T3" fmla="*/ 0 h 86"/>
                  <a:gd name="T4" fmla="*/ 0 w 73"/>
                  <a:gd name="T5" fmla="*/ 0 h 86"/>
                  <a:gd name="T6" fmla="*/ 0 w 73"/>
                  <a:gd name="T7" fmla="*/ 0 h 86"/>
                  <a:gd name="T8" fmla="*/ 0 w 73"/>
                  <a:gd name="T9" fmla="*/ 0 h 86"/>
                  <a:gd name="T10" fmla="*/ 0 w 73"/>
                  <a:gd name="T11" fmla="*/ 0 h 86"/>
                  <a:gd name="T12" fmla="*/ 0 w 73"/>
                  <a:gd name="T13" fmla="*/ 0 h 86"/>
                  <a:gd name="T14" fmla="*/ 0 w 73"/>
                  <a:gd name="T15" fmla="*/ 0 h 86"/>
                  <a:gd name="T16" fmla="*/ 0 w 73"/>
                  <a:gd name="T17" fmla="*/ 0 h 86"/>
                  <a:gd name="T18" fmla="*/ 0 w 73"/>
                  <a:gd name="T19" fmla="*/ 0 h 86"/>
                  <a:gd name="T20" fmla="*/ 0 w 73"/>
                  <a:gd name="T21" fmla="*/ 0 h 86"/>
                  <a:gd name="T22" fmla="*/ 0 w 73"/>
                  <a:gd name="T23" fmla="*/ 0 h 86"/>
                  <a:gd name="T24" fmla="*/ 0 w 73"/>
                  <a:gd name="T25" fmla="*/ 0 h 86"/>
                  <a:gd name="T26" fmla="*/ 0 w 73"/>
                  <a:gd name="T27" fmla="*/ 0 h 86"/>
                  <a:gd name="T28" fmla="*/ 0 w 73"/>
                  <a:gd name="T29" fmla="*/ 0 h 86"/>
                  <a:gd name="T30" fmla="*/ 0 w 73"/>
                  <a:gd name="T31" fmla="*/ 0 h 86"/>
                  <a:gd name="T32" fmla="*/ 0 w 73"/>
                  <a:gd name="T33" fmla="*/ 0 h 86"/>
                  <a:gd name="T34" fmla="*/ 0 w 73"/>
                  <a:gd name="T35" fmla="*/ 0 h 86"/>
                  <a:gd name="T36" fmla="*/ 0 w 73"/>
                  <a:gd name="T37" fmla="*/ 0 h 86"/>
                  <a:gd name="T38" fmla="*/ 0 w 73"/>
                  <a:gd name="T39" fmla="*/ 0 h 86"/>
                  <a:gd name="T40" fmla="*/ 0 w 73"/>
                  <a:gd name="T41" fmla="*/ 0 h 86"/>
                  <a:gd name="T42" fmla="*/ 0 w 73"/>
                  <a:gd name="T43" fmla="*/ 0 h 86"/>
                  <a:gd name="T44" fmla="*/ 0 w 73"/>
                  <a:gd name="T45" fmla="*/ 0 h 86"/>
                  <a:gd name="T46" fmla="*/ 0 w 73"/>
                  <a:gd name="T47" fmla="*/ 0 h 86"/>
                  <a:gd name="T48" fmla="*/ 0 w 73"/>
                  <a:gd name="T49" fmla="*/ 0 h 86"/>
                  <a:gd name="T50" fmla="*/ 0 w 73"/>
                  <a:gd name="T51" fmla="*/ 0 h 86"/>
                  <a:gd name="T52" fmla="*/ 0 w 73"/>
                  <a:gd name="T53" fmla="*/ 0 h 86"/>
                  <a:gd name="T54" fmla="*/ 0 w 73"/>
                  <a:gd name="T55" fmla="*/ 0 h 86"/>
                  <a:gd name="T56" fmla="*/ 0 w 73"/>
                  <a:gd name="T57" fmla="*/ 0 h 86"/>
                  <a:gd name="T58" fmla="*/ 0 w 73"/>
                  <a:gd name="T59" fmla="*/ 0 h 86"/>
                  <a:gd name="T60" fmla="*/ 0 w 73"/>
                  <a:gd name="T61" fmla="*/ 0 h 86"/>
                  <a:gd name="T62" fmla="*/ 0 w 73"/>
                  <a:gd name="T63" fmla="*/ 0 h 86"/>
                  <a:gd name="T64" fmla="*/ 0 w 73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3"/>
                  <a:gd name="T100" fmla="*/ 0 h 86"/>
                  <a:gd name="T101" fmla="*/ 73 w 73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6" name="Freeform 98"/>
              <p:cNvSpPr>
                <a:spLocks noEditPoints="1"/>
              </p:cNvSpPr>
              <p:nvPr/>
            </p:nvSpPr>
            <p:spPr bwMode="auto">
              <a:xfrm>
                <a:off x="1155" y="2650"/>
                <a:ext cx="13" cy="13"/>
              </a:xfrm>
              <a:custGeom>
                <a:avLst/>
                <a:gdLst>
                  <a:gd name="T0" fmla="*/ 0 w 64"/>
                  <a:gd name="T1" fmla="*/ 0 h 76"/>
                  <a:gd name="T2" fmla="*/ 0 w 64"/>
                  <a:gd name="T3" fmla="*/ 0 h 76"/>
                  <a:gd name="T4" fmla="*/ 0 w 64"/>
                  <a:gd name="T5" fmla="*/ 0 h 76"/>
                  <a:gd name="T6" fmla="*/ 0 w 64"/>
                  <a:gd name="T7" fmla="*/ 0 h 76"/>
                  <a:gd name="T8" fmla="*/ 0 w 64"/>
                  <a:gd name="T9" fmla="*/ 0 h 76"/>
                  <a:gd name="T10" fmla="*/ 0 w 64"/>
                  <a:gd name="T11" fmla="*/ 0 h 76"/>
                  <a:gd name="T12" fmla="*/ 0 w 64"/>
                  <a:gd name="T13" fmla="*/ 0 h 76"/>
                  <a:gd name="T14" fmla="*/ 0 w 64"/>
                  <a:gd name="T15" fmla="*/ 0 h 76"/>
                  <a:gd name="T16" fmla="*/ 0 w 64"/>
                  <a:gd name="T17" fmla="*/ 0 h 76"/>
                  <a:gd name="T18" fmla="*/ 0 w 64"/>
                  <a:gd name="T19" fmla="*/ 0 h 76"/>
                  <a:gd name="T20" fmla="*/ 0 w 64"/>
                  <a:gd name="T21" fmla="*/ 0 h 76"/>
                  <a:gd name="T22" fmla="*/ 0 w 64"/>
                  <a:gd name="T23" fmla="*/ 0 h 76"/>
                  <a:gd name="T24" fmla="*/ 0 w 64"/>
                  <a:gd name="T25" fmla="*/ 0 h 76"/>
                  <a:gd name="T26" fmla="*/ 0 w 64"/>
                  <a:gd name="T27" fmla="*/ 0 h 76"/>
                  <a:gd name="T28" fmla="*/ 0 w 64"/>
                  <a:gd name="T29" fmla="*/ 0 h 76"/>
                  <a:gd name="T30" fmla="*/ 0 w 64"/>
                  <a:gd name="T31" fmla="*/ 0 h 76"/>
                  <a:gd name="T32" fmla="*/ 0 w 64"/>
                  <a:gd name="T33" fmla="*/ 0 h 76"/>
                  <a:gd name="T34" fmla="*/ 0 w 64"/>
                  <a:gd name="T35" fmla="*/ 0 h 76"/>
                  <a:gd name="T36" fmla="*/ 0 w 64"/>
                  <a:gd name="T37" fmla="*/ 0 h 76"/>
                  <a:gd name="T38" fmla="*/ 0 w 64"/>
                  <a:gd name="T39" fmla="*/ 0 h 76"/>
                  <a:gd name="T40" fmla="*/ 0 w 64"/>
                  <a:gd name="T41" fmla="*/ 0 h 76"/>
                  <a:gd name="T42" fmla="*/ 0 w 64"/>
                  <a:gd name="T43" fmla="*/ 0 h 76"/>
                  <a:gd name="T44" fmla="*/ 0 w 64"/>
                  <a:gd name="T45" fmla="*/ 0 h 76"/>
                  <a:gd name="T46" fmla="*/ 0 w 64"/>
                  <a:gd name="T47" fmla="*/ 0 h 76"/>
                  <a:gd name="T48" fmla="*/ 0 w 64"/>
                  <a:gd name="T49" fmla="*/ 0 h 76"/>
                  <a:gd name="T50" fmla="*/ 0 w 64"/>
                  <a:gd name="T51" fmla="*/ 0 h 76"/>
                  <a:gd name="T52" fmla="*/ 0 w 64"/>
                  <a:gd name="T53" fmla="*/ 0 h 76"/>
                  <a:gd name="T54" fmla="*/ 0 w 64"/>
                  <a:gd name="T55" fmla="*/ 0 h 76"/>
                  <a:gd name="T56" fmla="*/ 0 w 64"/>
                  <a:gd name="T57" fmla="*/ 0 h 76"/>
                  <a:gd name="T58" fmla="*/ 0 w 64"/>
                  <a:gd name="T59" fmla="*/ 0 h 76"/>
                  <a:gd name="T60" fmla="*/ 0 w 64"/>
                  <a:gd name="T61" fmla="*/ 0 h 76"/>
                  <a:gd name="T62" fmla="*/ 0 w 64"/>
                  <a:gd name="T63" fmla="*/ 0 h 76"/>
                  <a:gd name="T64" fmla="*/ 0 w 64"/>
                  <a:gd name="T65" fmla="*/ 0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76"/>
                  <a:gd name="T101" fmla="*/ 64 w 64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7" name="Freeform 99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0 w 54"/>
                  <a:gd name="T1" fmla="*/ 0 h 65"/>
                  <a:gd name="T2" fmla="*/ 0 w 54"/>
                  <a:gd name="T3" fmla="*/ 0 h 65"/>
                  <a:gd name="T4" fmla="*/ 0 w 54"/>
                  <a:gd name="T5" fmla="*/ 0 h 65"/>
                  <a:gd name="T6" fmla="*/ 0 w 54"/>
                  <a:gd name="T7" fmla="*/ 0 h 65"/>
                  <a:gd name="T8" fmla="*/ 0 w 54"/>
                  <a:gd name="T9" fmla="*/ 0 h 65"/>
                  <a:gd name="T10" fmla="*/ 0 w 54"/>
                  <a:gd name="T11" fmla="*/ 0 h 65"/>
                  <a:gd name="T12" fmla="*/ 0 w 54"/>
                  <a:gd name="T13" fmla="*/ 0 h 65"/>
                  <a:gd name="T14" fmla="*/ 0 w 54"/>
                  <a:gd name="T15" fmla="*/ 0 h 65"/>
                  <a:gd name="T16" fmla="*/ 0 w 54"/>
                  <a:gd name="T17" fmla="*/ 0 h 65"/>
                  <a:gd name="T18" fmla="*/ 0 w 54"/>
                  <a:gd name="T19" fmla="*/ 0 h 65"/>
                  <a:gd name="T20" fmla="*/ 0 w 54"/>
                  <a:gd name="T21" fmla="*/ 0 h 65"/>
                  <a:gd name="T22" fmla="*/ 0 w 54"/>
                  <a:gd name="T23" fmla="*/ 0 h 65"/>
                  <a:gd name="T24" fmla="*/ 0 w 54"/>
                  <a:gd name="T25" fmla="*/ 0 h 65"/>
                  <a:gd name="T26" fmla="*/ 0 w 54"/>
                  <a:gd name="T27" fmla="*/ 0 h 65"/>
                  <a:gd name="T28" fmla="*/ 0 w 54"/>
                  <a:gd name="T29" fmla="*/ 0 h 65"/>
                  <a:gd name="T30" fmla="*/ 0 w 54"/>
                  <a:gd name="T31" fmla="*/ 0 h 65"/>
                  <a:gd name="T32" fmla="*/ 0 w 54"/>
                  <a:gd name="T33" fmla="*/ 0 h 65"/>
                  <a:gd name="T34" fmla="*/ 0 w 54"/>
                  <a:gd name="T35" fmla="*/ 0 h 65"/>
                  <a:gd name="T36" fmla="*/ 0 w 54"/>
                  <a:gd name="T37" fmla="*/ 0 h 65"/>
                  <a:gd name="T38" fmla="*/ 0 w 54"/>
                  <a:gd name="T39" fmla="*/ 0 h 65"/>
                  <a:gd name="T40" fmla="*/ 0 w 54"/>
                  <a:gd name="T41" fmla="*/ 0 h 65"/>
                  <a:gd name="T42" fmla="*/ 0 w 54"/>
                  <a:gd name="T43" fmla="*/ 0 h 65"/>
                  <a:gd name="T44" fmla="*/ 0 w 54"/>
                  <a:gd name="T45" fmla="*/ 0 h 65"/>
                  <a:gd name="T46" fmla="*/ 0 w 54"/>
                  <a:gd name="T47" fmla="*/ 0 h 65"/>
                  <a:gd name="T48" fmla="*/ 0 w 54"/>
                  <a:gd name="T49" fmla="*/ 0 h 65"/>
                  <a:gd name="T50" fmla="*/ 0 w 54"/>
                  <a:gd name="T51" fmla="*/ 0 h 65"/>
                  <a:gd name="T52" fmla="*/ 0 w 54"/>
                  <a:gd name="T53" fmla="*/ 0 h 65"/>
                  <a:gd name="T54" fmla="*/ 0 w 54"/>
                  <a:gd name="T55" fmla="*/ 0 h 65"/>
                  <a:gd name="T56" fmla="*/ 0 w 54"/>
                  <a:gd name="T57" fmla="*/ 0 h 65"/>
                  <a:gd name="T58" fmla="*/ 0 w 54"/>
                  <a:gd name="T59" fmla="*/ 0 h 65"/>
                  <a:gd name="T60" fmla="*/ 0 w 54"/>
                  <a:gd name="T61" fmla="*/ 0 h 65"/>
                  <a:gd name="T62" fmla="*/ 0 w 54"/>
                  <a:gd name="T63" fmla="*/ 0 h 65"/>
                  <a:gd name="T64" fmla="*/ 0 w 54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65"/>
                  <a:gd name="T101" fmla="*/ 54 w 54"/>
                  <a:gd name="T102" fmla="*/ 65 h 6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8" name="Freeform 100"/>
              <p:cNvSpPr>
                <a:spLocks noEditPoints="1"/>
              </p:cNvSpPr>
              <p:nvPr/>
            </p:nvSpPr>
            <p:spPr bwMode="auto">
              <a:xfrm>
                <a:off x="1159" y="2652"/>
                <a:ext cx="9" cy="9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0 h 54"/>
                  <a:gd name="T4" fmla="*/ 0 w 45"/>
                  <a:gd name="T5" fmla="*/ 0 h 54"/>
                  <a:gd name="T6" fmla="*/ 0 w 45"/>
                  <a:gd name="T7" fmla="*/ 0 h 54"/>
                  <a:gd name="T8" fmla="*/ 0 w 45"/>
                  <a:gd name="T9" fmla="*/ 0 h 54"/>
                  <a:gd name="T10" fmla="*/ 0 w 45"/>
                  <a:gd name="T11" fmla="*/ 0 h 54"/>
                  <a:gd name="T12" fmla="*/ 0 w 45"/>
                  <a:gd name="T13" fmla="*/ 0 h 54"/>
                  <a:gd name="T14" fmla="*/ 0 w 45"/>
                  <a:gd name="T15" fmla="*/ 0 h 54"/>
                  <a:gd name="T16" fmla="*/ 0 w 45"/>
                  <a:gd name="T17" fmla="*/ 0 h 54"/>
                  <a:gd name="T18" fmla="*/ 0 w 45"/>
                  <a:gd name="T19" fmla="*/ 0 h 54"/>
                  <a:gd name="T20" fmla="*/ 0 w 45"/>
                  <a:gd name="T21" fmla="*/ 0 h 54"/>
                  <a:gd name="T22" fmla="*/ 0 w 45"/>
                  <a:gd name="T23" fmla="*/ 0 h 54"/>
                  <a:gd name="T24" fmla="*/ 0 w 45"/>
                  <a:gd name="T25" fmla="*/ 0 h 54"/>
                  <a:gd name="T26" fmla="*/ 0 w 45"/>
                  <a:gd name="T27" fmla="*/ 0 h 54"/>
                  <a:gd name="T28" fmla="*/ 0 w 45"/>
                  <a:gd name="T29" fmla="*/ 0 h 54"/>
                  <a:gd name="T30" fmla="*/ 0 w 45"/>
                  <a:gd name="T31" fmla="*/ 0 h 54"/>
                  <a:gd name="T32" fmla="*/ 0 w 45"/>
                  <a:gd name="T33" fmla="*/ 0 h 54"/>
                  <a:gd name="T34" fmla="*/ 0 w 45"/>
                  <a:gd name="T35" fmla="*/ 0 h 54"/>
                  <a:gd name="T36" fmla="*/ 0 w 45"/>
                  <a:gd name="T37" fmla="*/ 0 h 54"/>
                  <a:gd name="T38" fmla="*/ 0 w 45"/>
                  <a:gd name="T39" fmla="*/ 0 h 54"/>
                  <a:gd name="T40" fmla="*/ 0 w 45"/>
                  <a:gd name="T41" fmla="*/ 0 h 54"/>
                  <a:gd name="T42" fmla="*/ 0 w 45"/>
                  <a:gd name="T43" fmla="*/ 0 h 54"/>
                  <a:gd name="T44" fmla="*/ 0 w 45"/>
                  <a:gd name="T45" fmla="*/ 0 h 54"/>
                  <a:gd name="T46" fmla="*/ 0 w 45"/>
                  <a:gd name="T47" fmla="*/ 0 h 54"/>
                  <a:gd name="T48" fmla="*/ 0 w 45"/>
                  <a:gd name="T49" fmla="*/ 0 h 54"/>
                  <a:gd name="T50" fmla="*/ 0 w 45"/>
                  <a:gd name="T51" fmla="*/ 0 h 54"/>
                  <a:gd name="T52" fmla="*/ 0 w 45"/>
                  <a:gd name="T53" fmla="*/ 0 h 54"/>
                  <a:gd name="T54" fmla="*/ 0 w 45"/>
                  <a:gd name="T55" fmla="*/ 0 h 54"/>
                  <a:gd name="T56" fmla="*/ 0 w 45"/>
                  <a:gd name="T57" fmla="*/ 0 h 54"/>
                  <a:gd name="T58" fmla="*/ 0 w 45"/>
                  <a:gd name="T59" fmla="*/ 0 h 54"/>
                  <a:gd name="T60" fmla="*/ 0 w 45"/>
                  <a:gd name="T61" fmla="*/ 0 h 54"/>
                  <a:gd name="T62" fmla="*/ 0 w 45"/>
                  <a:gd name="T63" fmla="*/ 0 h 54"/>
                  <a:gd name="T64" fmla="*/ 0 w 45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5"/>
                  <a:gd name="T100" fmla="*/ 0 h 54"/>
                  <a:gd name="T101" fmla="*/ 45 w 45"/>
                  <a:gd name="T102" fmla="*/ 54 h 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9" name="Freeform 101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0 w 36"/>
                  <a:gd name="T1" fmla="*/ 0 h 43"/>
                  <a:gd name="T2" fmla="*/ 0 w 36"/>
                  <a:gd name="T3" fmla="*/ 0 h 43"/>
                  <a:gd name="T4" fmla="*/ 0 w 36"/>
                  <a:gd name="T5" fmla="*/ 0 h 43"/>
                  <a:gd name="T6" fmla="*/ 0 w 36"/>
                  <a:gd name="T7" fmla="*/ 0 h 43"/>
                  <a:gd name="T8" fmla="*/ 0 w 36"/>
                  <a:gd name="T9" fmla="*/ 0 h 43"/>
                  <a:gd name="T10" fmla="*/ 0 w 36"/>
                  <a:gd name="T11" fmla="*/ 0 h 43"/>
                  <a:gd name="T12" fmla="*/ 0 w 36"/>
                  <a:gd name="T13" fmla="*/ 0 h 43"/>
                  <a:gd name="T14" fmla="*/ 0 w 36"/>
                  <a:gd name="T15" fmla="*/ 0 h 43"/>
                  <a:gd name="T16" fmla="*/ 0 w 36"/>
                  <a:gd name="T17" fmla="*/ 0 h 43"/>
                  <a:gd name="T18" fmla="*/ 0 w 36"/>
                  <a:gd name="T19" fmla="*/ 0 h 43"/>
                  <a:gd name="T20" fmla="*/ 0 w 36"/>
                  <a:gd name="T21" fmla="*/ 0 h 43"/>
                  <a:gd name="T22" fmla="*/ 0 w 36"/>
                  <a:gd name="T23" fmla="*/ 0 h 43"/>
                  <a:gd name="T24" fmla="*/ 0 w 36"/>
                  <a:gd name="T25" fmla="*/ 0 h 43"/>
                  <a:gd name="T26" fmla="*/ 0 w 36"/>
                  <a:gd name="T27" fmla="*/ 0 h 43"/>
                  <a:gd name="T28" fmla="*/ 0 w 36"/>
                  <a:gd name="T29" fmla="*/ 0 h 43"/>
                  <a:gd name="T30" fmla="*/ 0 w 36"/>
                  <a:gd name="T31" fmla="*/ 0 h 43"/>
                  <a:gd name="T32" fmla="*/ 0 w 36"/>
                  <a:gd name="T33" fmla="*/ 0 h 43"/>
                  <a:gd name="T34" fmla="*/ 0 w 36"/>
                  <a:gd name="T35" fmla="*/ 0 h 43"/>
                  <a:gd name="T36" fmla="*/ 0 w 36"/>
                  <a:gd name="T37" fmla="*/ 0 h 43"/>
                  <a:gd name="T38" fmla="*/ 0 w 36"/>
                  <a:gd name="T39" fmla="*/ 0 h 43"/>
                  <a:gd name="T40" fmla="*/ 0 w 36"/>
                  <a:gd name="T41" fmla="*/ 0 h 43"/>
                  <a:gd name="T42" fmla="*/ 0 w 36"/>
                  <a:gd name="T43" fmla="*/ 0 h 43"/>
                  <a:gd name="T44" fmla="*/ 0 w 36"/>
                  <a:gd name="T45" fmla="*/ 0 h 43"/>
                  <a:gd name="T46" fmla="*/ 0 w 36"/>
                  <a:gd name="T47" fmla="*/ 0 h 43"/>
                  <a:gd name="T48" fmla="*/ 0 w 36"/>
                  <a:gd name="T49" fmla="*/ 0 h 43"/>
                  <a:gd name="T50" fmla="*/ 0 w 36"/>
                  <a:gd name="T51" fmla="*/ 0 h 43"/>
                  <a:gd name="T52" fmla="*/ 0 w 36"/>
                  <a:gd name="T53" fmla="*/ 0 h 43"/>
                  <a:gd name="T54" fmla="*/ 0 w 36"/>
                  <a:gd name="T55" fmla="*/ 0 h 43"/>
                  <a:gd name="T56" fmla="*/ 0 w 36"/>
                  <a:gd name="T57" fmla="*/ 0 h 43"/>
                  <a:gd name="T58" fmla="*/ 0 w 36"/>
                  <a:gd name="T59" fmla="*/ 0 h 43"/>
                  <a:gd name="T60" fmla="*/ 0 w 36"/>
                  <a:gd name="T61" fmla="*/ 0 h 43"/>
                  <a:gd name="T62" fmla="*/ 0 w 36"/>
                  <a:gd name="T63" fmla="*/ 0 h 43"/>
                  <a:gd name="T64" fmla="*/ 0 w 36"/>
                  <a:gd name="T65" fmla="*/ 0 h 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43"/>
                  <a:gd name="T101" fmla="*/ 36 w 36"/>
                  <a:gd name="T102" fmla="*/ 43 h 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0" name="Freeform 102"/>
              <p:cNvSpPr/>
              <p:nvPr/>
            </p:nvSpPr>
            <p:spPr bwMode="auto">
              <a:xfrm>
                <a:off x="1159" y="2656"/>
                <a:ext cx="5" cy="5"/>
              </a:xfrm>
              <a:custGeom>
                <a:avLst/>
                <a:gdLst>
                  <a:gd name="T0" fmla="*/ 0 w 27"/>
                  <a:gd name="T1" fmla="*/ 0 h 32"/>
                  <a:gd name="T2" fmla="*/ 0 w 27"/>
                  <a:gd name="T3" fmla="*/ 0 h 32"/>
                  <a:gd name="T4" fmla="*/ 0 w 27"/>
                  <a:gd name="T5" fmla="*/ 0 h 32"/>
                  <a:gd name="T6" fmla="*/ 0 w 27"/>
                  <a:gd name="T7" fmla="*/ 0 h 32"/>
                  <a:gd name="T8" fmla="*/ 0 w 27"/>
                  <a:gd name="T9" fmla="*/ 0 h 32"/>
                  <a:gd name="T10" fmla="*/ 0 w 27"/>
                  <a:gd name="T11" fmla="*/ 0 h 32"/>
                  <a:gd name="T12" fmla="*/ 0 w 27"/>
                  <a:gd name="T13" fmla="*/ 0 h 32"/>
                  <a:gd name="T14" fmla="*/ 0 w 27"/>
                  <a:gd name="T15" fmla="*/ 0 h 32"/>
                  <a:gd name="T16" fmla="*/ 0 w 27"/>
                  <a:gd name="T17" fmla="*/ 0 h 32"/>
                  <a:gd name="T18" fmla="*/ 0 w 27"/>
                  <a:gd name="T19" fmla="*/ 0 h 32"/>
                  <a:gd name="T20" fmla="*/ 0 w 27"/>
                  <a:gd name="T21" fmla="*/ 0 h 32"/>
                  <a:gd name="T22" fmla="*/ 0 w 27"/>
                  <a:gd name="T23" fmla="*/ 0 h 32"/>
                  <a:gd name="T24" fmla="*/ 0 w 27"/>
                  <a:gd name="T25" fmla="*/ 0 h 32"/>
                  <a:gd name="T26" fmla="*/ 0 w 27"/>
                  <a:gd name="T27" fmla="*/ 0 h 32"/>
                  <a:gd name="T28" fmla="*/ 0 w 27"/>
                  <a:gd name="T29" fmla="*/ 0 h 32"/>
                  <a:gd name="T30" fmla="*/ 0 w 27"/>
                  <a:gd name="T31" fmla="*/ 0 h 32"/>
                  <a:gd name="T32" fmla="*/ 0 w 27"/>
                  <a:gd name="T33" fmla="*/ 0 h 32"/>
                  <a:gd name="T34" fmla="*/ 0 w 27"/>
                  <a:gd name="T35" fmla="*/ 0 h 32"/>
                  <a:gd name="T36" fmla="*/ 0 w 27"/>
                  <a:gd name="T37" fmla="*/ 0 h 32"/>
                  <a:gd name="T38" fmla="*/ 0 w 27"/>
                  <a:gd name="T39" fmla="*/ 0 h 32"/>
                  <a:gd name="T40" fmla="*/ 0 w 27"/>
                  <a:gd name="T41" fmla="*/ 0 h 32"/>
                  <a:gd name="T42" fmla="*/ 0 w 27"/>
                  <a:gd name="T43" fmla="*/ 0 h 32"/>
                  <a:gd name="T44" fmla="*/ 0 w 27"/>
                  <a:gd name="T45" fmla="*/ 0 h 32"/>
                  <a:gd name="T46" fmla="*/ 0 w 27"/>
                  <a:gd name="T47" fmla="*/ 0 h 32"/>
                  <a:gd name="T48" fmla="*/ 0 w 27"/>
                  <a:gd name="T49" fmla="*/ 0 h 32"/>
                  <a:gd name="T50" fmla="*/ 0 w 27"/>
                  <a:gd name="T51" fmla="*/ 0 h 32"/>
                  <a:gd name="T52" fmla="*/ 0 w 27"/>
                  <a:gd name="T53" fmla="*/ 0 h 32"/>
                  <a:gd name="T54" fmla="*/ 0 w 27"/>
                  <a:gd name="T55" fmla="*/ 0 h 32"/>
                  <a:gd name="T56" fmla="*/ 0 w 27"/>
                  <a:gd name="T57" fmla="*/ 0 h 32"/>
                  <a:gd name="T58" fmla="*/ 0 w 27"/>
                  <a:gd name="T59" fmla="*/ 0 h 32"/>
                  <a:gd name="T60" fmla="*/ 0 w 27"/>
                  <a:gd name="T61" fmla="*/ 0 h 32"/>
                  <a:gd name="T62" fmla="*/ 0 w 27"/>
                  <a:gd name="T63" fmla="*/ 0 h 32"/>
                  <a:gd name="T64" fmla="*/ 0 w 27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32"/>
                  <a:gd name="T101" fmla="*/ 27 w 27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1" name="Freeform 103"/>
              <p:cNvSpPr/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w 18"/>
                  <a:gd name="T19" fmla="*/ 0 h 22"/>
                  <a:gd name="T20" fmla="*/ 0 w 18"/>
                  <a:gd name="T21" fmla="*/ 0 h 22"/>
                  <a:gd name="T22" fmla="*/ 0 w 18"/>
                  <a:gd name="T23" fmla="*/ 0 h 22"/>
                  <a:gd name="T24" fmla="*/ 0 w 18"/>
                  <a:gd name="T25" fmla="*/ 0 h 22"/>
                  <a:gd name="T26" fmla="*/ 0 w 18"/>
                  <a:gd name="T27" fmla="*/ 0 h 22"/>
                  <a:gd name="T28" fmla="*/ 0 w 18"/>
                  <a:gd name="T29" fmla="*/ 0 h 22"/>
                  <a:gd name="T30" fmla="*/ 0 w 18"/>
                  <a:gd name="T31" fmla="*/ 0 h 22"/>
                  <a:gd name="T32" fmla="*/ 0 w 18"/>
                  <a:gd name="T33" fmla="*/ 0 h 22"/>
                  <a:gd name="T34" fmla="*/ 0 w 18"/>
                  <a:gd name="T35" fmla="*/ 0 h 22"/>
                  <a:gd name="T36" fmla="*/ 0 w 18"/>
                  <a:gd name="T37" fmla="*/ 0 h 22"/>
                  <a:gd name="T38" fmla="*/ 0 w 18"/>
                  <a:gd name="T39" fmla="*/ 0 h 22"/>
                  <a:gd name="T40" fmla="*/ 0 w 18"/>
                  <a:gd name="T41" fmla="*/ 0 h 22"/>
                  <a:gd name="T42" fmla="*/ 0 w 18"/>
                  <a:gd name="T43" fmla="*/ 0 h 22"/>
                  <a:gd name="T44" fmla="*/ 0 w 18"/>
                  <a:gd name="T45" fmla="*/ 0 h 22"/>
                  <a:gd name="T46" fmla="*/ 0 w 18"/>
                  <a:gd name="T47" fmla="*/ 0 h 22"/>
                  <a:gd name="T48" fmla="*/ 0 w 18"/>
                  <a:gd name="T49" fmla="*/ 0 h 22"/>
                  <a:gd name="T50" fmla="*/ 0 w 18"/>
                  <a:gd name="T51" fmla="*/ 0 h 22"/>
                  <a:gd name="T52" fmla="*/ 0 w 18"/>
                  <a:gd name="T53" fmla="*/ 0 h 22"/>
                  <a:gd name="T54" fmla="*/ 0 w 18"/>
                  <a:gd name="T55" fmla="*/ 0 h 22"/>
                  <a:gd name="T56" fmla="*/ 0 w 18"/>
                  <a:gd name="T57" fmla="*/ 0 h 22"/>
                  <a:gd name="T58" fmla="*/ 0 w 18"/>
                  <a:gd name="T59" fmla="*/ 0 h 22"/>
                  <a:gd name="T60" fmla="*/ 0 w 18"/>
                  <a:gd name="T61" fmla="*/ 0 h 22"/>
                  <a:gd name="T62" fmla="*/ 0 w 18"/>
                  <a:gd name="T63" fmla="*/ 0 h 22"/>
                  <a:gd name="T64" fmla="*/ 0 w 18"/>
                  <a:gd name="T65" fmla="*/ 0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22"/>
                  <a:gd name="T101" fmla="*/ 18 w 18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2" name="Freeform 104"/>
              <p:cNvSpPr/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w 9"/>
                  <a:gd name="T13" fmla="*/ 0 h 11"/>
                  <a:gd name="T14" fmla="*/ 0 w 9"/>
                  <a:gd name="T15" fmla="*/ 0 h 11"/>
                  <a:gd name="T16" fmla="*/ 0 w 9"/>
                  <a:gd name="T17" fmla="*/ 0 h 11"/>
                  <a:gd name="T18" fmla="*/ 0 w 9"/>
                  <a:gd name="T19" fmla="*/ 0 h 11"/>
                  <a:gd name="T20" fmla="*/ 0 w 9"/>
                  <a:gd name="T21" fmla="*/ 0 h 11"/>
                  <a:gd name="T22" fmla="*/ 0 w 9"/>
                  <a:gd name="T23" fmla="*/ 0 h 11"/>
                  <a:gd name="T24" fmla="*/ 0 w 9"/>
                  <a:gd name="T25" fmla="*/ 0 h 11"/>
                  <a:gd name="T26" fmla="*/ 0 w 9"/>
                  <a:gd name="T27" fmla="*/ 0 h 11"/>
                  <a:gd name="T28" fmla="*/ 0 w 9"/>
                  <a:gd name="T29" fmla="*/ 0 h 11"/>
                  <a:gd name="T30" fmla="*/ 0 w 9"/>
                  <a:gd name="T31" fmla="*/ 0 h 11"/>
                  <a:gd name="T32" fmla="*/ 0 w 9"/>
                  <a:gd name="T33" fmla="*/ 0 h 11"/>
                  <a:gd name="T34" fmla="*/ 0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  <a:gd name="T40" fmla="*/ 0 w 9"/>
                  <a:gd name="T41" fmla="*/ 0 h 11"/>
                  <a:gd name="T42" fmla="*/ 0 w 9"/>
                  <a:gd name="T43" fmla="*/ 0 h 11"/>
                  <a:gd name="T44" fmla="*/ 0 w 9"/>
                  <a:gd name="T45" fmla="*/ 0 h 11"/>
                  <a:gd name="T46" fmla="*/ 0 w 9"/>
                  <a:gd name="T47" fmla="*/ 0 h 11"/>
                  <a:gd name="T48" fmla="*/ 0 w 9"/>
                  <a:gd name="T49" fmla="*/ 0 h 11"/>
                  <a:gd name="T50" fmla="*/ 0 w 9"/>
                  <a:gd name="T51" fmla="*/ 0 h 11"/>
                  <a:gd name="T52" fmla="*/ 0 w 9"/>
                  <a:gd name="T53" fmla="*/ 0 h 11"/>
                  <a:gd name="T54" fmla="*/ 0 w 9"/>
                  <a:gd name="T55" fmla="*/ 0 h 11"/>
                  <a:gd name="T56" fmla="*/ 0 w 9"/>
                  <a:gd name="T57" fmla="*/ 0 h 11"/>
                  <a:gd name="T58" fmla="*/ 0 w 9"/>
                  <a:gd name="T59" fmla="*/ 0 h 11"/>
                  <a:gd name="T60" fmla="*/ 0 w 9"/>
                  <a:gd name="T61" fmla="*/ 0 h 11"/>
                  <a:gd name="T62" fmla="*/ 0 w 9"/>
                  <a:gd name="T63" fmla="*/ 0 h 11"/>
                  <a:gd name="T64" fmla="*/ 0 w 9"/>
                  <a:gd name="T65" fmla="*/ 0 h 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"/>
                  <a:gd name="T100" fmla="*/ 0 h 11"/>
                  <a:gd name="T101" fmla="*/ 9 w 9"/>
                  <a:gd name="T102" fmla="*/ 11 h 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3" name="Freeform 105"/>
              <p:cNvSpPr/>
              <p:nvPr/>
            </p:nvSpPr>
            <p:spPr bwMode="auto">
              <a:xfrm>
                <a:off x="1043" y="2593"/>
                <a:ext cx="44" cy="48"/>
              </a:xfrm>
              <a:custGeom>
                <a:avLst/>
                <a:gdLst>
                  <a:gd name="T0" fmla="*/ 0 w 220"/>
                  <a:gd name="T1" fmla="*/ 0 h 284"/>
                  <a:gd name="T2" fmla="*/ 0 w 220"/>
                  <a:gd name="T3" fmla="*/ 0 h 284"/>
                  <a:gd name="T4" fmla="*/ 0 w 220"/>
                  <a:gd name="T5" fmla="*/ 0 h 284"/>
                  <a:gd name="T6" fmla="*/ 0 w 220"/>
                  <a:gd name="T7" fmla="*/ 0 h 284"/>
                  <a:gd name="T8" fmla="*/ 0 w 220"/>
                  <a:gd name="T9" fmla="*/ 0 h 284"/>
                  <a:gd name="T10" fmla="*/ 0 w 220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284"/>
                  <a:gd name="T20" fmla="*/ 220 w 220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4" name="Freeform 106"/>
              <p:cNvSpPr/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0 w 222"/>
                  <a:gd name="T1" fmla="*/ 0 h 157"/>
                  <a:gd name="T2" fmla="*/ 0 w 222"/>
                  <a:gd name="T3" fmla="*/ 0 h 157"/>
                  <a:gd name="T4" fmla="*/ 0 w 222"/>
                  <a:gd name="T5" fmla="*/ 0 h 157"/>
                  <a:gd name="T6" fmla="*/ 0 w 222"/>
                  <a:gd name="T7" fmla="*/ 0 h 157"/>
                  <a:gd name="T8" fmla="*/ 0 w 222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57"/>
                  <a:gd name="T17" fmla="*/ 222 w 222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5" name="Freeform 107"/>
              <p:cNvSpPr/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0 w 63"/>
                  <a:gd name="T1" fmla="*/ 0 h 89"/>
                  <a:gd name="T2" fmla="*/ 0 w 63"/>
                  <a:gd name="T3" fmla="*/ 0 h 89"/>
                  <a:gd name="T4" fmla="*/ 0 w 63"/>
                  <a:gd name="T5" fmla="*/ 0 h 89"/>
                  <a:gd name="T6" fmla="*/ 0 w 63"/>
                  <a:gd name="T7" fmla="*/ 0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9"/>
                  <a:gd name="T14" fmla="*/ 63 w 63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6" name="Freeform 108"/>
              <p:cNvSpPr/>
              <p:nvPr/>
            </p:nvSpPr>
            <p:spPr bwMode="auto">
              <a:xfrm>
                <a:off x="1044" y="2601"/>
                <a:ext cx="13" cy="8"/>
              </a:xfrm>
              <a:custGeom>
                <a:avLst/>
                <a:gdLst>
                  <a:gd name="T0" fmla="*/ 0 w 63"/>
                  <a:gd name="T1" fmla="*/ 0 h 46"/>
                  <a:gd name="T2" fmla="*/ 0 w 63"/>
                  <a:gd name="T3" fmla="*/ 0 h 46"/>
                  <a:gd name="T4" fmla="*/ 0 w 63"/>
                  <a:gd name="T5" fmla="*/ 0 h 46"/>
                  <a:gd name="T6" fmla="*/ 0 w 63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6"/>
                  <a:gd name="T14" fmla="*/ 63 w 6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7" name="Freeform 109"/>
              <p:cNvSpPr/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0 w 463"/>
                  <a:gd name="T1" fmla="*/ 0 h 376"/>
                  <a:gd name="T2" fmla="*/ 0 w 463"/>
                  <a:gd name="T3" fmla="*/ 0 h 376"/>
                  <a:gd name="T4" fmla="*/ 0 w 463"/>
                  <a:gd name="T5" fmla="*/ 0 h 376"/>
                  <a:gd name="T6" fmla="*/ 0 w 463"/>
                  <a:gd name="T7" fmla="*/ 0 h 376"/>
                  <a:gd name="T8" fmla="*/ 0 w 463"/>
                  <a:gd name="T9" fmla="*/ 0 h 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76"/>
                  <a:gd name="T17" fmla="*/ 463 w 463"/>
                  <a:gd name="T18" fmla="*/ 376 h 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8" name="Freeform 110"/>
              <p:cNvSpPr/>
              <p:nvPr/>
            </p:nvSpPr>
            <p:spPr bwMode="auto">
              <a:xfrm>
                <a:off x="1068" y="2607"/>
                <a:ext cx="100" cy="72"/>
              </a:xfrm>
              <a:custGeom>
                <a:avLst/>
                <a:gdLst>
                  <a:gd name="T0" fmla="*/ 0 w 501"/>
                  <a:gd name="T1" fmla="*/ 0 h 430"/>
                  <a:gd name="T2" fmla="*/ 0 w 501"/>
                  <a:gd name="T3" fmla="*/ 0 h 430"/>
                  <a:gd name="T4" fmla="*/ 0 w 501"/>
                  <a:gd name="T5" fmla="*/ 0 h 430"/>
                  <a:gd name="T6" fmla="*/ 0 w 501"/>
                  <a:gd name="T7" fmla="*/ 0 h 430"/>
                  <a:gd name="T8" fmla="*/ 0 w 501"/>
                  <a:gd name="T9" fmla="*/ 0 h 430"/>
                  <a:gd name="T10" fmla="*/ 0 w 501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1"/>
                  <a:gd name="T19" fmla="*/ 0 h 430"/>
                  <a:gd name="T20" fmla="*/ 501 w 501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" name="Freeform 111"/>
              <p:cNvSpPr/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0 w 487"/>
                  <a:gd name="T1" fmla="*/ 0 h 367"/>
                  <a:gd name="T2" fmla="*/ 0 w 487"/>
                  <a:gd name="T3" fmla="*/ 0 h 367"/>
                  <a:gd name="T4" fmla="*/ 0 w 487"/>
                  <a:gd name="T5" fmla="*/ 0 h 367"/>
                  <a:gd name="T6" fmla="*/ 0 w 487"/>
                  <a:gd name="T7" fmla="*/ 0 h 367"/>
                  <a:gd name="T8" fmla="*/ 0 w 487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7"/>
                  <a:gd name="T16" fmla="*/ 0 h 367"/>
                  <a:gd name="T17" fmla="*/ 487 w 487"/>
                  <a:gd name="T18" fmla="*/ 367 h 3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0" name="Freeform 112"/>
              <p:cNvSpPr/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0 w 147"/>
                  <a:gd name="T1" fmla="*/ 0 h 276"/>
                  <a:gd name="T2" fmla="*/ 0 w 147"/>
                  <a:gd name="T3" fmla="*/ 0 h 276"/>
                  <a:gd name="T4" fmla="*/ 0 w 147"/>
                  <a:gd name="T5" fmla="*/ 0 h 276"/>
                  <a:gd name="T6" fmla="*/ 0 w 147"/>
                  <a:gd name="T7" fmla="*/ 0 h 276"/>
                  <a:gd name="T8" fmla="*/ 0 w 147"/>
                  <a:gd name="T9" fmla="*/ 0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76"/>
                  <a:gd name="T17" fmla="*/ 147 w 147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1" name="Freeform 113"/>
              <p:cNvSpPr/>
              <p:nvPr/>
            </p:nvSpPr>
            <p:spPr bwMode="auto">
              <a:xfrm>
                <a:off x="1154" y="2644"/>
                <a:ext cx="23" cy="34"/>
              </a:xfrm>
              <a:custGeom>
                <a:avLst/>
                <a:gdLst>
                  <a:gd name="T0" fmla="*/ 0 w 114"/>
                  <a:gd name="T1" fmla="*/ 0 h 209"/>
                  <a:gd name="T2" fmla="*/ 0 w 114"/>
                  <a:gd name="T3" fmla="*/ 0 h 209"/>
                  <a:gd name="T4" fmla="*/ 0 w 114"/>
                  <a:gd name="T5" fmla="*/ 0 h 209"/>
                  <a:gd name="T6" fmla="*/ 0 w 114"/>
                  <a:gd name="T7" fmla="*/ 0 h 209"/>
                  <a:gd name="T8" fmla="*/ 0 w 114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9"/>
                  <a:gd name="T17" fmla="*/ 114 w 114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2" name="Freeform 114"/>
              <p:cNvSpPr/>
              <p:nvPr/>
            </p:nvSpPr>
            <p:spPr bwMode="auto">
              <a:xfrm>
                <a:off x="1162" y="2646"/>
                <a:ext cx="11" cy="13"/>
              </a:xfrm>
              <a:custGeom>
                <a:avLst/>
                <a:gdLst>
                  <a:gd name="T0" fmla="*/ 0 w 51"/>
                  <a:gd name="T1" fmla="*/ 0 h 78"/>
                  <a:gd name="T2" fmla="*/ 0 w 51"/>
                  <a:gd name="T3" fmla="*/ 0 h 78"/>
                  <a:gd name="T4" fmla="*/ 0 w 51"/>
                  <a:gd name="T5" fmla="*/ 0 h 78"/>
                  <a:gd name="T6" fmla="*/ 0 w 51"/>
                  <a:gd name="T7" fmla="*/ 0 h 78"/>
                  <a:gd name="T8" fmla="*/ 0 w 51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8"/>
                  <a:gd name="T17" fmla="*/ 51 w 5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254000" y="3667125"/>
            <a:ext cx="8640763" cy="2528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719455"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b="1" dirty="0"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一百多年前的中国，人民饱受欺凌，经过几代热血男儿的奋勇抗争，中国人民终于站起来了。这些可歌可泣的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英雄人物</a:t>
            </a:r>
            <a:r>
              <a:rPr lang="zh-CN" altLang="en-US" b="1" dirty="0">
                <a:latin typeface="宋体" panose="02010600030101010101" pitchFamily="2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他们傲骨铮铮，用自己的言行诠释了什么样的人才是“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中国男儿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”。</a:t>
            </a:r>
            <a:r>
              <a:rPr lang="en-US" altLang="zh-CN" dirty="0">
                <a:latin typeface="宋体" panose="02010600030101010101" pitchFamily="2" charset="-122"/>
              </a:rPr>
              <a:t> </a:t>
            </a:r>
            <a:endParaRPr lang="en-US" altLang="zh-CN" dirty="0">
              <a:latin typeface="宋体" panose="02010600030101010101" pitchFamily="2" charset="-122"/>
            </a:endParaRPr>
          </a:p>
        </p:txBody>
      </p:sp>
      <p:pic>
        <p:nvPicPr>
          <p:cNvPr id="2" name="图片 1" descr="wKgBs1ghiAmAFRsEAAlsd8Z2QjU7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4000" y="566738"/>
            <a:ext cx="3813175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11100WHP-AE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8525" y="566738"/>
            <a:ext cx="4186238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6865"/>
          <p:cNvSpPr txBox="1">
            <a:spLocks noChangeArrowheads="1"/>
          </p:cNvSpPr>
          <p:nvPr/>
        </p:nvSpPr>
        <p:spPr bwMode="auto">
          <a:xfrm>
            <a:off x="1828800" y="2438400"/>
            <a:ext cx="579120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2800" b="1" kern="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  <a:sym typeface="Wingdings 2" panose="05020102010507070707" pitchFamily="18" charset="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2800" b="1" kern="0">
              <a:solidFill>
                <a:srgbClr val="FF6600"/>
              </a:solidFill>
              <a:latin typeface="Times New Roman" panose="02020603050405020304" pitchFamily="18" charset="0"/>
              <a:ea typeface="隶书" panose="02010509060101010101" pitchFamily="49" charset="-122"/>
              <a:sym typeface="Wingdings 2" panose="05020102010507070707" pitchFamily="18" charset="2"/>
            </a:endParaRPr>
          </a:p>
        </p:txBody>
      </p:sp>
      <p:sp>
        <p:nvSpPr>
          <p:cNvPr id="3072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当堂检测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39763" y="4024313"/>
            <a:ext cx="8167687" cy="2225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>
              <a:buSzPct val="85000"/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当大漠的苍茫点缀了蘑菇云的硝烟，当五星红旗升起在联合国的上空。是他，长空铸剑，吼出雄师的愤怒；是他，以身许国，写下山河的颂歌。殷红热血，精忠报国，他是共和国忠诚的奠基人；鞠躬尽瘁，死而后已，他是中华民族不倒的脊梁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 descr="82073c025aafa40f5682da49ae64034f7af019d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9750" y="593725"/>
            <a:ext cx="55245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4244975" y="1169988"/>
            <a:ext cx="4460875" cy="4481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lvl="1" indent="457200"/>
            <a:r>
              <a:rPr lang="zh-CN" altLang="en-US" sz="3200" b="1">
                <a:latin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sym typeface="Arial" panose="020B0604020202020204" pitchFamily="34" charset="0"/>
              </a:rPr>
              <a:t>1922</a:t>
            </a:r>
            <a:r>
              <a:rPr lang="zh-CN" altLang="en-US" sz="3200" b="1">
                <a:latin typeface="宋体" panose="02010600030101010101" pitchFamily="2" charset="-122"/>
                <a:sym typeface="Arial" panose="020B0604020202020204" pitchFamily="34" charset="0"/>
              </a:rPr>
              <a:t>年</a:t>
            </a:r>
            <a:r>
              <a:rPr lang="en-US" altLang="zh-CN" sz="3200" b="1">
                <a:latin typeface="宋体" panose="02010600030101010101" pitchFamily="2" charset="-122"/>
                <a:sym typeface="Arial" panose="020B0604020202020204" pitchFamily="34" charset="0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sym typeface="Arial" panose="020B0604020202020204" pitchFamily="34" charset="0"/>
              </a:rPr>
              <a:t>月</a:t>
            </a:r>
            <a:r>
              <a:rPr lang="en-US" altLang="zh-CN" sz="3200" b="1">
                <a:latin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sym typeface="Arial" panose="020B0604020202020204" pitchFamily="34" charset="0"/>
              </a:rPr>
              <a:t>日出生于安徽合肥，美籍华裔物理学家，历任芝加哥大学讲师、普林斯顿高等研究院研究员。</a:t>
            </a:r>
            <a:r>
              <a:rPr lang="en-US" altLang="zh-CN" sz="3200" b="1">
                <a:latin typeface="宋体" panose="02010600030101010101" pitchFamily="2" charset="-122"/>
                <a:sym typeface="Arial" panose="020B0604020202020204" pitchFamily="34" charset="0"/>
              </a:rPr>
              <a:t>1956</a:t>
            </a:r>
            <a:r>
              <a:rPr lang="zh-CN" altLang="en-US" sz="3200" b="1">
                <a:latin typeface="宋体" panose="02010600030101010101" pitchFamily="2" charset="-122"/>
                <a:sym typeface="Arial" panose="020B0604020202020204" pitchFamily="34" charset="0"/>
              </a:rPr>
              <a:t>年和李政道合作，提出“弱相互作用中宇称不守恒理论”共同获</a:t>
            </a:r>
            <a:r>
              <a:rPr lang="en-US" altLang="zh-CN" sz="3200" b="1">
                <a:latin typeface="宋体" panose="02010600030101010101" pitchFamily="2" charset="-122"/>
                <a:sym typeface="Arial" panose="020B0604020202020204" pitchFamily="34" charset="0"/>
              </a:rPr>
              <a:t>1957</a:t>
            </a:r>
            <a:r>
              <a:rPr lang="zh-CN" altLang="en-US" sz="3200" b="1">
                <a:latin typeface="宋体" panose="02010600030101010101" pitchFamily="2" charset="-122"/>
                <a:sym typeface="Arial" panose="020B0604020202020204" pitchFamily="34" charset="0"/>
              </a:rPr>
              <a:t>年诺贝尔物理学奖。</a:t>
            </a:r>
            <a:endParaRPr lang="zh-CN" altLang="en-US" sz="3200" b="1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9219" name="图片 3" descr="2927464499-80337680-21-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6250" y="1641475"/>
            <a:ext cx="3365500" cy="357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文本框 5"/>
          <p:cNvSpPr txBox="1">
            <a:spLocks noChangeArrowheads="1"/>
          </p:cNvSpPr>
          <p:nvPr/>
        </p:nvSpPr>
        <p:spPr bwMode="auto">
          <a:xfrm>
            <a:off x="1228725" y="5402263"/>
            <a:ext cx="1560513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杨振宁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9221" name="Group 10"/>
          <p:cNvGrpSpPr/>
          <p:nvPr/>
        </p:nvGrpSpPr>
        <p:grpSpPr bwMode="auto">
          <a:xfrm>
            <a:off x="358775" y="565150"/>
            <a:ext cx="2055813" cy="631825"/>
            <a:chOff x="0" y="0"/>
            <a:chExt cx="3236" cy="998"/>
          </a:xfrm>
        </p:grpSpPr>
        <p:grpSp>
          <p:nvGrpSpPr>
            <p:cNvPr id="9222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9223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9224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25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6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27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自主预习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6863" y="1063625"/>
            <a:ext cx="2909887" cy="398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828675" y="5299075"/>
            <a:ext cx="1558925" cy="641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邓稼先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246" name="矩形 10245"/>
          <p:cNvSpPr>
            <a:spLocks noChangeArrowheads="1"/>
          </p:cNvSpPr>
          <p:nvPr/>
        </p:nvSpPr>
        <p:spPr bwMode="auto">
          <a:xfrm>
            <a:off x="3563938" y="665163"/>
            <a:ext cx="5184775" cy="564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1924—1986</a:t>
            </a:r>
            <a:r>
              <a:rPr lang="zh-CN" altLang="en-US" sz="2800" b="1">
                <a:latin typeface="宋体" panose="02010600030101010101" pitchFamily="2" charset="-122"/>
              </a:rPr>
              <a:t>），九三学社社员，中国科学院院士，著名核物理学家，中国核武器研制工作的开拓者和奠基者，为中国核武器、原子武器的研发做出了重要贡献。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    他是中国核武器研制与发展的主要组织者、领导者，邓稼先始终在中国武器制造的第一线，领导了许多学者和技术人员，成功地设计了中国原子弹和氢弹，把中国国防自卫武器引领到了世界先进水平。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11266" name="Group 59"/>
          <p:cNvGrpSpPr/>
          <p:nvPr/>
        </p:nvGrpSpPr>
        <p:grpSpPr bwMode="auto">
          <a:xfrm>
            <a:off x="430213" y="658813"/>
            <a:ext cx="2565400" cy="682625"/>
            <a:chOff x="1728" y="2018"/>
            <a:chExt cx="3024" cy="430"/>
          </a:xfrm>
        </p:grpSpPr>
        <p:sp>
          <p:nvSpPr>
            <p:cNvPr id="17" name="Line 60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rgbClr val="080808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Text Box 61"/>
            <p:cNvSpPr txBox="1">
              <a:spLocks noChangeArrowheads="1"/>
            </p:cNvSpPr>
            <p:nvPr/>
          </p:nvSpPr>
          <p:spPr bwMode="auto">
            <a:xfrm>
              <a:off x="2134" y="2018"/>
              <a:ext cx="2380" cy="4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b="1" kern="0" dirty="0">
                  <a:solidFill>
                    <a:srgbClr val="0000FF"/>
                  </a:solidFill>
                  <a:latin typeface="宋体" panose="02010600030101010101" pitchFamily="2" charset="-122"/>
                </a:rPr>
                <a:t>正音识字</a:t>
              </a:r>
              <a:endParaRPr lang="zh-CN" altLang="en-US" sz="3600" b="1" kern="0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11269" name="Group 62"/>
            <p:cNvGrpSpPr/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20" name="Freeform 63"/>
              <p:cNvSpPr/>
              <p:nvPr/>
            </p:nvSpPr>
            <p:spPr bwMode="auto">
              <a:xfrm>
                <a:off x="1150" y="2693"/>
                <a:ext cx="12" cy="2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w 63"/>
                  <a:gd name="T11" fmla="*/ 0 h 14"/>
                  <a:gd name="T12" fmla="*/ 0 w 63"/>
                  <a:gd name="T13" fmla="*/ 0 h 14"/>
                  <a:gd name="T14" fmla="*/ 0 w 63"/>
                  <a:gd name="T15" fmla="*/ 0 h 14"/>
                  <a:gd name="T16" fmla="*/ 0 w 63"/>
                  <a:gd name="T17" fmla="*/ 0 h 14"/>
                  <a:gd name="T18" fmla="*/ 0 w 63"/>
                  <a:gd name="T19" fmla="*/ 0 h 14"/>
                  <a:gd name="T20" fmla="*/ 0 w 63"/>
                  <a:gd name="T21" fmla="*/ 0 h 14"/>
                  <a:gd name="T22" fmla="*/ 0 w 63"/>
                  <a:gd name="T23" fmla="*/ 0 h 14"/>
                  <a:gd name="T24" fmla="*/ 0 w 63"/>
                  <a:gd name="T25" fmla="*/ 0 h 14"/>
                  <a:gd name="T26" fmla="*/ 0 w 63"/>
                  <a:gd name="T27" fmla="*/ 0 h 14"/>
                  <a:gd name="T28" fmla="*/ 0 w 63"/>
                  <a:gd name="T29" fmla="*/ 0 h 14"/>
                  <a:gd name="T30" fmla="*/ 0 w 63"/>
                  <a:gd name="T31" fmla="*/ 0 h 14"/>
                  <a:gd name="T32" fmla="*/ 0 w 63"/>
                  <a:gd name="T33" fmla="*/ 0 h 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14"/>
                  <a:gd name="T53" fmla="*/ 63 w 63"/>
                  <a:gd name="T54" fmla="*/ 14 h 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1" name="Freeform 64"/>
              <p:cNvSpPr/>
              <p:nvPr/>
            </p:nvSpPr>
            <p:spPr bwMode="auto">
              <a:xfrm>
                <a:off x="1145" y="2689"/>
                <a:ext cx="26" cy="6"/>
              </a:xfrm>
              <a:custGeom>
                <a:avLst/>
                <a:gdLst>
                  <a:gd name="T0" fmla="*/ 0 w 129"/>
                  <a:gd name="T1" fmla="*/ 0 h 38"/>
                  <a:gd name="T2" fmla="*/ 0 w 129"/>
                  <a:gd name="T3" fmla="*/ 0 h 38"/>
                  <a:gd name="T4" fmla="*/ 0 w 129"/>
                  <a:gd name="T5" fmla="*/ 0 h 38"/>
                  <a:gd name="T6" fmla="*/ 0 w 129"/>
                  <a:gd name="T7" fmla="*/ 0 h 38"/>
                  <a:gd name="T8" fmla="*/ 0 w 129"/>
                  <a:gd name="T9" fmla="*/ 0 h 38"/>
                  <a:gd name="T10" fmla="*/ 0 w 129"/>
                  <a:gd name="T11" fmla="*/ 0 h 38"/>
                  <a:gd name="T12" fmla="*/ 0 w 129"/>
                  <a:gd name="T13" fmla="*/ 0 h 38"/>
                  <a:gd name="T14" fmla="*/ 0 w 129"/>
                  <a:gd name="T15" fmla="*/ 0 h 38"/>
                  <a:gd name="T16" fmla="*/ 0 w 129"/>
                  <a:gd name="T17" fmla="*/ 0 h 38"/>
                  <a:gd name="T18" fmla="*/ 0 w 129"/>
                  <a:gd name="T19" fmla="*/ 0 h 38"/>
                  <a:gd name="T20" fmla="*/ 0 w 129"/>
                  <a:gd name="T21" fmla="*/ 0 h 38"/>
                  <a:gd name="T22" fmla="*/ 0 w 129"/>
                  <a:gd name="T23" fmla="*/ 0 h 38"/>
                  <a:gd name="T24" fmla="*/ 0 w 129"/>
                  <a:gd name="T25" fmla="*/ 0 h 38"/>
                  <a:gd name="T26" fmla="*/ 0 w 129"/>
                  <a:gd name="T27" fmla="*/ 0 h 38"/>
                  <a:gd name="T28" fmla="*/ 0 w 129"/>
                  <a:gd name="T29" fmla="*/ 0 h 38"/>
                  <a:gd name="T30" fmla="*/ 0 w 129"/>
                  <a:gd name="T31" fmla="*/ 0 h 38"/>
                  <a:gd name="T32" fmla="*/ 0 w 129"/>
                  <a:gd name="T33" fmla="*/ 0 h 38"/>
                  <a:gd name="T34" fmla="*/ 0 w 129"/>
                  <a:gd name="T35" fmla="*/ 0 h 38"/>
                  <a:gd name="T36" fmla="*/ 0 w 129"/>
                  <a:gd name="T37" fmla="*/ 0 h 38"/>
                  <a:gd name="T38" fmla="*/ 0 w 129"/>
                  <a:gd name="T39" fmla="*/ 0 h 38"/>
                  <a:gd name="T40" fmla="*/ 0 w 129"/>
                  <a:gd name="T41" fmla="*/ 0 h 38"/>
                  <a:gd name="T42" fmla="*/ 0 w 129"/>
                  <a:gd name="T43" fmla="*/ 0 h 38"/>
                  <a:gd name="T44" fmla="*/ 0 w 129"/>
                  <a:gd name="T45" fmla="*/ 0 h 38"/>
                  <a:gd name="T46" fmla="*/ 0 w 129"/>
                  <a:gd name="T47" fmla="*/ 0 h 38"/>
                  <a:gd name="T48" fmla="*/ 0 w 129"/>
                  <a:gd name="T49" fmla="*/ 0 h 38"/>
                  <a:gd name="T50" fmla="*/ 0 w 129"/>
                  <a:gd name="T51" fmla="*/ 0 h 38"/>
                  <a:gd name="T52" fmla="*/ 0 w 129"/>
                  <a:gd name="T53" fmla="*/ 0 h 38"/>
                  <a:gd name="T54" fmla="*/ 0 w 129"/>
                  <a:gd name="T55" fmla="*/ 0 h 38"/>
                  <a:gd name="T56" fmla="*/ 0 w 129"/>
                  <a:gd name="T57" fmla="*/ 0 h 38"/>
                  <a:gd name="T58" fmla="*/ 0 w 129"/>
                  <a:gd name="T59" fmla="*/ 0 h 38"/>
                  <a:gd name="T60" fmla="*/ 0 w 129"/>
                  <a:gd name="T61" fmla="*/ 0 h 38"/>
                  <a:gd name="T62" fmla="*/ 0 w 129"/>
                  <a:gd name="T63" fmla="*/ 0 h 38"/>
                  <a:gd name="T64" fmla="*/ 0 w 129"/>
                  <a:gd name="T65" fmla="*/ 0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8"/>
                  <a:gd name="T101" fmla="*/ 129 w 12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2" name="Freeform 65"/>
              <p:cNvSpPr/>
              <p:nvPr/>
            </p:nvSpPr>
            <p:spPr bwMode="auto">
              <a:xfrm>
                <a:off x="1140" y="2683"/>
                <a:ext cx="33" cy="10"/>
              </a:xfrm>
              <a:custGeom>
                <a:avLst/>
                <a:gdLst>
                  <a:gd name="T0" fmla="*/ 0 w 166"/>
                  <a:gd name="T1" fmla="*/ 0 h 59"/>
                  <a:gd name="T2" fmla="*/ 0 w 166"/>
                  <a:gd name="T3" fmla="*/ 0 h 59"/>
                  <a:gd name="T4" fmla="*/ 0 w 166"/>
                  <a:gd name="T5" fmla="*/ 0 h 59"/>
                  <a:gd name="T6" fmla="*/ 0 w 166"/>
                  <a:gd name="T7" fmla="*/ 0 h 59"/>
                  <a:gd name="T8" fmla="*/ 0 w 166"/>
                  <a:gd name="T9" fmla="*/ 0 h 59"/>
                  <a:gd name="T10" fmla="*/ 0 w 166"/>
                  <a:gd name="T11" fmla="*/ 0 h 59"/>
                  <a:gd name="T12" fmla="*/ 0 w 166"/>
                  <a:gd name="T13" fmla="*/ 0 h 59"/>
                  <a:gd name="T14" fmla="*/ 0 w 166"/>
                  <a:gd name="T15" fmla="*/ 0 h 59"/>
                  <a:gd name="T16" fmla="*/ 0 w 166"/>
                  <a:gd name="T17" fmla="*/ 0 h 59"/>
                  <a:gd name="T18" fmla="*/ 0 w 166"/>
                  <a:gd name="T19" fmla="*/ 0 h 59"/>
                  <a:gd name="T20" fmla="*/ 0 w 166"/>
                  <a:gd name="T21" fmla="*/ 0 h 59"/>
                  <a:gd name="T22" fmla="*/ 0 w 166"/>
                  <a:gd name="T23" fmla="*/ 0 h 59"/>
                  <a:gd name="T24" fmla="*/ 0 w 166"/>
                  <a:gd name="T25" fmla="*/ 0 h 59"/>
                  <a:gd name="T26" fmla="*/ 0 w 166"/>
                  <a:gd name="T27" fmla="*/ 0 h 59"/>
                  <a:gd name="T28" fmla="*/ 0 w 166"/>
                  <a:gd name="T29" fmla="*/ 0 h 59"/>
                  <a:gd name="T30" fmla="*/ 0 w 166"/>
                  <a:gd name="T31" fmla="*/ 0 h 59"/>
                  <a:gd name="T32" fmla="*/ 0 w 166"/>
                  <a:gd name="T33" fmla="*/ 0 h 59"/>
                  <a:gd name="T34" fmla="*/ 0 w 166"/>
                  <a:gd name="T35" fmla="*/ 0 h 59"/>
                  <a:gd name="T36" fmla="*/ 0 w 166"/>
                  <a:gd name="T37" fmla="*/ 0 h 59"/>
                  <a:gd name="T38" fmla="*/ 0 w 166"/>
                  <a:gd name="T39" fmla="*/ 0 h 59"/>
                  <a:gd name="T40" fmla="*/ 0 w 166"/>
                  <a:gd name="T41" fmla="*/ 0 h 59"/>
                  <a:gd name="T42" fmla="*/ 0 w 166"/>
                  <a:gd name="T43" fmla="*/ 0 h 59"/>
                  <a:gd name="T44" fmla="*/ 0 w 166"/>
                  <a:gd name="T45" fmla="*/ 0 h 59"/>
                  <a:gd name="T46" fmla="*/ 0 w 166"/>
                  <a:gd name="T47" fmla="*/ 0 h 59"/>
                  <a:gd name="T48" fmla="*/ 0 w 166"/>
                  <a:gd name="T49" fmla="*/ 0 h 59"/>
                  <a:gd name="T50" fmla="*/ 0 w 166"/>
                  <a:gd name="T51" fmla="*/ 0 h 59"/>
                  <a:gd name="T52" fmla="*/ 0 w 166"/>
                  <a:gd name="T53" fmla="*/ 0 h 59"/>
                  <a:gd name="T54" fmla="*/ 0 w 166"/>
                  <a:gd name="T55" fmla="*/ 0 h 59"/>
                  <a:gd name="T56" fmla="*/ 0 w 166"/>
                  <a:gd name="T57" fmla="*/ 0 h 59"/>
                  <a:gd name="T58" fmla="*/ 0 w 166"/>
                  <a:gd name="T59" fmla="*/ 0 h 59"/>
                  <a:gd name="T60" fmla="*/ 0 w 166"/>
                  <a:gd name="T61" fmla="*/ 0 h 59"/>
                  <a:gd name="T62" fmla="*/ 0 w 166"/>
                  <a:gd name="T63" fmla="*/ 0 h 59"/>
                  <a:gd name="T64" fmla="*/ 0 w 166"/>
                  <a:gd name="T65" fmla="*/ 0 h 59"/>
                  <a:gd name="T66" fmla="*/ 0 w 166"/>
                  <a:gd name="T67" fmla="*/ 0 h 59"/>
                  <a:gd name="T68" fmla="*/ 0 w 166"/>
                  <a:gd name="T69" fmla="*/ 0 h 59"/>
                  <a:gd name="T70" fmla="*/ 0 w 166"/>
                  <a:gd name="T71" fmla="*/ 0 h 59"/>
                  <a:gd name="T72" fmla="*/ 0 w 166"/>
                  <a:gd name="T73" fmla="*/ 0 h 59"/>
                  <a:gd name="T74" fmla="*/ 0 w 166"/>
                  <a:gd name="T75" fmla="*/ 0 h 59"/>
                  <a:gd name="T76" fmla="*/ 0 w 166"/>
                  <a:gd name="T77" fmla="*/ 0 h 59"/>
                  <a:gd name="T78" fmla="*/ 0 w 166"/>
                  <a:gd name="T79" fmla="*/ 0 h 59"/>
                  <a:gd name="T80" fmla="*/ 0 w 166"/>
                  <a:gd name="T81" fmla="*/ 0 h 59"/>
                  <a:gd name="T82" fmla="*/ 0 w 166"/>
                  <a:gd name="T83" fmla="*/ 0 h 59"/>
                  <a:gd name="T84" fmla="*/ 0 w 166"/>
                  <a:gd name="T85" fmla="*/ 0 h 59"/>
                  <a:gd name="T86" fmla="*/ 0 w 166"/>
                  <a:gd name="T87" fmla="*/ 0 h 59"/>
                  <a:gd name="T88" fmla="*/ 0 w 166"/>
                  <a:gd name="T89" fmla="*/ 0 h 59"/>
                  <a:gd name="T90" fmla="*/ 0 w 166"/>
                  <a:gd name="T91" fmla="*/ 0 h 59"/>
                  <a:gd name="T92" fmla="*/ 0 w 166"/>
                  <a:gd name="T93" fmla="*/ 0 h 59"/>
                  <a:gd name="T94" fmla="*/ 0 w 166"/>
                  <a:gd name="T95" fmla="*/ 0 h 59"/>
                  <a:gd name="T96" fmla="*/ 0 w 166"/>
                  <a:gd name="T97" fmla="*/ 0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6"/>
                  <a:gd name="T148" fmla="*/ 0 h 59"/>
                  <a:gd name="T149" fmla="*/ 166 w 16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3" name="Freeform 66"/>
              <p:cNvSpPr/>
              <p:nvPr/>
            </p:nvSpPr>
            <p:spPr bwMode="auto">
              <a:xfrm>
                <a:off x="1139" y="2681"/>
                <a:ext cx="38" cy="12"/>
              </a:xfrm>
              <a:custGeom>
                <a:avLst/>
                <a:gdLst>
                  <a:gd name="T0" fmla="*/ 0 w 191"/>
                  <a:gd name="T1" fmla="*/ 0 h 72"/>
                  <a:gd name="T2" fmla="*/ 0 w 191"/>
                  <a:gd name="T3" fmla="*/ 0 h 72"/>
                  <a:gd name="T4" fmla="*/ 0 w 191"/>
                  <a:gd name="T5" fmla="*/ 0 h 72"/>
                  <a:gd name="T6" fmla="*/ 0 w 191"/>
                  <a:gd name="T7" fmla="*/ 0 h 72"/>
                  <a:gd name="T8" fmla="*/ 0 w 191"/>
                  <a:gd name="T9" fmla="*/ 0 h 72"/>
                  <a:gd name="T10" fmla="*/ 0 w 191"/>
                  <a:gd name="T11" fmla="*/ 0 h 72"/>
                  <a:gd name="T12" fmla="*/ 0 w 191"/>
                  <a:gd name="T13" fmla="*/ 0 h 72"/>
                  <a:gd name="T14" fmla="*/ 0 w 191"/>
                  <a:gd name="T15" fmla="*/ 0 h 72"/>
                  <a:gd name="T16" fmla="*/ 0 w 191"/>
                  <a:gd name="T17" fmla="*/ 0 h 72"/>
                  <a:gd name="T18" fmla="*/ 0 w 191"/>
                  <a:gd name="T19" fmla="*/ 0 h 72"/>
                  <a:gd name="T20" fmla="*/ 0 w 191"/>
                  <a:gd name="T21" fmla="*/ 0 h 72"/>
                  <a:gd name="T22" fmla="*/ 0 w 191"/>
                  <a:gd name="T23" fmla="*/ 0 h 72"/>
                  <a:gd name="T24" fmla="*/ 0 w 191"/>
                  <a:gd name="T25" fmla="*/ 0 h 72"/>
                  <a:gd name="T26" fmla="*/ 0 w 191"/>
                  <a:gd name="T27" fmla="*/ 0 h 72"/>
                  <a:gd name="T28" fmla="*/ 0 w 191"/>
                  <a:gd name="T29" fmla="*/ 0 h 72"/>
                  <a:gd name="T30" fmla="*/ 0 w 191"/>
                  <a:gd name="T31" fmla="*/ 0 h 72"/>
                  <a:gd name="T32" fmla="*/ 0 w 191"/>
                  <a:gd name="T33" fmla="*/ 0 h 72"/>
                  <a:gd name="T34" fmla="*/ 0 w 191"/>
                  <a:gd name="T35" fmla="*/ 0 h 72"/>
                  <a:gd name="T36" fmla="*/ 0 w 191"/>
                  <a:gd name="T37" fmla="*/ 0 h 72"/>
                  <a:gd name="T38" fmla="*/ 0 w 191"/>
                  <a:gd name="T39" fmla="*/ 0 h 72"/>
                  <a:gd name="T40" fmla="*/ 0 w 191"/>
                  <a:gd name="T41" fmla="*/ 0 h 72"/>
                  <a:gd name="T42" fmla="*/ 0 w 191"/>
                  <a:gd name="T43" fmla="*/ 0 h 72"/>
                  <a:gd name="T44" fmla="*/ 0 w 191"/>
                  <a:gd name="T45" fmla="*/ 0 h 72"/>
                  <a:gd name="T46" fmla="*/ 0 w 191"/>
                  <a:gd name="T47" fmla="*/ 0 h 72"/>
                  <a:gd name="T48" fmla="*/ 0 w 191"/>
                  <a:gd name="T49" fmla="*/ 0 h 72"/>
                  <a:gd name="T50" fmla="*/ 0 w 191"/>
                  <a:gd name="T51" fmla="*/ 0 h 72"/>
                  <a:gd name="T52" fmla="*/ 0 w 191"/>
                  <a:gd name="T53" fmla="*/ 0 h 72"/>
                  <a:gd name="T54" fmla="*/ 0 w 191"/>
                  <a:gd name="T55" fmla="*/ 0 h 72"/>
                  <a:gd name="T56" fmla="*/ 0 w 191"/>
                  <a:gd name="T57" fmla="*/ 0 h 72"/>
                  <a:gd name="T58" fmla="*/ 0 w 191"/>
                  <a:gd name="T59" fmla="*/ 0 h 72"/>
                  <a:gd name="T60" fmla="*/ 0 w 191"/>
                  <a:gd name="T61" fmla="*/ 0 h 72"/>
                  <a:gd name="T62" fmla="*/ 0 w 191"/>
                  <a:gd name="T63" fmla="*/ 0 h 72"/>
                  <a:gd name="T64" fmla="*/ 0 w 191"/>
                  <a:gd name="T65" fmla="*/ 0 h 72"/>
                  <a:gd name="T66" fmla="*/ 0 w 191"/>
                  <a:gd name="T67" fmla="*/ 0 h 72"/>
                  <a:gd name="T68" fmla="*/ 0 w 191"/>
                  <a:gd name="T69" fmla="*/ 0 h 72"/>
                  <a:gd name="T70" fmla="*/ 0 w 191"/>
                  <a:gd name="T71" fmla="*/ 0 h 72"/>
                  <a:gd name="T72" fmla="*/ 0 w 191"/>
                  <a:gd name="T73" fmla="*/ 0 h 72"/>
                  <a:gd name="T74" fmla="*/ 0 w 191"/>
                  <a:gd name="T75" fmla="*/ 0 h 72"/>
                  <a:gd name="T76" fmla="*/ 0 w 191"/>
                  <a:gd name="T77" fmla="*/ 0 h 72"/>
                  <a:gd name="T78" fmla="*/ 0 w 191"/>
                  <a:gd name="T79" fmla="*/ 0 h 72"/>
                  <a:gd name="T80" fmla="*/ 0 w 191"/>
                  <a:gd name="T81" fmla="*/ 0 h 72"/>
                  <a:gd name="T82" fmla="*/ 0 w 191"/>
                  <a:gd name="T83" fmla="*/ 0 h 72"/>
                  <a:gd name="T84" fmla="*/ 0 w 191"/>
                  <a:gd name="T85" fmla="*/ 0 h 72"/>
                  <a:gd name="T86" fmla="*/ 0 w 191"/>
                  <a:gd name="T87" fmla="*/ 0 h 72"/>
                  <a:gd name="T88" fmla="*/ 0 w 191"/>
                  <a:gd name="T89" fmla="*/ 0 h 72"/>
                  <a:gd name="T90" fmla="*/ 0 w 191"/>
                  <a:gd name="T91" fmla="*/ 0 h 72"/>
                  <a:gd name="T92" fmla="*/ 0 w 191"/>
                  <a:gd name="T93" fmla="*/ 0 h 72"/>
                  <a:gd name="T94" fmla="*/ 0 w 191"/>
                  <a:gd name="T95" fmla="*/ 0 h 72"/>
                  <a:gd name="T96" fmla="*/ 0 w 191"/>
                  <a:gd name="T97" fmla="*/ 0 h 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1"/>
                  <a:gd name="T148" fmla="*/ 0 h 72"/>
                  <a:gd name="T149" fmla="*/ 191 w 191"/>
                  <a:gd name="T150" fmla="*/ 72 h 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4" name="Freeform 67"/>
              <p:cNvSpPr/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0 w 210"/>
                  <a:gd name="T1" fmla="*/ 0 h 84"/>
                  <a:gd name="T2" fmla="*/ 0 w 210"/>
                  <a:gd name="T3" fmla="*/ 0 h 84"/>
                  <a:gd name="T4" fmla="*/ 0 w 210"/>
                  <a:gd name="T5" fmla="*/ 0 h 84"/>
                  <a:gd name="T6" fmla="*/ 0 w 210"/>
                  <a:gd name="T7" fmla="*/ 0 h 84"/>
                  <a:gd name="T8" fmla="*/ 0 w 210"/>
                  <a:gd name="T9" fmla="*/ 0 h 84"/>
                  <a:gd name="T10" fmla="*/ 0 w 210"/>
                  <a:gd name="T11" fmla="*/ 0 h 84"/>
                  <a:gd name="T12" fmla="*/ 0 w 210"/>
                  <a:gd name="T13" fmla="*/ 0 h 84"/>
                  <a:gd name="T14" fmla="*/ 0 w 210"/>
                  <a:gd name="T15" fmla="*/ 0 h 84"/>
                  <a:gd name="T16" fmla="*/ 0 w 210"/>
                  <a:gd name="T17" fmla="*/ 0 h 84"/>
                  <a:gd name="T18" fmla="*/ 0 w 210"/>
                  <a:gd name="T19" fmla="*/ 0 h 84"/>
                  <a:gd name="T20" fmla="*/ 0 w 210"/>
                  <a:gd name="T21" fmla="*/ 0 h 84"/>
                  <a:gd name="T22" fmla="*/ 0 w 210"/>
                  <a:gd name="T23" fmla="*/ 0 h 84"/>
                  <a:gd name="T24" fmla="*/ 0 w 210"/>
                  <a:gd name="T25" fmla="*/ 0 h 84"/>
                  <a:gd name="T26" fmla="*/ 0 w 210"/>
                  <a:gd name="T27" fmla="*/ 0 h 84"/>
                  <a:gd name="T28" fmla="*/ 0 w 210"/>
                  <a:gd name="T29" fmla="*/ 0 h 84"/>
                  <a:gd name="T30" fmla="*/ 0 w 210"/>
                  <a:gd name="T31" fmla="*/ 0 h 84"/>
                  <a:gd name="T32" fmla="*/ 0 w 210"/>
                  <a:gd name="T33" fmla="*/ 0 h 84"/>
                  <a:gd name="T34" fmla="*/ 0 w 210"/>
                  <a:gd name="T35" fmla="*/ 0 h 84"/>
                  <a:gd name="T36" fmla="*/ 0 w 210"/>
                  <a:gd name="T37" fmla="*/ 0 h 84"/>
                  <a:gd name="T38" fmla="*/ 0 w 210"/>
                  <a:gd name="T39" fmla="*/ 0 h 84"/>
                  <a:gd name="T40" fmla="*/ 0 w 210"/>
                  <a:gd name="T41" fmla="*/ 0 h 84"/>
                  <a:gd name="T42" fmla="*/ 0 w 210"/>
                  <a:gd name="T43" fmla="*/ 0 h 84"/>
                  <a:gd name="T44" fmla="*/ 0 w 210"/>
                  <a:gd name="T45" fmla="*/ 0 h 84"/>
                  <a:gd name="T46" fmla="*/ 0 w 210"/>
                  <a:gd name="T47" fmla="*/ 0 h 84"/>
                  <a:gd name="T48" fmla="*/ 0 w 210"/>
                  <a:gd name="T49" fmla="*/ 0 h 84"/>
                  <a:gd name="T50" fmla="*/ 0 w 210"/>
                  <a:gd name="T51" fmla="*/ 0 h 84"/>
                  <a:gd name="T52" fmla="*/ 0 w 210"/>
                  <a:gd name="T53" fmla="*/ 0 h 84"/>
                  <a:gd name="T54" fmla="*/ 0 w 210"/>
                  <a:gd name="T55" fmla="*/ 0 h 84"/>
                  <a:gd name="T56" fmla="*/ 0 w 210"/>
                  <a:gd name="T57" fmla="*/ 0 h 84"/>
                  <a:gd name="T58" fmla="*/ 0 w 210"/>
                  <a:gd name="T59" fmla="*/ 0 h 84"/>
                  <a:gd name="T60" fmla="*/ 0 w 210"/>
                  <a:gd name="T61" fmla="*/ 0 h 84"/>
                  <a:gd name="T62" fmla="*/ 0 w 210"/>
                  <a:gd name="T63" fmla="*/ 0 h 84"/>
                  <a:gd name="T64" fmla="*/ 0 w 210"/>
                  <a:gd name="T65" fmla="*/ 0 h 84"/>
                  <a:gd name="T66" fmla="*/ 0 w 210"/>
                  <a:gd name="T67" fmla="*/ 0 h 84"/>
                  <a:gd name="T68" fmla="*/ 0 w 210"/>
                  <a:gd name="T69" fmla="*/ 0 h 84"/>
                  <a:gd name="T70" fmla="*/ 0 w 210"/>
                  <a:gd name="T71" fmla="*/ 0 h 84"/>
                  <a:gd name="T72" fmla="*/ 0 w 210"/>
                  <a:gd name="T73" fmla="*/ 0 h 84"/>
                  <a:gd name="T74" fmla="*/ 0 w 210"/>
                  <a:gd name="T75" fmla="*/ 0 h 84"/>
                  <a:gd name="T76" fmla="*/ 0 w 210"/>
                  <a:gd name="T77" fmla="*/ 0 h 84"/>
                  <a:gd name="T78" fmla="*/ 0 w 210"/>
                  <a:gd name="T79" fmla="*/ 0 h 84"/>
                  <a:gd name="T80" fmla="*/ 0 w 210"/>
                  <a:gd name="T81" fmla="*/ 0 h 84"/>
                  <a:gd name="T82" fmla="*/ 0 w 210"/>
                  <a:gd name="T83" fmla="*/ 0 h 84"/>
                  <a:gd name="T84" fmla="*/ 0 w 210"/>
                  <a:gd name="T85" fmla="*/ 0 h 84"/>
                  <a:gd name="T86" fmla="*/ 0 w 210"/>
                  <a:gd name="T87" fmla="*/ 0 h 84"/>
                  <a:gd name="T88" fmla="*/ 0 w 210"/>
                  <a:gd name="T89" fmla="*/ 0 h 84"/>
                  <a:gd name="T90" fmla="*/ 0 w 210"/>
                  <a:gd name="T91" fmla="*/ 0 h 84"/>
                  <a:gd name="T92" fmla="*/ 0 w 210"/>
                  <a:gd name="T93" fmla="*/ 0 h 84"/>
                  <a:gd name="T94" fmla="*/ 0 w 210"/>
                  <a:gd name="T95" fmla="*/ 0 h 84"/>
                  <a:gd name="T96" fmla="*/ 0 w 210"/>
                  <a:gd name="T97" fmla="*/ 0 h 84"/>
                  <a:gd name="T98" fmla="*/ 0 w 210"/>
                  <a:gd name="T99" fmla="*/ 0 h 84"/>
                  <a:gd name="T100" fmla="*/ 0 w 210"/>
                  <a:gd name="T101" fmla="*/ 0 h 84"/>
                  <a:gd name="T102" fmla="*/ 0 w 210"/>
                  <a:gd name="T103" fmla="*/ 0 h 84"/>
                  <a:gd name="T104" fmla="*/ 0 w 210"/>
                  <a:gd name="T105" fmla="*/ 0 h 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"/>
                  <a:gd name="T160" fmla="*/ 0 h 84"/>
                  <a:gd name="T161" fmla="*/ 210 w 210"/>
                  <a:gd name="T162" fmla="*/ 84 h 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5" name="Freeform 68"/>
              <p:cNvSpPr/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0 w 224"/>
                  <a:gd name="T1" fmla="*/ 0 h 95"/>
                  <a:gd name="T2" fmla="*/ 0 w 224"/>
                  <a:gd name="T3" fmla="*/ 0 h 95"/>
                  <a:gd name="T4" fmla="*/ 0 w 224"/>
                  <a:gd name="T5" fmla="*/ 0 h 95"/>
                  <a:gd name="T6" fmla="*/ 0 w 224"/>
                  <a:gd name="T7" fmla="*/ 0 h 95"/>
                  <a:gd name="T8" fmla="*/ 0 w 224"/>
                  <a:gd name="T9" fmla="*/ 0 h 95"/>
                  <a:gd name="T10" fmla="*/ 0 w 224"/>
                  <a:gd name="T11" fmla="*/ 0 h 95"/>
                  <a:gd name="T12" fmla="*/ 0 w 224"/>
                  <a:gd name="T13" fmla="*/ 0 h 95"/>
                  <a:gd name="T14" fmla="*/ 0 w 224"/>
                  <a:gd name="T15" fmla="*/ 0 h 95"/>
                  <a:gd name="T16" fmla="*/ 0 w 224"/>
                  <a:gd name="T17" fmla="*/ 0 h 95"/>
                  <a:gd name="T18" fmla="*/ 0 w 224"/>
                  <a:gd name="T19" fmla="*/ 0 h 95"/>
                  <a:gd name="T20" fmla="*/ 0 w 224"/>
                  <a:gd name="T21" fmla="*/ 0 h 95"/>
                  <a:gd name="T22" fmla="*/ 0 w 224"/>
                  <a:gd name="T23" fmla="*/ 0 h 95"/>
                  <a:gd name="T24" fmla="*/ 0 w 224"/>
                  <a:gd name="T25" fmla="*/ 0 h 95"/>
                  <a:gd name="T26" fmla="*/ 0 w 224"/>
                  <a:gd name="T27" fmla="*/ 0 h 95"/>
                  <a:gd name="T28" fmla="*/ 0 w 224"/>
                  <a:gd name="T29" fmla="*/ 0 h 95"/>
                  <a:gd name="T30" fmla="*/ 0 w 224"/>
                  <a:gd name="T31" fmla="*/ 0 h 95"/>
                  <a:gd name="T32" fmla="*/ 0 w 224"/>
                  <a:gd name="T33" fmla="*/ 0 h 95"/>
                  <a:gd name="T34" fmla="*/ 0 w 224"/>
                  <a:gd name="T35" fmla="*/ 0 h 95"/>
                  <a:gd name="T36" fmla="*/ 0 w 224"/>
                  <a:gd name="T37" fmla="*/ 0 h 95"/>
                  <a:gd name="T38" fmla="*/ 0 w 224"/>
                  <a:gd name="T39" fmla="*/ 0 h 95"/>
                  <a:gd name="T40" fmla="*/ 0 w 224"/>
                  <a:gd name="T41" fmla="*/ 0 h 95"/>
                  <a:gd name="T42" fmla="*/ 0 w 224"/>
                  <a:gd name="T43" fmla="*/ 0 h 95"/>
                  <a:gd name="T44" fmla="*/ 0 w 224"/>
                  <a:gd name="T45" fmla="*/ 0 h 95"/>
                  <a:gd name="T46" fmla="*/ 0 w 224"/>
                  <a:gd name="T47" fmla="*/ 0 h 95"/>
                  <a:gd name="T48" fmla="*/ 0 w 224"/>
                  <a:gd name="T49" fmla="*/ 0 h 95"/>
                  <a:gd name="T50" fmla="*/ 0 w 224"/>
                  <a:gd name="T51" fmla="*/ 0 h 95"/>
                  <a:gd name="T52" fmla="*/ 0 w 224"/>
                  <a:gd name="T53" fmla="*/ 0 h 95"/>
                  <a:gd name="T54" fmla="*/ 0 w 224"/>
                  <a:gd name="T55" fmla="*/ 0 h 95"/>
                  <a:gd name="T56" fmla="*/ 0 w 224"/>
                  <a:gd name="T57" fmla="*/ 0 h 95"/>
                  <a:gd name="T58" fmla="*/ 0 w 224"/>
                  <a:gd name="T59" fmla="*/ 0 h 95"/>
                  <a:gd name="T60" fmla="*/ 0 w 224"/>
                  <a:gd name="T61" fmla="*/ 0 h 95"/>
                  <a:gd name="T62" fmla="*/ 0 w 224"/>
                  <a:gd name="T63" fmla="*/ 0 h 95"/>
                  <a:gd name="T64" fmla="*/ 0 w 224"/>
                  <a:gd name="T65" fmla="*/ 0 h 95"/>
                  <a:gd name="T66" fmla="*/ 0 w 224"/>
                  <a:gd name="T67" fmla="*/ 0 h 95"/>
                  <a:gd name="T68" fmla="*/ 0 w 224"/>
                  <a:gd name="T69" fmla="*/ 0 h 95"/>
                  <a:gd name="T70" fmla="*/ 0 w 224"/>
                  <a:gd name="T71" fmla="*/ 0 h 95"/>
                  <a:gd name="T72" fmla="*/ 0 w 224"/>
                  <a:gd name="T73" fmla="*/ 0 h 95"/>
                  <a:gd name="T74" fmla="*/ 0 w 224"/>
                  <a:gd name="T75" fmla="*/ 0 h 95"/>
                  <a:gd name="T76" fmla="*/ 0 w 224"/>
                  <a:gd name="T77" fmla="*/ 0 h 95"/>
                  <a:gd name="T78" fmla="*/ 0 w 224"/>
                  <a:gd name="T79" fmla="*/ 0 h 95"/>
                  <a:gd name="T80" fmla="*/ 0 w 224"/>
                  <a:gd name="T81" fmla="*/ 0 h 95"/>
                  <a:gd name="T82" fmla="*/ 0 w 224"/>
                  <a:gd name="T83" fmla="*/ 0 h 95"/>
                  <a:gd name="T84" fmla="*/ 0 w 224"/>
                  <a:gd name="T85" fmla="*/ 0 h 95"/>
                  <a:gd name="T86" fmla="*/ 0 w 224"/>
                  <a:gd name="T87" fmla="*/ 0 h 95"/>
                  <a:gd name="T88" fmla="*/ 0 w 224"/>
                  <a:gd name="T89" fmla="*/ 0 h 95"/>
                  <a:gd name="T90" fmla="*/ 0 w 224"/>
                  <a:gd name="T91" fmla="*/ 0 h 95"/>
                  <a:gd name="T92" fmla="*/ 0 w 224"/>
                  <a:gd name="T93" fmla="*/ 0 h 95"/>
                  <a:gd name="T94" fmla="*/ 0 w 224"/>
                  <a:gd name="T95" fmla="*/ 0 h 95"/>
                  <a:gd name="T96" fmla="*/ 0 w 224"/>
                  <a:gd name="T97" fmla="*/ 0 h 95"/>
                  <a:gd name="T98" fmla="*/ 0 w 224"/>
                  <a:gd name="T99" fmla="*/ 0 h 95"/>
                  <a:gd name="T100" fmla="*/ 0 w 224"/>
                  <a:gd name="T101" fmla="*/ 0 h 95"/>
                  <a:gd name="T102" fmla="*/ 0 w 224"/>
                  <a:gd name="T103" fmla="*/ 0 h 95"/>
                  <a:gd name="T104" fmla="*/ 0 w 224"/>
                  <a:gd name="T105" fmla="*/ 0 h 95"/>
                  <a:gd name="T106" fmla="*/ 0 w 224"/>
                  <a:gd name="T107" fmla="*/ 0 h 95"/>
                  <a:gd name="T108" fmla="*/ 0 w 224"/>
                  <a:gd name="T109" fmla="*/ 0 h 95"/>
                  <a:gd name="T110" fmla="*/ 0 w 224"/>
                  <a:gd name="T111" fmla="*/ 0 h 95"/>
                  <a:gd name="T112" fmla="*/ 0 w 224"/>
                  <a:gd name="T113" fmla="*/ 0 h 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4"/>
                  <a:gd name="T172" fmla="*/ 0 h 95"/>
                  <a:gd name="T173" fmla="*/ 224 w 224"/>
                  <a:gd name="T174" fmla="*/ 95 h 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6" name="Freeform 69"/>
              <p:cNvSpPr/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0 w 235"/>
                  <a:gd name="T1" fmla="*/ 0 h 106"/>
                  <a:gd name="T2" fmla="*/ 0 w 235"/>
                  <a:gd name="T3" fmla="*/ 0 h 106"/>
                  <a:gd name="T4" fmla="*/ 0 w 235"/>
                  <a:gd name="T5" fmla="*/ 0 h 106"/>
                  <a:gd name="T6" fmla="*/ 0 w 235"/>
                  <a:gd name="T7" fmla="*/ 0 h 106"/>
                  <a:gd name="T8" fmla="*/ 0 w 235"/>
                  <a:gd name="T9" fmla="*/ 0 h 106"/>
                  <a:gd name="T10" fmla="*/ 0 w 235"/>
                  <a:gd name="T11" fmla="*/ 0 h 106"/>
                  <a:gd name="T12" fmla="*/ 0 w 235"/>
                  <a:gd name="T13" fmla="*/ 0 h 106"/>
                  <a:gd name="T14" fmla="*/ 0 w 235"/>
                  <a:gd name="T15" fmla="*/ 0 h 106"/>
                  <a:gd name="T16" fmla="*/ 0 w 235"/>
                  <a:gd name="T17" fmla="*/ 0 h 106"/>
                  <a:gd name="T18" fmla="*/ 0 w 235"/>
                  <a:gd name="T19" fmla="*/ 0 h 106"/>
                  <a:gd name="T20" fmla="*/ 0 w 235"/>
                  <a:gd name="T21" fmla="*/ 0 h 106"/>
                  <a:gd name="T22" fmla="*/ 0 w 235"/>
                  <a:gd name="T23" fmla="*/ 0 h 106"/>
                  <a:gd name="T24" fmla="*/ 0 w 235"/>
                  <a:gd name="T25" fmla="*/ 0 h 106"/>
                  <a:gd name="T26" fmla="*/ 0 w 235"/>
                  <a:gd name="T27" fmla="*/ 0 h 106"/>
                  <a:gd name="T28" fmla="*/ 0 w 235"/>
                  <a:gd name="T29" fmla="*/ 0 h 106"/>
                  <a:gd name="T30" fmla="*/ 0 w 235"/>
                  <a:gd name="T31" fmla="*/ 0 h 106"/>
                  <a:gd name="T32" fmla="*/ 0 w 235"/>
                  <a:gd name="T33" fmla="*/ 0 h 106"/>
                  <a:gd name="T34" fmla="*/ 0 w 235"/>
                  <a:gd name="T35" fmla="*/ 0 h 106"/>
                  <a:gd name="T36" fmla="*/ 0 w 235"/>
                  <a:gd name="T37" fmla="*/ 0 h 106"/>
                  <a:gd name="T38" fmla="*/ 0 w 235"/>
                  <a:gd name="T39" fmla="*/ 0 h 106"/>
                  <a:gd name="T40" fmla="*/ 0 w 235"/>
                  <a:gd name="T41" fmla="*/ 0 h 106"/>
                  <a:gd name="T42" fmla="*/ 0 w 235"/>
                  <a:gd name="T43" fmla="*/ 0 h 106"/>
                  <a:gd name="T44" fmla="*/ 0 w 235"/>
                  <a:gd name="T45" fmla="*/ 0 h 106"/>
                  <a:gd name="T46" fmla="*/ 0 w 235"/>
                  <a:gd name="T47" fmla="*/ 0 h 106"/>
                  <a:gd name="T48" fmla="*/ 0 w 235"/>
                  <a:gd name="T49" fmla="*/ 0 h 106"/>
                  <a:gd name="T50" fmla="*/ 0 w 235"/>
                  <a:gd name="T51" fmla="*/ 0 h 106"/>
                  <a:gd name="T52" fmla="*/ 0 w 235"/>
                  <a:gd name="T53" fmla="*/ 0 h 106"/>
                  <a:gd name="T54" fmla="*/ 0 w 235"/>
                  <a:gd name="T55" fmla="*/ 0 h 106"/>
                  <a:gd name="T56" fmla="*/ 0 w 235"/>
                  <a:gd name="T57" fmla="*/ 0 h 106"/>
                  <a:gd name="T58" fmla="*/ 0 w 235"/>
                  <a:gd name="T59" fmla="*/ 0 h 106"/>
                  <a:gd name="T60" fmla="*/ 0 w 235"/>
                  <a:gd name="T61" fmla="*/ 0 h 106"/>
                  <a:gd name="T62" fmla="*/ 0 w 235"/>
                  <a:gd name="T63" fmla="*/ 0 h 106"/>
                  <a:gd name="T64" fmla="*/ 0 w 235"/>
                  <a:gd name="T65" fmla="*/ 0 h 106"/>
                  <a:gd name="T66" fmla="*/ 0 w 235"/>
                  <a:gd name="T67" fmla="*/ 0 h 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35"/>
                  <a:gd name="T103" fmla="*/ 0 h 106"/>
                  <a:gd name="T104" fmla="*/ 235 w 235"/>
                  <a:gd name="T105" fmla="*/ 106 h 1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7" name="Freeform 70"/>
              <p:cNvSpPr/>
              <p:nvPr/>
            </p:nvSpPr>
            <p:spPr bwMode="auto">
              <a:xfrm>
                <a:off x="1134" y="2671"/>
                <a:ext cx="49" cy="19"/>
              </a:xfrm>
              <a:custGeom>
                <a:avLst/>
                <a:gdLst>
                  <a:gd name="T0" fmla="*/ 0 w 242"/>
                  <a:gd name="T1" fmla="*/ 0 h 114"/>
                  <a:gd name="T2" fmla="*/ 0 w 242"/>
                  <a:gd name="T3" fmla="*/ 0 h 114"/>
                  <a:gd name="T4" fmla="*/ 0 w 242"/>
                  <a:gd name="T5" fmla="*/ 0 h 114"/>
                  <a:gd name="T6" fmla="*/ 0 w 242"/>
                  <a:gd name="T7" fmla="*/ 0 h 114"/>
                  <a:gd name="T8" fmla="*/ 0 w 242"/>
                  <a:gd name="T9" fmla="*/ 0 h 114"/>
                  <a:gd name="T10" fmla="*/ 0 w 242"/>
                  <a:gd name="T11" fmla="*/ 0 h 114"/>
                  <a:gd name="T12" fmla="*/ 0 w 242"/>
                  <a:gd name="T13" fmla="*/ 0 h 114"/>
                  <a:gd name="T14" fmla="*/ 0 w 242"/>
                  <a:gd name="T15" fmla="*/ 0 h 114"/>
                  <a:gd name="T16" fmla="*/ 0 w 242"/>
                  <a:gd name="T17" fmla="*/ 0 h 114"/>
                  <a:gd name="T18" fmla="*/ 0 w 242"/>
                  <a:gd name="T19" fmla="*/ 0 h 114"/>
                  <a:gd name="T20" fmla="*/ 0 w 242"/>
                  <a:gd name="T21" fmla="*/ 0 h 114"/>
                  <a:gd name="T22" fmla="*/ 0 w 242"/>
                  <a:gd name="T23" fmla="*/ 0 h 114"/>
                  <a:gd name="T24" fmla="*/ 0 w 242"/>
                  <a:gd name="T25" fmla="*/ 0 h 114"/>
                  <a:gd name="T26" fmla="*/ 0 w 242"/>
                  <a:gd name="T27" fmla="*/ 0 h 114"/>
                  <a:gd name="T28" fmla="*/ 0 w 242"/>
                  <a:gd name="T29" fmla="*/ 0 h 114"/>
                  <a:gd name="T30" fmla="*/ 0 w 242"/>
                  <a:gd name="T31" fmla="*/ 0 h 114"/>
                  <a:gd name="T32" fmla="*/ 0 w 242"/>
                  <a:gd name="T33" fmla="*/ 0 h 114"/>
                  <a:gd name="T34" fmla="*/ 0 w 242"/>
                  <a:gd name="T35" fmla="*/ 0 h 114"/>
                  <a:gd name="T36" fmla="*/ 0 w 242"/>
                  <a:gd name="T37" fmla="*/ 0 h 114"/>
                  <a:gd name="T38" fmla="*/ 0 w 242"/>
                  <a:gd name="T39" fmla="*/ 0 h 114"/>
                  <a:gd name="T40" fmla="*/ 0 w 242"/>
                  <a:gd name="T41" fmla="*/ 0 h 114"/>
                  <a:gd name="T42" fmla="*/ 0 w 242"/>
                  <a:gd name="T43" fmla="*/ 0 h 114"/>
                  <a:gd name="T44" fmla="*/ 0 w 242"/>
                  <a:gd name="T45" fmla="*/ 0 h 114"/>
                  <a:gd name="T46" fmla="*/ 0 w 242"/>
                  <a:gd name="T47" fmla="*/ 0 h 114"/>
                  <a:gd name="T48" fmla="*/ 0 w 242"/>
                  <a:gd name="T49" fmla="*/ 0 h 114"/>
                  <a:gd name="T50" fmla="*/ 0 w 242"/>
                  <a:gd name="T51" fmla="*/ 0 h 114"/>
                  <a:gd name="T52" fmla="*/ 0 w 242"/>
                  <a:gd name="T53" fmla="*/ 0 h 114"/>
                  <a:gd name="T54" fmla="*/ 0 w 242"/>
                  <a:gd name="T55" fmla="*/ 0 h 114"/>
                  <a:gd name="T56" fmla="*/ 0 w 242"/>
                  <a:gd name="T57" fmla="*/ 0 h 114"/>
                  <a:gd name="T58" fmla="*/ 0 w 242"/>
                  <a:gd name="T59" fmla="*/ 0 h 114"/>
                  <a:gd name="T60" fmla="*/ 0 w 242"/>
                  <a:gd name="T61" fmla="*/ 0 h 114"/>
                  <a:gd name="T62" fmla="*/ 0 w 242"/>
                  <a:gd name="T63" fmla="*/ 0 h 114"/>
                  <a:gd name="T64" fmla="*/ 0 w 242"/>
                  <a:gd name="T65" fmla="*/ 0 h 114"/>
                  <a:gd name="T66" fmla="*/ 0 w 242"/>
                  <a:gd name="T67" fmla="*/ 0 h 114"/>
                  <a:gd name="T68" fmla="*/ 0 w 242"/>
                  <a:gd name="T69" fmla="*/ 0 h 114"/>
                  <a:gd name="T70" fmla="*/ 0 w 242"/>
                  <a:gd name="T71" fmla="*/ 0 h 11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2"/>
                  <a:gd name="T109" fmla="*/ 0 h 114"/>
                  <a:gd name="T110" fmla="*/ 242 w 242"/>
                  <a:gd name="T111" fmla="*/ 114 h 11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8" name="Freeform 71"/>
              <p:cNvSpPr/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0 w 246"/>
                  <a:gd name="T1" fmla="*/ 0 h 123"/>
                  <a:gd name="T2" fmla="*/ 0 w 246"/>
                  <a:gd name="T3" fmla="*/ 0 h 123"/>
                  <a:gd name="T4" fmla="*/ 0 w 246"/>
                  <a:gd name="T5" fmla="*/ 0 h 123"/>
                  <a:gd name="T6" fmla="*/ 0 w 246"/>
                  <a:gd name="T7" fmla="*/ 0 h 123"/>
                  <a:gd name="T8" fmla="*/ 0 w 246"/>
                  <a:gd name="T9" fmla="*/ 0 h 123"/>
                  <a:gd name="T10" fmla="*/ 0 w 246"/>
                  <a:gd name="T11" fmla="*/ 0 h 123"/>
                  <a:gd name="T12" fmla="*/ 0 w 246"/>
                  <a:gd name="T13" fmla="*/ 0 h 123"/>
                  <a:gd name="T14" fmla="*/ 0 w 246"/>
                  <a:gd name="T15" fmla="*/ 0 h 123"/>
                  <a:gd name="T16" fmla="*/ 0 w 246"/>
                  <a:gd name="T17" fmla="*/ 0 h 123"/>
                  <a:gd name="T18" fmla="*/ 0 w 246"/>
                  <a:gd name="T19" fmla="*/ 0 h 123"/>
                  <a:gd name="T20" fmla="*/ 0 w 246"/>
                  <a:gd name="T21" fmla="*/ 0 h 123"/>
                  <a:gd name="T22" fmla="*/ 0 w 246"/>
                  <a:gd name="T23" fmla="*/ 0 h 123"/>
                  <a:gd name="T24" fmla="*/ 0 w 246"/>
                  <a:gd name="T25" fmla="*/ 0 h 123"/>
                  <a:gd name="T26" fmla="*/ 0 w 246"/>
                  <a:gd name="T27" fmla="*/ 0 h 123"/>
                  <a:gd name="T28" fmla="*/ 0 w 246"/>
                  <a:gd name="T29" fmla="*/ 0 h 123"/>
                  <a:gd name="T30" fmla="*/ 0 w 246"/>
                  <a:gd name="T31" fmla="*/ 0 h 123"/>
                  <a:gd name="T32" fmla="*/ 0 w 246"/>
                  <a:gd name="T33" fmla="*/ 0 h 123"/>
                  <a:gd name="T34" fmla="*/ 0 w 246"/>
                  <a:gd name="T35" fmla="*/ 0 h 123"/>
                  <a:gd name="T36" fmla="*/ 0 w 246"/>
                  <a:gd name="T37" fmla="*/ 0 h 123"/>
                  <a:gd name="T38" fmla="*/ 0 w 246"/>
                  <a:gd name="T39" fmla="*/ 0 h 123"/>
                  <a:gd name="T40" fmla="*/ 0 w 246"/>
                  <a:gd name="T41" fmla="*/ 0 h 123"/>
                  <a:gd name="T42" fmla="*/ 0 w 246"/>
                  <a:gd name="T43" fmla="*/ 0 h 123"/>
                  <a:gd name="T44" fmla="*/ 0 w 246"/>
                  <a:gd name="T45" fmla="*/ 0 h 123"/>
                  <a:gd name="T46" fmla="*/ 0 w 246"/>
                  <a:gd name="T47" fmla="*/ 0 h 123"/>
                  <a:gd name="T48" fmla="*/ 0 w 246"/>
                  <a:gd name="T49" fmla="*/ 0 h 123"/>
                  <a:gd name="T50" fmla="*/ 0 w 246"/>
                  <a:gd name="T51" fmla="*/ 0 h 123"/>
                  <a:gd name="T52" fmla="*/ 0 w 246"/>
                  <a:gd name="T53" fmla="*/ 0 h 123"/>
                  <a:gd name="T54" fmla="*/ 0 w 246"/>
                  <a:gd name="T55" fmla="*/ 0 h 123"/>
                  <a:gd name="T56" fmla="*/ 0 w 246"/>
                  <a:gd name="T57" fmla="*/ 0 h 123"/>
                  <a:gd name="T58" fmla="*/ 0 w 246"/>
                  <a:gd name="T59" fmla="*/ 0 h 123"/>
                  <a:gd name="T60" fmla="*/ 0 w 246"/>
                  <a:gd name="T61" fmla="*/ 0 h 123"/>
                  <a:gd name="T62" fmla="*/ 0 w 246"/>
                  <a:gd name="T63" fmla="*/ 0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6"/>
                  <a:gd name="T97" fmla="*/ 0 h 123"/>
                  <a:gd name="T98" fmla="*/ 246 w 246"/>
                  <a:gd name="T99" fmla="*/ 123 h 1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9" name="Freeform 72"/>
              <p:cNvSpPr/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w 249"/>
                  <a:gd name="T33" fmla="*/ 0 h 132"/>
                  <a:gd name="T34" fmla="*/ 0 w 249"/>
                  <a:gd name="T35" fmla="*/ 0 h 132"/>
                  <a:gd name="T36" fmla="*/ 0 w 249"/>
                  <a:gd name="T37" fmla="*/ 0 h 132"/>
                  <a:gd name="T38" fmla="*/ 0 w 249"/>
                  <a:gd name="T39" fmla="*/ 0 h 132"/>
                  <a:gd name="T40" fmla="*/ 0 w 249"/>
                  <a:gd name="T41" fmla="*/ 0 h 132"/>
                  <a:gd name="T42" fmla="*/ 0 w 249"/>
                  <a:gd name="T43" fmla="*/ 0 h 132"/>
                  <a:gd name="T44" fmla="*/ 0 w 249"/>
                  <a:gd name="T45" fmla="*/ 0 h 132"/>
                  <a:gd name="T46" fmla="*/ 0 w 249"/>
                  <a:gd name="T47" fmla="*/ 0 h 132"/>
                  <a:gd name="T48" fmla="*/ 0 w 249"/>
                  <a:gd name="T49" fmla="*/ 0 h 132"/>
                  <a:gd name="T50" fmla="*/ 0 w 249"/>
                  <a:gd name="T51" fmla="*/ 0 h 132"/>
                  <a:gd name="T52" fmla="*/ 0 w 249"/>
                  <a:gd name="T53" fmla="*/ 0 h 132"/>
                  <a:gd name="T54" fmla="*/ 0 w 249"/>
                  <a:gd name="T55" fmla="*/ 0 h 132"/>
                  <a:gd name="T56" fmla="*/ 0 w 249"/>
                  <a:gd name="T57" fmla="*/ 0 h 132"/>
                  <a:gd name="T58" fmla="*/ 0 w 249"/>
                  <a:gd name="T59" fmla="*/ 0 h 132"/>
                  <a:gd name="T60" fmla="*/ 0 w 249"/>
                  <a:gd name="T61" fmla="*/ 0 h 132"/>
                  <a:gd name="T62" fmla="*/ 0 w 249"/>
                  <a:gd name="T63" fmla="*/ 0 h 132"/>
                  <a:gd name="T64" fmla="*/ 0 w 249"/>
                  <a:gd name="T65" fmla="*/ 0 h 1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9"/>
                  <a:gd name="T100" fmla="*/ 0 h 132"/>
                  <a:gd name="T101" fmla="*/ 249 w 249"/>
                  <a:gd name="T102" fmla="*/ 132 h 1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0" name="Freeform 73"/>
              <p:cNvSpPr/>
              <p:nvPr/>
            </p:nvSpPr>
            <p:spPr bwMode="auto">
              <a:xfrm>
                <a:off x="1134" y="2665"/>
                <a:ext cx="51" cy="22"/>
              </a:xfrm>
              <a:custGeom>
                <a:avLst/>
                <a:gdLst>
                  <a:gd name="T0" fmla="*/ 0 w 251"/>
                  <a:gd name="T1" fmla="*/ 0 h 140"/>
                  <a:gd name="T2" fmla="*/ 0 w 251"/>
                  <a:gd name="T3" fmla="*/ 0 h 140"/>
                  <a:gd name="T4" fmla="*/ 0 w 251"/>
                  <a:gd name="T5" fmla="*/ 0 h 140"/>
                  <a:gd name="T6" fmla="*/ 0 w 251"/>
                  <a:gd name="T7" fmla="*/ 0 h 140"/>
                  <a:gd name="T8" fmla="*/ 0 w 251"/>
                  <a:gd name="T9" fmla="*/ 0 h 140"/>
                  <a:gd name="T10" fmla="*/ 0 w 251"/>
                  <a:gd name="T11" fmla="*/ 0 h 140"/>
                  <a:gd name="T12" fmla="*/ 0 w 251"/>
                  <a:gd name="T13" fmla="*/ 0 h 140"/>
                  <a:gd name="T14" fmla="*/ 0 w 251"/>
                  <a:gd name="T15" fmla="*/ 0 h 140"/>
                  <a:gd name="T16" fmla="*/ 0 w 251"/>
                  <a:gd name="T17" fmla="*/ 0 h 140"/>
                  <a:gd name="T18" fmla="*/ 0 w 251"/>
                  <a:gd name="T19" fmla="*/ 0 h 140"/>
                  <a:gd name="T20" fmla="*/ 0 w 251"/>
                  <a:gd name="T21" fmla="*/ 0 h 140"/>
                  <a:gd name="T22" fmla="*/ 0 w 251"/>
                  <a:gd name="T23" fmla="*/ 0 h 140"/>
                  <a:gd name="T24" fmla="*/ 0 w 251"/>
                  <a:gd name="T25" fmla="*/ 0 h 140"/>
                  <a:gd name="T26" fmla="*/ 0 w 251"/>
                  <a:gd name="T27" fmla="*/ 0 h 140"/>
                  <a:gd name="T28" fmla="*/ 0 w 251"/>
                  <a:gd name="T29" fmla="*/ 0 h 140"/>
                  <a:gd name="T30" fmla="*/ 0 w 251"/>
                  <a:gd name="T31" fmla="*/ 0 h 140"/>
                  <a:gd name="T32" fmla="*/ 0 w 251"/>
                  <a:gd name="T33" fmla="*/ 0 h 140"/>
                  <a:gd name="T34" fmla="*/ 0 w 251"/>
                  <a:gd name="T35" fmla="*/ 0 h 140"/>
                  <a:gd name="T36" fmla="*/ 0 w 251"/>
                  <a:gd name="T37" fmla="*/ 0 h 140"/>
                  <a:gd name="T38" fmla="*/ 0 w 251"/>
                  <a:gd name="T39" fmla="*/ 0 h 140"/>
                  <a:gd name="T40" fmla="*/ 0 w 251"/>
                  <a:gd name="T41" fmla="*/ 0 h 140"/>
                  <a:gd name="T42" fmla="*/ 0 w 251"/>
                  <a:gd name="T43" fmla="*/ 0 h 140"/>
                  <a:gd name="T44" fmla="*/ 0 w 251"/>
                  <a:gd name="T45" fmla="*/ 0 h 140"/>
                  <a:gd name="T46" fmla="*/ 0 w 251"/>
                  <a:gd name="T47" fmla="*/ 0 h 140"/>
                  <a:gd name="T48" fmla="*/ 0 w 251"/>
                  <a:gd name="T49" fmla="*/ 0 h 140"/>
                  <a:gd name="T50" fmla="*/ 0 w 251"/>
                  <a:gd name="T51" fmla="*/ 0 h 140"/>
                  <a:gd name="T52" fmla="*/ 0 w 251"/>
                  <a:gd name="T53" fmla="*/ 0 h 140"/>
                  <a:gd name="T54" fmla="*/ 0 w 251"/>
                  <a:gd name="T55" fmla="*/ 0 h 140"/>
                  <a:gd name="T56" fmla="*/ 0 w 251"/>
                  <a:gd name="T57" fmla="*/ 0 h 140"/>
                  <a:gd name="T58" fmla="*/ 0 w 251"/>
                  <a:gd name="T59" fmla="*/ 0 h 140"/>
                  <a:gd name="T60" fmla="*/ 0 w 251"/>
                  <a:gd name="T61" fmla="*/ 0 h 140"/>
                  <a:gd name="T62" fmla="*/ 0 w 251"/>
                  <a:gd name="T63" fmla="*/ 0 h 140"/>
                  <a:gd name="T64" fmla="*/ 0 w 251"/>
                  <a:gd name="T65" fmla="*/ 0 h 140"/>
                  <a:gd name="T66" fmla="*/ 0 w 251"/>
                  <a:gd name="T67" fmla="*/ 0 h 140"/>
                  <a:gd name="T68" fmla="*/ 0 w 251"/>
                  <a:gd name="T69" fmla="*/ 0 h 140"/>
                  <a:gd name="T70" fmla="*/ 0 w 251"/>
                  <a:gd name="T71" fmla="*/ 0 h 1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1"/>
                  <a:gd name="T109" fmla="*/ 0 h 140"/>
                  <a:gd name="T110" fmla="*/ 251 w 251"/>
                  <a:gd name="T111" fmla="*/ 140 h 1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1" name="Freeform 74"/>
              <p:cNvSpPr/>
              <p:nvPr/>
            </p:nvSpPr>
            <p:spPr bwMode="auto">
              <a:xfrm>
                <a:off x="1137" y="2663"/>
                <a:ext cx="50" cy="24"/>
              </a:xfrm>
              <a:custGeom>
                <a:avLst/>
                <a:gdLst>
                  <a:gd name="T0" fmla="*/ 0 w 251"/>
                  <a:gd name="T1" fmla="*/ 0 h 146"/>
                  <a:gd name="T2" fmla="*/ 0 w 251"/>
                  <a:gd name="T3" fmla="*/ 0 h 146"/>
                  <a:gd name="T4" fmla="*/ 0 w 251"/>
                  <a:gd name="T5" fmla="*/ 0 h 146"/>
                  <a:gd name="T6" fmla="*/ 0 w 251"/>
                  <a:gd name="T7" fmla="*/ 0 h 146"/>
                  <a:gd name="T8" fmla="*/ 0 w 251"/>
                  <a:gd name="T9" fmla="*/ 0 h 146"/>
                  <a:gd name="T10" fmla="*/ 0 w 251"/>
                  <a:gd name="T11" fmla="*/ 0 h 146"/>
                  <a:gd name="T12" fmla="*/ 0 w 251"/>
                  <a:gd name="T13" fmla="*/ 0 h 146"/>
                  <a:gd name="T14" fmla="*/ 0 w 251"/>
                  <a:gd name="T15" fmla="*/ 0 h 146"/>
                  <a:gd name="T16" fmla="*/ 0 w 251"/>
                  <a:gd name="T17" fmla="*/ 0 h 146"/>
                  <a:gd name="T18" fmla="*/ 0 w 251"/>
                  <a:gd name="T19" fmla="*/ 0 h 146"/>
                  <a:gd name="T20" fmla="*/ 0 w 251"/>
                  <a:gd name="T21" fmla="*/ 0 h 146"/>
                  <a:gd name="T22" fmla="*/ 0 w 251"/>
                  <a:gd name="T23" fmla="*/ 0 h 146"/>
                  <a:gd name="T24" fmla="*/ 0 w 251"/>
                  <a:gd name="T25" fmla="*/ 0 h 146"/>
                  <a:gd name="T26" fmla="*/ 0 w 251"/>
                  <a:gd name="T27" fmla="*/ 0 h 146"/>
                  <a:gd name="T28" fmla="*/ 0 w 251"/>
                  <a:gd name="T29" fmla="*/ 0 h 146"/>
                  <a:gd name="T30" fmla="*/ 0 w 251"/>
                  <a:gd name="T31" fmla="*/ 0 h 146"/>
                  <a:gd name="T32" fmla="*/ 0 w 251"/>
                  <a:gd name="T33" fmla="*/ 0 h 146"/>
                  <a:gd name="T34" fmla="*/ 0 w 251"/>
                  <a:gd name="T35" fmla="*/ 0 h 146"/>
                  <a:gd name="T36" fmla="*/ 0 w 251"/>
                  <a:gd name="T37" fmla="*/ 0 h 146"/>
                  <a:gd name="T38" fmla="*/ 0 w 251"/>
                  <a:gd name="T39" fmla="*/ 0 h 146"/>
                  <a:gd name="T40" fmla="*/ 0 w 251"/>
                  <a:gd name="T41" fmla="*/ 0 h 146"/>
                  <a:gd name="T42" fmla="*/ 0 w 251"/>
                  <a:gd name="T43" fmla="*/ 0 h 146"/>
                  <a:gd name="T44" fmla="*/ 0 w 251"/>
                  <a:gd name="T45" fmla="*/ 0 h 146"/>
                  <a:gd name="T46" fmla="*/ 0 w 251"/>
                  <a:gd name="T47" fmla="*/ 0 h 146"/>
                  <a:gd name="T48" fmla="*/ 0 w 251"/>
                  <a:gd name="T49" fmla="*/ 0 h 146"/>
                  <a:gd name="T50" fmla="*/ 0 w 251"/>
                  <a:gd name="T51" fmla="*/ 0 h 146"/>
                  <a:gd name="T52" fmla="*/ 0 w 251"/>
                  <a:gd name="T53" fmla="*/ 0 h 146"/>
                  <a:gd name="T54" fmla="*/ 0 w 251"/>
                  <a:gd name="T55" fmla="*/ 0 h 146"/>
                  <a:gd name="T56" fmla="*/ 0 w 251"/>
                  <a:gd name="T57" fmla="*/ 0 h 146"/>
                  <a:gd name="T58" fmla="*/ 0 w 251"/>
                  <a:gd name="T59" fmla="*/ 0 h 146"/>
                  <a:gd name="T60" fmla="*/ 0 w 251"/>
                  <a:gd name="T61" fmla="*/ 0 h 146"/>
                  <a:gd name="T62" fmla="*/ 0 w 251"/>
                  <a:gd name="T63" fmla="*/ 0 h 146"/>
                  <a:gd name="T64" fmla="*/ 0 w 251"/>
                  <a:gd name="T65" fmla="*/ 0 h 146"/>
                  <a:gd name="T66" fmla="*/ 0 w 251"/>
                  <a:gd name="T67" fmla="*/ 0 h 146"/>
                  <a:gd name="T68" fmla="*/ 0 w 251"/>
                  <a:gd name="T69" fmla="*/ 0 h 146"/>
                  <a:gd name="T70" fmla="*/ 0 w 251"/>
                  <a:gd name="T71" fmla="*/ 0 h 146"/>
                  <a:gd name="T72" fmla="*/ 0 w 251"/>
                  <a:gd name="T73" fmla="*/ 0 h 1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1"/>
                  <a:gd name="T112" fmla="*/ 0 h 146"/>
                  <a:gd name="T113" fmla="*/ 251 w 251"/>
                  <a:gd name="T114" fmla="*/ 146 h 14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2" name="Freeform 75"/>
              <p:cNvSpPr/>
              <p:nvPr/>
            </p:nvSpPr>
            <p:spPr bwMode="auto">
              <a:xfrm>
                <a:off x="1138" y="2660"/>
                <a:ext cx="50" cy="25"/>
              </a:xfrm>
              <a:custGeom>
                <a:avLst/>
                <a:gdLst>
                  <a:gd name="T0" fmla="*/ 0 w 249"/>
                  <a:gd name="T1" fmla="*/ 0 h 154"/>
                  <a:gd name="T2" fmla="*/ 0 w 249"/>
                  <a:gd name="T3" fmla="*/ 0 h 154"/>
                  <a:gd name="T4" fmla="*/ 0 w 249"/>
                  <a:gd name="T5" fmla="*/ 0 h 154"/>
                  <a:gd name="T6" fmla="*/ 0 w 249"/>
                  <a:gd name="T7" fmla="*/ 0 h 154"/>
                  <a:gd name="T8" fmla="*/ 0 w 249"/>
                  <a:gd name="T9" fmla="*/ 0 h 154"/>
                  <a:gd name="T10" fmla="*/ 0 w 249"/>
                  <a:gd name="T11" fmla="*/ 0 h 154"/>
                  <a:gd name="T12" fmla="*/ 0 w 249"/>
                  <a:gd name="T13" fmla="*/ 0 h 154"/>
                  <a:gd name="T14" fmla="*/ 0 w 249"/>
                  <a:gd name="T15" fmla="*/ 0 h 154"/>
                  <a:gd name="T16" fmla="*/ 0 w 249"/>
                  <a:gd name="T17" fmla="*/ 0 h 154"/>
                  <a:gd name="T18" fmla="*/ 0 w 249"/>
                  <a:gd name="T19" fmla="*/ 0 h 154"/>
                  <a:gd name="T20" fmla="*/ 0 w 249"/>
                  <a:gd name="T21" fmla="*/ 0 h 154"/>
                  <a:gd name="T22" fmla="*/ 0 w 249"/>
                  <a:gd name="T23" fmla="*/ 0 h 154"/>
                  <a:gd name="T24" fmla="*/ 0 w 249"/>
                  <a:gd name="T25" fmla="*/ 0 h 154"/>
                  <a:gd name="T26" fmla="*/ 0 w 249"/>
                  <a:gd name="T27" fmla="*/ 0 h 154"/>
                  <a:gd name="T28" fmla="*/ 0 w 249"/>
                  <a:gd name="T29" fmla="*/ 0 h 154"/>
                  <a:gd name="T30" fmla="*/ 0 w 249"/>
                  <a:gd name="T31" fmla="*/ 0 h 154"/>
                  <a:gd name="T32" fmla="*/ 0 w 249"/>
                  <a:gd name="T33" fmla="*/ 0 h 154"/>
                  <a:gd name="T34" fmla="*/ 0 w 249"/>
                  <a:gd name="T35" fmla="*/ 0 h 154"/>
                  <a:gd name="T36" fmla="*/ 0 w 249"/>
                  <a:gd name="T37" fmla="*/ 0 h 154"/>
                  <a:gd name="T38" fmla="*/ 0 w 249"/>
                  <a:gd name="T39" fmla="*/ 0 h 154"/>
                  <a:gd name="T40" fmla="*/ 0 w 249"/>
                  <a:gd name="T41" fmla="*/ 0 h 154"/>
                  <a:gd name="T42" fmla="*/ 0 w 249"/>
                  <a:gd name="T43" fmla="*/ 0 h 154"/>
                  <a:gd name="T44" fmla="*/ 0 w 249"/>
                  <a:gd name="T45" fmla="*/ 0 h 154"/>
                  <a:gd name="T46" fmla="*/ 0 w 249"/>
                  <a:gd name="T47" fmla="*/ 0 h 154"/>
                  <a:gd name="T48" fmla="*/ 0 w 249"/>
                  <a:gd name="T49" fmla="*/ 0 h 154"/>
                  <a:gd name="T50" fmla="*/ 0 w 249"/>
                  <a:gd name="T51" fmla="*/ 0 h 154"/>
                  <a:gd name="T52" fmla="*/ 0 w 249"/>
                  <a:gd name="T53" fmla="*/ 0 h 154"/>
                  <a:gd name="T54" fmla="*/ 0 w 249"/>
                  <a:gd name="T55" fmla="*/ 0 h 154"/>
                  <a:gd name="T56" fmla="*/ 0 w 249"/>
                  <a:gd name="T57" fmla="*/ 0 h 154"/>
                  <a:gd name="T58" fmla="*/ 0 w 249"/>
                  <a:gd name="T59" fmla="*/ 0 h 154"/>
                  <a:gd name="T60" fmla="*/ 0 w 249"/>
                  <a:gd name="T61" fmla="*/ 0 h 154"/>
                  <a:gd name="T62" fmla="*/ 0 w 249"/>
                  <a:gd name="T63" fmla="*/ 0 h 154"/>
                  <a:gd name="T64" fmla="*/ 0 w 249"/>
                  <a:gd name="T65" fmla="*/ 0 h 154"/>
                  <a:gd name="T66" fmla="*/ 0 w 249"/>
                  <a:gd name="T67" fmla="*/ 0 h 154"/>
                  <a:gd name="T68" fmla="*/ 0 w 249"/>
                  <a:gd name="T69" fmla="*/ 0 h 154"/>
                  <a:gd name="T70" fmla="*/ 0 w 249"/>
                  <a:gd name="T71" fmla="*/ 0 h 154"/>
                  <a:gd name="T72" fmla="*/ 0 w 249"/>
                  <a:gd name="T73" fmla="*/ 0 h 154"/>
                  <a:gd name="T74" fmla="*/ 0 w 249"/>
                  <a:gd name="T75" fmla="*/ 0 h 154"/>
                  <a:gd name="T76" fmla="*/ 0 w 249"/>
                  <a:gd name="T77" fmla="*/ 0 h 154"/>
                  <a:gd name="T78" fmla="*/ 0 w 249"/>
                  <a:gd name="T79" fmla="*/ 0 h 15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9"/>
                  <a:gd name="T121" fmla="*/ 0 h 154"/>
                  <a:gd name="T122" fmla="*/ 249 w 249"/>
                  <a:gd name="T123" fmla="*/ 154 h 15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3" name="Freeform 76"/>
              <p:cNvSpPr/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0 w 246"/>
                  <a:gd name="T1" fmla="*/ 0 h 159"/>
                  <a:gd name="T2" fmla="*/ 0 w 246"/>
                  <a:gd name="T3" fmla="*/ 0 h 159"/>
                  <a:gd name="T4" fmla="*/ 0 w 246"/>
                  <a:gd name="T5" fmla="*/ 0 h 159"/>
                  <a:gd name="T6" fmla="*/ 0 w 246"/>
                  <a:gd name="T7" fmla="*/ 0 h 159"/>
                  <a:gd name="T8" fmla="*/ 0 w 246"/>
                  <a:gd name="T9" fmla="*/ 0 h 159"/>
                  <a:gd name="T10" fmla="*/ 0 w 246"/>
                  <a:gd name="T11" fmla="*/ 0 h 159"/>
                  <a:gd name="T12" fmla="*/ 0 w 246"/>
                  <a:gd name="T13" fmla="*/ 0 h 159"/>
                  <a:gd name="T14" fmla="*/ 0 w 246"/>
                  <a:gd name="T15" fmla="*/ 0 h 159"/>
                  <a:gd name="T16" fmla="*/ 0 w 246"/>
                  <a:gd name="T17" fmla="*/ 0 h 159"/>
                  <a:gd name="T18" fmla="*/ 0 w 246"/>
                  <a:gd name="T19" fmla="*/ 0 h 159"/>
                  <a:gd name="T20" fmla="*/ 0 w 246"/>
                  <a:gd name="T21" fmla="*/ 0 h 159"/>
                  <a:gd name="T22" fmla="*/ 0 w 246"/>
                  <a:gd name="T23" fmla="*/ 0 h 159"/>
                  <a:gd name="T24" fmla="*/ 0 w 246"/>
                  <a:gd name="T25" fmla="*/ 0 h 159"/>
                  <a:gd name="T26" fmla="*/ 0 w 246"/>
                  <a:gd name="T27" fmla="*/ 0 h 159"/>
                  <a:gd name="T28" fmla="*/ 0 w 246"/>
                  <a:gd name="T29" fmla="*/ 0 h 159"/>
                  <a:gd name="T30" fmla="*/ 0 w 246"/>
                  <a:gd name="T31" fmla="*/ 0 h 159"/>
                  <a:gd name="T32" fmla="*/ 0 w 246"/>
                  <a:gd name="T33" fmla="*/ 0 h 159"/>
                  <a:gd name="T34" fmla="*/ 0 w 246"/>
                  <a:gd name="T35" fmla="*/ 0 h 159"/>
                  <a:gd name="T36" fmla="*/ 0 w 246"/>
                  <a:gd name="T37" fmla="*/ 0 h 159"/>
                  <a:gd name="T38" fmla="*/ 0 w 246"/>
                  <a:gd name="T39" fmla="*/ 0 h 159"/>
                  <a:gd name="T40" fmla="*/ 0 w 246"/>
                  <a:gd name="T41" fmla="*/ 0 h 159"/>
                  <a:gd name="T42" fmla="*/ 0 w 246"/>
                  <a:gd name="T43" fmla="*/ 0 h 159"/>
                  <a:gd name="T44" fmla="*/ 0 w 246"/>
                  <a:gd name="T45" fmla="*/ 0 h 159"/>
                  <a:gd name="T46" fmla="*/ 0 w 246"/>
                  <a:gd name="T47" fmla="*/ 0 h 159"/>
                  <a:gd name="T48" fmla="*/ 0 w 246"/>
                  <a:gd name="T49" fmla="*/ 0 h 159"/>
                  <a:gd name="T50" fmla="*/ 0 w 246"/>
                  <a:gd name="T51" fmla="*/ 0 h 159"/>
                  <a:gd name="T52" fmla="*/ 0 w 246"/>
                  <a:gd name="T53" fmla="*/ 0 h 159"/>
                  <a:gd name="T54" fmla="*/ 0 w 246"/>
                  <a:gd name="T55" fmla="*/ 0 h 159"/>
                  <a:gd name="T56" fmla="*/ 0 w 246"/>
                  <a:gd name="T57" fmla="*/ 0 h 159"/>
                  <a:gd name="T58" fmla="*/ 0 w 246"/>
                  <a:gd name="T59" fmla="*/ 0 h 159"/>
                  <a:gd name="T60" fmla="*/ 0 w 246"/>
                  <a:gd name="T61" fmla="*/ 0 h 159"/>
                  <a:gd name="T62" fmla="*/ 0 w 246"/>
                  <a:gd name="T63" fmla="*/ 0 h 159"/>
                  <a:gd name="T64" fmla="*/ 0 w 246"/>
                  <a:gd name="T65" fmla="*/ 0 h 159"/>
                  <a:gd name="T66" fmla="*/ 0 w 246"/>
                  <a:gd name="T67" fmla="*/ 0 h 159"/>
                  <a:gd name="T68" fmla="*/ 0 w 246"/>
                  <a:gd name="T69" fmla="*/ 0 h 159"/>
                  <a:gd name="T70" fmla="*/ 0 w 246"/>
                  <a:gd name="T71" fmla="*/ 0 h 159"/>
                  <a:gd name="T72" fmla="*/ 0 w 246"/>
                  <a:gd name="T73" fmla="*/ 0 h 159"/>
                  <a:gd name="T74" fmla="*/ 0 w 246"/>
                  <a:gd name="T75" fmla="*/ 0 h 159"/>
                  <a:gd name="T76" fmla="*/ 0 w 246"/>
                  <a:gd name="T77" fmla="*/ 0 h 159"/>
                  <a:gd name="T78" fmla="*/ 0 w 246"/>
                  <a:gd name="T79" fmla="*/ 0 h 159"/>
                  <a:gd name="T80" fmla="*/ 0 w 246"/>
                  <a:gd name="T81" fmla="*/ 0 h 159"/>
                  <a:gd name="T82" fmla="*/ 0 w 246"/>
                  <a:gd name="T83" fmla="*/ 0 h 159"/>
                  <a:gd name="T84" fmla="*/ 0 w 246"/>
                  <a:gd name="T85" fmla="*/ 0 h 159"/>
                  <a:gd name="T86" fmla="*/ 0 w 246"/>
                  <a:gd name="T87" fmla="*/ 0 h 1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6"/>
                  <a:gd name="T133" fmla="*/ 0 h 159"/>
                  <a:gd name="T134" fmla="*/ 246 w 246"/>
                  <a:gd name="T135" fmla="*/ 159 h 15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4" name="Freeform 77"/>
              <p:cNvSpPr/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0 w 243"/>
                  <a:gd name="T1" fmla="*/ 0 h 164"/>
                  <a:gd name="T2" fmla="*/ 0 w 243"/>
                  <a:gd name="T3" fmla="*/ 0 h 164"/>
                  <a:gd name="T4" fmla="*/ 0 w 243"/>
                  <a:gd name="T5" fmla="*/ 0 h 164"/>
                  <a:gd name="T6" fmla="*/ 0 w 243"/>
                  <a:gd name="T7" fmla="*/ 0 h 164"/>
                  <a:gd name="T8" fmla="*/ 0 w 243"/>
                  <a:gd name="T9" fmla="*/ 0 h 164"/>
                  <a:gd name="T10" fmla="*/ 0 w 243"/>
                  <a:gd name="T11" fmla="*/ 0 h 164"/>
                  <a:gd name="T12" fmla="*/ 0 w 243"/>
                  <a:gd name="T13" fmla="*/ 0 h 164"/>
                  <a:gd name="T14" fmla="*/ 0 w 243"/>
                  <a:gd name="T15" fmla="*/ 0 h 164"/>
                  <a:gd name="T16" fmla="*/ 0 w 243"/>
                  <a:gd name="T17" fmla="*/ 0 h 164"/>
                  <a:gd name="T18" fmla="*/ 0 w 243"/>
                  <a:gd name="T19" fmla="*/ 0 h 164"/>
                  <a:gd name="T20" fmla="*/ 0 w 243"/>
                  <a:gd name="T21" fmla="*/ 0 h 164"/>
                  <a:gd name="T22" fmla="*/ 0 w 243"/>
                  <a:gd name="T23" fmla="*/ 0 h 164"/>
                  <a:gd name="T24" fmla="*/ 0 w 243"/>
                  <a:gd name="T25" fmla="*/ 0 h 164"/>
                  <a:gd name="T26" fmla="*/ 0 w 243"/>
                  <a:gd name="T27" fmla="*/ 0 h 164"/>
                  <a:gd name="T28" fmla="*/ 0 w 243"/>
                  <a:gd name="T29" fmla="*/ 0 h 164"/>
                  <a:gd name="T30" fmla="*/ 0 w 243"/>
                  <a:gd name="T31" fmla="*/ 0 h 164"/>
                  <a:gd name="T32" fmla="*/ 0 w 243"/>
                  <a:gd name="T33" fmla="*/ 0 h 164"/>
                  <a:gd name="T34" fmla="*/ 0 w 243"/>
                  <a:gd name="T35" fmla="*/ 0 h 164"/>
                  <a:gd name="T36" fmla="*/ 0 w 243"/>
                  <a:gd name="T37" fmla="*/ 0 h 164"/>
                  <a:gd name="T38" fmla="*/ 0 w 243"/>
                  <a:gd name="T39" fmla="*/ 0 h 164"/>
                  <a:gd name="T40" fmla="*/ 0 w 243"/>
                  <a:gd name="T41" fmla="*/ 0 h 164"/>
                  <a:gd name="T42" fmla="*/ 0 w 243"/>
                  <a:gd name="T43" fmla="*/ 0 h 164"/>
                  <a:gd name="T44" fmla="*/ 0 w 243"/>
                  <a:gd name="T45" fmla="*/ 0 h 164"/>
                  <a:gd name="T46" fmla="*/ 0 w 243"/>
                  <a:gd name="T47" fmla="*/ 0 h 164"/>
                  <a:gd name="T48" fmla="*/ 0 w 243"/>
                  <a:gd name="T49" fmla="*/ 0 h 164"/>
                  <a:gd name="T50" fmla="*/ 0 w 243"/>
                  <a:gd name="T51" fmla="*/ 0 h 164"/>
                  <a:gd name="T52" fmla="*/ 0 w 243"/>
                  <a:gd name="T53" fmla="*/ 0 h 164"/>
                  <a:gd name="T54" fmla="*/ 0 w 243"/>
                  <a:gd name="T55" fmla="*/ 0 h 164"/>
                  <a:gd name="T56" fmla="*/ 0 w 243"/>
                  <a:gd name="T57" fmla="*/ 0 h 164"/>
                  <a:gd name="T58" fmla="*/ 0 w 243"/>
                  <a:gd name="T59" fmla="*/ 0 h 164"/>
                  <a:gd name="T60" fmla="*/ 0 w 243"/>
                  <a:gd name="T61" fmla="*/ 0 h 164"/>
                  <a:gd name="T62" fmla="*/ 0 w 243"/>
                  <a:gd name="T63" fmla="*/ 0 h 164"/>
                  <a:gd name="T64" fmla="*/ 0 w 243"/>
                  <a:gd name="T65" fmla="*/ 0 h 164"/>
                  <a:gd name="T66" fmla="*/ 0 w 243"/>
                  <a:gd name="T67" fmla="*/ 0 h 164"/>
                  <a:gd name="T68" fmla="*/ 0 w 243"/>
                  <a:gd name="T69" fmla="*/ 0 h 164"/>
                  <a:gd name="T70" fmla="*/ 0 w 243"/>
                  <a:gd name="T71" fmla="*/ 0 h 164"/>
                  <a:gd name="T72" fmla="*/ 0 w 243"/>
                  <a:gd name="T73" fmla="*/ 0 h 164"/>
                  <a:gd name="T74" fmla="*/ 0 w 243"/>
                  <a:gd name="T75" fmla="*/ 0 h 164"/>
                  <a:gd name="T76" fmla="*/ 0 w 243"/>
                  <a:gd name="T77" fmla="*/ 0 h 164"/>
                  <a:gd name="T78" fmla="*/ 0 w 243"/>
                  <a:gd name="T79" fmla="*/ 0 h 164"/>
                  <a:gd name="T80" fmla="*/ 0 w 243"/>
                  <a:gd name="T81" fmla="*/ 0 h 164"/>
                  <a:gd name="T82" fmla="*/ 0 w 243"/>
                  <a:gd name="T83" fmla="*/ 0 h 164"/>
                  <a:gd name="T84" fmla="*/ 0 w 243"/>
                  <a:gd name="T85" fmla="*/ 0 h 164"/>
                  <a:gd name="T86" fmla="*/ 0 w 243"/>
                  <a:gd name="T87" fmla="*/ 0 h 164"/>
                  <a:gd name="T88" fmla="*/ 0 w 243"/>
                  <a:gd name="T89" fmla="*/ 0 h 164"/>
                  <a:gd name="T90" fmla="*/ 0 w 243"/>
                  <a:gd name="T91" fmla="*/ 0 h 164"/>
                  <a:gd name="T92" fmla="*/ 0 w 243"/>
                  <a:gd name="T93" fmla="*/ 0 h 164"/>
                  <a:gd name="T94" fmla="*/ 0 w 243"/>
                  <a:gd name="T95" fmla="*/ 0 h 1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43"/>
                  <a:gd name="T145" fmla="*/ 0 h 164"/>
                  <a:gd name="T146" fmla="*/ 243 w 243"/>
                  <a:gd name="T147" fmla="*/ 164 h 1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5" name="Freeform 78"/>
              <p:cNvSpPr/>
              <p:nvPr/>
            </p:nvSpPr>
            <p:spPr bwMode="auto">
              <a:xfrm>
                <a:off x="1139" y="2652"/>
                <a:ext cx="48" cy="28"/>
              </a:xfrm>
              <a:custGeom>
                <a:avLst/>
                <a:gdLst>
                  <a:gd name="T0" fmla="*/ 0 w 238"/>
                  <a:gd name="T1" fmla="*/ 0 h 169"/>
                  <a:gd name="T2" fmla="*/ 0 w 238"/>
                  <a:gd name="T3" fmla="*/ 0 h 169"/>
                  <a:gd name="T4" fmla="*/ 0 w 238"/>
                  <a:gd name="T5" fmla="*/ 0 h 169"/>
                  <a:gd name="T6" fmla="*/ 0 w 238"/>
                  <a:gd name="T7" fmla="*/ 0 h 169"/>
                  <a:gd name="T8" fmla="*/ 0 w 238"/>
                  <a:gd name="T9" fmla="*/ 0 h 169"/>
                  <a:gd name="T10" fmla="*/ 0 w 238"/>
                  <a:gd name="T11" fmla="*/ 0 h 169"/>
                  <a:gd name="T12" fmla="*/ 0 w 238"/>
                  <a:gd name="T13" fmla="*/ 0 h 169"/>
                  <a:gd name="T14" fmla="*/ 0 w 238"/>
                  <a:gd name="T15" fmla="*/ 0 h 169"/>
                  <a:gd name="T16" fmla="*/ 0 w 238"/>
                  <a:gd name="T17" fmla="*/ 0 h 169"/>
                  <a:gd name="T18" fmla="*/ 0 w 238"/>
                  <a:gd name="T19" fmla="*/ 0 h 169"/>
                  <a:gd name="T20" fmla="*/ 0 w 238"/>
                  <a:gd name="T21" fmla="*/ 0 h 169"/>
                  <a:gd name="T22" fmla="*/ 0 w 238"/>
                  <a:gd name="T23" fmla="*/ 0 h 169"/>
                  <a:gd name="T24" fmla="*/ 0 w 238"/>
                  <a:gd name="T25" fmla="*/ 0 h 169"/>
                  <a:gd name="T26" fmla="*/ 0 w 238"/>
                  <a:gd name="T27" fmla="*/ 0 h 169"/>
                  <a:gd name="T28" fmla="*/ 0 w 238"/>
                  <a:gd name="T29" fmla="*/ 0 h 169"/>
                  <a:gd name="T30" fmla="*/ 0 w 238"/>
                  <a:gd name="T31" fmla="*/ 0 h 169"/>
                  <a:gd name="T32" fmla="*/ 0 w 238"/>
                  <a:gd name="T33" fmla="*/ 0 h 169"/>
                  <a:gd name="T34" fmla="*/ 0 w 238"/>
                  <a:gd name="T35" fmla="*/ 0 h 169"/>
                  <a:gd name="T36" fmla="*/ 0 w 238"/>
                  <a:gd name="T37" fmla="*/ 0 h 169"/>
                  <a:gd name="T38" fmla="*/ 0 w 238"/>
                  <a:gd name="T39" fmla="*/ 0 h 169"/>
                  <a:gd name="T40" fmla="*/ 0 w 238"/>
                  <a:gd name="T41" fmla="*/ 0 h 169"/>
                  <a:gd name="T42" fmla="*/ 0 w 238"/>
                  <a:gd name="T43" fmla="*/ 0 h 169"/>
                  <a:gd name="T44" fmla="*/ 0 w 238"/>
                  <a:gd name="T45" fmla="*/ 0 h 169"/>
                  <a:gd name="T46" fmla="*/ 0 w 238"/>
                  <a:gd name="T47" fmla="*/ 0 h 169"/>
                  <a:gd name="T48" fmla="*/ 0 w 238"/>
                  <a:gd name="T49" fmla="*/ 0 h 169"/>
                  <a:gd name="T50" fmla="*/ 0 w 238"/>
                  <a:gd name="T51" fmla="*/ 0 h 169"/>
                  <a:gd name="T52" fmla="*/ 0 w 238"/>
                  <a:gd name="T53" fmla="*/ 0 h 169"/>
                  <a:gd name="T54" fmla="*/ 0 w 238"/>
                  <a:gd name="T55" fmla="*/ 0 h 169"/>
                  <a:gd name="T56" fmla="*/ 0 w 238"/>
                  <a:gd name="T57" fmla="*/ 0 h 169"/>
                  <a:gd name="T58" fmla="*/ 0 w 238"/>
                  <a:gd name="T59" fmla="*/ 0 h 169"/>
                  <a:gd name="T60" fmla="*/ 0 w 238"/>
                  <a:gd name="T61" fmla="*/ 0 h 169"/>
                  <a:gd name="T62" fmla="*/ 0 w 238"/>
                  <a:gd name="T63" fmla="*/ 0 h 169"/>
                  <a:gd name="T64" fmla="*/ 0 w 238"/>
                  <a:gd name="T65" fmla="*/ 0 h 169"/>
                  <a:gd name="T66" fmla="*/ 0 w 238"/>
                  <a:gd name="T67" fmla="*/ 0 h 169"/>
                  <a:gd name="T68" fmla="*/ 0 w 238"/>
                  <a:gd name="T69" fmla="*/ 0 h 169"/>
                  <a:gd name="T70" fmla="*/ 0 w 238"/>
                  <a:gd name="T71" fmla="*/ 0 h 169"/>
                  <a:gd name="T72" fmla="*/ 0 w 238"/>
                  <a:gd name="T73" fmla="*/ 0 h 169"/>
                  <a:gd name="T74" fmla="*/ 0 w 238"/>
                  <a:gd name="T75" fmla="*/ 0 h 169"/>
                  <a:gd name="T76" fmla="*/ 0 w 238"/>
                  <a:gd name="T77" fmla="*/ 0 h 169"/>
                  <a:gd name="T78" fmla="*/ 0 w 238"/>
                  <a:gd name="T79" fmla="*/ 0 h 169"/>
                  <a:gd name="T80" fmla="*/ 0 w 238"/>
                  <a:gd name="T81" fmla="*/ 0 h 169"/>
                  <a:gd name="T82" fmla="*/ 0 w 238"/>
                  <a:gd name="T83" fmla="*/ 0 h 169"/>
                  <a:gd name="T84" fmla="*/ 0 w 238"/>
                  <a:gd name="T85" fmla="*/ 0 h 169"/>
                  <a:gd name="T86" fmla="*/ 0 w 238"/>
                  <a:gd name="T87" fmla="*/ 0 h 169"/>
                  <a:gd name="T88" fmla="*/ 0 w 238"/>
                  <a:gd name="T89" fmla="*/ 0 h 169"/>
                  <a:gd name="T90" fmla="*/ 0 w 238"/>
                  <a:gd name="T91" fmla="*/ 0 h 169"/>
                  <a:gd name="T92" fmla="*/ 0 w 238"/>
                  <a:gd name="T93" fmla="*/ 0 h 169"/>
                  <a:gd name="T94" fmla="*/ 0 w 238"/>
                  <a:gd name="T95" fmla="*/ 0 h 169"/>
                  <a:gd name="T96" fmla="*/ 0 w 238"/>
                  <a:gd name="T97" fmla="*/ 0 h 169"/>
                  <a:gd name="T98" fmla="*/ 0 w 238"/>
                  <a:gd name="T99" fmla="*/ 0 h 169"/>
                  <a:gd name="T100" fmla="*/ 0 w 238"/>
                  <a:gd name="T101" fmla="*/ 0 h 169"/>
                  <a:gd name="T102" fmla="*/ 0 w 238"/>
                  <a:gd name="T103" fmla="*/ 0 h 16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"/>
                  <a:gd name="T157" fmla="*/ 0 h 169"/>
                  <a:gd name="T158" fmla="*/ 238 w 238"/>
                  <a:gd name="T159" fmla="*/ 169 h 16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6" name="Freeform 79"/>
              <p:cNvSpPr/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0 w 232"/>
                  <a:gd name="T1" fmla="*/ 0 h 174"/>
                  <a:gd name="T2" fmla="*/ 0 w 232"/>
                  <a:gd name="T3" fmla="*/ 0 h 174"/>
                  <a:gd name="T4" fmla="*/ 0 w 232"/>
                  <a:gd name="T5" fmla="*/ 0 h 174"/>
                  <a:gd name="T6" fmla="*/ 0 w 232"/>
                  <a:gd name="T7" fmla="*/ 0 h 174"/>
                  <a:gd name="T8" fmla="*/ 0 w 232"/>
                  <a:gd name="T9" fmla="*/ 0 h 174"/>
                  <a:gd name="T10" fmla="*/ 0 w 232"/>
                  <a:gd name="T11" fmla="*/ 0 h 174"/>
                  <a:gd name="T12" fmla="*/ 0 w 232"/>
                  <a:gd name="T13" fmla="*/ 0 h 174"/>
                  <a:gd name="T14" fmla="*/ 0 w 232"/>
                  <a:gd name="T15" fmla="*/ 0 h 174"/>
                  <a:gd name="T16" fmla="*/ 0 w 232"/>
                  <a:gd name="T17" fmla="*/ 0 h 174"/>
                  <a:gd name="T18" fmla="*/ 0 w 232"/>
                  <a:gd name="T19" fmla="*/ 0 h 174"/>
                  <a:gd name="T20" fmla="*/ 0 w 232"/>
                  <a:gd name="T21" fmla="*/ 0 h 174"/>
                  <a:gd name="T22" fmla="*/ 0 w 232"/>
                  <a:gd name="T23" fmla="*/ 0 h 174"/>
                  <a:gd name="T24" fmla="*/ 0 w 232"/>
                  <a:gd name="T25" fmla="*/ 0 h 174"/>
                  <a:gd name="T26" fmla="*/ 0 w 232"/>
                  <a:gd name="T27" fmla="*/ 0 h 174"/>
                  <a:gd name="T28" fmla="*/ 0 w 232"/>
                  <a:gd name="T29" fmla="*/ 0 h 174"/>
                  <a:gd name="T30" fmla="*/ 0 w 232"/>
                  <a:gd name="T31" fmla="*/ 0 h 174"/>
                  <a:gd name="T32" fmla="*/ 0 w 232"/>
                  <a:gd name="T33" fmla="*/ 0 h 174"/>
                  <a:gd name="T34" fmla="*/ 0 w 232"/>
                  <a:gd name="T35" fmla="*/ 0 h 174"/>
                  <a:gd name="T36" fmla="*/ 0 w 232"/>
                  <a:gd name="T37" fmla="*/ 0 h 174"/>
                  <a:gd name="T38" fmla="*/ 0 w 232"/>
                  <a:gd name="T39" fmla="*/ 0 h 174"/>
                  <a:gd name="T40" fmla="*/ 0 w 232"/>
                  <a:gd name="T41" fmla="*/ 0 h 174"/>
                  <a:gd name="T42" fmla="*/ 0 w 232"/>
                  <a:gd name="T43" fmla="*/ 0 h 174"/>
                  <a:gd name="T44" fmla="*/ 0 w 232"/>
                  <a:gd name="T45" fmla="*/ 0 h 174"/>
                  <a:gd name="T46" fmla="*/ 0 w 232"/>
                  <a:gd name="T47" fmla="*/ 0 h 174"/>
                  <a:gd name="T48" fmla="*/ 0 w 232"/>
                  <a:gd name="T49" fmla="*/ 0 h 174"/>
                  <a:gd name="T50" fmla="*/ 0 w 232"/>
                  <a:gd name="T51" fmla="*/ 0 h 174"/>
                  <a:gd name="T52" fmla="*/ 0 w 232"/>
                  <a:gd name="T53" fmla="*/ 0 h 174"/>
                  <a:gd name="T54" fmla="*/ 0 w 232"/>
                  <a:gd name="T55" fmla="*/ 0 h 174"/>
                  <a:gd name="T56" fmla="*/ 0 w 232"/>
                  <a:gd name="T57" fmla="*/ 0 h 174"/>
                  <a:gd name="T58" fmla="*/ 0 w 232"/>
                  <a:gd name="T59" fmla="*/ 0 h 174"/>
                  <a:gd name="T60" fmla="*/ 0 w 232"/>
                  <a:gd name="T61" fmla="*/ 0 h 174"/>
                  <a:gd name="T62" fmla="*/ 0 w 232"/>
                  <a:gd name="T63" fmla="*/ 0 h 174"/>
                  <a:gd name="T64" fmla="*/ 0 w 232"/>
                  <a:gd name="T65" fmla="*/ 0 h 174"/>
                  <a:gd name="T66" fmla="*/ 0 w 232"/>
                  <a:gd name="T67" fmla="*/ 0 h 174"/>
                  <a:gd name="T68" fmla="*/ 0 w 232"/>
                  <a:gd name="T69" fmla="*/ 0 h 174"/>
                  <a:gd name="T70" fmla="*/ 0 w 232"/>
                  <a:gd name="T71" fmla="*/ 0 h 174"/>
                  <a:gd name="T72" fmla="*/ 0 w 232"/>
                  <a:gd name="T73" fmla="*/ 0 h 174"/>
                  <a:gd name="T74" fmla="*/ 0 w 232"/>
                  <a:gd name="T75" fmla="*/ 0 h 174"/>
                  <a:gd name="T76" fmla="*/ 0 w 232"/>
                  <a:gd name="T77" fmla="*/ 0 h 174"/>
                  <a:gd name="T78" fmla="*/ 0 w 232"/>
                  <a:gd name="T79" fmla="*/ 0 h 174"/>
                  <a:gd name="T80" fmla="*/ 0 w 232"/>
                  <a:gd name="T81" fmla="*/ 0 h 174"/>
                  <a:gd name="T82" fmla="*/ 0 w 232"/>
                  <a:gd name="T83" fmla="*/ 0 h 174"/>
                  <a:gd name="T84" fmla="*/ 0 w 232"/>
                  <a:gd name="T85" fmla="*/ 0 h 174"/>
                  <a:gd name="T86" fmla="*/ 0 w 232"/>
                  <a:gd name="T87" fmla="*/ 0 h 174"/>
                  <a:gd name="T88" fmla="*/ 0 w 232"/>
                  <a:gd name="T89" fmla="*/ 0 h 174"/>
                  <a:gd name="T90" fmla="*/ 0 w 232"/>
                  <a:gd name="T91" fmla="*/ 0 h 174"/>
                  <a:gd name="T92" fmla="*/ 0 w 232"/>
                  <a:gd name="T93" fmla="*/ 0 h 174"/>
                  <a:gd name="T94" fmla="*/ 0 w 232"/>
                  <a:gd name="T95" fmla="*/ 0 h 17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32"/>
                  <a:gd name="T145" fmla="*/ 0 h 174"/>
                  <a:gd name="T146" fmla="*/ 232 w 232"/>
                  <a:gd name="T147" fmla="*/ 174 h 17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7" name="Freeform 80"/>
              <p:cNvSpPr/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0 w 225"/>
                  <a:gd name="T1" fmla="*/ 0 h 176"/>
                  <a:gd name="T2" fmla="*/ 0 w 225"/>
                  <a:gd name="T3" fmla="*/ 0 h 176"/>
                  <a:gd name="T4" fmla="*/ 0 w 225"/>
                  <a:gd name="T5" fmla="*/ 0 h 176"/>
                  <a:gd name="T6" fmla="*/ 0 w 225"/>
                  <a:gd name="T7" fmla="*/ 0 h 176"/>
                  <a:gd name="T8" fmla="*/ 0 w 225"/>
                  <a:gd name="T9" fmla="*/ 0 h 176"/>
                  <a:gd name="T10" fmla="*/ 0 w 225"/>
                  <a:gd name="T11" fmla="*/ 0 h 176"/>
                  <a:gd name="T12" fmla="*/ 0 w 225"/>
                  <a:gd name="T13" fmla="*/ 0 h 176"/>
                  <a:gd name="T14" fmla="*/ 0 w 225"/>
                  <a:gd name="T15" fmla="*/ 0 h 176"/>
                  <a:gd name="T16" fmla="*/ 0 w 225"/>
                  <a:gd name="T17" fmla="*/ 0 h 176"/>
                  <a:gd name="T18" fmla="*/ 0 w 225"/>
                  <a:gd name="T19" fmla="*/ 0 h 176"/>
                  <a:gd name="T20" fmla="*/ 0 w 225"/>
                  <a:gd name="T21" fmla="*/ 0 h 176"/>
                  <a:gd name="T22" fmla="*/ 0 w 225"/>
                  <a:gd name="T23" fmla="*/ 0 h 176"/>
                  <a:gd name="T24" fmla="*/ 0 w 225"/>
                  <a:gd name="T25" fmla="*/ 0 h 176"/>
                  <a:gd name="T26" fmla="*/ 0 w 225"/>
                  <a:gd name="T27" fmla="*/ 0 h 176"/>
                  <a:gd name="T28" fmla="*/ 0 w 225"/>
                  <a:gd name="T29" fmla="*/ 0 h 176"/>
                  <a:gd name="T30" fmla="*/ 0 w 225"/>
                  <a:gd name="T31" fmla="*/ 0 h 176"/>
                  <a:gd name="T32" fmla="*/ 0 w 225"/>
                  <a:gd name="T33" fmla="*/ 0 h 176"/>
                  <a:gd name="T34" fmla="*/ 0 w 225"/>
                  <a:gd name="T35" fmla="*/ 0 h 176"/>
                  <a:gd name="T36" fmla="*/ 0 w 225"/>
                  <a:gd name="T37" fmla="*/ 0 h 176"/>
                  <a:gd name="T38" fmla="*/ 0 w 225"/>
                  <a:gd name="T39" fmla="*/ 0 h 176"/>
                  <a:gd name="T40" fmla="*/ 0 w 225"/>
                  <a:gd name="T41" fmla="*/ 0 h 176"/>
                  <a:gd name="T42" fmla="*/ 0 w 225"/>
                  <a:gd name="T43" fmla="*/ 0 h 176"/>
                  <a:gd name="T44" fmla="*/ 0 w 225"/>
                  <a:gd name="T45" fmla="*/ 0 h 176"/>
                  <a:gd name="T46" fmla="*/ 0 w 225"/>
                  <a:gd name="T47" fmla="*/ 0 h 176"/>
                  <a:gd name="T48" fmla="*/ 0 w 225"/>
                  <a:gd name="T49" fmla="*/ 0 h 176"/>
                  <a:gd name="T50" fmla="*/ 0 w 225"/>
                  <a:gd name="T51" fmla="*/ 0 h 176"/>
                  <a:gd name="T52" fmla="*/ 0 w 225"/>
                  <a:gd name="T53" fmla="*/ 0 h 176"/>
                  <a:gd name="T54" fmla="*/ 0 w 225"/>
                  <a:gd name="T55" fmla="*/ 0 h 176"/>
                  <a:gd name="T56" fmla="*/ 0 w 225"/>
                  <a:gd name="T57" fmla="*/ 0 h 176"/>
                  <a:gd name="T58" fmla="*/ 0 w 225"/>
                  <a:gd name="T59" fmla="*/ 0 h 176"/>
                  <a:gd name="T60" fmla="*/ 0 w 225"/>
                  <a:gd name="T61" fmla="*/ 0 h 176"/>
                  <a:gd name="T62" fmla="*/ 0 w 225"/>
                  <a:gd name="T63" fmla="*/ 0 h 176"/>
                  <a:gd name="T64" fmla="*/ 0 w 225"/>
                  <a:gd name="T65" fmla="*/ 0 h 176"/>
                  <a:gd name="T66" fmla="*/ 0 w 225"/>
                  <a:gd name="T67" fmla="*/ 0 h 176"/>
                  <a:gd name="T68" fmla="*/ 0 w 225"/>
                  <a:gd name="T69" fmla="*/ 0 h 176"/>
                  <a:gd name="T70" fmla="*/ 0 w 225"/>
                  <a:gd name="T71" fmla="*/ 0 h 176"/>
                  <a:gd name="T72" fmla="*/ 0 w 225"/>
                  <a:gd name="T73" fmla="*/ 0 h 176"/>
                  <a:gd name="T74" fmla="*/ 0 w 225"/>
                  <a:gd name="T75" fmla="*/ 0 h 176"/>
                  <a:gd name="T76" fmla="*/ 0 w 225"/>
                  <a:gd name="T77" fmla="*/ 0 h 176"/>
                  <a:gd name="T78" fmla="*/ 0 w 225"/>
                  <a:gd name="T79" fmla="*/ 0 h 176"/>
                  <a:gd name="T80" fmla="*/ 0 w 225"/>
                  <a:gd name="T81" fmla="*/ 0 h 176"/>
                  <a:gd name="T82" fmla="*/ 0 w 225"/>
                  <a:gd name="T83" fmla="*/ 0 h 176"/>
                  <a:gd name="T84" fmla="*/ 0 w 225"/>
                  <a:gd name="T85" fmla="*/ 0 h 176"/>
                  <a:gd name="T86" fmla="*/ 0 w 225"/>
                  <a:gd name="T87" fmla="*/ 0 h 176"/>
                  <a:gd name="T88" fmla="*/ 0 w 225"/>
                  <a:gd name="T89" fmla="*/ 0 h 176"/>
                  <a:gd name="T90" fmla="*/ 0 w 225"/>
                  <a:gd name="T91" fmla="*/ 0 h 176"/>
                  <a:gd name="T92" fmla="*/ 0 w 225"/>
                  <a:gd name="T93" fmla="*/ 0 h 176"/>
                  <a:gd name="T94" fmla="*/ 0 w 225"/>
                  <a:gd name="T95" fmla="*/ 0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5"/>
                  <a:gd name="T145" fmla="*/ 0 h 176"/>
                  <a:gd name="T146" fmla="*/ 225 w 225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8" name="Freeform 81"/>
              <p:cNvSpPr/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0 w 217"/>
                  <a:gd name="T1" fmla="*/ 0 h 180"/>
                  <a:gd name="T2" fmla="*/ 0 w 217"/>
                  <a:gd name="T3" fmla="*/ 0 h 180"/>
                  <a:gd name="T4" fmla="*/ 0 w 217"/>
                  <a:gd name="T5" fmla="*/ 0 h 180"/>
                  <a:gd name="T6" fmla="*/ 0 w 217"/>
                  <a:gd name="T7" fmla="*/ 0 h 180"/>
                  <a:gd name="T8" fmla="*/ 0 w 217"/>
                  <a:gd name="T9" fmla="*/ 0 h 180"/>
                  <a:gd name="T10" fmla="*/ 0 w 217"/>
                  <a:gd name="T11" fmla="*/ 0 h 180"/>
                  <a:gd name="T12" fmla="*/ 0 w 217"/>
                  <a:gd name="T13" fmla="*/ 0 h 180"/>
                  <a:gd name="T14" fmla="*/ 0 w 217"/>
                  <a:gd name="T15" fmla="*/ 0 h 180"/>
                  <a:gd name="T16" fmla="*/ 0 w 217"/>
                  <a:gd name="T17" fmla="*/ 0 h 180"/>
                  <a:gd name="T18" fmla="*/ 0 w 217"/>
                  <a:gd name="T19" fmla="*/ 0 h 180"/>
                  <a:gd name="T20" fmla="*/ 0 w 217"/>
                  <a:gd name="T21" fmla="*/ 0 h 180"/>
                  <a:gd name="T22" fmla="*/ 0 w 217"/>
                  <a:gd name="T23" fmla="*/ 0 h 180"/>
                  <a:gd name="T24" fmla="*/ 0 w 217"/>
                  <a:gd name="T25" fmla="*/ 0 h 180"/>
                  <a:gd name="T26" fmla="*/ 0 w 217"/>
                  <a:gd name="T27" fmla="*/ 0 h 180"/>
                  <a:gd name="T28" fmla="*/ 0 w 217"/>
                  <a:gd name="T29" fmla="*/ 0 h 180"/>
                  <a:gd name="T30" fmla="*/ 0 w 217"/>
                  <a:gd name="T31" fmla="*/ 0 h 180"/>
                  <a:gd name="T32" fmla="*/ 0 w 217"/>
                  <a:gd name="T33" fmla="*/ 0 h 180"/>
                  <a:gd name="T34" fmla="*/ 0 w 217"/>
                  <a:gd name="T35" fmla="*/ 0 h 180"/>
                  <a:gd name="T36" fmla="*/ 0 w 217"/>
                  <a:gd name="T37" fmla="*/ 0 h 180"/>
                  <a:gd name="T38" fmla="*/ 0 w 217"/>
                  <a:gd name="T39" fmla="*/ 0 h 180"/>
                  <a:gd name="T40" fmla="*/ 0 w 217"/>
                  <a:gd name="T41" fmla="*/ 0 h 180"/>
                  <a:gd name="T42" fmla="*/ 0 w 217"/>
                  <a:gd name="T43" fmla="*/ 0 h 180"/>
                  <a:gd name="T44" fmla="*/ 0 w 217"/>
                  <a:gd name="T45" fmla="*/ 0 h 180"/>
                  <a:gd name="T46" fmla="*/ 0 w 217"/>
                  <a:gd name="T47" fmla="*/ 0 h 180"/>
                  <a:gd name="T48" fmla="*/ 0 w 217"/>
                  <a:gd name="T49" fmla="*/ 0 h 180"/>
                  <a:gd name="T50" fmla="*/ 0 w 217"/>
                  <a:gd name="T51" fmla="*/ 0 h 180"/>
                  <a:gd name="T52" fmla="*/ 0 w 217"/>
                  <a:gd name="T53" fmla="*/ 0 h 180"/>
                  <a:gd name="T54" fmla="*/ 0 w 217"/>
                  <a:gd name="T55" fmla="*/ 0 h 180"/>
                  <a:gd name="T56" fmla="*/ 0 w 217"/>
                  <a:gd name="T57" fmla="*/ 0 h 180"/>
                  <a:gd name="T58" fmla="*/ 0 w 217"/>
                  <a:gd name="T59" fmla="*/ 0 h 180"/>
                  <a:gd name="T60" fmla="*/ 0 w 217"/>
                  <a:gd name="T61" fmla="*/ 0 h 180"/>
                  <a:gd name="T62" fmla="*/ 0 w 217"/>
                  <a:gd name="T63" fmla="*/ 0 h 180"/>
                  <a:gd name="T64" fmla="*/ 0 w 217"/>
                  <a:gd name="T65" fmla="*/ 0 h 180"/>
                  <a:gd name="T66" fmla="*/ 0 w 217"/>
                  <a:gd name="T67" fmla="*/ 0 h 180"/>
                  <a:gd name="T68" fmla="*/ 0 w 217"/>
                  <a:gd name="T69" fmla="*/ 0 h 180"/>
                  <a:gd name="T70" fmla="*/ 0 w 217"/>
                  <a:gd name="T71" fmla="*/ 0 h 180"/>
                  <a:gd name="T72" fmla="*/ 0 w 217"/>
                  <a:gd name="T73" fmla="*/ 0 h 180"/>
                  <a:gd name="T74" fmla="*/ 0 w 217"/>
                  <a:gd name="T75" fmla="*/ 0 h 180"/>
                  <a:gd name="T76" fmla="*/ 0 w 217"/>
                  <a:gd name="T77" fmla="*/ 0 h 180"/>
                  <a:gd name="T78" fmla="*/ 0 w 217"/>
                  <a:gd name="T79" fmla="*/ 0 h 180"/>
                  <a:gd name="T80" fmla="*/ 0 w 217"/>
                  <a:gd name="T81" fmla="*/ 0 h 180"/>
                  <a:gd name="T82" fmla="*/ 0 w 217"/>
                  <a:gd name="T83" fmla="*/ 0 h 180"/>
                  <a:gd name="T84" fmla="*/ 0 w 217"/>
                  <a:gd name="T85" fmla="*/ 0 h 180"/>
                  <a:gd name="T86" fmla="*/ 0 w 217"/>
                  <a:gd name="T87" fmla="*/ 0 h 180"/>
                  <a:gd name="T88" fmla="*/ 0 w 217"/>
                  <a:gd name="T89" fmla="*/ 0 h 180"/>
                  <a:gd name="T90" fmla="*/ 0 w 217"/>
                  <a:gd name="T91" fmla="*/ 0 h 180"/>
                  <a:gd name="T92" fmla="*/ 0 w 217"/>
                  <a:gd name="T93" fmla="*/ 0 h 180"/>
                  <a:gd name="T94" fmla="*/ 0 w 217"/>
                  <a:gd name="T95" fmla="*/ 0 h 180"/>
                  <a:gd name="T96" fmla="*/ 0 w 217"/>
                  <a:gd name="T97" fmla="*/ 0 h 180"/>
                  <a:gd name="T98" fmla="*/ 0 w 217"/>
                  <a:gd name="T99" fmla="*/ 0 h 180"/>
                  <a:gd name="T100" fmla="*/ 0 w 217"/>
                  <a:gd name="T101" fmla="*/ 0 h 180"/>
                  <a:gd name="T102" fmla="*/ 0 w 217"/>
                  <a:gd name="T103" fmla="*/ 0 h 1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180"/>
                  <a:gd name="T158" fmla="*/ 217 w 217"/>
                  <a:gd name="T159" fmla="*/ 180 h 18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9" name="Freeform 82"/>
              <p:cNvSpPr/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0 w 209"/>
                  <a:gd name="T1" fmla="*/ 0 h 181"/>
                  <a:gd name="T2" fmla="*/ 0 w 209"/>
                  <a:gd name="T3" fmla="*/ 0 h 181"/>
                  <a:gd name="T4" fmla="*/ 0 w 209"/>
                  <a:gd name="T5" fmla="*/ 0 h 181"/>
                  <a:gd name="T6" fmla="*/ 0 w 209"/>
                  <a:gd name="T7" fmla="*/ 0 h 181"/>
                  <a:gd name="T8" fmla="*/ 0 w 209"/>
                  <a:gd name="T9" fmla="*/ 0 h 181"/>
                  <a:gd name="T10" fmla="*/ 0 w 209"/>
                  <a:gd name="T11" fmla="*/ 0 h 181"/>
                  <a:gd name="T12" fmla="*/ 0 w 209"/>
                  <a:gd name="T13" fmla="*/ 0 h 181"/>
                  <a:gd name="T14" fmla="*/ 0 w 209"/>
                  <a:gd name="T15" fmla="*/ 0 h 181"/>
                  <a:gd name="T16" fmla="*/ 0 w 209"/>
                  <a:gd name="T17" fmla="*/ 0 h 181"/>
                  <a:gd name="T18" fmla="*/ 0 w 209"/>
                  <a:gd name="T19" fmla="*/ 0 h 181"/>
                  <a:gd name="T20" fmla="*/ 0 w 209"/>
                  <a:gd name="T21" fmla="*/ 0 h 181"/>
                  <a:gd name="T22" fmla="*/ 0 w 209"/>
                  <a:gd name="T23" fmla="*/ 0 h 181"/>
                  <a:gd name="T24" fmla="*/ 0 w 209"/>
                  <a:gd name="T25" fmla="*/ 0 h 181"/>
                  <a:gd name="T26" fmla="*/ 0 w 209"/>
                  <a:gd name="T27" fmla="*/ 0 h 181"/>
                  <a:gd name="T28" fmla="*/ 0 w 209"/>
                  <a:gd name="T29" fmla="*/ 0 h 181"/>
                  <a:gd name="T30" fmla="*/ 0 w 209"/>
                  <a:gd name="T31" fmla="*/ 0 h 181"/>
                  <a:gd name="T32" fmla="*/ 0 w 209"/>
                  <a:gd name="T33" fmla="*/ 0 h 181"/>
                  <a:gd name="T34" fmla="*/ 0 w 209"/>
                  <a:gd name="T35" fmla="*/ 0 h 181"/>
                  <a:gd name="T36" fmla="*/ 0 w 209"/>
                  <a:gd name="T37" fmla="*/ 0 h 181"/>
                  <a:gd name="T38" fmla="*/ 0 w 209"/>
                  <a:gd name="T39" fmla="*/ 0 h 181"/>
                  <a:gd name="T40" fmla="*/ 0 w 209"/>
                  <a:gd name="T41" fmla="*/ 0 h 181"/>
                  <a:gd name="T42" fmla="*/ 0 w 209"/>
                  <a:gd name="T43" fmla="*/ 0 h 181"/>
                  <a:gd name="T44" fmla="*/ 0 w 209"/>
                  <a:gd name="T45" fmla="*/ 0 h 181"/>
                  <a:gd name="T46" fmla="*/ 0 w 209"/>
                  <a:gd name="T47" fmla="*/ 0 h 181"/>
                  <a:gd name="T48" fmla="*/ 0 w 209"/>
                  <a:gd name="T49" fmla="*/ 0 h 181"/>
                  <a:gd name="T50" fmla="*/ 0 w 209"/>
                  <a:gd name="T51" fmla="*/ 0 h 181"/>
                  <a:gd name="T52" fmla="*/ 0 w 209"/>
                  <a:gd name="T53" fmla="*/ 0 h 181"/>
                  <a:gd name="T54" fmla="*/ 0 w 209"/>
                  <a:gd name="T55" fmla="*/ 0 h 181"/>
                  <a:gd name="T56" fmla="*/ 0 w 209"/>
                  <a:gd name="T57" fmla="*/ 0 h 181"/>
                  <a:gd name="T58" fmla="*/ 0 w 209"/>
                  <a:gd name="T59" fmla="*/ 0 h 181"/>
                  <a:gd name="T60" fmla="*/ 0 w 209"/>
                  <a:gd name="T61" fmla="*/ 0 h 181"/>
                  <a:gd name="T62" fmla="*/ 0 w 209"/>
                  <a:gd name="T63" fmla="*/ 0 h 181"/>
                  <a:gd name="T64" fmla="*/ 0 w 209"/>
                  <a:gd name="T65" fmla="*/ 0 h 181"/>
                  <a:gd name="T66" fmla="*/ 0 w 209"/>
                  <a:gd name="T67" fmla="*/ 0 h 181"/>
                  <a:gd name="T68" fmla="*/ 0 w 209"/>
                  <a:gd name="T69" fmla="*/ 0 h 181"/>
                  <a:gd name="T70" fmla="*/ 0 w 209"/>
                  <a:gd name="T71" fmla="*/ 0 h 181"/>
                  <a:gd name="T72" fmla="*/ 0 w 209"/>
                  <a:gd name="T73" fmla="*/ 0 h 181"/>
                  <a:gd name="T74" fmla="*/ 0 w 209"/>
                  <a:gd name="T75" fmla="*/ 0 h 181"/>
                  <a:gd name="T76" fmla="*/ 0 w 209"/>
                  <a:gd name="T77" fmla="*/ 0 h 181"/>
                  <a:gd name="T78" fmla="*/ 0 w 209"/>
                  <a:gd name="T79" fmla="*/ 0 h 181"/>
                  <a:gd name="T80" fmla="*/ 0 w 209"/>
                  <a:gd name="T81" fmla="*/ 0 h 181"/>
                  <a:gd name="T82" fmla="*/ 0 w 209"/>
                  <a:gd name="T83" fmla="*/ 0 h 181"/>
                  <a:gd name="T84" fmla="*/ 0 w 209"/>
                  <a:gd name="T85" fmla="*/ 0 h 181"/>
                  <a:gd name="T86" fmla="*/ 0 w 209"/>
                  <a:gd name="T87" fmla="*/ 0 h 181"/>
                  <a:gd name="T88" fmla="*/ 0 w 209"/>
                  <a:gd name="T89" fmla="*/ 0 h 181"/>
                  <a:gd name="T90" fmla="*/ 0 w 209"/>
                  <a:gd name="T91" fmla="*/ 0 h 181"/>
                  <a:gd name="T92" fmla="*/ 0 w 209"/>
                  <a:gd name="T93" fmla="*/ 0 h 181"/>
                  <a:gd name="T94" fmla="*/ 0 w 209"/>
                  <a:gd name="T95" fmla="*/ 0 h 181"/>
                  <a:gd name="T96" fmla="*/ 0 w 209"/>
                  <a:gd name="T97" fmla="*/ 0 h 181"/>
                  <a:gd name="T98" fmla="*/ 0 w 209"/>
                  <a:gd name="T99" fmla="*/ 0 h 181"/>
                  <a:gd name="T100" fmla="*/ 0 w 209"/>
                  <a:gd name="T101" fmla="*/ 0 h 181"/>
                  <a:gd name="T102" fmla="*/ 0 w 209"/>
                  <a:gd name="T103" fmla="*/ 0 h 18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181"/>
                  <a:gd name="T158" fmla="*/ 209 w 209"/>
                  <a:gd name="T159" fmla="*/ 181 h 18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0" name="Freeform 83"/>
              <p:cNvSpPr/>
              <p:nvPr/>
            </p:nvSpPr>
            <p:spPr bwMode="auto">
              <a:xfrm>
                <a:off x="1143" y="2648"/>
                <a:ext cx="40" cy="30"/>
              </a:xfrm>
              <a:custGeom>
                <a:avLst/>
                <a:gdLst>
                  <a:gd name="T0" fmla="*/ 0 w 200"/>
                  <a:gd name="T1" fmla="*/ 0 h 183"/>
                  <a:gd name="T2" fmla="*/ 0 w 200"/>
                  <a:gd name="T3" fmla="*/ 0 h 183"/>
                  <a:gd name="T4" fmla="*/ 0 w 200"/>
                  <a:gd name="T5" fmla="*/ 0 h 183"/>
                  <a:gd name="T6" fmla="*/ 0 w 200"/>
                  <a:gd name="T7" fmla="*/ 0 h 183"/>
                  <a:gd name="T8" fmla="*/ 0 w 200"/>
                  <a:gd name="T9" fmla="*/ 0 h 183"/>
                  <a:gd name="T10" fmla="*/ 0 w 200"/>
                  <a:gd name="T11" fmla="*/ 0 h 183"/>
                  <a:gd name="T12" fmla="*/ 0 w 200"/>
                  <a:gd name="T13" fmla="*/ 0 h 183"/>
                  <a:gd name="T14" fmla="*/ 0 w 200"/>
                  <a:gd name="T15" fmla="*/ 0 h 183"/>
                  <a:gd name="T16" fmla="*/ 0 w 200"/>
                  <a:gd name="T17" fmla="*/ 0 h 183"/>
                  <a:gd name="T18" fmla="*/ 0 w 200"/>
                  <a:gd name="T19" fmla="*/ 0 h 183"/>
                  <a:gd name="T20" fmla="*/ 0 w 200"/>
                  <a:gd name="T21" fmla="*/ 0 h 183"/>
                  <a:gd name="T22" fmla="*/ 0 w 200"/>
                  <a:gd name="T23" fmla="*/ 0 h 183"/>
                  <a:gd name="T24" fmla="*/ 0 w 200"/>
                  <a:gd name="T25" fmla="*/ 0 h 183"/>
                  <a:gd name="T26" fmla="*/ 0 w 200"/>
                  <a:gd name="T27" fmla="*/ 0 h 183"/>
                  <a:gd name="T28" fmla="*/ 0 w 200"/>
                  <a:gd name="T29" fmla="*/ 0 h 183"/>
                  <a:gd name="T30" fmla="*/ 0 w 200"/>
                  <a:gd name="T31" fmla="*/ 0 h 183"/>
                  <a:gd name="T32" fmla="*/ 0 w 200"/>
                  <a:gd name="T33" fmla="*/ 0 h 183"/>
                  <a:gd name="T34" fmla="*/ 0 w 200"/>
                  <a:gd name="T35" fmla="*/ 0 h 183"/>
                  <a:gd name="T36" fmla="*/ 0 w 200"/>
                  <a:gd name="T37" fmla="*/ 0 h 183"/>
                  <a:gd name="T38" fmla="*/ 0 w 200"/>
                  <a:gd name="T39" fmla="*/ 0 h 183"/>
                  <a:gd name="T40" fmla="*/ 0 w 200"/>
                  <a:gd name="T41" fmla="*/ 0 h 183"/>
                  <a:gd name="T42" fmla="*/ 0 w 200"/>
                  <a:gd name="T43" fmla="*/ 0 h 183"/>
                  <a:gd name="T44" fmla="*/ 0 w 200"/>
                  <a:gd name="T45" fmla="*/ 0 h 183"/>
                  <a:gd name="T46" fmla="*/ 0 w 200"/>
                  <a:gd name="T47" fmla="*/ 0 h 183"/>
                  <a:gd name="T48" fmla="*/ 0 w 200"/>
                  <a:gd name="T49" fmla="*/ 0 h 183"/>
                  <a:gd name="T50" fmla="*/ 0 w 200"/>
                  <a:gd name="T51" fmla="*/ 0 h 183"/>
                  <a:gd name="T52" fmla="*/ 0 w 200"/>
                  <a:gd name="T53" fmla="*/ 0 h 183"/>
                  <a:gd name="T54" fmla="*/ 0 w 200"/>
                  <a:gd name="T55" fmla="*/ 0 h 183"/>
                  <a:gd name="T56" fmla="*/ 0 w 200"/>
                  <a:gd name="T57" fmla="*/ 0 h 183"/>
                  <a:gd name="T58" fmla="*/ 0 w 200"/>
                  <a:gd name="T59" fmla="*/ 0 h 183"/>
                  <a:gd name="T60" fmla="*/ 0 w 200"/>
                  <a:gd name="T61" fmla="*/ 0 h 183"/>
                  <a:gd name="T62" fmla="*/ 0 w 200"/>
                  <a:gd name="T63" fmla="*/ 0 h 183"/>
                  <a:gd name="T64" fmla="*/ 0 w 200"/>
                  <a:gd name="T65" fmla="*/ 0 h 183"/>
                  <a:gd name="T66" fmla="*/ 0 w 200"/>
                  <a:gd name="T67" fmla="*/ 0 h 183"/>
                  <a:gd name="T68" fmla="*/ 0 w 200"/>
                  <a:gd name="T69" fmla="*/ 0 h 183"/>
                  <a:gd name="T70" fmla="*/ 0 w 200"/>
                  <a:gd name="T71" fmla="*/ 0 h 183"/>
                  <a:gd name="T72" fmla="*/ 0 w 200"/>
                  <a:gd name="T73" fmla="*/ 0 h 183"/>
                  <a:gd name="T74" fmla="*/ 0 w 200"/>
                  <a:gd name="T75" fmla="*/ 0 h 183"/>
                  <a:gd name="T76" fmla="*/ 0 w 200"/>
                  <a:gd name="T77" fmla="*/ 0 h 183"/>
                  <a:gd name="T78" fmla="*/ 0 w 200"/>
                  <a:gd name="T79" fmla="*/ 0 h 183"/>
                  <a:gd name="T80" fmla="*/ 0 w 200"/>
                  <a:gd name="T81" fmla="*/ 0 h 183"/>
                  <a:gd name="T82" fmla="*/ 0 w 200"/>
                  <a:gd name="T83" fmla="*/ 0 h 183"/>
                  <a:gd name="T84" fmla="*/ 0 w 200"/>
                  <a:gd name="T85" fmla="*/ 0 h 183"/>
                  <a:gd name="T86" fmla="*/ 0 w 200"/>
                  <a:gd name="T87" fmla="*/ 0 h 183"/>
                  <a:gd name="T88" fmla="*/ 0 w 200"/>
                  <a:gd name="T89" fmla="*/ 0 h 183"/>
                  <a:gd name="T90" fmla="*/ 0 w 200"/>
                  <a:gd name="T91" fmla="*/ 0 h 183"/>
                  <a:gd name="T92" fmla="*/ 0 w 200"/>
                  <a:gd name="T93" fmla="*/ 0 h 183"/>
                  <a:gd name="T94" fmla="*/ 0 w 200"/>
                  <a:gd name="T95" fmla="*/ 0 h 183"/>
                  <a:gd name="T96" fmla="*/ 0 w 200"/>
                  <a:gd name="T97" fmla="*/ 0 h 183"/>
                  <a:gd name="T98" fmla="*/ 0 w 200"/>
                  <a:gd name="T99" fmla="*/ 0 h 183"/>
                  <a:gd name="T100" fmla="*/ 0 w 200"/>
                  <a:gd name="T101" fmla="*/ 0 h 183"/>
                  <a:gd name="T102" fmla="*/ 0 w 200"/>
                  <a:gd name="T103" fmla="*/ 0 h 183"/>
                  <a:gd name="T104" fmla="*/ 0 w 200"/>
                  <a:gd name="T105" fmla="*/ 0 h 183"/>
                  <a:gd name="T106" fmla="*/ 0 w 200"/>
                  <a:gd name="T107" fmla="*/ 0 h 183"/>
                  <a:gd name="T108" fmla="*/ 0 w 200"/>
                  <a:gd name="T109" fmla="*/ 0 h 183"/>
                  <a:gd name="T110" fmla="*/ 0 w 200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"/>
                  <a:gd name="T169" fmla="*/ 0 h 183"/>
                  <a:gd name="T170" fmla="*/ 200 w 200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1" name="Freeform 84"/>
              <p:cNvSpPr/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0 w 191"/>
                  <a:gd name="T1" fmla="*/ 0 h 183"/>
                  <a:gd name="T2" fmla="*/ 0 w 191"/>
                  <a:gd name="T3" fmla="*/ 0 h 183"/>
                  <a:gd name="T4" fmla="*/ 0 w 191"/>
                  <a:gd name="T5" fmla="*/ 0 h 183"/>
                  <a:gd name="T6" fmla="*/ 0 w 191"/>
                  <a:gd name="T7" fmla="*/ 0 h 183"/>
                  <a:gd name="T8" fmla="*/ 0 w 191"/>
                  <a:gd name="T9" fmla="*/ 0 h 183"/>
                  <a:gd name="T10" fmla="*/ 0 w 191"/>
                  <a:gd name="T11" fmla="*/ 0 h 183"/>
                  <a:gd name="T12" fmla="*/ 0 w 191"/>
                  <a:gd name="T13" fmla="*/ 0 h 183"/>
                  <a:gd name="T14" fmla="*/ 0 w 191"/>
                  <a:gd name="T15" fmla="*/ 0 h 183"/>
                  <a:gd name="T16" fmla="*/ 0 w 191"/>
                  <a:gd name="T17" fmla="*/ 0 h 183"/>
                  <a:gd name="T18" fmla="*/ 0 w 191"/>
                  <a:gd name="T19" fmla="*/ 0 h 183"/>
                  <a:gd name="T20" fmla="*/ 0 w 191"/>
                  <a:gd name="T21" fmla="*/ 0 h 183"/>
                  <a:gd name="T22" fmla="*/ 0 w 191"/>
                  <a:gd name="T23" fmla="*/ 0 h 183"/>
                  <a:gd name="T24" fmla="*/ 0 w 191"/>
                  <a:gd name="T25" fmla="*/ 0 h 183"/>
                  <a:gd name="T26" fmla="*/ 0 w 191"/>
                  <a:gd name="T27" fmla="*/ 0 h 183"/>
                  <a:gd name="T28" fmla="*/ 0 w 191"/>
                  <a:gd name="T29" fmla="*/ 0 h 183"/>
                  <a:gd name="T30" fmla="*/ 0 w 191"/>
                  <a:gd name="T31" fmla="*/ 0 h 183"/>
                  <a:gd name="T32" fmla="*/ 0 w 191"/>
                  <a:gd name="T33" fmla="*/ 0 h 183"/>
                  <a:gd name="T34" fmla="*/ 0 w 191"/>
                  <a:gd name="T35" fmla="*/ 0 h 183"/>
                  <a:gd name="T36" fmla="*/ 0 w 191"/>
                  <a:gd name="T37" fmla="*/ 0 h 183"/>
                  <a:gd name="T38" fmla="*/ 0 w 191"/>
                  <a:gd name="T39" fmla="*/ 0 h 183"/>
                  <a:gd name="T40" fmla="*/ 0 w 191"/>
                  <a:gd name="T41" fmla="*/ 0 h 183"/>
                  <a:gd name="T42" fmla="*/ 0 w 191"/>
                  <a:gd name="T43" fmla="*/ 0 h 183"/>
                  <a:gd name="T44" fmla="*/ 0 w 191"/>
                  <a:gd name="T45" fmla="*/ 0 h 183"/>
                  <a:gd name="T46" fmla="*/ 0 w 191"/>
                  <a:gd name="T47" fmla="*/ 0 h 183"/>
                  <a:gd name="T48" fmla="*/ 0 w 191"/>
                  <a:gd name="T49" fmla="*/ 0 h 183"/>
                  <a:gd name="T50" fmla="*/ 0 w 191"/>
                  <a:gd name="T51" fmla="*/ 0 h 183"/>
                  <a:gd name="T52" fmla="*/ 0 w 191"/>
                  <a:gd name="T53" fmla="*/ 0 h 183"/>
                  <a:gd name="T54" fmla="*/ 0 w 191"/>
                  <a:gd name="T55" fmla="*/ 0 h 183"/>
                  <a:gd name="T56" fmla="*/ 0 w 191"/>
                  <a:gd name="T57" fmla="*/ 0 h 183"/>
                  <a:gd name="T58" fmla="*/ 0 w 191"/>
                  <a:gd name="T59" fmla="*/ 0 h 183"/>
                  <a:gd name="T60" fmla="*/ 0 w 191"/>
                  <a:gd name="T61" fmla="*/ 0 h 183"/>
                  <a:gd name="T62" fmla="*/ 0 w 191"/>
                  <a:gd name="T63" fmla="*/ 0 h 183"/>
                  <a:gd name="T64" fmla="*/ 0 w 191"/>
                  <a:gd name="T65" fmla="*/ 0 h 183"/>
                  <a:gd name="T66" fmla="*/ 0 w 191"/>
                  <a:gd name="T67" fmla="*/ 0 h 183"/>
                  <a:gd name="T68" fmla="*/ 0 w 191"/>
                  <a:gd name="T69" fmla="*/ 0 h 183"/>
                  <a:gd name="T70" fmla="*/ 0 w 191"/>
                  <a:gd name="T71" fmla="*/ 0 h 183"/>
                  <a:gd name="T72" fmla="*/ 0 w 191"/>
                  <a:gd name="T73" fmla="*/ 0 h 183"/>
                  <a:gd name="T74" fmla="*/ 0 w 191"/>
                  <a:gd name="T75" fmla="*/ 0 h 183"/>
                  <a:gd name="T76" fmla="*/ 0 w 191"/>
                  <a:gd name="T77" fmla="*/ 0 h 183"/>
                  <a:gd name="T78" fmla="*/ 0 w 191"/>
                  <a:gd name="T79" fmla="*/ 0 h 183"/>
                  <a:gd name="T80" fmla="*/ 0 w 191"/>
                  <a:gd name="T81" fmla="*/ 0 h 183"/>
                  <a:gd name="T82" fmla="*/ 0 w 191"/>
                  <a:gd name="T83" fmla="*/ 0 h 183"/>
                  <a:gd name="T84" fmla="*/ 0 w 191"/>
                  <a:gd name="T85" fmla="*/ 0 h 183"/>
                  <a:gd name="T86" fmla="*/ 0 w 191"/>
                  <a:gd name="T87" fmla="*/ 0 h 183"/>
                  <a:gd name="T88" fmla="*/ 0 w 191"/>
                  <a:gd name="T89" fmla="*/ 0 h 183"/>
                  <a:gd name="T90" fmla="*/ 0 w 191"/>
                  <a:gd name="T91" fmla="*/ 0 h 183"/>
                  <a:gd name="T92" fmla="*/ 0 w 191"/>
                  <a:gd name="T93" fmla="*/ 0 h 183"/>
                  <a:gd name="T94" fmla="*/ 0 w 191"/>
                  <a:gd name="T95" fmla="*/ 0 h 183"/>
                  <a:gd name="T96" fmla="*/ 0 w 191"/>
                  <a:gd name="T97" fmla="*/ 0 h 183"/>
                  <a:gd name="T98" fmla="*/ 0 w 191"/>
                  <a:gd name="T99" fmla="*/ 0 h 183"/>
                  <a:gd name="T100" fmla="*/ 0 w 191"/>
                  <a:gd name="T101" fmla="*/ 0 h 183"/>
                  <a:gd name="T102" fmla="*/ 0 w 191"/>
                  <a:gd name="T103" fmla="*/ 0 h 183"/>
                  <a:gd name="T104" fmla="*/ 0 w 191"/>
                  <a:gd name="T105" fmla="*/ 0 h 183"/>
                  <a:gd name="T106" fmla="*/ 0 w 191"/>
                  <a:gd name="T107" fmla="*/ 0 h 183"/>
                  <a:gd name="T108" fmla="*/ 0 w 191"/>
                  <a:gd name="T109" fmla="*/ 0 h 183"/>
                  <a:gd name="T110" fmla="*/ 0 w 191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1"/>
                  <a:gd name="T169" fmla="*/ 0 h 183"/>
                  <a:gd name="T170" fmla="*/ 191 w 191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2" name="Freeform 85"/>
              <p:cNvSpPr/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0 w 181"/>
                  <a:gd name="T1" fmla="*/ 0 h 185"/>
                  <a:gd name="T2" fmla="*/ 0 w 181"/>
                  <a:gd name="T3" fmla="*/ 0 h 185"/>
                  <a:gd name="T4" fmla="*/ 0 w 181"/>
                  <a:gd name="T5" fmla="*/ 0 h 185"/>
                  <a:gd name="T6" fmla="*/ 0 w 181"/>
                  <a:gd name="T7" fmla="*/ 0 h 185"/>
                  <a:gd name="T8" fmla="*/ 0 w 181"/>
                  <a:gd name="T9" fmla="*/ 0 h 185"/>
                  <a:gd name="T10" fmla="*/ 0 w 181"/>
                  <a:gd name="T11" fmla="*/ 0 h 185"/>
                  <a:gd name="T12" fmla="*/ 0 w 181"/>
                  <a:gd name="T13" fmla="*/ 0 h 185"/>
                  <a:gd name="T14" fmla="*/ 0 w 181"/>
                  <a:gd name="T15" fmla="*/ 0 h 185"/>
                  <a:gd name="T16" fmla="*/ 0 w 181"/>
                  <a:gd name="T17" fmla="*/ 0 h 185"/>
                  <a:gd name="T18" fmla="*/ 0 w 181"/>
                  <a:gd name="T19" fmla="*/ 0 h 185"/>
                  <a:gd name="T20" fmla="*/ 0 w 181"/>
                  <a:gd name="T21" fmla="*/ 0 h 185"/>
                  <a:gd name="T22" fmla="*/ 0 w 181"/>
                  <a:gd name="T23" fmla="*/ 0 h 185"/>
                  <a:gd name="T24" fmla="*/ 0 w 181"/>
                  <a:gd name="T25" fmla="*/ 0 h 185"/>
                  <a:gd name="T26" fmla="*/ 0 w 181"/>
                  <a:gd name="T27" fmla="*/ 0 h 185"/>
                  <a:gd name="T28" fmla="*/ 0 w 181"/>
                  <a:gd name="T29" fmla="*/ 0 h 185"/>
                  <a:gd name="T30" fmla="*/ 0 w 181"/>
                  <a:gd name="T31" fmla="*/ 0 h 185"/>
                  <a:gd name="T32" fmla="*/ 0 w 181"/>
                  <a:gd name="T33" fmla="*/ 0 h 185"/>
                  <a:gd name="T34" fmla="*/ 0 w 181"/>
                  <a:gd name="T35" fmla="*/ 0 h 185"/>
                  <a:gd name="T36" fmla="*/ 0 w 181"/>
                  <a:gd name="T37" fmla="*/ 0 h 185"/>
                  <a:gd name="T38" fmla="*/ 0 w 181"/>
                  <a:gd name="T39" fmla="*/ 0 h 185"/>
                  <a:gd name="T40" fmla="*/ 0 w 181"/>
                  <a:gd name="T41" fmla="*/ 0 h 185"/>
                  <a:gd name="T42" fmla="*/ 0 w 181"/>
                  <a:gd name="T43" fmla="*/ 0 h 185"/>
                  <a:gd name="T44" fmla="*/ 0 w 181"/>
                  <a:gd name="T45" fmla="*/ 0 h 185"/>
                  <a:gd name="T46" fmla="*/ 0 w 181"/>
                  <a:gd name="T47" fmla="*/ 0 h 185"/>
                  <a:gd name="T48" fmla="*/ 0 w 181"/>
                  <a:gd name="T49" fmla="*/ 0 h 185"/>
                  <a:gd name="T50" fmla="*/ 0 w 181"/>
                  <a:gd name="T51" fmla="*/ 0 h 185"/>
                  <a:gd name="T52" fmla="*/ 0 w 181"/>
                  <a:gd name="T53" fmla="*/ 0 h 185"/>
                  <a:gd name="T54" fmla="*/ 0 w 181"/>
                  <a:gd name="T55" fmla="*/ 0 h 185"/>
                  <a:gd name="T56" fmla="*/ 0 w 181"/>
                  <a:gd name="T57" fmla="*/ 0 h 185"/>
                  <a:gd name="T58" fmla="*/ 0 w 181"/>
                  <a:gd name="T59" fmla="*/ 0 h 185"/>
                  <a:gd name="T60" fmla="*/ 0 w 181"/>
                  <a:gd name="T61" fmla="*/ 0 h 185"/>
                  <a:gd name="T62" fmla="*/ 0 w 181"/>
                  <a:gd name="T63" fmla="*/ 0 h 185"/>
                  <a:gd name="T64" fmla="*/ 0 w 181"/>
                  <a:gd name="T65" fmla="*/ 0 h 185"/>
                  <a:gd name="T66" fmla="*/ 0 w 181"/>
                  <a:gd name="T67" fmla="*/ 0 h 185"/>
                  <a:gd name="T68" fmla="*/ 0 w 181"/>
                  <a:gd name="T69" fmla="*/ 0 h 185"/>
                  <a:gd name="T70" fmla="*/ 0 w 181"/>
                  <a:gd name="T71" fmla="*/ 0 h 185"/>
                  <a:gd name="T72" fmla="*/ 0 w 181"/>
                  <a:gd name="T73" fmla="*/ 0 h 185"/>
                  <a:gd name="T74" fmla="*/ 0 w 181"/>
                  <a:gd name="T75" fmla="*/ 0 h 185"/>
                  <a:gd name="T76" fmla="*/ 0 w 181"/>
                  <a:gd name="T77" fmla="*/ 0 h 185"/>
                  <a:gd name="T78" fmla="*/ 0 w 181"/>
                  <a:gd name="T79" fmla="*/ 0 h 185"/>
                  <a:gd name="T80" fmla="*/ 0 w 181"/>
                  <a:gd name="T81" fmla="*/ 0 h 185"/>
                  <a:gd name="T82" fmla="*/ 0 w 181"/>
                  <a:gd name="T83" fmla="*/ 0 h 185"/>
                  <a:gd name="T84" fmla="*/ 0 w 181"/>
                  <a:gd name="T85" fmla="*/ 0 h 185"/>
                  <a:gd name="T86" fmla="*/ 0 w 181"/>
                  <a:gd name="T87" fmla="*/ 0 h 185"/>
                  <a:gd name="T88" fmla="*/ 0 w 181"/>
                  <a:gd name="T89" fmla="*/ 0 h 185"/>
                  <a:gd name="T90" fmla="*/ 0 w 181"/>
                  <a:gd name="T91" fmla="*/ 0 h 185"/>
                  <a:gd name="T92" fmla="*/ 0 w 181"/>
                  <a:gd name="T93" fmla="*/ 0 h 185"/>
                  <a:gd name="T94" fmla="*/ 0 w 181"/>
                  <a:gd name="T95" fmla="*/ 0 h 185"/>
                  <a:gd name="T96" fmla="*/ 0 w 181"/>
                  <a:gd name="T97" fmla="*/ 0 h 185"/>
                  <a:gd name="T98" fmla="*/ 0 w 181"/>
                  <a:gd name="T99" fmla="*/ 0 h 185"/>
                  <a:gd name="T100" fmla="*/ 0 w 181"/>
                  <a:gd name="T101" fmla="*/ 0 h 185"/>
                  <a:gd name="T102" fmla="*/ 0 w 181"/>
                  <a:gd name="T103" fmla="*/ 0 h 185"/>
                  <a:gd name="T104" fmla="*/ 0 w 181"/>
                  <a:gd name="T105" fmla="*/ 0 h 185"/>
                  <a:gd name="T106" fmla="*/ 0 w 181"/>
                  <a:gd name="T107" fmla="*/ 0 h 185"/>
                  <a:gd name="T108" fmla="*/ 0 w 181"/>
                  <a:gd name="T109" fmla="*/ 0 h 185"/>
                  <a:gd name="T110" fmla="*/ 0 w 181"/>
                  <a:gd name="T111" fmla="*/ 0 h 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185"/>
                  <a:gd name="T170" fmla="*/ 181 w 181"/>
                  <a:gd name="T171" fmla="*/ 185 h 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3" name="Freeform 86"/>
              <p:cNvSpPr/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0 w 172"/>
                  <a:gd name="T1" fmla="*/ 0 h 184"/>
                  <a:gd name="T2" fmla="*/ 0 w 172"/>
                  <a:gd name="T3" fmla="*/ 0 h 184"/>
                  <a:gd name="T4" fmla="*/ 0 w 172"/>
                  <a:gd name="T5" fmla="*/ 0 h 184"/>
                  <a:gd name="T6" fmla="*/ 0 w 172"/>
                  <a:gd name="T7" fmla="*/ 0 h 184"/>
                  <a:gd name="T8" fmla="*/ 0 w 172"/>
                  <a:gd name="T9" fmla="*/ 0 h 184"/>
                  <a:gd name="T10" fmla="*/ 0 w 172"/>
                  <a:gd name="T11" fmla="*/ 0 h 184"/>
                  <a:gd name="T12" fmla="*/ 0 w 172"/>
                  <a:gd name="T13" fmla="*/ 0 h 184"/>
                  <a:gd name="T14" fmla="*/ 0 w 172"/>
                  <a:gd name="T15" fmla="*/ 0 h 184"/>
                  <a:gd name="T16" fmla="*/ 0 w 172"/>
                  <a:gd name="T17" fmla="*/ 0 h 184"/>
                  <a:gd name="T18" fmla="*/ 0 w 172"/>
                  <a:gd name="T19" fmla="*/ 0 h 184"/>
                  <a:gd name="T20" fmla="*/ 0 w 172"/>
                  <a:gd name="T21" fmla="*/ 0 h 184"/>
                  <a:gd name="T22" fmla="*/ 0 w 172"/>
                  <a:gd name="T23" fmla="*/ 0 h 184"/>
                  <a:gd name="T24" fmla="*/ 0 w 172"/>
                  <a:gd name="T25" fmla="*/ 0 h 184"/>
                  <a:gd name="T26" fmla="*/ 0 w 172"/>
                  <a:gd name="T27" fmla="*/ 0 h 184"/>
                  <a:gd name="T28" fmla="*/ 0 w 172"/>
                  <a:gd name="T29" fmla="*/ 0 h 184"/>
                  <a:gd name="T30" fmla="*/ 0 w 172"/>
                  <a:gd name="T31" fmla="*/ 0 h 184"/>
                  <a:gd name="T32" fmla="*/ 0 w 172"/>
                  <a:gd name="T33" fmla="*/ 0 h 184"/>
                  <a:gd name="T34" fmla="*/ 0 w 172"/>
                  <a:gd name="T35" fmla="*/ 0 h 184"/>
                  <a:gd name="T36" fmla="*/ 0 w 172"/>
                  <a:gd name="T37" fmla="*/ 0 h 184"/>
                  <a:gd name="T38" fmla="*/ 0 w 172"/>
                  <a:gd name="T39" fmla="*/ 0 h 184"/>
                  <a:gd name="T40" fmla="*/ 0 w 172"/>
                  <a:gd name="T41" fmla="*/ 0 h 184"/>
                  <a:gd name="T42" fmla="*/ 0 w 172"/>
                  <a:gd name="T43" fmla="*/ 0 h 184"/>
                  <a:gd name="T44" fmla="*/ 0 w 172"/>
                  <a:gd name="T45" fmla="*/ 0 h 184"/>
                  <a:gd name="T46" fmla="*/ 0 w 172"/>
                  <a:gd name="T47" fmla="*/ 0 h 184"/>
                  <a:gd name="T48" fmla="*/ 0 w 172"/>
                  <a:gd name="T49" fmla="*/ 0 h 184"/>
                  <a:gd name="T50" fmla="*/ 0 w 172"/>
                  <a:gd name="T51" fmla="*/ 0 h 184"/>
                  <a:gd name="T52" fmla="*/ 0 w 172"/>
                  <a:gd name="T53" fmla="*/ 0 h 184"/>
                  <a:gd name="T54" fmla="*/ 0 w 172"/>
                  <a:gd name="T55" fmla="*/ 0 h 184"/>
                  <a:gd name="T56" fmla="*/ 0 w 172"/>
                  <a:gd name="T57" fmla="*/ 0 h 184"/>
                  <a:gd name="T58" fmla="*/ 0 w 172"/>
                  <a:gd name="T59" fmla="*/ 0 h 184"/>
                  <a:gd name="T60" fmla="*/ 0 w 172"/>
                  <a:gd name="T61" fmla="*/ 0 h 184"/>
                  <a:gd name="T62" fmla="*/ 0 w 172"/>
                  <a:gd name="T63" fmla="*/ 0 h 184"/>
                  <a:gd name="T64" fmla="*/ 0 w 172"/>
                  <a:gd name="T65" fmla="*/ 0 h 184"/>
                  <a:gd name="T66" fmla="*/ 0 w 172"/>
                  <a:gd name="T67" fmla="*/ 0 h 184"/>
                  <a:gd name="T68" fmla="*/ 0 w 172"/>
                  <a:gd name="T69" fmla="*/ 0 h 184"/>
                  <a:gd name="T70" fmla="*/ 0 w 172"/>
                  <a:gd name="T71" fmla="*/ 0 h 184"/>
                  <a:gd name="T72" fmla="*/ 0 w 172"/>
                  <a:gd name="T73" fmla="*/ 0 h 184"/>
                  <a:gd name="T74" fmla="*/ 0 w 172"/>
                  <a:gd name="T75" fmla="*/ 0 h 184"/>
                  <a:gd name="T76" fmla="*/ 0 w 172"/>
                  <a:gd name="T77" fmla="*/ 0 h 184"/>
                  <a:gd name="T78" fmla="*/ 0 w 172"/>
                  <a:gd name="T79" fmla="*/ 0 h 184"/>
                  <a:gd name="T80" fmla="*/ 0 w 172"/>
                  <a:gd name="T81" fmla="*/ 0 h 184"/>
                  <a:gd name="T82" fmla="*/ 0 w 172"/>
                  <a:gd name="T83" fmla="*/ 0 h 184"/>
                  <a:gd name="T84" fmla="*/ 0 w 172"/>
                  <a:gd name="T85" fmla="*/ 0 h 184"/>
                  <a:gd name="T86" fmla="*/ 0 w 172"/>
                  <a:gd name="T87" fmla="*/ 0 h 184"/>
                  <a:gd name="T88" fmla="*/ 0 w 172"/>
                  <a:gd name="T89" fmla="*/ 0 h 184"/>
                  <a:gd name="T90" fmla="*/ 0 w 172"/>
                  <a:gd name="T91" fmla="*/ 0 h 184"/>
                  <a:gd name="T92" fmla="*/ 0 w 172"/>
                  <a:gd name="T93" fmla="*/ 0 h 184"/>
                  <a:gd name="T94" fmla="*/ 0 w 172"/>
                  <a:gd name="T95" fmla="*/ 0 h 184"/>
                  <a:gd name="T96" fmla="*/ 0 w 172"/>
                  <a:gd name="T97" fmla="*/ 0 h 184"/>
                  <a:gd name="T98" fmla="*/ 0 w 172"/>
                  <a:gd name="T99" fmla="*/ 0 h 184"/>
                  <a:gd name="T100" fmla="*/ 0 w 172"/>
                  <a:gd name="T101" fmla="*/ 0 h 184"/>
                  <a:gd name="T102" fmla="*/ 0 w 172"/>
                  <a:gd name="T103" fmla="*/ 0 h 184"/>
                  <a:gd name="T104" fmla="*/ 0 w 172"/>
                  <a:gd name="T105" fmla="*/ 0 h 184"/>
                  <a:gd name="T106" fmla="*/ 0 w 172"/>
                  <a:gd name="T107" fmla="*/ 0 h 184"/>
                  <a:gd name="T108" fmla="*/ 0 w 172"/>
                  <a:gd name="T109" fmla="*/ 0 h 184"/>
                  <a:gd name="T110" fmla="*/ 0 w 172"/>
                  <a:gd name="T111" fmla="*/ 0 h 1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2"/>
                  <a:gd name="T169" fmla="*/ 0 h 184"/>
                  <a:gd name="T170" fmla="*/ 172 w 172"/>
                  <a:gd name="T171" fmla="*/ 184 h 1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4" name="Freeform 87"/>
              <p:cNvSpPr/>
              <p:nvPr/>
            </p:nvSpPr>
            <p:spPr bwMode="auto">
              <a:xfrm>
                <a:off x="1145" y="2644"/>
                <a:ext cx="33" cy="30"/>
              </a:xfrm>
              <a:custGeom>
                <a:avLst/>
                <a:gdLst>
                  <a:gd name="T0" fmla="*/ 0 w 163"/>
                  <a:gd name="T1" fmla="*/ 0 h 181"/>
                  <a:gd name="T2" fmla="*/ 0 w 163"/>
                  <a:gd name="T3" fmla="*/ 0 h 181"/>
                  <a:gd name="T4" fmla="*/ 0 w 163"/>
                  <a:gd name="T5" fmla="*/ 0 h 181"/>
                  <a:gd name="T6" fmla="*/ 0 w 163"/>
                  <a:gd name="T7" fmla="*/ 0 h 181"/>
                  <a:gd name="T8" fmla="*/ 0 w 163"/>
                  <a:gd name="T9" fmla="*/ 0 h 181"/>
                  <a:gd name="T10" fmla="*/ 0 w 163"/>
                  <a:gd name="T11" fmla="*/ 0 h 181"/>
                  <a:gd name="T12" fmla="*/ 0 w 163"/>
                  <a:gd name="T13" fmla="*/ 0 h 181"/>
                  <a:gd name="T14" fmla="*/ 0 w 163"/>
                  <a:gd name="T15" fmla="*/ 0 h 181"/>
                  <a:gd name="T16" fmla="*/ 0 w 163"/>
                  <a:gd name="T17" fmla="*/ 0 h 181"/>
                  <a:gd name="T18" fmla="*/ 0 w 163"/>
                  <a:gd name="T19" fmla="*/ 0 h 181"/>
                  <a:gd name="T20" fmla="*/ 0 w 163"/>
                  <a:gd name="T21" fmla="*/ 0 h 181"/>
                  <a:gd name="T22" fmla="*/ 0 w 163"/>
                  <a:gd name="T23" fmla="*/ 0 h 181"/>
                  <a:gd name="T24" fmla="*/ 0 w 163"/>
                  <a:gd name="T25" fmla="*/ 0 h 181"/>
                  <a:gd name="T26" fmla="*/ 0 w 163"/>
                  <a:gd name="T27" fmla="*/ 0 h 181"/>
                  <a:gd name="T28" fmla="*/ 0 w 163"/>
                  <a:gd name="T29" fmla="*/ 0 h 181"/>
                  <a:gd name="T30" fmla="*/ 0 w 163"/>
                  <a:gd name="T31" fmla="*/ 0 h 181"/>
                  <a:gd name="T32" fmla="*/ 0 w 163"/>
                  <a:gd name="T33" fmla="*/ 0 h 181"/>
                  <a:gd name="T34" fmla="*/ 0 w 163"/>
                  <a:gd name="T35" fmla="*/ 0 h 181"/>
                  <a:gd name="T36" fmla="*/ 0 w 163"/>
                  <a:gd name="T37" fmla="*/ 0 h 181"/>
                  <a:gd name="T38" fmla="*/ 0 w 163"/>
                  <a:gd name="T39" fmla="*/ 0 h 181"/>
                  <a:gd name="T40" fmla="*/ 0 w 163"/>
                  <a:gd name="T41" fmla="*/ 0 h 181"/>
                  <a:gd name="T42" fmla="*/ 0 w 163"/>
                  <a:gd name="T43" fmla="*/ 0 h 181"/>
                  <a:gd name="T44" fmla="*/ 0 w 163"/>
                  <a:gd name="T45" fmla="*/ 0 h 181"/>
                  <a:gd name="T46" fmla="*/ 0 w 163"/>
                  <a:gd name="T47" fmla="*/ 0 h 181"/>
                  <a:gd name="T48" fmla="*/ 0 w 163"/>
                  <a:gd name="T49" fmla="*/ 0 h 181"/>
                  <a:gd name="T50" fmla="*/ 0 w 163"/>
                  <a:gd name="T51" fmla="*/ 0 h 181"/>
                  <a:gd name="T52" fmla="*/ 0 w 163"/>
                  <a:gd name="T53" fmla="*/ 0 h 181"/>
                  <a:gd name="T54" fmla="*/ 0 w 163"/>
                  <a:gd name="T55" fmla="*/ 0 h 181"/>
                  <a:gd name="T56" fmla="*/ 0 w 163"/>
                  <a:gd name="T57" fmla="*/ 0 h 181"/>
                  <a:gd name="T58" fmla="*/ 0 w 163"/>
                  <a:gd name="T59" fmla="*/ 0 h 181"/>
                  <a:gd name="T60" fmla="*/ 0 w 163"/>
                  <a:gd name="T61" fmla="*/ 0 h 181"/>
                  <a:gd name="T62" fmla="*/ 0 w 163"/>
                  <a:gd name="T63" fmla="*/ 0 h 181"/>
                  <a:gd name="T64" fmla="*/ 0 w 163"/>
                  <a:gd name="T65" fmla="*/ 0 h 181"/>
                  <a:gd name="T66" fmla="*/ 0 w 163"/>
                  <a:gd name="T67" fmla="*/ 0 h 181"/>
                  <a:gd name="T68" fmla="*/ 0 w 163"/>
                  <a:gd name="T69" fmla="*/ 0 h 181"/>
                  <a:gd name="T70" fmla="*/ 0 w 163"/>
                  <a:gd name="T71" fmla="*/ 0 h 181"/>
                  <a:gd name="T72" fmla="*/ 0 w 163"/>
                  <a:gd name="T73" fmla="*/ 0 h 181"/>
                  <a:gd name="T74" fmla="*/ 0 w 163"/>
                  <a:gd name="T75" fmla="*/ 0 h 181"/>
                  <a:gd name="T76" fmla="*/ 0 w 163"/>
                  <a:gd name="T77" fmla="*/ 0 h 181"/>
                  <a:gd name="T78" fmla="*/ 0 w 163"/>
                  <a:gd name="T79" fmla="*/ 0 h 181"/>
                  <a:gd name="T80" fmla="*/ 0 w 163"/>
                  <a:gd name="T81" fmla="*/ 0 h 181"/>
                  <a:gd name="T82" fmla="*/ 0 w 163"/>
                  <a:gd name="T83" fmla="*/ 0 h 181"/>
                  <a:gd name="T84" fmla="*/ 0 w 163"/>
                  <a:gd name="T85" fmla="*/ 0 h 181"/>
                  <a:gd name="T86" fmla="*/ 0 w 163"/>
                  <a:gd name="T87" fmla="*/ 0 h 181"/>
                  <a:gd name="T88" fmla="*/ 0 w 163"/>
                  <a:gd name="T89" fmla="*/ 0 h 181"/>
                  <a:gd name="T90" fmla="*/ 0 w 163"/>
                  <a:gd name="T91" fmla="*/ 0 h 181"/>
                  <a:gd name="T92" fmla="*/ 0 w 163"/>
                  <a:gd name="T93" fmla="*/ 0 h 181"/>
                  <a:gd name="T94" fmla="*/ 0 w 163"/>
                  <a:gd name="T95" fmla="*/ 0 h 181"/>
                  <a:gd name="T96" fmla="*/ 0 w 163"/>
                  <a:gd name="T97" fmla="*/ 0 h 181"/>
                  <a:gd name="T98" fmla="*/ 0 w 163"/>
                  <a:gd name="T99" fmla="*/ 0 h 181"/>
                  <a:gd name="T100" fmla="*/ 0 w 163"/>
                  <a:gd name="T101" fmla="*/ 0 h 181"/>
                  <a:gd name="T102" fmla="*/ 0 w 163"/>
                  <a:gd name="T103" fmla="*/ 0 h 181"/>
                  <a:gd name="T104" fmla="*/ 0 w 163"/>
                  <a:gd name="T105" fmla="*/ 0 h 181"/>
                  <a:gd name="T106" fmla="*/ 0 w 163"/>
                  <a:gd name="T107" fmla="*/ 0 h 181"/>
                  <a:gd name="T108" fmla="*/ 0 w 163"/>
                  <a:gd name="T109" fmla="*/ 0 h 181"/>
                  <a:gd name="T110" fmla="*/ 0 w 163"/>
                  <a:gd name="T111" fmla="*/ 0 h 181"/>
                  <a:gd name="T112" fmla="*/ 0 w 163"/>
                  <a:gd name="T113" fmla="*/ 0 h 181"/>
                  <a:gd name="T114" fmla="*/ 0 w 163"/>
                  <a:gd name="T115" fmla="*/ 0 h 181"/>
                  <a:gd name="T116" fmla="*/ 0 w 163"/>
                  <a:gd name="T117" fmla="*/ 0 h 181"/>
                  <a:gd name="T118" fmla="*/ 0 w 163"/>
                  <a:gd name="T119" fmla="*/ 0 h 181"/>
                  <a:gd name="T120" fmla="*/ 0 w 163"/>
                  <a:gd name="T121" fmla="*/ 0 h 181"/>
                  <a:gd name="T122" fmla="*/ 0 w 163"/>
                  <a:gd name="T123" fmla="*/ 0 h 1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63"/>
                  <a:gd name="T187" fmla="*/ 0 h 181"/>
                  <a:gd name="T188" fmla="*/ 163 w 163"/>
                  <a:gd name="T189" fmla="*/ 181 h 1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5" name="Freeform 88"/>
              <p:cNvSpPr>
                <a:spLocks noEditPoints="1"/>
              </p:cNvSpPr>
              <p:nvPr/>
            </p:nvSpPr>
            <p:spPr bwMode="auto">
              <a:xfrm>
                <a:off x="1147" y="2644"/>
                <a:ext cx="31" cy="29"/>
              </a:xfrm>
              <a:custGeom>
                <a:avLst/>
                <a:gdLst>
                  <a:gd name="T0" fmla="*/ 0 w 154"/>
                  <a:gd name="T1" fmla="*/ 0 h 175"/>
                  <a:gd name="T2" fmla="*/ 0 w 154"/>
                  <a:gd name="T3" fmla="*/ 0 h 175"/>
                  <a:gd name="T4" fmla="*/ 0 w 154"/>
                  <a:gd name="T5" fmla="*/ 0 h 175"/>
                  <a:gd name="T6" fmla="*/ 0 w 154"/>
                  <a:gd name="T7" fmla="*/ 0 h 175"/>
                  <a:gd name="T8" fmla="*/ 0 w 154"/>
                  <a:gd name="T9" fmla="*/ 0 h 175"/>
                  <a:gd name="T10" fmla="*/ 0 w 154"/>
                  <a:gd name="T11" fmla="*/ 0 h 175"/>
                  <a:gd name="T12" fmla="*/ 0 w 154"/>
                  <a:gd name="T13" fmla="*/ 0 h 175"/>
                  <a:gd name="T14" fmla="*/ 0 w 154"/>
                  <a:gd name="T15" fmla="*/ 0 h 175"/>
                  <a:gd name="T16" fmla="*/ 0 w 154"/>
                  <a:gd name="T17" fmla="*/ 0 h 175"/>
                  <a:gd name="T18" fmla="*/ 0 w 154"/>
                  <a:gd name="T19" fmla="*/ 0 h 175"/>
                  <a:gd name="T20" fmla="*/ 0 w 154"/>
                  <a:gd name="T21" fmla="*/ 0 h 175"/>
                  <a:gd name="T22" fmla="*/ 0 w 154"/>
                  <a:gd name="T23" fmla="*/ 0 h 175"/>
                  <a:gd name="T24" fmla="*/ 0 w 154"/>
                  <a:gd name="T25" fmla="*/ 0 h 175"/>
                  <a:gd name="T26" fmla="*/ 0 w 154"/>
                  <a:gd name="T27" fmla="*/ 0 h 175"/>
                  <a:gd name="T28" fmla="*/ 0 w 154"/>
                  <a:gd name="T29" fmla="*/ 0 h 175"/>
                  <a:gd name="T30" fmla="*/ 0 w 154"/>
                  <a:gd name="T31" fmla="*/ 0 h 175"/>
                  <a:gd name="T32" fmla="*/ 0 w 154"/>
                  <a:gd name="T33" fmla="*/ 0 h 175"/>
                  <a:gd name="T34" fmla="*/ 0 w 154"/>
                  <a:gd name="T35" fmla="*/ 0 h 175"/>
                  <a:gd name="T36" fmla="*/ 0 w 154"/>
                  <a:gd name="T37" fmla="*/ 0 h 175"/>
                  <a:gd name="T38" fmla="*/ 0 w 154"/>
                  <a:gd name="T39" fmla="*/ 0 h 175"/>
                  <a:gd name="T40" fmla="*/ 0 w 154"/>
                  <a:gd name="T41" fmla="*/ 0 h 175"/>
                  <a:gd name="T42" fmla="*/ 0 w 154"/>
                  <a:gd name="T43" fmla="*/ 0 h 175"/>
                  <a:gd name="T44" fmla="*/ 0 w 154"/>
                  <a:gd name="T45" fmla="*/ 0 h 175"/>
                  <a:gd name="T46" fmla="*/ 0 w 154"/>
                  <a:gd name="T47" fmla="*/ 0 h 175"/>
                  <a:gd name="T48" fmla="*/ 0 w 154"/>
                  <a:gd name="T49" fmla="*/ 0 h 175"/>
                  <a:gd name="T50" fmla="*/ 0 w 154"/>
                  <a:gd name="T51" fmla="*/ 0 h 175"/>
                  <a:gd name="T52" fmla="*/ 0 w 154"/>
                  <a:gd name="T53" fmla="*/ 0 h 175"/>
                  <a:gd name="T54" fmla="*/ 0 w 154"/>
                  <a:gd name="T55" fmla="*/ 0 h 175"/>
                  <a:gd name="T56" fmla="*/ 0 w 154"/>
                  <a:gd name="T57" fmla="*/ 0 h 175"/>
                  <a:gd name="T58" fmla="*/ 0 w 154"/>
                  <a:gd name="T59" fmla="*/ 0 h 175"/>
                  <a:gd name="T60" fmla="*/ 0 w 154"/>
                  <a:gd name="T61" fmla="*/ 0 h 175"/>
                  <a:gd name="T62" fmla="*/ 0 w 154"/>
                  <a:gd name="T63" fmla="*/ 0 h 175"/>
                  <a:gd name="T64" fmla="*/ 0 w 154"/>
                  <a:gd name="T65" fmla="*/ 0 h 175"/>
                  <a:gd name="T66" fmla="*/ 0 w 154"/>
                  <a:gd name="T67" fmla="*/ 0 h 175"/>
                  <a:gd name="T68" fmla="*/ 0 w 154"/>
                  <a:gd name="T69" fmla="*/ 0 h 175"/>
                  <a:gd name="T70" fmla="*/ 0 w 154"/>
                  <a:gd name="T71" fmla="*/ 0 h 175"/>
                  <a:gd name="T72" fmla="*/ 0 w 154"/>
                  <a:gd name="T73" fmla="*/ 0 h 175"/>
                  <a:gd name="T74" fmla="*/ 0 w 154"/>
                  <a:gd name="T75" fmla="*/ 0 h 175"/>
                  <a:gd name="T76" fmla="*/ 0 w 154"/>
                  <a:gd name="T77" fmla="*/ 0 h 175"/>
                  <a:gd name="T78" fmla="*/ 0 w 154"/>
                  <a:gd name="T79" fmla="*/ 0 h 175"/>
                  <a:gd name="T80" fmla="*/ 0 w 154"/>
                  <a:gd name="T81" fmla="*/ 0 h 175"/>
                  <a:gd name="T82" fmla="*/ 0 w 154"/>
                  <a:gd name="T83" fmla="*/ 0 h 175"/>
                  <a:gd name="T84" fmla="*/ 0 w 154"/>
                  <a:gd name="T85" fmla="*/ 0 h 1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4"/>
                  <a:gd name="T130" fmla="*/ 0 h 175"/>
                  <a:gd name="T131" fmla="*/ 154 w 154"/>
                  <a:gd name="T132" fmla="*/ 175 h 1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6" name="Freeform 89"/>
              <p:cNvSpPr>
                <a:spLocks noEditPoints="1"/>
              </p:cNvSpPr>
              <p:nvPr/>
            </p:nvSpPr>
            <p:spPr bwMode="auto">
              <a:xfrm>
                <a:off x="1147" y="2644"/>
                <a:ext cx="29" cy="29"/>
              </a:xfrm>
              <a:custGeom>
                <a:avLst/>
                <a:gdLst>
                  <a:gd name="T0" fmla="*/ 0 w 145"/>
                  <a:gd name="T1" fmla="*/ 0 h 170"/>
                  <a:gd name="T2" fmla="*/ 0 w 145"/>
                  <a:gd name="T3" fmla="*/ 0 h 170"/>
                  <a:gd name="T4" fmla="*/ 0 w 145"/>
                  <a:gd name="T5" fmla="*/ 0 h 170"/>
                  <a:gd name="T6" fmla="*/ 0 w 145"/>
                  <a:gd name="T7" fmla="*/ 0 h 170"/>
                  <a:gd name="T8" fmla="*/ 0 w 145"/>
                  <a:gd name="T9" fmla="*/ 0 h 170"/>
                  <a:gd name="T10" fmla="*/ 0 w 145"/>
                  <a:gd name="T11" fmla="*/ 0 h 170"/>
                  <a:gd name="T12" fmla="*/ 0 w 145"/>
                  <a:gd name="T13" fmla="*/ 0 h 170"/>
                  <a:gd name="T14" fmla="*/ 0 w 145"/>
                  <a:gd name="T15" fmla="*/ 0 h 170"/>
                  <a:gd name="T16" fmla="*/ 0 w 145"/>
                  <a:gd name="T17" fmla="*/ 0 h 170"/>
                  <a:gd name="T18" fmla="*/ 0 w 145"/>
                  <a:gd name="T19" fmla="*/ 0 h 170"/>
                  <a:gd name="T20" fmla="*/ 0 w 145"/>
                  <a:gd name="T21" fmla="*/ 0 h 170"/>
                  <a:gd name="T22" fmla="*/ 0 w 145"/>
                  <a:gd name="T23" fmla="*/ 0 h 170"/>
                  <a:gd name="T24" fmla="*/ 0 w 145"/>
                  <a:gd name="T25" fmla="*/ 0 h 170"/>
                  <a:gd name="T26" fmla="*/ 0 w 145"/>
                  <a:gd name="T27" fmla="*/ 0 h 170"/>
                  <a:gd name="T28" fmla="*/ 0 w 145"/>
                  <a:gd name="T29" fmla="*/ 0 h 170"/>
                  <a:gd name="T30" fmla="*/ 0 w 145"/>
                  <a:gd name="T31" fmla="*/ 0 h 170"/>
                  <a:gd name="T32" fmla="*/ 0 w 145"/>
                  <a:gd name="T33" fmla="*/ 0 h 170"/>
                  <a:gd name="T34" fmla="*/ 0 w 145"/>
                  <a:gd name="T35" fmla="*/ 0 h 170"/>
                  <a:gd name="T36" fmla="*/ 0 w 145"/>
                  <a:gd name="T37" fmla="*/ 0 h 170"/>
                  <a:gd name="T38" fmla="*/ 0 w 145"/>
                  <a:gd name="T39" fmla="*/ 0 h 170"/>
                  <a:gd name="T40" fmla="*/ 0 w 145"/>
                  <a:gd name="T41" fmla="*/ 0 h 170"/>
                  <a:gd name="T42" fmla="*/ 0 w 145"/>
                  <a:gd name="T43" fmla="*/ 0 h 170"/>
                  <a:gd name="T44" fmla="*/ 0 w 145"/>
                  <a:gd name="T45" fmla="*/ 0 h 170"/>
                  <a:gd name="T46" fmla="*/ 0 w 145"/>
                  <a:gd name="T47" fmla="*/ 0 h 170"/>
                  <a:gd name="T48" fmla="*/ 0 w 145"/>
                  <a:gd name="T49" fmla="*/ 0 h 170"/>
                  <a:gd name="T50" fmla="*/ 0 w 145"/>
                  <a:gd name="T51" fmla="*/ 0 h 170"/>
                  <a:gd name="T52" fmla="*/ 0 w 145"/>
                  <a:gd name="T53" fmla="*/ 0 h 170"/>
                  <a:gd name="T54" fmla="*/ 0 w 145"/>
                  <a:gd name="T55" fmla="*/ 0 h 170"/>
                  <a:gd name="T56" fmla="*/ 0 w 145"/>
                  <a:gd name="T57" fmla="*/ 0 h 170"/>
                  <a:gd name="T58" fmla="*/ 0 w 145"/>
                  <a:gd name="T59" fmla="*/ 0 h 170"/>
                  <a:gd name="T60" fmla="*/ 0 w 145"/>
                  <a:gd name="T61" fmla="*/ 0 h 170"/>
                  <a:gd name="T62" fmla="*/ 0 w 145"/>
                  <a:gd name="T63" fmla="*/ 0 h 170"/>
                  <a:gd name="T64" fmla="*/ 0 w 145"/>
                  <a:gd name="T65" fmla="*/ 0 h 170"/>
                  <a:gd name="T66" fmla="*/ 0 w 145"/>
                  <a:gd name="T67" fmla="*/ 0 h 170"/>
                  <a:gd name="T68" fmla="*/ 0 w 145"/>
                  <a:gd name="T69" fmla="*/ 0 h 170"/>
                  <a:gd name="T70" fmla="*/ 0 w 145"/>
                  <a:gd name="T71" fmla="*/ 0 h 170"/>
                  <a:gd name="T72" fmla="*/ 0 w 145"/>
                  <a:gd name="T73" fmla="*/ 0 h 170"/>
                  <a:gd name="T74" fmla="*/ 0 w 145"/>
                  <a:gd name="T75" fmla="*/ 0 h 170"/>
                  <a:gd name="T76" fmla="*/ 0 w 145"/>
                  <a:gd name="T77" fmla="*/ 0 h 170"/>
                  <a:gd name="T78" fmla="*/ 0 w 145"/>
                  <a:gd name="T79" fmla="*/ 0 h 170"/>
                  <a:gd name="T80" fmla="*/ 0 w 145"/>
                  <a:gd name="T81" fmla="*/ 0 h 170"/>
                  <a:gd name="T82" fmla="*/ 0 w 145"/>
                  <a:gd name="T83" fmla="*/ 0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45"/>
                  <a:gd name="T127" fmla="*/ 0 h 170"/>
                  <a:gd name="T128" fmla="*/ 145 w 14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7" name="Freeform 90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0 w 136"/>
                  <a:gd name="T1" fmla="*/ 0 h 162"/>
                  <a:gd name="T2" fmla="*/ 0 w 136"/>
                  <a:gd name="T3" fmla="*/ 0 h 162"/>
                  <a:gd name="T4" fmla="*/ 0 w 136"/>
                  <a:gd name="T5" fmla="*/ 0 h 162"/>
                  <a:gd name="T6" fmla="*/ 0 w 136"/>
                  <a:gd name="T7" fmla="*/ 0 h 162"/>
                  <a:gd name="T8" fmla="*/ 0 w 136"/>
                  <a:gd name="T9" fmla="*/ 0 h 162"/>
                  <a:gd name="T10" fmla="*/ 0 w 136"/>
                  <a:gd name="T11" fmla="*/ 0 h 162"/>
                  <a:gd name="T12" fmla="*/ 0 w 136"/>
                  <a:gd name="T13" fmla="*/ 0 h 162"/>
                  <a:gd name="T14" fmla="*/ 0 w 136"/>
                  <a:gd name="T15" fmla="*/ 0 h 162"/>
                  <a:gd name="T16" fmla="*/ 0 w 136"/>
                  <a:gd name="T17" fmla="*/ 0 h 162"/>
                  <a:gd name="T18" fmla="*/ 0 w 136"/>
                  <a:gd name="T19" fmla="*/ 0 h 162"/>
                  <a:gd name="T20" fmla="*/ 0 w 136"/>
                  <a:gd name="T21" fmla="*/ 0 h 162"/>
                  <a:gd name="T22" fmla="*/ 0 w 136"/>
                  <a:gd name="T23" fmla="*/ 0 h 162"/>
                  <a:gd name="T24" fmla="*/ 0 w 136"/>
                  <a:gd name="T25" fmla="*/ 0 h 162"/>
                  <a:gd name="T26" fmla="*/ 0 w 136"/>
                  <a:gd name="T27" fmla="*/ 0 h 162"/>
                  <a:gd name="T28" fmla="*/ 0 w 136"/>
                  <a:gd name="T29" fmla="*/ 0 h 162"/>
                  <a:gd name="T30" fmla="*/ 0 w 136"/>
                  <a:gd name="T31" fmla="*/ 0 h 162"/>
                  <a:gd name="T32" fmla="*/ 0 w 136"/>
                  <a:gd name="T33" fmla="*/ 0 h 162"/>
                  <a:gd name="T34" fmla="*/ 0 w 136"/>
                  <a:gd name="T35" fmla="*/ 0 h 162"/>
                  <a:gd name="T36" fmla="*/ 0 w 136"/>
                  <a:gd name="T37" fmla="*/ 0 h 162"/>
                  <a:gd name="T38" fmla="*/ 0 w 136"/>
                  <a:gd name="T39" fmla="*/ 0 h 162"/>
                  <a:gd name="T40" fmla="*/ 0 w 136"/>
                  <a:gd name="T41" fmla="*/ 0 h 162"/>
                  <a:gd name="T42" fmla="*/ 0 w 136"/>
                  <a:gd name="T43" fmla="*/ 0 h 162"/>
                  <a:gd name="T44" fmla="*/ 0 w 136"/>
                  <a:gd name="T45" fmla="*/ 0 h 162"/>
                  <a:gd name="T46" fmla="*/ 0 w 136"/>
                  <a:gd name="T47" fmla="*/ 0 h 162"/>
                  <a:gd name="T48" fmla="*/ 0 w 136"/>
                  <a:gd name="T49" fmla="*/ 0 h 162"/>
                  <a:gd name="T50" fmla="*/ 0 w 136"/>
                  <a:gd name="T51" fmla="*/ 0 h 162"/>
                  <a:gd name="T52" fmla="*/ 0 w 136"/>
                  <a:gd name="T53" fmla="*/ 0 h 162"/>
                  <a:gd name="T54" fmla="*/ 0 w 136"/>
                  <a:gd name="T55" fmla="*/ 0 h 162"/>
                  <a:gd name="T56" fmla="*/ 0 w 136"/>
                  <a:gd name="T57" fmla="*/ 0 h 162"/>
                  <a:gd name="T58" fmla="*/ 0 w 136"/>
                  <a:gd name="T59" fmla="*/ 0 h 162"/>
                  <a:gd name="T60" fmla="*/ 0 w 136"/>
                  <a:gd name="T61" fmla="*/ 0 h 162"/>
                  <a:gd name="T62" fmla="*/ 0 w 136"/>
                  <a:gd name="T63" fmla="*/ 0 h 162"/>
                  <a:gd name="T64" fmla="*/ 0 w 136"/>
                  <a:gd name="T65" fmla="*/ 0 h 162"/>
                  <a:gd name="T66" fmla="*/ 0 w 136"/>
                  <a:gd name="T67" fmla="*/ 0 h 162"/>
                  <a:gd name="T68" fmla="*/ 0 w 136"/>
                  <a:gd name="T69" fmla="*/ 0 h 162"/>
                  <a:gd name="T70" fmla="*/ 0 w 136"/>
                  <a:gd name="T71" fmla="*/ 0 h 162"/>
                  <a:gd name="T72" fmla="*/ 0 w 136"/>
                  <a:gd name="T73" fmla="*/ 0 h 162"/>
                  <a:gd name="T74" fmla="*/ 0 w 136"/>
                  <a:gd name="T75" fmla="*/ 0 h 162"/>
                  <a:gd name="T76" fmla="*/ 0 w 136"/>
                  <a:gd name="T77" fmla="*/ 0 h 162"/>
                  <a:gd name="T78" fmla="*/ 0 w 136"/>
                  <a:gd name="T79" fmla="*/ 0 h 162"/>
                  <a:gd name="T80" fmla="*/ 0 w 136"/>
                  <a:gd name="T81" fmla="*/ 0 h 162"/>
                  <a:gd name="T82" fmla="*/ 0 w 136"/>
                  <a:gd name="T83" fmla="*/ 0 h 162"/>
                  <a:gd name="T84" fmla="*/ 0 w 136"/>
                  <a:gd name="T85" fmla="*/ 0 h 16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6"/>
                  <a:gd name="T130" fmla="*/ 0 h 162"/>
                  <a:gd name="T131" fmla="*/ 136 w 136"/>
                  <a:gd name="T132" fmla="*/ 162 h 16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8" name="Freeform 91"/>
              <p:cNvSpPr>
                <a:spLocks noEditPoints="1"/>
              </p:cNvSpPr>
              <p:nvPr/>
            </p:nvSpPr>
            <p:spPr bwMode="auto">
              <a:xfrm>
                <a:off x="1149" y="2646"/>
                <a:ext cx="25" cy="25"/>
              </a:xfrm>
              <a:custGeom>
                <a:avLst/>
                <a:gdLst>
                  <a:gd name="T0" fmla="*/ 0 w 127"/>
                  <a:gd name="T1" fmla="*/ 0 h 151"/>
                  <a:gd name="T2" fmla="*/ 0 w 127"/>
                  <a:gd name="T3" fmla="*/ 0 h 151"/>
                  <a:gd name="T4" fmla="*/ 0 w 127"/>
                  <a:gd name="T5" fmla="*/ 0 h 151"/>
                  <a:gd name="T6" fmla="*/ 0 w 127"/>
                  <a:gd name="T7" fmla="*/ 0 h 151"/>
                  <a:gd name="T8" fmla="*/ 0 w 127"/>
                  <a:gd name="T9" fmla="*/ 0 h 151"/>
                  <a:gd name="T10" fmla="*/ 0 w 127"/>
                  <a:gd name="T11" fmla="*/ 0 h 151"/>
                  <a:gd name="T12" fmla="*/ 0 w 127"/>
                  <a:gd name="T13" fmla="*/ 0 h 151"/>
                  <a:gd name="T14" fmla="*/ 0 w 127"/>
                  <a:gd name="T15" fmla="*/ 0 h 151"/>
                  <a:gd name="T16" fmla="*/ 0 w 127"/>
                  <a:gd name="T17" fmla="*/ 0 h 151"/>
                  <a:gd name="T18" fmla="*/ 0 w 127"/>
                  <a:gd name="T19" fmla="*/ 0 h 151"/>
                  <a:gd name="T20" fmla="*/ 0 w 127"/>
                  <a:gd name="T21" fmla="*/ 0 h 151"/>
                  <a:gd name="T22" fmla="*/ 0 w 127"/>
                  <a:gd name="T23" fmla="*/ 0 h 151"/>
                  <a:gd name="T24" fmla="*/ 0 w 127"/>
                  <a:gd name="T25" fmla="*/ 0 h 151"/>
                  <a:gd name="T26" fmla="*/ 0 w 127"/>
                  <a:gd name="T27" fmla="*/ 0 h 151"/>
                  <a:gd name="T28" fmla="*/ 0 w 127"/>
                  <a:gd name="T29" fmla="*/ 0 h 151"/>
                  <a:gd name="T30" fmla="*/ 0 w 127"/>
                  <a:gd name="T31" fmla="*/ 0 h 151"/>
                  <a:gd name="T32" fmla="*/ 0 w 127"/>
                  <a:gd name="T33" fmla="*/ 0 h 151"/>
                  <a:gd name="T34" fmla="*/ 0 w 127"/>
                  <a:gd name="T35" fmla="*/ 0 h 151"/>
                  <a:gd name="T36" fmla="*/ 0 w 127"/>
                  <a:gd name="T37" fmla="*/ 0 h 151"/>
                  <a:gd name="T38" fmla="*/ 0 w 127"/>
                  <a:gd name="T39" fmla="*/ 0 h 151"/>
                  <a:gd name="T40" fmla="*/ 0 w 127"/>
                  <a:gd name="T41" fmla="*/ 0 h 151"/>
                  <a:gd name="T42" fmla="*/ 0 w 127"/>
                  <a:gd name="T43" fmla="*/ 0 h 151"/>
                  <a:gd name="T44" fmla="*/ 0 w 127"/>
                  <a:gd name="T45" fmla="*/ 0 h 151"/>
                  <a:gd name="T46" fmla="*/ 0 w 127"/>
                  <a:gd name="T47" fmla="*/ 0 h 151"/>
                  <a:gd name="T48" fmla="*/ 0 w 127"/>
                  <a:gd name="T49" fmla="*/ 0 h 151"/>
                  <a:gd name="T50" fmla="*/ 0 w 127"/>
                  <a:gd name="T51" fmla="*/ 0 h 151"/>
                  <a:gd name="T52" fmla="*/ 0 w 127"/>
                  <a:gd name="T53" fmla="*/ 0 h 151"/>
                  <a:gd name="T54" fmla="*/ 0 w 127"/>
                  <a:gd name="T55" fmla="*/ 0 h 151"/>
                  <a:gd name="T56" fmla="*/ 0 w 127"/>
                  <a:gd name="T57" fmla="*/ 0 h 151"/>
                  <a:gd name="T58" fmla="*/ 0 w 127"/>
                  <a:gd name="T59" fmla="*/ 0 h 151"/>
                  <a:gd name="T60" fmla="*/ 0 w 127"/>
                  <a:gd name="T61" fmla="*/ 0 h 151"/>
                  <a:gd name="T62" fmla="*/ 0 w 127"/>
                  <a:gd name="T63" fmla="*/ 0 h 151"/>
                  <a:gd name="T64" fmla="*/ 0 w 127"/>
                  <a:gd name="T65" fmla="*/ 0 h 151"/>
                  <a:gd name="T66" fmla="*/ 0 w 127"/>
                  <a:gd name="T67" fmla="*/ 0 h 151"/>
                  <a:gd name="T68" fmla="*/ 0 w 127"/>
                  <a:gd name="T69" fmla="*/ 0 h 151"/>
                  <a:gd name="T70" fmla="*/ 0 w 127"/>
                  <a:gd name="T71" fmla="*/ 0 h 151"/>
                  <a:gd name="T72" fmla="*/ 0 w 127"/>
                  <a:gd name="T73" fmla="*/ 0 h 151"/>
                  <a:gd name="T74" fmla="*/ 0 w 127"/>
                  <a:gd name="T75" fmla="*/ 0 h 151"/>
                  <a:gd name="T76" fmla="*/ 0 w 127"/>
                  <a:gd name="T77" fmla="*/ 0 h 151"/>
                  <a:gd name="T78" fmla="*/ 0 w 127"/>
                  <a:gd name="T79" fmla="*/ 0 h 151"/>
                  <a:gd name="T80" fmla="*/ 0 w 127"/>
                  <a:gd name="T81" fmla="*/ 0 h 151"/>
                  <a:gd name="T82" fmla="*/ 0 w 127"/>
                  <a:gd name="T83" fmla="*/ 0 h 151"/>
                  <a:gd name="T84" fmla="*/ 0 w 127"/>
                  <a:gd name="T85" fmla="*/ 0 h 151"/>
                  <a:gd name="T86" fmla="*/ 0 w 127"/>
                  <a:gd name="T87" fmla="*/ 0 h 151"/>
                  <a:gd name="T88" fmla="*/ 0 w 127"/>
                  <a:gd name="T89" fmla="*/ 0 h 151"/>
                  <a:gd name="T90" fmla="*/ 0 w 127"/>
                  <a:gd name="T91" fmla="*/ 0 h 151"/>
                  <a:gd name="T92" fmla="*/ 0 w 127"/>
                  <a:gd name="T93" fmla="*/ 0 h 151"/>
                  <a:gd name="T94" fmla="*/ 0 w 127"/>
                  <a:gd name="T95" fmla="*/ 0 h 151"/>
                  <a:gd name="T96" fmla="*/ 0 w 127"/>
                  <a:gd name="T97" fmla="*/ 0 h 151"/>
                  <a:gd name="T98" fmla="*/ 0 w 127"/>
                  <a:gd name="T99" fmla="*/ 0 h 151"/>
                  <a:gd name="T100" fmla="*/ 0 w 127"/>
                  <a:gd name="T101" fmla="*/ 0 h 151"/>
                  <a:gd name="T102" fmla="*/ 0 w 127"/>
                  <a:gd name="T103" fmla="*/ 0 h 151"/>
                  <a:gd name="T104" fmla="*/ 0 w 127"/>
                  <a:gd name="T105" fmla="*/ 0 h 151"/>
                  <a:gd name="T106" fmla="*/ 0 w 127"/>
                  <a:gd name="T107" fmla="*/ 0 h 151"/>
                  <a:gd name="T108" fmla="*/ 0 w 127"/>
                  <a:gd name="T109" fmla="*/ 0 h 151"/>
                  <a:gd name="T110" fmla="*/ 0 w 127"/>
                  <a:gd name="T111" fmla="*/ 0 h 151"/>
                  <a:gd name="T112" fmla="*/ 0 w 127"/>
                  <a:gd name="T113" fmla="*/ 0 h 151"/>
                  <a:gd name="T114" fmla="*/ 0 w 127"/>
                  <a:gd name="T115" fmla="*/ 0 h 151"/>
                  <a:gd name="T116" fmla="*/ 0 w 127"/>
                  <a:gd name="T117" fmla="*/ 0 h 1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151"/>
                  <a:gd name="T179" fmla="*/ 127 w 127"/>
                  <a:gd name="T180" fmla="*/ 151 h 15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9" name="Freeform 92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0 w 118"/>
                  <a:gd name="T1" fmla="*/ 0 h 140"/>
                  <a:gd name="T2" fmla="*/ 0 w 118"/>
                  <a:gd name="T3" fmla="*/ 0 h 140"/>
                  <a:gd name="T4" fmla="*/ 0 w 118"/>
                  <a:gd name="T5" fmla="*/ 0 h 140"/>
                  <a:gd name="T6" fmla="*/ 0 w 118"/>
                  <a:gd name="T7" fmla="*/ 0 h 140"/>
                  <a:gd name="T8" fmla="*/ 0 w 118"/>
                  <a:gd name="T9" fmla="*/ 0 h 140"/>
                  <a:gd name="T10" fmla="*/ 0 w 118"/>
                  <a:gd name="T11" fmla="*/ 0 h 140"/>
                  <a:gd name="T12" fmla="*/ 0 w 118"/>
                  <a:gd name="T13" fmla="*/ 0 h 140"/>
                  <a:gd name="T14" fmla="*/ 0 w 118"/>
                  <a:gd name="T15" fmla="*/ 0 h 140"/>
                  <a:gd name="T16" fmla="*/ 0 w 118"/>
                  <a:gd name="T17" fmla="*/ 0 h 140"/>
                  <a:gd name="T18" fmla="*/ 0 w 118"/>
                  <a:gd name="T19" fmla="*/ 0 h 140"/>
                  <a:gd name="T20" fmla="*/ 0 w 118"/>
                  <a:gd name="T21" fmla="*/ 0 h 140"/>
                  <a:gd name="T22" fmla="*/ 0 w 118"/>
                  <a:gd name="T23" fmla="*/ 0 h 140"/>
                  <a:gd name="T24" fmla="*/ 0 w 118"/>
                  <a:gd name="T25" fmla="*/ 0 h 140"/>
                  <a:gd name="T26" fmla="*/ 0 w 118"/>
                  <a:gd name="T27" fmla="*/ 0 h 140"/>
                  <a:gd name="T28" fmla="*/ 0 w 118"/>
                  <a:gd name="T29" fmla="*/ 0 h 140"/>
                  <a:gd name="T30" fmla="*/ 0 w 118"/>
                  <a:gd name="T31" fmla="*/ 0 h 140"/>
                  <a:gd name="T32" fmla="*/ 0 w 118"/>
                  <a:gd name="T33" fmla="*/ 0 h 140"/>
                  <a:gd name="T34" fmla="*/ 0 w 118"/>
                  <a:gd name="T35" fmla="*/ 0 h 140"/>
                  <a:gd name="T36" fmla="*/ 0 w 118"/>
                  <a:gd name="T37" fmla="*/ 0 h 140"/>
                  <a:gd name="T38" fmla="*/ 0 w 118"/>
                  <a:gd name="T39" fmla="*/ 0 h 140"/>
                  <a:gd name="T40" fmla="*/ 0 w 118"/>
                  <a:gd name="T41" fmla="*/ 0 h 140"/>
                  <a:gd name="T42" fmla="*/ 0 w 118"/>
                  <a:gd name="T43" fmla="*/ 0 h 140"/>
                  <a:gd name="T44" fmla="*/ 0 w 118"/>
                  <a:gd name="T45" fmla="*/ 0 h 140"/>
                  <a:gd name="T46" fmla="*/ 0 w 118"/>
                  <a:gd name="T47" fmla="*/ 0 h 140"/>
                  <a:gd name="T48" fmla="*/ 0 w 118"/>
                  <a:gd name="T49" fmla="*/ 0 h 140"/>
                  <a:gd name="T50" fmla="*/ 0 w 118"/>
                  <a:gd name="T51" fmla="*/ 0 h 140"/>
                  <a:gd name="T52" fmla="*/ 0 w 118"/>
                  <a:gd name="T53" fmla="*/ 0 h 140"/>
                  <a:gd name="T54" fmla="*/ 0 w 118"/>
                  <a:gd name="T55" fmla="*/ 0 h 140"/>
                  <a:gd name="T56" fmla="*/ 0 w 118"/>
                  <a:gd name="T57" fmla="*/ 0 h 140"/>
                  <a:gd name="T58" fmla="*/ 0 w 118"/>
                  <a:gd name="T59" fmla="*/ 0 h 140"/>
                  <a:gd name="T60" fmla="*/ 0 w 118"/>
                  <a:gd name="T61" fmla="*/ 0 h 140"/>
                  <a:gd name="T62" fmla="*/ 0 w 118"/>
                  <a:gd name="T63" fmla="*/ 0 h 140"/>
                  <a:gd name="T64" fmla="*/ 0 w 118"/>
                  <a:gd name="T65" fmla="*/ 0 h 140"/>
                  <a:gd name="T66" fmla="*/ 0 w 118"/>
                  <a:gd name="T67" fmla="*/ 0 h 140"/>
                  <a:gd name="T68" fmla="*/ 0 w 118"/>
                  <a:gd name="T69" fmla="*/ 0 h 140"/>
                  <a:gd name="T70" fmla="*/ 0 w 118"/>
                  <a:gd name="T71" fmla="*/ 0 h 140"/>
                  <a:gd name="T72" fmla="*/ 0 w 118"/>
                  <a:gd name="T73" fmla="*/ 0 h 140"/>
                  <a:gd name="T74" fmla="*/ 0 w 118"/>
                  <a:gd name="T75" fmla="*/ 0 h 140"/>
                  <a:gd name="T76" fmla="*/ 0 w 118"/>
                  <a:gd name="T77" fmla="*/ 0 h 140"/>
                  <a:gd name="T78" fmla="*/ 0 w 118"/>
                  <a:gd name="T79" fmla="*/ 0 h 140"/>
                  <a:gd name="T80" fmla="*/ 0 w 118"/>
                  <a:gd name="T81" fmla="*/ 0 h 140"/>
                  <a:gd name="T82" fmla="*/ 0 w 118"/>
                  <a:gd name="T83" fmla="*/ 0 h 140"/>
                  <a:gd name="T84" fmla="*/ 0 w 118"/>
                  <a:gd name="T85" fmla="*/ 0 h 140"/>
                  <a:gd name="T86" fmla="*/ 0 w 118"/>
                  <a:gd name="T87" fmla="*/ 0 h 140"/>
                  <a:gd name="T88" fmla="*/ 0 w 118"/>
                  <a:gd name="T89" fmla="*/ 0 h 140"/>
                  <a:gd name="T90" fmla="*/ 0 w 118"/>
                  <a:gd name="T91" fmla="*/ 0 h 140"/>
                  <a:gd name="T92" fmla="*/ 0 w 118"/>
                  <a:gd name="T93" fmla="*/ 0 h 140"/>
                  <a:gd name="T94" fmla="*/ 0 w 118"/>
                  <a:gd name="T95" fmla="*/ 0 h 140"/>
                  <a:gd name="T96" fmla="*/ 0 w 118"/>
                  <a:gd name="T97" fmla="*/ 0 h 14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8"/>
                  <a:gd name="T148" fmla="*/ 0 h 140"/>
                  <a:gd name="T149" fmla="*/ 118 w 118"/>
                  <a:gd name="T150" fmla="*/ 140 h 14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0" name="Freeform 93"/>
              <p:cNvSpPr>
                <a:spLocks noEditPoints="1"/>
              </p:cNvSpPr>
              <p:nvPr/>
            </p:nvSpPr>
            <p:spPr bwMode="auto">
              <a:xfrm>
                <a:off x="1152" y="2648"/>
                <a:ext cx="21" cy="21"/>
              </a:xfrm>
              <a:custGeom>
                <a:avLst/>
                <a:gdLst>
                  <a:gd name="T0" fmla="*/ 0 w 109"/>
                  <a:gd name="T1" fmla="*/ 0 h 130"/>
                  <a:gd name="T2" fmla="*/ 0 w 109"/>
                  <a:gd name="T3" fmla="*/ 0 h 130"/>
                  <a:gd name="T4" fmla="*/ 0 w 109"/>
                  <a:gd name="T5" fmla="*/ 0 h 130"/>
                  <a:gd name="T6" fmla="*/ 0 w 109"/>
                  <a:gd name="T7" fmla="*/ 0 h 130"/>
                  <a:gd name="T8" fmla="*/ 0 w 109"/>
                  <a:gd name="T9" fmla="*/ 0 h 130"/>
                  <a:gd name="T10" fmla="*/ 0 w 109"/>
                  <a:gd name="T11" fmla="*/ 0 h 130"/>
                  <a:gd name="T12" fmla="*/ 0 w 109"/>
                  <a:gd name="T13" fmla="*/ 0 h 130"/>
                  <a:gd name="T14" fmla="*/ 0 w 109"/>
                  <a:gd name="T15" fmla="*/ 0 h 130"/>
                  <a:gd name="T16" fmla="*/ 0 w 109"/>
                  <a:gd name="T17" fmla="*/ 0 h 130"/>
                  <a:gd name="T18" fmla="*/ 0 w 109"/>
                  <a:gd name="T19" fmla="*/ 0 h 130"/>
                  <a:gd name="T20" fmla="*/ 0 w 109"/>
                  <a:gd name="T21" fmla="*/ 0 h 130"/>
                  <a:gd name="T22" fmla="*/ 0 w 109"/>
                  <a:gd name="T23" fmla="*/ 0 h 130"/>
                  <a:gd name="T24" fmla="*/ 0 w 109"/>
                  <a:gd name="T25" fmla="*/ 0 h 130"/>
                  <a:gd name="T26" fmla="*/ 0 w 109"/>
                  <a:gd name="T27" fmla="*/ 0 h 130"/>
                  <a:gd name="T28" fmla="*/ 0 w 109"/>
                  <a:gd name="T29" fmla="*/ 0 h 130"/>
                  <a:gd name="T30" fmla="*/ 0 w 109"/>
                  <a:gd name="T31" fmla="*/ 0 h 130"/>
                  <a:gd name="T32" fmla="*/ 0 w 109"/>
                  <a:gd name="T33" fmla="*/ 0 h 130"/>
                  <a:gd name="T34" fmla="*/ 0 w 109"/>
                  <a:gd name="T35" fmla="*/ 0 h 130"/>
                  <a:gd name="T36" fmla="*/ 0 w 109"/>
                  <a:gd name="T37" fmla="*/ 0 h 130"/>
                  <a:gd name="T38" fmla="*/ 0 w 109"/>
                  <a:gd name="T39" fmla="*/ 0 h 130"/>
                  <a:gd name="T40" fmla="*/ 0 w 109"/>
                  <a:gd name="T41" fmla="*/ 0 h 130"/>
                  <a:gd name="T42" fmla="*/ 0 w 109"/>
                  <a:gd name="T43" fmla="*/ 0 h 130"/>
                  <a:gd name="T44" fmla="*/ 0 w 109"/>
                  <a:gd name="T45" fmla="*/ 0 h 130"/>
                  <a:gd name="T46" fmla="*/ 0 w 109"/>
                  <a:gd name="T47" fmla="*/ 0 h 130"/>
                  <a:gd name="T48" fmla="*/ 0 w 109"/>
                  <a:gd name="T49" fmla="*/ 0 h 130"/>
                  <a:gd name="T50" fmla="*/ 0 w 109"/>
                  <a:gd name="T51" fmla="*/ 0 h 130"/>
                  <a:gd name="T52" fmla="*/ 0 w 109"/>
                  <a:gd name="T53" fmla="*/ 0 h 130"/>
                  <a:gd name="T54" fmla="*/ 0 w 109"/>
                  <a:gd name="T55" fmla="*/ 0 h 130"/>
                  <a:gd name="T56" fmla="*/ 0 w 109"/>
                  <a:gd name="T57" fmla="*/ 0 h 130"/>
                  <a:gd name="T58" fmla="*/ 0 w 109"/>
                  <a:gd name="T59" fmla="*/ 0 h 130"/>
                  <a:gd name="T60" fmla="*/ 0 w 109"/>
                  <a:gd name="T61" fmla="*/ 0 h 130"/>
                  <a:gd name="T62" fmla="*/ 0 w 109"/>
                  <a:gd name="T63" fmla="*/ 0 h 130"/>
                  <a:gd name="T64" fmla="*/ 0 w 109"/>
                  <a:gd name="T65" fmla="*/ 0 h 130"/>
                  <a:gd name="T66" fmla="*/ 0 w 109"/>
                  <a:gd name="T67" fmla="*/ 0 h 130"/>
                  <a:gd name="T68" fmla="*/ 0 w 109"/>
                  <a:gd name="T69" fmla="*/ 0 h 130"/>
                  <a:gd name="T70" fmla="*/ 0 w 109"/>
                  <a:gd name="T71" fmla="*/ 0 h 130"/>
                  <a:gd name="T72" fmla="*/ 0 w 109"/>
                  <a:gd name="T73" fmla="*/ 0 h 130"/>
                  <a:gd name="T74" fmla="*/ 0 w 109"/>
                  <a:gd name="T75" fmla="*/ 0 h 130"/>
                  <a:gd name="T76" fmla="*/ 0 w 109"/>
                  <a:gd name="T77" fmla="*/ 0 h 130"/>
                  <a:gd name="T78" fmla="*/ 0 w 109"/>
                  <a:gd name="T79" fmla="*/ 0 h 130"/>
                  <a:gd name="T80" fmla="*/ 0 w 109"/>
                  <a:gd name="T81" fmla="*/ 0 h 130"/>
                  <a:gd name="T82" fmla="*/ 0 w 109"/>
                  <a:gd name="T83" fmla="*/ 0 h 130"/>
                  <a:gd name="T84" fmla="*/ 0 w 109"/>
                  <a:gd name="T85" fmla="*/ 0 h 1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30"/>
                  <a:gd name="T131" fmla="*/ 109 w 109"/>
                  <a:gd name="T132" fmla="*/ 130 h 1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1" name="Freeform 94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1"/>
              </a:xfrm>
              <a:custGeom>
                <a:avLst/>
                <a:gdLst>
                  <a:gd name="T0" fmla="*/ 0 w 100"/>
                  <a:gd name="T1" fmla="*/ 0 h 119"/>
                  <a:gd name="T2" fmla="*/ 0 w 100"/>
                  <a:gd name="T3" fmla="*/ 0 h 119"/>
                  <a:gd name="T4" fmla="*/ 0 w 100"/>
                  <a:gd name="T5" fmla="*/ 0 h 119"/>
                  <a:gd name="T6" fmla="*/ 0 w 100"/>
                  <a:gd name="T7" fmla="*/ 0 h 119"/>
                  <a:gd name="T8" fmla="*/ 0 w 100"/>
                  <a:gd name="T9" fmla="*/ 0 h 119"/>
                  <a:gd name="T10" fmla="*/ 0 w 100"/>
                  <a:gd name="T11" fmla="*/ 0 h 119"/>
                  <a:gd name="T12" fmla="*/ 0 w 100"/>
                  <a:gd name="T13" fmla="*/ 0 h 119"/>
                  <a:gd name="T14" fmla="*/ 0 w 100"/>
                  <a:gd name="T15" fmla="*/ 0 h 119"/>
                  <a:gd name="T16" fmla="*/ 0 w 100"/>
                  <a:gd name="T17" fmla="*/ 0 h 119"/>
                  <a:gd name="T18" fmla="*/ 0 w 100"/>
                  <a:gd name="T19" fmla="*/ 0 h 119"/>
                  <a:gd name="T20" fmla="*/ 0 w 100"/>
                  <a:gd name="T21" fmla="*/ 0 h 119"/>
                  <a:gd name="T22" fmla="*/ 0 w 100"/>
                  <a:gd name="T23" fmla="*/ 0 h 119"/>
                  <a:gd name="T24" fmla="*/ 0 w 100"/>
                  <a:gd name="T25" fmla="*/ 0 h 119"/>
                  <a:gd name="T26" fmla="*/ 0 w 100"/>
                  <a:gd name="T27" fmla="*/ 0 h 119"/>
                  <a:gd name="T28" fmla="*/ 0 w 100"/>
                  <a:gd name="T29" fmla="*/ 0 h 119"/>
                  <a:gd name="T30" fmla="*/ 0 w 100"/>
                  <a:gd name="T31" fmla="*/ 0 h 119"/>
                  <a:gd name="T32" fmla="*/ 0 w 100"/>
                  <a:gd name="T33" fmla="*/ 0 h 119"/>
                  <a:gd name="T34" fmla="*/ 0 w 100"/>
                  <a:gd name="T35" fmla="*/ 0 h 119"/>
                  <a:gd name="T36" fmla="*/ 0 w 100"/>
                  <a:gd name="T37" fmla="*/ 0 h 119"/>
                  <a:gd name="T38" fmla="*/ 0 w 100"/>
                  <a:gd name="T39" fmla="*/ 0 h 119"/>
                  <a:gd name="T40" fmla="*/ 0 w 100"/>
                  <a:gd name="T41" fmla="*/ 0 h 119"/>
                  <a:gd name="T42" fmla="*/ 0 w 100"/>
                  <a:gd name="T43" fmla="*/ 0 h 119"/>
                  <a:gd name="T44" fmla="*/ 0 w 100"/>
                  <a:gd name="T45" fmla="*/ 0 h 119"/>
                  <a:gd name="T46" fmla="*/ 0 w 100"/>
                  <a:gd name="T47" fmla="*/ 0 h 119"/>
                  <a:gd name="T48" fmla="*/ 0 w 100"/>
                  <a:gd name="T49" fmla="*/ 0 h 119"/>
                  <a:gd name="T50" fmla="*/ 0 w 100"/>
                  <a:gd name="T51" fmla="*/ 0 h 119"/>
                  <a:gd name="T52" fmla="*/ 0 w 100"/>
                  <a:gd name="T53" fmla="*/ 0 h 119"/>
                  <a:gd name="T54" fmla="*/ 0 w 100"/>
                  <a:gd name="T55" fmla="*/ 0 h 119"/>
                  <a:gd name="T56" fmla="*/ 0 w 100"/>
                  <a:gd name="T57" fmla="*/ 0 h 119"/>
                  <a:gd name="T58" fmla="*/ 0 w 100"/>
                  <a:gd name="T59" fmla="*/ 0 h 119"/>
                  <a:gd name="T60" fmla="*/ 0 w 100"/>
                  <a:gd name="T61" fmla="*/ 0 h 119"/>
                  <a:gd name="T62" fmla="*/ 0 w 100"/>
                  <a:gd name="T63" fmla="*/ 0 h 119"/>
                  <a:gd name="T64" fmla="*/ 0 w 100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0"/>
                  <a:gd name="T100" fmla="*/ 0 h 119"/>
                  <a:gd name="T101" fmla="*/ 100 w 100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2" name="Freeform 95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0 w 91"/>
                  <a:gd name="T1" fmla="*/ 0 h 108"/>
                  <a:gd name="T2" fmla="*/ 0 w 91"/>
                  <a:gd name="T3" fmla="*/ 0 h 108"/>
                  <a:gd name="T4" fmla="*/ 0 w 91"/>
                  <a:gd name="T5" fmla="*/ 0 h 108"/>
                  <a:gd name="T6" fmla="*/ 0 w 91"/>
                  <a:gd name="T7" fmla="*/ 0 h 108"/>
                  <a:gd name="T8" fmla="*/ 0 w 91"/>
                  <a:gd name="T9" fmla="*/ 0 h 108"/>
                  <a:gd name="T10" fmla="*/ 0 w 91"/>
                  <a:gd name="T11" fmla="*/ 0 h 108"/>
                  <a:gd name="T12" fmla="*/ 0 w 91"/>
                  <a:gd name="T13" fmla="*/ 0 h 108"/>
                  <a:gd name="T14" fmla="*/ 0 w 91"/>
                  <a:gd name="T15" fmla="*/ 0 h 108"/>
                  <a:gd name="T16" fmla="*/ 0 w 91"/>
                  <a:gd name="T17" fmla="*/ 0 h 108"/>
                  <a:gd name="T18" fmla="*/ 0 w 91"/>
                  <a:gd name="T19" fmla="*/ 0 h 108"/>
                  <a:gd name="T20" fmla="*/ 0 w 91"/>
                  <a:gd name="T21" fmla="*/ 0 h 108"/>
                  <a:gd name="T22" fmla="*/ 0 w 91"/>
                  <a:gd name="T23" fmla="*/ 0 h 108"/>
                  <a:gd name="T24" fmla="*/ 0 w 91"/>
                  <a:gd name="T25" fmla="*/ 0 h 108"/>
                  <a:gd name="T26" fmla="*/ 0 w 91"/>
                  <a:gd name="T27" fmla="*/ 0 h 108"/>
                  <a:gd name="T28" fmla="*/ 0 w 91"/>
                  <a:gd name="T29" fmla="*/ 0 h 108"/>
                  <a:gd name="T30" fmla="*/ 0 w 91"/>
                  <a:gd name="T31" fmla="*/ 0 h 108"/>
                  <a:gd name="T32" fmla="*/ 0 w 91"/>
                  <a:gd name="T33" fmla="*/ 0 h 108"/>
                  <a:gd name="T34" fmla="*/ 0 w 91"/>
                  <a:gd name="T35" fmla="*/ 0 h 108"/>
                  <a:gd name="T36" fmla="*/ 0 w 91"/>
                  <a:gd name="T37" fmla="*/ 0 h 108"/>
                  <a:gd name="T38" fmla="*/ 0 w 91"/>
                  <a:gd name="T39" fmla="*/ 0 h 108"/>
                  <a:gd name="T40" fmla="*/ 0 w 91"/>
                  <a:gd name="T41" fmla="*/ 0 h 108"/>
                  <a:gd name="T42" fmla="*/ 0 w 91"/>
                  <a:gd name="T43" fmla="*/ 0 h 108"/>
                  <a:gd name="T44" fmla="*/ 0 w 91"/>
                  <a:gd name="T45" fmla="*/ 0 h 108"/>
                  <a:gd name="T46" fmla="*/ 0 w 91"/>
                  <a:gd name="T47" fmla="*/ 0 h 108"/>
                  <a:gd name="T48" fmla="*/ 0 w 91"/>
                  <a:gd name="T49" fmla="*/ 0 h 108"/>
                  <a:gd name="T50" fmla="*/ 0 w 91"/>
                  <a:gd name="T51" fmla="*/ 0 h 108"/>
                  <a:gd name="T52" fmla="*/ 0 w 91"/>
                  <a:gd name="T53" fmla="*/ 0 h 108"/>
                  <a:gd name="T54" fmla="*/ 0 w 91"/>
                  <a:gd name="T55" fmla="*/ 0 h 108"/>
                  <a:gd name="T56" fmla="*/ 0 w 91"/>
                  <a:gd name="T57" fmla="*/ 0 h 108"/>
                  <a:gd name="T58" fmla="*/ 0 w 91"/>
                  <a:gd name="T59" fmla="*/ 0 h 108"/>
                  <a:gd name="T60" fmla="*/ 0 w 91"/>
                  <a:gd name="T61" fmla="*/ 0 h 108"/>
                  <a:gd name="T62" fmla="*/ 0 w 91"/>
                  <a:gd name="T63" fmla="*/ 0 h 108"/>
                  <a:gd name="T64" fmla="*/ 0 w 91"/>
                  <a:gd name="T65" fmla="*/ 0 h 10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1"/>
                  <a:gd name="T100" fmla="*/ 0 h 108"/>
                  <a:gd name="T101" fmla="*/ 91 w 91"/>
                  <a:gd name="T102" fmla="*/ 108 h 10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3" name="Freeform 96"/>
              <p:cNvSpPr>
                <a:spLocks noEditPoints="1"/>
              </p:cNvSpPr>
              <p:nvPr/>
            </p:nvSpPr>
            <p:spPr bwMode="auto">
              <a:xfrm>
                <a:off x="1153" y="2650"/>
                <a:ext cx="17" cy="17"/>
              </a:xfrm>
              <a:custGeom>
                <a:avLst/>
                <a:gdLst>
                  <a:gd name="T0" fmla="*/ 0 w 82"/>
                  <a:gd name="T1" fmla="*/ 0 h 97"/>
                  <a:gd name="T2" fmla="*/ 0 w 82"/>
                  <a:gd name="T3" fmla="*/ 0 h 97"/>
                  <a:gd name="T4" fmla="*/ 0 w 82"/>
                  <a:gd name="T5" fmla="*/ 0 h 97"/>
                  <a:gd name="T6" fmla="*/ 0 w 82"/>
                  <a:gd name="T7" fmla="*/ 0 h 97"/>
                  <a:gd name="T8" fmla="*/ 0 w 82"/>
                  <a:gd name="T9" fmla="*/ 0 h 97"/>
                  <a:gd name="T10" fmla="*/ 0 w 82"/>
                  <a:gd name="T11" fmla="*/ 0 h 97"/>
                  <a:gd name="T12" fmla="*/ 0 w 82"/>
                  <a:gd name="T13" fmla="*/ 0 h 97"/>
                  <a:gd name="T14" fmla="*/ 0 w 82"/>
                  <a:gd name="T15" fmla="*/ 0 h 97"/>
                  <a:gd name="T16" fmla="*/ 0 w 82"/>
                  <a:gd name="T17" fmla="*/ 0 h 97"/>
                  <a:gd name="T18" fmla="*/ 0 w 82"/>
                  <a:gd name="T19" fmla="*/ 0 h 97"/>
                  <a:gd name="T20" fmla="*/ 0 w 82"/>
                  <a:gd name="T21" fmla="*/ 0 h 97"/>
                  <a:gd name="T22" fmla="*/ 0 w 82"/>
                  <a:gd name="T23" fmla="*/ 0 h 97"/>
                  <a:gd name="T24" fmla="*/ 0 w 82"/>
                  <a:gd name="T25" fmla="*/ 0 h 97"/>
                  <a:gd name="T26" fmla="*/ 0 w 82"/>
                  <a:gd name="T27" fmla="*/ 0 h 97"/>
                  <a:gd name="T28" fmla="*/ 0 w 82"/>
                  <a:gd name="T29" fmla="*/ 0 h 97"/>
                  <a:gd name="T30" fmla="*/ 0 w 82"/>
                  <a:gd name="T31" fmla="*/ 0 h 97"/>
                  <a:gd name="T32" fmla="*/ 0 w 82"/>
                  <a:gd name="T33" fmla="*/ 0 h 97"/>
                  <a:gd name="T34" fmla="*/ 0 w 82"/>
                  <a:gd name="T35" fmla="*/ 0 h 97"/>
                  <a:gd name="T36" fmla="*/ 0 w 82"/>
                  <a:gd name="T37" fmla="*/ 0 h 97"/>
                  <a:gd name="T38" fmla="*/ 0 w 82"/>
                  <a:gd name="T39" fmla="*/ 0 h 97"/>
                  <a:gd name="T40" fmla="*/ 0 w 82"/>
                  <a:gd name="T41" fmla="*/ 0 h 97"/>
                  <a:gd name="T42" fmla="*/ 0 w 82"/>
                  <a:gd name="T43" fmla="*/ 0 h 97"/>
                  <a:gd name="T44" fmla="*/ 0 w 82"/>
                  <a:gd name="T45" fmla="*/ 0 h 97"/>
                  <a:gd name="T46" fmla="*/ 0 w 82"/>
                  <a:gd name="T47" fmla="*/ 0 h 97"/>
                  <a:gd name="T48" fmla="*/ 0 w 82"/>
                  <a:gd name="T49" fmla="*/ 0 h 97"/>
                  <a:gd name="T50" fmla="*/ 0 w 82"/>
                  <a:gd name="T51" fmla="*/ 0 h 97"/>
                  <a:gd name="T52" fmla="*/ 0 w 82"/>
                  <a:gd name="T53" fmla="*/ 0 h 97"/>
                  <a:gd name="T54" fmla="*/ 0 w 82"/>
                  <a:gd name="T55" fmla="*/ 0 h 97"/>
                  <a:gd name="T56" fmla="*/ 0 w 82"/>
                  <a:gd name="T57" fmla="*/ 0 h 97"/>
                  <a:gd name="T58" fmla="*/ 0 w 82"/>
                  <a:gd name="T59" fmla="*/ 0 h 97"/>
                  <a:gd name="T60" fmla="*/ 0 w 82"/>
                  <a:gd name="T61" fmla="*/ 0 h 97"/>
                  <a:gd name="T62" fmla="*/ 0 w 82"/>
                  <a:gd name="T63" fmla="*/ 0 h 97"/>
                  <a:gd name="T64" fmla="*/ 0 w 82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"/>
                  <a:gd name="T100" fmla="*/ 0 h 97"/>
                  <a:gd name="T101" fmla="*/ 82 w 82"/>
                  <a:gd name="T102" fmla="*/ 97 h 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4" name="Freeform 97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0 w 73"/>
                  <a:gd name="T1" fmla="*/ 0 h 86"/>
                  <a:gd name="T2" fmla="*/ 0 w 73"/>
                  <a:gd name="T3" fmla="*/ 0 h 86"/>
                  <a:gd name="T4" fmla="*/ 0 w 73"/>
                  <a:gd name="T5" fmla="*/ 0 h 86"/>
                  <a:gd name="T6" fmla="*/ 0 w 73"/>
                  <a:gd name="T7" fmla="*/ 0 h 86"/>
                  <a:gd name="T8" fmla="*/ 0 w 73"/>
                  <a:gd name="T9" fmla="*/ 0 h 86"/>
                  <a:gd name="T10" fmla="*/ 0 w 73"/>
                  <a:gd name="T11" fmla="*/ 0 h 86"/>
                  <a:gd name="T12" fmla="*/ 0 w 73"/>
                  <a:gd name="T13" fmla="*/ 0 h 86"/>
                  <a:gd name="T14" fmla="*/ 0 w 73"/>
                  <a:gd name="T15" fmla="*/ 0 h 86"/>
                  <a:gd name="T16" fmla="*/ 0 w 73"/>
                  <a:gd name="T17" fmla="*/ 0 h 86"/>
                  <a:gd name="T18" fmla="*/ 0 w 73"/>
                  <a:gd name="T19" fmla="*/ 0 h 86"/>
                  <a:gd name="T20" fmla="*/ 0 w 73"/>
                  <a:gd name="T21" fmla="*/ 0 h 86"/>
                  <a:gd name="T22" fmla="*/ 0 w 73"/>
                  <a:gd name="T23" fmla="*/ 0 h 86"/>
                  <a:gd name="T24" fmla="*/ 0 w 73"/>
                  <a:gd name="T25" fmla="*/ 0 h 86"/>
                  <a:gd name="T26" fmla="*/ 0 w 73"/>
                  <a:gd name="T27" fmla="*/ 0 h 86"/>
                  <a:gd name="T28" fmla="*/ 0 w 73"/>
                  <a:gd name="T29" fmla="*/ 0 h 86"/>
                  <a:gd name="T30" fmla="*/ 0 w 73"/>
                  <a:gd name="T31" fmla="*/ 0 h 86"/>
                  <a:gd name="T32" fmla="*/ 0 w 73"/>
                  <a:gd name="T33" fmla="*/ 0 h 86"/>
                  <a:gd name="T34" fmla="*/ 0 w 73"/>
                  <a:gd name="T35" fmla="*/ 0 h 86"/>
                  <a:gd name="T36" fmla="*/ 0 w 73"/>
                  <a:gd name="T37" fmla="*/ 0 h 86"/>
                  <a:gd name="T38" fmla="*/ 0 w 73"/>
                  <a:gd name="T39" fmla="*/ 0 h 86"/>
                  <a:gd name="T40" fmla="*/ 0 w 73"/>
                  <a:gd name="T41" fmla="*/ 0 h 86"/>
                  <a:gd name="T42" fmla="*/ 0 w 73"/>
                  <a:gd name="T43" fmla="*/ 0 h 86"/>
                  <a:gd name="T44" fmla="*/ 0 w 73"/>
                  <a:gd name="T45" fmla="*/ 0 h 86"/>
                  <a:gd name="T46" fmla="*/ 0 w 73"/>
                  <a:gd name="T47" fmla="*/ 0 h 86"/>
                  <a:gd name="T48" fmla="*/ 0 w 73"/>
                  <a:gd name="T49" fmla="*/ 0 h 86"/>
                  <a:gd name="T50" fmla="*/ 0 w 73"/>
                  <a:gd name="T51" fmla="*/ 0 h 86"/>
                  <a:gd name="T52" fmla="*/ 0 w 73"/>
                  <a:gd name="T53" fmla="*/ 0 h 86"/>
                  <a:gd name="T54" fmla="*/ 0 w 73"/>
                  <a:gd name="T55" fmla="*/ 0 h 86"/>
                  <a:gd name="T56" fmla="*/ 0 w 73"/>
                  <a:gd name="T57" fmla="*/ 0 h 86"/>
                  <a:gd name="T58" fmla="*/ 0 w 73"/>
                  <a:gd name="T59" fmla="*/ 0 h 86"/>
                  <a:gd name="T60" fmla="*/ 0 w 73"/>
                  <a:gd name="T61" fmla="*/ 0 h 86"/>
                  <a:gd name="T62" fmla="*/ 0 w 73"/>
                  <a:gd name="T63" fmla="*/ 0 h 86"/>
                  <a:gd name="T64" fmla="*/ 0 w 73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3"/>
                  <a:gd name="T100" fmla="*/ 0 h 86"/>
                  <a:gd name="T101" fmla="*/ 73 w 73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5" name="Freeform 98"/>
              <p:cNvSpPr>
                <a:spLocks noEditPoints="1"/>
              </p:cNvSpPr>
              <p:nvPr/>
            </p:nvSpPr>
            <p:spPr bwMode="auto">
              <a:xfrm>
                <a:off x="1155" y="2650"/>
                <a:ext cx="13" cy="13"/>
              </a:xfrm>
              <a:custGeom>
                <a:avLst/>
                <a:gdLst>
                  <a:gd name="T0" fmla="*/ 0 w 64"/>
                  <a:gd name="T1" fmla="*/ 0 h 76"/>
                  <a:gd name="T2" fmla="*/ 0 w 64"/>
                  <a:gd name="T3" fmla="*/ 0 h 76"/>
                  <a:gd name="T4" fmla="*/ 0 w 64"/>
                  <a:gd name="T5" fmla="*/ 0 h 76"/>
                  <a:gd name="T6" fmla="*/ 0 w 64"/>
                  <a:gd name="T7" fmla="*/ 0 h 76"/>
                  <a:gd name="T8" fmla="*/ 0 w 64"/>
                  <a:gd name="T9" fmla="*/ 0 h 76"/>
                  <a:gd name="T10" fmla="*/ 0 w 64"/>
                  <a:gd name="T11" fmla="*/ 0 h 76"/>
                  <a:gd name="T12" fmla="*/ 0 w 64"/>
                  <a:gd name="T13" fmla="*/ 0 h 76"/>
                  <a:gd name="T14" fmla="*/ 0 w 64"/>
                  <a:gd name="T15" fmla="*/ 0 h 76"/>
                  <a:gd name="T16" fmla="*/ 0 w 64"/>
                  <a:gd name="T17" fmla="*/ 0 h 76"/>
                  <a:gd name="T18" fmla="*/ 0 w 64"/>
                  <a:gd name="T19" fmla="*/ 0 h 76"/>
                  <a:gd name="T20" fmla="*/ 0 w 64"/>
                  <a:gd name="T21" fmla="*/ 0 h 76"/>
                  <a:gd name="T22" fmla="*/ 0 w 64"/>
                  <a:gd name="T23" fmla="*/ 0 h 76"/>
                  <a:gd name="T24" fmla="*/ 0 w 64"/>
                  <a:gd name="T25" fmla="*/ 0 h 76"/>
                  <a:gd name="T26" fmla="*/ 0 w 64"/>
                  <a:gd name="T27" fmla="*/ 0 h 76"/>
                  <a:gd name="T28" fmla="*/ 0 w 64"/>
                  <a:gd name="T29" fmla="*/ 0 h 76"/>
                  <a:gd name="T30" fmla="*/ 0 w 64"/>
                  <a:gd name="T31" fmla="*/ 0 h 76"/>
                  <a:gd name="T32" fmla="*/ 0 w 64"/>
                  <a:gd name="T33" fmla="*/ 0 h 76"/>
                  <a:gd name="T34" fmla="*/ 0 w 64"/>
                  <a:gd name="T35" fmla="*/ 0 h 76"/>
                  <a:gd name="T36" fmla="*/ 0 w 64"/>
                  <a:gd name="T37" fmla="*/ 0 h 76"/>
                  <a:gd name="T38" fmla="*/ 0 w 64"/>
                  <a:gd name="T39" fmla="*/ 0 h 76"/>
                  <a:gd name="T40" fmla="*/ 0 w 64"/>
                  <a:gd name="T41" fmla="*/ 0 h 76"/>
                  <a:gd name="T42" fmla="*/ 0 w 64"/>
                  <a:gd name="T43" fmla="*/ 0 h 76"/>
                  <a:gd name="T44" fmla="*/ 0 w 64"/>
                  <a:gd name="T45" fmla="*/ 0 h 76"/>
                  <a:gd name="T46" fmla="*/ 0 w 64"/>
                  <a:gd name="T47" fmla="*/ 0 h 76"/>
                  <a:gd name="T48" fmla="*/ 0 w 64"/>
                  <a:gd name="T49" fmla="*/ 0 h 76"/>
                  <a:gd name="T50" fmla="*/ 0 w 64"/>
                  <a:gd name="T51" fmla="*/ 0 h 76"/>
                  <a:gd name="T52" fmla="*/ 0 w 64"/>
                  <a:gd name="T53" fmla="*/ 0 h 76"/>
                  <a:gd name="T54" fmla="*/ 0 w 64"/>
                  <a:gd name="T55" fmla="*/ 0 h 76"/>
                  <a:gd name="T56" fmla="*/ 0 w 64"/>
                  <a:gd name="T57" fmla="*/ 0 h 76"/>
                  <a:gd name="T58" fmla="*/ 0 w 64"/>
                  <a:gd name="T59" fmla="*/ 0 h 76"/>
                  <a:gd name="T60" fmla="*/ 0 w 64"/>
                  <a:gd name="T61" fmla="*/ 0 h 76"/>
                  <a:gd name="T62" fmla="*/ 0 w 64"/>
                  <a:gd name="T63" fmla="*/ 0 h 76"/>
                  <a:gd name="T64" fmla="*/ 0 w 64"/>
                  <a:gd name="T65" fmla="*/ 0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76"/>
                  <a:gd name="T101" fmla="*/ 64 w 64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6" name="Freeform 99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0 w 54"/>
                  <a:gd name="T1" fmla="*/ 0 h 65"/>
                  <a:gd name="T2" fmla="*/ 0 w 54"/>
                  <a:gd name="T3" fmla="*/ 0 h 65"/>
                  <a:gd name="T4" fmla="*/ 0 w 54"/>
                  <a:gd name="T5" fmla="*/ 0 h 65"/>
                  <a:gd name="T6" fmla="*/ 0 w 54"/>
                  <a:gd name="T7" fmla="*/ 0 h 65"/>
                  <a:gd name="T8" fmla="*/ 0 w 54"/>
                  <a:gd name="T9" fmla="*/ 0 h 65"/>
                  <a:gd name="T10" fmla="*/ 0 w 54"/>
                  <a:gd name="T11" fmla="*/ 0 h 65"/>
                  <a:gd name="T12" fmla="*/ 0 w 54"/>
                  <a:gd name="T13" fmla="*/ 0 h 65"/>
                  <a:gd name="T14" fmla="*/ 0 w 54"/>
                  <a:gd name="T15" fmla="*/ 0 h 65"/>
                  <a:gd name="T16" fmla="*/ 0 w 54"/>
                  <a:gd name="T17" fmla="*/ 0 h 65"/>
                  <a:gd name="T18" fmla="*/ 0 w 54"/>
                  <a:gd name="T19" fmla="*/ 0 h 65"/>
                  <a:gd name="T20" fmla="*/ 0 w 54"/>
                  <a:gd name="T21" fmla="*/ 0 h 65"/>
                  <a:gd name="T22" fmla="*/ 0 w 54"/>
                  <a:gd name="T23" fmla="*/ 0 h 65"/>
                  <a:gd name="T24" fmla="*/ 0 w 54"/>
                  <a:gd name="T25" fmla="*/ 0 h 65"/>
                  <a:gd name="T26" fmla="*/ 0 w 54"/>
                  <a:gd name="T27" fmla="*/ 0 h 65"/>
                  <a:gd name="T28" fmla="*/ 0 w 54"/>
                  <a:gd name="T29" fmla="*/ 0 h 65"/>
                  <a:gd name="T30" fmla="*/ 0 w 54"/>
                  <a:gd name="T31" fmla="*/ 0 h 65"/>
                  <a:gd name="T32" fmla="*/ 0 w 54"/>
                  <a:gd name="T33" fmla="*/ 0 h 65"/>
                  <a:gd name="T34" fmla="*/ 0 w 54"/>
                  <a:gd name="T35" fmla="*/ 0 h 65"/>
                  <a:gd name="T36" fmla="*/ 0 w 54"/>
                  <a:gd name="T37" fmla="*/ 0 h 65"/>
                  <a:gd name="T38" fmla="*/ 0 w 54"/>
                  <a:gd name="T39" fmla="*/ 0 h 65"/>
                  <a:gd name="T40" fmla="*/ 0 w 54"/>
                  <a:gd name="T41" fmla="*/ 0 h 65"/>
                  <a:gd name="T42" fmla="*/ 0 w 54"/>
                  <a:gd name="T43" fmla="*/ 0 h 65"/>
                  <a:gd name="T44" fmla="*/ 0 w 54"/>
                  <a:gd name="T45" fmla="*/ 0 h 65"/>
                  <a:gd name="T46" fmla="*/ 0 w 54"/>
                  <a:gd name="T47" fmla="*/ 0 h 65"/>
                  <a:gd name="T48" fmla="*/ 0 w 54"/>
                  <a:gd name="T49" fmla="*/ 0 h 65"/>
                  <a:gd name="T50" fmla="*/ 0 w 54"/>
                  <a:gd name="T51" fmla="*/ 0 h 65"/>
                  <a:gd name="T52" fmla="*/ 0 w 54"/>
                  <a:gd name="T53" fmla="*/ 0 h 65"/>
                  <a:gd name="T54" fmla="*/ 0 w 54"/>
                  <a:gd name="T55" fmla="*/ 0 h 65"/>
                  <a:gd name="T56" fmla="*/ 0 w 54"/>
                  <a:gd name="T57" fmla="*/ 0 h 65"/>
                  <a:gd name="T58" fmla="*/ 0 w 54"/>
                  <a:gd name="T59" fmla="*/ 0 h 65"/>
                  <a:gd name="T60" fmla="*/ 0 w 54"/>
                  <a:gd name="T61" fmla="*/ 0 h 65"/>
                  <a:gd name="T62" fmla="*/ 0 w 54"/>
                  <a:gd name="T63" fmla="*/ 0 h 65"/>
                  <a:gd name="T64" fmla="*/ 0 w 54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65"/>
                  <a:gd name="T101" fmla="*/ 54 w 54"/>
                  <a:gd name="T102" fmla="*/ 65 h 6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7" name="Freeform 100"/>
              <p:cNvSpPr>
                <a:spLocks noEditPoints="1"/>
              </p:cNvSpPr>
              <p:nvPr/>
            </p:nvSpPr>
            <p:spPr bwMode="auto">
              <a:xfrm>
                <a:off x="1159" y="2652"/>
                <a:ext cx="9" cy="9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0 h 54"/>
                  <a:gd name="T4" fmla="*/ 0 w 45"/>
                  <a:gd name="T5" fmla="*/ 0 h 54"/>
                  <a:gd name="T6" fmla="*/ 0 w 45"/>
                  <a:gd name="T7" fmla="*/ 0 h 54"/>
                  <a:gd name="T8" fmla="*/ 0 w 45"/>
                  <a:gd name="T9" fmla="*/ 0 h 54"/>
                  <a:gd name="T10" fmla="*/ 0 w 45"/>
                  <a:gd name="T11" fmla="*/ 0 h 54"/>
                  <a:gd name="T12" fmla="*/ 0 w 45"/>
                  <a:gd name="T13" fmla="*/ 0 h 54"/>
                  <a:gd name="T14" fmla="*/ 0 w 45"/>
                  <a:gd name="T15" fmla="*/ 0 h 54"/>
                  <a:gd name="T16" fmla="*/ 0 w 45"/>
                  <a:gd name="T17" fmla="*/ 0 h 54"/>
                  <a:gd name="T18" fmla="*/ 0 w 45"/>
                  <a:gd name="T19" fmla="*/ 0 h 54"/>
                  <a:gd name="T20" fmla="*/ 0 w 45"/>
                  <a:gd name="T21" fmla="*/ 0 h 54"/>
                  <a:gd name="T22" fmla="*/ 0 w 45"/>
                  <a:gd name="T23" fmla="*/ 0 h 54"/>
                  <a:gd name="T24" fmla="*/ 0 w 45"/>
                  <a:gd name="T25" fmla="*/ 0 h 54"/>
                  <a:gd name="T26" fmla="*/ 0 w 45"/>
                  <a:gd name="T27" fmla="*/ 0 h 54"/>
                  <a:gd name="T28" fmla="*/ 0 w 45"/>
                  <a:gd name="T29" fmla="*/ 0 h 54"/>
                  <a:gd name="T30" fmla="*/ 0 w 45"/>
                  <a:gd name="T31" fmla="*/ 0 h 54"/>
                  <a:gd name="T32" fmla="*/ 0 w 45"/>
                  <a:gd name="T33" fmla="*/ 0 h 54"/>
                  <a:gd name="T34" fmla="*/ 0 w 45"/>
                  <a:gd name="T35" fmla="*/ 0 h 54"/>
                  <a:gd name="T36" fmla="*/ 0 w 45"/>
                  <a:gd name="T37" fmla="*/ 0 h 54"/>
                  <a:gd name="T38" fmla="*/ 0 w 45"/>
                  <a:gd name="T39" fmla="*/ 0 h 54"/>
                  <a:gd name="T40" fmla="*/ 0 w 45"/>
                  <a:gd name="T41" fmla="*/ 0 h 54"/>
                  <a:gd name="T42" fmla="*/ 0 w 45"/>
                  <a:gd name="T43" fmla="*/ 0 h 54"/>
                  <a:gd name="T44" fmla="*/ 0 w 45"/>
                  <a:gd name="T45" fmla="*/ 0 h 54"/>
                  <a:gd name="T46" fmla="*/ 0 w 45"/>
                  <a:gd name="T47" fmla="*/ 0 h 54"/>
                  <a:gd name="T48" fmla="*/ 0 w 45"/>
                  <a:gd name="T49" fmla="*/ 0 h 54"/>
                  <a:gd name="T50" fmla="*/ 0 w 45"/>
                  <a:gd name="T51" fmla="*/ 0 h 54"/>
                  <a:gd name="T52" fmla="*/ 0 w 45"/>
                  <a:gd name="T53" fmla="*/ 0 h 54"/>
                  <a:gd name="T54" fmla="*/ 0 w 45"/>
                  <a:gd name="T55" fmla="*/ 0 h 54"/>
                  <a:gd name="T56" fmla="*/ 0 w 45"/>
                  <a:gd name="T57" fmla="*/ 0 h 54"/>
                  <a:gd name="T58" fmla="*/ 0 w 45"/>
                  <a:gd name="T59" fmla="*/ 0 h 54"/>
                  <a:gd name="T60" fmla="*/ 0 w 45"/>
                  <a:gd name="T61" fmla="*/ 0 h 54"/>
                  <a:gd name="T62" fmla="*/ 0 w 45"/>
                  <a:gd name="T63" fmla="*/ 0 h 54"/>
                  <a:gd name="T64" fmla="*/ 0 w 45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5"/>
                  <a:gd name="T100" fmla="*/ 0 h 54"/>
                  <a:gd name="T101" fmla="*/ 45 w 45"/>
                  <a:gd name="T102" fmla="*/ 54 h 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8" name="Freeform 101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0 w 36"/>
                  <a:gd name="T1" fmla="*/ 0 h 43"/>
                  <a:gd name="T2" fmla="*/ 0 w 36"/>
                  <a:gd name="T3" fmla="*/ 0 h 43"/>
                  <a:gd name="T4" fmla="*/ 0 w 36"/>
                  <a:gd name="T5" fmla="*/ 0 h 43"/>
                  <a:gd name="T6" fmla="*/ 0 w 36"/>
                  <a:gd name="T7" fmla="*/ 0 h 43"/>
                  <a:gd name="T8" fmla="*/ 0 w 36"/>
                  <a:gd name="T9" fmla="*/ 0 h 43"/>
                  <a:gd name="T10" fmla="*/ 0 w 36"/>
                  <a:gd name="T11" fmla="*/ 0 h 43"/>
                  <a:gd name="T12" fmla="*/ 0 w 36"/>
                  <a:gd name="T13" fmla="*/ 0 h 43"/>
                  <a:gd name="T14" fmla="*/ 0 w 36"/>
                  <a:gd name="T15" fmla="*/ 0 h 43"/>
                  <a:gd name="T16" fmla="*/ 0 w 36"/>
                  <a:gd name="T17" fmla="*/ 0 h 43"/>
                  <a:gd name="T18" fmla="*/ 0 w 36"/>
                  <a:gd name="T19" fmla="*/ 0 h 43"/>
                  <a:gd name="T20" fmla="*/ 0 w 36"/>
                  <a:gd name="T21" fmla="*/ 0 h 43"/>
                  <a:gd name="T22" fmla="*/ 0 w 36"/>
                  <a:gd name="T23" fmla="*/ 0 h 43"/>
                  <a:gd name="T24" fmla="*/ 0 w 36"/>
                  <a:gd name="T25" fmla="*/ 0 h 43"/>
                  <a:gd name="T26" fmla="*/ 0 w 36"/>
                  <a:gd name="T27" fmla="*/ 0 h 43"/>
                  <a:gd name="T28" fmla="*/ 0 w 36"/>
                  <a:gd name="T29" fmla="*/ 0 h 43"/>
                  <a:gd name="T30" fmla="*/ 0 w 36"/>
                  <a:gd name="T31" fmla="*/ 0 h 43"/>
                  <a:gd name="T32" fmla="*/ 0 w 36"/>
                  <a:gd name="T33" fmla="*/ 0 h 43"/>
                  <a:gd name="T34" fmla="*/ 0 w 36"/>
                  <a:gd name="T35" fmla="*/ 0 h 43"/>
                  <a:gd name="T36" fmla="*/ 0 w 36"/>
                  <a:gd name="T37" fmla="*/ 0 h 43"/>
                  <a:gd name="T38" fmla="*/ 0 w 36"/>
                  <a:gd name="T39" fmla="*/ 0 h 43"/>
                  <a:gd name="T40" fmla="*/ 0 w 36"/>
                  <a:gd name="T41" fmla="*/ 0 h 43"/>
                  <a:gd name="T42" fmla="*/ 0 w 36"/>
                  <a:gd name="T43" fmla="*/ 0 h 43"/>
                  <a:gd name="T44" fmla="*/ 0 w 36"/>
                  <a:gd name="T45" fmla="*/ 0 h 43"/>
                  <a:gd name="T46" fmla="*/ 0 w 36"/>
                  <a:gd name="T47" fmla="*/ 0 h 43"/>
                  <a:gd name="T48" fmla="*/ 0 w 36"/>
                  <a:gd name="T49" fmla="*/ 0 h 43"/>
                  <a:gd name="T50" fmla="*/ 0 w 36"/>
                  <a:gd name="T51" fmla="*/ 0 h 43"/>
                  <a:gd name="T52" fmla="*/ 0 w 36"/>
                  <a:gd name="T53" fmla="*/ 0 h 43"/>
                  <a:gd name="T54" fmla="*/ 0 w 36"/>
                  <a:gd name="T55" fmla="*/ 0 h 43"/>
                  <a:gd name="T56" fmla="*/ 0 w 36"/>
                  <a:gd name="T57" fmla="*/ 0 h 43"/>
                  <a:gd name="T58" fmla="*/ 0 w 36"/>
                  <a:gd name="T59" fmla="*/ 0 h 43"/>
                  <a:gd name="T60" fmla="*/ 0 w 36"/>
                  <a:gd name="T61" fmla="*/ 0 h 43"/>
                  <a:gd name="T62" fmla="*/ 0 w 36"/>
                  <a:gd name="T63" fmla="*/ 0 h 43"/>
                  <a:gd name="T64" fmla="*/ 0 w 36"/>
                  <a:gd name="T65" fmla="*/ 0 h 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43"/>
                  <a:gd name="T101" fmla="*/ 36 w 36"/>
                  <a:gd name="T102" fmla="*/ 43 h 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59" name="Freeform 102"/>
              <p:cNvSpPr/>
              <p:nvPr/>
            </p:nvSpPr>
            <p:spPr bwMode="auto">
              <a:xfrm>
                <a:off x="1159" y="2656"/>
                <a:ext cx="5" cy="5"/>
              </a:xfrm>
              <a:custGeom>
                <a:avLst/>
                <a:gdLst>
                  <a:gd name="T0" fmla="*/ 0 w 27"/>
                  <a:gd name="T1" fmla="*/ 0 h 32"/>
                  <a:gd name="T2" fmla="*/ 0 w 27"/>
                  <a:gd name="T3" fmla="*/ 0 h 32"/>
                  <a:gd name="T4" fmla="*/ 0 w 27"/>
                  <a:gd name="T5" fmla="*/ 0 h 32"/>
                  <a:gd name="T6" fmla="*/ 0 w 27"/>
                  <a:gd name="T7" fmla="*/ 0 h 32"/>
                  <a:gd name="T8" fmla="*/ 0 w 27"/>
                  <a:gd name="T9" fmla="*/ 0 h 32"/>
                  <a:gd name="T10" fmla="*/ 0 w 27"/>
                  <a:gd name="T11" fmla="*/ 0 h 32"/>
                  <a:gd name="T12" fmla="*/ 0 w 27"/>
                  <a:gd name="T13" fmla="*/ 0 h 32"/>
                  <a:gd name="T14" fmla="*/ 0 w 27"/>
                  <a:gd name="T15" fmla="*/ 0 h 32"/>
                  <a:gd name="T16" fmla="*/ 0 w 27"/>
                  <a:gd name="T17" fmla="*/ 0 h 32"/>
                  <a:gd name="T18" fmla="*/ 0 w 27"/>
                  <a:gd name="T19" fmla="*/ 0 h 32"/>
                  <a:gd name="T20" fmla="*/ 0 w 27"/>
                  <a:gd name="T21" fmla="*/ 0 h 32"/>
                  <a:gd name="T22" fmla="*/ 0 w 27"/>
                  <a:gd name="T23" fmla="*/ 0 h 32"/>
                  <a:gd name="T24" fmla="*/ 0 w 27"/>
                  <a:gd name="T25" fmla="*/ 0 h 32"/>
                  <a:gd name="T26" fmla="*/ 0 w 27"/>
                  <a:gd name="T27" fmla="*/ 0 h 32"/>
                  <a:gd name="T28" fmla="*/ 0 w 27"/>
                  <a:gd name="T29" fmla="*/ 0 h 32"/>
                  <a:gd name="T30" fmla="*/ 0 w 27"/>
                  <a:gd name="T31" fmla="*/ 0 h 32"/>
                  <a:gd name="T32" fmla="*/ 0 w 27"/>
                  <a:gd name="T33" fmla="*/ 0 h 32"/>
                  <a:gd name="T34" fmla="*/ 0 w 27"/>
                  <a:gd name="T35" fmla="*/ 0 h 32"/>
                  <a:gd name="T36" fmla="*/ 0 w 27"/>
                  <a:gd name="T37" fmla="*/ 0 h 32"/>
                  <a:gd name="T38" fmla="*/ 0 w 27"/>
                  <a:gd name="T39" fmla="*/ 0 h 32"/>
                  <a:gd name="T40" fmla="*/ 0 w 27"/>
                  <a:gd name="T41" fmla="*/ 0 h 32"/>
                  <a:gd name="T42" fmla="*/ 0 w 27"/>
                  <a:gd name="T43" fmla="*/ 0 h 32"/>
                  <a:gd name="T44" fmla="*/ 0 w 27"/>
                  <a:gd name="T45" fmla="*/ 0 h 32"/>
                  <a:gd name="T46" fmla="*/ 0 w 27"/>
                  <a:gd name="T47" fmla="*/ 0 h 32"/>
                  <a:gd name="T48" fmla="*/ 0 w 27"/>
                  <a:gd name="T49" fmla="*/ 0 h 32"/>
                  <a:gd name="T50" fmla="*/ 0 w 27"/>
                  <a:gd name="T51" fmla="*/ 0 h 32"/>
                  <a:gd name="T52" fmla="*/ 0 w 27"/>
                  <a:gd name="T53" fmla="*/ 0 h 32"/>
                  <a:gd name="T54" fmla="*/ 0 w 27"/>
                  <a:gd name="T55" fmla="*/ 0 h 32"/>
                  <a:gd name="T56" fmla="*/ 0 w 27"/>
                  <a:gd name="T57" fmla="*/ 0 h 32"/>
                  <a:gd name="T58" fmla="*/ 0 w 27"/>
                  <a:gd name="T59" fmla="*/ 0 h 32"/>
                  <a:gd name="T60" fmla="*/ 0 w 27"/>
                  <a:gd name="T61" fmla="*/ 0 h 32"/>
                  <a:gd name="T62" fmla="*/ 0 w 27"/>
                  <a:gd name="T63" fmla="*/ 0 h 32"/>
                  <a:gd name="T64" fmla="*/ 0 w 27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32"/>
                  <a:gd name="T101" fmla="*/ 27 w 27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0" name="Freeform 103"/>
              <p:cNvSpPr/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w 18"/>
                  <a:gd name="T19" fmla="*/ 0 h 22"/>
                  <a:gd name="T20" fmla="*/ 0 w 18"/>
                  <a:gd name="T21" fmla="*/ 0 h 22"/>
                  <a:gd name="T22" fmla="*/ 0 w 18"/>
                  <a:gd name="T23" fmla="*/ 0 h 22"/>
                  <a:gd name="T24" fmla="*/ 0 w 18"/>
                  <a:gd name="T25" fmla="*/ 0 h 22"/>
                  <a:gd name="T26" fmla="*/ 0 w 18"/>
                  <a:gd name="T27" fmla="*/ 0 h 22"/>
                  <a:gd name="T28" fmla="*/ 0 w 18"/>
                  <a:gd name="T29" fmla="*/ 0 h 22"/>
                  <a:gd name="T30" fmla="*/ 0 w 18"/>
                  <a:gd name="T31" fmla="*/ 0 h 22"/>
                  <a:gd name="T32" fmla="*/ 0 w 18"/>
                  <a:gd name="T33" fmla="*/ 0 h 22"/>
                  <a:gd name="T34" fmla="*/ 0 w 18"/>
                  <a:gd name="T35" fmla="*/ 0 h 22"/>
                  <a:gd name="T36" fmla="*/ 0 w 18"/>
                  <a:gd name="T37" fmla="*/ 0 h 22"/>
                  <a:gd name="T38" fmla="*/ 0 w 18"/>
                  <a:gd name="T39" fmla="*/ 0 h 22"/>
                  <a:gd name="T40" fmla="*/ 0 w 18"/>
                  <a:gd name="T41" fmla="*/ 0 h 22"/>
                  <a:gd name="T42" fmla="*/ 0 w 18"/>
                  <a:gd name="T43" fmla="*/ 0 h 22"/>
                  <a:gd name="T44" fmla="*/ 0 w 18"/>
                  <a:gd name="T45" fmla="*/ 0 h 22"/>
                  <a:gd name="T46" fmla="*/ 0 w 18"/>
                  <a:gd name="T47" fmla="*/ 0 h 22"/>
                  <a:gd name="T48" fmla="*/ 0 w 18"/>
                  <a:gd name="T49" fmla="*/ 0 h 22"/>
                  <a:gd name="T50" fmla="*/ 0 w 18"/>
                  <a:gd name="T51" fmla="*/ 0 h 22"/>
                  <a:gd name="T52" fmla="*/ 0 w 18"/>
                  <a:gd name="T53" fmla="*/ 0 h 22"/>
                  <a:gd name="T54" fmla="*/ 0 w 18"/>
                  <a:gd name="T55" fmla="*/ 0 h 22"/>
                  <a:gd name="T56" fmla="*/ 0 w 18"/>
                  <a:gd name="T57" fmla="*/ 0 h 22"/>
                  <a:gd name="T58" fmla="*/ 0 w 18"/>
                  <a:gd name="T59" fmla="*/ 0 h 22"/>
                  <a:gd name="T60" fmla="*/ 0 w 18"/>
                  <a:gd name="T61" fmla="*/ 0 h 22"/>
                  <a:gd name="T62" fmla="*/ 0 w 18"/>
                  <a:gd name="T63" fmla="*/ 0 h 22"/>
                  <a:gd name="T64" fmla="*/ 0 w 18"/>
                  <a:gd name="T65" fmla="*/ 0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22"/>
                  <a:gd name="T101" fmla="*/ 18 w 18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1" name="Freeform 104"/>
              <p:cNvSpPr/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w 9"/>
                  <a:gd name="T13" fmla="*/ 0 h 11"/>
                  <a:gd name="T14" fmla="*/ 0 w 9"/>
                  <a:gd name="T15" fmla="*/ 0 h 11"/>
                  <a:gd name="T16" fmla="*/ 0 w 9"/>
                  <a:gd name="T17" fmla="*/ 0 h 11"/>
                  <a:gd name="T18" fmla="*/ 0 w 9"/>
                  <a:gd name="T19" fmla="*/ 0 h 11"/>
                  <a:gd name="T20" fmla="*/ 0 w 9"/>
                  <a:gd name="T21" fmla="*/ 0 h 11"/>
                  <a:gd name="T22" fmla="*/ 0 w 9"/>
                  <a:gd name="T23" fmla="*/ 0 h 11"/>
                  <a:gd name="T24" fmla="*/ 0 w 9"/>
                  <a:gd name="T25" fmla="*/ 0 h 11"/>
                  <a:gd name="T26" fmla="*/ 0 w 9"/>
                  <a:gd name="T27" fmla="*/ 0 h 11"/>
                  <a:gd name="T28" fmla="*/ 0 w 9"/>
                  <a:gd name="T29" fmla="*/ 0 h 11"/>
                  <a:gd name="T30" fmla="*/ 0 w 9"/>
                  <a:gd name="T31" fmla="*/ 0 h 11"/>
                  <a:gd name="T32" fmla="*/ 0 w 9"/>
                  <a:gd name="T33" fmla="*/ 0 h 11"/>
                  <a:gd name="T34" fmla="*/ 0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  <a:gd name="T40" fmla="*/ 0 w 9"/>
                  <a:gd name="T41" fmla="*/ 0 h 11"/>
                  <a:gd name="T42" fmla="*/ 0 w 9"/>
                  <a:gd name="T43" fmla="*/ 0 h 11"/>
                  <a:gd name="T44" fmla="*/ 0 w 9"/>
                  <a:gd name="T45" fmla="*/ 0 h 11"/>
                  <a:gd name="T46" fmla="*/ 0 w 9"/>
                  <a:gd name="T47" fmla="*/ 0 h 11"/>
                  <a:gd name="T48" fmla="*/ 0 w 9"/>
                  <a:gd name="T49" fmla="*/ 0 h 11"/>
                  <a:gd name="T50" fmla="*/ 0 w 9"/>
                  <a:gd name="T51" fmla="*/ 0 h 11"/>
                  <a:gd name="T52" fmla="*/ 0 w 9"/>
                  <a:gd name="T53" fmla="*/ 0 h 11"/>
                  <a:gd name="T54" fmla="*/ 0 w 9"/>
                  <a:gd name="T55" fmla="*/ 0 h 11"/>
                  <a:gd name="T56" fmla="*/ 0 w 9"/>
                  <a:gd name="T57" fmla="*/ 0 h 11"/>
                  <a:gd name="T58" fmla="*/ 0 w 9"/>
                  <a:gd name="T59" fmla="*/ 0 h 11"/>
                  <a:gd name="T60" fmla="*/ 0 w 9"/>
                  <a:gd name="T61" fmla="*/ 0 h 11"/>
                  <a:gd name="T62" fmla="*/ 0 w 9"/>
                  <a:gd name="T63" fmla="*/ 0 h 11"/>
                  <a:gd name="T64" fmla="*/ 0 w 9"/>
                  <a:gd name="T65" fmla="*/ 0 h 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"/>
                  <a:gd name="T100" fmla="*/ 0 h 11"/>
                  <a:gd name="T101" fmla="*/ 9 w 9"/>
                  <a:gd name="T102" fmla="*/ 11 h 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2" name="Freeform 105"/>
              <p:cNvSpPr/>
              <p:nvPr/>
            </p:nvSpPr>
            <p:spPr bwMode="auto">
              <a:xfrm>
                <a:off x="1043" y="2593"/>
                <a:ext cx="44" cy="48"/>
              </a:xfrm>
              <a:custGeom>
                <a:avLst/>
                <a:gdLst>
                  <a:gd name="T0" fmla="*/ 0 w 220"/>
                  <a:gd name="T1" fmla="*/ 0 h 284"/>
                  <a:gd name="T2" fmla="*/ 0 w 220"/>
                  <a:gd name="T3" fmla="*/ 0 h 284"/>
                  <a:gd name="T4" fmla="*/ 0 w 220"/>
                  <a:gd name="T5" fmla="*/ 0 h 284"/>
                  <a:gd name="T6" fmla="*/ 0 w 220"/>
                  <a:gd name="T7" fmla="*/ 0 h 284"/>
                  <a:gd name="T8" fmla="*/ 0 w 220"/>
                  <a:gd name="T9" fmla="*/ 0 h 284"/>
                  <a:gd name="T10" fmla="*/ 0 w 220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284"/>
                  <a:gd name="T20" fmla="*/ 220 w 220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3" name="Freeform 106"/>
              <p:cNvSpPr/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0 w 222"/>
                  <a:gd name="T1" fmla="*/ 0 h 157"/>
                  <a:gd name="T2" fmla="*/ 0 w 222"/>
                  <a:gd name="T3" fmla="*/ 0 h 157"/>
                  <a:gd name="T4" fmla="*/ 0 w 222"/>
                  <a:gd name="T5" fmla="*/ 0 h 157"/>
                  <a:gd name="T6" fmla="*/ 0 w 222"/>
                  <a:gd name="T7" fmla="*/ 0 h 157"/>
                  <a:gd name="T8" fmla="*/ 0 w 222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57"/>
                  <a:gd name="T17" fmla="*/ 222 w 222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4" name="Freeform 107"/>
              <p:cNvSpPr/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0 w 63"/>
                  <a:gd name="T1" fmla="*/ 0 h 89"/>
                  <a:gd name="T2" fmla="*/ 0 w 63"/>
                  <a:gd name="T3" fmla="*/ 0 h 89"/>
                  <a:gd name="T4" fmla="*/ 0 w 63"/>
                  <a:gd name="T5" fmla="*/ 0 h 89"/>
                  <a:gd name="T6" fmla="*/ 0 w 63"/>
                  <a:gd name="T7" fmla="*/ 0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9"/>
                  <a:gd name="T14" fmla="*/ 63 w 63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5" name="Freeform 108"/>
              <p:cNvSpPr/>
              <p:nvPr/>
            </p:nvSpPr>
            <p:spPr bwMode="auto">
              <a:xfrm>
                <a:off x="1044" y="2601"/>
                <a:ext cx="13" cy="8"/>
              </a:xfrm>
              <a:custGeom>
                <a:avLst/>
                <a:gdLst>
                  <a:gd name="T0" fmla="*/ 0 w 63"/>
                  <a:gd name="T1" fmla="*/ 0 h 46"/>
                  <a:gd name="T2" fmla="*/ 0 w 63"/>
                  <a:gd name="T3" fmla="*/ 0 h 46"/>
                  <a:gd name="T4" fmla="*/ 0 w 63"/>
                  <a:gd name="T5" fmla="*/ 0 h 46"/>
                  <a:gd name="T6" fmla="*/ 0 w 63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6"/>
                  <a:gd name="T14" fmla="*/ 63 w 6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6" name="Freeform 109"/>
              <p:cNvSpPr/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0 w 463"/>
                  <a:gd name="T1" fmla="*/ 0 h 376"/>
                  <a:gd name="T2" fmla="*/ 0 w 463"/>
                  <a:gd name="T3" fmla="*/ 0 h 376"/>
                  <a:gd name="T4" fmla="*/ 0 w 463"/>
                  <a:gd name="T5" fmla="*/ 0 h 376"/>
                  <a:gd name="T6" fmla="*/ 0 w 463"/>
                  <a:gd name="T7" fmla="*/ 0 h 376"/>
                  <a:gd name="T8" fmla="*/ 0 w 463"/>
                  <a:gd name="T9" fmla="*/ 0 h 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76"/>
                  <a:gd name="T17" fmla="*/ 463 w 463"/>
                  <a:gd name="T18" fmla="*/ 376 h 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7" name="Freeform 110"/>
              <p:cNvSpPr/>
              <p:nvPr/>
            </p:nvSpPr>
            <p:spPr bwMode="auto">
              <a:xfrm>
                <a:off x="1068" y="2607"/>
                <a:ext cx="100" cy="72"/>
              </a:xfrm>
              <a:custGeom>
                <a:avLst/>
                <a:gdLst>
                  <a:gd name="T0" fmla="*/ 0 w 501"/>
                  <a:gd name="T1" fmla="*/ 0 h 430"/>
                  <a:gd name="T2" fmla="*/ 0 w 501"/>
                  <a:gd name="T3" fmla="*/ 0 h 430"/>
                  <a:gd name="T4" fmla="*/ 0 w 501"/>
                  <a:gd name="T5" fmla="*/ 0 h 430"/>
                  <a:gd name="T6" fmla="*/ 0 w 501"/>
                  <a:gd name="T7" fmla="*/ 0 h 430"/>
                  <a:gd name="T8" fmla="*/ 0 w 501"/>
                  <a:gd name="T9" fmla="*/ 0 h 430"/>
                  <a:gd name="T10" fmla="*/ 0 w 501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1"/>
                  <a:gd name="T19" fmla="*/ 0 h 430"/>
                  <a:gd name="T20" fmla="*/ 501 w 501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8" name="Freeform 111"/>
              <p:cNvSpPr/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0 w 487"/>
                  <a:gd name="T1" fmla="*/ 0 h 367"/>
                  <a:gd name="T2" fmla="*/ 0 w 487"/>
                  <a:gd name="T3" fmla="*/ 0 h 367"/>
                  <a:gd name="T4" fmla="*/ 0 w 487"/>
                  <a:gd name="T5" fmla="*/ 0 h 367"/>
                  <a:gd name="T6" fmla="*/ 0 w 487"/>
                  <a:gd name="T7" fmla="*/ 0 h 367"/>
                  <a:gd name="T8" fmla="*/ 0 w 487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7"/>
                  <a:gd name="T16" fmla="*/ 0 h 367"/>
                  <a:gd name="T17" fmla="*/ 487 w 487"/>
                  <a:gd name="T18" fmla="*/ 367 h 3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9" name="Freeform 112"/>
              <p:cNvSpPr/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0 w 147"/>
                  <a:gd name="T1" fmla="*/ 0 h 276"/>
                  <a:gd name="T2" fmla="*/ 0 w 147"/>
                  <a:gd name="T3" fmla="*/ 0 h 276"/>
                  <a:gd name="T4" fmla="*/ 0 w 147"/>
                  <a:gd name="T5" fmla="*/ 0 h 276"/>
                  <a:gd name="T6" fmla="*/ 0 w 147"/>
                  <a:gd name="T7" fmla="*/ 0 h 276"/>
                  <a:gd name="T8" fmla="*/ 0 w 147"/>
                  <a:gd name="T9" fmla="*/ 0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76"/>
                  <a:gd name="T17" fmla="*/ 147 w 147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70" name="Freeform 113"/>
              <p:cNvSpPr/>
              <p:nvPr/>
            </p:nvSpPr>
            <p:spPr bwMode="auto">
              <a:xfrm>
                <a:off x="1154" y="2644"/>
                <a:ext cx="23" cy="34"/>
              </a:xfrm>
              <a:custGeom>
                <a:avLst/>
                <a:gdLst>
                  <a:gd name="T0" fmla="*/ 0 w 114"/>
                  <a:gd name="T1" fmla="*/ 0 h 209"/>
                  <a:gd name="T2" fmla="*/ 0 w 114"/>
                  <a:gd name="T3" fmla="*/ 0 h 209"/>
                  <a:gd name="T4" fmla="*/ 0 w 114"/>
                  <a:gd name="T5" fmla="*/ 0 h 209"/>
                  <a:gd name="T6" fmla="*/ 0 w 114"/>
                  <a:gd name="T7" fmla="*/ 0 h 209"/>
                  <a:gd name="T8" fmla="*/ 0 w 114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9"/>
                  <a:gd name="T17" fmla="*/ 114 w 114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71" name="Freeform 114"/>
              <p:cNvSpPr/>
              <p:nvPr/>
            </p:nvSpPr>
            <p:spPr bwMode="auto">
              <a:xfrm>
                <a:off x="1162" y="2646"/>
                <a:ext cx="11" cy="13"/>
              </a:xfrm>
              <a:custGeom>
                <a:avLst/>
                <a:gdLst>
                  <a:gd name="T0" fmla="*/ 0 w 51"/>
                  <a:gd name="T1" fmla="*/ 0 h 78"/>
                  <a:gd name="T2" fmla="*/ 0 w 51"/>
                  <a:gd name="T3" fmla="*/ 0 h 78"/>
                  <a:gd name="T4" fmla="*/ 0 w 51"/>
                  <a:gd name="T5" fmla="*/ 0 h 78"/>
                  <a:gd name="T6" fmla="*/ 0 w 51"/>
                  <a:gd name="T7" fmla="*/ 0 h 78"/>
                  <a:gd name="T8" fmla="*/ 0 w 51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8"/>
                  <a:gd name="T17" fmla="*/ 51 w 5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800" kern="0">
                  <a:solidFill>
                    <a:srgbClr val="080808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72" name="矩形 2"/>
          <p:cNvSpPr>
            <a:spLocks noChangeArrowheads="1"/>
          </p:cNvSpPr>
          <p:nvPr/>
        </p:nvSpPr>
        <p:spPr bwMode="auto">
          <a:xfrm>
            <a:off x="411163" y="1679575"/>
            <a:ext cx="8332787" cy="4205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氢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弹  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懈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怠 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癌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症</a:t>
            </a:r>
            <a:endParaRPr lang="en-US" altLang="zh-CN" sz="3000" b="1" dirty="0">
              <a:solidFill>
                <a:srgbClr val="080808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署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名           交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瘁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奠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基</a:t>
            </a:r>
            <a:endParaRPr lang="en-US" altLang="zh-CN" sz="3000" b="1" dirty="0">
              <a:solidFill>
                <a:srgbClr val="080808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开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拓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           元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勋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          难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堪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孕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育           选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聘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          无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垠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夐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    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黯兮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鲜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为人知</a:t>
            </a:r>
            <a:endParaRPr lang="en-US" altLang="zh-CN" sz="3000" b="1" dirty="0">
              <a:solidFill>
                <a:srgbClr val="080808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日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曛 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挚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友         妇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孺</a:t>
            </a:r>
            <a:r>
              <a:rPr lang="zh-CN" altLang="en-US" sz="3000" b="1" dirty="0">
                <a:solidFill>
                  <a:srgbClr val="080808"/>
                </a:solidFill>
                <a:latin typeface="宋体" panose="02010600030101010101" pitchFamily="2" charset="-122"/>
              </a:rPr>
              <a:t>皆知</a:t>
            </a:r>
            <a:endParaRPr lang="zh-CN" altLang="en-US" sz="3000" b="1" dirty="0">
              <a:solidFill>
                <a:srgbClr val="080808"/>
              </a:solidFill>
              <a:latin typeface="宋体" panose="02010600030101010101" pitchFamily="2" charset="-122"/>
            </a:endParaRPr>
          </a:p>
        </p:txBody>
      </p:sp>
      <p:sp>
        <p:nvSpPr>
          <p:cNvPr id="73" name="Text Box 14"/>
          <p:cNvSpPr txBox="1">
            <a:spLocks noChangeArrowheads="1"/>
          </p:cNvSpPr>
          <p:nvPr/>
        </p:nvSpPr>
        <p:spPr bwMode="auto">
          <a:xfrm>
            <a:off x="1343025" y="1865313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qīng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4203700" y="1865313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xiè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5" name="Text Box 14"/>
          <p:cNvSpPr txBox="1">
            <a:spLocks noChangeArrowheads="1"/>
          </p:cNvSpPr>
          <p:nvPr/>
        </p:nvSpPr>
        <p:spPr bwMode="auto">
          <a:xfrm>
            <a:off x="6875463" y="1866900"/>
            <a:ext cx="1371600" cy="547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ái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6" name="Text Box 14"/>
          <p:cNvSpPr txBox="1">
            <a:spLocks noChangeArrowheads="1"/>
          </p:cNvSpPr>
          <p:nvPr/>
        </p:nvSpPr>
        <p:spPr bwMode="auto">
          <a:xfrm>
            <a:off x="1343025" y="2528888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shǔ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7" name="Text Box 14"/>
          <p:cNvSpPr txBox="1">
            <a:spLocks noChangeArrowheads="1"/>
          </p:cNvSpPr>
          <p:nvPr/>
        </p:nvSpPr>
        <p:spPr bwMode="auto">
          <a:xfrm>
            <a:off x="4203700" y="2528888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cuì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8" name="Text Box 14"/>
          <p:cNvSpPr txBox="1">
            <a:spLocks noChangeArrowheads="1"/>
          </p:cNvSpPr>
          <p:nvPr/>
        </p:nvSpPr>
        <p:spPr bwMode="auto">
          <a:xfrm>
            <a:off x="4203700" y="3227388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xūn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9" name="Text Box 14"/>
          <p:cNvSpPr txBox="1">
            <a:spLocks noChangeArrowheads="1"/>
          </p:cNvSpPr>
          <p:nvPr/>
        </p:nvSpPr>
        <p:spPr bwMode="auto">
          <a:xfrm>
            <a:off x="1343025" y="3227388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tuò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0" name="Text Box 14"/>
          <p:cNvSpPr txBox="1">
            <a:spLocks noChangeArrowheads="1"/>
          </p:cNvSpPr>
          <p:nvPr/>
        </p:nvSpPr>
        <p:spPr bwMode="auto">
          <a:xfrm>
            <a:off x="6875463" y="2528888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diàn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1" name="Text Box 14"/>
          <p:cNvSpPr txBox="1">
            <a:spLocks noChangeArrowheads="1"/>
          </p:cNvSpPr>
          <p:nvPr/>
        </p:nvSpPr>
        <p:spPr bwMode="auto">
          <a:xfrm>
            <a:off x="6875463" y="3227388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kān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2" name="Text Box 14"/>
          <p:cNvSpPr txBox="1">
            <a:spLocks noChangeArrowheads="1"/>
          </p:cNvSpPr>
          <p:nvPr/>
        </p:nvSpPr>
        <p:spPr bwMode="auto">
          <a:xfrm>
            <a:off x="1343025" y="3933825"/>
            <a:ext cx="1371600" cy="547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yùn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3" name="Text Box 14"/>
          <p:cNvSpPr txBox="1">
            <a:spLocks noChangeArrowheads="1"/>
          </p:cNvSpPr>
          <p:nvPr/>
        </p:nvSpPr>
        <p:spPr bwMode="auto">
          <a:xfrm>
            <a:off x="4203700" y="3887788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pìn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4" name="Text Box 14"/>
          <p:cNvSpPr txBox="1">
            <a:spLocks noChangeArrowheads="1"/>
          </p:cNvSpPr>
          <p:nvPr/>
        </p:nvSpPr>
        <p:spPr bwMode="auto">
          <a:xfrm>
            <a:off x="6850063" y="3887788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yín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1343025" y="4625975"/>
            <a:ext cx="1371600" cy="547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xiòng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6" name="Text Box 14"/>
          <p:cNvSpPr txBox="1">
            <a:spLocks noChangeArrowheads="1"/>
          </p:cNvSpPr>
          <p:nvPr/>
        </p:nvSpPr>
        <p:spPr bwMode="auto">
          <a:xfrm>
            <a:off x="4203700" y="4625975"/>
            <a:ext cx="1371600" cy="547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àn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xī</a:t>
            </a:r>
            <a:endParaRPr lang="zh-CN" altLang="zh-CN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7" name="Text Box 14"/>
          <p:cNvSpPr txBox="1">
            <a:spLocks noChangeArrowheads="1"/>
          </p:cNvSpPr>
          <p:nvPr/>
        </p:nvSpPr>
        <p:spPr bwMode="auto">
          <a:xfrm>
            <a:off x="7472363" y="4625975"/>
            <a:ext cx="1171575" cy="547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xiǎn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8" name="Text Box 14"/>
          <p:cNvSpPr txBox="1">
            <a:spLocks noChangeArrowheads="1"/>
          </p:cNvSpPr>
          <p:nvPr/>
        </p:nvSpPr>
        <p:spPr bwMode="auto">
          <a:xfrm>
            <a:off x="1343025" y="5264150"/>
            <a:ext cx="1371600" cy="547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xūn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9" name="Text Box 14"/>
          <p:cNvSpPr txBox="1">
            <a:spLocks noChangeArrowheads="1"/>
          </p:cNvSpPr>
          <p:nvPr/>
        </p:nvSpPr>
        <p:spPr bwMode="auto">
          <a:xfrm>
            <a:off x="4203700" y="5246688"/>
            <a:ext cx="1371600" cy="5476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zhì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0" name="Text Box 14"/>
          <p:cNvSpPr txBox="1">
            <a:spLocks noChangeArrowheads="1"/>
          </p:cNvSpPr>
          <p:nvPr/>
        </p:nvSpPr>
        <p:spPr bwMode="auto">
          <a:xfrm>
            <a:off x="7515225" y="5264150"/>
            <a:ext cx="706438" cy="547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rú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59"/>
          <p:cNvGrpSpPr/>
          <p:nvPr/>
        </p:nvGrpSpPr>
        <p:grpSpPr bwMode="auto">
          <a:xfrm>
            <a:off x="365125" y="631825"/>
            <a:ext cx="2565400" cy="682625"/>
            <a:chOff x="1728" y="2018"/>
            <a:chExt cx="3024" cy="430"/>
          </a:xfrm>
        </p:grpSpPr>
        <p:sp>
          <p:nvSpPr>
            <p:cNvPr id="20" name="Line 60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rgbClr val="080808"/>
                </a:solidFill>
                <a:latin typeface="+mn-ea"/>
                <a:ea typeface="+mn-ea"/>
              </a:endParaRPr>
            </a:p>
          </p:txBody>
        </p:sp>
        <p:sp>
          <p:nvSpPr>
            <p:cNvPr id="21" name="Text Box 61"/>
            <p:cNvSpPr txBox="1">
              <a:spLocks noChangeArrowheads="1"/>
            </p:cNvSpPr>
            <p:nvPr/>
          </p:nvSpPr>
          <p:spPr bwMode="auto">
            <a:xfrm>
              <a:off x="2134" y="2018"/>
              <a:ext cx="2380" cy="4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b="1" kern="0" dirty="0">
                  <a:solidFill>
                    <a:srgbClr val="0000FF"/>
                  </a:solidFill>
                  <a:latin typeface="+mn-ea"/>
                  <a:ea typeface="+mn-ea"/>
                </a:rPr>
                <a:t>词语记诵</a:t>
              </a:r>
              <a:endParaRPr lang="zh-CN" altLang="en-US" sz="3600" b="1" kern="0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  <p:grpSp>
          <p:nvGrpSpPr>
            <p:cNvPr id="12292" name="Group 62"/>
            <p:cNvGrpSpPr/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23" name="Freeform 63"/>
              <p:cNvSpPr/>
              <p:nvPr/>
            </p:nvSpPr>
            <p:spPr bwMode="auto">
              <a:xfrm>
                <a:off x="1150" y="2693"/>
                <a:ext cx="12" cy="2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w 63"/>
                  <a:gd name="T11" fmla="*/ 0 h 14"/>
                  <a:gd name="T12" fmla="*/ 0 w 63"/>
                  <a:gd name="T13" fmla="*/ 0 h 14"/>
                  <a:gd name="T14" fmla="*/ 0 w 63"/>
                  <a:gd name="T15" fmla="*/ 0 h 14"/>
                  <a:gd name="T16" fmla="*/ 0 w 63"/>
                  <a:gd name="T17" fmla="*/ 0 h 14"/>
                  <a:gd name="T18" fmla="*/ 0 w 63"/>
                  <a:gd name="T19" fmla="*/ 0 h 14"/>
                  <a:gd name="T20" fmla="*/ 0 w 63"/>
                  <a:gd name="T21" fmla="*/ 0 h 14"/>
                  <a:gd name="T22" fmla="*/ 0 w 63"/>
                  <a:gd name="T23" fmla="*/ 0 h 14"/>
                  <a:gd name="T24" fmla="*/ 0 w 63"/>
                  <a:gd name="T25" fmla="*/ 0 h 14"/>
                  <a:gd name="T26" fmla="*/ 0 w 63"/>
                  <a:gd name="T27" fmla="*/ 0 h 14"/>
                  <a:gd name="T28" fmla="*/ 0 w 63"/>
                  <a:gd name="T29" fmla="*/ 0 h 14"/>
                  <a:gd name="T30" fmla="*/ 0 w 63"/>
                  <a:gd name="T31" fmla="*/ 0 h 14"/>
                  <a:gd name="T32" fmla="*/ 0 w 63"/>
                  <a:gd name="T33" fmla="*/ 0 h 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14"/>
                  <a:gd name="T53" fmla="*/ 63 w 63"/>
                  <a:gd name="T54" fmla="*/ 14 h 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4" name="Freeform 64"/>
              <p:cNvSpPr/>
              <p:nvPr/>
            </p:nvSpPr>
            <p:spPr bwMode="auto">
              <a:xfrm>
                <a:off x="1145" y="2689"/>
                <a:ext cx="26" cy="6"/>
              </a:xfrm>
              <a:custGeom>
                <a:avLst/>
                <a:gdLst>
                  <a:gd name="T0" fmla="*/ 0 w 129"/>
                  <a:gd name="T1" fmla="*/ 0 h 38"/>
                  <a:gd name="T2" fmla="*/ 0 w 129"/>
                  <a:gd name="T3" fmla="*/ 0 h 38"/>
                  <a:gd name="T4" fmla="*/ 0 w 129"/>
                  <a:gd name="T5" fmla="*/ 0 h 38"/>
                  <a:gd name="T6" fmla="*/ 0 w 129"/>
                  <a:gd name="T7" fmla="*/ 0 h 38"/>
                  <a:gd name="T8" fmla="*/ 0 w 129"/>
                  <a:gd name="T9" fmla="*/ 0 h 38"/>
                  <a:gd name="T10" fmla="*/ 0 w 129"/>
                  <a:gd name="T11" fmla="*/ 0 h 38"/>
                  <a:gd name="T12" fmla="*/ 0 w 129"/>
                  <a:gd name="T13" fmla="*/ 0 h 38"/>
                  <a:gd name="T14" fmla="*/ 0 w 129"/>
                  <a:gd name="T15" fmla="*/ 0 h 38"/>
                  <a:gd name="T16" fmla="*/ 0 w 129"/>
                  <a:gd name="T17" fmla="*/ 0 h 38"/>
                  <a:gd name="T18" fmla="*/ 0 w 129"/>
                  <a:gd name="T19" fmla="*/ 0 h 38"/>
                  <a:gd name="T20" fmla="*/ 0 w 129"/>
                  <a:gd name="T21" fmla="*/ 0 h 38"/>
                  <a:gd name="T22" fmla="*/ 0 w 129"/>
                  <a:gd name="T23" fmla="*/ 0 h 38"/>
                  <a:gd name="T24" fmla="*/ 0 w 129"/>
                  <a:gd name="T25" fmla="*/ 0 h 38"/>
                  <a:gd name="T26" fmla="*/ 0 w 129"/>
                  <a:gd name="T27" fmla="*/ 0 h 38"/>
                  <a:gd name="T28" fmla="*/ 0 w 129"/>
                  <a:gd name="T29" fmla="*/ 0 h 38"/>
                  <a:gd name="T30" fmla="*/ 0 w 129"/>
                  <a:gd name="T31" fmla="*/ 0 h 38"/>
                  <a:gd name="T32" fmla="*/ 0 w 129"/>
                  <a:gd name="T33" fmla="*/ 0 h 38"/>
                  <a:gd name="T34" fmla="*/ 0 w 129"/>
                  <a:gd name="T35" fmla="*/ 0 h 38"/>
                  <a:gd name="T36" fmla="*/ 0 w 129"/>
                  <a:gd name="T37" fmla="*/ 0 h 38"/>
                  <a:gd name="T38" fmla="*/ 0 w 129"/>
                  <a:gd name="T39" fmla="*/ 0 h 38"/>
                  <a:gd name="T40" fmla="*/ 0 w 129"/>
                  <a:gd name="T41" fmla="*/ 0 h 38"/>
                  <a:gd name="T42" fmla="*/ 0 w 129"/>
                  <a:gd name="T43" fmla="*/ 0 h 38"/>
                  <a:gd name="T44" fmla="*/ 0 w 129"/>
                  <a:gd name="T45" fmla="*/ 0 h 38"/>
                  <a:gd name="T46" fmla="*/ 0 w 129"/>
                  <a:gd name="T47" fmla="*/ 0 h 38"/>
                  <a:gd name="T48" fmla="*/ 0 w 129"/>
                  <a:gd name="T49" fmla="*/ 0 h 38"/>
                  <a:gd name="T50" fmla="*/ 0 w 129"/>
                  <a:gd name="T51" fmla="*/ 0 h 38"/>
                  <a:gd name="T52" fmla="*/ 0 w 129"/>
                  <a:gd name="T53" fmla="*/ 0 h 38"/>
                  <a:gd name="T54" fmla="*/ 0 w 129"/>
                  <a:gd name="T55" fmla="*/ 0 h 38"/>
                  <a:gd name="T56" fmla="*/ 0 w 129"/>
                  <a:gd name="T57" fmla="*/ 0 h 38"/>
                  <a:gd name="T58" fmla="*/ 0 w 129"/>
                  <a:gd name="T59" fmla="*/ 0 h 38"/>
                  <a:gd name="T60" fmla="*/ 0 w 129"/>
                  <a:gd name="T61" fmla="*/ 0 h 38"/>
                  <a:gd name="T62" fmla="*/ 0 w 129"/>
                  <a:gd name="T63" fmla="*/ 0 h 38"/>
                  <a:gd name="T64" fmla="*/ 0 w 129"/>
                  <a:gd name="T65" fmla="*/ 0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8"/>
                  <a:gd name="T101" fmla="*/ 129 w 12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5" name="Freeform 65"/>
              <p:cNvSpPr/>
              <p:nvPr/>
            </p:nvSpPr>
            <p:spPr bwMode="auto">
              <a:xfrm>
                <a:off x="1140" y="2683"/>
                <a:ext cx="33" cy="10"/>
              </a:xfrm>
              <a:custGeom>
                <a:avLst/>
                <a:gdLst>
                  <a:gd name="T0" fmla="*/ 0 w 166"/>
                  <a:gd name="T1" fmla="*/ 0 h 59"/>
                  <a:gd name="T2" fmla="*/ 0 w 166"/>
                  <a:gd name="T3" fmla="*/ 0 h 59"/>
                  <a:gd name="T4" fmla="*/ 0 w 166"/>
                  <a:gd name="T5" fmla="*/ 0 h 59"/>
                  <a:gd name="T6" fmla="*/ 0 w 166"/>
                  <a:gd name="T7" fmla="*/ 0 h 59"/>
                  <a:gd name="T8" fmla="*/ 0 w 166"/>
                  <a:gd name="T9" fmla="*/ 0 h 59"/>
                  <a:gd name="T10" fmla="*/ 0 w 166"/>
                  <a:gd name="T11" fmla="*/ 0 h 59"/>
                  <a:gd name="T12" fmla="*/ 0 w 166"/>
                  <a:gd name="T13" fmla="*/ 0 h 59"/>
                  <a:gd name="T14" fmla="*/ 0 w 166"/>
                  <a:gd name="T15" fmla="*/ 0 h 59"/>
                  <a:gd name="T16" fmla="*/ 0 w 166"/>
                  <a:gd name="T17" fmla="*/ 0 h 59"/>
                  <a:gd name="T18" fmla="*/ 0 w 166"/>
                  <a:gd name="T19" fmla="*/ 0 h 59"/>
                  <a:gd name="T20" fmla="*/ 0 w 166"/>
                  <a:gd name="T21" fmla="*/ 0 h 59"/>
                  <a:gd name="T22" fmla="*/ 0 w 166"/>
                  <a:gd name="T23" fmla="*/ 0 h 59"/>
                  <a:gd name="T24" fmla="*/ 0 w 166"/>
                  <a:gd name="T25" fmla="*/ 0 h 59"/>
                  <a:gd name="T26" fmla="*/ 0 w 166"/>
                  <a:gd name="T27" fmla="*/ 0 h 59"/>
                  <a:gd name="T28" fmla="*/ 0 w 166"/>
                  <a:gd name="T29" fmla="*/ 0 h 59"/>
                  <a:gd name="T30" fmla="*/ 0 w 166"/>
                  <a:gd name="T31" fmla="*/ 0 h 59"/>
                  <a:gd name="T32" fmla="*/ 0 w 166"/>
                  <a:gd name="T33" fmla="*/ 0 h 59"/>
                  <a:gd name="T34" fmla="*/ 0 w 166"/>
                  <a:gd name="T35" fmla="*/ 0 h 59"/>
                  <a:gd name="T36" fmla="*/ 0 w 166"/>
                  <a:gd name="T37" fmla="*/ 0 h 59"/>
                  <a:gd name="T38" fmla="*/ 0 w 166"/>
                  <a:gd name="T39" fmla="*/ 0 h 59"/>
                  <a:gd name="T40" fmla="*/ 0 w 166"/>
                  <a:gd name="T41" fmla="*/ 0 h 59"/>
                  <a:gd name="T42" fmla="*/ 0 w 166"/>
                  <a:gd name="T43" fmla="*/ 0 h 59"/>
                  <a:gd name="T44" fmla="*/ 0 w 166"/>
                  <a:gd name="T45" fmla="*/ 0 h 59"/>
                  <a:gd name="T46" fmla="*/ 0 w 166"/>
                  <a:gd name="T47" fmla="*/ 0 h 59"/>
                  <a:gd name="T48" fmla="*/ 0 w 166"/>
                  <a:gd name="T49" fmla="*/ 0 h 59"/>
                  <a:gd name="T50" fmla="*/ 0 w 166"/>
                  <a:gd name="T51" fmla="*/ 0 h 59"/>
                  <a:gd name="T52" fmla="*/ 0 w 166"/>
                  <a:gd name="T53" fmla="*/ 0 h 59"/>
                  <a:gd name="T54" fmla="*/ 0 w 166"/>
                  <a:gd name="T55" fmla="*/ 0 h 59"/>
                  <a:gd name="T56" fmla="*/ 0 w 166"/>
                  <a:gd name="T57" fmla="*/ 0 h 59"/>
                  <a:gd name="T58" fmla="*/ 0 w 166"/>
                  <a:gd name="T59" fmla="*/ 0 h 59"/>
                  <a:gd name="T60" fmla="*/ 0 w 166"/>
                  <a:gd name="T61" fmla="*/ 0 h 59"/>
                  <a:gd name="T62" fmla="*/ 0 w 166"/>
                  <a:gd name="T63" fmla="*/ 0 h 59"/>
                  <a:gd name="T64" fmla="*/ 0 w 166"/>
                  <a:gd name="T65" fmla="*/ 0 h 59"/>
                  <a:gd name="T66" fmla="*/ 0 w 166"/>
                  <a:gd name="T67" fmla="*/ 0 h 59"/>
                  <a:gd name="T68" fmla="*/ 0 w 166"/>
                  <a:gd name="T69" fmla="*/ 0 h 59"/>
                  <a:gd name="T70" fmla="*/ 0 w 166"/>
                  <a:gd name="T71" fmla="*/ 0 h 59"/>
                  <a:gd name="T72" fmla="*/ 0 w 166"/>
                  <a:gd name="T73" fmla="*/ 0 h 59"/>
                  <a:gd name="T74" fmla="*/ 0 w 166"/>
                  <a:gd name="T75" fmla="*/ 0 h 59"/>
                  <a:gd name="T76" fmla="*/ 0 w 166"/>
                  <a:gd name="T77" fmla="*/ 0 h 59"/>
                  <a:gd name="T78" fmla="*/ 0 w 166"/>
                  <a:gd name="T79" fmla="*/ 0 h 59"/>
                  <a:gd name="T80" fmla="*/ 0 w 166"/>
                  <a:gd name="T81" fmla="*/ 0 h 59"/>
                  <a:gd name="T82" fmla="*/ 0 w 166"/>
                  <a:gd name="T83" fmla="*/ 0 h 59"/>
                  <a:gd name="T84" fmla="*/ 0 w 166"/>
                  <a:gd name="T85" fmla="*/ 0 h 59"/>
                  <a:gd name="T86" fmla="*/ 0 w 166"/>
                  <a:gd name="T87" fmla="*/ 0 h 59"/>
                  <a:gd name="T88" fmla="*/ 0 w 166"/>
                  <a:gd name="T89" fmla="*/ 0 h 59"/>
                  <a:gd name="T90" fmla="*/ 0 w 166"/>
                  <a:gd name="T91" fmla="*/ 0 h 59"/>
                  <a:gd name="T92" fmla="*/ 0 w 166"/>
                  <a:gd name="T93" fmla="*/ 0 h 59"/>
                  <a:gd name="T94" fmla="*/ 0 w 166"/>
                  <a:gd name="T95" fmla="*/ 0 h 59"/>
                  <a:gd name="T96" fmla="*/ 0 w 166"/>
                  <a:gd name="T97" fmla="*/ 0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6"/>
                  <a:gd name="T148" fmla="*/ 0 h 59"/>
                  <a:gd name="T149" fmla="*/ 166 w 16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Freeform 66"/>
              <p:cNvSpPr/>
              <p:nvPr/>
            </p:nvSpPr>
            <p:spPr bwMode="auto">
              <a:xfrm>
                <a:off x="1139" y="2681"/>
                <a:ext cx="38" cy="12"/>
              </a:xfrm>
              <a:custGeom>
                <a:avLst/>
                <a:gdLst>
                  <a:gd name="T0" fmla="*/ 0 w 191"/>
                  <a:gd name="T1" fmla="*/ 0 h 72"/>
                  <a:gd name="T2" fmla="*/ 0 w 191"/>
                  <a:gd name="T3" fmla="*/ 0 h 72"/>
                  <a:gd name="T4" fmla="*/ 0 w 191"/>
                  <a:gd name="T5" fmla="*/ 0 h 72"/>
                  <a:gd name="T6" fmla="*/ 0 w 191"/>
                  <a:gd name="T7" fmla="*/ 0 h 72"/>
                  <a:gd name="T8" fmla="*/ 0 w 191"/>
                  <a:gd name="T9" fmla="*/ 0 h 72"/>
                  <a:gd name="T10" fmla="*/ 0 w 191"/>
                  <a:gd name="T11" fmla="*/ 0 h 72"/>
                  <a:gd name="T12" fmla="*/ 0 w 191"/>
                  <a:gd name="T13" fmla="*/ 0 h 72"/>
                  <a:gd name="T14" fmla="*/ 0 w 191"/>
                  <a:gd name="T15" fmla="*/ 0 h 72"/>
                  <a:gd name="T16" fmla="*/ 0 w 191"/>
                  <a:gd name="T17" fmla="*/ 0 h 72"/>
                  <a:gd name="T18" fmla="*/ 0 w 191"/>
                  <a:gd name="T19" fmla="*/ 0 h 72"/>
                  <a:gd name="T20" fmla="*/ 0 w 191"/>
                  <a:gd name="T21" fmla="*/ 0 h 72"/>
                  <a:gd name="T22" fmla="*/ 0 w 191"/>
                  <a:gd name="T23" fmla="*/ 0 h 72"/>
                  <a:gd name="T24" fmla="*/ 0 w 191"/>
                  <a:gd name="T25" fmla="*/ 0 h 72"/>
                  <a:gd name="T26" fmla="*/ 0 w 191"/>
                  <a:gd name="T27" fmla="*/ 0 h 72"/>
                  <a:gd name="T28" fmla="*/ 0 w 191"/>
                  <a:gd name="T29" fmla="*/ 0 h 72"/>
                  <a:gd name="T30" fmla="*/ 0 w 191"/>
                  <a:gd name="T31" fmla="*/ 0 h 72"/>
                  <a:gd name="T32" fmla="*/ 0 w 191"/>
                  <a:gd name="T33" fmla="*/ 0 h 72"/>
                  <a:gd name="T34" fmla="*/ 0 w 191"/>
                  <a:gd name="T35" fmla="*/ 0 h 72"/>
                  <a:gd name="T36" fmla="*/ 0 w 191"/>
                  <a:gd name="T37" fmla="*/ 0 h 72"/>
                  <a:gd name="T38" fmla="*/ 0 w 191"/>
                  <a:gd name="T39" fmla="*/ 0 h 72"/>
                  <a:gd name="T40" fmla="*/ 0 w 191"/>
                  <a:gd name="T41" fmla="*/ 0 h 72"/>
                  <a:gd name="T42" fmla="*/ 0 w 191"/>
                  <a:gd name="T43" fmla="*/ 0 h 72"/>
                  <a:gd name="T44" fmla="*/ 0 w 191"/>
                  <a:gd name="T45" fmla="*/ 0 h 72"/>
                  <a:gd name="T46" fmla="*/ 0 w 191"/>
                  <a:gd name="T47" fmla="*/ 0 h 72"/>
                  <a:gd name="T48" fmla="*/ 0 w 191"/>
                  <a:gd name="T49" fmla="*/ 0 h 72"/>
                  <a:gd name="T50" fmla="*/ 0 w 191"/>
                  <a:gd name="T51" fmla="*/ 0 h 72"/>
                  <a:gd name="T52" fmla="*/ 0 w 191"/>
                  <a:gd name="T53" fmla="*/ 0 h 72"/>
                  <a:gd name="T54" fmla="*/ 0 w 191"/>
                  <a:gd name="T55" fmla="*/ 0 h 72"/>
                  <a:gd name="T56" fmla="*/ 0 w 191"/>
                  <a:gd name="T57" fmla="*/ 0 h 72"/>
                  <a:gd name="T58" fmla="*/ 0 w 191"/>
                  <a:gd name="T59" fmla="*/ 0 h 72"/>
                  <a:gd name="T60" fmla="*/ 0 w 191"/>
                  <a:gd name="T61" fmla="*/ 0 h 72"/>
                  <a:gd name="T62" fmla="*/ 0 w 191"/>
                  <a:gd name="T63" fmla="*/ 0 h 72"/>
                  <a:gd name="T64" fmla="*/ 0 w 191"/>
                  <a:gd name="T65" fmla="*/ 0 h 72"/>
                  <a:gd name="T66" fmla="*/ 0 w 191"/>
                  <a:gd name="T67" fmla="*/ 0 h 72"/>
                  <a:gd name="T68" fmla="*/ 0 w 191"/>
                  <a:gd name="T69" fmla="*/ 0 h 72"/>
                  <a:gd name="T70" fmla="*/ 0 w 191"/>
                  <a:gd name="T71" fmla="*/ 0 h 72"/>
                  <a:gd name="T72" fmla="*/ 0 w 191"/>
                  <a:gd name="T73" fmla="*/ 0 h 72"/>
                  <a:gd name="T74" fmla="*/ 0 w 191"/>
                  <a:gd name="T75" fmla="*/ 0 h 72"/>
                  <a:gd name="T76" fmla="*/ 0 w 191"/>
                  <a:gd name="T77" fmla="*/ 0 h 72"/>
                  <a:gd name="T78" fmla="*/ 0 w 191"/>
                  <a:gd name="T79" fmla="*/ 0 h 72"/>
                  <a:gd name="T80" fmla="*/ 0 w 191"/>
                  <a:gd name="T81" fmla="*/ 0 h 72"/>
                  <a:gd name="T82" fmla="*/ 0 w 191"/>
                  <a:gd name="T83" fmla="*/ 0 h 72"/>
                  <a:gd name="T84" fmla="*/ 0 w 191"/>
                  <a:gd name="T85" fmla="*/ 0 h 72"/>
                  <a:gd name="T86" fmla="*/ 0 w 191"/>
                  <a:gd name="T87" fmla="*/ 0 h 72"/>
                  <a:gd name="T88" fmla="*/ 0 w 191"/>
                  <a:gd name="T89" fmla="*/ 0 h 72"/>
                  <a:gd name="T90" fmla="*/ 0 w 191"/>
                  <a:gd name="T91" fmla="*/ 0 h 72"/>
                  <a:gd name="T92" fmla="*/ 0 w 191"/>
                  <a:gd name="T93" fmla="*/ 0 h 72"/>
                  <a:gd name="T94" fmla="*/ 0 w 191"/>
                  <a:gd name="T95" fmla="*/ 0 h 72"/>
                  <a:gd name="T96" fmla="*/ 0 w 191"/>
                  <a:gd name="T97" fmla="*/ 0 h 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1"/>
                  <a:gd name="T148" fmla="*/ 0 h 72"/>
                  <a:gd name="T149" fmla="*/ 191 w 191"/>
                  <a:gd name="T150" fmla="*/ 72 h 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7" name="Freeform 67"/>
              <p:cNvSpPr/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0 w 210"/>
                  <a:gd name="T1" fmla="*/ 0 h 84"/>
                  <a:gd name="T2" fmla="*/ 0 w 210"/>
                  <a:gd name="T3" fmla="*/ 0 h 84"/>
                  <a:gd name="T4" fmla="*/ 0 w 210"/>
                  <a:gd name="T5" fmla="*/ 0 h 84"/>
                  <a:gd name="T6" fmla="*/ 0 w 210"/>
                  <a:gd name="T7" fmla="*/ 0 h 84"/>
                  <a:gd name="T8" fmla="*/ 0 w 210"/>
                  <a:gd name="T9" fmla="*/ 0 h 84"/>
                  <a:gd name="T10" fmla="*/ 0 w 210"/>
                  <a:gd name="T11" fmla="*/ 0 h 84"/>
                  <a:gd name="T12" fmla="*/ 0 w 210"/>
                  <a:gd name="T13" fmla="*/ 0 h 84"/>
                  <a:gd name="T14" fmla="*/ 0 w 210"/>
                  <a:gd name="T15" fmla="*/ 0 h 84"/>
                  <a:gd name="T16" fmla="*/ 0 w 210"/>
                  <a:gd name="T17" fmla="*/ 0 h 84"/>
                  <a:gd name="T18" fmla="*/ 0 w 210"/>
                  <a:gd name="T19" fmla="*/ 0 h 84"/>
                  <a:gd name="T20" fmla="*/ 0 w 210"/>
                  <a:gd name="T21" fmla="*/ 0 h 84"/>
                  <a:gd name="T22" fmla="*/ 0 w 210"/>
                  <a:gd name="T23" fmla="*/ 0 h 84"/>
                  <a:gd name="T24" fmla="*/ 0 w 210"/>
                  <a:gd name="T25" fmla="*/ 0 h 84"/>
                  <a:gd name="T26" fmla="*/ 0 w 210"/>
                  <a:gd name="T27" fmla="*/ 0 h 84"/>
                  <a:gd name="T28" fmla="*/ 0 w 210"/>
                  <a:gd name="T29" fmla="*/ 0 h 84"/>
                  <a:gd name="T30" fmla="*/ 0 w 210"/>
                  <a:gd name="T31" fmla="*/ 0 h 84"/>
                  <a:gd name="T32" fmla="*/ 0 w 210"/>
                  <a:gd name="T33" fmla="*/ 0 h 84"/>
                  <a:gd name="T34" fmla="*/ 0 w 210"/>
                  <a:gd name="T35" fmla="*/ 0 h 84"/>
                  <a:gd name="T36" fmla="*/ 0 w 210"/>
                  <a:gd name="T37" fmla="*/ 0 h 84"/>
                  <a:gd name="T38" fmla="*/ 0 w 210"/>
                  <a:gd name="T39" fmla="*/ 0 h 84"/>
                  <a:gd name="T40" fmla="*/ 0 w 210"/>
                  <a:gd name="T41" fmla="*/ 0 h 84"/>
                  <a:gd name="T42" fmla="*/ 0 w 210"/>
                  <a:gd name="T43" fmla="*/ 0 h 84"/>
                  <a:gd name="T44" fmla="*/ 0 w 210"/>
                  <a:gd name="T45" fmla="*/ 0 h 84"/>
                  <a:gd name="T46" fmla="*/ 0 w 210"/>
                  <a:gd name="T47" fmla="*/ 0 h 84"/>
                  <a:gd name="T48" fmla="*/ 0 w 210"/>
                  <a:gd name="T49" fmla="*/ 0 h 84"/>
                  <a:gd name="T50" fmla="*/ 0 w 210"/>
                  <a:gd name="T51" fmla="*/ 0 h 84"/>
                  <a:gd name="T52" fmla="*/ 0 w 210"/>
                  <a:gd name="T53" fmla="*/ 0 h 84"/>
                  <a:gd name="T54" fmla="*/ 0 w 210"/>
                  <a:gd name="T55" fmla="*/ 0 h 84"/>
                  <a:gd name="T56" fmla="*/ 0 w 210"/>
                  <a:gd name="T57" fmla="*/ 0 h 84"/>
                  <a:gd name="T58" fmla="*/ 0 w 210"/>
                  <a:gd name="T59" fmla="*/ 0 h 84"/>
                  <a:gd name="T60" fmla="*/ 0 w 210"/>
                  <a:gd name="T61" fmla="*/ 0 h 84"/>
                  <a:gd name="T62" fmla="*/ 0 w 210"/>
                  <a:gd name="T63" fmla="*/ 0 h 84"/>
                  <a:gd name="T64" fmla="*/ 0 w 210"/>
                  <a:gd name="T65" fmla="*/ 0 h 84"/>
                  <a:gd name="T66" fmla="*/ 0 w 210"/>
                  <a:gd name="T67" fmla="*/ 0 h 84"/>
                  <a:gd name="T68" fmla="*/ 0 w 210"/>
                  <a:gd name="T69" fmla="*/ 0 h 84"/>
                  <a:gd name="T70" fmla="*/ 0 w 210"/>
                  <a:gd name="T71" fmla="*/ 0 h 84"/>
                  <a:gd name="T72" fmla="*/ 0 w 210"/>
                  <a:gd name="T73" fmla="*/ 0 h 84"/>
                  <a:gd name="T74" fmla="*/ 0 w 210"/>
                  <a:gd name="T75" fmla="*/ 0 h 84"/>
                  <a:gd name="T76" fmla="*/ 0 w 210"/>
                  <a:gd name="T77" fmla="*/ 0 h 84"/>
                  <a:gd name="T78" fmla="*/ 0 w 210"/>
                  <a:gd name="T79" fmla="*/ 0 h 84"/>
                  <a:gd name="T80" fmla="*/ 0 w 210"/>
                  <a:gd name="T81" fmla="*/ 0 h 84"/>
                  <a:gd name="T82" fmla="*/ 0 w 210"/>
                  <a:gd name="T83" fmla="*/ 0 h 84"/>
                  <a:gd name="T84" fmla="*/ 0 w 210"/>
                  <a:gd name="T85" fmla="*/ 0 h 84"/>
                  <a:gd name="T86" fmla="*/ 0 w 210"/>
                  <a:gd name="T87" fmla="*/ 0 h 84"/>
                  <a:gd name="T88" fmla="*/ 0 w 210"/>
                  <a:gd name="T89" fmla="*/ 0 h 84"/>
                  <a:gd name="T90" fmla="*/ 0 w 210"/>
                  <a:gd name="T91" fmla="*/ 0 h 84"/>
                  <a:gd name="T92" fmla="*/ 0 w 210"/>
                  <a:gd name="T93" fmla="*/ 0 h 84"/>
                  <a:gd name="T94" fmla="*/ 0 w 210"/>
                  <a:gd name="T95" fmla="*/ 0 h 84"/>
                  <a:gd name="T96" fmla="*/ 0 w 210"/>
                  <a:gd name="T97" fmla="*/ 0 h 84"/>
                  <a:gd name="T98" fmla="*/ 0 w 210"/>
                  <a:gd name="T99" fmla="*/ 0 h 84"/>
                  <a:gd name="T100" fmla="*/ 0 w 210"/>
                  <a:gd name="T101" fmla="*/ 0 h 84"/>
                  <a:gd name="T102" fmla="*/ 0 w 210"/>
                  <a:gd name="T103" fmla="*/ 0 h 84"/>
                  <a:gd name="T104" fmla="*/ 0 w 210"/>
                  <a:gd name="T105" fmla="*/ 0 h 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"/>
                  <a:gd name="T160" fmla="*/ 0 h 84"/>
                  <a:gd name="T161" fmla="*/ 210 w 210"/>
                  <a:gd name="T162" fmla="*/ 84 h 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8" name="Freeform 68"/>
              <p:cNvSpPr/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0 w 224"/>
                  <a:gd name="T1" fmla="*/ 0 h 95"/>
                  <a:gd name="T2" fmla="*/ 0 w 224"/>
                  <a:gd name="T3" fmla="*/ 0 h 95"/>
                  <a:gd name="T4" fmla="*/ 0 w 224"/>
                  <a:gd name="T5" fmla="*/ 0 h 95"/>
                  <a:gd name="T6" fmla="*/ 0 w 224"/>
                  <a:gd name="T7" fmla="*/ 0 h 95"/>
                  <a:gd name="T8" fmla="*/ 0 w 224"/>
                  <a:gd name="T9" fmla="*/ 0 h 95"/>
                  <a:gd name="T10" fmla="*/ 0 w 224"/>
                  <a:gd name="T11" fmla="*/ 0 h 95"/>
                  <a:gd name="T12" fmla="*/ 0 w 224"/>
                  <a:gd name="T13" fmla="*/ 0 h 95"/>
                  <a:gd name="T14" fmla="*/ 0 w 224"/>
                  <a:gd name="T15" fmla="*/ 0 h 95"/>
                  <a:gd name="T16" fmla="*/ 0 w 224"/>
                  <a:gd name="T17" fmla="*/ 0 h 95"/>
                  <a:gd name="T18" fmla="*/ 0 w 224"/>
                  <a:gd name="T19" fmla="*/ 0 h 95"/>
                  <a:gd name="T20" fmla="*/ 0 w 224"/>
                  <a:gd name="T21" fmla="*/ 0 h 95"/>
                  <a:gd name="T22" fmla="*/ 0 w 224"/>
                  <a:gd name="T23" fmla="*/ 0 h 95"/>
                  <a:gd name="T24" fmla="*/ 0 w 224"/>
                  <a:gd name="T25" fmla="*/ 0 h 95"/>
                  <a:gd name="T26" fmla="*/ 0 w 224"/>
                  <a:gd name="T27" fmla="*/ 0 h 95"/>
                  <a:gd name="T28" fmla="*/ 0 w 224"/>
                  <a:gd name="T29" fmla="*/ 0 h 95"/>
                  <a:gd name="T30" fmla="*/ 0 w 224"/>
                  <a:gd name="T31" fmla="*/ 0 h 95"/>
                  <a:gd name="T32" fmla="*/ 0 w 224"/>
                  <a:gd name="T33" fmla="*/ 0 h 95"/>
                  <a:gd name="T34" fmla="*/ 0 w 224"/>
                  <a:gd name="T35" fmla="*/ 0 h 95"/>
                  <a:gd name="T36" fmla="*/ 0 w 224"/>
                  <a:gd name="T37" fmla="*/ 0 h 95"/>
                  <a:gd name="T38" fmla="*/ 0 w 224"/>
                  <a:gd name="T39" fmla="*/ 0 h 95"/>
                  <a:gd name="T40" fmla="*/ 0 w 224"/>
                  <a:gd name="T41" fmla="*/ 0 h 95"/>
                  <a:gd name="T42" fmla="*/ 0 w 224"/>
                  <a:gd name="T43" fmla="*/ 0 h 95"/>
                  <a:gd name="T44" fmla="*/ 0 w 224"/>
                  <a:gd name="T45" fmla="*/ 0 h 95"/>
                  <a:gd name="T46" fmla="*/ 0 w 224"/>
                  <a:gd name="T47" fmla="*/ 0 h 95"/>
                  <a:gd name="T48" fmla="*/ 0 w 224"/>
                  <a:gd name="T49" fmla="*/ 0 h 95"/>
                  <a:gd name="T50" fmla="*/ 0 w 224"/>
                  <a:gd name="T51" fmla="*/ 0 h 95"/>
                  <a:gd name="T52" fmla="*/ 0 w 224"/>
                  <a:gd name="T53" fmla="*/ 0 h 95"/>
                  <a:gd name="T54" fmla="*/ 0 w 224"/>
                  <a:gd name="T55" fmla="*/ 0 h 95"/>
                  <a:gd name="T56" fmla="*/ 0 w 224"/>
                  <a:gd name="T57" fmla="*/ 0 h 95"/>
                  <a:gd name="T58" fmla="*/ 0 w 224"/>
                  <a:gd name="T59" fmla="*/ 0 h 95"/>
                  <a:gd name="T60" fmla="*/ 0 w 224"/>
                  <a:gd name="T61" fmla="*/ 0 h 95"/>
                  <a:gd name="T62" fmla="*/ 0 w 224"/>
                  <a:gd name="T63" fmla="*/ 0 h 95"/>
                  <a:gd name="T64" fmla="*/ 0 w 224"/>
                  <a:gd name="T65" fmla="*/ 0 h 95"/>
                  <a:gd name="T66" fmla="*/ 0 w 224"/>
                  <a:gd name="T67" fmla="*/ 0 h 95"/>
                  <a:gd name="T68" fmla="*/ 0 w 224"/>
                  <a:gd name="T69" fmla="*/ 0 h 95"/>
                  <a:gd name="T70" fmla="*/ 0 w 224"/>
                  <a:gd name="T71" fmla="*/ 0 h 95"/>
                  <a:gd name="T72" fmla="*/ 0 w 224"/>
                  <a:gd name="T73" fmla="*/ 0 h 95"/>
                  <a:gd name="T74" fmla="*/ 0 w 224"/>
                  <a:gd name="T75" fmla="*/ 0 h 95"/>
                  <a:gd name="T76" fmla="*/ 0 w 224"/>
                  <a:gd name="T77" fmla="*/ 0 h 95"/>
                  <a:gd name="T78" fmla="*/ 0 w 224"/>
                  <a:gd name="T79" fmla="*/ 0 h 95"/>
                  <a:gd name="T80" fmla="*/ 0 w 224"/>
                  <a:gd name="T81" fmla="*/ 0 h 95"/>
                  <a:gd name="T82" fmla="*/ 0 w 224"/>
                  <a:gd name="T83" fmla="*/ 0 h 95"/>
                  <a:gd name="T84" fmla="*/ 0 w 224"/>
                  <a:gd name="T85" fmla="*/ 0 h 95"/>
                  <a:gd name="T86" fmla="*/ 0 w 224"/>
                  <a:gd name="T87" fmla="*/ 0 h 95"/>
                  <a:gd name="T88" fmla="*/ 0 w 224"/>
                  <a:gd name="T89" fmla="*/ 0 h 95"/>
                  <a:gd name="T90" fmla="*/ 0 w 224"/>
                  <a:gd name="T91" fmla="*/ 0 h 95"/>
                  <a:gd name="T92" fmla="*/ 0 w 224"/>
                  <a:gd name="T93" fmla="*/ 0 h 95"/>
                  <a:gd name="T94" fmla="*/ 0 w 224"/>
                  <a:gd name="T95" fmla="*/ 0 h 95"/>
                  <a:gd name="T96" fmla="*/ 0 w 224"/>
                  <a:gd name="T97" fmla="*/ 0 h 95"/>
                  <a:gd name="T98" fmla="*/ 0 w 224"/>
                  <a:gd name="T99" fmla="*/ 0 h 95"/>
                  <a:gd name="T100" fmla="*/ 0 w 224"/>
                  <a:gd name="T101" fmla="*/ 0 h 95"/>
                  <a:gd name="T102" fmla="*/ 0 w 224"/>
                  <a:gd name="T103" fmla="*/ 0 h 95"/>
                  <a:gd name="T104" fmla="*/ 0 w 224"/>
                  <a:gd name="T105" fmla="*/ 0 h 95"/>
                  <a:gd name="T106" fmla="*/ 0 w 224"/>
                  <a:gd name="T107" fmla="*/ 0 h 95"/>
                  <a:gd name="T108" fmla="*/ 0 w 224"/>
                  <a:gd name="T109" fmla="*/ 0 h 95"/>
                  <a:gd name="T110" fmla="*/ 0 w 224"/>
                  <a:gd name="T111" fmla="*/ 0 h 95"/>
                  <a:gd name="T112" fmla="*/ 0 w 224"/>
                  <a:gd name="T113" fmla="*/ 0 h 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4"/>
                  <a:gd name="T172" fmla="*/ 0 h 95"/>
                  <a:gd name="T173" fmla="*/ 224 w 224"/>
                  <a:gd name="T174" fmla="*/ 95 h 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9" name="Freeform 69"/>
              <p:cNvSpPr/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0 w 235"/>
                  <a:gd name="T1" fmla="*/ 0 h 106"/>
                  <a:gd name="T2" fmla="*/ 0 w 235"/>
                  <a:gd name="T3" fmla="*/ 0 h 106"/>
                  <a:gd name="T4" fmla="*/ 0 w 235"/>
                  <a:gd name="T5" fmla="*/ 0 h 106"/>
                  <a:gd name="T6" fmla="*/ 0 w 235"/>
                  <a:gd name="T7" fmla="*/ 0 h 106"/>
                  <a:gd name="T8" fmla="*/ 0 w 235"/>
                  <a:gd name="T9" fmla="*/ 0 h 106"/>
                  <a:gd name="T10" fmla="*/ 0 w 235"/>
                  <a:gd name="T11" fmla="*/ 0 h 106"/>
                  <a:gd name="T12" fmla="*/ 0 w 235"/>
                  <a:gd name="T13" fmla="*/ 0 h 106"/>
                  <a:gd name="T14" fmla="*/ 0 w 235"/>
                  <a:gd name="T15" fmla="*/ 0 h 106"/>
                  <a:gd name="T16" fmla="*/ 0 w 235"/>
                  <a:gd name="T17" fmla="*/ 0 h 106"/>
                  <a:gd name="T18" fmla="*/ 0 w 235"/>
                  <a:gd name="T19" fmla="*/ 0 h 106"/>
                  <a:gd name="T20" fmla="*/ 0 w 235"/>
                  <a:gd name="T21" fmla="*/ 0 h 106"/>
                  <a:gd name="T22" fmla="*/ 0 w 235"/>
                  <a:gd name="T23" fmla="*/ 0 h 106"/>
                  <a:gd name="T24" fmla="*/ 0 w 235"/>
                  <a:gd name="T25" fmla="*/ 0 h 106"/>
                  <a:gd name="T26" fmla="*/ 0 w 235"/>
                  <a:gd name="T27" fmla="*/ 0 h 106"/>
                  <a:gd name="T28" fmla="*/ 0 w 235"/>
                  <a:gd name="T29" fmla="*/ 0 h 106"/>
                  <a:gd name="T30" fmla="*/ 0 w 235"/>
                  <a:gd name="T31" fmla="*/ 0 h 106"/>
                  <a:gd name="T32" fmla="*/ 0 w 235"/>
                  <a:gd name="T33" fmla="*/ 0 h 106"/>
                  <a:gd name="T34" fmla="*/ 0 w 235"/>
                  <a:gd name="T35" fmla="*/ 0 h 106"/>
                  <a:gd name="T36" fmla="*/ 0 w 235"/>
                  <a:gd name="T37" fmla="*/ 0 h 106"/>
                  <a:gd name="T38" fmla="*/ 0 w 235"/>
                  <a:gd name="T39" fmla="*/ 0 h 106"/>
                  <a:gd name="T40" fmla="*/ 0 w 235"/>
                  <a:gd name="T41" fmla="*/ 0 h 106"/>
                  <a:gd name="T42" fmla="*/ 0 w 235"/>
                  <a:gd name="T43" fmla="*/ 0 h 106"/>
                  <a:gd name="T44" fmla="*/ 0 w 235"/>
                  <a:gd name="T45" fmla="*/ 0 h 106"/>
                  <a:gd name="T46" fmla="*/ 0 w 235"/>
                  <a:gd name="T47" fmla="*/ 0 h 106"/>
                  <a:gd name="T48" fmla="*/ 0 w 235"/>
                  <a:gd name="T49" fmla="*/ 0 h 106"/>
                  <a:gd name="T50" fmla="*/ 0 w 235"/>
                  <a:gd name="T51" fmla="*/ 0 h 106"/>
                  <a:gd name="T52" fmla="*/ 0 w 235"/>
                  <a:gd name="T53" fmla="*/ 0 h 106"/>
                  <a:gd name="T54" fmla="*/ 0 w 235"/>
                  <a:gd name="T55" fmla="*/ 0 h 106"/>
                  <a:gd name="T56" fmla="*/ 0 w 235"/>
                  <a:gd name="T57" fmla="*/ 0 h 106"/>
                  <a:gd name="T58" fmla="*/ 0 w 235"/>
                  <a:gd name="T59" fmla="*/ 0 h 106"/>
                  <a:gd name="T60" fmla="*/ 0 w 235"/>
                  <a:gd name="T61" fmla="*/ 0 h 106"/>
                  <a:gd name="T62" fmla="*/ 0 w 235"/>
                  <a:gd name="T63" fmla="*/ 0 h 106"/>
                  <a:gd name="T64" fmla="*/ 0 w 235"/>
                  <a:gd name="T65" fmla="*/ 0 h 106"/>
                  <a:gd name="T66" fmla="*/ 0 w 235"/>
                  <a:gd name="T67" fmla="*/ 0 h 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35"/>
                  <a:gd name="T103" fmla="*/ 0 h 106"/>
                  <a:gd name="T104" fmla="*/ 235 w 235"/>
                  <a:gd name="T105" fmla="*/ 106 h 1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0" name="Freeform 70"/>
              <p:cNvSpPr/>
              <p:nvPr/>
            </p:nvSpPr>
            <p:spPr bwMode="auto">
              <a:xfrm>
                <a:off x="1134" y="2671"/>
                <a:ext cx="49" cy="19"/>
              </a:xfrm>
              <a:custGeom>
                <a:avLst/>
                <a:gdLst>
                  <a:gd name="T0" fmla="*/ 0 w 242"/>
                  <a:gd name="T1" fmla="*/ 0 h 114"/>
                  <a:gd name="T2" fmla="*/ 0 w 242"/>
                  <a:gd name="T3" fmla="*/ 0 h 114"/>
                  <a:gd name="T4" fmla="*/ 0 w 242"/>
                  <a:gd name="T5" fmla="*/ 0 h 114"/>
                  <a:gd name="T6" fmla="*/ 0 w 242"/>
                  <a:gd name="T7" fmla="*/ 0 h 114"/>
                  <a:gd name="T8" fmla="*/ 0 w 242"/>
                  <a:gd name="T9" fmla="*/ 0 h 114"/>
                  <a:gd name="T10" fmla="*/ 0 w 242"/>
                  <a:gd name="T11" fmla="*/ 0 h 114"/>
                  <a:gd name="T12" fmla="*/ 0 w 242"/>
                  <a:gd name="T13" fmla="*/ 0 h 114"/>
                  <a:gd name="T14" fmla="*/ 0 w 242"/>
                  <a:gd name="T15" fmla="*/ 0 h 114"/>
                  <a:gd name="T16" fmla="*/ 0 w 242"/>
                  <a:gd name="T17" fmla="*/ 0 h 114"/>
                  <a:gd name="T18" fmla="*/ 0 w 242"/>
                  <a:gd name="T19" fmla="*/ 0 h 114"/>
                  <a:gd name="T20" fmla="*/ 0 w 242"/>
                  <a:gd name="T21" fmla="*/ 0 h 114"/>
                  <a:gd name="T22" fmla="*/ 0 w 242"/>
                  <a:gd name="T23" fmla="*/ 0 h 114"/>
                  <a:gd name="T24" fmla="*/ 0 w 242"/>
                  <a:gd name="T25" fmla="*/ 0 h 114"/>
                  <a:gd name="T26" fmla="*/ 0 w 242"/>
                  <a:gd name="T27" fmla="*/ 0 h 114"/>
                  <a:gd name="T28" fmla="*/ 0 w 242"/>
                  <a:gd name="T29" fmla="*/ 0 h 114"/>
                  <a:gd name="T30" fmla="*/ 0 w 242"/>
                  <a:gd name="T31" fmla="*/ 0 h 114"/>
                  <a:gd name="T32" fmla="*/ 0 w 242"/>
                  <a:gd name="T33" fmla="*/ 0 h 114"/>
                  <a:gd name="T34" fmla="*/ 0 w 242"/>
                  <a:gd name="T35" fmla="*/ 0 h 114"/>
                  <a:gd name="T36" fmla="*/ 0 w 242"/>
                  <a:gd name="T37" fmla="*/ 0 h 114"/>
                  <a:gd name="T38" fmla="*/ 0 w 242"/>
                  <a:gd name="T39" fmla="*/ 0 h 114"/>
                  <a:gd name="T40" fmla="*/ 0 w 242"/>
                  <a:gd name="T41" fmla="*/ 0 h 114"/>
                  <a:gd name="T42" fmla="*/ 0 w 242"/>
                  <a:gd name="T43" fmla="*/ 0 h 114"/>
                  <a:gd name="T44" fmla="*/ 0 w 242"/>
                  <a:gd name="T45" fmla="*/ 0 h 114"/>
                  <a:gd name="T46" fmla="*/ 0 w 242"/>
                  <a:gd name="T47" fmla="*/ 0 h 114"/>
                  <a:gd name="T48" fmla="*/ 0 w 242"/>
                  <a:gd name="T49" fmla="*/ 0 h 114"/>
                  <a:gd name="T50" fmla="*/ 0 w 242"/>
                  <a:gd name="T51" fmla="*/ 0 h 114"/>
                  <a:gd name="T52" fmla="*/ 0 w 242"/>
                  <a:gd name="T53" fmla="*/ 0 h 114"/>
                  <a:gd name="T54" fmla="*/ 0 w 242"/>
                  <a:gd name="T55" fmla="*/ 0 h 114"/>
                  <a:gd name="T56" fmla="*/ 0 w 242"/>
                  <a:gd name="T57" fmla="*/ 0 h 114"/>
                  <a:gd name="T58" fmla="*/ 0 w 242"/>
                  <a:gd name="T59" fmla="*/ 0 h 114"/>
                  <a:gd name="T60" fmla="*/ 0 w 242"/>
                  <a:gd name="T61" fmla="*/ 0 h 114"/>
                  <a:gd name="T62" fmla="*/ 0 w 242"/>
                  <a:gd name="T63" fmla="*/ 0 h 114"/>
                  <a:gd name="T64" fmla="*/ 0 w 242"/>
                  <a:gd name="T65" fmla="*/ 0 h 114"/>
                  <a:gd name="T66" fmla="*/ 0 w 242"/>
                  <a:gd name="T67" fmla="*/ 0 h 114"/>
                  <a:gd name="T68" fmla="*/ 0 w 242"/>
                  <a:gd name="T69" fmla="*/ 0 h 114"/>
                  <a:gd name="T70" fmla="*/ 0 w 242"/>
                  <a:gd name="T71" fmla="*/ 0 h 11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2"/>
                  <a:gd name="T109" fmla="*/ 0 h 114"/>
                  <a:gd name="T110" fmla="*/ 242 w 242"/>
                  <a:gd name="T111" fmla="*/ 114 h 11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1" name="Freeform 71"/>
              <p:cNvSpPr/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0 w 246"/>
                  <a:gd name="T1" fmla="*/ 0 h 123"/>
                  <a:gd name="T2" fmla="*/ 0 w 246"/>
                  <a:gd name="T3" fmla="*/ 0 h 123"/>
                  <a:gd name="T4" fmla="*/ 0 w 246"/>
                  <a:gd name="T5" fmla="*/ 0 h 123"/>
                  <a:gd name="T6" fmla="*/ 0 w 246"/>
                  <a:gd name="T7" fmla="*/ 0 h 123"/>
                  <a:gd name="T8" fmla="*/ 0 w 246"/>
                  <a:gd name="T9" fmla="*/ 0 h 123"/>
                  <a:gd name="T10" fmla="*/ 0 w 246"/>
                  <a:gd name="T11" fmla="*/ 0 h 123"/>
                  <a:gd name="T12" fmla="*/ 0 w 246"/>
                  <a:gd name="T13" fmla="*/ 0 h 123"/>
                  <a:gd name="T14" fmla="*/ 0 w 246"/>
                  <a:gd name="T15" fmla="*/ 0 h 123"/>
                  <a:gd name="T16" fmla="*/ 0 w 246"/>
                  <a:gd name="T17" fmla="*/ 0 h 123"/>
                  <a:gd name="T18" fmla="*/ 0 w 246"/>
                  <a:gd name="T19" fmla="*/ 0 h 123"/>
                  <a:gd name="T20" fmla="*/ 0 w 246"/>
                  <a:gd name="T21" fmla="*/ 0 h 123"/>
                  <a:gd name="T22" fmla="*/ 0 w 246"/>
                  <a:gd name="T23" fmla="*/ 0 h 123"/>
                  <a:gd name="T24" fmla="*/ 0 w 246"/>
                  <a:gd name="T25" fmla="*/ 0 h 123"/>
                  <a:gd name="T26" fmla="*/ 0 w 246"/>
                  <a:gd name="T27" fmla="*/ 0 h 123"/>
                  <a:gd name="T28" fmla="*/ 0 w 246"/>
                  <a:gd name="T29" fmla="*/ 0 h 123"/>
                  <a:gd name="T30" fmla="*/ 0 w 246"/>
                  <a:gd name="T31" fmla="*/ 0 h 123"/>
                  <a:gd name="T32" fmla="*/ 0 w 246"/>
                  <a:gd name="T33" fmla="*/ 0 h 123"/>
                  <a:gd name="T34" fmla="*/ 0 w 246"/>
                  <a:gd name="T35" fmla="*/ 0 h 123"/>
                  <a:gd name="T36" fmla="*/ 0 w 246"/>
                  <a:gd name="T37" fmla="*/ 0 h 123"/>
                  <a:gd name="T38" fmla="*/ 0 w 246"/>
                  <a:gd name="T39" fmla="*/ 0 h 123"/>
                  <a:gd name="T40" fmla="*/ 0 w 246"/>
                  <a:gd name="T41" fmla="*/ 0 h 123"/>
                  <a:gd name="T42" fmla="*/ 0 w 246"/>
                  <a:gd name="T43" fmla="*/ 0 h 123"/>
                  <a:gd name="T44" fmla="*/ 0 w 246"/>
                  <a:gd name="T45" fmla="*/ 0 h 123"/>
                  <a:gd name="T46" fmla="*/ 0 w 246"/>
                  <a:gd name="T47" fmla="*/ 0 h 123"/>
                  <a:gd name="T48" fmla="*/ 0 w 246"/>
                  <a:gd name="T49" fmla="*/ 0 h 123"/>
                  <a:gd name="T50" fmla="*/ 0 w 246"/>
                  <a:gd name="T51" fmla="*/ 0 h 123"/>
                  <a:gd name="T52" fmla="*/ 0 w 246"/>
                  <a:gd name="T53" fmla="*/ 0 h 123"/>
                  <a:gd name="T54" fmla="*/ 0 w 246"/>
                  <a:gd name="T55" fmla="*/ 0 h 123"/>
                  <a:gd name="T56" fmla="*/ 0 w 246"/>
                  <a:gd name="T57" fmla="*/ 0 h 123"/>
                  <a:gd name="T58" fmla="*/ 0 w 246"/>
                  <a:gd name="T59" fmla="*/ 0 h 123"/>
                  <a:gd name="T60" fmla="*/ 0 w 246"/>
                  <a:gd name="T61" fmla="*/ 0 h 123"/>
                  <a:gd name="T62" fmla="*/ 0 w 246"/>
                  <a:gd name="T63" fmla="*/ 0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6"/>
                  <a:gd name="T97" fmla="*/ 0 h 123"/>
                  <a:gd name="T98" fmla="*/ 246 w 246"/>
                  <a:gd name="T99" fmla="*/ 123 h 1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2" name="Freeform 72"/>
              <p:cNvSpPr/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w 249"/>
                  <a:gd name="T33" fmla="*/ 0 h 132"/>
                  <a:gd name="T34" fmla="*/ 0 w 249"/>
                  <a:gd name="T35" fmla="*/ 0 h 132"/>
                  <a:gd name="T36" fmla="*/ 0 w 249"/>
                  <a:gd name="T37" fmla="*/ 0 h 132"/>
                  <a:gd name="T38" fmla="*/ 0 w 249"/>
                  <a:gd name="T39" fmla="*/ 0 h 132"/>
                  <a:gd name="T40" fmla="*/ 0 w 249"/>
                  <a:gd name="T41" fmla="*/ 0 h 132"/>
                  <a:gd name="T42" fmla="*/ 0 w 249"/>
                  <a:gd name="T43" fmla="*/ 0 h 132"/>
                  <a:gd name="T44" fmla="*/ 0 w 249"/>
                  <a:gd name="T45" fmla="*/ 0 h 132"/>
                  <a:gd name="T46" fmla="*/ 0 w 249"/>
                  <a:gd name="T47" fmla="*/ 0 h 132"/>
                  <a:gd name="T48" fmla="*/ 0 w 249"/>
                  <a:gd name="T49" fmla="*/ 0 h 132"/>
                  <a:gd name="T50" fmla="*/ 0 w 249"/>
                  <a:gd name="T51" fmla="*/ 0 h 132"/>
                  <a:gd name="T52" fmla="*/ 0 w 249"/>
                  <a:gd name="T53" fmla="*/ 0 h 132"/>
                  <a:gd name="T54" fmla="*/ 0 w 249"/>
                  <a:gd name="T55" fmla="*/ 0 h 132"/>
                  <a:gd name="T56" fmla="*/ 0 w 249"/>
                  <a:gd name="T57" fmla="*/ 0 h 132"/>
                  <a:gd name="T58" fmla="*/ 0 w 249"/>
                  <a:gd name="T59" fmla="*/ 0 h 132"/>
                  <a:gd name="T60" fmla="*/ 0 w 249"/>
                  <a:gd name="T61" fmla="*/ 0 h 132"/>
                  <a:gd name="T62" fmla="*/ 0 w 249"/>
                  <a:gd name="T63" fmla="*/ 0 h 132"/>
                  <a:gd name="T64" fmla="*/ 0 w 249"/>
                  <a:gd name="T65" fmla="*/ 0 h 1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9"/>
                  <a:gd name="T100" fmla="*/ 0 h 132"/>
                  <a:gd name="T101" fmla="*/ 249 w 249"/>
                  <a:gd name="T102" fmla="*/ 132 h 1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3" name="Freeform 73"/>
              <p:cNvSpPr/>
              <p:nvPr/>
            </p:nvSpPr>
            <p:spPr bwMode="auto">
              <a:xfrm>
                <a:off x="1134" y="2665"/>
                <a:ext cx="51" cy="22"/>
              </a:xfrm>
              <a:custGeom>
                <a:avLst/>
                <a:gdLst>
                  <a:gd name="T0" fmla="*/ 0 w 251"/>
                  <a:gd name="T1" fmla="*/ 0 h 140"/>
                  <a:gd name="T2" fmla="*/ 0 w 251"/>
                  <a:gd name="T3" fmla="*/ 0 h 140"/>
                  <a:gd name="T4" fmla="*/ 0 w 251"/>
                  <a:gd name="T5" fmla="*/ 0 h 140"/>
                  <a:gd name="T6" fmla="*/ 0 w 251"/>
                  <a:gd name="T7" fmla="*/ 0 h 140"/>
                  <a:gd name="T8" fmla="*/ 0 w 251"/>
                  <a:gd name="T9" fmla="*/ 0 h 140"/>
                  <a:gd name="T10" fmla="*/ 0 w 251"/>
                  <a:gd name="T11" fmla="*/ 0 h 140"/>
                  <a:gd name="T12" fmla="*/ 0 w 251"/>
                  <a:gd name="T13" fmla="*/ 0 h 140"/>
                  <a:gd name="T14" fmla="*/ 0 w 251"/>
                  <a:gd name="T15" fmla="*/ 0 h 140"/>
                  <a:gd name="T16" fmla="*/ 0 w 251"/>
                  <a:gd name="T17" fmla="*/ 0 h 140"/>
                  <a:gd name="T18" fmla="*/ 0 w 251"/>
                  <a:gd name="T19" fmla="*/ 0 h 140"/>
                  <a:gd name="T20" fmla="*/ 0 w 251"/>
                  <a:gd name="T21" fmla="*/ 0 h 140"/>
                  <a:gd name="T22" fmla="*/ 0 w 251"/>
                  <a:gd name="T23" fmla="*/ 0 h 140"/>
                  <a:gd name="T24" fmla="*/ 0 w 251"/>
                  <a:gd name="T25" fmla="*/ 0 h 140"/>
                  <a:gd name="T26" fmla="*/ 0 w 251"/>
                  <a:gd name="T27" fmla="*/ 0 h 140"/>
                  <a:gd name="T28" fmla="*/ 0 w 251"/>
                  <a:gd name="T29" fmla="*/ 0 h 140"/>
                  <a:gd name="T30" fmla="*/ 0 w 251"/>
                  <a:gd name="T31" fmla="*/ 0 h 140"/>
                  <a:gd name="T32" fmla="*/ 0 w 251"/>
                  <a:gd name="T33" fmla="*/ 0 h 140"/>
                  <a:gd name="T34" fmla="*/ 0 w 251"/>
                  <a:gd name="T35" fmla="*/ 0 h 140"/>
                  <a:gd name="T36" fmla="*/ 0 w 251"/>
                  <a:gd name="T37" fmla="*/ 0 h 140"/>
                  <a:gd name="T38" fmla="*/ 0 w 251"/>
                  <a:gd name="T39" fmla="*/ 0 h 140"/>
                  <a:gd name="T40" fmla="*/ 0 w 251"/>
                  <a:gd name="T41" fmla="*/ 0 h 140"/>
                  <a:gd name="T42" fmla="*/ 0 w 251"/>
                  <a:gd name="T43" fmla="*/ 0 h 140"/>
                  <a:gd name="T44" fmla="*/ 0 w 251"/>
                  <a:gd name="T45" fmla="*/ 0 h 140"/>
                  <a:gd name="T46" fmla="*/ 0 w 251"/>
                  <a:gd name="T47" fmla="*/ 0 h 140"/>
                  <a:gd name="T48" fmla="*/ 0 w 251"/>
                  <a:gd name="T49" fmla="*/ 0 h 140"/>
                  <a:gd name="T50" fmla="*/ 0 w 251"/>
                  <a:gd name="T51" fmla="*/ 0 h 140"/>
                  <a:gd name="T52" fmla="*/ 0 w 251"/>
                  <a:gd name="T53" fmla="*/ 0 h 140"/>
                  <a:gd name="T54" fmla="*/ 0 w 251"/>
                  <a:gd name="T55" fmla="*/ 0 h 140"/>
                  <a:gd name="T56" fmla="*/ 0 w 251"/>
                  <a:gd name="T57" fmla="*/ 0 h 140"/>
                  <a:gd name="T58" fmla="*/ 0 w 251"/>
                  <a:gd name="T59" fmla="*/ 0 h 140"/>
                  <a:gd name="T60" fmla="*/ 0 w 251"/>
                  <a:gd name="T61" fmla="*/ 0 h 140"/>
                  <a:gd name="T62" fmla="*/ 0 w 251"/>
                  <a:gd name="T63" fmla="*/ 0 h 140"/>
                  <a:gd name="T64" fmla="*/ 0 w 251"/>
                  <a:gd name="T65" fmla="*/ 0 h 140"/>
                  <a:gd name="T66" fmla="*/ 0 w 251"/>
                  <a:gd name="T67" fmla="*/ 0 h 140"/>
                  <a:gd name="T68" fmla="*/ 0 w 251"/>
                  <a:gd name="T69" fmla="*/ 0 h 140"/>
                  <a:gd name="T70" fmla="*/ 0 w 251"/>
                  <a:gd name="T71" fmla="*/ 0 h 1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1"/>
                  <a:gd name="T109" fmla="*/ 0 h 140"/>
                  <a:gd name="T110" fmla="*/ 251 w 251"/>
                  <a:gd name="T111" fmla="*/ 140 h 1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4" name="Freeform 74"/>
              <p:cNvSpPr/>
              <p:nvPr/>
            </p:nvSpPr>
            <p:spPr bwMode="auto">
              <a:xfrm>
                <a:off x="1137" y="2663"/>
                <a:ext cx="50" cy="24"/>
              </a:xfrm>
              <a:custGeom>
                <a:avLst/>
                <a:gdLst>
                  <a:gd name="T0" fmla="*/ 0 w 251"/>
                  <a:gd name="T1" fmla="*/ 0 h 146"/>
                  <a:gd name="T2" fmla="*/ 0 w 251"/>
                  <a:gd name="T3" fmla="*/ 0 h 146"/>
                  <a:gd name="T4" fmla="*/ 0 w 251"/>
                  <a:gd name="T5" fmla="*/ 0 h 146"/>
                  <a:gd name="T6" fmla="*/ 0 w 251"/>
                  <a:gd name="T7" fmla="*/ 0 h 146"/>
                  <a:gd name="T8" fmla="*/ 0 w 251"/>
                  <a:gd name="T9" fmla="*/ 0 h 146"/>
                  <a:gd name="T10" fmla="*/ 0 w 251"/>
                  <a:gd name="T11" fmla="*/ 0 h 146"/>
                  <a:gd name="T12" fmla="*/ 0 w 251"/>
                  <a:gd name="T13" fmla="*/ 0 h 146"/>
                  <a:gd name="T14" fmla="*/ 0 w 251"/>
                  <a:gd name="T15" fmla="*/ 0 h 146"/>
                  <a:gd name="T16" fmla="*/ 0 w 251"/>
                  <a:gd name="T17" fmla="*/ 0 h 146"/>
                  <a:gd name="T18" fmla="*/ 0 w 251"/>
                  <a:gd name="T19" fmla="*/ 0 h 146"/>
                  <a:gd name="T20" fmla="*/ 0 w 251"/>
                  <a:gd name="T21" fmla="*/ 0 h 146"/>
                  <a:gd name="T22" fmla="*/ 0 w 251"/>
                  <a:gd name="T23" fmla="*/ 0 h 146"/>
                  <a:gd name="T24" fmla="*/ 0 w 251"/>
                  <a:gd name="T25" fmla="*/ 0 h 146"/>
                  <a:gd name="T26" fmla="*/ 0 w 251"/>
                  <a:gd name="T27" fmla="*/ 0 h 146"/>
                  <a:gd name="T28" fmla="*/ 0 w 251"/>
                  <a:gd name="T29" fmla="*/ 0 h 146"/>
                  <a:gd name="T30" fmla="*/ 0 w 251"/>
                  <a:gd name="T31" fmla="*/ 0 h 146"/>
                  <a:gd name="T32" fmla="*/ 0 w 251"/>
                  <a:gd name="T33" fmla="*/ 0 h 146"/>
                  <a:gd name="T34" fmla="*/ 0 w 251"/>
                  <a:gd name="T35" fmla="*/ 0 h 146"/>
                  <a:gd name="T36" fmla="*/ 0 w 251"/>
                  <a:gd name="T37" fmla="*/ 0 h 146"/>
                  <a:gd name="T38" fmla="*/ 0 w 251"/>
                  <a:gd name="T39" fmla="*/ 0 h 146"/>
                  <a:gd name="T40" fmla="*/ 0 w 251"/>
                  <a:gd name="T41" fmla="*/ 0 h 146"/>
                  <a:gd name="T42" fmla="*/ 0 w 251"/>
                  <a:gd name="T43" fmla="*/ 0 h 146"/>
                  <a:gd name="T44" fmla="*/ 0 w 251"/>
                  <a:gd name="T45" fmla="*/ 0 h 146"/>
                  <a:gd name="T46" fmla="*/ 0 w 251"/>
                  <a:gd name="T47" fmla="*/ 0 h 146"/>
                  <a:gd name="T48" fmla="*/ 0 w 251"/>
                  <a:gd name="T49" fmla="*/ 0 h 146"/>
                  <a:gd name="T50" fmla="*/ 0 w 251"/>
                  <a:gd name="T51" fmla="*/ 0 h 146"/>
                  <a:gd name="T52" fmla="*/ 0 w 251"/>
                  <a:gd name="T53" fmla="*/ 0 h 146"/>
                  <a:gd name="T54" fmla="*/ 0 w 251"/>
                  <a:gd name="T55" fmla="*/ 0 h 146"/>
                  <a:gd name="T56" fmla="*/ 0 w 251"/>
                  <a:gd name="T57" fmla="*/ 0 h 146"/>
                  <a:gd name="T58" fmla="*/ 0 w 251"/>
                  <a:gd name="T59" fmla="*/ 0 h 146"/>
                  <a:gd name="T60" fmla="*/ 0 w 251"/>
                  <a:gd name="T61" fmla="*/ 0 h 146"/>
                  <a:gd name="T62" fmla="*/ 0 w 251"/>
                  <a:gd name="T63" fmla="*/ 0 h 146"/>
                  <a:gd name="T64" fmla="*/ 0 w 251"/>
                  <a:gd name="T65" fmla="*/ 0 h 146"/>
                  <a:gd name="T66" fmla="*/ 0 w 251"/>
                  <a:gd name="T67" fmla="*/ 0 h 146"/>
                  <a:gd name="T68" fmla="*/ 0 w 251"/>
                  <a:gd name="T69" fmla="*/ 0 h 146"/>
                  <a:gd name="T70" fmla="*/ 0 w 251"/>
                  <a:gd name="T71" fmla="*/ 0 h 146"/>
                  <a:gd name="T72" fmla="*/ 0 w 251"/>
                  <a:gd name="T73" fmla="*/ 0 h 1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1"/>
                  <a:gd name="T112" fmla="*/ 0 h 146"/>
                  <a:gd name="T113" fmla="*/ 251 w 251"/>
                  <a:gd name="T114" fmla="*/ 146 h 14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5" name="Freeform 75"/>
              <p:cNvSpPr/>
              <p:nvPr/>
            </p:nvSpPr>
            <p:spPr bwMode="auto">
              <a:xfrm>
                <a:off x="1138" y="2660"/>
                <a:ext cx="50" cy="25"/>
              </a:xfrm>
              <a:custGeom>
                <a:avLst/>
                <a:gdLst>
                  <a:gd name="T0" fmla="*/ 0 w 249"/>
                  <a:gd name="T1" fmla="*/ 0 h 154"/>
                  <a:gd name="T2" fmla="*/ 0 w 249"/>
                  <a:gd name="T3" fmla="*/ 0 h 154"/>
                  <a:gd name="T4" fmla="*/ 0 w 249"/>
                  <a:gd name="T5" fmla="*/ 0 h 154"/>
                  <a:gd name="T6" fmla="*/ 0 w 249"/>
                  <a:gd name="T7" fmla="*/ 0 h 154"/>
                  <a:gd name="T8" fmla="*/ 0 w 249"/>
                  <a:gd name="T9" fmla="*/ 0 h 154"/>
                  <a:gd name="T10" fmla="*/ 0 w 249"/>
                  <a:gd name="T11" fmla="*/ 0 h 154"/>
                  <a:gd name="T12" fmla="*/ 0 w 249"/>
                  <a:gd name="T13" fmla="*/ 0 h 154"/>
                  <a:gd name="T14" fmla="*/ 0 w 249"/>
                  <a:gd name="T15" fmla="*/ 0 h 154"/>
                  <a:gd name="T16" fmla="*/ 0 w 249"/>
                  <a:gd name="T17" fmla="*/ 0 h 154"/>
                  <a:gd name="T18" fmla="*/ 0 w 249"/>
                  <a:gd name="T19" fmla="*/ 0 h 154"/>
                  <a:gd name="T20" fmla="*/ 0 w 249"/>
                  <a:gd name="T21" fmla="*/ 0 h 154"/>
                  <a:gd name="T22" fmla="*/ 0 w 249"/>
                  <a:gd name="T23" fmla="*/ 0 h 154"/>
                  <a:gd name="T24" fmla="*/ 0 w 249"/>
                  <a:gd name="T25" fmla="*/ 0 h 154"/>
                  <a:gd name="T26" fmla="*/ 0 w 249"/>
                  <a:gd name="T27" fmla="*/ 0 h 154"/>
                  <a:gd name="T28" fmla="*/ 0 w 249"/>
                  <a:gd name="T29" fmla="*/ 0 h 154"/>
                  <a:gd name="T30" fmla="*/ 0 w 249"/>
                  <a:gd name="T31" fmla="*/ 0 h 154"/>
                  <a:gd name="T32" fmla="*/ 0 w 249"/>
                  <a:gd name="T33" fmla="*/ 0 h 154"/>
                  <a:gd name="T34" fmla="*/ 0 w 249"/>
                  <a:gd name="T35" fmla="*/ 0 h 154"/>
                  <a:gd name="T36" fmla="*/ 0 w 249"/>
                  <a:gd name="T37" fmla="*/ 0 h 154"/>
                  <a:gd name="T38" fmla="*/ 0 w 249"/>
                  <a:gd name="T39" fmla="*/ 0 h 154"/>
                  <a:gd name="T40" fmla="*/ 0 w 249"/>
                  <a:gd name="T41" fmla="*/ 0 h 154"/>
                  <a:gd name="T42" fmla="*/ 0 w 249"/>
                  <a:gd name="T43" fmla="*/ 0 h 154"/>
                  <a:gd name="T44" fmla="*/ 0 w 249"/>
                  <a:gd name="T45" fmla="*/ 0 h 154"/>
                  <a:gd name="T46" fmla="*/ 0 w 249"/>
                  <a:gd name="T47" fmla="*/ 0 h 154"/>
                  <a:gd name="T48" fmla="*/ 0 w 249"/>
                  <a:gd name="T49" fmla="*/ 0 h 154"/>
                  <a:gd name="T50" fmla="*/ 0 w 249"/>
                  <a:gd name="T51" fmla="*/ 0 h 154"/>
                  <a:gd name="T52" fmla="*/ 0 w 249"/>
                  <a:gd name="T53" fmla="*/ 0 h 154"/>
                  <a:gd name="T54" fmla="*/ 0 w 249"/>
                  <a:gd name="T55" fmla="*/ 0 h 154"/>
                  <a:gd name="T56" fmla="*/ 0 w 249"/>
                  <a:gd name="T57" fmla="*/ 0 h 154"/>
                  <a:gd name="T58" fmla="*/ 0 w 249"/>
                  <a:gd name="T59" fmla="*/ 0 h 154"/>
                  <a:gd name="T60" fmla="*/ 0 w 249"/>
                  <a:gd name="T61" fmla="*/ 0 h 154"/>
                  <a:gd name="T62" fmla="*/ 0 w 249"/>
                  <a:gd name="T63" fmla="*/ 0 h 154"/>
                  <a:gd name="T64" fmla="*/ 0 w 249"/>
                  <a:gd name="T65" fmla="*/ 0 h 154"/>
                  <a:gd name="T66" fmla="*/ 0 w 249"/>
                  <a:gd name="T67" fmla="*/ 0 h 154"/>
                  <a:gd name="T68" fmla="*/ 0 w 249"/>
                  <a:gd name="T69" fmla="*/ 0 h 154"/>
                  <a:gd name="T70" fmla="*/ 0 w 249"/>
                  <a:gd name="T71" fmla="*/ 0 h 154"/>
                  <a:gd name="T72" fmla="*/ 0 w 249"/>
                  <a:gd name="T73" fmla="*/ 0 h 154"/>
                  <a:gd name="T74" fmla="*/ 0 w 249"/>
                  <a:gd name="T75" fmla="*/ 0 h 154"/>
                  <a:gd name="T76" fmla="*/ 0 w 249"/>
                  <a:gd name="T77" fmla="*/ 0 h 154"/>
                  <a:gd name="T78" fmla="*/ 0 w 249"/>
                  <a:gd name="T79" fmla="*/ 0 h 15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9"/>
                  <a:gd name="T121" fmla="*/ 0 h 154"/>
                  <a:gd name="T122" fmla="*/ 249 w 249"/>
                  <a:gd name="T123" fmla="*/ 154 h 15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6" name="Freeform 76"/>
              <p:cNvSpPr/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0 w 246"/>
                  <a:gd name="T1" fmla="*/ 0 h 159"/>
                  <a:gd name="T2" fmla="*/ 0 w 246"/>
                  <a:gd name="T3" fmla="*/ 0 h 159"/>
                  <a:gd name="T4" fmla="*/ 0 w 246"/>
                  <a:gd name="T5" fmla="*/ 0 h 159"/>
                  <a:gd name="T6" fmla="*/ 0 w 246"/>
                  <a:gd name="T7" fmla="*/ 0 h 159"/>
                  <a:gd name="T8" fmla="*/ 0 w 246"/>
                  <a:gd name="T9" fmla="*/ 0 h 159"/>
                  <a:gd name="T10" fmla="*/ 0 w 246"/>
                  <a:gd name="T11" fmla="*/ 0 h 159"/>
                  <a:gd name="T12" fmla="*/ 0 w 246"/>
                  <a:gd name="T13" fmla="*/ 0 h 159"/>
                  <a:gd name="T14" fmla="*/ 0 w 246"/>
                  <a:gd name="T15" fmla="*/ 0 h 159"/>
                  <a:gd name="T16" fmla="*/ 0 w 246"/>
                  <a:gd name="T17" fmla="*/ 0 h 159"/>
                  <a:gd name="T18" fmla="*/ 0 w 246"/>
                  <a:gd name="T19" fmla="*/ 0 h 159"/>
                  <a:gd name="T20" fmla="*/ 0 w 246"/>
                  <a:gd name="T21" fmla="*/ 0 h 159"/>
                  <a:gd name="T22" fmla="*/ 0 w 246"/>
                  <a:gd name="T23" fmla="*/ 0 h 159"/>
                  <a:gd name="T24" fmla="*/ 0 w 246"/>
                  <a:gd name="T25" fmla="*/ 0 h 159"/>
                  <a:gd name="T26" fmla="*/ 0 w 246"/>
                  <a:gd name="T27" fmla="*/ 0 h 159"/>
                  <a:gd name="T28" fmla="*/ 0 w 246"/>
                  <a:gd name="T29" fmla="*/ 0 h 159"/>
                  <a:gd name="T30" fmla="*/ 0 w 246"/>
                  <a:gd name="T31" fmla="*/ 0 h 159"/>
                  <a:gd name="T32" fmla="*/ 0 w 246"/>
                  <a:gd name="T33" fmla="*/ 0 h 159"/>
                  <a:gd name="T34" fmla="*/ 0 w 246"/>
                  <a:gd name="T35" fmla="*/ 0 h 159"/>
                  <a:gd name="T36" fmla="*/ 0 w 246"/>
                  <a:gd name="T37" fmla="*/ 0 h 159"/>
                  <a:gd name="T38" fmla="*/ 0 w 246"/>
                  <a:gd name="T39" fmla="*/ 0 h 159"/>
                  <a:gd name="T40" fmla="*/ 0 w 246"/>
                  <a:gd name="T41" fmla="*/ 0 h 159"/>
                  <a:gd name="T42" fmla="*/ 0 w 246"/>
                  <a:gd name="T43" fmla="*/ 0 h 159"/>
                  <a:gd name="T44" fmla="*/ 0 w 246"/>
                  <a:gd name="T45" fmla="*/ 0 h 159"/>
                  <a:gd name="T46" fmla="*/ 0 w 246"/>
                  <a:gd name="T47" fmla="*/ 0 h 159"/>
                  <a:gd name="T48" fmla="*/ 0 w 246"/>
                  <a:gd name="T49" fmla="*/ 0 h 159"/>
                  <a:gd name="T50" fmla="*/ 0 w 246"/>
                  <a:gd name="T51" fmla="*/ 0 h 159"/>
                  <a:gd name="T52" fmla="*/ 0 w 246"/>
                  <a:gd name="T53" fmla="*/ 0 h 159"/>
                  <a:gd name="T54" fmla="*/ 0 w 246"/>
                  <a:gd name="T55" fmla="*/ 0 h 159"/>
                  <a:gd name="T56" fmla="*/ 0 w 246"/>
                  <a:gd name="T57" fmla="*/ 0 h 159"/>
                  <a:gd name="T58" fmla="*/ 0 w 246"/>
                  <a:gd name="T59" fmla="*/ 0 h 159"/>
                  <a:gd name="T60" fmla="*/ 0 w 246"/>
                  <a:gd name="T61" fmla="*/ 0 h 159"/>
                  <a:gd name="T62" fmla="*/ 0 w 246"/>
                  <a:gd name="T63" fmla="*/ 0 h 159"/>
                  <a:gd name="T64" fmla="*/ 0 w 246"/>
                  <a:gd name="T65" fmla="*/ 0 h 159"/>
                  <a:gd name="T66" fmla="*/ 0 w 246"/>
                  <a:gd name="T67" fmla="*/ 0 h 159"/>
                  <a:gd name="T68" fmla="*/ 0 w 246"/>
                  <a:gd name="T69" fmla="*/ 0 h 159"/>
                  <a:gd name="T70" fmla="*/ 0 w 246"/>
                  <a:gd name="T71" fmla="*/ 0 h 159"/>
                  <a:gd name="T72" fmla="*/ 0 w 246"/>
                  <a:gd name="T73" fmla="*/ 0 h 159"/>
                  <a:gd name="T74" fmla="*/ 0 w 246"/>
                  <a:gd name="T75" fmla="*/ 0 h 159"/>
                  <a:gd name="T76" fmla="*/ 0 w 246"/>
                  <a:gd name="T77" fmla="*/ 0 h 159"/>
                  <a:gd name="T78" fmla="*/ 0 w 246"/>
                  <a:gd name="T79" fmla="*/ 0 h 159"/>
                  <a:gd name="T80" fmla="*/ 0 w 246"/>
                  <a:gd name="T81" fmla="*/ 0 h 159"/>
                  <a:gd name="T82" fmla="*/ 0 w 246"/>
                  <a:gd name="T83" fmla="*/ 0 h 159"/>
                  <a:gd name="T84" fmla="*/ 0 w 246"/>
                  <a:gd name="T85" fmla="*/ 0 h 159"/>
                  <a:gd name="T86" fmla="*/ 0 w 246"/>
                  <a:gd name="T87" fmla="*/ 0 h 1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6"/>
                  <a:gd name="T133" fmla="*/ 0 h 159"/>
                  <a:gd name="T134" fmla="*/ 246 w 246"/>
                  <a:gd name="T135" fmla="*/ 159 h 15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7" name="Freeform 77"/>
              <p:cNvSpPr/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0 w 243"/>
                  <a:gd name="T1" fmla="*/ 0 h 164"/>
                  <a:gd name="T2" fmla="*/ 0 w 243"/>
                  <a:gd name="T3" fmla="*/ 0 h 164"/>
                  <a:gd name="T4" fmla="*/ 0 w 243"/>
                  <a:gd name="T5" fmla="*/ 0 h 164"/>
                  <a:gd name="T6" fmla="*/ 0 w 243"/>
                  <a:gd name="T7" fmla="*/ 0 h 164"/>
                  <a:gd name="T8" fmla="*/ 0 w 243"/>
                  <a:gd name="T9" fmla="*/ 0 h 164"/>
                  <a:gd name="T10" fmla="*/ 0 w 243"/>
                  <a:gd name="T11" fmla="*/ 0 h 164"/>
                  <a:gd name="T12" fmla="*/ 0 w 243"/>
                  <a:gd name="T13" fmla="*/ 0 h 164"/>
                  <a:gd name="T14" fmla="*/ 0 w 243"/>
                  <a:gd name="T15" fmla="*/ 0 h 164"/>
                  <a:gd name="T16" fmla="*/ 0 w 243"/>
                  <a:gd name="T17" fmla="*/ 0 h 164"/>
                  <a:gd name="T18" fmla="*/ 0 w 243"/>
                  <a:gd name="T19" fmla="*/ 0 h 164"/>
                  <a:gd name="T20" fmla="*/ 0 w 243"/>
                  <a:gd name="T21" fmla="*/ 0 h 164"/>
                  <a:gd name="T22" fmla="*/ 0 w 243"/>
                  <a:gd name="T23" fmla="*/ 0 h 164"/>
                  <a:gd name="T24" fmla="*/ 0 w 243"/>
                  <a:gd name="T25" fmla="*/ 0 h 164"/>
                  <a:gd name="T26" fmla="*/ 0 w 243"/>
                  <a:gd name="T27" fmla="*/ 0 h 164"/>
                  <a:gd name="T28" fmla="*/ 0 w 243"/>
                  <a:gd name="T29" fmla="*/ 0 h 164"/>
                  <a:gd name="T30" fmla="*/ 0 w 243"/>
                  <a:gd name="T31" fmla="*/ 0 h 164"/>
                  <a:gd name="T32" fmla="*/ 0 w 243"/>
                  <a:gd name="T33" fmla="*/ 0 h 164"/>
                  <a:gd name="T34" fmla="*/ 0 w 243"/>
                  <a:gd name="T35" fmla="*/ 0 h 164"/>
                  <a:gd name="T36" fmla="*/ 0 w 243"/>
                  <a:gd name="T37" fmla="*/ 0 h 164"/>
                  <a:gd name="T38" fmla="*/ 0 w 243"/>
                  <a:gd name="T39" fmla="*/ 0 h 164"/>
                  <a:gd name="T40" fmla="*/ 0 w 243"/>
                  <a:gd name="T41" fmla="*/ 0 h 164"/>
                  <a:gd name="T42" fmla="*/ 0 w 243"/>
                  <a:gd name="T43" fmla="*/ 0 h 164"/>
                  <a:gd name="T44" fmla="*/ 0 w 243"/>
                  <a:gd name="T45" fmla="*/ 0 h 164"/>
                  <a:gd name="T46" fmla="*/ 0 w 243"/>
                  <a:gd name="T47" fmla="*/ 0 h 164"/>
                  <a:gd name="T48" fmla="*/ 0 w 243"/>
                  <a:gd name="T49" fmla="*/ 0 h 164"/>
                  <a:gd name="T50" fmla="*/ 0 w 243"/>
                  <a:gd name="T51" fmla="*/ 0 h 164"/>
                  <a:gd name="T52" fmla="*/ 0 w 243"/>
                  <a:gd name="T53" fmla="*/ 0 h 164"/>
                  <a:gd name="T54" fmla="*/ 0 w 243"/>
                  <a:gd name="T55" fmla="*/ 0 h 164"/>
                  <a:gd name="T56" fmla="*/ 0 w 243"/>
                  <a:gd name="T57" fmla="*/ 0 h 164"/>
                  <a:gd name="T58" fmla="*/ 0 w 243"/>
                  <a:gd name="T59" fmla="*/ 0 h 164"/>
                  <a:gd name="T60" fmla="*/ 0 w 243"/>
                  <a:gd name="T61" fmla="*/ 0 h 164"/>
                  <a:gd name="T62" fmla="*/ 0 w 243"/>
                  <a:gd name="T63" fmla="*/ 0 h 164"/>
                  <a:gd name="T64" fmla="*/ 0 w 243"/>
                  <a:gd name="T65" fmla="*/ 0 h 164"/>
                  <a:gd name="T66" fmla="*/ 0 w 243"/>
                  <a:gd name="T67" fmla="*/ 0 h 164"/>
                  <a:gd name="T68" fmla="*/ 0 w 243"/>
                  <a:gd name="T69" fmla="*/ 0 h 164"/>
                  <a:gd name="T70" fmla="*/ 0 w 243"/>
                  <a:gd name="T71" fmla="*/ 0 h 164"/>
                  <a:gd name="T72" fmla="*/ 0 w 243"/>
                  <a:gd name="T73" fmla="*/ 0 h 164"/>
                  <a:gd name="T74" fmla="*/ 0 w 243"/>
                  <a:gd name="T75" fmla="*/ 0 h 164"/>
                  <a:gd name="T76" fmla="*/ 0 w 243"/>
                  <a:gd name="T77" fmla="*/ 0 h 164"/>
                  <a:gd name="T78" fmla="*/ 0 w 243"/>
                  <a:gd name="T79" fmla="*/ 0 h 164"/>
                  <a:gd name="T80" fmla="*/ 0 w 243"/>
                  <a:gd name="T81" fmla="*/ 0 h 164"/>
                  <a:gd name="T82" fmla="*/ 0 w 243"/>
                  <a:gd name="T83" fmla="*/ 0 h 164"/>
                  <a:gd name="T84" fmla="*/ 0 w 243"/>
                  <a:gd name="T85" fmla="*/ 0 h 164"/>
                  <a:gd name="T86" fmla="*/ 0 w 243"/>
                  <a:gd name="T87" fmla="*/ 0 h 164"/>
                  <a:gd name="T88" fmla="*/ 0 w 243"/>
                  <a:gd name="T89" fmla="*/ 0 h 164"/>
                  <a:gd name="T90" fmla="*/ 0 w 243"/>
                  <a:gd name="T91" fmla="*/ 0 h 164"/>
                  <a:gd name="T92" fmla="*/ 0 w 243"/>
                  <a:gd name="T93" fmla="*/ 0 h 164"/>
                  <a:gd name="T94" fmla="*/ 0 w 243"/>
                  <a:gd name="T95" fmla="*/ 0 h 1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43"/>
                  <a:gd name="T145" fmla="*/ 0 h 164"/>
                  <a:gd name="T146" fmla="*/ 243 w 243"/>
                  <a:gd name="T147" fmla="*/ 164 h 1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8" name="Freeform 78"/>
              <p:cNvSpPr/>
              <p:nvPr/>
            </p:nvSpPr>
            <p:spPr bwMode="auto">
              <a:xfrm>
                <a:off x="1139" y="2652"/>
                <a:ext cx="48" cy="28"/>
              </a:xfrm>
              <a:custGeom>
                <a:avLst/>
                <a:gdLst>
                  <a:gd name="T0" fmla="*/ 0 w 238"/>
                  <a:gd name="T1" fmla="*/ 0 h 169"/>
                  <a:gd name="T2" fmla="*/ 0 w 238"/>
                  <a:gd name="T3" fmla="*/ 0 h 169"/>
                  <a:gd name="T4" fmla="*/ 0 w 238"/>
                  <a:gd name="T5" fmla="*/ 0 h 169"/>
                  <a:gd name="T6" fmla="*/ 0 w 238"/>
                  <a:gd name="T7" fmla="*/ 0 h 169"/>
                  <a:gd name="T8" fmla="*/ 0 w 238"/>
                  <a:gd name="T9" fmla="*/ 0 h 169"/>
                  <a:gd name="T10" fmla="*/ 0 w 238"/>
                  <a:gd name="T11" fmla="*/ 0 h 169"/>
                  <a:gd name="T12" fmla="*/ 0 w 238"/>
                  <a:gd name="T13" fmla="*/ 0 h 169"/>
                  <a:gd name="T14" fmla="*/ 0 w 238"/>
                  <a:gd name="T15" fmla="*/ 0 h 169"/>
                  <a:gd name="T16" fmla="*/ 0 w 238"/>
                  <a:gd name="T17" fmla="*/ 0 h 169"/>
                  <a:gd name="T18" fmla="*/ 0 w 238"/>
                  <a:gd name="T19" fmla="*/ 0 h 169"/>
                  <a:gd name="T20" fmla="*/ 0 w 238"/>
                  <a:gd name="T21" fmla="*/ 0 h 169"/>
                  <a:gd name="T22" fmla="*/ 0 w 238"/>
                  <a:gd name="T23" fmla="*/ 0 h 169"/>
                  <a:gd name="T24" fmla="*/ 0 w 238"/>
                  <a:gd name="T25" fmla="*/ 0 h 169"/>
                  <a:gd name="T26" fmla="*/ 0 w 238"/>
                  <a:gd name="T27" fmla="*/ 0 h 169"/>
                  <a:gd name="T28" fmla="*/ 0 w 238"/>
                  <a:gd name="T29" fmla="*/ 0 h 169"/>
                  <a:gd name="T30" fmla="*/ 0 w 238"/>
                  <a:gd name="T31" fmla="*/ 0 h 169"/>
                  <a:gd name="T32" fmla="*/ 0 w 238"/>
                  <a:gd name="T33" fmla="*/ 0 h 169"/>
                  <a:gd name="T34" fmla="*/ 0 w 238"/>
                  <a:gd name="T35" fmla="*/ 0 h 169"/>
                  <a:gd name="T36" fmla="*/ 0 w 238"/>
                  <a:gd name="T37" fmla="*/ 0 h 169"/>
                  <a:gd name="T38" fmla="*/ 0 w 238"/>
                  <a:gd name="T39" fmla="*/ 0 h 169"/>
                  <a:gd name="T40" fmla="*/ 0 w 238"/>
                  <a:gd name="T41" fmla="*/ 0 h 169"/>
                  <a:gd name="T42" fmla="*/ 0 w 238"/>
                  <a:gd name="T43" fmla="*/ 0 h 169"/>
                  <a:gd name="T44" fmla="*/ 0 w 238"/>
                  <a:gd name="T45" fmla="*/ 0 h 169"/>
                  <a:gd name="T46" fmla="*/ 0 w 238"/>
                  <a:gd name="T47" fmla="*/ 0 h 169"/>
                  <a:gd name="T48" fmla="*/ 0 w 238"/>
                  <a:gd name="T49" fmla="*/ 0 h 169"/>
                  <a:gd name="T50" fmla="*/ 0 w 238"/>
                  <a:gd name="T51" fmla="*/ 0 h 169"/>
                  <a:gd name="T52" fmla="*/ 0 w 238"/>
                  <a:gd name="T53" fmla="*/ 0 h 169"/>
                  <a:gd name="T54" fmla="*/ 0 w 238"/>
                  <a:gd name="T55" fmla="*/ 0 h 169"/>
                  <a:gd name="T56" fmla="*/ 0 w 238"/>
                  <a:gd name="T57" fmla="*/ 0 h 169"/>
                  <a:gd name="T58" fmla="*/ 0 w 238"/>
                  <a:gd name="T59" fmla="*/ 0 h 169"/>
                  <a:gd name="T60" fmla="*/ 0 w 238"/>
                  <a:gd name="T61" fmla="*/ 0 h 169"/>
                  <a:gd name="T62" fmla="*/ 0 w 238"/>
                  <a:gd name="T63" fmla="*/ 0 h 169"/>
                  <a:gd name="T64" fmla="*/ 0 w 238"/>
                  <a:gd name="T65" fmla="*/ 0 h 169"/>
                  <a:gd name="T66" fmla="*/ 0 w 238"/>
                  <a:gd name="T67" fmla="*/ 0 h 169"/>
                  <a:gd name="T68" fmla="*/ 0 w 238"/>
                  <a:gd name="T69" fmla="*/ 0 h 169"/>
                  <a:gd name="T70" fmla="*/ 0 w 238"/>
                  <a:gd name="T71" fmla="*/ 0 h 169"/>
                  <a:gd name="T72" fmla="*/ 0 w 238"/>
                  <a:gd name="T73" fmla="*/ 0 h 169"/>
                  <a:gd name="T74" fmla="*/ 0 w 238"/>
                  <a:gd name="T75" fmla="*/ 0 h 169"/>
                  <a:gd name="T76" fmla="*/ 0 w 238"/>
                  <a:gd name="T77" fmla="*/ 0 h 169"/>
                  <a:gd name="T78" fmla="*/ 0 w 238"/>
                  <a:gd name="T79" fmla="*/ 0 h 169"/>
                  <a:gd name="T80" fmla="*/ 0 w 238"/>
                  <a:gd name="T81" fmla="*/ 0 h 169"/>
                  <a:gd name="T82" fmla="*/ 0 w 238"/>
                  <a:gd name="T83" fmla="*/ 0 h 169"/>
                  <a:gd name="T84" fmla="*/ 0 w 238"/>
                  <a:gd name="T85" fmla="*/ 0 h 169"/>
                  <a:gd name="T86" fmla="*/ 0 w 238"/>
                  <a:gd name="T87" fmla="*/ 0 h 169"/>
                  <a:gd name="T88" fmla="*/ 0 w 238"/>
                  <a:gd name="T89" fmla="*/ 0 h 169"/>
                  <a:gd name="T90" fmla="*/ 0 w 238"/>
                  <a:gd name="T91" fmla="*/ 0 h 169"/>
                  <a:gd name="T92" fmla="*/ 0 w 238"/>
                  <a:gd name="T93" fmla="*/ 0 h 169"/>
                  <a:gd name="T94" fmla="*/ 0 w 238"/>
                  <a:gd name="T95" fmla="*/ 0 h 169"/>
                  <a:gd name="T96" fmla="*/ 0 w 238"/>
                  <a:gd name="T97" fmla="*/ 0 h 169"/>
                  <a:gd name="T98" fmla="*/ 0 w 238"/>
                  <a:gd name="T99" fmla="*/ 0 h 169"/>
                  <a:gd name="T100" fmla="*/ 0 w 238"/>
                  <a:gd name="T101" fmla="*/ 0 h 169"/>
                  <a:gd name="T102" fmla="*/ 0 w 238"/>
                  <a:gd name="T103" fmla="*/ 0 h 16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"/>
                  <a:gd name="T157" fmla="*/ 0 h 169"/>
                  <a:gd name="T158" fmla="*/ 238 w 238"/>
                  <a:gd name="T159" fmla="*/ 169 h 16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9" name="Freeform 79"/>
              <p:cNvSpPr/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0 w 232"/>
                  <a:gd name="T1" fmla="*/ 0 h 174"/>
                  <a:gd name="T2" fmla="*/ 0 w 232"/>
                  <a:gd name="T3" fmla="*/ 0 h 174"/>
                  <a:gd name="T4" fmla="*/ 0 w 232"/>
                  <a:gd name="T5" fmla="*/ 0 h 174"/>
                  <a:gd name="T6" fmla="*/ 0 w 232"/>
                  <a:gd name="T7" fmla="*/ 0 h 174"/>
                  <a:gd name="T8" fmla="*/ 0 w 232"/>
                  <a:gd name="T9" fmla="*/ 0 h 174"/>
                  <a:gd name="T10" fmla="*/ 0 w 232"/>
                  <a:gd name="T11" fmla="*/ 0 h 174"/>
                  <a:gd name="T12" fmla="*/ 0 w 232"/>
                  <a:gd name="T13" fmla="*/ 0 h 174"/>
                  <a:gd name="T14" fmla="*/ 0 w 232"/>
                  <a:gd name="T15" fmla="*/ 0 h 174"/>
                  <a:gd name="T16" fmla="*/ 0 w 232"/>
                  <a:gd name="T17" fmla="*/ 0 h 174"/>
                  <a:gd name="T18" fmla="*/ 0 w 232"/>
                  <a:gd name="T19" fmla="*/ 0 h 174"/>
                  <a:gd name="T20" fmla="*/ 0 w 232"/>
                  <a:gd name="T21" fmla="*/ 0 h 174"/>
                  <a:gd name="T22" fmla="*/ 0 w 232"/>
                  <a:gd name="T23" fmla="*/ 0 h 174"/>
                  <a:gd name="T24" fmla="*/ 0 w 232"/>
                  <a:gd name="T25" fmla="*/ 0 h 174"/>
                  <a:gd name="T26" fmla="*/ 0 w 232"/>
                  <a:gd name="T27" fmla="*/ 0 h 174"/>
                  <a:gd name="T28" fmla="*/ 0 w 232"/>
                  <a:gd name="T29" fmla="*/ 0 h 174"/>
                  <a:gd name="T30" fmla="*/ 0 w 232"/>
                  <a:gd name="T31" fmla="*/ 0 h 174"/>
                  <a:gd name="T32" fmla="*/ 0 w 232"/>
                  <a:gd name="T33" fmla="*/ 0 h 174"/>
                  <a:gd name="T34" fmla="*/ 0 w 232"/>
                  <a:gd name="T35" fmla="*/ 0 h 174"/>
                  <a:gd name="T36" fmla="*/ 0 w 232"/>
                  <a:gd name="T37" fmla="*/ 0 h 174"/>
                  <a:gd name="T38" fmla="*/ 0 w 232"/>
                  <a:gd name="T39" fmla="*/ 0 h 174"/>
                  <a:gd name="T40" fmla="*/ 0 w 232"/>
                  <a:gd name="T41" fmla="*/ 0 h 174"/>
                  <a:gd name="T42" fmla="*/ 0 w 232"/>
                  <a:gd name="T43" fmla="*/ 0 h 174"/>
                  <a:gd name="T44" fmla="*/ 0 w 232"/>
                  <a:gd name="T45" fmla="*/ 0 h 174"/>
                  <a:gd name="T46" fmla="*/ 0 w 232"/>
                  <a:gd name="T47" fmla="*/ 0 h 174"/>
                  <a:gd name="T48" fmla="*/ 0 w 232"/>
                  <a:gd name="T49" fmla="*/ 0 h 174"/>
                  <a:gd name="T50" fmla="*/ 0 w 232"/>
                  <a:gd name="T51" fmla="*/ 0 h 174"/>
                  <a:gd name="T52" fmla="*/ 0 w 232"/>
                  <a:gd name="T53" fmla="*/ 0 h 174"/>
                  <a:gd name="T54" fmla="*/ 0 w 232"/>
                  <a:gd name="T55" fmla="*/ 0 h 174"/>
                  <a:gd name="T56" fmla="*/ 0 w 232"/>
                  <a:gd name="T57" fmla="*/ 0 h 174"/>
                  <a:gd name="T58" fmla="*/ 0 w 232"/>
                  <a:gd name="T59" fmla="*/ 0 h 174"/>
                  <a:gd name="T60" fmla="*/ 0 w 232"/>
                  <a:gd name="T61" fmla="*/ 0 h 174"/>
                  <a:gd name="T62" fmla="*/ 0 w 232"/>
                  <a:gd name="T63" fmla="*/ 0 h 174"/>
                  <a:gd name="T64" fmla="*/ 0 w 232"/>
                  <a:gd name="T65" fmla="*/ 0 h 174"/>
                  <a:gd name="T66" fmla="*/ 0 w 232"/>
                  <a:gd name="T67" fmla="*/ 0 h 174"/>
                  <a:gd name="T68" fmla="*/ 0 w 232"/>
                  <a:gd name="T69" fmla="*/ 0 h 174"/>
                  <a:gd name="T70" fmla="*/ 0 w 232"/>
                  <a:gd name="T71" fmla="*/ 0 h 174"/>
                  <a:gd name="T72" fmla="*/ 0 w 232"/>
                  <a:gd name="T73" fmla="*/ 0 h 174"/>
                  <a:gd name="T74" fmla="*/ 0 w 232"/>
                  <a:gd name="T75" fmla="*/ 0 h 174"/>
                  <a:gd name="T76" fmla="*/ 0 w 232"/>
                  <a:gd name="T77" fmla="*/ 0 h 174"/>
                  <a:gd name="T78" fmla="*/ 0 w 232"/>
                  <a:gd name="T79" fmla="*/ 0 h 174"/>
                  <a:gd name="T80" fmla="*/ 0 w 232"/>
                  <a:gd name="T81" fmla="*/ 0 h 174"/>
                  <a:gd name="T82" fmla="*/ 0 w 232"/>
                  <a:gd name="T83" fmla="*/ 0 h 174"/>
                  <a:gd name="T84" fmla="*/ 0 w 232"/>
                  <a:gd name="T85" fmla="*/ 0 h 174"/>
                  <a:gd name="T86" fmla="*/ 0 w 232"/>
                  <a:gd name="T87" fmla="*/ 0 h 174"/>
                  <a:gd name="T88" fmla="*/ 0 w 232"/>
                  <a:gd name="T89" fmla="*/ 0 h 174"/>
                  <a:gd name="T90" fmla="*/ 0 w 232"/>
                  <a:gd name="T91" fmla="*/ 0 h 174"/>
                  <a:gd name="T92" fmla="*/ 0 w 232"/>
                  <a:gd name="T93" fmla="*/ 0 h 174"/>
                  <a:gd name="T94" fmla="*/ 0 w 232"/>
                  <a:gd name="T95" fmla="*/ 0 h 17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32"/>
                  <a:gd name="T145" fmla="*/ 0 h 174"/>
                  <a:gd name="T146" fmla="*/ 232 w 232"/>
                  <a:gd name="T147" fmla="*/ 174 h 17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0" name="Freeform 80"/>
              <p:cNvSpPr/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0 w 225"/>
                  <a:gd name="T1" fmla="*/ 0 h 176"/>
                  <a:gd name="T2" fmla="*/ 0 w 225"/>
                  <a:gd name="T3" fmla="*/ 0 h 176"/>
                  <a:gd name="T4" fmla="*/ 0 w 225"/>
                  <a:gd name="T5" fmla="*/ 0 h 176"/>
                  <a:gd name="T6" fmla="*/ 0 w 225"/>
                  <a:gd name="T7" fmla="*/ 0 h 176"/>
                  <a:gd name="T8" fmla="*/ 0 w 225"/>
                  <a:gd name="T9" fmla="*/ 0 h 176"/>
                  <a:gd name="T10" fmla="*/ 0 w 225"/>
                  <a:gd name="T11" fmla="*/ 0 h 176"/>
                  <a:gd name="T12" fmla="*/ 0 w 225"/>
                  <a:gd name="T13" fmla="*/ 0 h 176"/>
                  <a:gd name="T14" fmla="*/ 0 w 225"/>
                  <a:gd name="T15" fmla="*/ 0 h 176"/>
                  <a:gd name="T16" fmla="*/ 0 w 225"/>
                  <a:gd name="T17" fmla="*/ 0 h 176"/>
                  <a:gd name="T18" fmla="*/ 0 w 225"/>
                  <a:gd name="T19" fmla="*/ 0 h 176"/>
                  <a:gd name="T20" fmla="*/ 0 w 225"/>
                  <a:gd name="T21" fmla="*/ 0 h 176"/>
                  <a:gd name="T22" fmla="*/ 0 w 225"/>
                  <a:gd name="T23" fmla="*/ 0 h 176"/>
                  <a:gd name="T24" fmla="*/ 0 w 225"/>
                  <a:gd name="T25" fmla="*/ 0 h 176"/>
                  <a:gd name="T26" fmla="*/ 0 w 225"/>
                  <a:gd name="T27" fmla="*/ 0 h 176"/>
                  <a:gd name="T28" fmla="*/ 0 w 225"/>
                  <a:gd name="T29" fmla="*/ 0 h 176"/>
                  <a:gd name="T30" fmla="*/ 0 w 225"/>
                  <a:gd name="T31" fmla="*/ 0 h 176"/>
                  <a:gd name="T32" fmla="*/ 0 w 225"/>
                  <a:gd name="T33" fmla="*/ 0 h 176"/>
                  <a:gd name="T34" fmla="*/ 0 w 225"/>
                  <a:gd name="T35" fmla="*/ 0 h 176"/>
                  <a:gd name="T36" fmla="*/ 0 w 225"/>
                  <a:gd name="T37" fmla="*/ 0 h 176"/>
                  <a:gd name="T38" fmla="*/ 0 w 225"/>
                  <a:gd name="T39" fmla="*/ 0 h 176"/>
                  <a:gd name="T40" fmla="*/ 0 w 225"/>
                  <a:gd name="T41" fmla="*/ 0 h 176"/>
                  <a:gd name="T42" fmla="*/ 0 w 225"/>
                  <a:gd name="T43" fmla="*/ 0 h 176"/>
                  <a:gd name="T44" fmla="*/ 0 w 225"/>
                  <a:gd name="T45" fmla="*/ 0 h 176"/>
                  <a:gd name="T46" fmla="*/ 0 w 225"/>
                  <a:gd name="T47" fmla="*/ 0 h 176"/>
                  <a:gd name="T48" fmla="*/ 0 w 225"/>
                  <a:gd name="T49" fmla="*/ 0 h 176"/>
                  <a:gd name="T50" fmla="*/ 0 w 225"/>
                  <a:gd name="T51" fmla="*/ 0 h 176"/>
                  <a:gd name="T52" fmla="*/ 0 w 225"/>
                  <a:gd name="T53" fmla="*/ 0 h 176"/>
                  <a:gd name="T54" fmla="*/ 0 w 225"/>
                  <a:gd name="T55" fmla="*/ 0 h 176"/>
                  <a:gd name="T56" fmla="*/ 0 w 225"/>
                  <a:gd name="T57" fmla="*/ 0 h 176"/>
                  <a:gd name="T58" fmla="*/ 0 w 225"/>
                  <a:gd name="T59" fmla="*/ 0 h 176"/>
                  <a:gd name="T60" fmla="*/ 0 w 225"/>
                  <a:gd name="T61" fmla="*/ 0 h 176"/>
                  <a:gd name="T62" fmla="*/ 0 w 225"/>
                  <a:gd name="T63" fmla="*/ 0 h 176"/>
                  <a:gd name="T64" fmla="*/ 0 w 225"/>
                  <a:gd name="T65" fmla="*/ 0 h 176"/>
                  <a:gd name="T66" fmla="*/ 0 w 225"/>
                  <a:gd name="T67" fmla="*/ 0 h 176"/>
                  <a:gd name="T68" fmla="*/ 0 w 225"/>
                  <a:gd name="T69" fmla="*/ 0 h 176"/>
                  <a:gd name="T70" fmla="*/ 0 w 225"/>
                  <a:gd name="T71" fmla="*/ 0 h 176"/>
                  <a:gd name="T72" fmla="*/ 0 w 225"/>
                  <a:gd name="T73" fmla="*/ 0 h 176"/>
                  <a:gd name="T74" fmla="*/ 0 w 225"/>
                  <a:gd name="T75" fmla="*/ 0 h 176"/>
                  <a:gd name="T76" fmla="*/ 0 w 225"/>
                  <a:gd name="T77" fmla="*/ 0 h 176"/>
                  <a:gd name="T78" fmla="*/ 0 w 225"/>
                  <a:gd name="T79" fmla="*/ 0 h 176"/>
                  <a:gd name="T80" fmla="*/ 0 w 225"/>
                  <a:gd name="T81" fmla="*/ 0 h 176"/>
                  <a:gd name="T82" fmla="*/ 0 w 225"/>
                  <a:gd name="T83" fmla="*/ 0 h 176"/>
                  <a:gd name="T84" fmla="*/ 0 w 225"/>
                  <a:gd name="T85" fmla="*/ 0 h 176"/>
                  <a:gd name="T86" fmla="*/ 0 w 225"/>
                  <a:gd name="T87" fmla="*/ 0 h 176"/>
                  <a:gd name="T88" fmla="*/ 0 w 225"/>
                  <a:gd name="T89" fmla="*/ 0 h 176"/>
                  <a:gd name="T90" fmla="*/ 0 w 225"/>
                  <a:gd name="T91" fmla="*/ 0 h 176"/>
                  <a:gd name="T92" fmla="*/ 0 w 225"/>
                  <a:gd name="T93" fmla="*/ 0 h 176"/>
                  <a:gd name="T94" fmla="*/ 0 w 225"/>
                  <a:gd name="T95" fmla="*/ 0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5"/>
                  <a:gd name="T145" fmla="*/ 0 h 176"/>
                  <a:gd name="T146" fmla="*/ 225 w 225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1" name="Freeform 81"/>
              <p:cNvSpPr/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0 w 217"/>
                  <a:gd name="T1" fmla="*/ 0 h 180"/>
                  <a:gd name="T2" fmla="*/ 0 w 217"/>
                  <a:gd name="T3" fmla="*/ 0 h 180"/>
                  <a:gd name="T4" fmla="*/ 0 w 217"/>
                  <a:gd name="T5" fmla="*/ 0 h 180"/>
                  <a:gd name="T6" fmla="*/ 0 w 217"/>
                  <a:gd name="T7" fmla="*/ 0 h 180"/>
                  <a:gd name="T8" fmla="*/ 0 w 217"/>
                  <a:gd name="T9" fmla="*/ 0 h 180"/>
                  <a:gd name="T10" fmla="*/ 0 w 217"/>
                  <a:gd name="T11" fmla="*/ 0 h 180"/>
                  <a:gd name="T12" fmla="*/ 0 w 217"/>
                  <a:gd name="T13" fmla="*/ 0 h 180"/>
                  <a:gd name="T14" fmla="*/ 0 w 217"/>
                  <a:gd name="T15" fmla="*/ 0 h 180"/>
                  <a:gd name="T16" fmla="*/ 0 w 217"/>
                  <a:gd name="T17" fmla="*/ 0 h 180"/>
                  <a:gd name="T18" fmla="*/ 0 w 217"/>
                  <a:gd name="T19" fmla="*/ 0 h 180"/>
                  <a:gd name="T20" fmla="*/ 0 w 217"/>
                  <a:gd name="T21" fmla="*/ 0 h 180"/>
                  <a:gd name="T22" fmla="*/ 0 w 217"/>
                  <a:gd name="T23" fmla="*/ 0 h 180"/>
                  <a:gd name="T24" fmla="*/ 0 w 217"/>
                  <a:gd name="T25" fmla="*/ 0 h 180"/>
                  <a:gd name="T26" fmla="*/ 0 w 217"/>
                  <a:gd name="T27" fmla="*/ 0 h 180"/>
                  <a:gd name="T28" fmla="*/ 0 w 217"/>
                  <a:gd name="T29" fmla="*/ 0 h 180"/>
                  <a:gd name="T30" fmla="*/ 0 w 217"/>
                  <a:gd name="T31" fmla="*/ 0 h 180"/>
                  <a:gd name="T32" fmla="*/ 0 w 217"/>
                  <a:gd name="T33" fmla="*/ 0 h 180"/>
                  <a:gd name="T34" fmla="*/ 0 w 217"/>
                  <a:gd name="T35" fmla="*/ 0 h 180"/>
                  <a:gd name="T36" fmla="*/ 0 w 217"/>
                  <a:gd name="T37" fmla="*/ 0 h 180"/>
                  <a:gd name="T38" fmla="*/ 0 w 217"/>
                  <a:gd name="T39" fmla="*/ 0 h 180"/>
                  <a:gd name="T40" fmla="*/ 0 w 217"/>
                  <a:gd name="T41" fmla="*/ 0 h 180"/>
                  <a:gd name="T42" fmla="*/ 0 w 217"/>
                  <a:gd name="T43" fmla="*/ 0 h 180"/>
                  <a:gd name="T44" fmla="*/ 0 w 217"/>
                  <a:gd name="T45" fmla="*/ 0 h 180"/>
                  <a:gd name="T46" fmla="*/ 0 w 217"/>
                  <a:gd name="T47" fmla="*/ 0 h 180"/>
                  <a:gd name="T48" fmla="*/ 0 w 217"/>
                  <a:gd name="T49" fmla="*/ 0 h 180"/>
                  <a:gd name="T50" fmla="*/ 0 w 217"/>
                  <a:gd name="T51" fmla="*/ 0 h 180"/>
                  <a:gd name="T52" fmla="*/ 0 w 217"/>
                  <a:gd name="T53" fmla="*/ 0 h 180"/>
                  <a:gd name="T54" fmla="*/ 0 w 217"/>
                  <a:gd name="T55" fmla="*/ 0 h 180"/>
                  <a:gd name="T56" fmla="*/ 0 w 217"/>
                  <a:gd name="T57" fmla="*/ 0 h 180"/>
                  <a:gd name="T58" fmla="*/ 0 w 217"/>
                  <a:gd name="T59" fmla="*/ 0 h 180"/>
                  <a:gd name="T60" fmla="*/ 0 w 217"/>
                  <a:gd name="T61" fmla="*/ 0 h 180"/>
                  <a:gd name="T62" fmla="*/ 0 w 217"/>
                  <a:gd name="T63" fmla="*/ 0 h 180"/>
                  <a:gd name="T64" fmla="*/ 0 w 217"/>
                  <a:gd name="T65" fmla="*/ 0 h 180"/>
                  <a:gd name="T66" fmla="*/ 0 w 217"/>
                  <a:gd name="T67" fmla="*/ 0 h 180"/>
                  <a:gd name="T68" fmla="*/ 0 w 217"/>
                  <a:gd name="T69" fmla="*/ 0 h 180"/>
                  <a:gd name="T70" fmla="*/ 0 w 217"/>
                  <a:gd name="T71" fmla="*/ 0 h 180"/>
                  <a:gd name="T72" fmla="*/ 0 w 217"/>
                  <a:gd name="T73" fmla="*/ 0 h 180"/>
                  <a:gd name="T74" fmla="*/ 0 w 217"/>
                  <a:gd name="T75" fmla="*/ 0 h 180"/>
                  <a:gd name="T76" fmla="*/ 0 w 217"/>
                  <a:gd name="T77" fmla="*/ 0 h 180"/>
                  <a:gd name="T78" fmla="*/ 0 w 217"/>
                  <a:gd name="T79" fmla="*/ 0 h 180"/>
                  <a:gd name="T80" fmla="*/ 0 w 217"/>
                  <a:gd name="T81" fmla="*/ 0 h 180"/>
                  <a:gd name="T82" fmla="*/ 0 w 217"/>
                  <a:gd name="T83" fmla="*/ 0 h 180"/>
                  <a:gd name="T84" fmla="*/ 0 w 217"/>
                  <a:gd name="T85" fmla="*/ 0 h 180"/>
                  <a:gd name="T86" fmla="*/ 0 w 217"/>
                  <a:gd name="T87" fmla="*/ 0 h 180"/>
                  <a:gd name="T88" fmla="*/ 0 w 217"/>
                  <a:gd name="T89" fmla="*/ 0 h 180"/>
                  <a:gd name="T90" fmla="*/ 0 w 217"/>
                  <a:gd name="T91" fmla="*/ 0 h 180"/>
                  <a:gd name="T92" fmla="*/ 0 w 217"/>
                  <a:gd name="T93" fmla="*/ 0 h 180"/>
                  <a:gd name="T94" fmla="*/ 0 w 217"/>
                  <a:gd name="T95" fmla="*/ 0 h 180"/>
                  <a:gd name="T96" fmla="*/ 0 w 217"/>
                  <a:gd name="T97" fmla="*/ 0 h 180"/>
                  <a:gd name="T98" fmla="*/ 0 w 217"/>
                  <a:gd name="T99" fmla="*/ 0 h 180"/>
                  <a:gd name="T100" fmla="*/ 0 w 217"/>
                  <a:gd name="T101" fmla="*/ 0 h 180"/>
                  <a:gd name="T102" fmla="*/ 0 w 217"/>
                  <a:gd name="T103" fmla="*/ 0 h 1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180"/>
                  <a:gd name="T158" fmla="*/ 217 w 217"/>
                  <a:gd name="T159" fmla="*/ 180 h 18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2" name="Freeform 82"/>
              <p:cNvSpPr/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0 w 209"/>
                  <a:gd name="T1" fmla="*/ 0 h 181"/>
                  <a:gd name="T2" fmla="*/ 0 w 209"/>
                  <a:gd name="T3" fmla="*/ 0 h 181"/>
                  <a:gd name="T4" fmla="*/ 0 w 209"/>
                  <a:gd name="T5" fmla="*/ 0 h 181"/>
                  <a:gd name="T6" fmla="*/ 0 w 209"/>
                  <a:gd name="T7" fmla="*/ 0 h 181"/>
                  <a:gd name="T8" fmla="*/ 0 w 209"/>
                  <a:gd name="T9" fmla="*/ 0 h 181"/>
                  <a:gd name="T10" fmla="*/ 0 w 209"/>
                  <a:gd name="T11" fmla="*/ 0 h 181"/>
                  <a:gd name="T12" fmla="*/ 0 w 209"/>
                  <a:gd name="T13" fmla="*/ 0 h 181"/>
                  <a:gd name="T14" fmla="*/ 0 w 209"/>
                  <a:gd name="T15" fmla="*/ 0 h 181"/>
                  <a:gd name="T16" fmla="*/ 0 w 209"/>
                  <a:gd name="T17" fmla="*/ 0 h 181"/>
                  <a:gd name="T18" fmla="*/ 0 w 209"/>
                  <a:gd name="T19" fmla="*/ 0 h 181"/>
                  <a:gd name="T20" fmla="*/ 0 w 209"/>
                  <a:gd name="T21" fmla="*/ 0 h 181"/>
                  <a:gd name="T22" fmla="*/ 0 w 209"/>
                  <a:gd name="T23" fmla="*/ 0 h 181"/>
                  <a:gd name="T24" fmla="*/ 0 w 209"/>
                  <a:gd name="T25" fmla="*/ 0 h 181"/>
                  <a:gd name="T26" fmla="*/ 0 w 209"/>
                  <a:gd name="T27" fmla="*/ 0 h 181"/>
                  <a:gd name="T28" fmla="*/ 0 w 209"/>
                  <a:gd name="T29" fmla="*/ 0 h 181"/>
                  <a:gd name="T30" fmla="*/ 0 w 209"/>
                  <a:gd name="T31" fmla="*/ 0 h 181"/>
                  <a:gd name="T32" fmla="*/ 0 w 209"/>
                  <a:gd name="T33" fmla="*/ 0 h 181"/>
                  <a:gd name="T34" fmla="*/ 0 w 209"/>
                  <a:gd name="T35" fmla="*/ 0 h 181"/>
                  <a:gd name="T36" fmla="*/ 0 w 209"/>
                  <a:gd name="T37" fmla="*/ 0 h 181"/>
                  <a:gd name="T38" fmla="*/ 0 w 209"/>
                  <a:gd name="T39" fmla="*/ 0 h 181"/>
                  <a:gd name="T40" fmla="*/ 0 w 209"/>
                  <a:gd name="T41" fmla="*/ 0 h 181"/>
                  <a:gd name="T42" fmla="*/ 0 w 209"/>
                  <a:gd name="T43" fmla="*/ 0 h 181"/>
                  <a:gd name="T44" fmla="*/ 0 w 209"/>
                  <a:gd name="T45" fmla="*/ 0 h 181"/>
                  <a:gd name="T46" fmla="*/ 0 w 209"/>
                  <a:gd name="T47" fmla="*/ 0 h 181"/>
                  <a:gd name="T48" fmla="*/ 0 w 209"/>
                  <a:gd name="T49" fmla="*/ 0 h 181"/>
                  <a:gd name="T50" fmla="*/ 0 w 209"/>
                  <a:gd name="T51" fmla="*/ 0 h 181"/>
                  <a:gd name="T52" fmla="*/ 0 w 209"/>
                  <a:gd name="T53" fmla="*/ 0 h 181"/>
                  <a:gd name="T54" fmla="*/ 0 w 209"/>
                  <a:gd name="T55" fmla="*/ 0 h 181"/>
                  <a:gd name="T56" fmla="*/ 0 w 209"/>
                  <a:gd name="T57" fmla="*/ 0 h 181"/>
                  <a:gd name="T58" fmla="*/ 0 w 209"/>
                  <a:gd name="T59" fmla="*/ 0 h 181"/>
                  <a:gd name="T60" fmla="*/ 0 w 209"/>
                  <a:gd name="T61" fmla="*/ 0 h 181"/>
                  <a:gd name="T62" fmla="*/ 0 w 209"/>
                  <a:gd name="T63" fmla="*/ 0 h 181"/>
                  <a:gd name="T64" fmla="*/ 0 w 209"/>
                  <a:gd name="T65" fmla="*/ 0 h 181"/>
                  <a:gd name="T66" fmla="*/ 0 w 209"/>
                  <a:gd name="T67" fmla="*/ 0 h 181"/>
                  <a:gd name="T68" fmla="*/ 0 w 209"/>
                  <a:gd name="T69" fmla="*/ 0 h 181"/>
                  <a:gd name="T70" fmla="*/ 0 w 209"/>
                  <a:gd name="T71" fmla="*/ 0 h 181"/>
                  <a:gd name="T72" fmla="*/ 0 w 209"/>
                  <a:gd name="T73" fmla="*/ 0 h 181"/>
                  <a:gd name="T74" fmla="*/ 0 w 209"/>
                  <a:gd name="T75" fmla="*/ 0 h 181"/>
                  <a:gd name="T76" fmla="*/ 0 w 209"/>
                  <a:gd name="T77" fmla="*/ 0 h 181"/>
                  <a:gd name="T78" fmla="*/ 0 w 209"/>
                  <a:gd name="T79" fmla="*/ 0 h 181"/>
                  <a:gd name="T80" fmla="*/ 0 w 209"/>
                  <a:gd name="T81" fmla="*/ 0 h 181"/>
                  <a:gd name="T82" fmla="*/ 0 w 209"/>
                  <a:gd name="T83" fmla="*/ 0 h 181"/>
                  <a:gd name="T84" fmla="*/ 0 w 209"/>
                  <a:gd name="T85" fmla="*/ 0 h 181"/>
                  <a:gd name="T86" fmla="*/ 0 w 209"/>
                  <a:gd name="T87" fmla="*/ 0 h 181"/>
                  <a:gd name="T88" fmla="*/ 0 w 209"/>
                  <a:gd name="T89" fmla="*/ 0 h 181"/>
                  <a:gd name="T90" fmla="*/ 0 w 209"/>
                  <a:gd name="T91" fmla="*/ 0 h 181"/>
                  <a:gd name="T92" fmla="*/ 0 w 209"/>
                  <a:gd name="T93" fmla="*/ 0 h 181"/>
                  <a:gd name="T94" fmla="*/ 0 w 209"/>
                  <a:gd name="T95" fmla="*/ 0 h 181"/>
                  <a:gd name="T96" fmla="*/ 0 w 209"/>
                  <a:gd name="T97" fmla="*/ 0 h 181"/>
                  <a:gd name="T98" fmla="*/ 0 w 209"/>
                  <a:gd name="T99" fmla="*/ 0 h 181"/>
                  <a:gd name="T100" fmla="*/ 0 w 209"/>
                  <a:gd name="T101" fmla="*/ 0 h 181"/>
                  <a:gd name="T102" fmla="*/ 0 w 209"/>
                  <a:gd name="T103" fmla="*/ 0 h 18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181"/>
                  <a:gd name="T158" fmla="*/ 209 w 209"/>
                  <a:gd name="T159" fmla="*/ 181 h 18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3" name="Freeform 83"/>
              <p:cNvSpPr/>
              <p:nvPr/>
            </p:nvSpPr>
            <p:spPr bwMode="auto">
              <a:xfrm>
                <a:off x="1143" y="2648"/>
                <a:ext cx="40" cy="30"/>
              </a:xfrm>
              <a:custGeom>
                <a:avLst/>
                <a:gdLst>
                  <a:gd name="T0" fmla="*/ 0 w 200"/>
                  <a:gd name="T1" fmla="*/ 0 h 183"/>
                  <a:gd name="T2" fmla="*/ 0 w 200"/>
                  <a:gd name="T3" fmla="*/ 0 h 183"/>
                  <a:gd name="T4" fmla="*/ 0 w 200"/>
                  <a:gd name="T5" fmla="*/ 0 h 183"/>
                  <a:gd name="T6" fmla="*/ 0 w 200"/>
                  <a:gd name="T7" fmla="*/ 0 h 183"/>
                  <a:gd name="T8" fmla="*/ 0 w 200"/>
                  <a:gd name="T9" fmla="*/ 0 h 183"/>
                  <a:gd name="T10" fmla="*/ 0 w 200"/>
                  <a:gd name="T11" fmla="*/ 0 h 183"/>
                  <a:gd name="T12" fmla="*/ 0 w 200"/>
                  <a:gd name="T13" fmla="*/ 0 h 183"/>
                  <a:gd name="T14" fmla="*/ 0 w 200"/>
                  <a:gd name="T15" fmla="*/ 0 h 183"/>
                  <a:gd name="T16" fmla="*/ 0 w 200"/>
                  <a:gd name="T17" fmla="*/ 0 h 183"/>
                  <a:gd name="T18" fmla="*/ 0 w 200"/>
                  <a:gd name="T19" fmla="*/ 0 h 183"/>
                  <a:gd name="T20" fmla="*/ 0 w 200"/>
                  <a:gd name="T21" fmla="*/ 0 h 183"/>
                  <a:gd name="T22" fmla="*/ 0 w 200"/>
                  <a:gd name="T23" fmla="*/ 0 h 183"/>
                  <a:gd name="T24" fmla="*/ 0 w 200"/>
                  <a:gd name="T25" fmla="*/ 0 h 183"/>
                  <a:gd name="T26" fmla="*/ 0 w 200"/>
                  <a:gd name="T27" fmla="*/ 0 h 183"/>
                  <a:gd name="T28" fmla="*/ 0 w 200"/>
                  <a:gd name="T29" fmla="*/ 0 h 183"/>
                  <a:gd name="T30" fmla="*/ 0 w 200"/>
                  <a:gd name="T31" fmla="*/ 0 h 183"/>
                  <a:gd name="T32" fmla="*/ 0 w 200"/>
                  <a:gd name="T33" fmla="*/ 0 h 183"/>
                  <a:gd name="T34" fmla="*/ 0 w 200"/>
                  <a:gd name="T35" fmla="*/ 0 h 183"/>
                  <a:gd name="T36" fmla="*/ 0 w 200"/>
                  <a:gd name="T37" fmla="*/ 0 h 183"/>
                  <a:gd name="T38" fmla="*/ 0 w 200"/>
                  <a:gd name="T39" fmla="*/ 0 h 183"/>
                  <a:gd name="T40" fmla="*/ 0 w 200"/>
                  <a:gd name="T41" fmla="*/ 0 h 183"/>
                  <a:gd name="T42" fmla="*/ 0 w 200"/>
                  <a:gd name="T43" fmla="*/ 0 h 183"/>
                  <a:gd name="T44" fmla="*/ 0 w 200"/>
                  <a:gd name="T45" fmla="*/ 0 h 183"/>
                  <a:gd name="T46" fmla="*/ 0 w 200"/>
                  <a:gd name="T47" fmla="*/ 0 h 183"/>
                  <a:gd name="T48" fmla="*/ 0 w 200"/>
                  <a:gd name="T49" fmla="*/ 0 h 183"/>
                  <a:gd name="T50" fmla="*/ 0 w 200"/>
                  <a:gd name="T51" fmla="*/ 0 h 183"/>
                  <a:gd name="T52" fmla="*/ 0 w 200"/>
                  <a:gd name="T53" fmla="*/ 0 h 183"/>
                  <a:gd name="T54" fmla="*/ 0 w 200"/>
                  <a:gd name="T55" fmla="*/ 0 h 183"/>
                  <a:gd name="T56" fmla="*/ 0 w 200"/>
                  <a:gd name="T57" fmla="*/ 0 h 183"/>
                  <a:gd name="T58" fmla="*/ 0 w 200"/>
                  <a:gd name="T59" fmla="*/ 0 h 183"/>
                  <a:gd name="T60" fmla="*/ 0 w 200"/>
                  <a:gd name="T61" fmla="*/ 0 h 183"/>
                  <a:gd name="T62" fmla="*/ 0 w 200"/>
                  <a:gd name="T63" fmla="*/ 0 h 183"/>
                  <a:gd name="T64" fmla="*/ 0 w 200"/>
                  <a:gd name="T65" fmla="*/ 0 h 183"/>
                  <a:gd name="T66" fmla="*/ 0 w 200"/>
                  <a:gd name="T67" fmla="*/ 0 h 183"/>
                  <a:gd name="T68" fmla="*/ 0 w 200"/>
                  <a:gd name="T69" fmla="*/ 0 h 183"/>
                  <a:gd name="T70" fmla="*/ 0 w 200"/>
                  <a:gd name="T71" fmla="*/ 0 h 183"/>
                  <a:gd name="T72" fmla="*/ 0 w 200"/>
                  <a:gd name="T73" fmla="*/ 0 h 183"/>
                  <a:gd name="T74" fmla="*/ 0 w 200"/>
                  <a:gd name="T75" fmla="*/ 0 h 183"/>
                  <a:gd name="T76" fmla="*/ 0 w 200"/>
                  <a:gd name="T77" fmla="*/ 0 h 183"/>
                  <a:gd name="T78" fmla="*/ 0 w 200"/>
                  <a:gd name="T79" fmla="*/ 0 h 183"/>
                  <a:gd name="T80" fmla="*/ 0 w 200"/>
                  <a:gd name="T81" fmla="*/ 0 h 183"/>
                  <a:gd name="T82" fmla="*/ 0 w 200"/>
                  <a:gd name="T83" fmla="*/ 0 h 183"/>
                  <a:gd name="T84" fmla="*/ 0 w 200"/>
                  <a:gd name="T85" fmla="*/ 0 h 183"/>
                  <a:gd name="T86" fmla="*/ 0 w 200"/>
                  <a:gd name="T87" fmla="*/ 0 h 183"/>
                  <a:gd name="T88" fmla="*/ 0 w 200"/>
                  <a:gd name="T89" fmla="*/ 0 h 183"/>
                  <a:gd name="T90" fmla="*/ 0 w 200"/>
                  <a:gd name="T91" fmla="*/ 0 h 183"/>
                  <a:gd name="T92" fmla="*/ 0 w 200"/>
                  <a:gd name="T93" fmla="*/ 0 h 183"/>
                  <a:gd name="T94" fmla="*/ 0 w 200"/>
                  <a:gd name="T95" fmla="*/ 0 h 183"/>
                  <a:gd name="T96" fmla="*/ 0 w 200"/>
                  <a:gd name="T97" fmla="*/ 0 h 183"/>
                  <a:gd name="T98" fmla="*/ 0 w 200"/>
                  <a:gd name="T99" fmla="*/ 0 h 183"/>
                  <a:gd name="T100" fmla="*/ 0 w 200"/>
                  <a:gd name="T101" fmla="*/ 0 h 183"/>
                  <a:gd name="T102" fmla="*/ 0 w 200"/>
                  <a:gd name="T103" fmla="*/ 0 h 183"/>
                  <a:gd name="T104" fmla="*/ 0 w 200"/>
                  <a:gd name="T105" fmla="*/ 0 h 183"/>
                  <a:gd name="T106" fmla="*/ 0 w 200"/>
                  <a:gd name="T107" fmla="*/ 0 h 183"/>
                  <a:gd name="T108" fmla="*/ 0 w 200"/>
                  <a:gd name="T109" fmla="*/ 0 h 183"/>
                  <a:gd name="T110" fmla="*/ 0 w 200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"/>
                  <a:gd name="T169" fmla="*/ 0 h 183"/>
                  <a:gd name="T170" fmla="*/ 200 w 200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4" name="Freeform 84"/>
              <p:cNvSpPr/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0 w 191"/>
                  <a:gd name="T1" fmla="*/ 0 h 183"/>
                  <a:gd name="T2" fmla="*/ 0 w 191"/>
                  <a:gd name="T3" fmla="*/ 0 h 183"/>
                  <a:gd name="T4" fmla="*/ 0 w 191"/>
                  <a:gd name="T5" fmla="*/ 0 h 183"/>
                  <a:gd name="T6" fmla="*/ 0 w 191"/>
                  <a:gd name="T7" fmla="*/ 0 h 183"/>
                  <a:gd name="T8" fmla="*/ 0 w 191"/>
                  <a:gd name="T9" fmla="*/ 0 h 183"/>
                  <a:gd name="T10" fmla="*/ 0 w 191"/>
                  <a:gd name="T11" fmla="*/ 0 h 183"/>
                  <a:gd name="T12" fmla="*/ 0 w 191"/>
                  <a:gd name="T13" fmla="*/ 0 h 183"/>
                  <a:gd name="T14" fmla="*/ 0 w 191"/>
                  <a:gd name="T15" fmla="*/ 0 h 183"/>
                  <a:gd name="T16" fmla="*/ 0 w 191"/>
                  <a:gd name="T17" fmla="*/ 0 h 183"/>
                  <a:gd name="T18" fmla="*/ 0 w 191"/>
                  <a:gd name="T19" fmla="*/ 0 h 183"/>
                  <a:gd name="T20" fmla="*/ 0 w 191"/>
                  <a:gd name="T21" fmla="*/ 0 h 183"/>
                  <a:gd name="T22" fmla="*/ 0 w 191"/>
                  <a:gd name="T23" fmla="*/ 0 h 183"/>
                  <a:gd name="T24" fmla="*/ 0 w 191"/>
                  <a:gd name="T25" fmla="*/ 0 h 183"/>
                  <a:gd name="T26" fmla="*/ 0 w 191"/>
                  <a:gd name="T27" fmla="*/ 0 h 183"/>
                  <a:gd name="T28" fmla="*/ 0 w 191"/>
                  <a:gd name="T29" fmla="*/ 0 h 183"/>
                  <a:gd name="T30" fmla="*/ 0 w 191"/>
                  <a:gd name="T31" fmla="*/ 0 h 183"/>
                  <a:gd name="T32" fmla="*/ 0 w 191"/>
                  <a:gd name="T33" fmla="*/ 0 h 183"/>
                  <a:gd name="T34" fmla="*/ 0 w 191"/>
                  <a:gd name="T35" fmla="*/ 0 h 183"/>
                  <a:gd name="T36" fmla="*/ 0 w 191"/>
                  <a:gd name="T37" fmla="*/ 0 h 183"/>
                  <a:gd name="T38" fmla="*/ 0 w 191"/>
                  <a:gd name="T39" fmla="*/ 0 h 183"/>
                  <a:gd name="T40" fmla="*/ 0 w 191"/>
                  <a:gd name="T41" fmla="*/ 0 h 183"/>
                  <a:gd name="T42" fmla="*/ 0 w 191"/>
                  <a:gd name="T43" fmla="*/ 0 h 183"/>
                  <a:gd name="T44" fmla="*/ 0 w 191"/>
                  <a:gd name="T45" fmla="*/ 0 h 183"/>
                  <a:gd name="T46" fmla="*/ 0 w 191"/>
                  <a:gd name="T47" fmla="*/ 0 h 183"/>
                  <a:gd name="T48" fmla="*/ 0 w 191"/>
                  <a:gd name="T49" fmla="*/ 0 h 183"/>
                  <a:gd name="T50" fmla="*/ 0 w 191"/>
                  <a:gd name="T51" fmla="*/ 0 h 183"/>
                  <a:gd name="T52" fmla="*/ 0 w 191"/>
                  <a:gd name="T53" fmla="*/ 0 h 183"/>
                  <a:gd name="T54" fmla="*/ 0 w 191"/>
                  <a:gd name="T55" fmla="*/ 0 h 183"/>
                  <a:gd name="T56" fmla="*/ 0 w 191"/>
                  <a:gd name="T57" fmla="*/ 0 h 183"/>
                  <a:gd name="T58" fmla="*/ 0 w 191"/>
                  <a:gd name="T59" fmla="*/ 0 h 183"/>
                  <a:gd name="T60" fmla="*/ 0 w 191"/>
                  <a:gd name="T61" fmla="*/ 0 h 183"/>
                  <a:gd name="T62" fmla="*/ 0 w 191"/>
                  <a:gd name="T63" fmla="*/ 0 h 183"/>
                  <a:gd name="T64" fmla="*/ 0 w 191"/>
                  <a:gd name="T65" fmla="*/ 0 h 183"/>
                  <a:gd name="T66" fmla="*/ 0 w 191"/>
                  <a:gd name="T67" fmla="*/ 0 h 183"/>
                  <a:gd name="T68" fmla="*/ 0 w 191"/>
                  <a:gd name="T69" fmla="*/ 0 h 183"/>
                  <a:gd name="T70" fmla="*/ 0 w 191"/>
                  <a:gd name="T71" fmla="*/ 0 h 183"/>
                  <a:gd name="T72" fmla="*/ 0 w 191"/>
                  <a:gd name="T73" fmla="*/ 0 h 183"/>
                  <a:gd name="T74" fmla="*/ 0 w 191"/>
                  <a:gd name="T75" fmla="*/ 0 h 183"/>
                  <a:gd name="T76" fmla="*/ 0 w 191"/>
                  <a:gd name="T77" fmla="*/ 0 h 183"/>
                  <a:gd name="T78" fmla="*/ 0 w 191"/>
                  <a:gd name="T79" fmla="*/ 0 h 183"/>
                  <a:gd name="T80" fmla="*/ 0 w 191"/>
                  <a:gd name="T81" fmla="*/ 0 h 183"/>
                  <a:gd name="T82" fmla="*/ 0 w 191"/>
                  <a:gd name="T83" fmla="*/ 0 h 183"/>
                  <a:gd name="T84" fmla="*/ 0 w 191"/>
                  <a:gd name="T85" fmla="*/ 0 h 183"/>
                  <a:gd name="T86" fmla="*/ 0 w 191"/>
                  <a:gd name="T87" fmla="*/ 0 h 183"/>
                  <a:gd name="T88" fmla="*/ 0 w 191"/>
                  <a:gd name="T89" fmla="*/ 0 h 183"/>
                  <a:gd name="T90" fmla="*/ 0 w 191"/>
                  <a:gd name="T91" fmla="*/ 0 h 183"/>
                  <a:gd name="T92" fmla="*/ 0 w 191"/>
                  <a:gd name="T93" fmla="*/ 0 h 183"/>
                  <a:gd name="T94" fmla="*/ 0 w 191"/>
                  <a:gd name="T95" fmla="*/ 0 h 183"/>
                  <a:gd name="T96" fmla="*/ 0 w 191"/>
                  <a:gd name="T97" fmla="*/ 0 h 183"/>
                  <a:gd name="T98" fmla="*/ 0 w 191"/>
                  <a:gd name="T99" fmla="*/ 0 h 183"/>
                  <a:gd name="T100" fmla="*/ 0 w 191"/>
                  <a:gd name="T101" fmla="*/ 0 h 183"/>
                  <a:gd name="T102" fmla="*/ 0 w 191"/>
                  <a:gd name="T103" fmla="*/ 0 h 183"/>
                  <a:gd name="T104" fmla="*/ 0 w 191"/>
                  <a:gd name="T105" fmla="*/ 0 h 183"/>
                  <a:gd name="T106" fmla="*/ 0 w 191"/>
                  <a:gd name="T107" fmla="*/ 0 h 183"/>
                  <a:gd name="T108" fmla="*/ 0 w 191"/>
                  <a:gd name="T109" fmla="*/ 0 h 183"/>
                  <a:gd name="T110" fmla="*/ 0 w 191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1"/>
                  <a:gd name="T169" fmla="*/ 0 h 183"/>
                  <a:gd name="T170" fmla="*/ 191 w 191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5" name="Freeform 85"/>
              <p:cNvSpPr/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0 w 181"/>
                  <a:gd name="T1" fmla="*/ 0 h 185"/>
                  <a:gd name="T2" fmla="*/ 0 w 181"/>
                  <a:gd name="T3" fmla="*/ 0 h 185"/>
                  <a:gd name="T4" fmla="*/ 0 w 181"/>
                  <a:gd name="T5" fmla="*/ 0 h 185"/>
                  <a:gd name="T6" fmla="*/ 0 w 181"/>
                  <a:gd name="T7" fmla="*/ 0 h 185"/>
                  <a:gd name="T8" fmla="*/ 0 w 181"/>
                  <a:gd name="T9" fmla="*/ 0 h 185"/>
                  <a:gd name="T10" fmla="*/ 0 w 181"/>
                  <a:gd name="T11" fmla="*/ 0 h 185"/>
                  <a:gd name="T12" fmla="*/ 0 w 181"/>
                  <a:gd name="T13" fmla="*/ 0 h 185"/>
                  <a:gd name="T14" fmla="*/ 0 w 181"/>
                  <a:gd name="T15" fmla="*/ 0 h 185"/>
                  <a:gd name="T16" fmla="*/ 0 w 181"/>
                  <a:gd name="T17" fmla="*/ 0 h 185"/>
                  <a:gd name="T18" fmla="*/ 0 w 181"/>
                  <a:gd name="T19" fmla="*/ 0 h 185"/>
                  <a:gd name="T20" fmla="*/ 0 w 181"/>
                  <a:gd name="T21" fmla="*/ 0 h 185"/>
                  <a:gd name="T22" fmla="*/ 0 w 181"/>
                  <a:gd name="T23" fmla="*/ 0 h 185"/>
                  <a:gd name="T24" fmla="*/ 0 w 181"/>
                  <a:gd name="T25" fmla="*/ 0 h 185"/>
                  <a:gd name="T26" fmla="*/ 0 w 181"/>
                  <a:gd name="T27" fmla="*/ 0 h 185"/>
                  <a:gd name="T28" fmla="*/ 0 w 181"/>
                  <a:gd name="T29" fmla="*/ 0 h 185"/>
                  <a:gd name="T30" fmla="*/ 0 w 181"/>
                  <a:gd name="T31" fmla="*/ 0 h 185"/>
                  <a:gd name="T32" fmla="*/ 0 w 181"/>
                  <a:gd name="T33" fmla="*/ 0 h 185"/>
                  <a:gd name="T34" fmla="*/ 0 w 181"/>
                  <a:gd name="T35" fmla="*/ 0 h 185"/>
                  <a:gd name="T36" fmla="*/ 0 w 181"/>
                  <a:gd name="T37" fmla="*/ 0 h 185"/>
                  <a:gd name="T38" fmla="*/ 0 w 181"/>
                  <a:gd name="T39" fmla="*/ 0 h 185"/>
                  <a:gd name="T40" fmla="*/ 0 w 181"/>
                  <a:gd name="T41" fmla="*/ 0 h 185"/>
                  <a:gd name="T42" fmla="*/ 0 w 181"/>
                  <a:gd name="T43" fmla="*/ 0 h 185"/>
                  <a:gd name="T44" fmla="*/ 0 w 181"/>
                  <a:gd name="T45" fmla="*/ 0 h 185"/>
                  <a:gd name="T46" fmla="*/ 0 w 181"/>
                  <a:gd name="T47" fmla="*/ 0 h 185"/>
                  <a:gd name="T48" fmla="*/ 0 w 181"/>
                  <a:gd name="T49" fmla="*/ 0 h 185"/>
                  <a:gd name="T50" fmla="*/ 0 w 181"/>
                  <a:gd name="T51" fmla="*/ 0 h 185"/>
                  <a:gd name="T52" fmla="*/ 0 w 181"/>
                  <a:gd name="T53" fmla="*/ 0 h 185"/>
                  <a:gd name="T54" fmla="*/ 0 w 181"/>
                  <a:gd name="T55" fmla="*/ 0 h 185"/>
                  <a:gd name="T56" fmla="*/ 0 w 181"/>
                  <a:gd name="T57" fmla="*/ 0 h 185"/>
                  <a:gd name="T58" fmla="*/ 0 w 181"/>
                  <a:gd name="T59" fmla="*/ 0 h 185"/>
                  <a:gd name="T60" fmla="*/ 0 w 181"/>
                  <a:gd name="T61" fmla="*/ 0 h 185"/>
                  <a:gd name="T62" fmla="*/ 0 w 181"/>
                  <a:gd name="T63" fmla="*/ 0 h 185"/>
                  <a:gd name="T64" fmla="*/ 0 w 181"/>
                  <a:gd name="T65" fmla="*/ 0 h 185"/>
                  <a:gd name="T66" fmla="*/ 0 w 181"/>
                  <a:gd name="T67" fmla="*/ 0 h 185"/>
                  <a:gd name="T68" fmla="*/ 0 w 181"/>
                  <a:gd name="T69" fmla="*/ 0 h 185"/>
                  <a:gd name="T70" fmla="*/ 0 w 181"/>
                  <a:gd name="T71" fmla="*/ 0 h 185"/>
                  <a:gd name="T72" fmla="*/ 0 w 181"/>
                  <a:gd name="T73" fmla="*/ 0 h 185"/>
                  <a:gd name="T74" fmla="*/ 0 w 181"/>
                  <a:gd name="T75" fmla="*/ 0 h 185"/>
                  <a:gd name="T76" fmla="*/ 0 w 181"/>
                  <a:gd name="T77" fmla="*/ 0 h 185"/>
                  <a:gd name="T78" fmla="*/ 0 w 181"/>
                  <a:gd name="T79" fmla="*/ 0 h 185"/>
                  <a:gd name="T80" fmla="*/ 0 w 181"/>
                  <a:gd name="T81" fmla="*/ 0 h 185"/>
                  <a:gd name="T82" fmla="*/ 0 w 181"/>
                  <a:gd name="T83" fmla="*/ 0 h 185"/>
                  <a:gd name="T84" fmla="*/ 0 w 181"/>
                  <a:gd name="T85" fmla="*/ 0 h 185"/>
                  <a:gd name="T86" fmla="*/ 0 w 181"/>
                  <a:gd name="T87" fmla="*/ 0 h 185"/>
                  <a:gd name="T88" fmla="*/ 0 w 181"/>
                  <a:gd name="T89" fmla="*/ 0 h 185"/>
                  <a:gd name="T90" fmla="*/ 0 w 181"/>
                  <a:gd name="T91" fmla="*/ 0 h 185"/>
                  <a:gd name="T92" fmla="*/ 0 w 181"/>
                  <a:gd name="T93" fmla="*/ 0 h 185"/>
                  <a:gd name="T94" fmla="*/ 0 w 181"/>
                  <a:gd name="T95" fmla="*/ 0 h 185"/>
                  <a:gd name="T96" fmla="*/ 0 w 181"/>
                  <a:gd name="T97" fmla="*/ 0 h 185"/>
                  <a:gd name="T98" fmla="*/ 0 w 181"/>
                  <a:gd name="T99" fmla="*/ 0 h 185"/>
                  <a:gd name="T100" fmla="*/ 0 w 181"/>
                  <a:gd name="T101" fmla="*/ 0 h 185"/>
                  <a:gd name="T102" fmla="*/ 0 w 181"/>
                  <a:gd name="T103" fmla="*/ 0 h 185"/>
                  <a:gd name="T104" fmla="*/ 0 w 181"/>
                  <a:gd name="T105" fmla="*/ 0 h 185"/>
                  <a:gd name="T106" fmla="*/ 0 w 181"/>
                  <a:gd name="T107" fmla="*/ 0 h 185"/>
                  <a:gd name="T108" fmla="*/ 0 w 181"/>
                  <a:gd name="T109" fmla="*/ 0 h 185"/>
                  <a:gd name="T110" fmla="*/ 0 w 181"/>
                  <a:gd name="T111" fmla="*/ 0 h 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185"/>
                  <a:gd name="T170" fmla="*/ 181 w 181"/>
                  <a:gd name="T171" fmla="*/ 185 h 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6" name="Freeform 86"/>
              <p:cNvSpPr/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0 w 172"/>
                  <a:gd name="T1" fmla="*/ 0 h 184"/>
                  <a:gd name="T2" fmla="*/ 0 w 172"/>
                  <a:gd name="T3" fmla="*/ 0 h 184"/>
                  <a:gd name="T4" fmla="*/ 0 w 172"/>
                  <a:gd name="T5" fmla="*/ 0 h 184"/>
                  <a:gd name="T6" fmla="*/ 0 w 172"/>
                  <a:gd name="T7" fmla="*/ 0 h 184"/>
                  <a:gd name="T8" fmla="*/ 0 w 172"/>
                  <a:gd name="T9" fmla="*/ 0 h 184"/>
                  <a:gd name="T10" fmla="*/ 0 w 172"/>
                  <a:gd name="T11" fmla="*/ 0 h 184"/>
                  <a:gd name="T12" fmla="*/ 0 w 172"/>
                  <a:gd name="T13" fmla="*/ 0 h 184"/>
                  <a:gd name="T14" fmla="*/ 0 w 172"/>
                  <a:gd name="T15" fmla="*/ 0 h 184"/>
                  <a:gd name="T16" fmla="*/ 0 w 172"/>
                  <a:gd name="T17" fmla="*/ 0 h 184"/>
                  <a:gd name="T18" fmla="*/ 0 w 172"/>
                  <a:gd name="T19" fmla="*/ 0 h 184"/>
                  <a:gd name="T20" fmla="*/ 0 w 172"/>
                  <a:gd name="T21" fmla="*/ 0 h 184"/>
                  <a:gd name="T22" fmla="*/ 0 w 172"/>
                  <a:gd name="T23" fmla="*/ 0 h 184"/>
                  <a:gd name="T24" fmla="*/ 0 w 172"/>
                  <a:gd name="T25" fmla="*/ 0 h 184"/>
                  <a:gd name="T26" fmla="*/ 0 w 172"/>
                  <a:gd name="T27" fmla="*/ 0 h 184"/>
                  <a:gd name="T28" fmla="*/ 0 w 172"/>
                  <a:gd name="T29" fmla="*/ 0 h 184"/>
                  <a:gd name="T30" fmla="*/ 0 w 172"/>
                  <a:gd name="T31" fmla="*/ 0 h 184"/>
                  <a:gd name="T32" fmla="*/ 0 w 172"/>
                  <a:gd name="T33" fmla="*/ 0 h 184"/>
                  <a:gd name="T34" fmla="*/ 0 w 172"/>
                  <a:gd name="T35" fmla="*/ 0 h 184"/>
                  <a:gd name="T36" fmla="*/ 0 w 172"/>
                  <a:gd name="T37" fmla="*/ 0 h 184"/>
                  <a:gd name="T38" fmla="*/ 0 w 172"/>
                  <a:gd name="T39" fmla="*/ 0 h 184"/>
                  <a:gd name="T40" fmla="*/ 0 w 172"/>
                  <a:gd name="T41" fmla="*/ 0 h 184"/>
                  <a:gd name="T42" fmla="*/ 0 w 172"/>
                  <a:gd name="T43" fmla="*/ 0 h 184"/>
                  <a:gd name="T44" fmla="*/ 0 w 172"/>
                  <a:gd name="T45" fmla="*/ 0 h 184"/>
                  <a:gd name="T46" fmla="*/ 0 w 172"/>
                  <a:gd name="T47" fmla="*/ 0 h 184"/>
                  <a:gd name="T48" fmla="*/ 0 w 172"/>
                  <a:gd name="T49" fmla="*/ 0 h 184"/>
                  <a:gd name="T50" fmla="*/ 0 w 172"/>
                  <a:gd name="T51" fmla="*/ 0 h 184"/>
                  <a:gd name="T52" fmla="*/ 0 w 172"/>
                  <a:gd name="T53" fmla="*/ 0 h 184"/>
                  <a:gd name="T54" fmla="*/ 0 w 172"/>
                  <a:gd name="T55" fmla="*/ 0 h 184"/>
                  <a:gd name="T56" fmla="*/ 0 w 172"/>
                  <a:gd name="T57" fmla="*/ 0 h 184"/>
                  <a:gd name="T58" fmla="*/ 0 w 172"/>
                  <a:gd name="T59" fmla="*/ 0 h 184"/>
                  <a:gd name="T60" fmla="*/ 0 w 172"/>
                  <a:gd name="T61" fmla="*/ 0 h 184"/>
                  <a:gd name="T62" fmla="*/ 0 w 172"/>
                  <a:gd name="T63" fmla="*/ 0 h 184"/>
                  <a:gd name="T64" fmla="*/ 0 w 172"/>
                  <a:gd name="T65" fmla="*/ 0 h 184"/>
                  <a:gd name="T66" fmla="*/ 0 w 172"/>
                  <a:gd name="T67" fmla="*/ 0 h 184"/>
                  <a:gd name="T68" fmla="*/ 0 w 172"/>
                  <a:gd name="T69" fmla="*/ 0 h 184"/>
                  <a:gd name="T70" fmla="*/ 0 w 172"/>
                  <a:gd name="T71" fmla="*/ 0 h 184"/>
                  <a:gd name="T72" fmla="*/ 0 w 172"/>
                  <a:gd name="T73" fmla="*/ 0 h 184"/>
                  <a:gd name="T74" fmla="*/ 0 w 172"/>
                  <a:gd name="T75" fmla="*/ 0 h 184"/>
                  <a:gd name="T76" fmla="*/ 0 w 172"/>
                  <a:gd name="T77" fmla="*/ 0 h 184"/>
                  <a:gd name="T78" fmla="*/ 0 w 172"/>
                  <a:gd name="T79" fmla="*/ 0 h 184"/>
                  <a:gd name="T80" fmla="*/ 0 w 172"/>
                  <a:gd name="T81" fmla="*/ 0 h 184"/>
                  <a:gd name="T82" fmla="*/ 0 w 172"/>
                  <a:gd name="T83" fmla="*/ 0 h 184"/>
                  <a:gd name="T84" fmla="*/ 0 w 172"/>
                  <a:gd name="T85" fmla="*/ 0 h 184"/>
                  <a:gd name="T86" fmla="*/ 0 w 172"/>
                  <a:gd name="T87" fmla="*/ 0 h 184"/>
                  <a:gd name="T88" fmla="*/ 0 w 172"/>
                  <a:gd name="T89" fmla="*/ 0 h 184"/>
                  <a:gd name="T90" fmla="*/ 0 w 172"/>
                  <a:gd name="T91" fmla="*/ 0 h 184"/>
                  <a:gd name="T92" fmla="*/ 0 w 172"/>
                  <a:gd name="T93" fmla="*/ 0 h 184"/>
                  <a:gd name="T94" fmla="*/ 0 w 172"/>
                  <a:gd name="T95" fmla="*/ 0 h 184"/>
                  <a:gd name="T96" fmla="*/ 0 w 172"/>
                  <a:gd name="T97" fmla="*/ 0 h 184"/>
                  <a:gd name="T98" fmla="*/ 0 w 172"/>
                  <a:gd name="T99" fmla="*/ 0 h 184"/>
                  <a:gd name="T100" fmla="*/ 0 w 172"/>
                  <a:gd name="T101" fmla="*/ 0 h 184"/>
                  <a:gd name="T102" fmla="*/ 0 w 172"/>
                  <a:gd name="T103" fmla="*/ 0 h 184"/>
                  <a:gd name="T104" fmla="*/ 0 w 172"/>
                  <a:gd name="T105" fmla="*/ 0 h 184"/>
                  <a:gd name="T106" fmla="*/ 0 w 172"/>
                  <a:gd name="T107" fmla="*/ 0 h 184"/>
                  <a:gd name="T108" fmla="*/ 0 w 172"/>
                  <a:gd name="T109" fmla="*/ 0 h 184"/>
                  <a:gd name="T110" fmla="*/ 0 w 172"/>
                  <a:gd name="T111" fmla="*/ 0 h 1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2"/>
                  <a:gd name="T169" fmla="*/ 0 h 184"/>
                  <a:gd name="T170" fmla="*/ 172 w 172"/>
                  <a:gd name="T171" fmla="*/ 184 h 1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7" name="Freeform 87"/>
              <p:cNvSpPr/>
              <p:nvPr/>
            </p:nvSpPr>
            <p:spPr bwMode="auto">
              <a:xfrm>
                <a:off x="1145" y="2644"/>
                <a:ext cx="33" cy="30"/>
              </a:xfrm>
              <a:custGeom>
                <a:avLst/>
                <a:gdLst>
                  <a:gd name="T0" fmla="*/ 0 w 163"/>
                  <a:gd name="T1" fmla="*/ 0 h 181"/>
                  <a:gd name="T2" fmla="*/ 0 w 163"/>
                  <a:gd name="T3" fmla="*/ 0 h 181"/>
                  <a:gd name="T4" fmla="*/ 0 w 163"/>
                  <a:gd name="T5" fmla="*/ 0 h 181"/>
                  <a:gd name="T6" fmla="*/ 0 w 163"/>
                  <a:gd name="T7" fmla="*/ 0 h 181"/>
                  <a:gd name="T8" fmla="*/ 0 w 163"/>
                  <a:gd name="T9" fmla="*/ 0 h 181"/>
                  <a:gd name="T10" fmla="*/ 0 w 163"/>
                  <a:gd name="T11" fmla="*/ 0 h 181"/>
                  <a:gd name="T12" fmla="*/ 0 w 163"/>
                  <a:gd name="T13" fmla="*/ 0 h 181"/>
                  <a:gd name="T14" fmla="*/ 0 w 163"/>
                  <a:gd name="T15" fmla="*/ 0 h 181"/>
                  <a:gd name="T16" fmla="*/ 0 w 163"/>
                  <a:gd name="T17" fmla="*/ 0 h 181"/>
                  <a:gd name="T18" fmla="*/ 0 w 163"/>
                  <a:gd name="T19" fmla="*/ 0 h 181"/>
                  <a:gd name="T20" fmla="*/ 0 w 163"/>
                  <a:gd name="T21" fmla="*/ 0 h 181"/>
                  <a:gd name="T22" fmla="*/ 0 w 163"/>
                  <a:gd name="T23" fmla="*/ 0 h 181"/>
                  <a:gd name="T24" fmla="*/ 0 w 163"/>
                  <a:gd name="T25" fmla="*/ 0 h 181"/>
                  <a:gd name="T26" fmla="*/ 0 w 163"/>
                  <a:gd name="T27" fmla="*/ 0 h 181"/>
                  <a:gd name="T28" fmla="*/ 0 w 163"/>
                  <a:gd name="T29" fmla="*/ 0 h 181"/>
                  <a:gd name="T30" fmla="*/ 0 w 163"/>
                  <a:gd name="T31" fmla="*/ 0 h 181"/>
                  <a:gd name="T32" fmla="*/ 0 w 163"/>
                  <a:gd name="T33" fmla="*/ 0 h 181"/>
                  <a:gd name="T34" fmla="*/ 0 w 163"/>
                  <a:gd name="T35" fmla="*/ 0 h 181"/>
                  <a:gd name="T36" fmla="*/ 0 w 163"/>
                  <a:gd name="T37" fmla="*/ 0 h 181"/>
                  <a:gd name="T38" fmla="*/ 0 w 163"/>
                  <a:gd name="T39" fmla="*/ 0 h 181"/>
                  <a:gd name="T40" fmla="*/ 0 w 163"/>
                  <a:gd name="T41" fmla="*/ 0 h 181"/>
                  <a:gd name="T42" fmla="*/ 0 w 163"/>
                  <a:gd name="T43" fmla="*/ 0 h 181"/>
                  <a:gd name="T44" fmla="*/ 0 w 163"/>
                  <a:gd name="T45" fmla="*/ 0 h 181"/>
                  <a:gd name="T46" fmla="*/ 0 w 163"/>
                  <a:gd name="T47" fmla="*/ 0 h 181"/>
                  <a:gd name="T48" fmla="*/ 0 w 163"/>
                  <a:gd name="T49" fmla="*/ 0 h 181"/>
                  <a:gd name="T50" fmla="*/ 0 w 163"/>
                  <a:gd name="T51" fmla="*/ 0 h 181"/>
                  <a:gd name="T52" fmla="*/ 0 w 163"/>
                  <a:gd name="T53" fmla="*/ 0 h 181"/>
                  <a:gd name="T54" fmla="*/ 0 w 163"/>
                  <a:gd name="T55" fmla="*/ 0 h 181"/>
                  <a:gd name="T56" fmla="*/ 0 w 163"/>
                  <a:gd name="T57" fmla="*/ 0 h 181"/>
                  <a:gd name="T58" fmla="*/ 0 w 163"/>
                  <a:gd name="T59" fmla="*/ 0 h 181"/>
                  <a:gd name="T60" fmla="*/ 0 w 163"/>
                  <a:gd name="T61" fmla="*/ 0 h 181"/>
                  <a:gd name="T62" fmla="*/ 0 w 163"/>
                  <a:gd name="T63" fmla="*/ 0 h 181"/>
                  <a:gd name="T64" fmla="*/ 0 w 163"/>
                  <a:gd name="T65" fmla="*/ 0 h 181"/>
                  <a:gd name="T66" fmla="*/ 0 w 163"/>
                  <a:gd name="T67" fmla="*/ 0 h 181"/>
                  <a:gd name="T68" fmla="*/ 0 w 163"/>
                  <a:gd name="T69" fmla="*/ 0 h 181"/>
                  <a:gd name="T70" fmla="*/ 0 w 163"/>
                  <a:gd name="T71" fmla="*/ 0 h 181"/>
                  <a:gd name="T72" fmla="*/ 0 w 163"/>
                  <a:gd name="T73" fmla="*/ 0 h 181"/>
                  <a:gd name="T74" fmla="*/ 0 w 163"/>
                  <a:gd name="T75" fmla="*/ 0 h 181"/>
                  <a:gd name="T76" fmla="*/ 0 w 163"/>
                  <a:gd name="T77" fmla="*/ 0 h 181"/>
                  <a:gd name="T78" fmla="*/ 0 w 163"/>
                  <a:gd name="T79" fmla="*/ 0 h 181"/>
                  <a:gd name="T80" fmla="*/ 0 w 163"/>
                  <a:gd name="T81" fmla="*/ 0 h 181"/>
                  <a:gd name="T82" fmla="*/ 0 w 163"/>
                  <a:gd name="T83" fmla="*/ 0 h 181"/>
                  <a:gd name="T84" fmla="*/ 0 w 163"/>
                  <a:gd name="T85" fmla="*/ 0 h 181"/>
                  <a:gd name="T86" fmla="*/ 0 w 163"/>
                  <a:gd name="T87" fmla="*/ 0 h 181"/>
                  <a:gd name="T88" fmla="*/ 0 w 163"/>
                  <a:gd name="T89" fmla="*/ 0 h 181"/>
                  <a:gd name="T90" fmla="*/ 0 w 163"/>
                  <a:gd name="T91" fmla="*/ 0 h 181"/>
                  <a:gd name="T92" fmla="*/ 0 w 163"/>
                  <a:gd name="T93" fmla="*/ 0 h 181"/>
                  <a:gd name="T94" fmla="*/ 0 w 163"/>
                  <a:gd name="T95" fmla="*/ 0 h 181"/>
                  <a:gd name="T96" fmla="*/ 0 w 163"/>
                  <a:gd name="T97" fmla="*/ 0 h 181"/>
                  <a:gd name="T98" fmla="*/ 0 w 163"/>
                  <a:gd name="T99" fmla="*/ 0 h 181"/>
                  <a:gd name="T100" fmla="*/ 0 w 163"/>
                  <a:gd name="T101" fmla="*/ 0 h 181"/>
                  <a:gd name="T102" fmla="*/ 0 w 163"/>
                  <a:gd name="T103" fmla="*/ 0 h 181"/>
                  <a:gd name="T104" fmla="*/ 0 w 163"/>
                  <a:gd name="T105" fmla="*/ 0 h 181"/>
                  <a:gd name="T106" fmla="*/ 0 w 163"/>
                  <a:gd name="T107" fmla="*/ 0 h 181"/>
                  <a:gd name="T108" fmla="*/ 0 w 163"/>
                  <a:gd name="T109" fmla="*/ 0 h 181"/>
                  <a:gd name="T110" fmla="*/ 0 w 163"/>
                  <a:gd name="T111" fmla="*/ 0 h 181"/>
                  <a:gd name="T112" fmla="*/ 0 w 163"/>
                  <a:gd name="T113" fmla="*/ 0 h 181"/>
                  <a:gd name="T114" fmla="*/ 0 w 163"/>
                  <a:gd name="T115" fmla="*/ 0 h 181"/>
                  <a:gd name="T116" fmla="*/ 0 w 163"/>
                  <a:gd name="T117" fmla="*/ 0 h 181"/>
                  <a:gd name="T118" fmla="*/ 0 w 163"/>
                  <a:gd name="T119" fmla="*/ 0 h 181"/>
                  <a:gd name="T120" fmla="*/ 0 w 163"/>
                  <a:gd name="T121" fmla="*/ 0 h 181"/>
                  <a:gd name="T122" fmla="*/ 0 w 163"/>
                  <a:gd name="T123" fmla="*/ 0 h 1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63"/>
                  <a:gd name="T187" fmla="*/ 0 h 181"/>
                  <a:gd name="T188" fmla="*/ 163 w 163"/>
                  <a:gd name="T189" fmla="*/ 181 h 1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8" name="Freeform 88"/>
              <p:cNvSpPr>
                <a:spLocks noEditPoints="1"/>
              </p:cNvSpPr>
              <p:nvPr/>
            </p:nvSpPr>
            <p:spPr bwMode="auto">
              <a:xfrm>
                <a:off x="1147" y="2644"/>
                <a:ext cx="31" cy="29"/>
              </a:xfrm>
              <a:custGeom>
                <a:avLst/>
                <a:gdLst>
                  <a:gd name="T0" fmla="*/ 0 w 154"/>
                  <a:gd name="T1" fmla="*/ 0 h 175"/>
                  <a:gd name="T2" fmla="*/ 0 w 154"/>
                  <a:gd name="T3" fmla="*/ 0 h 175"/>
                  <a:gd name="T4" fmla="*/ 0 w 154"/>
                  <a:gd name="T5" fmla="*/ 0 h 175"/>
                  <a:gd name="T6" fmla="*/ 0 w 154"/>
                  <a:gd name="T7" fmla="*/ 0 h 175"/>
                  <a:gd name="T8" fmla="*/ 0 w 154"/>
                  <a:gd name="T9" fmla="*/ 0 h 175"/>
                  <a:gd name="T10" fmla="*/ 0 w 154"/>
                  <a:gd name="T11" fmla="*/ 0 h 175"/>
                  <a:gd name="T12" fmla="*/ 0 w 154"/>
                  <a:gd name="T13" fmla="*/ 0 h 175"/>
                  <a:gd name="T14" fmla="*/ 0 w 154"/>
                  <a:gd name="T15" fmla="*/ 0 h 175"/>
                  <a:gd name="T16" fmla="*/ 0 w 154"/>
                  <a:gd name="T17" fmla="*/ 0 h 175"/>
                  <a:gd name="T18" fmla="*/ 0 w 154"/>
                  <a:gd name="T19" fmla="*/ 0 h 175"/>
                  <a:gd name="T20" fmla="*/ 0 w 154"/>
                  <a:gd name="T21" fmla="*/ 0 h 175"/>
                  <a:gd name="T22" fmla="*/ 0 w 154"/>
                  <a:gd name="T23" fmla="*/ 0 h 175"/>
                  <a:gd name="T24" fmla="*/ 0 w 154"/>
                  <a:gd name="T25" fmla="*/ 0 h 175"/>
                  <a:gd name="T26" fmla="*/ 0 w 154"/>
                  <a:gd name="T27" fmla="*/ 0 h 175"/>
                  <a:gd name="T28" fmla="*/ 0 w 154"/>
                  <a:gd name="T29" fmla="*/ 0 h 175"/>
                  <a:gd name="T30" fmla="*/ 0 w 154"/>
                  <a:gd name="T31" fmla="*/ 0 h 175"/>
                  <a:gd name="T32" fmla="*/ 0 w 154"/>
                  <a:gd name="T33" fmla="*/ 0 h 175"/>
                  <a:gd name="T34" fmla="*/ 0 w 154"/>
                  <a:gd name="T35" fmla="*/ 0 h 175"/>
                  <a:gd name="T36" fmla="*/ 0 w 154"/>
                  <a:gd name="T37" fmla="*/ 0 h 175"/>
                  <a:gd name="T38" fmla="*/ 0 w 154"/>
                  <a:gd name="T39" fmla="*/ 0 h 175"/>
                  <a:gd name="T40" fmla="*/ 0 w 154"/>
                  <a:gd name="T41" fmla="*/ 0 h 175"/>
                  <a:gd name="T42" fmla="*/ 0 w 154"/>
                  <a:gd name="T43" fmla="*/ 0 h 175"/>
                  <a:gd name="T44" fmla="*/ 0 w 154"/>
                  <a:gd name="T45" fmla="*/ 0 h 175"/>
                  <a:gd name="T46" fmla="*/ 0 w 154"/>
                  <a:gd name="T47" fmla="*/ 0 h 175"/>
                  <a:gd name="T48" fmla="*/ 0 w 154"/>
                  <a:gd name="T49" fmla="*/ 0 h 175"/>
                  <a:gd name="T50" fmla="*/ 0 w 154"/>
                  <a:gd name="T51" fmla="*/ 0 h 175"/>
                  <a:gd name="T52" fmla="*/ 0 w 154"/>
                  <a:gd name="T53" fmla="*/ 0 h 175"/>
                  <a:gd name="T54" fmla="*/ 0 w 154"/>
                  <a:gd name="T55" fmla="*/ 0 h 175"/>
                  <a:gd name="T56" fmla="*/ 0 w 154"/>
                  <a:gd name="T57" fmla="*/ 0 h 175"/>
                  <a:gd name="T58" fmla="*/ 0 w 154"/>
                  <a:gd name="T59" fmla="*/ 0 h 175"/>
                  <a:gd name="T60" fmla="*/ 0 w 154"/>
                  <a:gd name="T61" fmla="*/ 0 h 175"/>
                  <a:gd name="T62" fmla="*/ 0 w 154"/>
                  <a:gd name="T63" fmla="*/ 0 h 175"/>
                  <a:gd name="T64" fmla="*/ 0 w 154"/>
                  <a:gd name="T65" fmla="*/ 0 h 175"/>
                  <a:gd name="T66" fmla="*/ 0 w 154"/>
                  <a:gd name="T67" fmla="*/ 0 h 175"/>
                  <a:gd name="T68" fmla="*/ 0 w 154"/>
                  <a:gd name="T69" fmla="*/ 0 h 175"/>
                  <a:gd name="T70" fmla="*/ 0 w 154"/>
                  <a:gd name="T71" fmla="*/ 0 h 175"/>
                  <a:gd name="T72" fmla="*/ 0 w 154"/>
                  <a:gd name="T73" fmla="*/ 0 h 175"/>
                  <a:gd name="T74" fmla="*/ 0 w 154"/>
                  <a:gd name="T75" fmla="*/ 0 h 175"/>
                  <a:gd name="T76" fmla="*/ 0 w 154"/>
                  <a:gd name="T77" fmla="*/ 0 h 175"/>
                  <a:gd name="T78" fmla="*/ 0 w 154"/>
                  <a:gd name="T79" fmla="*/ 0 h 175"/>
                  <a:gd name="T80" fmla="*/ 0 w 154"/>
                  <a:gd name="T81" fmla="*/ 0 h 175"/>
                  <a:gd name="T82" fmla="*/ 0 w 154"/>
                  <a:gd name="T83" fmla="*/ 0 h 175"/>
                  <a:gd name="T84" fmla="*/ 0 w 154"/>
                  <a:gd name="T85" fmla="*/ 0 h 1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4"/>
                  <a:gd name="T130" fmla="*/ 0 h 175"/>
                  <a:gd name="T131" fmla="*/ 154 w 154"/>
                  <a:gd name="T132" fmla="*/ 175 h 1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9" name="Freeform 89"/>
              <p:cNvSpPr>
                <a:spLocks noEditPoints="1"/>
              </p:cNvSpPr>
              <p:nvPr/>
            </p:nvSpPr>
            <p:spPr bwMode="auto">
              <a:xfrm>
                <a:off x="1147" y="2644"/>
                <a:ext cx="29" cy="29"/>
              </a:xfrm>
              <a:custGeom>
                <a:avLst/>
                <a:gdLst>
                  <a:gd name="T0" fmla="*/ 0 w 145"/>
                  <a:gd name="T1" fmla="*/ 0 h 170"/>
                  <a:gd name="T2" fmla="*/ 0 w 145"/>
                  <a:gd name="T3" fmla="*/ 0 h 170"/>
                  <a:gd name="T4" fmla="*/ 0 w 145"/>
                  <a:gd name="T5" fmla="*/ 0 h 170"/>
                  <a:gd name="T6" fmla="*/ 0 w 145"/>
                  <a:gd name="T7" fmla="*/ 0 h 170"/>
                  <a:gd name="T8" fmla="*/ 0 w 145"/>
                  <a:gd name="T9" fmla="*/ 0 h 170"/>
                  <a:gd name="T10" fmla="*/ 0 w 145"/>
                  <a:gd name="T11" fmla="*/ 0 h 170"/>
                  <a:gd name="T12" fmla="*/ 0 w 145"/>
                  <a:gd name="T13" fmla="*/ 0 h 170"/>
                  <a:gd name="T14" fmla="*/ 0 w 145"/>
                  <a:gd name="T15" fmla="*/ 0 h 170"/>
                  <a:gd name="T16" fmla="*/ 0 w 145"/>
                  <a:gd name="T17" fmla="*/ 0 h 170"/>
                  <a:gd name="T18" fmla="*/ 0 w 145"/>
                  <a:gd name="T19" fmla="*/ 0 h 170"/>
                  <a:gd name="T20" fmla="*/ 0 w 145"/>
                  <a:gd name="T21" fmla="*/ 0 h 170"/>
                  <a:gd name="T22" fmla="*/ 0 w 145"/>
                  <a:gd name="T23" fmla="*/ 0 h 170"/>
                  <a:gd name="T24" fmla="*/ 0 w 145"/>
                  <a:gd name="T25" fmla="*/ 0 h 170"/>
                  <a:gd name="T26" fmla="*/ 0 w 145"/>
                  <a:gd name="T27" fmla="*/ 0 h 170"/>
                  <a:gd name="T28" fmla="*/ 0 w 145"/>
                  <a:gd name="T29" fmla="*/ 0 h 170"/>
                  <a:gd name="T30" fmla="*/ 0 w 145"/>
                  <a:gd name="T31" fmla="*/ 0 h 170"/>
                  <a:gd name="T32" fmla="*/ 0 w 145"/>
                  <a:gd name="T33" fmla="*/ 0 h 170"/>
                  <a:gd name="T34" fmla="*/ 0 w 145"/>
                  <a:gd name="T35" fmla="*/ 0 h 170"/>
                  <a:gd name="T36" fmla="*/ 0 w 145"/>
                  <a:gd name="T37" fmla="*/ 0 h 170"/>
                  <a:gd name="T38" fmla="*/ 0 w 145"/>
                  <a:gd name="T39" fmla="*/ 0 h 170"/>
                  <a:gd name="T40" fmla="*/ 0 w 145"/>
                  <a:gd name="T41" fmla="*/ 0 h 170"/>
                  <a:gd name="T42" fmla="*/ 0 w 145"/>
                  <a:gd name="T43" fmla="*/ 0 h 170"/>
                  <a:gd name="T44" fmla="*/ 0 w 145"/>
                  <a:gd name="T45" fmla="*/ 0 h 170"/>
                  <a:gd name="T46" fmla="*/ 0 w 145"/>
                  <a:gd name="T47" fmla="*/ 0 h 170"/>
                  <a:gd name="T48" fmla="*/ 0 w 145"/>
                  <a:gd name="T49" fmla="*/ 0 h 170"/>
                  <a:gd name="T50" fmla="*/ 0 w 145"/>
                  <a:gd name="T51" fmla="*/ 0 h 170"/>
                  <a:gd name="T52" fmla="*/ 0 w 145"/>
                  <a:gd name="T53" fmla="*/ 0 h 170"/>
                  <a:gd name="T54" fmla="*/ 0 w 145"/>
                  <a:gd name="T55" fmla="*/ 0 h 170"/>
                  <a:gd name="T56" fmla="*/ 0 w 145"/>
                  <a:gd name="T57" fmla="*/ 0 h 170"/>
                  <a:gd name="T58" fmla="*/ 0 w 145"/>
                  <a:gd name="T59" fmla="*/ 0 h 170"/>
                  <a:gd name="T60" fmla="*/ 0 w 145"/>
                  <a:gd name="T61" fmla="*/ 0 h 170"/>
                  <a:gd name="T62" fmla="*/ 0 w 145"/>
                  <a:gd name="T63" fmla="*/ 0 h 170"/>
                  <a:gd name="T64" fmla="*/ 0 w 145"/>
                  <a:gd name="T65" fmla="*/ 0 h 170"/>
                  <a:gd name="T66" fmla="*/ 0 w 145"/>
                  <a:gd name="T67" fmla="*/ 0 h 170"/>
                  <a:gd name="T68" fmla="*/ 0 w 145"/>
                  <a:gd name="T69" fmla="*/ 0 h 170"/>
                  <a:gd name="T70" fmla="*/ 0 w 145"/>
                  <a:gd name="T71" fmla="*/ 0 h 170"/>
                  <a:gd name="T72" fmla="*/ 0 w 145"/>
                  <a:gd name="T73" fmla="*/ 0 h 170"/>
                  <a:gd name="T74" fmla="*/ 0 w 145"/>
                  <a:gd name="T75" fmla="*/ 0 h 170"/>
                  <a:gd name="T76" fmla="*/ 0 w 145"/>
                  <a:gd name="T77" fmla="*/ 0 h 170"/>
                  <a:gd name="T78" fmla="*/ 0 w 145"/>
                  <a:gd name="T79" fmla="*/ 0 h 170"/>
                  <a:gd name="T80" fmla="*/ 0 w 145"/>
                  <a:gd name="T81" fmla="*/ 0 h 170"/>
                  <a:gd name="T82" fmla="*/ 0 w 145"/>
                  <a:gd name="T83" fmla="*/ 0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45"/>
                  <a:gd name="T127" fmla="*/ 0 h 170"/>
                  <a:gd name="T128" fmla="*/ 145 w 14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0" name="Freeform 90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0 w 136"/>
                  <a:gd name="T1" fmla="*/ 0 h 162"/>
                  <a:gd name="T2" fmla="*/ 0 w 136"/>
                  <a:gd name="T3" fmla="*/ 0 h 162"/>
                  <a:gd name="T4" fmla="*/ 0 w 136"/>
                  <a:gd name="T5" fmla="*/ 0 h 162"/>
                  <a:gd name="T6" fmla="*/ 0 w 136"/>
                  <a:gd name="T7" fmla="*/ 0 h 162"/>
                  <a:gd name="T8" fmla="*/ 0 w 136"/>
                  <a:gd name="T9" fmla="*/ 0 h 162"/>
                  <a:gd name="T10" fmla="*/ 0 w 136"/>
                  <a:gd name="T11" fmla="*/ 0 h 162"/>
                  <a:gd name="T12" fmla="*/ 0 w 136"/>
                  <a:gd name="T13" fmla="*/ 0 h 162"/>
                  <a:gd name="T14" fmla="*/ 0 w 136"/>
                  <a:gd name="T15" fmla="*/ 0 h 162"/>
                  <a:gd name="T16" fmla="*/ 0 w 136"/>
                  <a:gd name="T17" fmla="*/ 0 h 162"/>
                  <a:gd name="T18" fmla="*/ 0 w 136"/>
                  <a:gd name="T19" fmla="*/ 0 h 162"/>
                  <a:gd name="T20" fmla="*/ 0 w 136"/>
                  <a:gd name="T21" fmla="*/ 0 h 162"/>
                  <a:gd name="T22" fmla="*/ 0 w 136"/>
                  <a:gd name="T23" fmla="*/ 0 h 162"/>
                  <a:gd name="T24" fmla="*/ 0 w 136"/>
                  <a:gd name="T25" fmla="*/ 0 h 162"/>
                  <a:gd name="T26" fmla="*/ 0 w 136"/>
                  <a:gd name="T27" fmla="*/ 0 h 162"/>
                  <a:gd name="T28" fmla="*/ 0 w 136"/>
                  <a:gd name="T29" fmla="*/ 0 h 162"/>
                  <a:gd name="T30" fmla="*/ 0 w 136"/>
                  <a:gd name="T31" fmla="*/ 0 h 162"/>
                  <a:gd name="T32" fmla="*/ 0 w 136"/>
                  <a:gd name="T33" fmla="*/ 0 h 162"/>
                  <a:gd name="T34" fmla="*/ 0 w 136"/>
                  <a:gd name="T35" fmla="*/ 0 h 162"/>
                  <a:gd name="T36" fmla="*/ 0 w 136"/>
                  <a:gd name="T37" fmla="*/ 0 h 162"/>
                  <a:gd name="T38" fmla="*/ 0 w 136"/>
                  <a:gd name="T39" fmla="*/ 0 h 162"/>
                  <a:gd name="T40" fmla="*/ 0 w 136"/>
                  <a:gd name="T41" fmla="*/ 0 h 162"/>
                  <a:gd name="T42" fmla="*/ 0 w 136"/>
                  <a:gd name="T43" fmla="*/ 0 h 162"/>
                  <a:gd name="T44" fmla="*/ 0 w 136"/>
                  <a:gd name="T45" fmla="*/ 0 h 162"/>
                  <a:gd name="T46" fmla="*/ 0 w 136"/>
                  <a:gd name="T47" fmla="*/ 0 h 162"/>
                  <a:gd name="T48" fmla="*/ 0 w 136"/>
                  <a:gd name="T49" fmla="*/ 0 h 162"/>
                  <a:gd name="T50" fmla="*/ 0 w 136"/>
                  <a:gd name="T51" fmla="*/ 0 h 162"/>
                  <a:gd name="T52" fmla="*/ 0 w 136"/>
                  <a:gd name="T53" fmla="*/ 0 h 162"/>
                  <a:gd name="T54" fmla="*/ 0 w 136"/>
                  <a:gd name="T55" fmla="*/ 0 h 162"/>
                  <a:gd name="T56" fmla="*/ 0 w 136"/>
                  <a:gd name="T57" fmla="*/ 0 h 162"/>
                  <a:gd name="T58" fmla="*/ 0 w 136"/>
                  <a:gd name="T59" fmla="*/ 0 h 162"/>
                  <a:gd name="T60" fmla="*/ 0 w 136"/>
                  <a:gd name="T61" fmla="*/ 0 h 162"/>
                  <a:gd name="T62" fmla="*/ 0 w 136"/>
                  <a:gd name="T63" fmla="*/ 0 h 162"/>
                  <a:gd name="T64" fmla="*/ 0 w 136"/>
                  <a:gd name="T65" fmla="*/ 0 h 162"/>
                  <a:gd name="T66" fmla="*/ 0 w 136"/>
                  <a:gd name="T67" fmla="*/ 0 h 162"/>
                  <a:gd name="T68" fmla="*/ 0 w 136"/>
                  <a:gd name="T69" fmla="*/ 0 h 162"/>
                  <a:gd name="T70" fmla="*/ 0 w 136"/>
                  <a:gd name="T71" fmla="*/ 0 h 162"/>
                  <a:gd name="T72" fmla="*/ 0 w 136"/>
                  <a:gd name="T73" fmla="*/ 0 h 162"/>
                  <a:gd name="T74" fmla="*/ 0 w 136"/>
                  <a:gd name="T75" fmla="*/ 0 h 162"/>
                  <a:gd name="T76" fmla="*/ 0 w 136"/>
                  <a:gd name="T77" fmla="*/ 0 h 162"/>
                  <a:gd name="T78" fmla="*/ 0 w 136"/>
                  <a:gd name="T79" fmla="*/ 0 h 162"/>
                  <a:gd name="T80" fmla="*/ 0 w 136"/>
                  <a:gd name="T81" fmla="*/ 0 h 162"/>
                  <a:gd name="T82" fmla="*/ 0 w 136"/>
                  <a:gd name="T83" fmla="*/ 0 h 162"/>
                  <a:gd name="T84" fmla="*/ 0 w 136"/>
                  <a:gd name="T85" fmla="*/ 0 h 16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6"/>
                  <a:gd name="T130" fmla="*/ 0 h 162"/>
                  <a:gd name="T131" fmla="*/ 136 w 136"/>
                  <a:gd name="T132" fmla="*/ 162 h 16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1" name="Freeform 91"/>
              <p:cNvSpPr>
                <a:spLocks noEditPoints="1"/>
              </p:cNvSpPr>
              <p:nvPr/>
            </p:nvSpPr>
            <p:spPr bwMode="auto">
              <a:xfrm>
                <a:off x="1149" y="2646"/>
                <a:ext cx="25" cy="25"/>
              </a:xfrm>
              <a:custGeom>
                <a:avLst/>
                <a:gdLst>
                  <a:gd name="T0" fmla="*/ 0 w 127"/>
                  <a:gd name="T1" fmla="*/ 0 h 151"/>
                  <a:gd name="T2" fmla="*/ 0 w 127"/>
                  <a:gd name="T3" fmla="*/ 0 h 151"/>
                  <a:gd name="T4" fmla="*/ 0 w 127"/>
                  <a:gd name="T5" fmla="*/ 0 h 151"/>
                  <a:gd name="T6" fmla="*/ 0 w 127"/>
                  <a:gd name="T7" fmla="*/ 0 h 151"/>
                  <a:gd name="T8" fmla="*/ 0 w 127"/>
                  <a:gd name="T9" fmla="*/ 0 h 151"/>
                  <a:gd name="T10" fmla="*/ 0 w 127"/>
                  <a:gd name="T11" fmla="*/ 0 h 151"/>
                  <a:gd name="T12" fmla="*/ 0 w 127"/>
                  <a:gd name="T13" fmla="*/ 0 h 151"/>
                  <a:gd name="T14" fmla="*/ 0 w 127"/>
                  <a:gd name="T15" fmla="*/ 0 h 151"/>
                  <a:gd name="T16" fmla="*/ 0 w 127"/>
                  <a:gd name="T17" fmla="*/ 0 h 151"/>
                  <a:gd name="T18" fmla="*/ 0 w 127"/>
                  <a:gd name="T19" fmla="*/ 0 h 151"/>
                  <a:gd name="T20" fmla="*/ 0 w 127"/>
                  <a:gd name="T21" fmla="*/ 0 h 151"/>
                  <a:gd name="T22" fmla="*/ 0 w 127"/>
                  <a:gd name="T23" fmla="*/ 0 h 151"/>
                  <a:gd name="T24" fmla="*/ 0 w 127"/>
                  <a:gd name="T25" fmla="*/ 0 h 151"/>
                  <a:gd name="T26" fmla="*/ 0 w 127"/>
                  <a:gd name="T27" fmla="*/ 0 h 151"/>
                  <a:gd name="T28" fmla="*/ 0 w 127"/>
                  <a:gd name="T29" fmla="*/ 0 h 151"/>
                  <a:gd name="T30" fmla="*/ 0 w 127"/>
                  <a:gd name="T31" fmla="*/ 0 h 151"/>
                  <a:gd name="T32" fmla="*/ 0 w 127"/>
                  <a:gd name="T33" fmla="*/ 0 h 151"/>
                  <a:gd name="T34" fmla="*/ 0 w 127"/>
                  <a:gd name="T35" fmla="*/ 0 h 151"/>
                  <a:gd name="T36" fmla="*/ 0 w 127"/>
                  <a:gd name="T37" fmla="*/ 0 h 151"/>
                  <a:gd name="T38" fmla="*/ 0 w 127"/>
                  <a:gd name="T39" fmla="*/ 0 h 151"/>
                  <a:gd name="T40" fmla="*/ 0 w 127"/>
                  <a:gd name="T41" fmla="*/ 0 h 151"/>
                  <a:gd name="T42" fmla="*/ 0 w 127"/>
                  <a:gd name="T43" fmla="*/ 0 h 151"/>
                  <a:gd name="T44" fmla="*/ 0 w 127"/>
                  <a:gd name="T45" fmla="*/ 0 h 151"/>
                  <a:gd name="T46" fmla="*/ 0 w 127"/>
                  <a:gd name="T47" fmla="*/ 0 h 151"/>
                  <a:gd name="T48" fmla="*/ 0 w 127"/>
                  <a:gd name="T49" fmla="*/ 0 h 151"/>
                  <a:gd name="T50" fmla="*/ 0 w 127"/>
                  <a:gd name="T51" fmla="*/ 0 h 151"/>
                  <a:gd name="T52" fmla="*/ 0 w 127"/>
                  <a:gd name="T53" fmla="*/ 0 h 151"/>
                  <a:gd name="T54" fmla="*/ 0 w 127"/>
                  <a:gd name="T55" fmla="*/ 0 h 151"/>
                  <a:gd name="T56" fmla="*/ 0 w 127"/>
                  <a:gd name="T57" fmla="*/ 0 h 151"/>
                  <a:gd name="T58" fmla="*/ 0 w 127"/>
                  <a:gd name="T59" fmla="*/ 0 h 151"/>
                  <a:gd name="T60" fmla="*/ 0 w 127"/>
                  <a:gd name="T61" fmla="*/ 0 h 151"/>
                  <a:gd name="T62" fmla="*/ 0 w 127"/>
                  <a:gd name="T63" fmla="*/ 0 h 151"/>
                  <a:gd name="T64" fmla="*/ 0 w 127"/>
                  <a:gd name="T65" fmla="*/ 0 h 151"/>
                  <a:gd name="T66" fmla="*/ 0 w 127"/>
                  <a:gd name="T67" fmla="*/ 0 h 151"/>
                  <a:gd name="T68" fmla="*/ 0 w 127"/>
                  <a:gd name="T69" fmla="*/ 0 h 151"/>
                  <a:gd name="T70" fmla="*/ 0 w 127"/>
                  <a:gd name="T71" fmla="*/ 0 h 151"/>
                  <a:gd name="T72" fmla="*/ 0 w 127"/>
                  <a:gd name="T73" fmla="*/ 0 h 151"/>
                  <a:gd name="T74" fmla="*/ 0 w 127"/>
                  <a:gd name="T75" fmla="*/ 0 h 151"/>
                  <a:gd name="T76" fmla="*/ 0 w 127"/>
                  <a:gd name="T77" fmla="*/ 0 h 151"/>
                  <a:gd name="T78" fmla="*/ 0 w 127"/>
                  <a:gd name="T79" fmla="*/ 0 h 151"/>
                  <a:gd name="T80" fmla="*/ 0 w 127"/>
                  <a:gd name="T81" fmla="*/ 0 h 151"/>
                  <a:gd name="T82" fmla="*/ 0 w 127"/>
                  <a:gd name="T83" fmla="*/ 0 h 151"/>
                  <a:gd name="T84" fmla="*/ 0 w 127"/>
                  <a:gd name="T85" fmla="*/ 0 h 151"/>
                  <a:gd name="T86" fmla="*/ 0 w 127"/>
                  <a:gd name="T87" fmla="*/ 0 h 151"/>
                  <a:gd name="T88" fmla="*/ 0 w 127"/>
                  <a:gd name="T89" fmla="*/ 0 h 151"/>
                  <a:gd name="T90" fmla="*/ 0 w 127"/>
                  <a:gd name="T91" fmla="*/ 0 h 151"/>
                  <a:gd name="T92" fmla="*/ 0 w 127"/>
                  <a:gd name="T93" fmla="*/ 0 h 151"/>
                  <a:gd name="T94" fmla="*/ 0 w 127"/>
                  <a:gd name="T95" fmla="*/ 0 h 151"/>
                  <a:gd name="T96" fmla="*/ 0 w 127"/>
                  <a:gd name="T97" fmla="*/ 0 h 151"/>
                  <a:gd name="T98" fmla="*/ 0 w 127"/>
                  <a:gd name="T99" fmla="*/ 0 h 151"/>
                  <a:gd name="T100" fmla="*/ 0 w 127"/>
                  <a:gd name="T101" fmla="*/ 0 h 151"/>
                  <a:gd name="T102" fmla="*/ 0 w 127"/>
                  <a:gd name="T103" fmla="*/ 0 h 151"/>
                  <a:gd name="T104" fmla="*/ 0 w 127"/>
                  <a:gd name="T105" fmla="*/ 0 h 151"/>
                  <a:gd name="T106" fmla="*/ 0 w 127"/>
                  <a:gd name="T107" fmla="*/ 0 h 151"/>
                  <a:gd name="T108" fmla="*/ 0 w 127"/>
                  <a:gd name="T109" fmla="*/ 0 h 151"/>
                  <a:gd name="T110" fmla="*/ 0 w 127"/>
                  <a:gd name="T111" fmla="*/ 0 h 151"/>
                  <a:gd name="T112" fmla="*/ 0 w 127"/>
                  <a:gd name="T113" fmla="*/ 0 h 151"/>
                  <a:gd name="T114" fmla="*/ 0 w 127"/>
                  <a:gd name="T115" fmla="*/ 0 h 151"/>
                  <a:gd name="T116" fmla="*/ 0 w 127"/>
                  <a:gd name="T117" fmla="*/ 0 h 1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151"/>
                  <a:gd name="T179" fmla="*/ 127 w 127"/>
                  <a:gd name="T180" fmla="*/ 151 h 15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2" name="Freeform 92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0 w 118"/>
                  <a:gd name="T1" fmla="*/ 0 h 140"/>
                  <a:gd name="T2" fmla="*/ 0 w 118"/>
                  <a:gd name="T3" fmla="*/ 0 h 140"/>
                  <a:gd name="T4" fmla="*/ 0 w 118"/>
                  <a:gd name="T5" fmla="*/ 0 h 140"/>
                  <a:gd name="T6" fmla="*/ 0 w 118"/>
                  <a:gd name="T7" fmla="*/ 0 h 140"/>
                  <a:gd name="T8" fmla="*/ 0 w 118"/>
                  <a:gd name="T9" fmla="*/ 0 h 140"/>
                  <a:gd name="T10" fmla="*/ 0 w 118"/>
                  <a:gd name="T11" fmla="*/ 0 h 140"/>
                  <a:gd name="T12" fmla="*/ 0 w 118"/>
                  <a:gd name="T13" fmla="*/ 0 h 140"/>
                  <a:gd name="T14" fmla="*/ 0 w 118"/>
                  <a:gd name="T15" fmla="*/ 0 h 140"/>
                  <a:gd name="T16" fmla="*/ 0 w 118"/>
                  <a:gd name="T17" fmla="*/ 0 h 140"/>
                  <a:gd name="T18" fmla="*/ 0 w 118"/>
                  <a:gd name="T19" fmla="*/ 0 h 140"/>
                  <a:gd name="T20" fmla="*/ 0 w 118"/>
                  <a:gd name="T21" fmla="*/ 0 h 140"/>
                  <a:gd name="T22" fmla="*/ 0 w 118"/>
                  <a:gd name="T23" fmla="*/ 0 h 140"/>
                  <a:gd name="T24" fmla="*/ 0 w 118"/>
                  <a:gd name="T25" fmla="*/ 0 h 140"/>
                  <a:gd name="T26" fmla="*/ 0 w 118"/>
                  <a:gd name="T27" fmla="*/ 0 h 140"/>
                  <a:gd name="T28" fmla="*/ 0 w 118"/>
                  <a:gd name="T29" fmla="*/ 0 h 140"/>
                  <a:gd name="T30" fmla="*/ 0 w 118"/>
                  <a:gd name="T31" fmla="*/ 0 h 140"/>
                  <a:gd name="T32" fmla="*/ 0 w 118"/>
                  <a:gd name="T33" fmla="*/ 0 h 140"/>
                  <a:gd name="T34" fmla="*/ 0 w 118"/>
                  <a:gd name="T35" fmla="*/ 0 h 140"/>
                  <a:gd name="T36" fmla="*/ 0 w 118"/>
                  <a:gd name="T37" fmla="*/ 0 h 140"/>
                  <a:gd name="T38" fmla="*/ 0 w 118"/>
                  <a:gd name="T39" fmla="*/ 0 h 140"/>
                  <a:gd name="T40" fmla="*/ 0 w 118"/>
                  <a:gd name="T41" fmla="*/ 0 h 140"/>
                  <a:gd name="T42" fmla="*/ 0 w 118"/>
                  <a:gd name="T43" fmla="*/ 0 h 140"/>
                  <a:gd name="T44" fmla="*/ 0 w 118"/>
                  <a:gd name="T45" fmla="*/ 0 h 140"/>
                  <a:gd name="T46" fmla="*/ 0 w 118"/>
                  <a:gd name="T47" fmla="*/ 0 h 140"/>
                  <a:gd name="T48" fmla="*/ 0 w 118"/>
                  <a:gd name="T49" fmla="*/ 0 h 140"/>
                  <a:gd name="T50" fmla="*/ 0 w 118"/>
                  <a:gd name="T51" fmla="*/ 0 h 140"/>
                  <a:gd name="T52" fmla="*/ 0 w 118"/>
                  <a:gd name="T53" fmla="*/ 0 h 140"/>
                  <a:gd name="T54" fmla="*/ 0 w 118"/>
                  <a:gd name="T55" fmla="*/ 0 h 140"/>
                  <a:gd name="T56" fmla="*/ 0 w 118"/>
                  <a:gd name="T57" fmla="*/ 0 h 140"/>
                  <a:gd name="T58" fmla="*/ 0 w 118"/>
                  <a:gd name="T59" fmla="*/ 0 h 140"/>
                  <a:gd name="T60" fmla="*/ 0 w 118"/>
                  <a:gd name="T61" fmla="*/ 0 h 140"/>
                  <a:gd name="T62" fmla="*/ 0 w 118"/>
                  <a:gd name="T63" fmla="*/ 0 h 140"/>
                  <a:gd name="T64" fmla="*/ 0 w 118"/>
                  <a:gd name="T65" fmla="*/ 0 h 140"/>
                  <a:gd name="T66" fmla="*/ 0 w 118"/>
                  <a:gd name="T67" fmla="*/ 0 h 140"/>
                  <a:gd name="T68" fmla="*/ 0 w 118"/>
                  <a:gd name="T69" fmla="*/ 0 h 140"/>
                  <a:gd name="T70" fmla="*/ 0 w 118"/>
                  <a:gd name="T71" fmla="*/ 0 h 140"/>
                  <a:gd name="T72" fmla="*/ 0 w 118"/>
                  <a:gd name="T73" fmla="*/ 0 h 140"/>
                  <a:gd name="T74" fmla="*/ 0 w 118"/>
                  <a:gd name="T75" fmla="*/ 0 h 140"/>
                  <a:gd name="T76" fmla="*/ 0 w 118"/>
                  <a:gd name="T77" fmla="*/ 0 h 140"/>
                  <a:gd name="T78" fmla="*/ 0 w 118"/>
                  <a:gd name="T79" fmla="*/ 0 h 140"/>
                  <a:gd name="T80" fmla="*/ 0 w 118"/>
                  <a:gd name="T81" fmla="*/ 0 h 140"/>
                  <a:gd name="T82" fmla="*/ 0 w 118"/>
                  <a:gd name="T83" fmla="*/ 0 h 140"/>
                  <a:gd name="T84" fmla="*/ 0 w 118"/>
                  <a:gd name="T85" fmla="*/ 0 h 140"/>
                  <a:gd name="T86" fmla="*/ 0 w 118"/>
                  <a:gd name="T87" fmla="*/ 0 h 140"/>
                  <a:gd name="T88" fmla="*/ 0 w 118"/>
                  <a:gd name="T89" fmla="*/ 0 h 140"/>
                  <a:gd name="T90" fmla="*/ 0 w 118"/>
                  <a:gd name="T91" fmla="*/ 0 h 140"/>
                  <a:gd name="T92" fmla="*/ 0 w 118"/>
                  <a:gd name="T93" fmla="*/ 0 h 140"/>
                  <a:gd name="T94" fmla="*/ 0 w 118"/>
                  <a:gd name="T95" fmla="*/ 0 h 140"/>
                  <a:gd name="T96" fmla="*/ 0 w 118"/>
                  <a:gd name="T97" fmla="*/ 0 h 14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8"/>
                  <a:gd name="T148" fmla="*/ 0 h 140"/>
                  <a:gd name="T149" fmla="*/ 118 w 118"/>
                  <a:gd name="T150" fmla="*/ 140 h 14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3" name="Freeform 93"/>
              <p:cNvSpPr>
                <a:spLocks noEditPoints="1"/>
              </p:cNvSpPr>
              <p:nvPr/>
            </p:nvSpPr>
            <p:spPr bwMode="auto">
              <a:xfrm>
                <a:off x="1152" y="2648"/>
                <a:ext cx="21" cy="21"/>
              </a:xfrm>
              <a:custGeom>
                <a:avLst/>
                <a:gdLst>
                  <a:gd name="T0" fmla="*/ 0 w 109"/>
                  <a:gd name="T1" fmla="*/ 0 h 130"/>
                  <a:gd name="T2" fmla="*/ 0 w 109"/>
                  <a:gd name="T3" fmla="*/ 0 h 130"/>
                  <a:gd name="T4" fmla="*/ 0 w 109"/>
                  <a:gd name="T5" fmla="*/ 0 h 130"/>
                  <a:gd name="T6" fmla="*/ 0 w 109"/>
                  <a:gd name="T7" fmla="*/ 0 h 130"/>
                  <a:gd name="T8" fmla="*/ 0 w 109"/>
                  <a:gd name="T9" fmla="*/ 0 h 130"/>
                  <a:gd name="T10" fmla="*/ 0 w 109"/>
                  <a:gd name="T11" fmla="*/ 0 h 130"/>
                  <a:gd name="T12" fmla="*/ 0 w 109"/>
                  <a:gd name="T13" fmla="*/ 0 h 130"/>
                  <a:gd name="T14" fmla="*/ 0 w 109"/>
                  <a:gd name="T15" fmla="*/ 0 h 130"/>
                  <a:gd name="T16" fmla="*/ 0 w 109"/>
                  <a:gd name="T17" fmla="*/ 0 h 130"/>
                  <a:gd name="T18" fmla="*/ 0 w 109"/>
                  <a:gd name="T19" fmla="*/ 0 h 130"/>
                  <a:gd name="T20" fmla="*/ 0 w 109"/>
                  <a:gd name="T21" fmla="*/ 0 h 130"/>
                  <a:gd name="T22" fmla="*/ 0 w 109"/>
                  <a:gd name="T23" fmla="*/ 0 h 130"/>
                  <a:gd name="T24" fmla="*/ 0 w 109"/>
                  <a:gd name="T25" fmla="*/ 0 h 130"/>
                  <a:gd name="T26" fmla="*/ 0 w 109"/>
                  <a:gd name="T27" fmla="*/ 0 h 130"/>
                  <a:gd name="T28" fmla="*/ 0 w 109"/>
                  <a:gd name="T29" fmla="*/ 0 h 130"/>
                  <a:gd name="T30" fmla="*/ 0 w 109"/>
                  <a:gd name="T31" fmla="*/ 0 h 130"/>
                  <a:gd name="T32" fmla="*/ 0 w 109"/>
                  <a:gd name="T33" fmla="*/ 0 h 130"/>
                  <a:gd name="T34" fmla="*/ 0 w 109"/>
                  <a:gd name="T35" fmla="*/ 0 h 130"/>
                  <a:gd name="T36" fmla="*/ 0 w 109"/>
                  <a:gd name="T37" fmla="*/ 0 h 130"/>
                  <a:gd name="T38" fmla="*/ 0 w 109"/>
                  <a:gd name="T39" fmla="*/ 0 h 130"/>
                  <a:gd name="T40" fmla="*/ 0 w 109"/>
                  <a:gd name="T41" fmla="*/ 0 h 130"/>
                  <a:gd name="T42" fmla="*/ 0 w 109"/>
                  <a:gd name="T43" fmla="*/ 0 h 130"/>
                  <a:gd name="T44" fmla="*/ 0 w 109"/>
                  <a:gd name="T45" fmla="*/ 0 h 130"/>
                  <a:gd name="T46" fmla="*/ 0 w 109"/>
                  <a:gd name="T47" fmla="*/ 0 h 130"/>
                  <a:gd name="T48" fmla="*/ 0 w 109"/>
                  <a:gd name="T49" fmla="*/ 0 h 130"/>
                  <a:gd name="T50" fmla="*/ 0 w 109"/>
                  <a:gd name="T51" fmla="*/ 0 h 130"/>
                  <a:gd name="T52" fmla="*/ 0 w 109"/>
                  <a:gd name="T53" fmla="*/ 0 h 130"/>
                  <a:gd name="T54" fmla="*/ 0 w 109"/>
                  <a:gd name="T55" fmla="*/ 0 h 130"/>
                  <a:gd name="T56" fmla="*/ 0 w 109"/>
                  <a:gd name="T57" fmla="*/ 0 h 130"/>
                  <a:gd name="T58" fmla="*/ 0 w 109"/>
                  <a:gd name="T59" fmla="*/ 0 h 130"/>
                  <a:gd name="T60" fmla="*/ 0 w 109"/>
                  <a:gd name="T61" fmla="*/ 0 h 130"/>
                  <a:gd name="T62" fmla="*/ 0 w 109"/>
                  <a:gd name="T63" fmla="*/ 0 h 130"/>
                  <a:gd name="T64" fmla="*/ 0 w 109"/>
                  <a:gd name="T65" fmla="*/ 0 h 130"/>
                  <a:gd name="T66" fmla="*/ 0 w 109"/>
                  <a:gd name="T67" fmla="*/ 0 h 130"/>
                  <a:gd name="T68" fmla="*/ 0 w 109"/>
                  <a:gd name="T69" fmla="*/ 0 h 130"/>
                  <a:gd name="T70" fmla="*/ 0 w 109"/>
                  <a:gd name="T71" fmla="*/ 0 h 130"/>
                  <a:gd name="T72" fmla="*/ 0 w 109"/>
                  <a:gd name="T73" fmla="*/ 0 h 130"/>
                  <a:gd name="T74" fmla="*/ 0 w 109"/>
                  <a:gd name="T75" fmla="*/ 0 h 130"/>
                  <a:gd name="T76" fmla="*/ 0 w 109"/>
                  <a:gd name="T77" fmla="*/ 0 h 130"/>
                  <a:gd name="T78" fmla="*/ 0 w 109"/>
                  <a:gd name="T79" fmla="*/ 0 h 130"/>
                  <a:gd name="T80" fmla="*/ 0 w 109"/>
                  <a:gd name="T81" fmla="*/ 0 h 130"/>
                  <a:gd name="T82" fmla="*/ 0 w 109"/>
                  <a:gd name="T83" fmla="*/ 0 h 130"/>
                  <a:gd name="T84" fmla="*/ 0 w 109"/>
                  <a:gd name="T85" fmla="*/ 0 h 1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30"/>
                  <a:gd name="T131" fmla="*/ 109 w 109"/>
                  <a:gd name="T132" fmla="*/ 130 h 1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4" name="Freeform 94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1"/>
              </a:xfrm>
              <a:custGeom>
                <a:avLst/>
                <a:gdLst>
                  <a:gd name="T0" fmla="*/ 0 w 100"/>
                  <a:gd name="T1" fmla="*/ 0 h 119"/>
                  <a:gd name="T2" fmla="*/ 0 w 100"/>
                  <a:gd name="T3" fmla="*/ 0 h 119"/>
                  <a:gd name="T4" fmla="*/ 0 w 100"/>
                  <a:gd name="T5" fmla="*/ 0 h 119"/>
                  <a:gd name="T6" fmla="*/ 0 w 100"/>
                  <a:gd name="T7" fmla="*/ 0 h 119"/>
                  <a:gd name="T8" fmla="*/ 0 w 100"/>
                  <a:gd name="T9" fmla="*/ 0 h 119"/>
                  <a:gd name="T10" fmla="*/ 0 w 100"/>
                  <a:gd name="T11" fmla="*/ 0 h 119"/>
                  <a:gd name="T12" fmla="*/ 0 w 100"/>
                  <a:gd name="T13" fmla="*/ 0 h 119"/>
                  <a:gd name="T14" fmla="*/ 0 w 100"/>
                  <a:gd name="T15" fmla="*/ 0 h 119"/>
                  <a:gd name="T16" fmla="*/ 0 w 100"/>
                  <a:gd name="T17" fmla="*/ 0 h 119"/>
                  <a:gd name="T18" fmla="*/ 0 w 100"/>
                  <a:gd name="T19" fmla="*/ 0 h 119"/>
                  <a:gd name="T20" fmla="*/ 0 w 100"/>
                  <a:gd name="T21" fmla="*/ 0 h 119"/>
                  <a:gd name="T22" fmla="*/ 0 w 100"/>
                  <a:gd name="T23" fmla="*/ 0 h 119"/>
                  <a:gd name="T24" fmla="*/ 0 w 100"/>
                  <a:gd name="T25" fmla="*/ 0 h 119"/>
                  <a:gd name="T26" fmla="*/ 0 w 100"/>
                  <a:gd name="T27" fmla="*/ 0 h 119"/>
                  <a:gd name="T28" fmla="*/ 0 w 100"/>
                  <a:gd name="T29" fmla="*/ 0 h 119"/>
                  <a:gd name="T30" fmla="*/ 0 w 100"/>
                  <a:gd name="T31" fmla="*/ 0 h 119"/>
                  <a:gd name="T32" fmla="*/ 0 w 100"/>
                  <a:gd name="T33" fmla="*/ 0 h 119"/>
                  <a:gd name="T34" fmla="*/ 0 w 100"/>
                  <a:gd name="T35" fmla="*/ 0 h 119"/>
                  <a:gd name="T36" fmla="*/ 0 w 100"/>
                  <a:gd name="T37" fmla="*/ 0 h 119"/>
                  <a:gd name="T38" fmla="*/ 0 w 100"/>
                  <a:gd name="T39" fmla="*/ 0 h 119"/>
                  <a:gd name="T40" fmla="*/ 0 w 100"/>
                  <a:gd name="T41" fmla="*/ 0 h 119"/>
                  <a:gd name="T42" fmla="*/ 0 w 100"/>
                  <a:gd name="T43" fmla="*/ 0 h 119"/>
                  <a:gd name="T44" fmla="*/ 0 w 100"/>
                  <a:gd name="T45" fmla="*/ 0 h 119"/>
                  <a:gd name="T46" fmla="*/ 0 w 100"/>
                  <a:gd name="T47" fmla="*/ 0 h 119"/>
                  <a:gd name="T48" fmla="*/ 0 w 100"/>
                  <a:gd name="T49" fmla="*/ 0 h 119"/>
                  <a:gd name="T50" fmla="*/ 0 w 100"/>
                  <a:gd name="T51" fmla="*/ 0 h 119"/>
                  <a:gd name="T52" fmla="*/ 0 w 100"/>
                  <a:gd name="T53" fmla="*/ 0 h 119"/>
                  <a:gd name="T54" fmla="*/ 0 w 100"/>
                  <a:gd name="T55" fmla="*/ 0 h 119"/>
                  <a:gd name="T56" fmla="*/ 0 w 100"/>
                  <a:gd name="T57" fmla="*/ 0 h 119"/>
                  <a:gd name="T58" fmla="*/ 0 w 100"/>
                  <a:gd name="T59" fmla="*/ 0 h 119"/>
                  <a:gd name="T60" fmla="*/ 0 w 100"/>
                  <a:gd name="T61" fmla="*/ 0 h 119"/>
                  <a:gd name="T62" fmla="*/ 0 w 100"/>
                  <a:gd name="T63" fmla="*/ 0 h 119"/>
                  <a:gd name="T64" fmla="*/ 0 w 100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0"/>
                  <a:gd name="T100" fmla="*/ 0 h 119"/>
                  <a:gd name="T101" fmla="*/ 100 w 100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5" name="Freeform 95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0 w 91"/>
                  <a:gd name="T1" fmla="*/ 0 h 108"/>
                  <a:gd name="T2" fmla="*/ 0 w 91"/>
                  <a:gd name="T3" fmla="*/ 0 h 108"/>
                  <a:gd name="T4" fmla="*/ 0 w 91"/>
                  <a:gd name="T5" fmla="*/ 0 h 108"/>
                  <a:gd name="T6" fmla="*/ 0 w 91"/>
                  <a:gd name="T7" fmla="*/ 0 h 108"/>
                  <a:gd name="T8" fmla="*/ 0 w 91"/>
                  <a:gd name="T9" fmla="*/ 0 h 108"/>
                  <a:gd name="T10" fmla="*/ 0 w 91"/>
                  <a:gd name="T11" fmla="*/ 0 h 108"/>
                  <a:gd name="T12" fmla="*/ 0 w 91"/>
                  <a:gd name="T13" fmla="*/ 0 h 108"/>
                  <a:gd name="T14" fmla="*/ 0 w 91"/>
                  <a:gd name="T15" fmla="*/ 0 h 108"/>
                  <a:gd name="T16" fmla="*/ 0 w 91"/>
                  <a:gd name="T17" fmla="*/ 0 h 108"/>
                  <a:gd name="T18" fmla="*/ 0 w 91"/>
                  <a:gd name="T19" fmla="*/ 0 h 108"/>
                  <a:gd name="T20" fmla="*/ 0 w 91"/>
                  <a:gd name="T21" fmla="*/ 0 h 108"/>
                  <a:gd name="T22" fmla="*/ 0 w 91"/>
                  <a:gd name="T23" fmla="*/ 0 h 108"/>
                  <a:gd name="T24" fmla="*/ 0 w 91"/>
                  <a:gd name="T25" fmla="*/ 0 h 108"/>
                  <a:gd name="T26" fmla="*/ 0 w 91"/>
                  <a:gd name="T27" fmla="*/ 0 h 108"/>
                  <a:gd name="T28" fmla="*/ 0 w 91"/>
                  <a:gd name="T29" fmla="*/ 0 h 108"/>
                  <a:gd name="T30" fmla="*/ 0 w 91"/>
                  <a:gd name="T31" fmla="*/ 0 h 108"/>
                  <a:gd name="T32" fmla="*/ 0 w 91"/>
                  <a:gd name="T33" fmla="*/ 0 h 108"/>
                  <a:gd name="T34" fmla="*/ 0 w 91"/>
                  <a:gd name="T35" fmla="*/ 0 h 108"/>
                  <a:gd name="T36" fmla="*/ 0 w 91"/>
                  <a:gd name="T37" fmla="*/ 0 h 108"/>
                  <a:gd name="T38" fmla="*/ 0 w 91"/>
                  <a:gd name="T39" fmla="*/ 0 h 108"/>
                  <a:gd name="T40" fmla="*/ 0 w 91"/>
                  <a:gd name="T41" fmla="*/ 0 h 108"/>
                  <a:gd name="T42" fmla="*/ 0 w 91"/>
                  <a:gd name="T43" fmla="*/ 0 h 108"/>
                  <a:gd name="T44" fmla="*/ 0 w 91"/>
                  <a:gd name="T45" fmla="*/ 0 h 108"/>
                  <a:gd name="T46" fmla="*/ 0 w 91"/>
                  <a:gd name="T47" fmla="*/ 0 h 108"/>
                  <a:gd name="T48" fmla="*/ 0 w 91"/>
                  <a:gd name="T49" fmla="*/ 0 h 108"/>
                  <a:gd name="T50" fmla="*/ 0 w 91"/>
                  <a:gd name="T51" fmla="*/ 0 h 108"/>
                  <a:gd name="T52" fmla="*/ 0 w 91"/>
                  <a:gd name="T53" fmla="*/ 0 h 108"/>
                  <a:gd name="T54" fmla="*/ 0 w 91"/>
                  <a:gd name="T55" fmla="*/ 0 h 108"/>
                  <a:gd name="T56" fmla="*/ 0 w 91"/>
                  <a:gd name="T57" fmla="*/ 0 h 108"/>
                  <a:gd name="T58" fmla="*/ 0 w 91"/>
                  <a:gd name="T59" fmla="*/ 0 h 108"/>
                  <a:gd name="T60" fmla="*/ 0 w 91"/>
                  <a:gd name="T61" fmla="*/ 0 h 108"/>
                  <a:gd name="T62" fmla="*/ 0 w 91"/>
                  <a:gd name="T63" fmla="*/ 0 h 108"/>
                  <a:gd name="T64" fmla="*/ 0 w 91"/>
                  <a:gd name="T65" fmla="*/ 0 h 10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1"/>
                  <a:gd name="T100" fmla="*/ 0 h 108"/>
                  <a:gd name="T101" fmla="*/ 91 w 91"/>
                  <a:gd name="T102" fmla="*/ 108 h 10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6" name="Freeform 96"/>
              <p:cNvSpPr>
                <a:spLocks noEditPoints="1"/>
              </p:cNvSpPr>
              <p:nvPr/>
            </p:nvSpPr>
            <p:spPr bwMode="auto">
              <a:xfrm>
                <a:off x="1153" y="2650"/>
                <a:ext cx="17" cy="17"/>
              </a:xfrm>
              <a:custGeom>
                <a:avLst/>
                <a:gdLst>
                  <a:gd name="T0" fmla="*/ 0 w 82"/>
                  <a:gd name="T1" fmla="*/ 0 h 97"/>
                  <a:gd name="T2" fmla="*/ 0 w 82"/>
                  <a:gd name="T3" fmla="*/ 0 h 97"/>
                  <a:gd name="T4" fmla="*/ 0 w 82"/>
                  <a:gd name="T5" fmla="*/ 0 h 97"/>
                  <a:gd name="T6" fmla="*/ 0 w 82"/>
                  <a:gd name="T7" fmla="*/ 0 h 97"/>
                  <a:gd name="T8" fmla="*/ 0 w 82"/>
                  <a:gd name="T9" fmla="*/ 0 h 97"/>
                  <a:gd name="T10" fmla="*/ 0 w 82"/>
                  <a:gd name="T11" fmla="*/ 0 h 97"/>
                  <a:gd name="T12" fmla="*/ 0 w 82"/>
                  <a:gd name="T13" fmla="*/ 0 h 97"/>
                  <a:gd name="T14" fmla="*/ 0 w 82"/>
                  <a:gd name="T15" fmla="*/ 0 h 97"/>
                  <a:gd name="T16" fmla="*/ 0 w 82"/>
                  <a:gd name="T17" fmla="*/ 0 h 97"/>
                  <a:gd name="T18" fmla="*/ 0 w 82"/>
                  <a:gd name="T19" fmla="*/ 0 h 97"/>
                  <a:gd name="T20" fmla="*/ 0 w 82"/>
                  <a:gd name="T21" fmla="*/ 0 h 97"/>
                  <a:gd name="T22" fmla="*/ 0 w 82"/>
                  <a:gd name="T23" fmla="*/ 0 h 97"/>
                  <a:gd name="T24" fmla="*/ 0 w 82"/>
                  <a:gd name="T25" fmla="*/ 0 h 97"/>
                  <a:gd name="T26" fmla="*/ 0 w 82"/>
                  <a:gd name="T27" fmla="*/ 0 h 97"/>
                  <a:gd name="T28" fmla="*/ 0 w 82"/>
                  <a:gd name="T29" fmla="*/ 0 h 97"/>
                  <a:gd name="T30" fmla="*/ 0 w 82"/>
                  <a:gd name="T31" fmla="*/ 0 h 97"/>
                  <a:gd name="T32" fmla="*/ 0 w 82"/>
                  <a:gd name="T33" fmla="*/ 0 h 97"/>
                  <a:gd name="T34" fmla="*/ 0 w 82"/>
                  <a:gd name="T35" fmla="*/ 0 h 97"/>
                  <a:gd name="T36" fmla="*/ 0 w 82"/>
                  <a:gd name="T37" fmla="*/ 0 h 97"/>
                  <a:gd name="T38" fmla="*/ 0 w 82"/>
                  <a:gd name="T39" fmla="*/ 0 h 97"/>
                  <a:gd name="T40" fmla="*/ 0 w 82"/>
                  <a:gd name="T41" fmla="*/ 0 h 97"/>
                  <a:gd name="T42" fmla="*/ 0 w 82"/>
                  <a:gd name="T43" fmla="*/ 0 h 97"/>
                  <a:gd name="T44" fmla="*/ 0 w 82"/>
                  <a:gd name="T45" fmla="*/ 0 h 97"/>
                  <a:gd name="T46" fmla="*/ 0 w 82"/>
                  <a:gd name="T47" fmla="*/ 0 h 97"/>
                  <a:gd name="T48" fmla="*/ 0 w 82"/>
                  <a:gd name="T49" fmla="*/ 0 h 97"/>
                  <a:gd name="T50" fmla="*/ 0 w 82"/>
                  <a:gd name="T51" fmla="*/ 0 h 97"/>
                  <a:gd name="T52" fmla="*/ 0 w 82"/>
                  <a:gd name="T53" fmla="*/ 0 h 97"/>
                  <a:gd name="T54" fmla="*/ 0 w 82"/>
                  <a:gd name="T55" fmla="*/ 0 h 97"/>
                  <a:gd name="T56" fmla="*/ 0 w 82"/>
                  <a:gd name="T57" fmla="*/ 0 h 97"/>
                  <a:gd name="T58" fmla="*/ 0 w 82"/>
                  <a:gd name="T59" fmla="*/ 0 h 97"/>
                  <a:gd name="T60" fmla="*/ 0 w 82"/>
                  <a:gd name="T61" fmla="*/ 0 h 97"/>
                  <a:gd name="T62" fmla="*/ 0 w 82"/>
                  <a:gd name="T63" fmla="*/ 0 h 97"/>
                  <a:gd name="T64" fmla="*/ 0 w 82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"/>
                  <a:gd name="T100" fmla="*/ 0 h 97"/>
                  <a:gd name="T101" fmla="*/ 82 w 82"/>
                  <a:gd name="T102" fmla="*/ 97 h 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7" name="Freeform 97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0 w 73"/>
                  <a:gd name="T1" fmla="*/ 0 h 86"/>
                  <a:gd name="T2" fmla="*/ 0 w 73"/>
                  <a:gd name="T3" fmla="*/ 0 h 86"/>
                  <a:gd name="T4" fmla="*/ 0 w 73"/>
                  <a:gd name="T5" fmla="*/ 0 h 86"/>
                  <a:gd name="T6" fmla="*/ 0 w 73"/>
                  <a:gd name="T7" fmla="*/ 0 h 86"/>
                  <a:gd name="T8" fmla="*/ 0 w 73"/>
                  <a:gd name="T9" fmla="*/ 0 h 86"/>
                  <a:gd name="T10" fmla="*/ 0 w 73"/>
                  <a:gd name="T11" fmla="*/ 0 h 86"/>
                  <a:gd name="T12" fmla="*/ 0 w 73"/>
                  <a:gd name="T13" fmla="*/ 0 h 86"/>
                  <a:gd name="T14" fmla="*/ 0 w 73"/>
                  <a:gd name="T15" fmla="*/ 0 h 86"/>
                  <a:gd name="T16" fmla="*/ 0 w 73"/>
                  <a:gd name="T17" fmla="*/ 0 h 86"/>
                  <a:gd name="T18" fmla="*/ 0 w 73"/>
                  <a:gd name="T19" fmla="*/ 0 h 86"/>
                  <a:gd name="T20" fmla="*/ 0 w 73"/>
                  <a:gd name="T21" fmla="*/ 0 h 86"/>
                  <a:gd name="T22" fmla="*/ 0 w 73"/>
                  <a:gd name="T23" fmla="*/ 0 h 86"/>
                  <a:gd name="T24" fmla="*/ 0 w 73"/>
                  <a:gd name="T25" fmla="*/ 0 h 86"/>
                  <a:gd name="T26" fmla="*/ 0 w 73"/>
                  <a:gd name="T27" fmla="*/ 0 h 86"/>
                  <a:gd name="T28" fmla="*/ 0 w 73"/>
                  <a:gd name="T29" fmla="*/ 0 h 86"/>
                  <a:gd name="T30" fmla="*/ 0 w 73"/>
                  <a:gd name="T31" fmla="*/ 0 h 86"/>
                  <a:gd name="T32" fmla="*/ 0 w 73"/>
                  <a:gd name="T33" fmla="*/ 0 h 86"/>
                  <a:gd name="T34" fmla="*/ 0 w 73"/>
                  <a:gd name="T35" fmla="*/ 0 h 86"/>
                  <a:gd name="T36" fmla="*/ 0 w 73"/>
                  <a:gd name="T37" fmla="*/ 0 h 86"/>
                  <a:gd name="T38" fmla="*/ 0 w 73"/>
                  <a:gd name="T39" fmla="*/ 0 h 86"/>
                  <a:gd name="T40" fmla="*/ 0 w 73"/>
                  <a:gd name="T41" fmla="*/ 0 h 86"/>
                  <a:gd name="T42" fmla="*/ 0 w 73"/>
                  <a:gd name="T43" fmla="*/ 0 h 86"/>
                  <a:gd name="T44" fmla="*/ 0 w 73"/>
                  <a:gd name="T45" fmla="*/ 0 h 86"/>
                  <a:gd name="T46" fmla="*/ 0 w 73"/>
                  <a:gd name="T47" fmla="*/ 0 h 86"/>
                  <a:gd name="T48" fmla="*/ 0 w 73"/>
                  <a:gd name="T49" fmla="*/ 0 h 86"/>
                  <a:gd name="T50" fmla="*/ 0 w 73"/>
                  <a:gd name="T51" fmla="*/ 0 h 86"/>
                  <a:gd name="T52" fmla="*/ 0 w 73"/>
                  <a:gd name="T53" fmla="*/ 0 h 86"/>
                  <a:gd name="T54" fmla="*/ 0 w 73"/>
                  <a:gd name="T55" fmla="*/ 0 h 86"/>
                  <a:gd name="T56" fmla="*/ 0 w 73"/>
                  <a:gd name="T57" fmla="*/ 0 h 86"/>
                  <a:gd name="T58" fmla="*/ 0 w 73"/>
                  <a:gd name="T59" fmla="*/ 0 h 86"/>
                  <a:gd name="T60" fmla="*/ 0 w 73"/>
                  <a:gd name="T61" fmla="*/ 0 h 86"/>
                  <a:gd name="T62" fmla="*/ 0 w 73"/>
                  <a:gd name="T63" fmla="*/ 0 h 86"/>
                  <a:gd name="T64" fmla="*/ 0 w 73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3"/>
                  <a:gd name="T100" fmla="*/ 0 h 86"/>
                  <a:gd name="T101" fmla="*/ 73 w 73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8" name="Freeform 98"/>
              <p:cNvSpPr>
                <a:spLocks noEditPoints="1"/>
              </p:cNvSpPr>
              <p:nvPr/>
            </p:nvSpPr>
            <p:spPr bwMode="auto">
              <a:xfrm>
                <a:off x="1155" y="2650"/>
                <a:ext cx="13" cy="13"/>
              </a:xfrm>
              <a:custGeom>
                <a:avLst/>
                <a:gdLst>
                  <a:gd name="T0" fmla="*/ 0 w 64"/>
                  <a:gd name="T1" fmla="*/ 0 h 76"/>
                  <a:gd name="T2" fmla="*/ 0 w 64"/>
                  <a:gd name="T3" fmla="*/ 0 h 76"/>
                  <a:gd name="T4" fmla="*/ 0 w 64"/>
                  <a:gd name="T5" fmla="*/ 0 h 76"/>
                  <a:gd name="T6" fmla="*/ 0 w 64"/>
                  <a:gd name="T7" fmla="*/ 0 h 76"/>
                  <a:gd name="T8" fmla="*/ 0 w 64"/>
                  <a:gd name="T9" fmla="*/ 0 h 76"/>
                  <a:gd name="T10" fmla="*/ 0 w 64"/>
                  <a:gd name="T11" fmla="*/ 0 h 76"/>
                  <a:gd name="T12" fmla="*/ 0 w 64"/>
                  <a:gd name="T13" fmla="*/ 0 h 76"/>
                  <a:gd name="T14" fmla="*/ 0 w 64"/>
                  <a:gd name="T15" fmla="*/ 0 h 76"/>
                  <a:gd name="T16" fmla="*/ 0 w 64"/>
                  <a:gd name="T17" fmla="*/ 0 h 76"/>
                  <a:gd name="T18" fmla="*/ 0 w 64"/>
                  <a:gd name="T19" fmla="*/ 0 h 76"/>
                  <a:gd name="T20" fmla="*/ 0 w 64"/>
                  <a:gd name="T21" fmla="*/ 0 h 76"/>
                  <a:gd name="T22" fmla="*/ 0 w 64"/>
                  <a:gd name="T23" fmla="*/ 0 h 76"/>
                  <a:gd name="T24" fmla="*/ 0 w 64"/>
                  <a:gd name="T25" fmla="*/ 0 h 76"/>
                  <a:gd name="T26" fmla="*/ 0 w 64"/>
                  <a:gd name="T27" fmla="*/ 0 h 76"/>
                  <a:gd name="T28" fmla="*/ 0 w 64"/>
                  <a:gd name="T29" fmla="*/ 0 h 76"/>
                  <a:gd name="T30" fmla="*/ 0 w 64"/>
                  <a:gd name="T31" fmla="*/ 0 h 76"/>
                  <a:gd name="T32" fmla="*/ 0 w 64"/>
                  <a:gd name="T33" fmla="*/ 0 h 76"/>
                  <a:gd name="T34" fmla="*/ 0 w 64"/>
                  <a:gd name="T35" fmla="*/ 0 h 76"/>
                  <a:gd name="T36" fmla="*/ 0 w 64"/>
                  <a:gd name="T37" fmla="*/ 0 h 76"/>
                  <a:gd name="T38" fmla="*/ 0 w 64"/>
                  <a:gd name="T39" fmla="*/ 0 h 76"/>
                  <a:gd name="T40" fmla="*/ 0 w 64"/>
                  <a:gd name="T41" fmla="*/ 0 h 76"/>
                  <a:gd name="T42" fmla="*/ 0 w 64"/>
                  <a:gd name="T43" fmla="*/ 0 h 76"/>
                  <a:gd name="T44" fmla="*/ 0 w 64"/>
                  <a:gd name="T45" fmla="*/ 0 h 76"/>
                  <a:gd name="T46" fmla="*/ 0 w 64"/>
                  <a:gd name="T47" fmla="*/ 0 h 76"/>
                  <a:gd name="T48" fmla="*/ 0 w 64"/>
                  <a:gd name="T49" fmla="*/ 0 h 76"/>
                  <a:gd name="T50" fmla="*/ 0 w 64"/>
                  <a:gd name="T51" fmla="*/ 0 h 76"/>
                  <a:gd name="T52" fmla="*/ 0 w 64"/>
                  <a:gd name="T53" fmla="*/ 0 h 76"/>
                  <a:gd name="T54" fmla="*/ 0 w 64"/>
                  <a:gd name="T55" fmla="*/ 0 h 76"/>
                  <a:gd name="T56" fmla="*/ 0 w 64"/>
                  <a:gd name="T57" fmla="*/ 0 h 76"/>
                  <a:gd name="T58" fmla="*/ 0 w 64"/>
                  <a:gd name="T59" fmla="*/ 0 h 76"/>
                  <a:gd name="T60" fmla="*/ 0 w 64"/>
                  <a:gd name="T61" fmla="*/ 0 h 76"/>
                  <a:gd name="T62" fmla="*/ 0 w 64"/>
                  <a:gd name="T63" fmla="*/ 0 h 76"/>
                  <a:gd name="T64" fmla="*/ 0 w 64"/>
                  <a:gd name="T65" fmla="*/ 0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76"/>
                  <a:gd name="T101" fmla="*/ 64 w 64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" name="Freeform 99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0 w 54"/>
                  <a:gd name="T1" fmla="*/ 0 h 65"/>
                  <a:gd name="T2" fmla="*/ 0 w 54"/>
                  <a:gd name="T3" fmla="*/ 0 h 65"/>
                  <a:gd name="T4" fmla="*/ 0 w 54"/>
                  <a:gd name="T5" fmla="*/ 0 h 65"/>
                  <a:gd name="T6" fmla="*/ 0 w 54"/>
                  <a:gd name="T7" fmla="*/ 0 h 65"/>
                  <a:gd name="T8" fmla="*/ 0 w 54"/>
                  <a:gd name="T9" fmla="*/ 0 h 65"/>
                  <a:gd name="T10" fmla="*/ 0 w 54"/>
                  <a:gd name="T11" fmla="*/ 0 h 65"/>
                  <a:gd name="T12" fmla="*/ 0 w 54"/>
                  <a:gd name="T13" fmla="*/ 0 h 65"/>
                  <a:gd name="T14" fmla="*/ 0 w 54"/>
                  <a:gd name="T15" fmla="*/ 0 h 65"/>
                  <a:gd name="T16" fmla="*/ 0 w 54"/>
                  <a:gd name="T17" fmla="*/ 0 h 65"/>
                  <a:gd name="T18" fmla="*/ 0 w 54"/>
                  <a:gd name="T19" fmla="*/ 0 h 65"/>
                  <a:gd name="T20" fmla="*/ 0 w 54"/>
                  <a:gd name="T21" fmla="*/ 0 h 65"/>
                  <a:gd name="T22" fmla="*/ 0 w 54"/>
                  <a:gd name="T23" fmla="*/ 0 h 65"/>
                  <a:gd name="T24" fmla="*/ 0 w 54"/>
                  <a:gd name="T25" fmla="*/ 0 h 65"/>
                  <a:gd name="T26" fmla="*/ 0 w 54"/>
                  <a:gd name="T27" fmla="*/ 0 h 65"/>
                  <a:gd name="T28" fmla="*/ 0 w 54"/>
                  <a:gd name="T29" fmla="*/ 0 h 65"/>
                  <a:gd name="T30" fmla="*/ 0 w 54"/>
                  <a:gd name="T31" fmla="*/ 0 h 65"/>
                  <a:gd name="T32" fmla="*/ 0 w 54"/>
                  <a:gd name="T33" fmla="*/ 0 h 65"/>
                  <a:gd name="T34" fmla="*/ 0 w 54"/>
                  <a:gd name="T35" fmla="*/ 0 h 65"/>
                  <a:gd name="T36" fmla="*/ 0 w 54"/>
                  <a:gd name="T37" fmla="*/ 0 h 65"/>
                  <a:gd name="T38" fmla="*/ 0 w 54"/>
                  <a:gd name="T39" fmla="*/ 0 h 65"/>
                  <a:gd name="T40" fmla="*/ 0 w 54"/>
                  <a:gd name="T41" fmla="*/ 0 h 65"/>
                  <a:gd name="T42" fmla="*/ 0 w 54"/>
                  <a:gd name="T43" fmla="*/ 0 h 65"/>
                  <a:gd name="T44" fmla="*/ 0 w 54"/>
                  <a:gd name="T45" fmla="*/ 0 h 65"/>
                  <a:gd name="T46" fmla="*/ 0 w 54"/>
                  <a:gd name="T47" fmla="*/ 0 h 65"/>
                  <a:gd name="T48" fmla="*/ 0 w 54"/>
                  <a:gd name="T49" fmla="*/ 0 h 65"/>
                  <a:gd name="T50" fmla="*/ 0 w 54"/>
                  <a:gd name="T51" fmla="*/ 0 h 65"/>
                  <a:gd name="T52" fmla="*/ 0 w 54"/>
                  <a:gd name="T53" fmla="*/ 0 h 65"/>
                  <a:gd name="T54" fmla="*/ 0 w 54"/>
                  <a:gd name="T55" fmla="*/ 0 h 65"/>
                  <a:gd name="T56" fmla="*/ 0 w 54"/>
                  <a:gd name="T57" fmla="*/ 0 h 65"/>
                  <a:gd name="T58" fmla="*/ 0 w 54"/>
                  <a:gd name="T59" fmla="*/ 0 h 65"/>
                  <a:gd name="T60" fmla="*/ 0 w 54"/>
                  <a:gd name="T61" fmla="*/ 0 h 65"/>
                  <a:gd name="T62" fmla="*/ 0 w 54"/>
                  <a:gd name="T63" fmla="*/ 0 h 65"/>
                  <a:gd name="T64" fmla="*/ 0 w 54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65"/>
                  <a:gd name="T101" fmla="*/ 54 w 54"/>
                  <a:gd name="T102" fmla="*/ 65 h 6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0" name="Freeform 100"/>
              <p:cNvSpPr>
                <a:spLocks noEditPoints="1"/>
              </p:cNvSpPr>
              <p:nvPr/>
            </p:nvSpPr>
            <p:spPr bwMode="auto">
              <a:xfrm>
                <a:off x="1159" y="2652"/>
                <a:ext cx="9" cy="9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0 h 54"/>
                  <a:gd name="T4" fmla="*/ 0 w 45"/>
                  <a:gd name="T5" fmla="*/ 0 h 54"/>
                  <a:gd name="T6" fmla="*/ 0 w 45"/>
                  <a:gd name="T7" fmla="*/ 0 h 54"/>
                  <a:gd name="T8" fmla="*/ 0 w 45"/>
                  <a:gd name="T9" fmla="*/ 0 h 54"/>
                  <a:gd name="T10" fmla="*/ 0 w 45"/>
                  <a:gd name="T11" fmla="*/ 0 h 54"/>
                  <a:gd name="T12" fmla="*/ 0 w 45"/>
                  <a:gd name="T13" fmla="*/ 0 h 54"/>
                  <a:gd name="T14" fmla="*/ 0 w 45"/>
                  <a:gd name="T15" fmla="*/ 0 h 54"/>
                  <a:gd name="T16" fmla="*/ 0 w 45"/>
                  <a:gd name="T17" fmla="*/ 0 h 54"/>
                  <a:gd name="T18" fmla="*/ 0 w 45"/>
                  <a:gd name="T19" fmla="*/ 0 h 54"/>
                  <a:gd name="T20" fmla="*/ 0 w 45"/>
                  <a:gd name="T21" fmla="*/ 0 h 54"/>
                  <a:gd name="T22" fmla="*/ 0 w 45"/>
                  <a:gd name="T23" fmla="*/ 0 h 54"/>
                  <a:gd name="T24" fmla="*/ 0 w 45"/>
                  <a:gd name="T25" fmla="*/ 0 h 54"/>
                  <a:gd name="T26" fmla="*/ 0 w 45"/>
                  <a:gd name="T27" fmla="*/ 0 h 54"/>
                  <a:gd name="T28" fmla="*/ 0 w 45"/>
                  <a:gd name="T29" fmla="*/ 0 h 54"/>
                  <a:gd name="T30" fmla="*/ 0 w 45"/>
                  <a:gd name="T31" fmla="*/ 0 h 54"/>
                  <a:gd name="T32" fmla="*/ 0 w 45"/>
                  <a:gd name="T33" fmla="*/ 0 h 54"/>
                  <a:gd name="T34" fmla="*/ 0 w 45"/>
                  <a:gd name="T35" fmla="*/ 0 h 54"/>
                  <a:gd name="T36" fmla="*/ 0 w 45"/>
                  <a:gd name="T37" fmla="*/ 0 h 54"/>
                  <a:gd name="T38" fmla="*/ 0 w 45"/>
                  <a:gd name="T39" fmla="*/ 0 h 54"/>
                  <a:gd name="T40" fmla="*/ 0 w 45"/>
                  <a:gd name="T41" fmla="*/ 0 h 54"/>
                  <a:gd name="T42" fmla="*/ 0 w 45"/>
                  <a:gd name="T43" fmla="*/ 0 h 54"/>
                  <a:gd name="T44" fmla="*/ 0 w 45"/>
                  <a:gd name="T45" fmla="*/ 0 h 54"/>
                  <a:gd name="T46" fmla="*/ 0 w 45"/>
                  <a:gd name="T47" fmla="*/ 0 h 54"/>
                  <a:gd name="T48" fmla="*/ 0 w 45"/>
                  <a:gd name="T49" fmla="*/ 0 h 54"/>
                  <a:gd name="T50" fmla="*/ 0 w 45"/>
                  <a:gd name="T51" fmla="*/ 0 h 54"/>
                  <a:gd name="T52" fmla="*/ 0 w 45"/>
                  <a:gd name="T53" fmla="*/ 0 h 54"/>
                  <a:gd name="T54" fmla="*/ 0 w 45"/>
                  <a:gd name="T55" fmla="*/ 0 h 54"/>
                  <a:gd name="T56" fmla="*/ 0 w 45"/>
                  <a:gd name="T57" fmla="*/ 0 h 54"/>
                  <a:gd name="T58" fmla="*/ 0 w 45"/>
                  <a:gd name="T59" fmla="*/ 0 h 54"/>
                  <a:gd name="T60" fmla="*/ 0 w 45"/>
                  <a:gd name="T61" fmla="*/ 0 h 54"/>
                  <a:gd name="T62" fmla="*/ 0 w 45"/>
                  <a:gd name="T63" fmla="*/ 0 h 54"/>
                  <a:gd name="T64" fmla="*/ 0 w 45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5"/>
                  <a:gd name="T100" fmla="*/ 0 h 54"/>
                  <a:gd name="T101" fmla="*/ 45 w 45"/>
                  <a:gd name="T102" fmla="*/ 54 h 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1" name="Freeform 101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0 w 36"/>
                  <a:gd name="T1" fmla="*/ 0 h 43"/>
                  <a:gd name="T2" fmla="*/ 0 w 36"/>
                  <a:gd name="T3" fmla="*/ 0 h 43"/>
                  <a:gd name="T4" fmla="*/ 0 w 36"/>
                  <a:gd name="T5" fmla="*/ 0 h 43"/>
                  <a:gd name="T6" fmla="*/ 0 w 36"/>
                  <a:gd name="T7" fmla="*/ 0 h 43"/>
                  <a:gd name="T8" fmla="*/ 0 w 36"/>
                  <a:gd name="T9" fmla="*/ 0 h 43"/>
                  <a:gd name="T10" fmla="*/ 0 w 36"/>
                  <a:gd name="T11" fmla="*/ 0 h 43"/>
                  <a:gd name="T12" fmla="*/ 0 w 36"/>
                  <a:gd name="T13" fmla="*/ 0 h 43"/>
                  <a:gd name="T14" fmla="*/ 0 w 36"/>
                  <a:gd name="T15" fmla="*/ 0 h 43"/>
                  <a:gd name="T16" fmla="*/ 0 w 36"/>
                  <a:gd name="T17" fmla="*/ 0 h 43"/>
                  <a:gd name="T18" fmla="*/ 0 w 36"/>
                  <a:gd name="T19" fmla="*/ 0 h 43"/>
                  <a:gd name="T20" fmla="*/ 0 w 36"/>
                  <a:gd name="T21" fmla="*/ 0 h 43"/>
                  <a:gd name="T22" fmla="*/ 0 w 36"/>
                  <a:gd name="T23" fmla="*/ 0 h 43"/>
                  <a:gd name="T24" fmla="*/ 0 w 36"/>
                  <a:gd name="T25" fmla="*/ 0 h 43"/>
                  <a:gd name="T26" fmla="*/ 0 w 36"/>
                  <a:gd name="T27" fmla="*/ 0 h 43"/>
                  <a:gd name="T28" fmla="*/ 0 w 36"/>
                  <a:gd name="T29" fmla="*/ 0 h 43"/>
                  <a:gd name="T30" fmla="*/ 0 w 36"/>
                  <a:gd name="T31" fmla="*/ 0 h 43"/>
                  <a:gd name="T32" fmla="*/ 0 w 36"/>
                  <a:gd name="T33" fmla="*/ 0 h 43"/>
                  <a:gd name="T34" fmla="*/ 0 w 36"/>
                  <a:gd name="T35" fmla="*/ 0 h 43"/>
                  <a:gd name="T36" fmla="*/ 0 w 36"/>
                  <a:gd name="T37" fmla="*/ 0 h 43"/>
                  <a:gd name="T38" fmla="*/ 0 w 36"/>
                  <a:gd name="T39" fmla="*/ 0 h 43"/>
                  <a:gd name="T40" fmla="*/ 0 w 36"/>
                  <a:gd name="T41" fmla="*/ 0 h 43"/>
                  <a:gd name="T42" fmla="*/ 0 w 36"/>
                  <a:gd name="T43" fmla="*/ 0 h 43"/>
                  <a:gd name="T44" fmla="*/ 0 w 36"/>
                  <a:gd name="T45" fmla="*/ 0 h 43"/>
                  <a:gd name="T46" fmla="*/ 0 w 36"/>
                  <a:gd name="T47" fmla="*/ 0 h 43"/>
                  <a:gd name="T48" fmla="*/ 0 w 36"/>
                  <a:gd name="T49" fmla="*/ 0 h 43"/>
                  <a:gd name="T50" fmla="*/ 0 w 36"/>
                  <a:gd name="T51" fmla="*/ 0 h 43"/>
                  <a:gd name="T52" fmla="*/ 0 w 36"/>
                  <a:gd name="T53" fmla="*/ 0 h 43"/>
                  <a:gd name="T54" fmla="*/ 0 w 36"/>
                  <a:gd name="T55" fmla="*/ 0 h 43"/>
                  <a:gd name="T56" fmla="*/ 0 w 36"/>
                  <a:gd name="T57" fmla="*/ 0 h 43"/>
                  <a:gd name="T58" fmla="*/ 0 w 36"/>
                  <a:gd name="T59" fmla="*/ 0 h 43"/>
                  <a:gd name="T60" fmla="*/ 0 w 36"/>
                  <a:gd name="T61" fmla="*/ 0 h 43"/>
                  <a:gd name="T62" fmla="*/ 0 w 36"/>
                  <a:gd name="T63" fmla="*/ 0 h 43"/>
                  <a:gd name="T64" fmla="*/ 0 w 36"/>
                  <a:gd name="T65" fmla="*/ 0 h 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43"/>
                  <a:gd name="T101" fmla="*/ 36 w 36"/>
                  <a:gd name="T102" fmla="*/ 43 h 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2" name="Freeform 102"/>
              <p:cNvSpPr/>
              <p:nvPr/>
            </p:nvSpPr>
            <p:spPr bwMode="auto">
              <a:xfrm>
                <a:off x="1159" y="2656"/>
                <a:ext cx="5" cy="5"/>
              </a:xfrm>
              <a:custGeom>
                <a:avLst/>
                <a:gdLst>
                  <a:gd name="T0" fmla="*/ 0 w 27"/>
                  <a:gd name="T1" fmla="*/ 0 h 32"/>
                  <a:gd name="T2" fmla="*/ 0 w 27"/>
                  <a:gd name="T3" fmla="*/ 0 h 32"/>
                  <a:gd name="T4" fmla="*/ 0 w 27"/>
                  <a:gd name="T5" fmla="*/ 0 h 32"/>
                  <a:gd name="T6" fmla="*/ 0 w 27"/>
                  <a:gd name="T7" fmla="*/ 0 h 32"/>
                  <a:gd name="T8" fmla="*/ 0 w 27"/>
                  <a:gd name="T9" fmla="*/ 0 h 32"/>
                  <a:gd name="T10" fmla="*/ 0 w 27"/>
                  <a:gd name="T11" fmla="*/ 0 h 32"/>
                  <a:gd name="T12" fmla="*/ 0 w 27"/>
                  <a:gd name="T13" fmla="*/ 0 h 32"/>
                  <a:gd name="T14" fmla="*/ 0 w 27"/>
                  <a:gd name="T15" fmla="*/ 0 h 32"/>
                  <a:gd name="T16" fmla="*/ 0 w 27"/>
                  <a:gd name="T17" fmla="*/ 0 h 32"/>
                  <a:gd name="T18" fmla="*/ 0 w 27"/>
                  <a:gd name="T19" fmla="*/ 0 h 32"/>
                  <a:gd name="T20" fmla="*/ 0 w 27"/>
                  <a:gd name="T21" fmla="*/ 0 h 32"/>
                  <a:gd name="T22" fmla="*/ 0 w 27"/>
                  <a:gd name="T23" fmla="*/ 0 h 32"/>
                  <a:gd name="T24" fmla="*/ 0 w 27"/>
                  <a:gd name="T25" fmla="*/ 0 h 32"/>
                  <a:gd name="T26" fmla="*/ 0 w 27"/>
                  <a:gd name="T27" fmla="*/ 0 h 32"/>
                  <a:gd name="T28" fmla="*/ 0 w 27"/>
                  <a:gd name="T29" fmla="*/ 0 h 32"/>
                  <a:gd name="T30" fmla="*/ 0 w 27"/>
                  <a:gd name="T31" fmla="*/ 0 h 32"/>
                  <a:gd name="T32" fmla="*/ 0 w 27"/>
                  <a:gd name="T33" fmla="*/ 0 h 32"/>
                  <a:gd name="T34" fmla="*/ 0 w 27"/>
                  <a:gd name="T35" fmla="*/ 0 h 32"/>
                  <a:gd name="T36" fmla="*/ 0 w 27"/>
                  <a:gd name="T37" fmla="*/ 0 h 32"/>
                  <a:gd name="T38" fmla="*/ 0 w 27"/>
                  <a:gd name="T39" fmla="*/ 0 h 32"/>
                  <a:gd name="T40" fmla="*/ 0 w 27"/>
                  <a:gd name="T41" fmla="*/ 0 h 32"/>
                  <a:gd name="T42" fmla="*/ 0 w 27"/>
                  <a:gd name="T43" fmla="*/ 0 h 32"/>
                  <a:gd name="T44" fmla="*/ 0 w 27"/>
                  <a:gd name="T45" fmla="*/ 0 h 32"/>
                  <a:gd name="T46" fmla="*/ 0 w 27"/>
                  <a:gd name="T47" fmla="*/ 0 h 32"/>
                  <a:gd name="T48" fmla="*/ 0 w 27"/>
                  <a:gd name="T49" fmla="*/ 0 h 32"/>
                  <a:gd name="T50" fmla="*/ 0 w 27"/>
                  <a:gd name="T51" fmla="*/ 0 h 32"/>
                  <a:gd name="T52" fmla="*/ 0 w 27"/>
                  <a:gd name="T53" fmla="*/ 0 h 32"/>
                  <a:gd name="T54" fmla="*/ 0 w 27"/>
                  <a:gd name="T55" fmla="*/ 0 h 32"/>
                  <a:gd name="T56" fmla="*/ 0 w 27"/>
                  <a:gd name="T57" fmla="*/ 0 h 32"/>
                  <a:gd name="T58" fmla="*/ 0 w 27"/>
                  <a:gd name="T59" fmla="*/ 0 h 32"/>
                  <a:gd name="T60" fmla="*/ 0 w 27"/>
                  <a:gd name="T61" fmla="*/ 0 h 32"/>
                  <a:gd name="T62" fmla="*/ 0 w 27"/>
                  <a:gd name="T63" fmla="*/ 0 h 32"/>
                  <a:gd name="T64" fmla="*/ 0 w 27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32"/>
                  <a:gd name="T101" fmla="*/ 27 w 27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3" name="Freeform 103"/>
              <p:cNvSpPr/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w 18"/>
                  <a:gd name="T19" fmla="*/ 0 h 22"/>
                  <a:gd name="T20" fmla="*/ 0 w 18"/>
                  <a:gd name="T21" fmla="*/ 0 h 22"/>
                  <a:gd name="T22" fmla="*/ 0 w 18"/>
                  <a:gd name="T23" fmla="*/ 0 h 22"/>
                  <a:gd name="T24" fmla="*/ 0 w 18"/>
                  <a:gd name="T25" fmla="*/ 0 h 22"/>
                  <a:gd name="T26" fmla="*/ 0 w 18"/>
                  <a:gd name="T27" fmla="*/ 0 h 22"/>
                  <a:gd name="T28" fmla="*/ 0 w 18"/>
                  <a:gd name="T29" fmla="*/ 0 h 22"/>
                  <a:gd name="T30" fmla="*/ 0 w 18"/>
                  <a:gd name="T31" fmla="*/ 0 h 22"/>
                  <a:gd name="T32" fmla="*/ 0 w 18"/>
                  <a:gd name="T33" fmla="*/ 0 h 22"/>
                  <a:gd name="T34" fmla="*/ 0 w 18"/>
                  <a:gd name="T35" fmla="*/ 0 h 22"/>
                  <a:gd name="T36" fmla="*/ 0 w 18"/>
                  <a:gd name="T37" fmla="*/ 0 h 22"/>
                  <a:gd name="T38" fmla="*/ 0 w 18"/>
                  <a:gd name="T39" fmla="*/ 0 h 22"/>
                  <a:gd name="T40" fmla="*/ 0 w 18"/>
                  <a:gd name="T41" fmla="*/ 0 h 22"/>
                  <a:gd name="T42" fmla="*/ 0 w 18"/>
                  <a:gd name="T43" fmla="*/ 0 h 22"/>
                  <a:gd name="T44" fmla="*/ 0 w 18"/>
                  <a:gd name="T45" fmla="*/ 0 h 22"/>
                  <a:gd name="T46" fmla="*/ 0 w 18"/>
                  <a:gd name="T47" fmla="*/ 0 h 22"/>
                  <a:gd name="T48" fmla="*/ 0 w 18"/>
                  <a:gd name="T49" fmla="*/ 0 h 22"/>
                  <a:gd name="T50" fmla="*/ 0 w 18"/>
                  <a:gd name="T51" fmla="*/ 0 h 22"/>
                  <a:gd name="T52" fmla="*/ 0 w 18"/>
                  <a:gd name="T53" fmla="*/ 0 h 22"/>
                  <a:gd name="T54" fmla="*/ 0 w 18"/>
                  <a:gd name="T55" fmla="*/ 0 h 22"/>
                  <a:gd name="T56" fmla="*/ 0 w 18"/>
                  <a:gd name="T57" fmla="*/ 0 h 22"/>
                  <a:gd name="T58" fmla="*/ 0 w 18"/>
                  <a:gd name="T59" fmla="*/ 0 h 22"/>
                  <a:gd name="T60" fmla="*/ 0 w 18"/>
                  <a:gd name="T61" fmla="*/ 0 h 22"/>
                  <a:gd name="T62" fmla="*/ 0 w 18"/>
                  <a:gd name="T63" fmla="*/ 0 h 22"/>
                  <a:gd name="T64" fmla="*/ 0 w 18"/>
                  <a:gd name="T65" fmla="*/ 0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22"/>
                  <a:gd name="T101" fmla="*/ 18 w 18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4" name="Freeform 104"/>
              <p:cNvSpPr/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w 9"/>
                  <a:gd name="T13" fmla="*/ 0 h 11"/>
                  <a:gd name="T14" fmla="*/ 0 w 9"/>
                  <a:gd name="T15" fmla="*/ 0 h 11"/>
                  <a:gd name="T16" fmla="*/ 0 w 9"/>
                  <a:gd name="T17" fmla="*/ 0 h 11"/>
                  <a:gd name="T18" fmla="*/ 0 w 9"/>
                  <a:gd name="T19" fmla="*/ 0 h 11"/>
                  <a:gd name="T20" fmla="*/ 0 w 9"/>
                  <a:gd name="T21" fmla="*/ 0 h 11"/>
                  <a:gd name="T22" fmla="*/ 0 w 9"/>
                  <a:gd name="T23" fmla="*/ 0 h 11"/>
                  <a:gd name="T24" fmla="*/ 0 w 9"/>
                  <a:gd name="T25" fmla="*/ 0 h 11"/>
                  <a:gd name="T26" fmla="*/ 0 w 9"/>
                  <a:gd name="T27" fmla="*/ 0 h 11"/>
                  <a:gd name="T28" fmla="*/ 0 w 9"/>
                  <a:gd name="T29" fmla="*/ 0 h 11"/>
                  <a:gd name="T30" fmla="*/ 0 w 9"/>
                  <a:gd name="T31" fmla="*/ 0 h 11"/>
                  <a:gd name="T32" fmla="*/ 0 w 9"/>
                  <a:gd name="T33" fmla="*/ 0 h 11"/>
                  <a:gd name="T34" fmla="*/ 0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  <a:gd name="T40" fmla="*/ 0 w 9"/>
                  <a:gd name="T41" fmla="*/ 0 h 11"/>
                  <a:gd name="T42" fmla="*/ 0 w 9"/>
                  <a:gd name="T43" fmla="*/ 0 h 11"/>
                  <a:gd name="T44" fmla="*/ 0 w 9"/>
                  <a:gd name="T45" fmla="*/ 0 h 11"/>
                  <a:gd name="T46" fmla="*/ 0 w 9"/>
                  <a:gd name="T47" fmla="*/ 0 h 11"/>
                  <a:gd name="T48" fmla="*/ 0 w 9"/>
                  <a:gd name="T49" fmla="*/ 0 h 11"/>
                  <a:gd name="T50" fmla="*/ 0 w 9"/>
                  <a:gd name="T51" fmla="*/ 0 h 11"/>
                  <a:gd name="T52" fmla="*/ 0 w 9"/>
                  <a:gd name="T53" fmla="*/ 0 h 11"/>
                  <a:gd name="T54" fmla="*/ 0 w 9"/>
                  <a:gd name="T55" fmla="*/ 0 h 11"/>
                  <a:gd name="T56" fmla="*/ 0 w 9"/>
                  <a:gd name="T57" fmla="*/ 0 h 11"/>
                  <a:gd name="T58" fmla="*/ 0 w 9"/>
                  <a:gd name="T59" fmla="*/ 0 h 11"/>
                  <a:gd name="T60" fmla="*/ 0 w 9"/>
                  <a:gd name="T61" fmla="*/ 0 h 11"/>
                  <a:gd name="T62" fmla="*/ 0 w 9"/>
                  <a:gd name="T63" fmla="*/ 0 h 11"/>
                  <a:gd name="T64" fmla="*/ 0 w 9"/>
                  <a:gd name="T65" fmla="*/ 0 h 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"/>
                  <a:gd name="T100" fmla="*/ 0 h 11"/>
                  <a:gd name="T101" fmla="*/ 9 w 9"/>
                  <a:gd name="T102" fmla="*/ 11 h 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5" name="Freeform 105"/>
              <p:cNvSpPr/>
              <p:nvPr/>
            </p:nvSpPr>
            <p:spPr bwMode="auto">
              <a:xfrm>
                <a:off x="1043" y="2593"/>
                <a:ext cx="44" cy="48"/>
              </a:xfrm>
              <a:custGeom>
                <a:avLst/>
                <a:gdLst>
                  <a:gd name="T0" fmla="*/ 0 w 220"/>
                  <a:gd name="T1" fmla="*/ 0 h 284"/>
                  <a:gd name="T2" fmla="*/ 0 w 220"/>
                  <a:gd name="T3" fmla="*/ 0 h 284"/>
                  <a:gd name="T4" fmla="*/ 0 w 220"/>
                  <a:gd name="T5" fmla="*/ 0 h 284"/>
                  <a:gd name="T6" fmla="*/ 0 w 220"/>
                  <a:gd name="T7" fmla="*/ 0 h 284"/>
                  <a:gd name="T8" fmla="*/ 0 w 220"/>
                  <a:gd name="T9" fmla="*/ 0 h 284"/>
                  <a:gd name="T10" fmla="*/ 0 w 220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284"/>
                  <a:gd name="T20" fmla="*/ 220 w 220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6" name="Freeform 106"/>
              <p:cNvSpPr/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0 w 222"/>
                  <a:gd name="T1" fmla="*/ 0 h 157"/>
                  <a:gd name="T2" fmla="*/ 0 w 222"/>
                  <a:gd name="T3" fmla="*/ 0 h 157"/>
                  <a:gd name="T4" fmla="*/ 0 w 222"/>
                  <a:gd name="T5" fmla="*/ 0 h 157"/>
                  <a:gd name="T6" fmla="*/ 0 w 222"/>
                  <a:gd name="T7" fmla="*/ 0 h 157"/>
                  <a:gd name="T8" fmla="*/ 0 w 222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57"/>
                  <a:gd name="T17" fmla="*/ 222 w 222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7" name="Freeform 107"/>
              <p:cNvSpPr/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0 w 63"/>
                  <a:gd name="T1" fmla="*/ 0 h 89"/>
                  <a:gd name="T2" fmla="*/ 0 w 63"/>
                  <a:gd name="T3" fmla="*/ 0 h 89"/>
                  <a:gd name="T4" fmla="*/ 0 w 63"/>
                  <a:gd name="T5" fmla="*/ 0 h 89"/>
                  <a:gd name="T6" fmla="*/ 0 w 63"/>
                  <a:gd name="T7" fmla="*/ 0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9"/>
                  <a:gd name="T14" fmla="*/ 63 w 63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8" name="Freeform 108"/>
              <p:cNvSpPr/>
              <p:nvPr/>
            </p:nvSpPr>
            <p:spPr bwMode="auto">
              <a:xfrm>
                <a:off x="1044" y="2601"/>
                <a:ext cx="13" cy="8"/>
              </a:xfrm>
              <a:custGeom>
                <a:avLst/>
                <a:gdLst>
                  <a:gd name="T0" fmla="*/ 0 w 63"/>
                  <a:gd name="T1" fmla="*/ 0 h 46"/>
                  <a:gd name="T2" fmla="*/ 0 w 63"/>
                  <a:gd name="T3" fmla="*/ 0 h 46"/>
                  <a:gd name="T4" fmla="*/ 0 w 63"/>
                  <a:gd name="T5" fmla="*/ 0 h 46"/>
                  <a:gd name="T6" fmla="*/ 0 w 63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6"/>
                  <a:gd name="T14" fmla="*/ 63 w 6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9" name="Freeform 109"/>
              <p:cNvSpPr/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0 w 463"/>
                  <a:gd name="T1" fmla="*/ 0 h 376"/>
                  <a:gd name="T2" fmla="*/ 0 w 463"/>
                  <a:gd name="T3" fmla="*/ 0 h 376"/>
                  <a:gd name="T4" fmla="*/ 0 w 463"/>
                  <a:gd name="T5" fmla="*/ 0 h 376"/>
                  <a:gd name="T6" fmla="*/ 0 w 463"/>
                  <a:gd name="T7" fmla="*/ 0 h 376"/>
                  <a:gd name="T8" fmla="*/ 0 w 463"/>
                  <a:gd name="T9" fmla="*/ 0 h 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76"/>
                  <a:gd name="T17" fmla="*/ 463 w 463"/>
                  <a:gd name="T18" fmla="*/ 376 h 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0" name="Freeform 110"/>
              <p:cNvSpPr/>
              <p:nvPr/>
            </p:nvSpPr>
            <p:spPr bwMode="auto">
              <a:xfrm>
                <a:off x="1068" y="2607"/>
                <a:ext cx="100" cy="72"/>
              </a:xfrm>
              <a:custGeom>
                <a:avLst/>
                <a:gdLst>
                  <a:gd name="T0" fmla="*/ 0 w 501"/>
                  <a:gd name="T1" fmla="*/ 0 h 430"/>
                  <a:gd name="T2" fmla="*/ 0 w 501"/>
                  <a:gd name="T3" fmla="*/ 0 h 430"/>
                  <a:gd name="T4" fmla="*/ 0 w 501"/>
                  <a:gd name="T5" fmla="*/ 0 h 430"/>
                  <a:gd name="T6" fmla="*/ 0 w 501"/>
                  <a:gd name="T7" fmla="*/ 0 h 430"/>
                  <a:gd name="T8" fmla="*/ 0 w 501"/>
                  <a:gd name="T9" fmla="*/ 0 h 430"/>
                  <a:gd name="T10" fmla="*/ 0 w 501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1"/>
                  <a:gd name="T19" fmla="*/ 0 h 430"/>
                  <a:gd name="T20" fmla="*/ 501 w 501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1" name="Freeform 111"/>
              <p:cNvSpPr/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0 w 487"/>
                  <a:gd name="T1" fmla="*/ 0 h 367"/>
                  <a:gd name="T2" fmla="*/ 0 w 487"/>
                  <a:gd name="T3" fmla="*/ 0 h 367"/>
                  <a:gd name="T4" fmla="*/ 0 w 487"/>
                  <a:gd name="T5" fmla="*/ 0 h 367"/>
                  <a:gd name="T6" fmla="*/ 0 w 487"/>
                  <a:gd name="T7" fmla="*/ 0 h 367"/>
                  <a:gd name="T8" fmla="*/ 0 w 487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7"/>
                  <a:gd name="T16" fmla="*/ 0 h 367"/>
                  <a:gd name="T17" fmla="*/ 487 w 487"/>
                  <a:gd name="T18" fmla="*/ 367 h 3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2" name="Freeform 112"/>
              <p:cNvSpPr/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0 w 147"/>
                  <a:gd name="T1" fmla="*/ 0 h 276"/>
                  <a:gd name="T2" fmla="*/ 0 w 147"/>
                  <a:gd name="T3" fmla="*/ 0 h 276"/>
                  <a:gd name="T4" fmla="*/ 0 w 147"/>
                  <a:gd name="T5" fmla="*/ 0 h 276"/>
                  <a:gd name="T6" fmla="*/ 0 w 147"/>
                  <a:gd name="T7" fmla="*/ 0 h 276"/>
                  <a:gd name="T8" fmla="*/ 0 w 147"/>
                  <a:gd name="T9" fmla="*/ 0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76"/>
                  <a:gd name="T17" fmla="*/ 147 w 147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3" name="Freeform 113"/>
              <p:cNvSpPr/>
              <p:nvPr/>
            </p:nvSpPr>
            <p:spPr bwMode="auto">
              <a:xfrm>
                <a:off x="1154" y="2644"/>
                <a:ext cx="23" cy="34"/>
              </a:xfrm>
              <a:custGeom>
                <a:avLst/>
                <a:gdLst>
                  <a:gd name="T0" fmla="*/ 0 w 114"/>
                  <a:gd name="T1" fmla="*/ 0 h 209"/>
                  <a:gd name="T2" fmla="*/ 0 w 114"/>
                  <a:gd name="T3" fmla="*/ 0 h 209"/>
                  <a:gd name="T4" fmla="*/ 0 w 114"/>
                  <a:gd name="T5" fmla="*/ 0 h 209"/>
                  <a:gd name="T6" fmla="*/ 0 w 114"/>
                  <a:gd name="T7" fmla="*/ 0 h 209"/>
                  <a:gd name="T8" fmla="*/ 0 w 114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9"/>
                  <a:gd name="T17" fmla="*/ 114 w 114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4" name="Freeform 114"/>
              <p:cNvSpPr/>
              <p:nvPr/>
            </p:nvSpPr>
            <p:spPr bwMode="auto">
              <a:xfrm>
                <a:off x="1162" y="2646"/>
                <a:ext cx="11" cy="13"/>
              </a:xfrm>
              <a:custGeom>
                <a:avLst/>
                <a:gdLst>
                  <a:gd name="T0" fmla="*/ 0 w 51"/>
                  <a:gd name="T1" fmla="*/ 0 h 78"/>
                  <a:gd name="T2" fmla="*/ 0 w 51"/>
                  <a:gd name="T3" fmla="*/ 0 h 78"/>
                  <a:gd name="T4" fmla="*/ 0 w 51"/>
                  <a:gd name="T5" fmla="*/ 0 h 78"/>
                  <a:gd name="T6" fmla="*/ 0 w 51"/>
                  <a:gd name="T7" fmla="*/ 0 h 78"/>
                  <a:gd name="T8" fmla="*/ 0 w 51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8"/>
                  <a:gd name="T17" fmla="*/ 51 w 5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342900" y="1635125"/>
            <a:ext cx="1330325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宰割：</a:t>
            </a:r>
            <a:endParaRPr lang="zh-CN" altLang="zh-CN" sz="30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6850" y="1635125"/>
            <a:ext cx="4392613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latin typeface="宋体" panose="02010600030101010101" pitchFamily="2" charset="-122"/>
                <a:sym typeface="+mn-ea"/>
              </a:rPr>
              <a:t>比喻侵害，压迫，剥削。</a:t>
            </a:r>
            <a:endParaRPr lang="zh-CN" altLang="zh-CN" sz="3000" b="1" kern="0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075" y="2297113"/>
            <a:ext cx="1331913" cy="5476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筹划：</a:t>
            </a:r>
            <a:endParaRPr lang="zh-CN" altLang="zh-CN" sz="30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6850" y="2297113"/>
            <a:ext cx="3246438" cy="5476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latin typeface="宋体" panose="02010600030101010101" pitchFamily="2" charset="-122"/>
                <a:sym typeface="+mn-ea"/>
              </a:rPr>
              <a:t>想办法，定计划。</a:t>
            </a:r>
            <a:endParaRPr lang="zh-CN" altLang="zh-CN" sz="3000" b="1" kern="0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1788" y="2995613"/>
            <a:ext cx="1331912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彷徨：</a:t>
            </a:r>
            <a:endParaRPr lang="zh-CN" altLang="zh-CN" sz="30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98588" y="3024188"/>
            <a:ext cx="7488237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zh-CN" sz="3000" b="1" kern="0" dirty="0">
                <a:latin typeface="宋体" panose="02010600030101010101" pitchFamily="2" charset="-122"/>
                <a:sym typeface="+mn-ea"/>
              </a:rPr>
              <a:t>走来走去，犹豫不决，不知往哪个方向去。</a:t>
            </a:r>
            <a:endParaRPr lang="zh-CN" altLang="zh-CN" sz="3000" b="1" kern="0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250" y="3673475"/>
            <a:ext cx="1330325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仰慕：</a:t>
            </a:r>
            <a:endParaRPr lang="zh-CN" altLang="zh-CN" sz="30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66850" y="3673475"/>
            <a:ext cx="2098675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latin typeface="宋体" panose="02010600030101010101" pitchFamily="2" charset="-122"/>
                <a:sym typeface="+mn-ea"/>
              </a:rPr>
              <a:t>敬仰思慕。</a:t>
            </a:r>
            <a:endParaRPr lang="zh-CN" altLang="zh-CN" sz="3000" b="1" kern="0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9250" y="4359275"/>
            <a:ext cx="2097088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可歌可泣：</a:t>
            </a:r>
            <a:endParaRPr lang="zh-CN" altLang="zh-CN" sz="30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19325" y="4359275"/>
            <a:ext cx="5157788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latin typeface="宋体" panose="02010600030101010101" pitchFamily="2" charset="-122"/>
                <a:sym typeface="+mn-ea"/>
              </a:rPr>
              <a:t>值得歌颂，使人感动得流泪。</a:t>
            </a:r>
            <a:endParaRPr lang="zh-CN" altLang="zh-CN" sz="3000" b="1" kern="0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4488" y="5018088"/>
            <a:ext cx="2097087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鲜为人知：</a:t>
            </a:r>
            <a:endParaRPr lang="zh-CN" altLang="zh-CN" sz="30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19325" y="5018088"/>
            <a:ext cx="2863850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latin typeface="宋体" panose="02010600030101010101" pitchFamily="2" charset="-122"/>
                <a:sym typeface="+mn-ea"/>
              </a:rPr>
              <a:t>很少被人知道。</a:t>
            </a:r>
            <a:endParaRPr lang="zh-CN" altLang="zh-CN" sz="3000" b="1" kern="0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3850" y="5635625"/>
            <a:ext cx="2097088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当之无愧：</a:t>
            </a:r>
            <a:endParaRPr lang="zh-CN" altLang="zh-CN" sz="3000" b="1" kern="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19325" y="5635625"/>
            <a:ext cx="4775200" cy="5492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000" b="1" kern="0" dirty="0">
                <a:latin typeface="宋体" panose="02010600030101010101" pitchFamily="2" charset="-122"/>
                <a:sym typeface="+mn-ea"/>
              </a:rPr>
              <a:t>承当得起，不愧这个称号。</a:t>
            </a:r>
            <a:endParaRPr lang="zh-CN" altLang="zh-CN" sz="3000" b="1" kern="0" dirty="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325" y="677863"/>
            <a:ext cx="1408113" cy="5794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200" b="1" kern="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元勋：</a:t>
            </a:r>
            <a:endParaRPr lang="zh-CN" altLang="zh-CN" sz="3200" b="1" kern="0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5088" y="677863"/>
            <a:ext cx="3246437" cy="5794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200" b="1" kern="0" dirty="0">
                <a:latin typeface="+mn-ea"/>
                <a:ea typeface="+mn-ea"/>
                <a:sym typeface="+mn-ea"/>
              </a:rPr>
              <a:t>立了大功的人。 </a:t>
            </a:r>
            <a:endParaRPr lang="zh-CN" altLang="zh-CN" sz="3200" b="1" kern="0" dirty="0">
              <a:latin typeface="+mn-ea"/>
              <a:ea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4325" y="2071688"/>
            <a:ext cx="4267200" cy="5794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鞠躬尽瘁，死而后已：</a:t>
            </a:r>
            <a:endParaRPr lang="zh-CN" altLang="en-US" sz="3200" b="1" kern="0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89413" y="2071688"/>
            <a:ext cx="451008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buSzPct val="85000"/>
              <a:buFont typeface="Wingdings 2" panose="05020102010507070707" pitchFamily="18" charset="2"/>
              <a:buNone/>
            </a:pP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指小心谨慎，贡献出全部的力量。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92188" y="1349375"/>
            <a:ext cx="3373437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buSzPct val="85000"/>
              <a:buFont typeface="Wingdings 2" panose="05020102010507070707" pitchFamily="18" charset="2"/>
              <a:buNone/>
            </a:pP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疾走。</a:t>
            </a:r>
            <a:endParaRPr lang="zh-CN" altLang="zh-CN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4325" y="3201988"/>
            <a:ext cx="2225675" cy="5794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锋芒毕露：</a:t>
            </a:r>
            <a:endParaRPr lang="zh-CN" altLang="en-US" sz="3200" b="1" kern="0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211388" y="3201988"/>
            <a:ext cx="58991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 eaLnBrk="0" hangingPunct="0">
              <a:buSzPct val="85000"/>
              <a:buFont typeface="Wingdings 2" panose="05020102010507070707" pitchFamily="18" charset="2"/>
              <a:buNone/>
            </a:pP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比喻锐气和才干全部显露出来。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4325" y="3895725"/>
            <a:ext cx="2225675" cy="579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家喻户晓：</a:t>
            </a:r>
            <a:endParaRPr lang="zh-CN" altLang="en-US" sz="3200" b="1" kern="0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181225" y="3895725"/>
            <a:ext cx="34480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 eaLnBrk="0" hangingPunct="0">
              <a:buSzPct val="85000"/>
              <a:buFont typeface="Wingdings 2" panose="05020102010507070707" pitchFamily="18" charset="2"/>
              <a:buNone/>
            </a:pP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每家每户都懂得。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4325" y="4602163"/>
            <a:ext cx="2225675" cy="5794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妇孺皆知：</a:t>
            </a:r>
            <a:endParaRPr lang="zh-CN" altLang="en-US" sz="3200" b="1" kern="0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181225" y="4602163"/>
            <a:ext cx="34480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 eaLnBrk="0" hangingPunct="0">
              <a:buSzPct val="85000"/>
              <a:buFont typeface="Wingdings 2" panose="05020102010507070707" pitchFamily="18" charset="2"/>
              <a:buNone/>
            </a:pP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妇女儿童都知道。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4325" y="5346700"/>
            <a:ext cx="2225675" cy="577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kern="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马革裹尸：</a:t>
            </a:r>
            <a:endParaRPr lang="zh-CN" altLang="en-US" sz="3200" b="1" kern="0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187575" y="5346700"/>
            <a:ext cx="66103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buSzPct val="85000"/>
              <a:buFont typeface="Wingdings 2" panose="05020102010507070707" pitchFamily="18" charset="2"/>
              <a:buNone/>
            </a:pP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用马皮把尸体包裹起来，指军人战死于战场。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4325" y="1349375"/>
            <a:ext cx="1000125" cy="577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3200" b="1" kern="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铤：</a:t>
            </a:r>
            <a:endParaRPr lang="zh-CN" altLang="zh-CN" sz="3200" b="1" kern="0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000" b="1" kern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zh-CN" sz="2000" b="1" kern="0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14338" name="Group 59"/>
          <p:cNvGrpSpPr/>
          <p:nvPr/>
        </p:nvGrpSpPr>
        <p:grpSpPr bwMode="auto">
          <a:xfrm>
            <a:off x="754063" y="515938"/>
            <a:ext cx="2565400" cy="682625"/>
            <a:chOff x="1728" y="2018"/>
            <a:chExt cx="3024" cy="430"/>
          </a:xfrm>
        </p:grpSpPr>
        <p:sp>
          <p:nvSpPr>
            <p:cNvPr id="20" name="Line 60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800" kern="0">
                <a:solidFill>
                  <a:srgbClr val="080808"/>
                </a:solidFill>
                <a:latin typeface="+mn-ea"/>
                <a:ea typeface="+mn-ea"/>
              </a:endParaRPr>
            </a:p>
          </p:txBody>
        </p:sp>
        <p:sp>
          <p:nvSpPr>
            <p:cNvPr id="21" name="Text Box 61"/>
            <p:cNvSpPr txBox="1">
              <a:spLocks noChangeArrowheads="1"/>
            </p:cNvSpPr>
            <p:nvPr/>
          </p:nvSpPr>
          <p:spPr bwMode="auto">
            <a:xfrm>
              <a:off x="2134" y="2018"/>
              <a:ext cx="2380" cy="4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b="1" kern="0" dirty="0">
                  <a:solidFill>
                    <a:srgbClr val="0000FF"/>
                  </a:solidFill>
                  <a:latin typeface="+mn-ea"/>
                  <a:ea typeface="+mn-ea"/>
                </a:rPr>
                <a:t>成语积累</a:t>
              </a:r>
              <a:endParaRPr lang="zh-CN" altLang="en-US" sz="3600" b="1" kern="0" dirty="0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  <p:grpSp>
          <p:nvGrpSpPr>
            <p:cNvPr id="14341" name="Group 62"/>
            <p:cNvGrpSpPr/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23" name="Freeform 63"/>
              <p:cNvSpPr/>
              <p:nvPr/>
            </p:nvSpPr>
            <p:spPr bwMode="auto">
              <a:xfrm>
                <a:off x="1150" y="2693"/>
                <a:ext cx="12" cy="2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w 63"/>
                  <a:gd name="T11" fmla="*/ 0 h 14"/>
                  <a:gd name="T12" fmla="*/ 0 w 63"/>
                  <a:gd name="T13" fmla="*/ 0 h 14"/>
                  <a:gd name="T14" fmla="*/ 0 w 63"/>
                  <a:gd name="T15" fmla="*/ 0 h 14"/>
                  <a:gd name="T16" fmla="*/ 0 w 63"/>
                  <a:gd name="T17" fmla="*/ 0 h 14"/>
                  <a:gd name="T18" fmla="*/ 0 w 63"/>
                  <a:gd name="T19" fmla="*/ 0 h 14"/>
                  <a:gd name="T20" fmla="*/ 0 w 63"/>
                  <a:gd name="T21" fmla="*/ 0 h 14"/>
                  <a:gd name="T22" fmla="*/ 0 w 63"/>
                  <a:gd name="T23" fmla="*/ 0 h 14"/>
                  <a:gd name="T24" fmla="*/ 0 w 63"/>
                  <a:gd name="T25" fmla="*/ 0 h 14"/>
                  <a:gd name="T26" fmla="*/ 0 w 63"/>
                  <a:gd name="T27" fmla="*/ 0 h 14"/>
                  <a:gd name="T28" fmla="*/ 0 w 63"/>
                  <a:gd name="T29" fmla="*/ 0 h 14"/>
                  <a:gd name="T30" fmla="*/ 0 w 63"/>
                  <a:gd name="T31" fmla="*/ 0 h 14"/>
                  <a:gd name="T32" fmla="*/ 0 w 63"/>
                  <a:gd name="T33" fmla="*/ 0 h 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14"/>
                  <a:gd name="T53" fmla="*/ 63 w 63"/>
                  <a:gd name="T54" fmla="*/ 14 h 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4" name="Freeform 64"/>
              <p:cNvSpPr/>
              <p:nvPr/>
            </p:nvSpPr>
            <p:spPr bwMode="auto">
              <a:xfrm>
                <a:off x="1145" y="2689"/>
                <a:ext cx="26" cy="6"/>
              </a:xfrm>
              <a:custGeom>
                <a:avLst/>
                <a:gdLst>
                  <a:gd name="T0" fmla="*/ 0 w 129"/>
                  <a:gd name="T1" fmla="*/ 0 h 38"/>
                  <a:gd name="T2" fmla="*/ 0 w 129"/>
                  <a:gd name="T3" fmla="*/ 0 h 38"/>
                  <a:gd name="T4" fmla="*/ 0 w 129"/>
                  <a:gd name="T5" fmla="*/ 0 h 38"/>
                  <a:gd name="T6" fmla="*/ 0 w 129"/>
                  <a:gd name="T7" fmla="*/ 0 h 38"/>
                  <a:gd name="T8" fmla="*/ 0 w 129"/>
                  <a:gd name="T9" fmla="*/ 0 h 38"/>
                  <a:gd name="T10" fmla="*/ 0 w 129"/>
                  <a:gd name="T11" fmla="*/ 0 h 38"/>
                  <a:gd name="T12" fmla="*/ 0 w 129"/>
                  <a:gd name="T13" fmla="*/ 0 h 38"/>
                  <a:gd name="T14" fmla="*/ 0 w 129"/>
                  <a:gd name="T15" fmla="*/ 0 h 38"/>
                  <a:gd name="T16" fmla="*/ 0 w 129"/>
                  <a:gd name="T17" fmla="*/ 0 h 38"/>
                  <a:gd name="T18" fmla="*/ 0 w 129"/>
                  <a:gd name="T19" fmla="*/ 0 h 38"/>
                  <a:gd name="T20" fmla="*/ 0 w 129"/>
                  <a:gd name="T21" fmla="*/ 0 h 38"/>
                  <a:gd name="T22" fmla="*/ 0 w 129"/>
                  <a:gd name="T23" fmla="*/ 0 h 38"/>
                  <a:gd name="T24" fmla="*/ 0 w 129"/>
                  <a:gd name="T25" fmla="*/ 0 h 38"/>
                  <a:gd name="T26" fmla="*/ 0 w 129"/>
                  <a:gd name="T27" fmla="*/ 0 h 38"/>
                  <a:gd name="T28" fmla="*/ 0 w 129"/>
                  <a:gd name="T29" fmla="*/ 0 h 38"/>
                  <a:gd name="T30" fmla="*/ 0 w 129"/>
                  <a:gd name="T31" fmla="*/ 0 h 38"/>
                  <a:gd name="T32" fmla="*/ 0 w 129"/>
                  <a:gd name="T33" fmla="*/ 0 h 38"/>
                  <a:gd name="T34" fmla="*/ 0 w 129"/>
                  <a:gd name="T35" fmla="*/ 0 h 38"/>
                  <a:gd name="T36" fmla="*/ 0 w 129"/>
                  <a:gd name="T37" fmla="*/ 0 h 38"/>
                  <a:gd name="T38" fmla="*/ 0 w 129"/>
                  <a:gd name="T39" fmla="*/ 0 h 38"/>
                  <a:gd name="T40" fmla="*/ 0 w 129"/>
                  <a:gd name="T41" fmla="*/ 0 h 38"/>
                  <a:gd name="T42" fmla="*/ 0 w 129"/>
                  <a:gd name="T43" fmla="*/ 0 h 38"/>
                  <a:gd name="T44" fmla="*/ 0 w 129"/>
                  <a:gd name="T45" fmla="*/ 0 h 38"/>
                  <a:gd name="T46" fmla="*/ 0 w 129"/>
                  <a:gd name="T47" fmla="*/ 0 h 38"/>
                  <a:gd name="T48" fmla="*/ 0 w 129"/>
                  <a:gd name="T49" fmla="*/ 0 h 38"/>
                  <a:gd name="T50" fmla="*/ 0 w 129"/>
                  <a:gd name="T51" fmla="*/ 0 h 38"/>
                  <a:gd name="T52" fmla="*/ 0 w 129"/>
                  <a:gd name="T53" fmla="*/ 0 h 38"/>
                  <a:gd name="T54" fmla="*/ 0 w 129"/>
                  <a:gd name="T55" fmla="*/ 0 h 38"/>
                  <a:gd name="T56" fmla="*/ 0 w 129"/>
                  <a:gd name="T57" fmla="*/ 0 h 38"/>
                  <a:gd name="T58" fmla="*/ 0 w 129"/>
                  <a:gd name="T59" fmla="*/ 0 h 38"/>
                  <a:gd name="T60" fmla="*/ 0 w 129"/>
                  <a:gd name="T61" fmla="*/ 0 h 38"/>
                  <a:gd name="T62" fmla="*/ 0 w 129"/>
                  <a:gd name="T63" fmla="*/ 0 h 38"/>
                  <a:gd name="T64" fmla="*/ 0 w 129"/>
                  <a:gd name="T65" fmla="*/ 0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8"/>
                  <a:gd name="T101" fmla="*/ 129 w 12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5" name="Freeform 65"/>
              <p:cNvSpPr/>
              <p:nvPr/>
            </p:nvSpPr>
            <p:spPr bwMode="auto">
              <a:xfrm>
                <a:off x="1140" y="2683"/>
                <a:ext cx="33" cy="10"/>
              </a:xfrm>
              <a:custGeom>
                <a:avLst/>
                <a:gdLst>
                  <a:gd name="T0" fmla="*/ 0 w 166"/>
                  <a:gd name="T1" fmla="*/ 0 h 59"/>
                  <a:gd name="T2" fmla="*/ 0 w 166"/>
                  <a:gd name="T3" fmla="*/ 0 h 59"/>
                  <a:gd name="T4" fmla="*/ 0 w 166"/>
                  <a:gd name="T5" fmla="*/ 0 h 59"/>
                  <a:gd name="T6" fmla="*/ 0 w 166"/>
                  <a:gd name="T7" fmla="*/ 0 h 59"/>
                  <a:gd name="T8" fmla="*/ 0 w 166"/>
                  <a:gd name="T9" fmla="*/ 0 h 59"/>
                  <a:gd name="T10" fmla="*/ 0 w 166"/>
                  <a:gd name="T11" fmla="*/ 0 h 59"/>
                  <a:gd name="T12" fmla="*/ 0 w 166"/>
                  <a:gd name="T13" fmla="*/ 0 h 59"/>
                  <a:gd name="T14" fmla="*/ 0 w 166"/>
                  <a:gd name="T15" fmla="*/ 0 h 59"/>
                  <a:gd name="T16" fmla="*/ 0 w 166"/>
                  <a:gd name="T17" fmla="*/ 0 h 59"/>
                  <a:gd name="T18" fmla="*/ 0 w 166"/>
                  <a:gd name="T19" fmla="*/ 0 h 59"/>
                  <a:gd name="T20" fmla="*/ 0 w 166"/>
                  <a:gd name="T21" fmla="*/ 0 h 59"/>
                  <a:gd name="T22" fmla="*/ 0 w 166"/>
                  <a:gd name="T23" fmla="*/ 0 h 59"/>
                  <a:gd name="T24" fmla="*/ 0 w 166"/>
                  <a:gd name="T25" fmla="*/ 0 h 59"/>
                  <a:gd name="T26" fmla="*/ 0 w 166"/>
                  <a:gd name="T27" fmla="*/ 0 h 59"/>
                  <a:gd name="T28" fmla="*/ 0 w 166"/>
                  <a:gd name="T29" fmla="*/ 0 h 59"/>
                  <a:gd name="T30" fmla="*/ 0 w 166"/>
                  <a:gd name="T31" fmla="*/ 0 h 59"/>
                  <a:gd name="T32" fmla="*/ 0 w 166"/>
                  <a:gd name="T33" fmla="*/ 0 h 59"/>
                  <a:gd name="T34" fmla="*/ 0 w 166"/>
                  <a:gd name="T35" fmla="*/ 0 h 59"/>
                  <a:gd name="T36" fmla="*/ 0 w 166"/>
                  <a:gd name="T37" fmla="*/ 0 h 59"/>
                  <a:gd name="T38" fmla="*/ 0 w 166"/>
                  <a:gd name="T39" fmla="*/ 0 h 59"/>
                  <a:gd name="T40" fmla="*/ 0 w 166"/>
                  <a:gd name="T41" fmla="*/ 0 h 59"/>
                  <a:gd name="T42" fmla="*/ 0 w 166"/>
                  <a:gd name="T43" fmla="*/ 0 h 59"/>
                  <a:gd name="T44" fmla="*/ 0 w 166"/>
                  <a:gd name="T45" fmla="*/ 0 h 59"/>
                  <a:gd name="T46" fmla="*/ 0 w 166"/>
                  <a:gd name="T47" fmla="*/ 0 h 59"/>
                  <a:gd name="T48" fmla="*/ 0 w 166"/>
                  <a:gd name="T49" fmla="*/ 0 h 59"/>
                  <a:gd name="T50" fmla="*/ 0 w 166"/>
                  <a:gd name="T51" fmla="*/ 0 h 59"/>
                  <a:gd name="T52" fmla="*/ 0 w 166"/>
                  <a:gd name="T53" fmla="*/ 0 h 59"/>
                  <a:gd name="T54" fmla="*/ 0 w 166"/>
                  <a:gd name="T55" fmla="*/ 0 h 59"/>
                  <a:gd name="T56" fmla="*/ 0 w 166"/>
                  <a:gd name="T57" fmla="*/ 0 h 59"/>
                  <a:gd name="T58" fmla="*/ 0 w 166"/>
                  <a:gd name="T59" fmla="*/ 0 h 59"/>
                  <a:gd name="T60" fmla="*/ 0 w 166"/>
                  <a:gd name="T61" fmla="*/ 0 h 59"/>
                  <a:gd name="T62" fmla="*/ 0 w 166"/>
                  <a:gd name="T63" fmla="*/ 0 h 59"/>
                  <a:gd name="T64" fmla="*/ 0 w 166"/>
                  <a:gd name="T65" fmla="*/ 0 h 59"/>
                  <a:gd name="T66" fmla="*/ 0 w 166"/>
                  <a:gd name="T67" fmla="*/ 0 h 59"/>
                  <a:gd name="T68" fmla="*/ 0 w 166"/>
                  <a:gd name="T69" fmla="*/ 0 h 59"/>
                  <a:gd name="T70" fmla="*/ 0 w 166"/>
                  <a:gd name="T71" fmla="*/ 0 h 59"/>
                  <a:gd name="T72" fmla="*/ 0 w 166"/>
                  <a:gd name="T73" fmla="*/ 0 h 59"/>
                  <a:gd name="T74" fmla="*/ 0 w 166"/>
                  <a:gd name="T75" fmla="*/ 0 h 59"/>
                  <a:gd name="T76" fmla="*/ 0 w 166"/>
                  <a:gd name="T77" fmla="*/ 0 h 59"/>
                  <a:gd name="T78" fmla="*/ 0 w 166"/>
                  <a:gd name="T79" fmla="*/ 0 h 59"/>
                  <a:gd name="T80" fmla="*/ 0 w 166"/>
                  <a:gd name="T81" fmla="*/ 0 h 59"/>
                  <a:gd name="T82" fmla="*/ 0 w 166"/>
                  <a:gd name="T83" fmla="*/ 0 h 59"/>
                  <a:gd name="T84" fmla="*/ 0 w 166"/>
                  <a:gd name="T85" fmla="*/ 0 h 59"/>
                  <a:gd name="T86" fmla="*/ 0 w 166"/>
                  <a:gd name="T87" fmla="*/ 0 h 59"/>
                  <a:gd name="T88" fmla="*/ 0 w 166"/>
                  <a:gd name="T89" fmla="*/ 0 h 59"/>
                  <a:gd name="T90" fmla="*/ 0 w 166"/>
                  <a:gd name="T91" fmla="*/ 0 h 59"/>
                  <a:gd name="T92" fmla="*/ 0 w 166"/>
                  <a:gd name="T93" fmla="*/ 0 h 59"/>
                  <a:gd name="T94" fmla="*/ 0 w 166"/>
                  <a:gd name="T95" fmla="*/ 0 h 59"/>
                  <a:gd name="T96" fmla="*/ 0 w 166"/>
                  <a:gd name="T97" fmla="*/ 0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6"/>
                  <a:gd name="T148" fmla="*/ 0 h 59"/>
                  <a:gd name="T149" fmla="*/ 166 w 16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Freeform 66"/>
              <p:cNvSpPr/>
              <p:nvPr/>
            </p:nvSpPr>
            <p:spPr bwMode="auto">
              <a:xfrm>
                <a:off x="1139" y="2681"/>
                <a:ext cx="38" cy="12"/>
              </a:xfrm>
              <a:custGeom>
                <a:avLst/>
                <a:gdLst>
                  <a:gd name="T0" fmla="*/ 0 w 191"/>
                  <a:gd name="T1" fmla="*/ 0 h 72"/>
                  <a:gd name="T2" fmla="*/ 0 w 191"/>
                  <a:gd name="T3" fmla="*/ 0 h 72"/>
                  <a:gd name="T4" fmla="*/ 0 w 191"/>
                  <a:gd name="T5" fmla="*/ 0 h 72"/>
                  <a:gd name="T6" fmla="*/ 0 w 191"/>
                  <a:gd name="T7" fmla="*/ 0 h 72"/>
                  <a:gd name="T8" fmla="*/ 0 w 191"/>
                  <a:gd name="T9" fmla="*/ 0 h 72"/>
                  <a:gd name="T10" fmla="*/ 0 w 191"/>
                  <a:gd name="T11" fmla="*/ 0 h 72"/>
                  <a:gd name="T12" fmla="*/ 0 w 191"/>
                  <a:gd name="T13" fmla="*/ 0 h 72"/>
                  <a:gd name="T14" fmla="*/ 0 w 191"/>
                  <a:gd name="T15" fmla="*/ 0 h 72"/>
                  <a:gd name="T16" fmla="*/ 0 w 191"/>
                  <a:gd name="T17" fmla="*/ 0 h 72"/>
                  <a:gd name="T18" fmla="*/ 0 w 191"/>
                  <a:gd name="T19" fmla="*/ 0 h 72"/>
                  <a:gd name="T20" fmla="*/ 0 w 191"/>
                  <a:gd name="T21" fmla="*/ 0 h 72"/>
                  <a:gd name="T22" fmla="*/ 0 w 191"/>
                  <a:gd name="T23" fmla="*/ 0 h 72"/>
                  <a:gd name="T24" fmla="*/ 0 w 191"/>
                  <a:gd name="T25" fmla="*/ 0 h 72"/>
                  <a:gd name="T26" fmla="*/ 0 w 191"/>
                  <a:gd name="T27" fmla="*/ 0 h 72"/>
                  <a:gd name="T28" fmla="*/ 0 w 191"/>
                  <a:gd name="T29" fmla="*/ 0 h 72"/>
                  <a:gd name="T30" fmla="*/ 0 w 191"/>
                  <a:gd name="T31" fmla="*/ 0 h 72"/>
                  <a:gd name="T32" fmla="*/ 0 w 191"/>
                  <a:gd name="T33" fmla="*/ 0 h 72"/>
                  <a:gd name="T34" fmla="*/ 0 w 191"/>
                  <a:gd name="T35" fmla="*/ 0 h 72"/>
                  <a:gd name="T36" fmla="*/ 0 w 191"/>
                  <a:gd name="T37" fmla="*/ 0 h 72"/>
                  <a:gd name="T38" fmla="*/ 0 w 191"/>
                  <a:gd name="T39" fmla="*/ 0 h 72"/>
                  <a:gd name="T40" fmla="*/ 0 w 191"/>
                  <a:gd name="T41" fmla="*/ 0 h 72"/>
                  <a:gd name="T42" fmla="*/ 0 w 191"/>
                  <a:gd name="T43" fmla="*/ 0 h 72"/>
                  <a:gd name="T44" fmla="*/ 0 w 191"/>
                  <a:gd name="T45" fmla="*/ 0 h 72"/>
                  <a:gd name="T46" fmla="*/ 0 w 191"/>
                  <a:gd name="T47" fmla="*/ 0 h 72"/>
                  <a:gd name="T48" fmla="*/ 0 w 191"/>
                  <a:gd name="T49" fmla="*/ 0 h 72"/>
                  <a:gd name="T50" fmla="*/ 0 w 191"/>
                  <a:gd name="T51" fmla="*/ 0 h 72"/>
                  <a:gd name="T52" fmla="*/ 0 w 191"/>
                  <a:gd name="T53" fmla="*/ 0 h 72"/>
                  <a:gd name="T54" fmla="*/ 0 w 191"/>
                  <a:gd name="T55" fmla="*/ 0 h 72"/>
                  <a:gd name="T56" fmla="*/ 0 w 191"/>
                  <a:gd name="T57" fmla="*/ 0 h 72"/>
                  <a:gd name="T58" fmla="*/ 0 w 191"/>
                  <a:gd name="T59" fmla="*/ 0 h 72"/>
                  <a:gd name="T60" fmla="*/ 0 w 191"/>
                  <a:gd name="T61" fmla="*/ 0 h 72"/>
                  <a:gd name="T62" fmla="*/ 0 w 191"/>
                  <a:gd name="T63" fmla="*/ 0 h 72"/>
                  <a:gd name="T64" fmla="*/ 0 w 191"/>
                  <a:gd name="T65" fmla="*/ 0 h 72"/>
                  <a:gd name="T66" fmla="*/ 0 w 191"/>
                  <a:gd name="T67" fmla="*/ 0 h 72"/>
                  <a:gd name="T68" fmla="*/ 0 w 191"/>
                  <a:gd name="T69" fmla="*/ 0 h 72"/>
                  <a:gd name="T70" fmla="*/ 0 w 191"/>
                  <a:gd name="T71" fmla="*/ 0 h 72"/>
                  <a:gd name="T72" fmla="*/ 0 w 191"/>
                  <a:gd name="T73" fmla="*/ 0 h 72"/>
                  <a:gd name="T74" fmla="*/ 0 w 191"/>
                  <a:gd name="T75" fmla="*/ 0 h 72"/>
                  <a:gd name="T76" fmla="*/ 0 w 191"/>
                  <a:gd name="T77" fmla="*/ 0 h 72"/>
                  <a:gd name="T78" fmla="*/ 0 w 191"/>
                  <a:gd name="T79" fmla="*/ 0 h 72"/>
                  <a:gd name="T80" fmla="*/ 0 w 191"/>
                  <a:gd name="T81" fmla="*/ 0 h 72"/>
                  <a:gd name="T82" fmla="*/ 0 w 191"/>
                  <a:gd name="T83" fmla="*/ 0 h 72"/>
                  <a:gd name="T84" fmla="*/ 0 w 191"/>
                  <a:gd name="T85" fmla="*/ 0 h 72"/>
                  <a:gd name="T86" fmla="*/ 0 w 191"/>
                  <a:gd name="T87" fmla="*/ 0 h 72"/>
                  <a:gd name="T88" fmla="*/ 0 w 191"/>
                  <a:gd name="T89" fmla="*/ 0 h 72"/>
                  <a:gd name="T90" fmla="*/ 0 w 191"/>
                  <a:gd name="T91" fmla="*/ 0 h 72"/>
                  <a:gd name="T92" fmla="*/ 0 w 191"/>
                  <a:gd name="T93" fmla="*/ 0 h 72"/>
                  <a:gd name="T94" fmla="*/ 0 w 191"/>
                  <a:gd name="T95" fmla="*/ 0 h 72"/>
                  <a:gd name="T96" fmla="*/ 0 w 191"/>
                  <a:gd name="T97" fmla="*/ 0 h 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1"/>
                  <a:gd name="T148" fmla="*/ 0 h 72"/>
                  <a:gd name="T149" fmla="*/ 191 w 191"/>
                  <a:gd name="T150" fmla="*/ 72 h 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7" name="Freeform 67"/>
              <p:cNvSpPr/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0 w 210"/>
                  <a:gd name="T1" fmla="*/ 0 h 84"/>
                  <a:gd name="T2" fmla="*/ 0 w 210"/>
                  <a:gd name="T3" fmla="*/ 0 h 84"/>
                  <a:gd name="T4" fmla="*/ 0 w 210"/>
                  <a:gd name="T5" fmla="*/ 0 h 84"/>
                  <a:gd name="T6" fmla="*/ 0 w 210"/>
                  <a:gd name="T7" fmla="*/ 0 h 84"/>
                  <a:gd name="T8" fmla="*/ 0 w 210"/>
                  <a:gd name="T9" fmla="*/ 0 h 84"/>
                  <a:gd name="T10" fmla="*/ 0 w 210"/>
                  <a:gd name="T11" fmla="*/ 0 h 84"/>
                  <a:gd name="T12" fmla="*/ 0 w 210"/>
                  <a:gd name="T13" fmla="*/ 0 h 84"/>
                  <a:gd name="T14" fmla="*/ 0 w 210"/>
                  <a:gd name="T15" fmla="*/ 0 h 84"/>
                  <a:gd name="T16" fmla="*/ 0 w 210"/>
                  <a:gd name="T17" fmla="*/ 0 h 84"/>
                  <a:gd name="T18" fmla="*/ 0 w 210"/>
                  <a:gd name="T19" fmla="*/ 0 h 84"/>
                  <a:gd name="T20" fmla="*/ 0 w 210"/>
                  <a:gd name="T21" fmla="*/ 0 h 84"/>
                  <a:gd name="T22" fmla="*/ 0 w 210"/>
                  <a:gd name="T23" fmla="*/ 0 h 84"/>
                  <a:gd name="T24" fmla="*/ 0 w 210"/>
                  <a:gd name="T25" fmla="*/ 0 h 84"/>
                  <a:gd name="T26" fmla="*/ 0 w 210"/>
                  <a:gd name="T27" fmla="*/ 0 h 84"/>
                  <a:gd name="T28" fmla="*/ 0 w 210"/>
                  <a:gd name="T29" fmla="*/ 0 h 84"/>
                  <a:gd name="T30" fmla="*/ 0 w 210"/>
                  <a:gd name="T31" fmla="*/ 0 h 84"/>
                  <a:gd name="T32" fmla="*/ 0 w 210"/>
                  <a:gd name="T33" fmla="*/ 0 h 84"/>
                  <a:gd name="T34" fmla="*/ 0 w 210"/>
                  <a:gd name="T35" fmla="*/ 0 h 84"/>
                  <a:gd name="T36" fmla="*/ 0 w 210"/>
                  <a:gd name="T37" fmla="*/ 0 h 84"/>
                  <a:gd name="T38" fmla="*/ 0 w 210"/>
                  <a:gd name="T39" fmla="*/ 0 h 84"/>
                  <a:gd name="T40" fmla="*/ 0 w 210"/>
                  <a:gd name="T41" fmla="*/ 0 h 84"/>
                  <a:gd name="T42" fmla="*/ 0 w 210"/>
                  <a:gd name="T43" fmla="*/ 0 h 84"/>
                  <a:gd name="T44" fmla="*/ 0 w 210"/>
                  <a:gd name="T45" fmla="*/ 0 h 84"/>
                  <a:gd name="T46" fmla="*/ 0 w 210"/>
                  <a:gd name="T47" fmla="*/ 0 h 84"/>
                  <a:gd name="T48" fmla="*/ 0 w 210"/>
                  <a:gd name="T49" fmla="*/ 0 h 84"/>
                  <a:gd name="T50" fmla="*/ 0 w 210"/>
                  <a:gd name="T51" fmla="*/ 0 h 84"/>
                  <a:gd name="T52" fmla="*/ 0 w 210"/>
                  <a:gd name="T53" fmla="*/ 0 h 84"/>
                  <a:gd name="T54" fmla="*/ 0 w 210"/>
                  <a:gd name="T55" fmla="*/ 0 h 84"/>
                  <a:gd name="T56" fmla="*/ 0 w 210"/>
                  <a:gd name="T57" fmla="*/ 0 h 84"/>
                  <a:gd name="T58" fmla="*/ 0 w 210"/>
                  <a:gd name="T59" fmla="*/ 0 h 84"/>
                  <a:gd name="T60" fmla="*/ 0 w 210"/>
                  <a:gd name="T61" fmla="*/ 0 h 84"/>
                  <a:gd name="T62" fmla="*/ 0 w 210"/>
                  <a:gd name="T63" fmla="*/ 0 h 84"/>
                  <a:gd name="T64" fmla="*/ 0 w 210"/>
                  <a:gd name="T65" fmla="*/ 0 h 84"/>
                  <a:gd name="T66" fmla="*/ 0 w 210"/>
                  <a:gd name="T67" fmla="*/ 0 h 84"/>
                  <a:gd name="T68" fmla="*/ 0 w 210"/>
                  <a:gd name="T69" fmla="*/ 0 h 84"/>
                  <a:gd name="T70" fmla="*/ 0 w 210"/>
                  <a:gd name="T71" fmla="*/ 0 h 84"/>
                  <a:gd name="T72" fmla="*/ 0 w 210"/>
                  <a:gd name="T73" fmla="*/ 0 h 84"/>
                  <a:gd name="T74" fmla="*/ 0 w 210"/>
                  <a:gd name="T75" fmla="*/ 0 h 84"/>
                  <a:gd name="T76" fmla="*/ 0 w 210"/>
                  <a:gd name="T77" fmla="*/ 0 h 84"/>
                  <a:gd name="T78" fmla="*/ 0 w 210"/>
                  <a:gd name="T79" fmla="*/ 0 h 84"/>
                  <a:gd name="T80" fmla="*/ 0 w 210"/>
                  <a:gd name="T81" fmla="*/ 0 h 84"/>
                  <a:gd name="T82" fmla="*/ 0 w 210"/>
                  <a:gd name="T83" fmla="*/ 0 h 84"/>
                  <a:gd name="T84" fmla="*/ 0 w 210"/>
                  <a:gd name="T85" fmla="*/ 0 h 84"/>
                  <a:gd name="T86" fmla="*/ 0 w 210"/>
                  <a:gd name="T87" fmla="*/ 0 h 84"/>
                  <a:gd name="T88" fmla="*/ 0 w 210"/>
                  <a:gd name="T89" fmla="*/ 0 h 84"/>
                  <a:gd name="T90" fmla="*/ 0 w 210"/>
                  <a:gd name="T91" fmla="*/ 0 h 84"/>
                  <a:gd name="T92" fmla="*/ 0 w 210"/>
                  <a:gd name="T93" fmla="*/ 0 h 84"/>
                  <a:gd name="T94" fmla="*/ 0 w 210"/>
                  <a:gd name="T95" fmla="*/ 0 h 84"/>
                  <a:gd name="T96" fmla="*/ 0 w 210"/>
                  <a:gd name="T97" fmla="*/ 0 h 84"/>
                  <a:gd name="T98" fmla="*/ 0 w 210"/>
                  <a:gd name="T99" fmla="*/ 0 h 84"/>
                  <a:gd name="T100" fmla="*/ 0 w 210"/>
                  <a:gd name="T101" fmla="*/ 0 h 84"/>
                  <a:gd name="T102" fmla="*/ 0 w 210"/>
                  <a:gd name="T103" fmla="*/ 0 h 84"/>
                  <a:gd name="T104" fmla="*/ 0 w 210"/>
                  <a:gd name="T105" fmla="*/ 0 h 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"/>
                  <a:gd name="T160" fmla="*/ 0 h 84"/>
                  <a:gd name="T161" fmla="*/ 210 w 210"/>
                  <a:gd name="T162" fmla="*/ 84 h 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8" name="Freeform 68"/>
              <p:cNvSpPr/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0 w 224"/>
                  <a:gd name="T1" fmla="*/ 0 h 95"/>
                  <a:gd name="T2" fmla="*/ 0 w 224"/>
                  <a:gd name="T3" fmla="*/ 0 h 95"/>
                  <a:gd name="T4" fmla="*/ 0 w 224"/>
                  <a:gd name="T5" fmla="*/ 0 h 95"/>
                  <a:gd name="T6" fmla="*/ 0 w 224"/>
                  <a:gd name="T7" fmla="*/ 0 h 95"/>
                  <a:gd name="T8" fmla="*/ 0 w 224"/>
                  <a:gd name="T9" fmla="*/ 0 h 95"/>
                  <a:gd name="T10" fmla="*/ 0 w 224"/>
                  <a:gd name="T11" fmla="*/ 0 h 95"/>
                  <a:gd name="T12" fmla="*/ 0 w 224"/>
                  <a:gd name="T13" fmla="*/ 0 h 95"/>
                  <a:gd name="T14" fmla="*/ 0 w 224"/>
                  <a:gd name="T15" fmla="*/ 0 h 95"/>
                  <a:gd name="T16" fmla="*/ 0 w 224"/>
                  <a:gd name="T17" fmla="*/ 0 h 95"/>
                  <a:gd name="T18" fmla="*/ 0 w 224"/>
                  <a:gd name="T19" fmla="*/ 0 h 95"/>
                  <a:gd name="T20" fmla="*/ 0 w 224"/>
                  <a:gd name="T21" fmla="*/ 0 h 95"/>
                  <a:gd name="T22" fmla="*/ 0 w 224"/>
                  <a:gd name="T23" fmla="*/ 0 h 95"/>
                  <a:gd name="T24" fmla="*/ 0 w 224"/>
                  <a:gd name="T25" fmla="*/ 0 h 95"/>
                  <a:gd name="T26" fmla="*/ 0 w 224"/>
                  <a:gd name="T27" fmla="*/ 0 h 95"/>
                  <a:gd name="T28" fmla="*/ 0 w 224"/>
                  <a:gd name="T29" fmla="*/ 0 h 95"/>
                  <a:gd name="T30" fmla="*/ 0 w 224"/>
                  <a:gd name="T31" fmla="*/ 0 h 95"/>
                  <a:gd name="T32" fmla="*/ 0 w 224"/>
                  <a:gd name="T33" fmla="*/ 0 h 95"/>
                  <a:gd name="T34" fmla="*/ 0 w 224"/>
                  <a:gd name="T35" fmla="*/ 0 h 95"/>
                  <a:gd name="T36" fmla="*/ 0 w 224"/>
                  <a:gd name="T37" fmla="*/ 0 h 95"/>
                  <a:gd name="T38" fmla="*/ 0 w 224"/>
                  <a:gd name="T39" fmla="*/ 0 h 95"/>
                  <a:gd name="T40" fmla="*/ 0 w 224"/>
                  <a:gd name="T41" fmla="*/ 0 h 95"/>
                  <a:gd name="T42" fmla="*/ 0 w 224"/>
                  <a:gd name="T43" fmla="*/ 0 h 95"/>
                  <a:gd name="T44" fmla="*/ 0 w 224"/>
                  <a:gd name="T45" fmla="*/ 0 h 95"/>
                  <a:gd name="T46" fmla="*/ 0 w 224"/>
                  <a:gd name="T47" fmla="*/ 0 h 95"/>
                  <a:gd name="T48" fmla="*/ 0 w 224"/>
                  <a:gd name="T49" fmla="*/ 0 h 95"/>
                  <a:gd name="T50" fmla="*/ 0 w 224"/>
                  <a:gd name="T51" fmla="*/ 0 h 95"/>
                  <a:gd name="T52" fmla="*/ 0 w 224"/>
                  <a:gd name="T53" fmla="*/ 0 h 95"/>
                  <a:gd name="T54" fmla="*/ 0 w 224"/>
                  <a:gd name="T55" fmla="*/ 0 h 95"/>
                  <a:gd name="T56" fmla="*/ 0 w 224"/>
                  <a:gd name="T57" fmla="*/ 0 h 95"/>
                  <a:gd name="T58" fmla="*/ 0 w 224"/>
                  <a:gd name="T59" fmla="*/ 0 h 95"/>
                  <a:gd name="T60" fmla="*/ 0 w 224"/>
                  <a:gd name="T61" fmla="*/ 0 h 95"/>
                  <a:gd name="T62" fmla="*/ 0 w 224"/>
                  <a:gd name="T63" fmla="*/ 0 h 95"/>
                  <a:gd name="T64" fmla="*/ 0 w 224"/>
                  <a:gd name="T65" fmla="*/ 0 h 95"/>
                  <a:gd name="T66" fmla="*/ 0 w 224"/>
                  <a:gd name="T67" fmla="*/ 0 h 95"/>
                  <a:gd name="T68" fmla="*/ 0 w 224"/>
                  <a:gd name="T69" fmla="*/ 0 h 95"/>
                  <a:gd name="T70" fmla="*/ 0 w 224"/>
                  <a:gd name="T71" fmla="*/ 0 h 95"/>
                  <a:gd name="T72" fmla="*/ 0 w 224"/>
                  <a:gd name="T73" fmla="*/ 0 h 95"/>
                  <a:gd name="T74" fmla="*/ 0 w 224"/>
                  <a:gd name="T75" fmla="*/ 0 h 95"/>
                  <a:gd name="T76" fmla="*/ 0 w 224"/>
                  <a:gd name="T77" fmla="*/ 0 h 95"/>
                  <a:gd name="T78" fmla="*/ 0 w 224"/>
                  <a:gd name="T79" fmla="*/ 0 h 95"/>
                  <a:gd name="T80" fmla="*/ 0 w 224"/>
                  <a:gd name="T81" fmla="*/ 0 h 95"/>
                  <a:gd name="T82" fmla="*/ 0 w 224"/>
                  <a:gd name="T83" fmla="*/ 0 h 95"/>
                  <a:gd name="T84" fmla="*/ 0 w 224"/>
                  <a:gd name="T85" fmla="*/ 0 h 95"/>
                  <a:gd name="T86" fmla="*/ 0 w 224"/>
                  <a:gd name="T87" fmla="*/ 0 h 95"/>
                  <a:gd name="T88" fmla="*/ 0 w 224"/>
                  <a:gd name="T89" fmla="*/ 0 h 95"/>
                  <a:gd name="T90" fmla="*/ 0 w 224"/>
                  <a:gd name="T91" fmla="*/ 0 h 95"/>
                  <a:gd name="T92" fmla="*/ 0 w 224"/>
                  <a:gd name="T93" fmla="*/ 0 h 95"/>
                  <a:gd name="T94" fmla="*/ 0 w 224"/>
                  <a:gd name="T95" fmla="*/ 0 h 95"/>
                  <a:gd name="T96" fmla="*/ 0 w 224"/>
                  <a:gd name="T97" fmla="*/ 0 h 95"/>
                  <a:gd name="T98" fmla="*/ 0 w 224"/>
                  <a:gd name="T99" fmla="*/ 0 h 95"/>
                  <a:gd name="T100" fmla="*/ 0 w 224"/>
                  <a:gd name="T101" fmla="*/ 0 h 95"/>
                  <a:gd name="T102" fmla="*/ 0 w 224"/>
                  <a:gd name="T103" fmla="*/ 0 h 95"/>
                  <a:gd name="T104" fmla="*/ 0 w 224"/>
                  <a:gd name="T105" fmla="*/ 0 h 95"/>
                  <a:gd name="T106" fmla="*/ 0 w 224"/>
                  <a:gd name="T107" fmla="*/ 0 h 95"/>
                  <a:gd name="T108" fmla="*/ 0 w 224"/>
                  <a:gd name="T109" fmla="*/ 0 h 95"/>
                  <a:gd name="T110" fmla="*/ 0 w 224"/>
                  <a:gd name="T111" fmla="*/ 0 h 95"/>
                  <a:gd name="T112" fmla="*/ 0 w 224"/>
                  <a:gd name="T113" fmla="*/ 0 h 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4"/>
                  <a:gd name="T172" fmla="*/ 0 h 95"/>
                  <a:gd name="T173" fmla="*/ 224 w 224"/>
                  <a:gd name="T174" fmla="*/ 95 h 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9" name="Freeform 69"/>
              <p:cNvSpPr/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0 w 235"/>
                  <a:gd name="T1" fmla="*/ 0 h 106"/>
                  <a:gd name="T2" fmla="*/ 0 w 235"/>
                  <a:gd name="T3" fmla="*/ 0 h 106"/>
                  <a:gd name="T4" fmla="*/ 0 w 235"/>
                  <a:gd name="T5" fmla="*/ 0 h 106"/>
                  <a:gd name="T6" fmla="*/ 0 w 235"/>
                  <a:gd name="T7" fmla="*/ 0 h 106"/>
                  <a:gd name="T8" fmla="*/ 0 w 235"/>
                  <a:gd name="T9" fmla="*/ 0 h 106"/>
                  <a:gd name="T10" fmla="*/ 0 w 235"/>
                  <a:gd name="T11" fmla="*/ 0 h 106"/>
                  <a:gd name="T12" fmla="*/ 0 w 235"/>
                  <a:gd name="T13" fmla="*/ 0 h 106"/>
                  <a:gd name="T14" fmla="*/ 0 w 235"/>
                  <a:gd name="T15" fmla="*/ 0 h 106"/>
                  <a:gd name="T16" fmla="*/ 0 w 235"/>
                  <a:gd name="T17" fmla="*/ 0 h 106"/>
                  <a:gd name="T18" fmla="*/ 0 w 235"/>
                  <a:gd name="T19" fmla="*/ 0 h 106"/>
                  <a:gd name="T20" fmla="*/ 0 w 235"/>
                  <a:gd name="T21" fmla="*/ 0 h 106"/>
                  <a:gd name="T22" fmla="*/ 0 w 235"/>
                  <a:gd name="T23" fmla="*/ 0 h 106"/>
                  <a:gd name="T24" fmla="*/ 0 w 235"/>
                  <a:gd name="T25" fmla="*/ 0 h 106"/>
                  <a:gd name="T26" fmla="*/ 0 w 235"/>
                  <a:gd name="T27" fmla="*/ 0 h 106"/>
                  <a:gd name="T28" fmla="*/ 0 w 235"/>
                  <a:gd name="T29" fmla="*/ 0 h 106"/>
                  <a:gd name="T30" fmla="*/ 0 w 235"/>
                  <a:gd name="T31" fmla="*/ 0 h 106"/>
                  <a:gd name="T32" fmla="*/ 0 w 235"/>
                  <a:gd name="T33" fmla="*/ 0 h 106"/>
                  <a:gd name="T34" fmla="*/ 0 w 235"/>
                  <a:gd name="T35" fmla="*/ 0 h 106"/>
                  <a:gd name="T36" fmla="*/ 0 w 235"/>
                  <a:gd name="T37" fmla="*/ 0 h 106"/>
                  <a:gd name="T38" fmla="*/ 0 w 235"/>
                  <a:gd name="T39" fmla="*/ 0 h 106"/>
                  <a:gd name="T40" fmla="*/ 0 w 235"/>
                  <a:gd name="T41" fmla="*/ 0 h 106"/>
                  <a:gd name="T42" fmla="*/ 0 w 235"/>
                  <a:gd name="T43" fmla="*/ 0 h 106"/>
                  <a:gd name="T44" fmla="*/ 0 w 235"/>
                  <a:gd name="T45" fmla="*/ 0 h 106"/>
                  <a:gd name="T46" fmla="*/ 0 w 235"/>
                  <a:gd name="T47" fmla="*/ 0 h 106"/>
                  <a:gd name="T48" fmla="*/ 0 w 235"/>
                  <a:gd name="T49" fmla="*/ 0 h 106"/>
                  <a:gd name="T50" fmla="*/ 0 w 235"/>
                  <a:gd name="T51" fmla="*/ 0 h 106"/>
                  <a:gd name="T52" fmla="*/ 0 w 235"/>
                  <a:gd name="T53" fmla="*/ 0 h 106"/>
                  <a:gd name="T54" fmla="*/ 0 w 235"/>
                  <a:gd name="T55" fmla="*/ 0 h 106"/>
                  <a:gd name="T56" fmla="*/ 0 w 235"/>
                  <a:gd name="T57" fmla="*/ 0 h 106"/>
                  <a:gd name="T58" fmla="*/ 0 w 235"/>
                  <a:gd name="T59" fmla="*/ 0 h 106"/>
                  <a:gd name="T60" fmla="*/ 0 w 235"/>
                  <a:gd name="T61" fmla="*/ 0 h 106"/>
                  <a:gd name="T62" fmla="*/ 0 w 235"/>
                  <a:gd name="T63" fmla="*/ 0 h 106"/>
                  <a:gd name="T64" fmla="*/ 0 w 235"/>
                  <a:gd name="T65" fmla="*/ 0 h 106"/>
                  <a:gd name="T66" fmla="*/ 0 w 235"/>
                  <a:gd name="T67" fmla="*/ 0 h 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35"/>
                  <a:gd name="T103" fmla="*/ 0 h 106"/>
                  <a:gd name="T104" fmla="*/ 235 w 235"/>
                  <a:gd name="T105" fmla="*/ 106 h 1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0" name="Freeform 70"/>
              <p:cNvSpPr/>
              <p:nvPr/>
            </p:nvSpPr>
            <p:spPr bwMode="auto">
              <a:xfrm>
                <a:off x="1134" y="2671"/>
                <a:ext cx="49" cy="19"/>
              </a:xfrm>
              <a:custGeom>
                <a:avLst/>
                <a:gdLst>
                  <a:gd name="T0" fmla="*/ 0 w 242"/>
                  <a:gd name="T1" fmla="*/ 0 h 114"/>
                  <a:gd name="T2" fmla="*/ 0 w 242"/>
                  <a:gd name="T3" fmla="*/ 0 h 114"/>
                  <a:gd name="T4" fmla="*/ 0 w 242"/>
                  <a:gd name="T5" fmla="*/ 0 h 114"/>
                  <a:gd name="T6" fmla="*/ 0 w 242"/>
                  <a:gd name="T7" fmla="*/ 0 h 114"/>
                  <a:gd name="T8" fmla="*/ 0 w 242"/>
                  <a:gd name="T9" fmla="*/ 0 h 114"/>
                  <a:gd name="T10" fmla="*/ 0 w 242"/>
                  <a:gd name="T11" fmla="*/ 0 h 114"/>
                  <a:gd name="T12" fmla="*/ 0 w 242"/>
                  <a:gd name="T13" fmla="*/ 0 h 114"/>
                  <a:gd name="T14" fmla="*/ 0 w 242"/>
                  <a:gd name="T15" fmla="*/ 0 h 114"/>
                  <a:gd name="T16" fmla="*/ 0 w 242"/>
                  <a:gd name="T17" fmla="*/ 0 h 114"/>
                  <a:gd name="T18" fmla="*/ 0 w 242"/>
                  <a:gd name="T19" fmla="*/ 0 h 114"/>
                  <a:gd name="T20" fmla="*/ 0 w 242"/>
                  <a:gd name="T21" fmla="*/ 0 h 114"/>
                  <a:gd name="T22" fmla="*/ 0 w 242"/>
                  <a:gd name="T23" fmla="*/ 0 h 114"/>
                  <a:gd name="T24" fmla="*/ 0 w 242"/>
                  <a:gd name="T25" fmla="*/ 0 h 114"/>
                  <a:gd name="T26" fmla="*/ 0 w 242"/>
                  <a:gd name="T27" fmla="*/ 0 h 114"/>
                  <a:gd name="T28" fmla="*/ 0 w 242"/>
                  <a:gd name="T29" fmla="*/ 0 h 114"/>
                  <a:gd name="T30" fmla="*/ 0 w 242"/>
                  <a:gd name="T31" fmla="*/ 0 h 114"/>
                  <a:gd name="T32" fmla="*/ 0 w 242"/>
                  <a:gd name="T33" fmla="*/ 0 h 114"/>
                  <a:gd name="T34" fmla="*/ 0 w 242"/>
                  <a:gd name="T35" fmla="*/ 0 h 114"/>
                  <a:gd name="T36" fmla="*/ 0 w 242"/>
                  <a:gd name="T37" fmla="*/ 0 h 114"/>
                  <a:gd name="T38" fmla="*/ 0 w 242"/>
                  <a:gd name="T39" fmla="*/ 0 h 114"/>
                  <a:gd name="T40" fmla="*/ 0 w 242"/>
                  <a:gd name="T41" fmla="*/ 0 h 114"/>
                  <a:gd name="T42" fmla="*/ 0 w 242"/>
                  <a:gd name="T43" fmla="*/ 0 h 114"/>
                  <a:gd name="T44" fmla="*/ 0 w 242"/>
                  <a:gd name="T45" fmla="*/ 0 h 114"/>
                  <a:gd name="T46" fmla="*/ 0 w 242"/>
                  <a:gd name="T47" fmla="*/ 0 h 114"/>
                  <a:gd name="T48" fmla="*/ 0 w 242"/>
                  <a:gd name="T49" fmla="*/ 0 h 114"/>
                  <a:gd name="T50" fmla="*/ 0 w 242"/>
                  <a:gd name="T51" fmla="*/ 0 h 114"/>
                  <a:gd name="T52" fmla="*/ 0 w 242"/>
                  <a:gd name="T53" fmla="*/ 0 h 114"/>
                  <a:gd name="T54" fmla="*/ 0 w 242"/>
                  <a:gd name="T55" fmla="*/ 0 h 114"/>
                  <a:gd name="T56" fmla="*/ 0 w 242"/>
                  <a:gd name="T57" fmla="*/ 0 h 114"/>
                  <a:gd name="T58" fmla="*/ 0 w 242"/>
                  <a:gd name="T59" fmla="*/ 0 h 114"/>
                  <a:gd name="T60" fmla="*/ 0 w 242"/>
                  <a:gd name="T61" fmla="*/ 0 h 114"/>
                  <a:gd name="T62" fmla="*/ 0 w 242"/>
                  <a:gd name="T63" fmla="*/ 0 h 114"/>
                  <a:gd name="T64" fmla="*/ 0 w 242"/>
                  <a:gd name="T65" fmla="*/ 0 h 114"/>
                  <a:gd name="T66" fmla="*/ 0 w 242"/>
                  <a:gd name="T67" fmla="*/ 0 h 114"/>
                  <a:gd name="T68" fmla="*/ 0 w 242"/>
                  <a:gd name="T69" fmla="*/ 0 h 114"/>
                  <a:gd name="T70" fmla="*/ 0 w 242"/>
                  <a:gd name="T71" fmla="*/ 0 h 11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2"/>
                  <a:gd name="T109" fmla="*/ 0 h 114"/>
                  <a:gd name="T110" fmla="*/ 242 w 242"/>
                  <a:gd name="T111" fmla="*/ 114 h 11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1" name="Freeform 71"/>
              <p:cNvSpPr/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0 w 246"/>
                  <a:gd name="T1" fmla="*/ 0 h 123"/>
                  <a:gd name="T2" fmla="*/ 0 w 246"/>
                  <a:gd name="T3" fmla="*/ 0 h 123"/>
                  <a:gd name="T4" fmla="*/ 0 w 246"/>
                  <a:gd name="T5" fmla="*/ 0 h 123"/>
                  <a:gd name="T6" fmla="*/ 0 w 246"/>
                  <a:gd name="T7" fmla="*/ 0 h 123"/>
                  <a:gd name="T8" fmla="*/ 0 w 246"/>
                  <a:gd name="T9" fmla="*/ 0 h 123"/>
                  <a:gd name="T10" fmla="*/ 0 w 246"/>
                  <a:gd name="T11" fmla="*/ 0 h 123"/>
                  <a:gd name="T12" fmla="*/ 0 w 246"/>
                  <a:gd name="T13" fmla="*/ 0 h 123"/>
                  <a:gd name="T14" fmla="*/ 0 w 246"/>
                  <a:gd name="T15" fmla="*/ 0 h 123"/>
                  <a:gd name="T16" fmla="*/ 0 w 246"/>
                  <a:gd name="T17" fmla="*/ 0 h 123"/>
                  <a:gd name="T18" fmla="*/ 0 w 246"/>
                  <a:gd name="T19" fmla="*/ 0 h 123"/>
                  <a:gd name="T20" fmla="*/ 0 w 246"/>
                  <a:gd name="T21" fmla="*/ 0 h 123"/>
                  <a:gd name="T22" fmla="*/ 0 w 246"/>
                  <a:gd name="T23" fmla="*/ 0 h 123"/>
                  <a:gd name="T24" fmla="*/ 0 w 246"/>
                  <a:gd name="T25" fmla="*/ 0 h 123"/>
                  <a:gd name="T26" fmla="*/ 0 w 246"/>
                  <a:gd name="T27" fmla="*/ 0 h 123"/>
                  <a:gd name="T28" fmla="*/ 0 w 246"/>
                  <a:gd name="T29" fmla="*/ 0 h 123"/>
                  <a:gd name="T30" fmla="*/ 0 w 246"/>
                  <a:gd name="T31" fmla="*/ 0 h 123"/>
                  <a:gd name="T32" fmla="*/ 0 w 246"/>
                  <a:gd name="T33" fmla="*/ 0 h 123"/>
                  <a:gd name="T34" fmla="*/ 0 w 246"/>
                  <a:gd name="T35" fmla="*/ 0 h 123"/>
                  <a:gd name="T36" fmla="*/ 0 w 246"/>
                  <a:gd name="T37" fmla="*/ 0 h 123"/>
                  <a:gd name="T38" fmla="*/ 0 w 246"/>
                  <a:gd name="T39" fmla="*/ 0 h 123"/>
                  <a:gd name="T40" fmla="*/ 0 w 246"/>
                  <a:gd name="T41" fmla="*/ 0 h 123"/>
                  <a:gd name="T42" fmla="*/ 0 w 246"/>
                  <a:gd name="T43" fmla="*/ 0 h 123"/>
                  <a:gd name="T44" fmla="*/ 0 w 246"/>
                  <a:gd name="T45" fmla="*/ 0 h 123"/>
                  <a:gd name="T46" fmla="*/ 0 w 246"/>
                  <a:gd name="T47" fmla="*/ 0 h 123"/>
                  <a:gd name="T48" fmla="*/ 0 w 246"/>
                  <a:gd name="T49" fmla="*/ 0 h 123"/>
                  <a:gd name="T50" fmla="*/ 0 w 246"/>
                  <a:gd name="T51" fmla="*/ 0 h 123"/>
                  <a:gd name="T52" fmla="*/ 0 w 246"/>
                  <a:gd name="T53" fmla="*/ 0 h 123"/>
                  <a:gd name="T54" fmla="*/ 0 w 246"/>
                  <a:gd name="T55" fmla="*/ 0 h 123"/>
                  <a:gd name="T56" fmla="*/ 0 w 246"/>
                  <a:gd name="T57" fmla="*/ 0 h 123"/>
                  <a:gd name="T58" fmla="*/ 0 w 246"/>
                  <a:gd name="T59" fmla="*/ 0 h 123"/>
                  <a:gd name="T60" fmla="*/ 0 w 246"/>
                  <a:gd name="T61" fmla="*/ 0 h 123"/>
                  <a:gd name="T62" fmla="*/ 0 w 246"/>
                  <a:gd name="T63" fmla="*/ 0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6"/>
                  <a:gd name="T97" fmla="*/ 0 h 123"/>
                  <a:gd name="T98" fmla="*/ 246 w 246"/>
                  <a:gd name="T99" fmla="*/ 123 h 1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2" name="Freeform 72"/>
              <p:cNvSpPr/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w 249"/>
                  <a:gd name="T33" fmla="*/ 0 h 132"/>
                  <a:gd name="T34" fmla="*/ 0 w 249"/>
                  <a:gd name="T35" fmla="*/ 0 h 132"/>
                  <a:gd name="T36" fmla="*/ 0 w 249"/>
                  <a:gd name="T37" fmla="*/ 0 h 132"/>
                  <a:gd name="T38" fmla="*/ 0 w 249"/>
                  <a:gd name="T39" fmla="*/ 0 h 132"/>
                  <a:gd name="T40" fmla="*/ 0 w 249"/>
                  <a:gd name="T41" fmla="*/ 0 h 132"/>
                  <a:gd name="T42" fmla="*/ 0 w 249"/>
                  <a:gd name="T43" fmla="*/ 0 h 132"/>
                  <a:gd name="T44" fmla="*/ 0 w 249"/>
                  <a:gd name="T45" fmla="*/ 0 h 132"/>
                  <a:gd name="T46" fmla="*/ 0 w 249"/>
                  <a:gd name="T47" fmla="*/ 0 h 132"/>
                  <a:gd name="T48" fmla="*/ 0 w 249"/>
                  <a:gd name="T49" fmla="*/ 0 h 132"/>
                  <a:gd name="T50" fmla="*/ 0 w 249"/>
                  <a:gd name="T51" fmla="*/ 0 h 132"/>
                  <a:gd name="T52" fmla="*/ 0 w 249"/>
                  <a:gd name="T53" fmla="*/ 0 h 132"/>
                  <a:gd name="T54" fmla="*/ 0 w 249"/>
                  <a:gd name="T55" fmla="*/ 0 h 132"/>
                  <a:gd name="T56" fmla="*/ 0 w 249"/>
                  <a:gd name="T57" fmla="*/ 0 h 132"/>
                  <a:gd name="T58" fmla="*/ 0 w 249"/>
                  <a:gd name="T59" fmla="*/ 0 h 132"/>
                  <a:gd name="T60" fmla="*/ 0 w 249"/>
                  <a:gd name="T61" fmla="*/ 0 h 132"/>
                  <a:gd name="T62" fmla="*/ 0 w 249"/>
                  <a:gd name="T63" fmla="*/ 0 h 132"/>
                  <a:gd name="T64" fmla="*/ 0 w 249"/>
                  <a:gd name="T65" fmla="*/ 0 h 1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9"/>
                  <a:gd name="T100" fmla="*/ 0 h 132"/>
                  <a:gd name="T101" fmla="*/ 249 w 249"/>
                  <a:gd name="T102" fmla="*/ 132 h 1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3" name="Freeform 73"/>
              <p:cNvSpPr/>
              <p:nvPr/>
            </p:nvSpPr>
            <p:spPr bwMode="auto">
              <a:xfrm>
                <a:off x="1134" y="2665"/>
                <a:ext cx="51" cy="22"/>
              </a:xfrm>
              <a:custGeom>
                <a:avLst/>
                <a:gdLst>
                  <a:gd name="T0" fmla="*/ 0 w 251"/>
                  <a:gd name="T1" fmla="*/ 0 h 140"/>
                  <a:gd name="T2" fmla="*/ 0 w 251"/>
                  <a:gd name="T3" fmla="*/ 0 h 140"/>
                  <a:gd name="T4" fmla="*/ 0 w 251"/>
                  <a:gd name="T5" fmla="*/ 0 h 140"/>
                  <a:gd name="T6" fmla="*/ 0 w 251"/>
                  <a:gd name="T7" fmla="*/ 0 h 140"/>
                  <a:gd name="T8" fmla="*/ 0 w 251"/>
                  <a:gd name="T9" fmla="*/ 0 h 140"/>
                  <a:gd name="T10" fmla="*/ 0 w 251"/>
                  <a:gd name="T11" fmla="*/ 0 h 140"/>
                  <a:gd name="T12" fmla="*/ 0 w 251"/>
                  <a:gd name="T13" fmla="*/ 0 h 140"/>
                  <a:gd name="T14" fmla="*/ 0 w 251"/>
                  <a:gd name="T15" fmla="*/ 0 h 140"/>
                  <a:gd name="T16" fmla="*/ 0 w 251"/>
                  <a:gd name="T17" fmla="*/ 0 h 140"/>
                  <a:gd name="T18" fmla="*/ 0 w 251"/>
                  <a:gd name="T19" fmla="*/ 0 h 140"/>
                  <a:gd name="T20" fmla="*/ 0 w 251"/>
                  <a:gd name="T21" fmla="*/ 0 h 140"/>
                  <a:gd name="T22" fmla="*/ 0 w 251"/>
                  <a:gd name="T23" fmla="*/ 0 h 140"/>
                  <a:gd name="T24" fmla="*/ 0 w 251"/>
                  <a:gd name="T25" fmla="*/ 0 h 140"/>
                  <a:gd name="T26" fmla="*/ 0 w 251"/>
                  <a:gd name="T27" fmla="*/ 0 h 140"/>
                  <a:gd name="T28" fmla="*/ 0 w 251"/>
                  <a:gd name="T29" fmla="*/ 0 h 140"/>
                  <a:gd name="T30" fmla="*/ 0 w 251"/>
                  <a:gd name="T31" fmla="*/ 0 h 140"/>
                  <a:gd name="T32" fmla="*/ 0 w 251"/>
                  <a:gd name="T33" fmla="*/ 0 h 140"/>
                  <a:gd name="T34" fmla="*/ 0 w 251"/>
                  <a:gd name="T35" fmla="*/ 0 h 140"/>
                  <a:gd name="T36" fmla="*/ 0 w 251"/>
                  <a:gd name="T37" fmla="*/ 0 h 140"/>
                  <a:gd name="T38" fmla="*/ 0 w 251"/>
                  <a:gd name="T39" fmla="*/ 0 h 140"/>
                  <a:gd name="T40" fmla="*/ 0 w 251"/>
                  <a:gd name="T41" fmla="*/ 0 h 140"/>
                  <a:gd name="T42" fmla="*/ 0 w 251"/>
                  <a:gd name="T43" fmla="*/ 0 h 140"/>
                  <a:gd name="T44" fmla="*/ 0 w 251"/>
                  <a:gd name="T45" fmla="*/ 0 h 140"/>
                  <a:gd name="T46" fmla="*/ 0 w 251"/>
                  <a:gd name="T47" fmla="*/ 0 h 140"/>
                  <a:gd name="T48" fmla="*/ 0 w 251"/>
                  <a:gd name="T49" fmla="*/ 0 h 140"/>
                  <a:gd name="T50" fmla="*/ 0 w 251"/>
                  <a:gd name="T51" fmla="*/ 0 h 140"/>
                  <a:gd name="T52" fmla="*/ 0 w 251"/>
                  <a:gd name="T53" fmla="*/ 0 h 140"/>
                  <a:gd name="T54" fmla="*/ 0 w 251"/>
                  <a:gd name="T55" fmla="*/ 0 h 140"/>
                  <a:gd name="T56" fmla="*/ 0 w 251"/>
                  <a:gd name="T57" fmla="*/ 0 h 140"/>
                  <a:gd name="T58" fmla="*/ 0 w 251"/>
                  <a:gd name="T59" fmla="*/ 0 h 140"/>
                  <a:gd name="T60" fmla="*/ 0 w 251"/>
                  <a:gd name="T61" fmla="*/ 0 h 140"/>
                  <a:gd name="T62" fmla="*/ 0 w 251"/>
                  <a:gd name="T63" fmla="*/ 0 h 140"/>
                  <a:gd name="T64" fmla="*/ 0 w 251"/>
                  <a:gd name="T65" fmla="*/ 0 h 140"/>
                  <a:gd name="T66" fmla="*/ 0 w 251"/>
                  <a:gd name="T67" fmla="*/ 0 h 140"/>
                  <a:gd name="T68" fmla="*/ 0 w 251"/>
                  <a:gd name="T69" fmla="*/ 0 h 140"/>
                  <a:gd name="T70" fmla="*/ 0 w 251"/>
                  <a:gd name="T71" fmla="*/ 0 h 1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1"/>
                  <a:gd name="T109" fmla="*/ 0 h 140"/>
                  <a:gd name="T110" fmla="*/ 251 w 251"/>
                  <a:gd name="T111" fmla="*/ 140 h 1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4" name="Freeform 74"/>
              <p:cNvSpPr/>
              <p:nvPr/>
            </p:nvSpPr>
            <p:spPr bwMode="auto">
              <a:xfrm>
                <a:off x="1137" y="2663"/>
                <a:ext cx="50" cy="24"/>
              </a:xfrm>
              <a:custGeom>
                <a:avLst/>
                <a:gdLst>
                  <a:gd name="T0" fmla="*/ 0 w 251"/>
                  <a:gd name="T1" fmla="*/ 0 h 146"/>
                  <a:gd name="T2" fmla="*/ 0 w 251"/>
                  <a:gd name="T3" fmla="*/ 0 h 146"/>
                  <a:gd name="T4" fmla="*/ 0 w 251"/>
                  <a:gd name="T5" fmla="*/ 0 h 146"/>
                  <a:gd name="T6" fmla="*/ 0 w 251"/>
                  <a:gd name="T7" fmla="*/ 0 h 146"/>
                  <a:gd name="T8" fmla="*/ 0 w 251"/>
                  <a:gd name="T9" fmla="*/ 0 h 146"/>
                  <a:gd name="T10" fmla="*/ 0 w 251"/>
                  <a:gd name="T11" fmla="*/ 0 h 146"/>
                  <a:gd name="T12" fmla="*/ 0 w 251"/>
                  <a:gd name="T13" fmla="*/ 0 h 146"/>
                  <a:gd name="T14" fmla="*/ 0 w 251"/>
                  <a:gd name="T15" fmla="*/ 0 h 146"/>
                  <a:gd name="T16" fmla="*/ 0 w 251"/>
                  <a:gd name="T17" fmla="*/ 0 h 146"/>
                  <a:gd name="T18" fmla="*/ 0 w 251"/>
                  <a:gd name="T19" fmla="*/ 0 h 146"/>
                  <a:gd name="T20" fmla="*/ 0 w 251"/>
                  <a:gd name="T21" fmla="*/ 0 h 146"/>
                  <a:gd name="T22" fmla="*/ 0 w 251"/>
                  <a:gd name="T23" fmla="*/ 0 h 146"/>
                  <a:gd name="T24" fmla="*/ 0 w 251"/>
                  <a:gd name="T25" fmla="*/ 0 h 146"/>
                  <a:gd name="T26" fmla="*/ 0 w 251"/>
                  <a:gd name="T27" fmla="*/ 0 h 146"/>
                  <a:gd name="T28" fmla="*/ 0 w 251"/>
                  <a:gd name="T29" fmla="*/ 0 h 146"/>
                  <a:gd name="T30" fmla="*/ 0 w 251"/>
                  <a:gd name="T31" fmla="*/ 0 h 146"/>
                  <a:gd name="T32" fmla="*/ 0 w 251"/>
                  <a:gd name="T33" fmla="*/ 0 h 146"/>
                  <a:gd name="T34" fmla="*/ 0 w 251"/>
                  <a:gd name="T35" fmla="*/ 0 h 146"/>
                  <a:gd name="T36" fmla="*/ 0 w 251"/>
                  <a:gd name="T37" fmla="*/ 0 h 146"/>
                  <a:gd name="T38" fmla="*/ 0 w 251"/>
                  <a:gd name="T39" fmla="*/ 0 h 146"/>
                  <a:gd name="T40" fmla="*/ 0 w 251"/>
                  <a:gd name="T41" fmla="*/ 0 h 146"/>
                  <a:gd name="T42" fmla="*/ 0 w 251"/>
                  <a:gd name="T43" fmla="*/ 0 h 146"/>
                  <a:gd name="T44" fmla="*/ 0 w 251"/>
                  <a:gd name="T45" fmla="*/ 0 h 146"/>
                  <a:gd name="T46" fmla="*/ 0 w 251"/>
                  <a:gd name="T47" fmla="*/ 0 h 146"/>
                  <a:gd name="T48" fmla="*/ 0 w 251"/>
                  <a:gd name="T49" fmla="*/ 0 h 146"/>
                  <a:gd name="T50" fmla="*/ 0 w 251"/>
                  <a:gd name="T51" fmla="*/ 0 h 146"/>
                  <a:gd name="T52" fmla="*/ 0 w 251"/>
                  <a:gd name="T53" fmla="*/ 0 h 146"/>
                  <a:gd name="T54" fmla="*/ 0 w 251"/>
                  <a:gd name="T55" fmla="*/ 0 h 146"/>
                  <a:gd name="T56" fmla="*/ 0 w 251"/>
                  <a:gd name="T57" fmla="*/ 0 h 146"/>
                  <a:gd name="T58" fmla="*/ 0 w 251"/>
                  <a:gd name="T59" fmla="*/ 0 h 146"/>
                  <a:gd name="T60" fmla="*/ 0 w 251"/>
                  <a:gd name="T61" fmla="*/ 0 h 146"/>
                  <a:gd name="T62" fmla="*/ 0 w 251"/>
                  <a:gd name="T63" fmla="*/ 0 h 146"/>
                  <a:gd name="T64" fmla="*/ 0 w 251"/>
                  <a:gd name="T65" fmla="*/ 0 h 146"/>
                  <a:gd name="T66" fmla="*/ 0 w 251"/>
                  <a:gd name="T67" fmla="*/ 0 h 146"/>
                  <a:gd name="T68" fmla="*/ 0 w 251"/>
                  <a:gd name="T69" fmla="*/ 0 h 146"/>
                  <a:gd name="T70" fmla="*/ 0 w 251"/>
                  <a:gd name="T71" fmla="*/ 0 h 146"/>
                  <a:gd name="T72" fmla="*/ 0 w 251"/>
                  <a:gd name="T73" fmla="*/ 0 h 1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1"/>
                  <a:gd name="T112" fmla="*/ 0 h 146"/>
                  <a:gd name="T113" fmla="*/ 251 w 251"/>
                  <a:gd name="T114" fmla="*/ 146 h 14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5" name="Freeform 75"/>
              <p:cNvSpPr/>
              <p:nvPr/>
            </p:nvSpPr>
            <p:spPr bwMode="auto">
              <a:xfrm>
                <a:off x="1138" y="2660"/>
                <a:ext cx="50" cy="25"/>
              </a:xfrm>
              <a:custGeom>
                <a:avLst/>
                <a:gdLst>
                  <a:gd name="T0" fmla="*/ 0 w 249"/>
                  <a:gd name="T1" fmla="*/ 0 h 154"/>
                  <a:gd name="T2" fmla="*/ 0 w 249"/>
                  <a:gd name="T3" fmla="*/ 0 h 154"/>
                  <a:gd name="T4" fmla="*/ 0 w 249"/>
                  <a:gd name="T5" fmla="*/ 0 h 154"/>
                  <a:gd name="T6" fmla="*/ 0 w 249"/>
                  <a:gd name="T7" fmla="*/ 0 h 154"/>
                  <a:gd name="T8" fmla="*/ 0 w 249"/>
                  <a:gd name="T9" fmla="*/ 0 h 154"/>
                  <a:gd name="T10" fmla="*/ 0 w 249"/>
                  <a:gd name="T11" fmla="*/ 0 h 154"/>
                  <a:gd name="T12" fmla="*/ 0 w 249"/>
                  <a:gd name="T13" fmla="*/ 0 h 154"/>
                  <a:gd name="T14" fmla="*/ 0 w 249"/>
                  <a:gd name="T15" fmla="*/ 0 h 154"/>
                  <a:gd name="T16" fmla="*/ 0 w 249"/>
                  <a:gd name="T17" fmla="*/ 0 h 154"/>
                  <a:gd name="T18" fmla="*/ 0 w 249"/>
                  <a:gd name="T19" fmla="*/ 0 h 154"/>
                  <a:gd name="T20" fmla="*/ 0 w 249"/>
                  <a:gd name="T21" fmla="*/ 0 h 154"/>
                  <a:gd name="T22" fmla="*/ 0 w 249"/>
                  <a:gd name="T23" fmla="*/ 0 h 154"/>
                  <a:gd name="T24" fmla="*/ 0 w 249"/>
                  <a:gd name="T25" fmla="*/ 0 h 154"/>
                  <a:gd name="T26" fmla="*/ 0 w 249"/>
                  <a:gd name="T27" fmla="*/ 0 h 154"/>
                  <a:gd name="T28" fmla="*/ 0 w 249"/>
                  <a:gd name="T29" fmla="*/ 0 h 154"/>
                  <a:gd name="T30" fmla="*/ 0 w 249"/>
                  <a:gd name="T31" fmla="*/ 0 h 154"/>
                  <a:gd name="T32" fmla="*/ 0 w 249"/>
                  <a:gd name="T33" fmla="*/ 0 h 154"/>
                  <a:gd name="T34" fmla="*/ 0 w 249"/>
                  <a:gd name="T35" fmla="*/ 0 h 154"/>
                  <a:gd name="T36" fmla="*/ 0 w 249"/>
                  <a:gd name="T37" fmla="*/ 0 h 154"/>
                  <a:gd name="T38" fmla="*/ 0 w 249"/>
                  <a:gd name="T39" fmla="*/ 0 h 154"/>
                  <a:gd name="T40" fmla="*/ 0 w 249"/>
                  <a:gd name="T41" fmla="*/ 0 h 154"/>
                  <a:gd name="T42" fmla="*/ 0 w 249"/>
                  <a:gd name="T43" fmla="*/ 0 h 154"/>
                  <a:gd name="T44" fmla="*/ 0 w 249"/>
                  <a:gd name="T45" fmla="*/ 0 h 154"/>
                  <a:gd name="T46" fmla="*/ 0 w 249"/>
                  <a:gd name="T47" fmla="*/ 0 h 154"/>
                  <a:gd name="T48" fmla="*/ 0 w 249"/>
                  <a:gd name="T49" fmla="*/ 0 h 154"/>
                  <a:gd name="T50" fmla="*/ 0 w 249"/>
                  <a:gd name="T51" fmla="*/ 0 h 154"/>
                  <a:gd name="T52" fmla="*/ 0 w 249"/>
                  <a:gd name="T53" fmla="*/ 0 h 154"/>
                  <a:gd name="T54" fmla="*/ 0 w 249"/>
                  <a:gd name="T55" fmla="*/ 0 h 154"/>
                  <a:gd name="T56" fmla="*/ 0 w 249"/>
                  <a:gd name="T57" fmla="*/ 0 h 154"/>
                  <a:gd name="T58" fmla="*/ 0 w 249"/>
                  <a:gd name="T59" fmla="*/ 0 h 154"/>
                  <a:gd name="T60" fmla="*/ 0 w 249"/>
                  <a:gd name="T61" fmla="*/ 0 h 154"/>
                  <a:gd name="T62" fmla="*/ 0 w 249"/>
                  <a:gd name="T63" fmla="*/ 0 h 154"/>
                  <a:gd name="T64" fmla="*/ 0 w 249"/>
                  <a:gd name="T65" fmla="*/ 0 h 154"/>
                  <a:gd name="T66" fmla="*/ 0 w 249"/>
                  <a:gd name="T67" fmla="*/ 0 h 154"/>
                  <a:gd name="T68" fmla="*/ 0 w 249"/>
                  <a:gd name="T69" fmla="*/ 0 h 154"/>
                  <a:gd name="T70" fmla="*/ 0 w 249"/>
                  <a:gd name="T71" fmla="*/ 0 h 154"/>
                  <a:gd name="T72" fmla="*/ 0 w 249"/>
                  <a:gd name="T73" fmla="*/ 0 h 154"/>
                  <a:gd name="T74" fmla="*/ 0 w 249"/>
                  <a:gd name="T75" fmla="*/ 0 h 154"/>
                  <a:gd name="T76" fmla="*/ 0 w 249"/>
                  <a:gd name="T77" fmla="*/ 0 h 154"/>
                  <a:gd name="T78" fmla="*/ 0 w 249"/>
                  <a:gd name="T79" fmla="*/ 0 h 15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9"/>
                  <a:gd name="T121" fmla="*/ 0 h 154"/>
                  <a:gd name="T122" fmla="*/ 249 w 249"/>
                  <a:gd name="T123" fmla="*/ 154 h 15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6" name="Freeform 76"/>
              <p:cNvSpPr/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0 w 246"/>
                  <a:gd name="T1" fmla="*/ 0 h 159"/>
                  <a:gd name="T2" fmla="*/ 0 w 246"/>
                  <a:gd name="T3" fmla="*/ 0 h 159"/>
                  <a:gd name="T4" fmla="*/ 0 w 246"/>
                  <a:gd name="T5" fmla="*/ 0 h 159"/>
                  <a:gd name="T6" fmla="*/ 0 w 246"/>
                  <a:gd name="T7" fmla="*/ 0 h 159"/>
                  <a:gd name="T8" fmla="*/ 0 w 246"/>
                  <a:gd name="T9" fmla="*/ 0 h 159"/>
                  <a:gd name="T10" fmla="*/ 0 w 246"/>
                  <a:gd name="T11" fmla="*/ 0 h 159"/>
                  <a:gd name="T12" fmla="*/ 0 w 246"/>
                  <a:gd name="T13" fmla="*/ 0 h 159"/>
                  <a:gd name="T14" fmla="*/ 0 w 246"/>
                  <a:gd name="T15" fmla="*/ 0 h 159"/>
                  <a:gd name="T16" fmla="*/ 0 w 246"/>
                  <a:gd name="T17" fmla="*/ 0 h 159"/>
                  <a:gd name="T18" fmla="*/ 0 w 246"/>
                  <a:gd name="T19" fmla="*/ 0 h 159"/>
                  <a:gd name="T20" fmla="*/ 0 w 246"/>
                  <a:gd name="T21" fmla="*/ 0 h 159"/>
                  <a:gd name="T22" fmla="*/ 0 w 246"/>
                  <a:gd name="T23" fmla="*/ 0 h 159"/>
                  <a:gd name="T24" fmla="*/ 0 w 246"/>
                  <a:gd name="T25" fmla="*/ 0 h 159"/>
                  <a:gd name="T26" fmla="*/ 0 w 246"/>
                  <a:gd name="T27" fmla="*/ 0 h 159"/>
                  <a:gd name="T28" fmla="*/ 0 w 246"/>
                  <a:gd name="T29" fmla="*/ 0 h 159"/>
                  <a:gd name="T30" fmla="*/ 0 w 246"/>
                  <a:gd name="T31" fmla="*/ 0 h 159"/>
                  <a:gd name="T32" fmla="*/ 0 w 246"/>
                  <a:gd name="T33" fmla="*/ 0 h 159"/>
                  <a:gd name="T34" fmla="*/ 0 w 246"/>
                  <a:gd name="T35" fmla="*/ 0 h 159"/>
                  <a:gd name="T36" fmla="*/ 0 w 246"/>
                  <a:gd name="T37" fmla="*/ 0 h 159"/>
                  <a:gd name="T38" fmla="*/ 0 w 246"/>
                  <a:gd name="T39" fmla="*/ 0 h 159"/>
                  <a:gd name="T40" fmla="*/ 0 w 246"/>
                  <a:gd name="T41" fmla="*/ 0 h 159"/>
                  <a:gd name="T42" fmla="*/ 0 w 246"/>
                  <a:gd name="T43" fmla="*/ 0 h 159"/>
                  <a:gd name="T44" fmla="*/ 0 w 246"/>
                  <a:gd name="T45" fmla="*/ 0 h 159"/>
                  <a:gd name="T46" fmla="*/ 0 w 246"/>
                  <a:gd name="T47" fmla="*/ 0 h 159"/>
                  <a:gd name="T48" fmla="*/ 0 w 246"/>
                  <a:gd name="T49" fmla="*/ 0 h 159"/>
                  <a:gd name="T50" fmla="*/ 0 w 246"/>
                  <a:gd name="T51" fmla="*/ 0 h 159"/>
                  <a:gd name="T52" fmla="*/ 0 w 246"/>
                  <a:gd name="T53" fmla="*/ 0 h 159"/>
                  <a:gd name="T54" fmla="*/ 0 w 246"/>
                  <a:gd name="T55" fmla="*/ 0 h 159"/>
                  <a:gd name="T56" fmla="*/ 0 w 246"/>
                  <a:gd name="T57" fmla="*/ 0 h 159"/>
                  <a:gd name="T58" fmla="*/ 0 w 246"/>
                  <a:gd name="T59" fmla="*/ 0 h 159"/>
                  <a:gd name="T60" fmla="*/ 0 w 246"/>
                  <a:gd name="T61" fmla="*/ 0 h 159"/>
                  <a:gd name="T62" fmla="*/ 0 w 246"/>
                  <a:gd name="T63" fmla="*/ 0 h 159"/>
                  <a:gd name="T64" fmla="*/ 0 w 246"/>
                  <a:gd name="T65" fmla="*/ 0 h 159"/>
                  <a:gd name="T66" fmla="*/ 0 w 246"/>
                  <a:gd name="T67" fmla="*/ 0 h 159"/>
                  <a:gd name="T68" fmla="*/ 0 w 246"/>
                  <a:gd name="T69" fmla="*/ 0 h 159"/>
                  <a:gd name="T70" fmla="*/ 0 w 246"/>
                  <a:gd name="T71" fmla="*/ 0 h 159"/>
                  <a:gd name="T72" fmla="*/ 0 w 246"/>
                  <a:gd name="T73" fmla="*/ 0 h 159"/>
                  <a:gd name="T74" fmla="*/ 0 w 246"/>
                  <a:gd name="T75" fmla="*/ 0 h 159"/>
                  <a:gd name="T76" fmla="*/ 0 w 246"/>
                  <a:gd name="T77" fmla="*/ 0 h 159"/>
                  <a:gd name="T78" fmla="*/ 0 w 246"/>
                  <a:gd name="T79" fmla="*/ 0 h 159"/>
                  <a:gd name="T80" fmla="*/ 0 w 246"/>
                  <a:gd name="T81" fmla="*/ 0 h 159"/>
                  <a:gd name="T82" fmla="*/ 0 w 246"/>
                  <a:gd name="T83" fmla="*/ 0 h 159"/>
                  <a:gd name="T84" fmla="*/ 0 w 246"/>
                  <a:gd name="T85" fmla="*/ 0 h 159"/>
                  <a:gd name="T86" fmla="*/ 0 w 246"/>
                  <a:gd name="T87" fmla="*/ 0 h 1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6"/>
                  <a:gd name="T133" fmla="*/ 0 h 159"/>
                  <a:gd name="T134" fmla="*/ 246 w 246"/>
                  <a:gd name="T135" fmla="*/ 159 h 15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7" name="Freeform 77"/>
              <p:cNvSpPr/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0 w 243"/>
                  <a:gd name="T1" fmla="*/ 0 h 164"/>
                  <a:gd name="T2" fmla="*/ 0 w 243"/>
                  <a:gd name="T3" fmla="*/ 0 h 164"/>
                  <a:gd name="T4" fmla="*/ 0 w 243"/>
                  <a:gd name="T5" fmla="*/ 0 h 164"/>
                  <a:gd name="T6" fmla="*/ 0 w 243"/>
                  <a:gd name="T7" fmla="*/ 0 h 164"/>
                  <a:gd name="T8" fmla="*/ 0 w 243"/>
                  <a:gd name="T9" fmla="*/ 0 h 164"/>
                  <a:gd name="T10" fmla="*/ 0 w 243"/>
                  <a:gd name="T11" fmla="*/ 0 h 164"/>
                  <a:gd name="T12" fmla="*/ 0 w 243"/>
                  <a:gd name="T13" fmla="*/ 0 h 164"/>
                  <a:gd name="T14" fmla="*/ 0 w 243"/>
                  <a:gd name="T15" fmla="*/ 0 h 164"/>
                  <a:gd name="T16" fmla="*/ 0 w 243"/>
                  <a:gd name="T17" fmla="*/ 0 h 164"/>
                  <a:gd name="T18" fmla="*/ 0 w 243"/>
                  <a:gd name="T19" fmla="*/ 0 h 164"/>
                  <a:gd name="T20" fmla="*/ 0 w 243"/>
                  <a:gd name="T21" fmla="*/ 0 h 164"/>
                  <a:gd name="T22" fmla="*/ 0 w 243"/>
                  <a:gd name="T23" fmla="*/ 0 h 164"/>
                  <a:gd name="T24" fmla="*/ 0 w 243"/>
                  <a:gd name="T25" fmla="*/ 0 h 164"/>
                  <a:gd name="T26" fmla="*/ 0 w 243"/>
                  <a:gd name="T27" fmla="*/ 0 h 164"/>
                  <a:gd name="T28" fmla="*/ 0 w 243"/>
                  <a:gd name="T29" fmla="*/ 0 h 164"/>
                  <a:gd name="T30" fmla="*/ 0 w 243"/>
                  <a:gd name="T31" fmla="*/ 0 h 164"/>
                  <a:gd name="T32" fmla="*/ 0 w 243"/>
                  <a:gd name="T33" fmla="*/ 0 h 164"/>
                  <a:gd name="T34" fmla="*/ 0 w 243"/>
                  <a:gd name="T35" fmla="*/ 0 h 164"/>
                  <a:gd name="T36" fmla="*/ 0 w 243"/>
                  <a:gd name="T37" fmla="*/ 0 h 164"/>
                  <a:gd name="T38" fmla="*/ 0 w 243"/>
                  <a:gd name="T39" fmla="*/ 0 h 164"/>
                  <a:gd name="T40" fmla="*/ 0 w 243"/>
                  <a:gd name="T41" fmla="*/ 0 h 164"/>
                  <a:gd name="T42" fmla="*/ 0 w 243"/>
                  <a:gd name="T43" fmla="*/ 0 h 164"/>
                  <a:gd name="T44" fmla="*/ 0 w 243"/>
                  <a:gd name="T45" fmla="*/ 0 h 164"/>
                  <a:gd name="T46" fmla="*/ 0 w 243"/>
                  <a:gd name="T47" fmla="*/ 0 h 164"/>
                  <a:gd name="T48" fmla="*/ 0 w 243"/>
                  <a:gd name="T49" fmla="*/ 0 h 164"/>
                  <a:gd name="T50" fmla="*/ 0 w 243"/>
                  <a:gd name="T51" fmla="*/ 0 h 164"/>
                  <a:gd name="T52" fmla="*/ 0 w 243"/>
                  <a:gd name="T53" fmla="*/ 0 h 164"/>
                  <a:gd name="T54" fmla="*/ 0 w 243"/>
                  <a:gd name="T55" fmla="*/ 0 h 164"/>
                  <a:gd name="T56" fmla="*/ 0 w 243"/>
                  <a:gd name="T57" fmla="*/ 0 h 164"/>
                  <a:gd name="T58" fmla="*/ 0 w 243"/>
                  <a:gd name="T59" fmla="*/ 0 h 164"/>
                  <a:gd name="T60" fmla="*/ 0 w 243"/>
                  <a:gd name="T61" fmla="*/ 0 h 164"/>
                  <a:gd name="T62" fmla="*/ 0 w 243"/>
                  <a:gd name="T63" fmla="*/ 0 h 164"/>
                  <a:gd name="T64" fmla="*/ 0 w 243"/>
                  <a:gd name="T65" fmla="*/ 0 h 164"/>
                  <a:gd name="T66" fmla="*/ 0 w 243"/>
                  <a:gd name="T67" fmla="*/ 0 h 164"/>
                  <a:gd name="T68" fmla="*/ 0 w 243"/>
                  <a:gd name="T69" fmla="*/ 0 h 164"/>
                  <a:gd name="T70" fmla="*/ 0 w 243"/>
                  <a:gd name="T71" fmla="*/ 0 h 164"/>
                  <a:gd name="T72" fmla="*/ 0 w 243"/>
                  <a:gd name="T73" fmla="*/ 0 h 164"/>
                  <a:gd name="T74" fmla="*/ 0 w 243"/>
                  <a:gd name="T75" fmla="*/ 0 h 164"/>
                  <a:gd name="T76" fmla="*/ 0 w 243"/>
                  <a:gd name="T77" fmla="*/ 0 h 164"/>
                  <a:gd name="T78" fmla="*/ 0 w 243"/>
                  <a:gd name="T79" fmla="*/ 0 h 164"/>
                  <a:gd name="T80" fmla="*/ 0 w 243"/>
                  <a:gd name="T81" fmla="*/ 0 h 164"/>
                  <a:gd name="T82" fmla="*/ 0 w 243"/>
                  <a:gd name="T83" fmla="*/ 0 h 164"/>
                  <a:gd name="T84" fmla="*/ 0 w 243"/>
                  <a:gd name="T85" fmla="*/ 0 h 164"/>
                  <a:gd name="T86" fmla="*/ 0 w 243"/>
                  <a:gd name="T87" fmla="*/ 0 h 164"/>
                  <a:gd name="T88" fmla="*/ 0 w 243"/>
                  <a:gd name="T89" fmla="*/ 0 h 164"/>
                  <a:gd name="T90" fmla="*/ 0 w 243"/>
                  <a:gd name="T91" fmla="*/ 0 h 164"/>
                  <a:gd name="T92" fmla="*/ 0 w 243"/>
                  <a:gd name="T93" fmla="*/ 0 h 164"/>
                  <a:gd name="T94" fmla="*/ 0 w 243"/>
                  <a:gd name="T95" fmla="*/ 0 h 1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43"/>
                  <a:gd name="T145" fmla="*/ 0 h 164"/>
                  <a:gd name="T146" fmla="*/ 243 w 243"/>
                  <a:gd name="T147" fmla="*/ 164 h 1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8" name="Freeform 78"/>
              <p:cNvSpPr/>
              <p:nvPr/>
            </p:nvSpPr>
            <p:spPr bwMode="auto">
              <a:xfrm>
                <a:off x="1139" y="2652"/>
                <a:ext cx="48" cy="28"/>
              </a:xfrm>
              <a:custGeom>
                <a:avLst/>
                <a:gdLst>
                  <a:gd name="T0" fmla="*/ 0 w 238"/>
                  <a:gd name="T1" fmla="*/ 0 h 169"/>
                  <a:gd name="T2" fmla="*/ 0 w 238"/>
                  <a:gd name="T3" fmla="*/ 0 h 169"/>
                  <a:gd name="T4" fmla="*/ 0 w 238"/>
                  <a:gd name="T5" fmla="*/ 0 h 169"/>
                  <a:gd name="T6" fmla="*/ 0 w 238"/>
                  <a:gd name="T7" fmla="*/ 0 h 169"/>
                  <a:gd name="T8" fmla="*/ 0 w 238"/>
                  <a:gd name="T9" fmla="*/ 0 h 169"/>
                  <a:gd name="T10" fmla="*/ 0 w 238"/>
                  <a:gd name="T11" fmla="*/ 0 h 169"/>
                  <a:gd name="T12" fmla="*/ 0 w 238"/>
                  <a:gd name="T13" fmla="*/ 0 h 169"/>
                  <a:gd name="T14" fmla="*/ 0 w 238"/>
                  <a:gd name="T15" fmla="*/ 0 h 169"/>
                  <a:gd name="T16" fmla="*/ 0 w 238"/>
                  <a:gd name="T17" fmla="*/ 0 h 169"/>
                  <a:gd name="T18" fmla="*/ 0 w 238"/>
                  <a:gd name="T19" fmla="*/ 0 h 169"/>
                  <a:gd name="T20" fmla="*/ 0 w 238"/>
                  <a:gd name="T21" fmla="*/ 0 h 169"/>
                  <a:gd name="T22" fmla="*/ 0 w 238"/>
                  <a:gd name="T23" fmla="*/ 0 h 169"/>
                  <a:gd name="T24" fmla="*/ 0 w 238"/>
                  <a:gd name="T25" fmla="*/ 0 h 169"/>
                  <a:gd name="T26" fmla="*/ 0 w 238"/>
                  <a:gd name="T27" fmla="*/ 0 h 169"/>
                  <a:gd name="T28" fmla="*/ 0 w 238"/>
                  <a:gd name="T29" fmla="*/ 0 h 169"/>
                  <a:gd name="T30" fmla="*/ 0 w 238"/>
                  <a:gd name="T31" fmla="*/ 0 h 169"/>
                  <a:gd name="T32" fmla="*/ 0 w 238"/>
                  <a:gd name="T33" fmla="*/ 0 h 169"/>
                  <a:gd name="T34" fmla="*/ 0 w 238"/>
                  <a:gd name="T35" fmla="*/ 0 h 169"/>
                  <a:gd name="T36" fmla="*/ 0 w 238"/>
                  <a:gd name="T37" fmla="*/ 0 h 169"/>
                  <a:gd name="T38" fmla="*/ 0 w 238"/>
                  <a:gd name="T39" fmla="*/ 0 h 169"/>
                  <a:gd name="T40" fmla="*/ 0 w 238"/>
                  <a:gd name="T41" fmla="*/ 0 h 169"/>
                  <a:gd name="T42" fmla="*/ 0 w 238"/>
                  <a:gd name="T43" fmla="*/ 0 h 169"/>
                  <a:gd name="T44" fmla="*/ 0 w 238"/>
                  <a:gd name="T45" fmla="*/ 0 h 169"/>
                  <a:gd name="T46" fmla="*/ 0 w 238"/>
                  <a:gd name="T47" fmla="*/ 0 h 169"/>
                  <a:gd name="T48" fmla="*/ 0 w 238"/>
                  <a:gd name="T49" fmla="*/ 0 h 169"/>
                  <a:gd name="T50" fmla="*/ 0 w 238"/>
                  <a:gd name="T51" fmla="*/ 0 h 169"/>
                  <a:gd name="T52" fmla="*/ 0 w 238"/>
                  <a:gd name="T53" fmla="*/ 0 h 169"/>
                  <a:gd name="T54" fmla="*/ 0 w 238"/>
                  <a:gd name="T55" fmla="*/ 0 h 169"/>
                  <a:gd name="T56" fmla="*/ 0 w 238"/>
                  <a:gd name="T57" fmla="*/ 0 h 169"/>
                  <a:gd name="T58" fmla="*/ 0 w 238"/>
                  <a:gd name="T59" fmla="*/ 0 h 169"/>
                  <a:gd name="T60" fmla="*/ 0 w 238"/>
                  <a:gd name="T61" fmla="*/ 0 h 169"/>
                  <a:gd name="T62" fmla="*/ 0 w 238"/>
                  <a:gd name="T63" fmla="*/ 0 h 169"/>
                  <a:gd name="T64" fmla="*/ 0 w 238"/>
                  <a:gd name="T65" fmla="*/ 0 h 169"/>
                  <a:gd name="T66" fmla="*/ 0 w 238"/>
                  <a:gd name="T67" fmla="*/ 0 h 169"/>
                  <a:gd name="T68" fmla="*/ 0 w 238"/>
                  <a:gd name="T69" fmla="*/ 0 h 169"/>
                  <a:gd name="T70" fmla="*/ 0 w 238"/>
                  <a:gd name="T71" fmla="*/ 0 h 169"/>
                  <a:gd name="T72" fmla="*/ 0 w 238"/>
                  <a:gd name="T73" fmla="*/ 0 h 169"/>
                  <a:gd name="T74" fmla="*/ 0 w 238"/>
                  <a:gd name="T75" fmla="*/ 0 h 169"/>
                  <a:gd name="T76" fmla="*/ 0 w 238"/>
                  <a:gd name="T77" fmla="*/ 0 h 169"/>
                  <a:gd name="T78" fmla="*/ 0 w 238"/>
                  <a:gd name="T79" fmla="*/ 0 h 169"/>
                  <a:gd name="T80" fmla="*/ 0 w 238"/>
                  <a:gd name="T81" fmla="*/ 0 h 169"/>
                  <a:gd name="T82" fmla="*/ 0 w 238"/>
                  <a:gd name="T83" fmla="*/ 0 h 169"/>
                  <a:gd name="T84" fmla="*/ 0 w 238"/>
                  <a:gd name="T85" fmla="*/ 0 h 169"/>
                  <a:gd name="T86" fmla="*/ 0 w 238"/>
                  <a:gd name="T87" fmla="*/ 0 h 169"/>
                  <a:gd name="T88" fmla="*/ 0 w 238"/>
                  <a:gd name="T89" fmla="*/ 0 h 169"/>
                  <a:gd name="T90" fmla="*/ 0 w 238"/>
                  <a:gd name="T91" fmla="*/ 0 h 169"/>
                  <a:gd name="T92" fmla="*/ 0 w 238"/>
                  <a:gd name="T93" fmla="*/ 0 h 169"/>
                  <a:gd name="T94" fmla="*/ 0 w 238"/>
                  <a:gd name="T95" fmla="*/ 0 h 169"/>
                  <a:gd name="T96" fmla="*/ 0 w 238"/>
                  <a:gd name="T97" fmla="*/ 0 h 169"/>
                  <a:gd name="T98" fmla="*/ 0 w 238"/>
                  <a:gd name="T99" fmla="*/ 0 h 169"/>
                  <a:gd name="T100" fmla="*/ 0 w 238"/>
                  <a:gd name="T101" fmla="*/ 0 h 169"/>
                  <a:gd name="T102" fmla="*/ 0 w 238"/>
                  <a:gd name="T103" fmla="*/ 0 h 16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"/>
                  <a:gd name="T157" fmla="*/ 0 h 169"/>
                  <a:gd name="T158" fmla="*/ 238 w 238"/>
                  <a:gd name="T159" fmla="*/ 169 h 16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9" name="Freeform 79"/>
              <p:cNvSpPr/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0 w 232"/>
                  <a:gd name="T1" fmla="*/ 0 h 174"/>
                  <a:gd name="T2" fmla="*/ 0 w 232"/>
                  <a:gd name="T3" fmla="*/ 0 h 174"/>
                  <a:gd name="T4" fmla="*/ 0 w 232"/>
                  <a:gd name="T5" fmla="*/ 0 h 174"/>
                  <a:gd name="T6" fmla="*/ 0 w 232"/>
                  <a:gd name="T7" fmla="*/ 0 h 174"/>
                  <a:gd name="T8" fmla="*/ 0 w 232"/>
                  <a:gd name="T9" fmla="*/ 0 h 174"/>
                  <a:gd name="T10" fmla="*/ 0 w 232"/>
                  <a:gd name="T11" fmla="*/ 0 h 174"/>
                  <a:gd name="T12" fmla="*/ 0 w 232"/>
                  <a:gd name="T13" fmla="*/ 0 h 174"/>
                  <a:gd name="T14" fmla="*/ 0 w 232"/>
                  <a:gd name="T15" fmla="*/ 0 h 174"/>
                  <a:gd name="T16" fmla="*/ 0 w 232"/>
                  <a:gd name="T17" fmla="*/ 0 h 174"/>
                  <a:gd name="T18" fmla="*/ 0 w 232"/>
                  <a:gd name="T19" fmla="*/ 0 h 174"/>
                  <a:gd name="T20" fmla="*/ 0 w 232"/>
                  <a:gd name="T21" fmla="*/ 0 h 174"/>
                  <a:gd name="T22" fmla="*/ 0 w 232"/>
                  <a:gd name="T23" fmla="*/ 0 h 174"/>
                  <a:gd name="T24" fmla="*/ 0 w 232"/>
                  <a:gd name="T25" fmla="*/ 0 h 174"/>
                  <a:gd name="T26" fmla="*/ 0 w 232"/>
                  <a:gd name="T27" fmla="*/ 0 h 174"/>
                  <a:gd name="T28" fmla="*/ 0 w 232"/>
                  <a:gd name="T29" fmla="*/ 0 h 174"/>
                  <a:gd name="T30" fmla="*/ 0 w 232"/>
                  <a:gd name="T31" fmla="*/ 0 h 174"/>
                  <a:gd name="T32" fmla="*/ 0 w 232"/>
                  <a:gd name="T33" fmla="*/ 0 h 174"/>
                  <a:gd name="T34" fmla="*/ 0 w 232"/>
                  <a:gd name="T35" fmla="*/ 0 h 174"/>
                  <a:gd name="T36" fmla="*/ 0 w 232"/>
                  <a:gd name="T37" fmla="*/ 0 h 174"/>
                  <a:gd name="T38" fmla="*/ 0 w 232"/>
                  <a:gd name="T39" fmla="*/ 0 h 174"/>
                  <a:gd name="T40" fmla="*/ 0 w 232"/>
                  <a:gd name="T41" fmla="*/ 0 h 174"/>
                  <a:gd name="T42" fmla="*/ 0 w 232"/>
                  <a:gd name="T43" fmla="*/ 0 h 174"/>
                  <a:gd name="T44" fmla="*/ 0 w 232"/>
                  <a:gd name="T45" fmla="*/ 0 h 174"/>
                  <a:gd name="T46" fmla="*/ 0 w 232"/>
                  <a:gd name="T47" fmla="*/ 0 h 174"/>
                  <a:gd name="T48" fmla="*/ 0 w 232"/>
                  <a:gd name="T49" fmla="*/ 0 h 174"/>
                  <a:gd name="T50" fmla="*/ 0 w 232"/>
                  <a:gd name="T51" fmla="*/ 0 h 174"/>
                  <a:gd name="T52" fmla="*/ 0 w 232"/>
                  <a:gd name="T53" fmla="*/ 0 h 174"/>
                  <a:gd name="T54" fmla="*/ 0 w 232"/>
                  <a:gd name="T55" fmla="*/ 0 h 174"/>
                  <a:gd name="T56" fmla="*/ 0 w 232"/>
                  <a:gd name="T57" fmla="*/ 0 h 174"/>
                  <a:gd name="T58" fmla="*/ 0 w 232"/>
                  <a:gd name="T59" fmla="*/ 0 h 174"/>
                  <a:gd name="T60" fmla="*/ 0 w 232"/>
                  <a:gd name="T61" fmla="*/ 0 h 174"/>
                  <a:gd name="T62" fmla="*/ 0 w 232"/>
                  <a:gd name="T63" fmla="*/ 0 h 174"/>
                  <a:gd name="T64" fmla="*/ 0 w 232"/>
                  <a:gd name="T65" fmla="*/ 0 h 174"/>
                  <a:gd name="T66" fmla="*/ 0 w 232"/>
                  <a:gd name="T67" fmla="*/ 0 h 174"/>
                  <a:gd name="T68" fmla="*/ 0 w 232"/>
                  <a:gd name="T69" fmla="*/ 0 h 174"/>
                  <a:gd name="T70" fmla="*/ 0 w 232"/>
                  <a:gd name="T71" fmla="*/ 0 h 174"/>
                  <a:gd name="T72" fmla="*/ 0 w 232"/>
                  <a:gd name="T73" fmla="*/ 0 h 174"/>
                  <a:gd name="T74" fmla="*/ 0 w 232"/>
                  <a:gd name="T75" fmla="*/ 0 h 174"/>
                  <a:gd name="T76" fmla="*/ 0 w 232"/>
                  <a:gd name="T77" fmla="*/ 0 h 174"/>
                  <a:gd name="T78" fmla="*/ 0 w 232"/>
                  <a:gd name="T79" fmla="*/ 0 h 174"/>
                  <a:gd name="T80" fmla="*/ 0 w 232"/>
                  <a:gd name="T81" fmla="*/ 0 h 174"/>
                  <a:gd name="T82" fmla="*/ 0 w 232"/>
                  <a:gd name="T83" fmla="*/ 0 h 174"/>
                  <a:gd name="T84" fmla="*/ 0 w 232"/>
                  <a:gd name="T85" fmla="*/ 0 h 174"/>
                  <a:gd name="T86" fmla="*/ 0 w 232"/>
                  <a:gd name="T87" fmla="*/ 0 h 174"/>
                  <a:gd name="T88" fmla="*/ 0 w 232"/>
                  <a:gd name="T89" fmla="*/ 0 h 174"/>
                  <a:gd name="T90" fmla="*/ 0 w 232"/>
                  <a:gd name="T91" fmla="*/ 0 h 174"/>
                  <a:gd name="T92" fmla="*/ 0 w 232"/>
                  <a:gd name="T93" fmla="*/ 0 h 174"/>
                  <a:gd name="T94" fmla="*/ 0 w 232"/>
                  <a:gd name="T95" fmla="*/ 0 h 17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32"/>
                  <a:gd name="T145" fmla="*/ 0 h 174"/>
                  <a:gd name="T146" fmla="*/ 232 w 232"/>
                  <a:gd name="T147" fmla="*/ 174 h 17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0" name="Freeform 80"/>
              <p:cNvSpPr/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0 w 225"/>
                  <a:gd name="T1" fmla="*/ 0 h 176"/>
                  <a:gd name="T2" fmla="*/ 0 w 225"/>
                  <a:gd name="T3" fmla="*/ 0 h 176"/>
                  <a:gd name="T4" fmla="*/ 0 w 225"/>
                  <a:gd name="T5" fmla="*/ 0 h 176"/>
                  <a:gd name="T6" fmla="*/ 0 w 225"/>
                  <a:gd name="T7" fmla="*/ 0 h 176"/>
                  <a:gd name="T8" fmla="*/ 0 w 225"/>
                  <a:gd name="T9" fmla="*/ 0 h 176"/>
                  <a:gd name="T10" fmla="*/ 0 w 225"/>
                  <a:gd name="T11" fmla="*/ 0 h 176"/>
                  <a:gd name="T12" fmla="*/ 0 w 225"/>
                  <a:gd name="T13" fmla="*/ 0 h 176"/>
                  <a:gd name="T14" fmla="*/ 0 w 225"/>
                  <a:gd name="T15" fmla="*/ 0 h 176"/>
                  <a:gd name="T16" fmla="*/ 0 w 225"/>
                  <a:gd name="T17" fmla="*/ 0 h 176"/>
                  <a:gd name="T18" fmla="*/ 0 w 225"/>
                  <a:gd name="T19" fmla="*/ 0 h 176"/>
                  <a:gd name="T20" fmla="*/ 0 w 225"/>
                  <a:gd name="T21" fmla="*/ 0 h 176"/>
                  <a:gd name="T22" fmla="*/ 0 w 225"/>
                  <a:gd name="T23" fmla="*/ 0 h 176"/>
                  <a:gd name="T24" fmla="*/ 0 w 225"/>
                  <a:gd name="T25" fmla="*/ 0 h 176"/>
                  <a:gd name="T26" fmla="*/ 0 w 225"/>
                  <a:gd name="T27" fmla="*/ 0 h 176"/>
                  <a:gd name="T28" fmla="*/ 0 w 225"/>
                  <a:gd name="T29" fmla="*/ 0 h 176"/>
                  <a:gd name="T30" fmla="*/ 0 w 225"/>
                  <a:gd name="T31" fmla="*/ 0 h 176"/>
                  <a:gd name="T32" fmla="*/ 0 w 225"/>
                  <a:gd name="T33" fmla="*/ 0 h 176"/>
                  <a:gd name="T34" fmla="*/ 0 w 225"/>
                  <a:gd name="T35" fmla="*/ 0 h 176"/>
                  <a:gd name="T36" fmla="*/ 0 w 225"/>
                  <a:gd name="T37" fmla="*/ 0 h 176"/>
                  <a:gd name="T38" fmla="*/ 0 w 225"/>
                  <a:gd name="T39" fmla="*/ 0 h 176"/>
                  <a:gd name="T40" fmla="*/ 0 w 225"/>
                  <a:gd name="T41" fmla="*/ 0 h 176"/>
                  <a:gd name="T42" fmla="*/ 0 w 225"/>
                  <a:gd name="T43" fmla="*/ 0 h 176"/>
                  <a:gd name="T44" fmla="*/ 0 w 225"/>
                  <a:gd name="T45" fmla="*/ 0 h 176"/>
                  <a:gd name="T46" fmla="*/ 0 w 225"/>
                  <a:gd name="T47" fmla="*/ 0 h 176"/>
                  <a:gd name="T48" fmla="*/ 0 w 225"/>
                  <a:gd name="T49" fmla="*/ 0 h 176"/>
                  <a:gd name="T50" fmla="*/ 0 w 225"/>
                  <a:gd name="T51" fmla="*/ 0 h 176"/>
                  <a:gd name="T52" fmla="*/ 0 w 225"/>
                  <a:gd name="T53" fmla="*/ 0 h 176"/>
                  <a:gd name="T54" fmla="*/ 0 w 225"/>
                  <a:gd name="T55" fmla="*/ 0 h 176"/>
                  <a:gd name="T56" fmla="*/ 0 w 225"/>
                  <a:gd name="T57" fmla="*/ 0 h 176"/>
                  <a:gd name="T58" fmla="*/ 0 w 225"/>
                  <a:gd name="T59" fmla="*/ 0 h 176"/>
                  <a:gd name="T60" fmla="*/ 0 w 225"/>
                  <a:gd name="T61" fmla="*/ 0 h 176"/>
                  <a:gd name="T62" fmla="*/ 0 w 225"/>
                  <a:gd name="T63" fmla="*/ 0 h 176"/>
                  <a:gd name="T64" fmla="*/ 0 w 225"/>
                  <a:gd name="T65" fmla="*/ 0 h 176"/>
                  <a:gd name="T66" fmla="*/ 0 w 225"/>
                  <a:gd name="T67" fmla="*/ 0 h 176"/>
                  <a:gd name="T68" fmla="*/ 0 w 225"/>
                  <a:gd name="T69" fmla="*/ 0 h 176"/>
                  <a:gd name="T70" fmla="*/ 0 w 225"/>
                  <a:gd name="T71" fmla="*/ 0 h 176"/>
                  <a:gd name="T72" fmla="*/ 0 w 225"/>
                  <a:gd name="T73" fmla="*/ 0 h 176"/>
                  <a:gd name="T74" fmla="*/ 0 w 225"/>
                  <a:gd name="T75" fmla="*/ 0 h 176"/>
                  <a:gd name="T76" fmla="*/ 0 w 225"/>
                  <a:gd name="T77" fmla="*/ 0 h 176"/>
                  <a:gd name="T78" fmla="*/ 0 w 225"/>
                  <a:gd name="T79" fmla="*/ 0 h 176"/>
                  <a:gd name="T80" fmla="*/ 0 w 225"/>
                  <a:gd name="T81" fmla="*/ 0 h 176"/>
                  <a:gd name="T82" fmla="*/ 0 w 225"/>
                  <a:gd name="T83" fmla="*/ 0 h 176"/>
                  <a:gd name="T84" fmla="*/ 0 w 225"/>
                  <a:gd name="T85" fmla="*/ 0 h 176"/>
                  <a:gd name="T86" fmla="*/ 0 w 225"/>
                  <a:gd name="T87" fmla="*/ 0 h 176"/>
                  <a:gd name="T88" fmla="*/ 0 w 225"/>
                  <a:gd name="T89" fmla="*/ 0 h 176"/>
                  <a:gd name="T90" fmla="*/ 0 w 225"/>
                  <a:gd name="T91" fmla="*/ 0 h 176"/>
                  <a:gd name="T92" fmla="*/ 0 w 225"/>
                  <a:gd name="T93" fmla="*/ 0 h 176"/>
                  <a:gd name="T94" fmla="*/ 0 w 225"/>
                  <a:gd name="T95" fmla="*/ 0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5"/>
                  <a:gd name="T145" fmla="*/ 0 h 176"/>
                  <a:gd name="T146" fmla="*/ 225 w 225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1" name="Freeform 81"/>
              <p:cNvSpPr/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0 w 217"/>
                  <a:gd name="T1" fmla="*/ 0 h 180"/>
                  <a:gd name="T2" fmla="*/ 0 w 217"/>
                  <a:gd name="T3" fmla="*/ 0 h 180"/>
                  <a:gd name="T4" fmla="*/ 0 w 217"/>
                  <a:gd name="T5" fmla="*/ 0 h 180"/>
                  <a:gd name="T6" fmla="*/ 0 w 217"/>
                  <a:gd name="T7" fmla="*/ 0 h 180"/>
                  <a:gd name="T8" fmla="*/ 0 w 217"/>
                  <a:gd name="T9" fmla="*/ 0 h 180"/>
                  <a:gd name="T10" fmla="*/ 0 w 217"/>
                  <a:gd name="T11" fmla="*/ 0 h 180"/>
                  <a:gd name="T12" fmla="*/ 0 w 217"/>
                  <a:gd name="T13" fmla="*/ 0 h 180"/>
                  <a:gd name="T14" fmla="*/ 0 w 217"/>
                  <a:gd name="T15" fmla="*/ 0 h 180"/>
                  <a:gd name="T16" fmla="*/ 0 w 217"/>
                  <a:gd name="T17" fmla="*/ 0 h 180"/>
                  <a:gd name="T18" fmla="*/ 0 w 217"/>
                  <a:gd name="T19" fmla="*/ 0 h 180"/>
                  <a:gd name="T20" fmla="*/ 0 w 217"/>
                  <a:gd name="T21" fmla="*/ 0 h 180"/>
                  <a:gd name="T22" fmla="*/ 0 w 217"/>
                  <a:gd name="T23" fmla="*/ 0 h 180"/>
                  <a:gd name="T24" fmla="*/ 0 w 217"/>
                  <a:gd name="T25" fmla="*/ 0 h 180"/>
                  <a:gd name="T26" fmla="*/ 0 w 217"/>
                  <a:gd name="T27" fmla="*/ 0 h 180"/>
                  <a:gd name="T28" fmla="*/ 0 w 217"/>
                  <a:gd name="T29" fmla="*/ 0 h 180"/>
                  <a:gd name="T30" fmla="*/ 0 w 217"/>
                  <a:gd name="T31" fmla="*/ 0 h 180"/>
                  <a:gd name="T32" fmla="*/ 0 w 217"/>
                  <a:gd name="T33" fmla="*/ 0 h 180"/>
                  <a:gd name="T34" fmla="*/ 0 w 217"/>
                  <a:gd name="T35" fmla="*/ 0 h 180"/>
                  <a:gd name="T36" fmla="*/ 0 w 217"/>
                  <a:gd name="T37" fmla="*/ 0 h 180"/>
                  <a:gd name="T38" fmla="*/ 0 w 217"/>
                  <a:gd name="T39" fmla="*/ 0 h 180"/>
                  <a:gd name="T40" fmla="*/ 0 w 217"/>
                  <a:gd name="T41" fmla="*/ 0 h 180"/>
                  <a:gd name="T42" fmla="*/ 0 w 217"/>
                  <a:gd name="T43" fmla="*/ 0 h 180"/>
                  <a:gd name="T44" fmla="*/ 0 w 217"/>
                  <a:gd name="T45" fmla="*/ 0 h 180"/>
                  <a:gd name="T46" fmla="*/ 0 w 217"/>
                  <a:gd name="T47" fmla="*/ 0 h 180"/>
                  <a:gd name="T48" fmla="*/ 0 w 217"/>
                  <a:gd name="T49" fmla="*/ 0 h 180"/>
                  <a:gd name="T50" fmla="*/ 0 w 217"/>
                  <a:gd name="T51" fmla="*/ 0 h 180"/>
                  <a:gd name="T52" fmla="*/ 0 w 217"/>
                  <a:gd name="T53" fmla="*/ 0 h 180"/>
                  <a:gd name="T54" fmla="*/ 0 w 217"/>
                  <a:gd name="T55" fmla="*/ 0 h 180"/>
                  <a:gd name="T56" fmla="*/ 0 w 217"/>
                  <a:gd name="T57" fmla="*/ 0 h 180"/>
                  <a:gd name="T58" fmla="*/ 0 w 217"/>
                  <a:gd name="T59" fmla="*/ 0 h 180"/>
                  <a:gd name="T60" fmla="*/ 0 w 217"/>
                  <a:gd name="T61" fmla="*/ 0 h 180"/>
                  <a:gd name="T62" fmla="*/ 0 w 217"/>
                  <a:gd name="T63" fmla="*/ 0 h 180"/>
                  <a:gd name="T64" fmla="*/ 0 w 217"/>
                  <a:gd name="T65" fmla="*/ 0 h 180"/>
                  <a:gd name="T66" fmla="*/ 0 w 217"/>
                  <a:gd name="T67" fmla="*/ 0 h 180"/>
                  <a:gd name="T68" fmla="*/ 0 w 217"/>
                  <a:gd name="T69" fmla="*/ 0 h 180"/>
                  <a:gd name="T70" fmla="*/ 0 w 217"/>
                  <a:gd name="T71" fmla="*/ 0 h 180"/>
                  <a:gd name="T72" fmla="*/ 0 w 217"/>
                  <a:gd name="T73" fmla="*/ 0 h 180"/>
                  <a:gd name="T74" fmla="*/ 0 w 217"/>
                  <a:gd name="T75" fmla="*/ 0 h 180"/>
                  <a:gd name="T76" fmla="*/ 0 w 217"/>
                  <a:gd name="T77" fmla="*/ 0 h 180"/>
                  <a:gd name="T78" fmla="*/ 0 w 217"/>
                  <a:gd name="T79" fmla="*/ 0 h 180"/>
                  <a:gd name="T80" fmla="*/ 0 w 217"/>
                  <a:gd name="T81" fmla="*/ 0 h 180"/>
                  <a:gd name="T82" fmla="*/ 0 w 217"/>
                  <a:gd name="T83" fmla="*/ 0 h 180"/>
                  <a:gd name="T84" fmla="*/ 0 w 217"/>
                  <a:gd name="T85" fmla="*/ 0 h 180"/>
                  <a:gd name="T86" fmla="*/ 0 w 217"/>
                  <a:gd name="T87" fmla="*/ 0 h 180"/>
                  <a:gd name="T88" fmla="*/ 0 w 217"/>
                  <a:gd name="T89" fmla="*/ 0 h 180"/>
                  <a:gd name="T90" fmla="*/ 0 w 217"/>
                  <a:gd name="T91" fmla="*/ 0 h 180"/>
                  <a:gd name="T92" fmla="*/ 0 w 217"/>
                  <a:gd name="T93" fmla="*/ 0 h 180"/>
                  <a:gd name="T94" fmla="*/ 0 w 217"/>
                  <a:gd name="T95" fmla="*/ 0 h 180"/>
                  <a:gd name="T96" fmla="*/ 0 w 217"/>
                  <a:gd name="T97" fmla="*/ 0 h 180"/>
                  <a:gd name="T98" fmla="*/ 0 w 217"/>
                  <a:gd name="T99" fmla="*/ 0 h 180"/>
                  <a:gd name="T100" fmla="*/ 0 w 217"/>
                  <a:gd name="T101" fmla="*/ 0 h 180"/>
                  <a:gd name="T102" fmla="*/ 0 w 217"/>
                  <a:gd name="T103" fmla="*/ 0 h 1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180"/>
                  <a:gd name="T158" fmla="*/ 217 w 217"/>
                  <a:gd name="T159" fmla="*/ 180 h 18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2" name="Freeform 82"/>
              <p:cNvSpPr/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0 w 209"/>
                  <a:gd name="T1" fmla="*/ 0 h 181"/>
                  <a:gd name="T2" fmla="*/ 0 w 209"/>
                  <a:gd name="T3" fmla="*/ 0 h 181"/>
                  <a:gd name="T4" fmla="*/ 0 w 209"/>
                  <a:gd name="T5" fmla="*/ 0 h 181"/>
                  <a:gd name="T6" fmla="*/ 0 w 209"/>
                  <a:gd name="T7" fmla="*/ 0 h 181"/>
                  <a:gd name="T8" fmla="*/ 0 w 209"/>
                  <a:gd name="T9" fmla="*/ 0 h 181"/>
                  <a:gd name="T10" fmla="*/ 0 w 209"/>
                  <a:gd name="T11" fmla="*/ 0 h 181"/>
                  <a:gd name="T12" fmla="*/ 0 w 209"/>
                  <a:gd name="T13" fmla="*/ 0 h 181"/>
                  <a:gd name="T14" fmla="*/ 0 w 209"/>
                  <a:gd name="T15" fmla="*/ 0 h 181"/>
                  <a:gd name="T16" fmla="*/ 0 w 209"/>
                  <a:gd name="T17" fmla="*/ 0 h 181"/>
                  <a:gd name="T18" fmla="*/ 0 w 209"/>
                  <a:gd name="T19" fmla="*/ 0 h 181"/>
                  <a:gd name="T20" fmla="*/ 0 w 209"/>
                  <a:gd name="T21" fmla="*/ 0 h 181"/>
                  <a:gd name="T22" fmla="*/ 0 w 209"/>
                  <a:gd name="T23" fmla="*/ 0 h 181"/>
                  <a:gd name="T24" fmla="*/ 0 w 209"/>
                  <a:gd name="T25" fmla="*/ 0 h 181"/>
                  <a:gd name="T26" fmla="*/ 0 w 209"/>
                  <a:gd name="T27" fmla="*/ 0 h 181"/>
                  <a:gd name="T28" fmla="*/ 0 w 209"/>
                  <a:gd name="T29" fmla="*/ 0 h 181"/>
                  <a:gd name="T30" fmla="*/ 0 w 209"/>
                  <a:gd name="T31" fmla="*/ 0 h 181"/>
                  <a:gd name="T32" fmla="*/ 0 w 209"/>
                  <a:gd name="T33" fmla="*/ 0 h 181"/>
                  <a:gd name="T34" fmla="*/ 0 w 209"/>
                  <a:gd name="T35" fmla="*/ 0 h 181"/>
                  <a:gd name="T36" fmla="*/ 0 w 209"/>
                  <a:gd name="T37" fmla="*/ 0 h 181"/>
                  <a:gd name="T38" fmla="*/ 0 w 209"/>
                  <a:gd name="T39" fmla="*/ 0 h 181"/>
                  <a:gd name="T40" fmla="*/ 0 w 209"/>
                  <a:gd name="T41" fmla="*/ 0 h 181"/>
                  <a:gd name="T42" fmla="*/ 0 w 209"/>
                  <a:gd name="T43" fmla="*/ 0 h 181"/>
                  <a:gd name="T44" fmla="*/ 0 w 209"/>
                  <a:gd name="T45" fmla="*/ 0 h 181"/>
                  <a:gd name="T46" fmla="*/ 0 w 209"/>
                  <a:gd name="T47" fmla="*/ 0 h 181"/>
                  <a:gd name="T48" fmla="*/ 0 w 209"/>
                  <a:gd name="T49" fmla="*/ 0 h 181"/>
                  <a:gd name="T50" fmla="*/ 0 w 209"/>
                  <a:gd name="T51" fmla="*/ 0 h 181"/>
                  <a:gd name="T52" fmla="*/ 0 w 209"/>
                  <a:gd name="T53" fmla="*/ 0 h 181"/>
                  <a:gd name="T54" fmla="*/ 0 w 209"/>
                  <a:gd name="T55" fmla="*/ 0 h 181"/>
                  <a:gd name="T56" fmla="*/ 0 w 209"/>
                  <a:gd name="T57" fmla="*/ 0 h 181"/>
                  <a:gd name="T58" fmla="*/ 0 w 209"/>
                  <a:gd name="T59" fmla="*/ 0 h 181"/>
                  <a:gd name="T60" fmla="*/ 0 w 209"/>
                  <a:gd name="T61" fmla="*/ 0 h 181"/>
                  <a:gd name="T62" fmla="*/ 0 w 209"/>
                  <a:gd name="T63" fmla="*/ 0 h 181"/>
                  <a:gd name="T64" fmla="*/ 0 w 209"/>
                  <a:gd name="T65" fmla="*/ 0 h 181"/>
                  <a:gd name="T66" fmla="*/ 0 w 209"/>
                  <a:gd name="T67" fmla="*/ 0 h 181"/>
                  <a:gd name="T68" fmla="*/ 0 w 209"/>
                  <a:gd name="T69" fmla="*/ 0 h 181"/>
                  <a:gd name="T70" fmla="*/ 0 w 209"/>
                  <a:gd name="T71" fmla="*/ 0 h 181"/>
                  <a:gd name="T72" fmla="*/ 0 w 209"/>
                  <a:gd name="T73" fmla="*/ 0 h 181"/>
                  <a:gd name="T74" fmla="*/ 0 w 209"/>
                  <a:gd name="T75" fmla="*/ 0 h 181"/>
                  <a:gd name="T76" fmla="*/ 0 w 209"/>
                  <a:gd name="T77" fmla="*/ 0 h 181"/>
                  <a:gd name="T78" fmla="*/ 0 w 209"/>
                  <a:gd name="T79" fmla="*/ 0 h 181"/>
                  <a:gd name="T80" fmla="*/ 0 w 209"/>
                  <a:gd name="T81" fmla="*/ 0 h 181"/>
                  <a:gd name="T82" fmla="*/ 0 w 209"/>
                  <a:gd name="T83" fmla="*/ 0 h 181"/>
                  <a:gd name="T84" fmla="*/ 0 w 209"/>
                  <a:gd name="T85" fmla="*/ 0 h 181"/>
                  <a:gd name="T86" fmla="*/ 0 w 209"/>
                  <a:gd name="T87" fmla="*/ 0 h 181"/>
                  <a:gd name="T88" fmla="*/ 0 w 209"/>
                  <a:gd name="T89" fmla="*/ 0 h 181"/>
                  <a:gd name="T90" fmla="*/ 0 w 209"/>
                  <a:gd name="T91" fmla="*/ 0 h 181"/>
                  <a:gd name="T92" fmla="*/ 0 w 209"/>
                  <a:gd name="T93" fmla="*/ 0 h 181"/>
                  <a:gd name="T94" fmla="*/ 0 w 209"/>
                  <a:gd name="T95" fmla="*/ 0 h 181"/>
                  <a:gd name="T96" fmla="*/ 0 w 209"/>
                  <a:gd name="T97" fmla="*/ 0 h 181"/>
                  <a:gd name="T98" fmla="*/ 0 w 209"/>
                  <a:gd name="T99" fmla="*/ 0 h 181"/>
                  <a:gd name="T100" fmla="*/ 0 w 209"/>
                  <a:gd name="T101" fmla="*/ 0 h 181"/>
                  <a:gd name="T102" fmla="*/ 0 w 209"/>
                  <a:gd name="T103" fmla="*/ 0 h 18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181"/>
                  <a:gd name="T158" fmla="*/ 209 w 209"/>
                  <a:gd name="T159" fmla="*/ 181 h 18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3" name="Freeform 83"/>
              <p:cNvSpPr/>
              <p:nvPr/>
            </p:nvSpPr>
            <p:spPr bwMode="auto">
              <a:xfrm>
                <a:off x="1143" y="2648"/>
                <a:ext cx="40" cy="30"/>
              </a:xfrm>
              <a:custGeom>
                <a:avLst/>
                <a:gdLst>
                  <a:gd name="T0" fmla="*/ 0 w 200"/>
                  <a:gd name="T1" fmla="*/ 0 h 183"/>
                  <a:gd name="T2" fmla="*/ 0 w 200"/>
                  <a:gd name="T3" fmla="*/ 0 h 183"/>
                  <a:gd name="T4" fmla="*/ 0 w 200"/>
                  <a:gd name="T5" fmla="*/ 0 h 183"/>
                  <a:gd name="T6" fmla="*/ 0 w 200"/>
                  <a:gd name="T7" fmla="*/ 0 h 183"/>
                  <a:gd name="T8" fmla="*/ 0 w 200"/>
                  <a:gd name="T9" fmla="*/ 0 h 183"/>
                  <a:gd name="T10" fmla="*/ 0 w 200"/>
                  <a:gd name="T11" fmla="*/ 0 h 183"/>
                  <a:gd name="T12" fmla="*/ 0 w 200"/>
                  <a:gd name="T13" fmla="*/ 0 h 183"/>
                  <a:gd name="T14" fmla="*/ 0 w 200"/>
                  <a:gd name="T15" fmla="*/ 0 h 183"/>
                  <a:gd name="T16" fmla="*/ 0 w 200"/>
                  <a:gd name="T17" fmla="*/ 0 h 183"/>
                  <a:gd name="T18" fmla="*/ 0 w 200"/>
                  <a:gd name="T19" fmla="*/ 0 h 183"/>
                  <a:gd name="T20" fmla="*/ 0 w 200"/>
                  <a:gd name="T21" fmla="*/ 0 h 183"/>
                  <a:gd name="T22" fmla="*/ 0 w 200"/>
                  <a:gd name="T23" fmla="*/ 0 h 183"/>
                  <a:gd name="T24" fmla="*/ 0 w 200"/>
                  <a:gd name="T25" fmla="*/ 0 h 183"/>
                  <a:gd name="T26" fmla="*/ 0 w 200"/>
                  <a:gd name="T27" fmla="*/ 0 h 183"/>
                  <a:gd name="T28" fmla="*/ 0 w 200"/>
                  <a:gd name="T29" fmla="*/ 0 h 183"/>
                  <a:gd name="T30" fmla="*/ 0 w 200"/>
                  <a:gd name="T31" fmla="*/ 0 h 183"/>
                  <a:gd name="T32" fmla="*/ 0 w 200"/>
                  <a:gd name="T33" fmla="*/ 0 h 183"/>
                  <a:gd name="T34" fmla="*/ 0 w 200"/>
                  <a:gd name="T35" fmla="*/ 0 h 183"/>
                  <a:gd name="T36" fmla="*/ 0 w 200"/>
                  <a:gd name="T37" fmla="*/ 0 h 183"/>
                  <a:gd name="T38" fmla="*/ 0 w 200"/>
                  <a:gd name="T39" fmla="*/ 0 h 183"/>
                  <a:gd name="T40" fmla="*/ 0 w 200"/>
                  <a:gd name="T41" fmla="*/ 0 h 183"/>
                  <a:gd name="T42" fmla="*/ 0 w 200"/>
                  <a:gd name="T43" fmla="*/ 0 h 183"/>
                  <a:gd name="T44" fmla="*/ 0 w 200"/>
                  <a:gd name="T45" fmla="*/ 0 h 183"/>
                  <a:gd name="T46" fmla="*/ 0 w 200"/>
                  <a:gd name="T47" fmla="*/ 0 h 183"/>
                  <a:gd name="T48" fmla="*/ 0 w 200"/>
                  <a:gd name="T49" fmla="*/ 0 h 183"/>
                  <a:gd name="T50" fmla="*/ 0 w 200"/>
                  <a:gd name="T51" fmla="*/ 0 h 183"/>
                  <a:gd name="T52" fmla="*/ 0 w 200"/>
                  <a:gd name="T53" fmla="*/ 0 h 183"/>
                  <a:gd name="T54" fmla="*/ 0 w 200"/>
                  <a:gd name="T55" fmla="*/ 0 h 183"/>
                  <a:gd name="T56" fmla="*/ 0 w 200"/>
                  <a:gd name="T57" fmla="*/ 0 h 183"/>
                  <a:gd name="T58" fmla="*/ 0 w 200"/>
                  <a:gd name="T59" fmla="*/ 0 h 183"/>
                  <a:gd name="T60" fmla="*/ 0 w 200"/>
                  <a:gd name="T61" fmla="*/ 0 h 183"/>
                  <a:gd name="T62" fmla="*/ 0 w 200"/>
                  <a:gd name="T63" fmla="*/ 0 h 183"/>
                  <a:gd name="T64" fmla="*/ 0 w 200"/>
                  <a:gd name="T65" fmla="*/ 0 h 183"/>
                  <a:gd name="T66" fmla="*/ 0 w 200"/>
                  <a:gd name="T67" fmla="*/ 0 h 183"/>
                  <a:gd name="T68" fmla="*/ 0 w 200"/>
                  <a:gd name="T69" fmla="*/ 0 h 183"/>
                  <a:gd name="T70" fmla="*/ 0 w 200"/>
                  <a:gd name="T71" fmla="*/ 0 h 183"/>
                  <a:gd name="T72" fmla="*/ 0 w 200"/>
                  <a:gd name="T73" fmla="*/ 0 h 183"/>
                  <a:gd name="T74" fmla="*/ 0 w 200"/>
                  <a:gd name="T75" fmla="*/ 0 h 183"/>
                  <a:gd name="T76" fmla="*/ 0 w 200"/>
                  <a:gd name="T77" fmla="*/ 0 h 183"/>
                  <a:gd name="T78" fmla="*/ 0 w 200"/>
                  <a:gd name="T79" fmla="*/ 0 h 183"/>
                  <a:gd name="T80" fmla="*/ 0 w 200"/>
                  <a:gd name="T81" fmla="*/ 0 h 183"/>
                  <a:gd name="T82" fmla="*/ 0 w 200"/>
                  <a:gd name="T83" fmla="*/ 0 h 183"/>
                  <a:gd name="T84" fmla="*/ 0 w 200"/>
                  <a:gd name="T85" fmla="*/ 0 h 183"/>
                  <a:gd name="T86" fmla="*/ 0 w 200"/>
                  <a:gd name="T87" fmla="*/ 0 h 183"/>
                  <a:gd name="T88" fmla="*/ 0 w 200"/>
                  <a:gd name="T89" fmla="*/ 0 h 183"/>
                  <a:gd name="T90" fmla="*/ 0 w 200"/>
                  <a:gd name="T91" fmla="*/ 0 h 183"/>
                  <a:gd name="T92" fmla="*/ 0 w 200"/>
                  <a:gd name="T93" fmla="*/ 0 h 183"/>
                  <a:gd name="T94" fmla="*/ 0 w 200"/>
                  <a:gd name="T95" fmla="*/ 0 h 183"/>
                  <a:gd name="T96" fmla="*/ 0 w 200"/>
                  <a:gd name="T97" fmla="*/ 0 h 183"/>
                  <a:gd name="T98" fmla="*/ 0 w 200"/>
                  <a:gd name="T99" fmla="*/ 0 h 183"/>
                  <a:gd name="T100" fmla="*/ 0 w 200"/>
                  <a:gd name="T101" fmla="*/ 0 h 183"/>
                  <a:gd name="T102" fmla="*/ 0 w 200"/>
                  <a:gd name="T103" fmla="*/ 0 h 183"/>
                  <a:gd name="T104" fmla="*/ 0 w 200"/>
                  <a:gd name="T105" fmla="*/ 0 h 183"/>
                  <a:gd name="T106" fmla="*/ 0 w 200"/>
                  <a:gd name="T107" fmla="*/ 0 h 183"/>
                  <a:gd name="T108" fmla="*/ 0 w 200"/>
                  <a:gd name="T109" fmla="*/ 0 h 183"/>
                  <a:gd name="T110" fmla="*/ 0 w 200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"/>
                  <a:gd name="T169" fmla="*/ 0 h 183"/>
                  <a:gd name="T170" fmla="*/ 200 w 200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4" name="Freeform 84"/>
              <p:cNvSpPr/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0 w 191"/>
                  <a:gd name="T1" fmla="*/ 0 h 183"/>
                  <a:gd name="T2" fmla="*/ 0 w 191"/>
                  <a:gd name="T3" fmla="*/ 0 h 183"/>
                  <a:gd name="T4" fmla="*/ 0 w 191"/>
                  <a:gd name="T5" fmla="*/ 0 h 183"/>
                  <a:gd name="T6" fmla="*/ 0 w 191"/>
                  <a:gd name="T7" fmla="*/ 0 h 183"/>
                  <a:gd name="T8" fmla="*/ 0 w 191"/>
                  <a:gd name="T9" fmla="*/ 0 h 183"/>
                  <a:gd name="T10" fmla="*/ 0 w 191"/>
                  <a:gd name="T11" fmla="*/ 0 h 183"/>
                  <a:gd name="T12" fmla="*/ 0 w 191"/>
                  <a:gd name="T13" fmla="*/ 0 h 183"/>
                  <a:gd name="T14" fmla="*/ 0 w 191"/>
                  <a:gd name="T15" fmla="*/ 0 h 183"/>
                  <a:gd name="T16" fmla="*/ 0 w 191"/>
                  <a:gd name="T17" fmla="*/ 0 h 183"/>
                  <a:gd name="T18" fmla="*/ 0 w 191"/>
                  <a:gd name="T19" fmla="*/ 0 h 183"/>
                  <a:gd name="T20" fmla="*/ 0 w 191"/>
                  <a:gd name="T21" fmla="*/ 0 h 183"/>
                  <a:gd name="T22" fmla="*/ 0 w 191"/>
                  <a:gd name="T23" fmla="*/ 0 h 183"/>
                  <a:gd name="T24" fmla="*/ 0 w 191"/>
                  <a:gd name="T25" fmla="*/ 0 h 183"/>
                  <a:gd name="T26" fmla="*/ 0 w 191"/>
                  <a:gd name="T27" fmla="*/ 0 h 183"/>
                  <a:gd name="T28" fmla="*/ 0 w 191"/>
                  <a:gd name="T29" fmla="*/ 0 h 183"/>
                  <a:gd name="T30" fmla="*/ 0 w 191"/>
                  <a:gd name="T31" fmla="*/ 0 h 183"/>
                  <a:gd name="T32" fmla="*/ 0 w 191"/>
                  <a:gd name="T33" fmla="*/ 0 h 183"/>
                  <a:gd name="T34" fmla="*/ 0 w 191"/>
                  <a:gd name="T35" fmla="*/ 0 h 183"/>
                  <a:gd name="T36" fmla="*/ 0 w 191"/>
                  <a:gd name="T37" fmla="*/ 0 h 183"/>
                  <a:gd name="T38" fmla="*/ 0 w 191"/>
                  <a:gd name="T39" fmla="*/ 0 h 183"/>
                  <a:gd name="T40" fmla="*/ 0 w 191"/>
                  <a:gd name="T41" fmla="*/ 0 h 183"/>
                  <a:gd name="T42" fmla="*/ 0 w 191"/>
                  <a:gd name="T43" fmla="*/ 0 h 183"/>
                  <a:gd name="T44" fmla="*/ 0 w 191"/>
                  <a:gd name="T45" fmla="*/ 0 h 183"/>
                  <a:gd name="T46" fmla="*/ 0 w 191"/>
                  <a:gd name="T47" fmla="*/ 0 h 183"/>
                  <a:gd name="T48" fmla="*/ 0 w 191"/>
                  <a:gd name="T49" fmla="*/ 0 h 183"/>
                  <a:gd name="T50" fmla="*/ 0 w 191"/>
                  <a:gd name="T51" fmla="*/ 0 h 183"/>
                  <a:gd name="T52" fmla="*/ 0 w 191"/>
                  <a:gd name="T53" fmla="*/ 0 h 183"/>
                  <a:gd name="T54" fmla="*/ 0 w 191"/>
                  <a:gd name="T55" fmla="*/ 0 h 183"/>
                  <a:gd name="T56" fmla="*/ 0 w 191"/>
                  <a:gd name="T57" fmla="*/ 0 h 183"/>
                  <a:gd name="T58" fmla="*/ 0 w 191"/>
                  <a:gd name="T59" fmla="*/ 0 h 183"/>
                  <a:gd name="T60" fmla="*/ 0 w 191"/>
                  <a:gd name="T61" fmla="*/ 0 h 183"/>
                  <a:gd name="T62" fmla="*/ 0 w 191"/>
                  <a:gd name="T63" fmla="*/ 0 h 183"/>
                  <a:gd name="T64" fmla="*/ 0 w 191"/>
                  <a:gd name="T65" fmla="*/ 0 h 183"/>
                  <a:gd name="T66" fmla="*/ 0 w 191"/>
                  <a:gd name="T67" fmla="*/ 0 h 183"/>
                  <a:gd name="T68" fmla="*/ 0 w 191"/>
                  <a:gd name="T69" fmla="*/ 0 h 183"/>
                  <a:gd name="T70" fmla="*/ 0 w 191"/>
                  <a:gd name="T71" fmla="*/ 0 h 183"/>
                  <a:gd name="T72" fmla="*/ 0 w 191"/>
                  <a:gd name="T73" fmla="*/ 0 h 183"/>
                  <a:gd name="T74" fmla="*/ 0 w 191"/>
                  <a:gd name="T75" fmla="*/ 0 h 183"/>
                  <a:gd name="T76" fmla="*/ 0 w 191"/>
                  <a:gd name="T77" fmla="*/ 0 h 183"/>
                  <a:gd name="T78" fmla="*/ 0 w 191"/>
                  <a:gd name="T79" fmla="*/ 0 h 183"/>
                  <a:gd name="T80" fmla="*/ 0 w 191"/>
                  <a:gd name="T81" fmla="*/ 0 h 183"/>
                  <a:gd name="T82" fmla="*/ 0 w 191"/>
                  <a:gd name="T83" fmla="*/ 0 h 183"/>
                  <a:gd name="T84" fmla="*/ 0 w 191"/>
                  <a:gd name="T85" fmla="*/ 0 h 183"/>
                  <a:gd name="T86" fmla="*/ 0 w 191"/>
                  <a:gd name="T87" fmla="*/ 0 h 183"/>
                  <a:gd name="T88" fmla="*/ 0 w 191"/>
                  <a:gd name="T89" fmla="*/ 0 h 183"/>
                  <a:gd name="T90" fmla="*/ 0 w 191"/>
                  <a:gd name="T91" fmla="*/ 0 h 183"/>
                  <a:gd name="T92" fmla="*/ 0 w 191"/>
                  <a:gd name="T93" fmla="*/ 0 h 183"/>
                  <a:gd name="T94" fmla="*/ 0 w 191"/>
                  <a:gd name="T95" fmla="*/ 0 h 183"/>
                  <a:gd name="T96" fmla="*/ 0 w 191"/>
                  <a:gd name="T97" fmla="*/ 0 h 183"/>
                  <a:gd name="T98" fmla="*/ 0 w 191"/>
                  <a:gd name="T99" fmla="*/ 0 h 183"/>
                  <a:gd name="T100" fmla="*/ 0 w 191"/>
                  <a:gd name="T101" fmla="*/ 0 h 183"/>
                  <a:gd name="T102" fmla="*/ 0 w 191"/>
                  <a:gd name="T103" fmla="*/ 0 h 183"/>
                  <a:gd name="T104" fmla="*/ 0 w 191"/>
                  <a:gd name="T105" fmla="*/ 0 h 183"/>
                  <a:gd name="T106" fmla="*/ 0 w 191"/>
                  <a:gd name="T107" fmla="*/ 0 h 183"/>
                  <a:gd name="T108" fmla="*/ 0 w 191"/>
                  <a:gd name="T109" fmla="*/ 0 h 183"/>
                  <a:gd name="T110" fmla="*/ 0 w 191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1"/>
                  <a:gd name="T169" fmla="*/ 0 h 183"/>
                  <a:gd name="T170" fmla="*/ 191 w 191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5" name="Freeform 85"/>
              <p:cNvSpPr/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0 w 181"/>
                  <a:gd name="T1" fmla="*/ 0 h 185"/>
                  <a:gd name="T2" fmla="*/ 0 w 181"/>
                  <a:gd name="T3" fmla="*/ 0 h 185"/>
                  <a:gd name="T4" fmla="*/ 0 w 181"/>
                  <a:gd name="T5" fmla="*/ 0 h 185"/>
                  <a:gd name="T6" fmla="*/ 0 w 181"/>
                  <a:gd name="T7" fmla="*/ 0 h 185"/>
                  <a:gd name="T8" fmla="*/ 0 w 181"/>
                  <a:gd name="T9" fmla="*/ 0 h 185"/>
                  <a:gd name="T10" fmla="*/ 0 w 181"/>
                  <a:gd name="T11" fmla="*/ 0 h 185"/>
                  <a:gd name="T12" fmla="*/ 0 w 181"/>
                  <a:gd name="T13" fmla="*/ 0 h 185"/>
                  <a:gd name="T14" fmla="*/ 0 w 181"/>
                  <a:gd name="T15" fmla="*/ 0 h 185"/>
                  <a:gd name="T16" fmla="*/ 0 w 181"/>
                  <a:gd name="T17" fmla="*/ 0 h 185"/>
                  <a:gd name="T18" fmla="*/ 0 w 181"/>
                  <a:gd name="T19" fmla="*/ 0 h 185"/>
                  <a:gd name="T20" fmla="*/ 0 w 181"/>
                  <a:gd name="T21" fmla="*/ 0 h 185"/>
                  <a:gd name="T22" fmla="*/ 0 w 181"/>
                  <a:gd name="T23" fmla="*/ 0 h 185"/>
                  <a:gd name="T24" fmla="*/ 0 w 181"/>
                  <a:gd name="T25" fmla="*/ 0 h 185"/>
                  <a:gd name="T26" fmla="*/ 0 w 181"/>
                  <a:gd name="T27" fmla="*/ 0 h 185"/>
                  <a:gd name="T28" fmla="*/ 0 w 181"/>
                  <a:gd name="T29" fmla="*/ 0 h 185"/>
                  <a:gd name="T30" fmla="*/ 0 w 181"/>
                  <a:gd name="T31" fmla="*/ 0 h 185"/>
                  <a:gd name="T32" fmla="*/ 0 w 181"/>
                  <a:gd name="T33" fmla="*/ 0 h 185"/>
                  <a:gd name="T34" fmla="*/ 0 w 181"/>
                  <a:gd name="T35" fmla="*/ 0 h 185"/>
                  <a:gd name="T36" fmla="*/ 0 w 181"/>
                  <a:gd name="T37" fmla="*/ 0 h 185"/>
                  <a:gd name="T38" fmla="*/ 0 w 181"/>
                  <a:gd name="T39" fmla="*/ 0 h 185"/>
                  <a:gd name="T40" fmla="*/ 0 w 181"/>
                  <a:gd name="T41" fmla="*/ 0 h 185"/>
                  <a:gd name="T42" fmla="*/ 0 w 181"/>
                  <a:gd name="T43" fmla="*/ 0 h 185"/>
                  <a:gd name="T44" fmla="*/ 0 w 181"/>
                  <a:gd name="T45" fmla="*/ 0 h 185"/>
                  <a:gd name="T46" fmla="*/ 0 w 181"/>
                  <a:gd name="T47" fmla="*/ 0 h 185"/>
                  <a:gd name="T48" fmla="*/ 0 w 181"/>
                  <a:gd name="T49" fmla="*/ 0 h 185"/>
                  <a:gd name="T50" fmla="*/ 0 w 181"/>
                  <a:gd name="T51" fmla="*/ 0 h 185"/>
                  <a:gd name="T52" fmla="*/ 0 w 181"/>
                  <a:gd name="T53" fmla="*/ 0 h 185"/>
                  <a:gd name="T54" fmla="*/ 0 w 181"/>
                  <a:gd name="T55" fmla="*/ 0 h 185"/>
                  <a:gd name="T56" fmla="*/ 0 w 181"/>
                  <a:gd name="T57" fmla="*/ 0 h 185"/>
                  <a:gd name="T58" fmla="*/ 0 w 181"/>
                  <a:gd name="T59" fmla="*/ 0 h 185"/>
                  <a:gd name="T60" fmla="*/ 0 w 181"/>
                  <a:gd name="T61" fmla="*/ 0 h 185"/>
                  <a:gd name="T62" fmla="*/ 0 w 181"/>
                  <a:gd name="T63" fmla="*/ 0 h 185"/>
                  <a:gd name="T64" fmla="*/ 0 w 181"/>
                  <a:gd name="T65" fmla="*/ 0 h 185"/>
                  <a:gd name="T66" fmla="*/ 0 w 181"/>
                  <a:gd name="T67" fmla="*/ 0 h 185"/>
                  <a:gd name="T68" fmla="*/ 0 w 181"/>
                  <a:gd name="T69" fmla="*/ 0 h 185"/>
                  <a:gd name="T70" fmla="*/ 0 w 181"/>
                  <a:gd name="T71" fmla="*/ 0 h 185"/>
                  <a:gd name="T72" fmla="*/ 0 w 181"/>
                  <a:gd name="T73" fmla="*/ 0 h 185"/>
                  <a:gd name="T74" fmla="*/ 0 w 181"/>
                  <a:gd name="T75" fmla="*/ 0 h 185"/>
                  <a:gd name="T76" fmla="*/ 0 w 181"/>
                  <a:gd name="T77" fmla="*/ 0 h 185"/>
                  <a:gd name="T78" fmla="*/ 0 w 181"/>
                  <a:gd name="T79" fmla="*/ 0 h 185"/>
                  <a:gd name="T80" fmla="*/ 0 w 181"/>
                  <a:gd name="T81" fmla="*/ 0 h 185"/>
                  <a:gd name="T82" fmla="*/ 0 w 181"/>
                  <a:gd name="T83" fmla="*/ 0 h 185"/>
                  <a:gd name="T84" fmla="*/ 0 w 181"/>
                  <a:gd name="T85" fmla="*/ 0 h 185"/>
                  <a:gd name="T86" fmla="*/ 0 w 181"/>
                  <a:gd name="T87" fmla="*/ 0 h 185"/>
                  <a:gd name="T88" fmla="*/ 0 w 181"/>
                  <a:gd name="T89" fmla="*/ 0 h 185"/>
                  <a:gd name="T90" fmla="*/ 0 w 181"/>
                  <a:gd name="T91" fmla="*/ 0 h 185"/>
                  <a:gd name="T92" fmla="*/ 0 w 181"/>
                  <a:gd name="T93" fmla="*/ 0 h 185"/>
                  <a:gd name="T94" fmla="*/ 0 w 181"/>
                  <a:gd name="T95" fmla="*/ 0 h 185"/>
                  <a:gd name="T96" fmla="*/ 0 w 181"/>
                  <a:gd name="T97" fmla="*/ 0 h 185"/>
                  <a:gd name="T98" fmla="*/ 0 w 181"/>
                  <a:gd name="T99" fmla="*/ 0 h 185"/>
                  <a:gd name="T100" fmla="*/ 0 w 181"/>
                  <a:gd name="T101" fmla="*/ 0 h 185"/>
                  <a:gd name="T102" fmla="*/ 0 w 181"/>
                  <a:gd name="T103" fmla="*/ 0 h 185"/>
                  <a:gd name="T104" fmla="*/ 0 w 181"/>
                  <a:gd name="T105" fmla="*/ 0 h 185"/>
                  <a:gd name="T106" fmla="*/ 0 w 181"/>
                  <a:gd name="T107" fmla="*/ 0 h 185"/>
                  <a:gd name="T108" fmla="*/ 0 w 181"/>
                  <a:gd name="T109" fmla="*/ 0 h 185"/>
                  <a:gd name="T110" fmla="*/ 0 w 181"/>
                  <a:gd name="T111" fmla="*/ 0 h 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185"/>
                  <a:gd name="T170" fmla="*/ 181 w 181"/>
                  <a:gd name="T171" fmla="*/ 185 h 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6" name="Freeform 86"/>
              <p:cNvSpPr/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0 w 172"/>
                  <a:gd name="T1" fmla="*/ 0 h 184"/>
                  <a:gd name="T2" fmla="*/ 0 w 172"/>
                  <a:gd name="T3" fmla="*/ 0 h 184"/>
                  <a:gd name="T4" fmla="*/ 0 w 172"/>
                  <a:gd name="T5" fmla="*/ 0 h 184"/>
                  <a:gd name="T6" fmla="*/ 0 w 172"/>
                  <a:gd name="T7" fmla="*/ 0 h 184"/>
                  <a:gd name="T8" fmla="*/ 0 w 172"/>
                  <a:gd name="T9" fmla="*/ 0 h 184"/>
                  <a:gd name="T10" fmla="*/ 0 w 172"/>
                  <a:gd name="T11" fmla="*/ 0 h 184"/>
                  <a:gd name="T12" fmla="*/ 0 w 172"/>
                  <a:gd name="T13" fmla="*/ 0 h 184"/>
                  <a:gd name="T14" fmla="*/ 0 w 172"/>
                  <a:gd name="T15" fmla="*/ 0 h 184"/>
                  <a:gd name="T16" fmla="*/ 0 w 172"/>
                  <a:gd name="T17" fmla="*/ 0 h 184"/>
                  <a:gd name="T18" fmla="*/ 0 w 172"/>
                  <a:gd name="T19" fmla="*/ 0 h 184"/>
                  <a:gd name="T20" fmla="*/ 0 w 172"/>
                  <a:gd name="T21" fmla="*/ 0 h 184"/>
                  <a:gd name="T22" fmla="*/ 0 w 172"/>
                  <a:gd name="T23" fmla="*/ 0 h 184"/>
                  <a:gd name="T24" fmla="*/ 0 w 172"/>
                  <a:gd name="T25" fmla="*/ 0 h 184"/>
                  <a:gd name="T26" fmla="*/ 0 w 172"/>
                  <a:gd name="T27" fmla="*/ 0 h 184"/>
                  <a:gd name="T28" fmla="*/ 0 w 172"/>
                  <a:gd name="T29" fmla="*/ 0 h 184"/>
                  <a:gd name="T30" fmla="*/ 0 w 172"/>
                  <a:gd name="T31" fmla="*/ 0 h 184"/>
                  <a:gd name="T32" fmla="*/ 0 w 172"/>
                  <a:gd name="T33" fmla="*/ 0 h 184"/>
                  <a:gd name="T34" fmla="*/ 0 w 172"/>
                  <a:gd name="T35" fmla="*/ 0 h 184"/>
                  <a:gd name="T36" fmla="*/ 0 w 172"/>
                  <a:gd name="T37" fmla="*/ 0 h 184"/>
                  <a:gd name="T38" fmla="*/ 0 w 172"/>
                  <a:gd name="T39" fmla="*/ 0 h 184"/>
                  <a:gd name="T40" fmla="*/ 0 w 172"/>
                  <a:gd name="T41" fmla="*/ 0 h 184"/>
                  <a:gd name="T42" fmla="*/ 0 w 172"/>
                  <a:gd name="T43" fmla="*/ 0 h 184"/>
                  <a:gd name="T44" fmla="*/ 0 w 172"/>
                  <a:gd name="T45" fmla="*/ 0 h 184"/>
                  <a:gd name="T46" fmla="*/ 0 w 172"/>
                  <a:gd name="T47" fmla="*/ 0 h 184"/>
                  <a:gd name="T48" fmla="*/ 0 w 172"/>
                  <a:gd name="T49" fmla="*/ 0 h 184"/>
                  <a:gd name="T50" fmla="*/ 0 w 172"/>
                  <a:gd name="T51" fmla="*/ 0 h 184"/>
                  <a:gd name="T52" fmla="*/ 0 w 172"/>
                  <a:gd name="T53" fmla="*/ 0 h 184"/>
                  <a:gd name="T54" fmla="*/ 0 w 172"/>
                  <a:gd name="T55" fmla="*/ 0 h 184"/>
                  <a:gd name="T56" fmla="*/ 0 w 172"/>
                  <a:gd name="T57" fmla="*/ 0 h 184"/>
                  <a:gd name="T58" fmla="*/ 0 w 172"/>
                  <a:gd name="T59" fmla="*/ 0 h 184"/>
                  <a:gd name="T60" fmla="*/ 0 w 172"/>
                  <a:gd name="T61" fmla="*/ 0 h 184"/>
                  <a:gd name="T62" fmla="*/ 0 w 172"/>
                  <a:gd name="T63" fmla="*/ 0 h 184"/>
                  <a:gd name="T64" fmla="*/ 0 w 172"/>
                  <a:gd name="T65" fmla="*/ 0 h 184"/>
                  <a:gd name="T66" fmla="*/ 0 w 172"/>
                  <a:gd name="T67" fmla="*/ 0 h 184"/>
                  <a:gd name="T68" fmla="*/ 0 w 172"/>
                  <a:gd name="T69" fmla="*/ 0 h 184"/>
                  <a:gd name="T70" fmla="*/ 0 w 172"/>
                  <a:gd name="T71" fmla="*/ 0 h 184"/>
                  <a:gd name="T72" fmla="*/ 0 w 172"/>
                  <a:gd name="T73" fmla="*/ 0 h 184"/>
                  <a:gd name="T74" fmla="*/ 0 w 172"/>
                  <a:gd name="T75" fmla="*/ 0 h 184"/>
                  <a:gd name="T76" fmla="*/ 0 w 172"/>
                  <a:gd name="T77" fmla="*/ 0 h 184"/>
                  <a:gd name="T78" fmla="*/ 0 w 172"/>
                  <a:gd name="T79" fmla="*/ 0 h 184"/>
                  <a:gd name="T80" fmla="*/ 0 w 172"/>
                  <a:gd name="T81" fmla="*/ 0 h 184"/>
                  <a:gd name="T82" fmla="*/ 0 w 172"/>
                  <a:gd name="T83" fmla="*/ 0 h 184"/>
                  <a:gd name="T84" fmla="*/ 0 w 172"/>
                  <a:gd name="T85" fmla="*/ 0 h 184"/>
                  <a:gd name="T86" fmla="*/ 0 w 172"/>
                  <a:gd name="T87" fmla="*/ 0 h 184"/>
                  <a:gd name="T88" fmla="*/ 0 w 172"/>
                  <a:gd name="T89" fmla="*/ 0 h 184"/>
                  <a:gd name="T90" fmla="*/ 0 w 172"/>
                  <a:gd name="T91" fmla="*/ 0 h 184"/>
                  <a:gd name="T92" fmla="*/ 0 w 172"/>
                  <a:gd name="T93" fmla="*/ 0 h 184"/>
                  <a:gd name="T94" fmla="*/ 0 w 172"/>
                  <a:gd name="T95" fmla="*/ 0 h 184"/>
                  <a:gd name="T96" fmla="*/ 0 w 172"/>
                  <a:gd name="T97" fmla="*/ 0 h 184"/>
                  <a:gd name="T98" fmla="*/ 0 w 172"/>
                  <a:gd name="T99" fmla="*/ 0 h 184"/>
                  <a:gd name="T100" fmla="*/ 0 w 172"/>
                  <a:gd name="T101" fmla="*/ 0 h 184"/>
                  <a:gd name="T102" fmla="*/ 0 w 172"/>
                  <a:gd name="T103" fmla="*/ 0 h 184"/>
                  <a:gd name="T104" fmla="*/ 0 w 172"/>
                  <a:gd name="T105" fmla="*/ 0 h 184"/>
                  <a:gd name="T106" fmla="*/ 0 w 172"/>
                  <a:gd name="T107" fmla="*/ 0 h 184"/>
                  <a:gd name="T108" fmla="*/ 0 w 172"/>
                  <a:gd name="T109" fmla="*/ 0 h 184"/>
                  <a:gd name="T110" fmla="*/ 0 w 172"/>
                  <a:gd name="T111" fmla="*/ 0 h 1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2"/>
                  <a:gd name="T169" fmla="*/ 0 h 184"/>
                  <a:gd name="T170" fmla="*/ 172 w 172"/>
                  <a:gd name="T171" fmla="*/ 184 h 1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7" name="Freeform 87"/>
              <p:cNvSpPr/>
              <p:nvPr/>
            </p:nvSpPr>
            <p:spPr bwMode="auto">
              <a:xfrm>
                <a:off x="1145" y="2644"/>
                <a:ext cx="33" cy="30"/>
              </a:xfrm>
              <a:custGeom>
                <a:avLst/>
                <a:gdLst>
                  <a:gd name="T0" fmla="*/ 0 w 163"/>
                  <a:gd name="T1" fmla="*/ 0 h 181"/>
                  <a:gd name="T2" fmla="*/ 0 w 163"/>
                  <a:gd name="T3" fmla="*/ 0 h 181"/>
                  <a:gd name="T4" fmla="*/ 0 w 163"/>
                  <a:gd name="T5" fmla="*/ 0 h 181"/>
                  <a:gd name="T6" fmla="*/ 0 w 163"/>
                  <a:gd name="T7" fmla="*/ 0 h 181"/>
                  <a:gd name="T8" fmla="*/ 0 w 163"/>
                  <a:gd name="T9" fmla="*/ 0 h 181"/>
                  <a:gd name="T10" fmla="*/ 0 w 163"/>
                  <a:gd name="T11" fmla="*/ 0 h 181"/>
                  <a:gd name="T12" fmla="*/ 0 w 163"/>
                  <a:gd name="T13" fmla="*/ 0 h 181"/>
                  <a:gd name="T14" fmla="*/ 0 w 163"/>
                  <a:gd name="T15" fmla="*/ 0 h 181"/>
                  <a:gd name="T16" fmla="*/ 0 w 163"/>
                  <a:gd name="T17" fmla="*/ 0 h 181"/>
                  <a:gd name="T18" fmla="*/ 0 w 163"/>
                  <a:gd name="T19" fmla="*/ 0 h 181"/>
                  <a:gd name="T20" fmla="*/ 0 w 163"/>
                  <a:gd name="T21" fmla="*/ 0 h 181"/>
                  <a:gd name="T22" fmla="*/ 0 w 163"/>
                  <a:gd name="T23" fmla="*/ 0 h 181"/>
                  <a:gd name="T24" fmla="*/ 0 w 163"/>
                  <a:gd name="T25" fmla="*/ 0 h 181"/>
                  <a:gd name="T26" fmla="*/ 0 w 163"/>
                  <a:gd name="T27" fmla="*/ 0 h 181"/>
                  <a:gd name="T28" fmla="*/ 0 w 163"/>
                  <a:gd name="T29" fmla="*/ 0 h 181"/>
                  <a:gd name="T30" fmla="*/ 0 w 163"/>
                  <a:gd name="T31" fmla="*/ 0 h 181"/>
                  <a:gd name="T32" fmla="*/ 0 w 163"/>
                  <a:gd name="T33" fmla="*/ 0 h 181"/>
                  <a:gd name="T34" fmla="*/ 0 w 163"/>
                  <a:gd name="T35" fmla="*/ 0 h 181"/>
                  <a:gd name="T36" fmla="*/ 0 w 163"/>
                  <a:gd name="T37" fmla="*/ 0 h 181"/>
                  <a:gd name="T38" fmla="*/ 0 w 163"/>
                  <a:gd name="T39" fmla="*/ 0 h 181"/>
                  <a:gd name="T40" fmla="*/ 0 w 163"/>
                  <a:gd name="T41" fmla="*/ 0 h 181"/>
                  <a:gd name="T42" fmla="*/ 0 w 163"/>
                  <a:gd name="T43" fmla="*/ 0 h 181"/>
                  <a:gd name="T44" fmla="*/ 0 w 163"/>
                  <a:gd name="T45" fmla="*/ 0 h 181"/>
                  <a:gd name="T46" fmla="*/ 0 w 163"/>
                  <a:gd name="T47" fmla="*/ 0 h 181"/>
                  <a:gd name="T48" fmla="*/ 0 w 163"/>
                  <a:gd name="T49" fmla="*/ 0 h 181"/>
                  <a:gd name="T50" fmla="*/ 0 w 163"/>
                  <a:gd name="T51" fmla="*/ 0 h 181"/>
                  <a:gd name="T52" fmla="*/ 0 w 163"/>
                  <a:gd name="T53" fmla="*/ 0 h 181"/>
                  <a:gd name="T54" fmla="*/ 0 w 163"/>
                  <a:gd name="T55" fmla="*/ 0 h 181"/>
                  <a:gd name="T56" fmla="*/ 0 w 163"/>
                  <a:gd name="T57" fmla="*/ 0 h 181"/>
                  <a:gd name="T58" fmla="*/ 0 w 163"/>
                  <a:gd name="T59" fmla="*/ 0 h 181"/>
                  <a:gd name="T60" fmla="*/ 0 w 163"/>
                  <a:gd name="T61" fmla="*/ 0 h 181"/>
                  <a:gd name="T62" fmla="*/ 0 w 163"/>
                  <a:gd name="T63" fmla="*/ 0 h 181"/>
                  <a:gd name="T64" fmla="*/ 0 w 163"/>
                  <a:gd name="T65" fmla="*/ 0 h 181"/>
                  <a:gd name="T66" fmla="*/ 0 w 163"/>
                  <a:gd name="T67" fmla="*/ 0 h 181"/>
                  <a:gd name="T68" fmla="*/ 0 w 163"/>
                  <a:gd name="T69" fmla="*/ 0 h 181"/>
                  <a:gd name="T70" fmla="*/ 0 w 163"/>
                  <a:gd name="T71" fmla="*/ 0 h 181"/>
                  <a:gd name="T72" fmla="*/ 0 w 163"/>
                  <a:gd name="T73" fmla="*/ 0 h 181"/>
                  <a:gd name="T74" fmla="*/ 0 w 163"/>
                  <a:gd name="T75" fmla="*/ 0 h 181"/>
                  <a:gd name="T76" fmla="*/ 0 w 163"/>
                  <a:gd name="T77" fmla="*/ 0 h 181"/>
                  <a:gd name="T78" fmla="*/ 0 w 163"/>
                  <a:gd name="T79" fmla="*/ 0 h 181"/>
                  <a:gd name="T80" fmla="*/ 0 w 163"/>
                  <a:gd name="T81" fmla="*/ 0 h 181"/>
                  <a:gd name="T82" fmla="*/ 0 w 163"/>
                  <a:gd name="T83" fmla="*/ 0 h 181"/>
                  <a:gd name="T84" fmla="*/ 0 w 163"/>
                  <a:gd name="T85" fmla="*/ 0 h 181"/>
                  <a:gd name="T86" fmla="*/ 0 w 163"/>
                  <a:gd name="T87" fmla="*/ 0 h 181"/>
                  <a:gd name="T88" fmla="*/ 0 w 163"/>
                  <a:gd name="T89" fmla="*/ 0 h 181"/>
                  <a:gd name="T90" fmla="*/ 0 w 163"/>
                  <a:gd name="T91" fmla="*/ 0 h 181"/>
                  <a:gd name="T92" fmla="*/ 0 w 163"/>
                  <a:gd name="T93" fmla="*/ 0 h 181"/>
                  <a:gd name="T94" fmla="*/ 0 w 163"/>
                  <a:gd name="T95" fmla="*/ 0 h 181"/>
                  <a:gd name="T96" fmla="*/ 0 w 163"/>
                  <a:gd name="T97" fmla="*/ 0 h 181"/>
                  <a:gd name="T98" fmla="*/ 0 w 163"/>
                  <a:gd name="T99" fmla="*/ 0 h 181"/>
                  <a:gd name="T100" fmla="*/ 0 w 163"/>
                  <a:gd name="T101" fmla="*/ 0 h 181"/>
                  <a:gd name="T102" fmla="*/ 0 w 163"/>
                  <a:gd name="T103" fmla="*/ 0 h 181"/>
                  <a:gd name="T104" fmla="*/ 0 w 163"/>
                  <a:gd name="T105" fmla="*/ 0 h 181"/>
                  <a:gd name="T106" fmla="*/ 0 w 163"/>
                  <a:gd name="T107" fmla="*/ 0 h 181"/>
                  <a:gd name="T108" fmla="*/ 0 w 163"/>
                  <a:gd name="T109" fmla="*/ 0 h 181"/>
                  <a:gd name="T110" fmla="*/ 0 w 163"/>
                  <a:gd name="T111" fmla="*/ 0 h 181"/>
                  <a:gd name="T112" fmla="*/ 0 w 163"/>
                  <a:gd name="T113" fmla="*/ 0 h 181"/>
                  <a:gd name="T114" fmla="*/ 0 w 163"/>
                  <a:gd name="T115" fmla="*/ 0 h 181"/>
                  <a:gd name="T116" fmla="*/ 0 w 163"/>
                  <a:gd name="T117" fmla="*/ 0 h 181"/>
                  <a:gd name="T118" fmla="*/ 0 w 163"/>
                  <a:gd name="T119" fmla="*/ 0 h 181"/>
                  <a:gd name="T120" fmla="*/ 0 w 163"/>
                  <a:gd name="T121" fmla="*/ 0 h 181"/>
                  <a:gd name="T122" fmla="*/ 0 w 163"/>
                  <a:gd name="T123" fmla="*/ 0 h 1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63"/>
                  <a:gd name="T187" fmla="*/ 0 h 181"/>
                  <a:gd name="T188" fmla="*/ 163 w 163"/>
                  <a:gd name="T189" fmla="*/ 181 h 1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8" name="Freeform 88"/>
              <p:cNvSpPr>
                <a:spLocks noEditPoints="1"/>
              </p:cNvSpPr>
              <p:nvPr/>
            </p:nvSpPr>
            <p:spPr bwMode="auto">
              <a:xfrm>
                <a:off x="1147" y="2644"/>
                <a:ext cx="31" cy="29"/>
              </a:xfrm>
              <a:custGeom>
                <a:avLst/>
                <a:gdLst>
                  <a:gd name="T0" fmla="*/ 0 w 154"/>
                  <a:gd name="T1" fmla="*/ 0 h 175"/>
                  <a:gd name="T2" fmla="*/ 0 w 154"/>
                  <a:gd name="T3" fmla="*/ 0 h 175"/>
                  <a:gd name="T4" fmla="*/ 0 w 154"/>
                  <a:gd name="T5" fmla="*/ 0 h 175"/>
                  <a:gd name="T6" fmla="*/ 0 w 154"/>
                  <a:gd name="T7" fmla="*/ 0 h 175"/>
                  <a:gd name="T8" fmla="*/ 0 w 154"/>
                  <a:gd name="T9" fmla="*/ 0 h 175"/>
                  <a:gd name="T10" fmla="*/ 0 w 154"/>
                  <a:gd name="T11" fmla="*/ 0 h 175"/>
                  <a:gd name="T12" fmla="*/ 0 w 154"/>
                  <a:gd name="T13" fmla="*/ 0 h 175"/>
                  <a:gd name="T14" fmla="*/ 0 w 154"/>
                  <a:gd name="T15" fmla="*/ 0 h 175"/>
                  <a:gd name="T16" fmla="*/ 0 w 154"/>
                  <a:gd name="T17" fmla="*/ 0 h 175"/>
                  <a:gd name="T18" fmla="*/ 0 w 154"/>
                  <a:gd name="T19" fmla="*/ 0 h 175"/>
                  <a:gd name="T20" fmla="*/ 0 w 154"/>
                  <a:gd name="T21" fmla="*/ 0 h 175"/>
                  <a:gd name="T22" fmla="*/ 0 w 154"/>
                  <a:gd name="T23" fmla="*/ 0 h 175"/>
                  <a:gd name="T24" fmla="*/ 0 w 154"/>
                  <a:gd name="T25" fmla="*/ 0 h 175"/>
                  <a:gd name="T26" fmla="*/ 0 w 154"/>
                  <a:gd name="T27" fmla="*/ 0 h 175"/>
                  <a:gd name="T28" fmla="*/ 0 w 154"/>
                  <a:gd name="T29" fmla="*/ 0 h 175"/>
                  <a:gd name="T30" fmla="*/ 0 w 154"/>
                  <a:gd name="T31" fmla="*/ 0 h 175"/>
                  <a:gd name="T32" fmla="*/ 0 w 154"/>
                  <a:gd name="T33" fmla="*/ 0 h 175"/>
                  <a:gd name="T34" fmla="*/ 0 w 154"/>
                  <a:gd name="T35" fmla="*/ 0 h 175"/>
                  <a:gd name="T36" fmla="*/ 0 w 154"/>
                  <a:gd name="T37" fmla="*/ 0 h 175"/>
                  <a:gd name="T38" fmla="*/ 0 w 154"/>
                  <a:gd name="T39" fmla="*/ 0 h 175"/>
                  <a:gd name="T40" fmla="*/ 0 w 154"/>
                  <a:gd name="T41" fmla="*/ 0 h 175"/>
                  <a:gd name="T42" fmla="*/ 0 w 154"/>
                  <a:gd name="T43" fmla="*/ 0 h 175"/>
                  <a:gd name="T44" fmla="*/ 0 w 154"/>
                  <a:gd name="T45" fmla="*/ 0 h 175"/>
                  <a:gd name="T46" fmla="*/ 0 w 154"/>
                  <a:gd name="T47" fmla="*/ 0 h 175"/>
                  <a:gd name="T48" fmla="*/ 0 w 154"/>
                  <a:gd name="T49" fmla="*/ 0 h 175"/>
                  <a:gd name="T50" fmla="*/ 0 w 154"/>
                  <a:gd name="T51" fmla="*/ 0 h 175"/>
                  <a:gd name="T52" fmla="*/ 0 w 154"/>
                  <a:gd name="T53" fmla="*/ 0 h 175"/>
                  <a:gd name="T54" fmla="*/ 0 w 154"/>
                  <a:gd name="T55" fmla="*/ 0 h 175"/>
                  <a:gd name="T56" fmla="*/ 0 w 154"/>
                  <a:gd name="T57" fmla="*/ 0 h 175"/>
                  <a:gd name="T58" fmla="*/ 0 w 154"/>
                  <a:gd name="T59" fmla="*/ 0 h 175"/>
                  <a:gd name="T60" fmla="*/ 0 w 154"/>
                  <a:gd name="T61" fmla="*/ 0 h 175"/>
                  <a:gd name="T62" fmla="*/ 0 w 154"/>
                  <a:gd name="T63" fmla="*/ 0 h 175"/>
                  <a:gd name="T64" fmla="*/ 0 w 154"/>
                  <a:gd name="T65" fmla="*/ 0 h 175"/>
                  <a:gd name="T66" fmla="*/ 0 w 154"/>
                  <a:gd name="T67" fmla="*/ 0 h 175"/>
                  <a:gd name="T68" fmla="*/ 0 w 154"/>
                  <a:gd name="T69" fmla="*/ 0 h 175"/>
                  <a:gd name="T70" fmla="*/ 0 w 154"/>
                  <a:gd name="T71" fmla="*/ 0 h 175"/>
                  <a:gd name="T72" fmla="*/ 0 w 154"/>
                  <a:gd name="T73" fmla="*/ 0 h 175"/>
                  <a:gd name="T74" fmla="*/ 0 w 154"/>
                  <a:gd name="T75" fmla="*/ 0 h 175"/>
                  <a:gd name="T76" fmla="*/ 0 w 154"/>
                  <a:gd name="T77" fmla="*/ 0 h 175"/>
                  <a:gd name="T78" fmla="*/ 0 w 154"/>
                  <a:gd name="T79" fmla="*/ 0 h 175"/>
                  <a:gd name="T80" fmla="*/ 0 w 154"/>
                  <a:gd name="T81" fmla="*/ 0 h 175"/>
                  <a:gd name="T82" fmla="*/ 0 w 154"/>
                  <a:gd name="T83" fmla="*/ 0 h 175"/>
                  <a:gd name="T84" fmla="*/ 0 w 154"/>
                  <a:gd name="T85" fmla="*/ 0 h 1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4"/>
                  <a:gd name="T130" fmla="*/ 0 h 175"/>
                  <a:gd name="T131" fmla="*/ 154 w 154"/>
                  <a:gd name="T132" fmla="*/ 175 h 1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9" name="Freeform 89"/>
              <p:cNvSpPr>
                <a:spLocks noEditPoints="1"/>
              </p:cNvSpPr>
              <p:nvPr/>
            </p:nvSpPr>
            <p:spPr bwMode="auto">
              <a:xfrm>
                <a:off x="1147" y="2644"/>
                <a:ext cx="29" cy="29"/>
              </a:xfrm>
              <a:custGeom>
                <a:avLst/>
                <a:gdLst>
                  <a:gd name="T0" fmla="*/ 0 w 145"/>
                  <a:gd name="T1" fmla="*/ 0 h 170"/>
                  <a:gd name="T2" fmla="*/ 0 w 145"/>
                  <a:gd name="T3" fmla="*/ 0 h 170"/>
                  <a:gd name="T4" fmla="*/ 0 w 145"/>
                  <a:gd name="T5" fmla="*/ 0 h 170"/>
                  <a:gd name="T6" fmla="*/ 0 w 145"/>
                  <a:gd name="T7" fmla="*/ 0 h 170"/>
                  <a:gd name="T8" fmla="*/ 0 w 145"/>
                  <a:gd name="T9" fmla="*/ 0 h 170"/>
                  <a:gd name="T10" fmla="*/ 0 w 145"/>
                  <a:gd name="T11" fmla="*/ 0 h 170"/>
                  <a:gd name="T12" fmla="*/ 0 w 145"/>
                  <a:gd name="T13" fmla="*/ 0 h 170"/>
                  <a:gd name="T14" fmla="*/ 0 w 145"/>
                  <a:gd name="T15" fmla="*/ 0 h 170"/>
                  <a:gd name="T16" fmla="*/ 0 w 145"/>
                  <a:gd name="T17" fmla="*/ 0 h 170"/>
                  <a:gd name="T18" fmla="*/ 0 w 145"/>
                  <a:gd name="T19" fmla="*/ 0 h 170"/>
                  <a:gd name="T20" fmla="*/ 0 w 145"/>
                  <a:gd name="T21" fmla="*/ 0 h 170"/>
                  <a:gd name="T22" fmla="*/ 0 w 145"/>
                  <a:gd name="T23" fmla="*/ 0 h 170"/>
                  <a:gd name="T24" fmla="*/ 0 w 145"/>
                  <a:gd name="T25" fmla="*/ 0 h 170"/>
                  <a:gd name="T26" fmla="*/ 0 w 145"/>
                  <a:gd name="T27" fmla="*/ 0 h 170"/>
                  <a:gd name="T28" fmla="*/ 0 w 145"/>
                  <a:gd name="T29" fmla="*/ 0 h 170"/>
                  <a:gd name="T30" fmla="*/ 0 w 145"/>
                  <a:gd name="T31" fmla="*/ 0 h 170"/>
                  <a:gd name="T32" fmla="*/ 0 w 145"/>
                  <a:gd name="T33" fmla="*/ 0 h 170"/>
                  <a:gd name="T34" fmla="*/ 0 w 145"/>
                  <a:gd name="T35" fmla="*/ 0 h 170"/>
                  <a:gd name="T36" fmla="*/ 0 w 145"/>
                  <a:gd name="T37" fmla="*/ 0 h 170"/>
                  <a:gd name="T38" fmla="*/ 0 w 145"/>
                  <a:gd name="T39" fmla="*/ 0 h 170"/>
                  <a:gd name="T40" fmla="*/ 0 w 145"/>
                  <a:gd name="T41" fmla="*/ 0 h 170"/>
                  <a:gd name="T42" fmla="*/ 0 w 145"/>
                  <a:gd name="T43" fmla="*/ 0 h 170"/>
                  <a:gd name="T44" fmla="*/ 0 w 145"/>
                  <a:gd name="T45" fmla="*/ 0 h 170"/>
                  <a:gd name="T46" fmla="*/ 0 w 145"/>
                  <a:gd name="T47" fmla="*/ 0 h 170"/>
                  <a:gd name="T48" fmla="*/ 0 w 145"/>
                  <a:gd name="T49" fmla="*/ 0 h 170"/>
                  <a:gd name="T50" fmla="*/ 0 w 145"/>
                  <a:gd name="T51" fmla="*/ 0 h 170"/>
                  <a:gd name="T52" fmla="*/ 0 w 145"/>
                  <a:gd name="T53" fmla="*/ 0 h 170"/>
                  <a:gd name="T54" fmla="*/ 0 w 145"/>
                  <a:gd name="T55" fmla="*/ 0 h 170"/>
                  <a:gd name="T56" fmla="*/ 0 w 145"/>
                  <a:gd name="T57" fmla="*/ 0 h 170"/>
                  <a:gd name="T58" fmla="*/ 0 w 145"/>
                  <a:gd name="T59" fmla="*/ 0 h 170"/>
                  <a:gd name="T60" fmla="*/ 0 w 145"/>
                  <a:gd name="T61" fmla="*/ 0 h 170"/>
                  <a:gd name="T62" fmla="*/ 0 w 145"/>
                  <a:gd name="T63" fmla="*/ 0 h 170"/>
                  <a:gd name="T64" fmla="*/ 0 w 145"/>
                  <a:gd name="T65" fmla="*/ 0 h 170"/>
                  <a:gd name="T66" fmla="*/ 0 w 145"/>
                  <a:gd name="T67" fmla="*/ 0 h 170"/>
                  <a:gd name="T68" fmla="*/ 0 w 145"/>
                  <a:gd name="T69" fmla="*/ 0 h 170"/>
                  <a:gd name="T70" fmla="*/ 0 w 145"/>
                  <a:gd name="T71" fmla="*/ 0 h 170"/>
                  <a:gd name="T72" fmla="*/ 0 w 145"/>
                  <a:gd name="T73" fmla="*/ 0 h 170"/>
                  <a:gd name="T74" fmla="*/ 0 w 145"/>
                  <a:gd name="T75" fmla="*/ 0 h 170"/>
                  <a:gd name="T76" fmla="*/ 0 w 145"/>
                  <a:gd name="T77" fmla="*/ 0 h 170"/>
                  <a:gd name="T78" fmla="*/ 0 w 145"/>
                  <a:gd name="T79" fmla="*/ 0 h 170"/>
                  <a:gd name="T80" fmla="*/ 0 w 145"/>
                  <a:gd name="T81" fmla="*/ 0 h 170"/>
                  <a:gd name="T82" fmla="*/ 0 w 145"/>
                  <a:gd name="T83" fmla="*/ 0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45"/>
                  <a:gd name="T127" fmla="*/ 0 h 170"/>
                  <a:gd name="T128" fmla="*/ 145 w 14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0" name="Freeform 90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0 w 136"/>
                  <a:gd name="T1" fmla="*/ 0 h 162"/>
                  <a:gd name="T2" fmla="*/ 0 w 136"/>
                  <a:gd name="T3" fmla="*/ 0 h 162"/>
                  <a:gd name="T4" fmla="*/ 0 w 136"/>
                  <a:gd name="T5" fmla="*/ 0 h 162"/>
                  <a:gd name="T6" fmla="*/ 0 w 136"/>
                  <a:gd name="T7" fmla="*/ 0 h 162"/>
                  <a:gd name="T8" fmla="*/ 0 w 136"/>
                  <a:gd name="T9" fmla="*/ 0 h 162"/>
                  <a:gd name="T10" fmla="*/ 0 w 136"/>
                  <a:gd name="T11" fmla="*/ 0 h 162"/>
                  <a:gd name="T12" fmla="*/ 0 w 136"/>
                  <a:gd name="T13" fmla="*/ 0 h 162"/>
                  <a:gd name="T14" fmla="*/ 0 w 136"/>
                  <a:gd name="T15" fmla="*/ 0 h 162"/>
                  <a:gd name="T16" fmla="*/ 0 w 136"/>
                  <a:gd name="T17" fmla="*/ 0 h 162"/>
                  <a:gd name="T18" fmla="*/ 0 w 136"/>
                  <a:gd name="T19" fmla="*/ 0 h 162"/>
                  <a:gd name="T20" fmla="*/ 0 w 136"/>
                  <a:gd name="T21" fmla="*/ 0 h 162"/>
                  <a:gd name="T22" fmla="*/ 0 w 136"/>
                  <a:gd name="T23" fmla="*/ 0 h 162"/>
                  <a:gd name="T24" fmla="*/ 0 w 136"/>
                  <a:gd name="T25" fmla="*/ 0 h 162"/>
                  <a:gd name="T26" fmla="*/ 0 w 136"/>
                  <a:gd name="T27" fmla="*/ 0 h 162"/>
                  <a:gd name="T28" fmla="*/ 0 w 136"/>
                  <a:gd name="T29" fmla="*/ 0 h 162"/>
                  <a:gd name="T30" fmla="*/ 0 w 136"/>
                  <a:gd name="T31" fmla="*/ 0 h 162"/>
                  <a:gd name="T32" fmla="*/ 0 w 136"/>
                  <a:gd name="T33" fmla="*/ 0 h 162"/>
                  <a:gd name="T34" fmla="*/ 0 w 136"/>
                  <a:gd name="T35" fmla="*/ 0 h 162"/>
                  <a:gd name="T36" fmla="*/ 0 w 136"/>
                  <a:gd name="T37" fmla="*/ 0 h 162"/>
                  <a:gd name="T38" fmla="*/ 0 w 136"/>
                  <a:gd name="T39" fmla="*/ 0 h 162"/>
                  <a:gd name="T40" fmla="*/ 0 w 136"/>
                  <a:gd name="T41" fmla="*/ 0 h 162"/>
                  <a:gd name="T42" fmla="*/ 0 w 136"/>
                  <a:gd name="T43" fmla="*/ 0 h 162"/>
                  <a:gd name="T44" fmla="*/ 0 w 136"/>
                  <a:gd name="T45" fmla="*/ 0 h 162"/>
                  <a:gd name="T46" fmla="*/ 0 w 136"/>
                  <a:gd name="T47" fmla="*/ 0 h 162"/>
                  <a:gd name="T48" fmla="*/ 0 w 136"/>
                  <a:gd name="T49" fmla="*/ 0 h 162"/>
                  <a:gd name="T50" fmla="*/ 0 w 136"/>
                  <a:gd name="T51" fmla="*/ 0 h 162"/>
                  <a:gd name="T52" fmla="*/ 0 w 136"/>
                  <a:gd name="T53" fmla="*/ 0 h 162"/>
                  <a:gd name="T54" fmla="*/ 0 w 136"/>
                  <a:gd name="T55" fmla="*/ 0 h 162"/>
                  <a:gd name="T56" fmla="*/ 0 w 136"/>
                  <a:gd name="T57" fmla="*/ 0 h 162"/>
                  <a:gd name="T58" fmla="*/ 0 w 136"/>
                  <a:gd name="T59" fmla="*/ 0 h 162"/>
                  <a:gd name="T60" fmla="*/ 0 w 136"/>
                  <a:gd name="T61" fmla="*/ 0 h 162"/>
                  <a:gd name="T62" fmla="*/ 0 w 136"/>
                  <a:gd name="T63" fmla="*/ 0 h 162"/>
                  <a:gd name="T64" fmla="*/ 0 w 136"/>
                  <a:gd name="T65" fmla="*/ 0 h 162"/>
                  <a:gd name="T66" fmla="*/ 0 w 136"/>
                  <a:gd name="T67" fmla="*/ 0 h 162"/>
                  <a:gd name="T68" fmla="*/ 0 w 136"/>
                  <a:gd name="T69" fmla="*/ 0 h 162"/>
                  <a:gd name="T70" fmla="*/ 0 w 136"/>
                  <a:gd name="T71" fmla="*/ 0 h 162"/>
                  <a:gd name="T72" fmla="*/ 0 w 136"/>
                  <a:gd name="T73" fmla="*/ 0 h 162"/>
                  <a:gd name="T74" fmla="*/ 0 w 136"/>
                  <a:gd name="T75" fmla="*/ 0 h 162"/>
                  <a:gd name="T76" fmla="*/ 0 w 136"/>
                  <a:gd name="T77" fmla="*/ 0 h 162"/>
                  <a:gd name="T78" fmla="*/ 0 w 136"/>
                  <a:gd name="T79" fmla="*/ 0 h 162"/>
                  <a:gd name="T80" fmla="*/ 0 w 136"/>
                  <a:gd name="T81" fmla="*/ 0 h 162"/>
                  <a:gd name="T82" fmla="*/ 0 w 136"/>
                  <a:gd name="T83" fmla="*/ 0 h 162"/>
                  <a:gd name="T84" fmla="*/ 0 w 136"/>
                  <a:gd name="T85" fmla="*/ 0 h 16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6"/>
                  <a:gd name="T130" fmla="*/ 0 h 162"/>
                  <a:gd name="T131" fmla="*/ 136 w 136"/>
                  <a:gd name="T132" fmla="*/ 162 h 16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1" name="Freeform 91"/>
              <p:cNvSpPr>
                <a:spLocks noEditPoints="1"/>
              </p:cNvSpPr>
              <p:nvPr/>
            </p:nvSpPr>
            <p:spPr bwMode="auto">
              <a:xfrm>
                <a:off x="1149" y="2646"/>
                <a:ext cx="25" cy="25"/>
              </a:xfrm>
              <a:custGeom>
                <a:avLst/>
                <a:gdLst>
                  <a:gd name="T0" fmla="*/ 0 w 127"/>
                  <a:gd name="T1" fmla="*/ 0 h 151"/>
                  <a:gd name="T2" fmla="*/ 0 w 127"/>
                  <a:gd name="T3" fmla="*/ 0 h 151"/>
                  <a:gd name="T4" fmla="*/ 0 w 127"/>
                  <a:gd name="T5" fmla="*/ 0 h 151"/>
                  <a:gd name="T6" fmla="*/ 0 w 127"/>
                  <a:gd name="T7" fmla="*/ 0 h 151"/>
                  <a:gd name="T8" fmla="*/ 0 w 127"/>
                  <a:gd name="T9" fmla="*/ 0 h 151"/>
                  <a:gd name="T10" fmla="*/ 0 w 127"/>
                  <a:gd name="T11" fmla="*/ 0 h 151"/>
                  <a:gd name="T12" fmla="*/ 0 w 127"/>
                  <a:gd name="T13" fmla="*/ 0 h 151"/>
                  <a:gd name="T14" fmla="*/ 0 w 127"/>
                  <a:gd name="T15" fmla="*/ 0 h 151"/>
                  <a:gd name="T16" fmla="*/ 0 w 127"/>
                  <a:gd name="T17" fmla="*/ 0 h 151"/>
                  <a:gd name="T18" fmla="*/ 0 w 127"/>
                  <a:gd name="T19" fmla="*/ 0 h 151"/>
                  <a:gd name="T20" fmla="*/ 0 w 127"/>
                  <a:gd name="T21" fmla="*/ 0 h 151"/>
                  <a:gd name="T22" fmla="*/ 0 w 127"/>
                  <a:gd name="T23" fmla="*/ 0 h 151"/>
                  <a:gd name="T24" fmla="*/ 0 w 127"/>
                  <a:gd name="T25" fmla="*/ 0 h 151"/>
                  <a:gd name="T26" fmla="*/ 0 w 127"/>
                  <a:gd name="T27" fmla="*/ 0 h 151"/>
                  <a:gd name="T28" fmla="*/ 0 w 127"/>
                  <a:gd name="T29" fmla="*/ 0 h 151"/>
                  <a:gd name="T30" fmla="*/ 0 w 127"/>
                  <a:gd name="T31" fmla="*/ 0 h 151"/>
                  <a:gd name="T32" fmla="*/ 0 w 127"/>
                  <a:gd name="T33" fmla="*/ 0 h 151"/>
                  <a:gd name="T34" fmla="*/ 0 w 127"/>
                  <a:gd name="T35" fmla="*/ 0 h 151"/>
                  <a:gd name="T36" fmla="*/ 0 w 127"/>
                  <a:gd name="T37" fmla="*/ 0 h 151"/>
                  <a:gd name="T38" fmla="*/ 0 w 127"/>
                  <a:gd name="T39" fmla="*/ 0 h 151"/>
                  <a:gd name="T40" fmla="*/ 0 w 127"/>
                  <a:gd name="T41" fmla="*/ 0 h 151"/>
                  <a:gd name="T42" fmla="*/ 0 w 127"/>
                  <a:gd name="T43" fmla="*/ 0 h 151"/>
                  <a:gd name="T44" fmla="*/ 0 w 127"/>
                  <a:gd name="T45" fmla="*/ 0 h 151"/>
                  <a:gd name="T46" fmla="*/ 0 w 127"/>
                  <a:gd name="T47" fmla="*/ 0 h 151"/>
                  <a:gd name="T48" fmla="*/ 0 w 127"/>
                  <a:gd name="T49" fmla="*/ 0 h 151"/>
                  <a:gd name="T50" fmla="*/ 0 w 127"/>
                  <a:gd name="T51" fmla="*/ 0 h 151"/>
                  <a:gd name="T52" fmla="*/ 0 w 127"/>
                  <a:gd name="T53" fmla="*/ 0 h 151"/>
                  <a:gd name="T54" fmla="*/ 0 w 127"/>
                  <a:gd name="T55" fmla="*/ 0 h 151"/>
                  <a:gd name="T56" fmla="*/ 0 w 127"/>
                  <a:gd name="T57" fmla="*/ 0 h 151"/>
                  <a:gd name="T58" fmla="*/ 0 w 127"/>
                  <a:gd name="T59" fmla="*/ 0 h 151"/>
                  <a:gd name="T60" fmla="*/ 0 w 127"/>
                  <a:gd name="T61" fmla="*/ 0 h 151"/>
                  <a:gd name="T62" fmla="*/ 0 w 127"/>
                  <a:gd name="T63" fmla="*/ 0 h 151"/>
                  <a:gd name="T64" fmla="*/ 0 w 127"/>
                  <a:gd name="T65" fmla="*/ 0 h 151"/>
                  <a:gd name="T66" fmla="*/ 0 w 127"/>
                  <a:gd name="T67" fmla="*/ 0 h 151"/>
                  <a:gd name="T68" fmla="*/ 0 w 127"/>
                  <a:gd name="T69" fmla="*/ 0 h 151"/>
                  <a:gd name="T70" fmla="*/ 0 w 127"/>
                  <a:gd name="T71" fmla="*/ 0 h 151"/>
                  <a:gd name="T72" fmla="*/ 0 w 127"/>
                  <a:gd name="T73" fmla="*/ 0 h 151"/>
                  <a:gd name="T74" fmla="*/ 0 w 127"/>
                  <a:gd name="T75" fmla="*/ 0 h 151"/>
                  <a:gd name="T76" fmla="*/ 0 w 127"/>
                  <a:gd name="T77" fmla="*/ 0 h 151"/>
                  <a:gd name="T78" fmla="*/ 0 w 127"/>
                  <a:gd name="T79" fmla="*/ 0 h 151"/>
                  <a:gd name="T80" fmla="*/ 0 w 127"/>
                  <a:gd name="T81" fmla="*/ 0 h 151"/>
                  <a:gd name="T82" fmla="*/ 0 w 127"/>
                  <a:gd name="T83" fmla="*/ 0 h 151"/>
                  <a:gd name="T84" fmla="*/ 0 w 127"/>
                  <a:gd name="T85" fmla="*/ 0 h 151"/>
                  <a:gd name="T86" fmla="*/ 0 w 127"/>
                  <a:gd name="T87" fmla="*/ 0 h 151"/>
                  <a:gd name="T88" fmla="*/ 0 w 127"/>
                  <a:gd name="T89" fmla="*/ 0 h 151"/>
                  <a:gd name="T90" fmla="*/ 0 w 127"/>
                  <a:gd name="T91" fmla="*/ 0 h 151"/>
                  <a:gd name="T92" fmla="*/ 0 w 127"/>
                  <a:gd name="T93" fmla="*/ 0 h 151"/>
                  <a:gd name="T94" fmla="*/ 0 w 127"/>
                  <a:gd name="T95" fmla="*/ 0 h 151"/>
                  <a:gd name="T96" fmla="*/ 0 w 127"/>
                  <a:gd name="T97" fmla="*/ 0 h 151"/>
                  <a:gd name="T98" fmla="*/ 0 w 127"/>
                  <a:gd name="T99" fmla="*/ 0 h 151"/>
                  <a:gd name="T100" fmla="*/ 0 w 127"/>
                  <a:gd name="T101" fmla="*/ 0 h 151"/>
                  <a:gd name="T102" fmla="*/ 0 w 127"/>
                  <a:gd name="T103" fmla="*/ 0 h 151"/>
                  <a:gd name="T104" fmla="*/ 0 w 127"/>
                  <a:gd name="T105" fmla="*/ 0 h 151"/>
                  <a:gd name="T106" fmla="*/ 0 w 127"/>
                  <a:gd name="T107" fmla="*/ 0 h 151"/>
                  <a:gd name="T108" fmla="*/ 0 w 127"/>
                  <a:gd name="T109" fmla="*/ 0 h 151"/>
                  <a:gd name="T110" fmla="*/ 0 w 127"/>
                  <a:gd name="T111" fmla="*/ 0 h 151"/>
                  <a:gd name="T112" fmla="*/ 0 w 127"/>
                  <a:gd name="T113" fmla="*/ 0 h 151"/>
                  <a:gd name="T114" fmla="*/ 0 w 127"/>
                  <a:gd name="T115" fmla="*/ 0 h 151"/>
                  <a:gd name="T116" fmla="*/ 0 w 127"/>
                  <a:gd name="T117" fmla="*/ 0 h 1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151"/>
                  <a:gd name="T179" fmla="*/ 127 w 127"/>
                  <a:gd name="T180" fmla="*/ 151 h 15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2" name="Freeform 92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0 w 118"/>
                  <a:gd name="T1" fmla="*/ 0 h 140"/>
                  <a:gd name="T2" fmla="*/ 0 w 118"/>
                  <a:gd name="T3" fmla="*/ 0 h 140"/>
                  <a:gd name="T4" fmla="*/ 0 w 118"/>
                  <a:gd name="T5" fmla="*/ 0 h 140"/>
                  <a:gd name="T6" fmla="*/ 0 w 118"/>
                  <a:gd name="T7" fmla="*/ 0 h 140"/>
                  <a:gd name="T8" fmla="*/ 0 w 118"/>
                  <a:gd name="T9" fmla="*/ 0 h 140"/>
                  <a:gd name="T10" fmla="*/ 0 w 118"/>
                  <a:gd name="T11" fmla="*/ 0 h 140"/>
                  <a:gd name="T12" fmla="*/ 0 w 118"/>
                  <a:gd name="T13" fmla="*/ 0 h 140"/>
                  <a:gd name="T14" fmla="*/ 0 w 118"/>
                  <a:gd name="T15" fmla="*/ 0 h 140"/>
                  <a:gd name="T16" fmla="*/ 0 w 118"/>
                  <a:gd name="T17" fmla="*/ 0 h 140"/>
                  <a:gd name="T18" fmla="*/ 0 w 118"/>
                  <a:gd name="T19" fmla="*/ 0 h 140"/>
                  <a:gd name="T20" fmla="*/ 0 w 118"/>
                  <a:gd name="T21" fmla="*/ 0 h 140"/>
                  <a:gd name="T22" fmla="*/ 0 w 118"/>
                  <a:gd name="T23" fmla="*/ 0 h 140"/>
                  <a:gd name="T24" fmla="*/ 0 w 118"/>
                  <a:gd name="T25" fmla="*/ 0 h 140"/>
                  <a:gd name="T26" fmla="*/ 0 w 118"/>
                  <a:gd name="T27" fmla="*/ 0 h 140"/>
                  <a:gd name="T28" fmla="*/ 0 w 118"/>
                  <a:gd name="T29" fmla="*/ 0 h 140"/>
                  <a:gd name="T30" fmla="*/ 0 w 118"/>
                  <a:gd name="T31" fmla="*/ 0 h 140"/>
                  <a:gd name="T32" fmla="*/ 0 w 118"/>
                  <a:gd name="T33" fmla="*/ 0 h 140"/>
                  <a:gd name="T34" fmla="*/ 0 w 118"/>
                  <a:gd name="T35" fmla="*/ 0 h 140"/>
                  <a:gd name="T36" fmla="*/ 0 w 118"/>
                  <a:gd name="T37" fmla="*/ 0 h 140"/>
                  <a:gd name="T38" fmla="*/ 0 w 118"/>
                  <a:gd name="T39" fmla="*/ 0 h 140"/>
                  <a:gd name="T40" fmla="*/ 0 w 118"/>
                  <a:gd name="T41" fmla="*/ 0 h 140"/>
                  <a:gd name="T42" fmla="*/ 0 w 118"/>
                  <a:gd name="T43" fmla="*/ 0 h 140"/>
                  <a:gd name="T44" fmla="*/ 0 w 118"/>
                  <a:gd name="T45" fmla="*/ 0 h 140"/>
                  <a:gd name="T46" fmla="*/ 0 w 118"/>
                  <a:gd name="T47" fmla="*/ 0 h 140"/>
                  <a:gd name="T48" fmla="*/ 0 w 118"/>
                  <a:gd name="T49" fmla="*/ 0 h 140"/>
                  <a:gd name="T50" fmla="*/ 0 w 118"/>
                  <a:gd name="T51" fmla="*/ 0 h 140"/>
                  <a:gd name="T52" fmla="*/ 0 w 118"/>
                  <a:gd name="T53" fmla="*/ 0 h 140"/>
                  <a:gd name="T54" fmla="*/ 0 w 118"/>
                  <a:gd name="T55" fmla="*/ 0 h 140"/>
                  <a:gd name="T56" fmla="*/ 0 w 118"/>
                  <a:gd name="T57" fmla="*/ 0 h 140"/>
                  <a:gd name="T58" fmla="*/ 0 w 118"/>
                  <a:gd name="T59" fmla="*/ 0 h 140"/>
                  <a:gd name="T60" fmla="*/ 0 w 118"/>
                  <a:gd name="T61" fmla="*/ 0 h 140"/>
                  <a:gd name="T62" fmla="*/ 0 w 118"/>
                  <a:gd name="T63" fmla="*/ 0 h 140"/>
                  <a:gd name="T64" fmla="*/ 0 w 118"/>
                  <a:gd name="T65" fmla="*/ 0 h 140"/>
                  <a:gd name="T66" fmla="*/ 0 w 118"/>
                  <a:gd name="T67" fmla="*/ 0 h 140"/>
                  <a:gd name="T68" fmla="*/ 0 w 118"/>
                  <a:gd name="T69" fmla="*/ 0 h 140"/>
                  <a:gd name="T70" fmla="*/ 0 w 118"/>
                  <a:gd name="T71" fmla="*/ 0 h 140"/>
                  <a:gd name="T72" fmla="*/ 0 w 118"/>
                  <a:gd name="T73" fmla="*/ 0 h 140"/>
                  <a:gd name="T74" fmla="*/ 0 w 118"/>
                  <a:gd name="T75" fmla="*/ 0 h 140"/>
                  <a:gd name="T76" fmla="*/ 0 w 118"/>
                  <a:gd name="T77" fmla="*/ 0 h 140"/>
                  <a:gd name="T78" fmla="*/ 0 w 118"/>
                  <a:gd name="T79" fmla="*/ 0 h 140"/>
                  <a:gd name="T80" fmla="*/ 0 w 118"/>
                  <a:gd name="T81" fmla="*/ 0 h 140"/>
                  <a:gd name="T82" fmla="*/ 0 w 118"/>
                  <a:gd name="T83" fmla="*/ 0 h 140"/>
                  <a:gd name="T84" fmla="*/ 0 w 118"/>
                  <a:gd name="T85" fmla="*/ 0 h 140"/>
                  <a:gd name="T86" fmla="*/ 0 w 118"/>
                  <a:gd name="T87" fmla="*/ 0 h 140"/>
                  <a:gd name="T88" fmla="*/ 0 w 118"/>
                  <a:gd name="T89" fmla="*/ 0 h 140"/>
                  <a:gd name="T90" fmla="*/ 0 w 118"/>
                  <a:gd name="T91" fmla="*/ 0 h 140"/>
                  <a:gd name="T92" fmla="*/ 0 w 118"/>
                  <a:gd name="T93" fmla="*/ 0 h 140"/>
                  <a:gd name="T94" fmla="*/ 0 w 118"/>
                  <a:gd name="T95" fmla="*/ 0 h 140"/>
                  <a:gd name="T96" fmla="*/ 0 w 118"/>
                  <a:gd name="T97" fmla="*/ 0 h 14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8"/>
                  <a:gd name="T148" fmla="*/ 0 h 140"/>
                  <a:gd name="T149" fmla="*/ 118 w 118"/>
                  <a:gd name="T150" fmla="*/ 140 h 14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3" name="Freeform 93"/>
              <p:cNvSpPr>
                <a:spLocks noEditPoints="1"/>
              </p:cNvSpPr>
              <p:nvPr/>
            </p:nvSpPr>
            <p:spPr bwMode="auto">
              <a:xfrm>
                <a:off x="1152" y="2648"/>
                <a:ext cx="21" cy="21"/>
              </a:xfrm>
              <a:custGeom>
                <a:avLst/>
                <a:gdLst>
                  <a:gd name="T0" fmla="*/ 0 w 109"/>
                  <a:gd name="T1" fmla="*/ 0 h 130"/>
                  <a:gd name="T2" fmla="*/ 0 w 109"/>
                  <a:gd name="T3" fmla="*/ 0 h 130"/>
                  <a:gd name="T4" fmla="*/ 0 w 109"/>
                  <a:gd name="T5" fmla="*/ 0 h 130"/>
                  <a:gd name="T6" fmla="*/ 0 w 109"/>
                  <a:gd name="T7" fmla="*/ 0 h 130"/>
                  <a:gd name="T8" fmla="*/ 0 w 109"/>
                  <a:gd name="T9" fmla="*/ 0 h 130"/>
                  <a:gd name="T10" fmla="*/ 0 w 109"/>
                  <a:gd name="T11" fmla="*/ 0 h 130"/>
                  <a:gd name="T12" fmla="*/ 0 w 109"/>
                  <a:gd name="T13" fmla="*/ 0 h 130"/>
                  <a:gd name="T14" fmla="*/ 0 w 109"/>
                  <a:gd name="T15" fmla="*/ 0 h 130"/>
                  <a:gd name="T16" fmla="*/ 0 w 109"/>
                  <a:gd name="T17" fmla="*/ 0 h 130"/>
                  <a:gd name="T18" fmla="*/ 0 w 109"/>
                  <a:gd name="T19" fmla="*/ 0 h 130"/>
                  <a:gd name="T20" fmla="*/ 0 w 109"/>
                  <a:gd name="T21" fmla="*/ 0 h 130"/>
                  <a:gd name="T22" fmla="*/ 0 w 109"/>
                  <a:gd name="T23" fmla="*/ 0 h 130"/>
                  <a:gd name="T24" fmla="*/ 0 w 109"/>
                  <a:gd name="T25" fmla="*/ 0 h 130"/>
                  <a:gd name="T26" fmla="*/ 0 w 109"/>
                  <a:gd name="T27" fmla="*/ 0 h 130"/>
                  <a:gd name="T28" fmla="*/ 0 w 109"/>
                  <a:gd name="T29" fmla="*/ 0 h 130"/>
                  <a:gd name="T30" fmla="*/ 0 w 109"/>
                  <a:gd name="T31" fmla="*/ 0 h 130"/>
                  <a:gd name="T32" fmla="*/ 0 w 109"/>
                  <a:gd name="T33" fmla="*/ 0 h 130"/>
                  <a:gd name="T34" fmla="*/ 0 w 109"/>
                  <a:gd name="T35" fmla="*/ 0 h 130"/>
                  <a:gd name="T36" fmla="*/ 0 w 109"/>
                  <a:gd name="T37" fmla="*/ 0 h 130"/>
                  <a:gd name="T38" fmla="*/ 0 w 109"/>
                  <a:gd name="T39" fmla="*/ 0 h 130"/>
                  <a:gd name="T40" fmla="*/ 0 w 109"/>
                  <a:gd name="T41" fmla="*/ 0 h 130"/>
                  <a:gd name="T42" fmla="*/ 0 w 109"/>
                  <a:gd name="T43" fmla="*/ 0 h 130"/>
                  <a:gd name="T44" fmla="*/ 0 w 109"/>
                  <a:gd name="T45" fmla="*/ 0 h 130"/>
                  <a:gd name="T46" fmla="*/ 0 w 109"/>
                  <a:gd name="T47" fmla="*/ 0 h 130"/>
                  <a:gd name="T48" fmla="*/ 0 w 109"/>
                  <a:gd name="T49" fmla="*/ 0 h 130"/>
                  <a:gd name="T50" fmla="*/ 0 w 109"/>
                  <a:gd name="T51" fmla="*/ 0 h 130"/>
                  <a:gd name="T52" fmla="*/ 0 w 109"/>
                  <a:gd name="T53" fmla="*/ 0 h 130"/>
                  <a:gd name="T54" fmla="*/ 0 w 109"/>
                  <a:gd name="T55" fmla="*/ 0 h 130"/>
                  <a:gd name="T56" fmla="*/ 0 w 109"/>
                  <a:gd name="T57" fmla="*/ 0 h 130"/>
                  <a:gd name="T58" fmla="*/ 0 w 109"/>
                  <a:gd name="T59" fmla="*/ 0 h 130"/>
                  <a:gd name="T60" fmla="*/ 0 w 109"/>
                  <a:gd name="T61" fmla="*/ 0 h 130"/>
                  <a:gd name="T62" fmla="*/ 0 w 109"/>
                  <a:gd name="T63" fmla="*/ 0 h 130"/>
                  <a:gd name="T64" fmla="*/ 0 w 109"/>
                  <a:gd name="T65" fmla="*/ 0 h 130"/>
                  <a:gd name="T66" fmla="*/ 0 w 109"/>
                  <a:gd name="T67" fmla="*/ 0 h 130"/>
                  <a:gd name="T68" fmla="*/ 0 w 109"/>
                  <a:gd name="T69" fmla="*/ 0 h 130"/>
                  <a:gd name="T70" fmla="*/ 0 w 109"/>
                  <a:gd name="T71" fmla="*/ 0 h 130"/>
                  <a:gd name="T72" fmla="*/ 0 w 109"/>
                  <a:gd name="T73" fmla="*/ 0 h 130"/>
                  <a:gd name="T74" fmla="*/ 0 w 109"/>
                  <a:gd name="T75" fmla="*/ 0 h 130"/>
                  <a:gd name="T76" fmla="*/ 0 w 109"/>
                  <a:gd name="T77" fmla="*/ 0 h 130"/>
                  <a:gd name="T78" fmla="*/ 0 w 109"/>
                  <a:gd name="T79" fmla="*/ 0 h 130"/>
                  <a:gd name="T80" fmla="*/ 0 w 109"/>
                  <a:gd name="T81" fmla="*/ 0 h 130"/>
                  <a:gd name="T82" fmla="*/ 0 w 109"/>
                  <a:gd name="T83" fmla="*/ 0 h 130"/>
                  <a:gd name="T84" fmla="*/ 0 w 109"/>
                  <a:gd name="T85" fmla="*/ 0 h 1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30"/>
                  <a:gd name="T131" fmla="*/ 109 w 109"/>
                  <a:gd name="T132" fmla="*/ 130 h 1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4" name="Freeform 94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1"/>
              </a:xfrm>
              <a:custGeom>
                <a:avLst/>
                <a:gdLst>
                  <a:gd name="T0" fmla="*/ 0 w 100"/>
                  <a:gd name="T1" fmla="*/ 0 h 119"/>
                  <a:gd name="T2" fmla="*/ 0 w 100"/>
                  <a:gd name="T3" fmla="*/ 0 h 119"/>
                  <a:gd name="T4" fmla="*/ 0 w 100"/>
                  <a:gd name="T5" fmla="*/ 0 h 119"/>
                  <a:gd name="T6" fmla="*/ 0 w 100"/>
                  <a:gd name="T7" fmla="*/ 0 h 119"/>
                  <a:gd name="T8" fmla="*/ 0 w 100"/>
                  <a:gd name="T9" fmla="*/ 0 h 119"/>
                  <a:gd name="T10" fmla="*/ 0 w 100"/>
                  <a:gd name="T11" fmla="*/ 0 h 119"/>
                  <a:gd name="T12" fmla="*/ 0 w 100"/>
                  <a:gd name="T13" fmla="*/ 0 h 119"/>
                  <a:gd name="T14" fmla="*/ 0 w 100"/>
                  <a:gd name="T15" fmla="*/ 0 h 119"/>
                  <a:gd name="T16" fmla="*/ 0 w 100"/>
                  <a:gd name="T17" fmla="*/ 0 h 119"/>
                  <a:gd name="T18" fmla="*/ 0 w 100"/>
                  <a:gd name="T19" fmla="*/ 0 h 119"/>
                  <a:gd name="T20" fmla="*/ 0 w 100"/>
                  <a:gd name="T21" fmla="*/ 0 h 119"/>
                  <a:gd name="T22" fmla="*/ 0 w 100"/>
                  <a:gd name="T23" fmla="*/ 0 h 119"/>
                  <a:gd name="T24" fmla="*/ 0 w 100"/>
                  <a:gd name="T25" fmla="*/ 0 h 119"/>
                  <a:gd name="T26" fmla="*/ 0 w 100"/>
                  <a:gd name="T27" fmla="*/ 0 h 119"/>
                  <a:gd name="T28" fmla="*/ 0 w 100"/>
                  <a:gd name="T29" fmla="*/ 0 h 119"/>
                  <a:gd name="T30" fmla="*/ 0 w 100"/>
                  <a:gd name="T31" fmla="*/ 0 h 119"/>
                  <a:gd name="T32" fmla="*/ 0 w 100"/>
                  <a:gd name="T33" fmla="*/ 0 h 119"/>
                  <a:gd name="T34" fmla="*/ 0 w 100"/>
                  <a:gd name="T35" fmla="*/ 0 h 119"/>
                  <a:gd name="T36" fmla="*/ 0 w 100"/>
                  <a:gd name="T37" fmla="*/ 0 h 119"/>
                  <a:gd name="T38" fmla="*/ 0 w 100"/>
                  <a:gd name="T39" fmla="*/ 0 h 119"/>
                  <a:gd name="T40" fmla="*/ 0 w 100"/>
                  <a:gd name="T41" fmla="*/ 0 h 119"/>
                  <a:gd name="T42" fmla="*/ 0 w 100"/>
                  <a:gd name="T43" fmla="*/ 0 h 119"/>
                  <a:gd name="T44" fmla="*/ 0 w 100"/>
                  <a:gd name="T45" fmla="*/ 0 h 119"/>
                  <a:gd name="T46" fmla="*/ 0 w 100"/>
                  <a:gd name="T47" fmla="*/ 0 h 119"/>
                  <a:gd name="T48" fmla="*/ 0 w 100"/>
                  <a:gd name="T49" fmla="*/ 0 h 119"/>
                  <a:gd name="T50" fmla="*/ 0 w 100"/>
                  <a:gd name="T51" fmla="*/ 0 h 119"/>
                  <a:gd name="T52" fmla="*/ 0 w 100"/>
                  <a:gd name="T53" fmla="*/ 0 h 119"/>
                  <a:gd name="T54" fmla="*/ 0 w 100"/>
                  <a:gd name="T55" fmla="*/ 0 h 119"/>
                  <a:gd name="T56" fmla="*/ 0 w 100"/>
                  <a:gd name="T57" fmla="*/ 0 h 119"/>
                  <a:gd name="T58" fmla="*/ 0 w 100"/>
                  <a:gd name="T59" fmla="*/ 0 h 119"/>
                  <a:gd name="T60" fmla="*/ 0 w 100"/>
                  <a:gd name="T61" fmla="*/ 0 h 119"/>
                  <a:gd name="T62" fmla="*/ 0 w 100"/>
                  <a:gd name="T63" fmla="*/ 0 h 119"/>
                  <a:gd name="T64" fmla="*/ 0 w 100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0"/>
                  <a:gd name="T100" fmla="*/ 0 h 119"/>
                  <a:gd name="T101" fmla="*/ 100 w 100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5" name="Freeform 95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0 w 91"/>
                  <a:gd name="T1" fmla="*/ 0 h 108"/>
                  <a:gd name="T2" fmla="*/ 0 w 91"/>
                  <a:gd name="T3" fmla="*/ 0 h 108"/>
                  <a:gd name="T4" fmla="*/ 0 w 91"/>
                  <a:gd name="T5" fmla="*/ 0 h 108"/>
                  <a:gd name="T6" fmla="*/ 0 w 91"/>
                  <a:gd name="T7" fmla="*/ 0 h 108"/>
                  <a:gd name="T8" fmla="*/ 0 w 91"/>
                  <a:gd name="T9" fmla="*/ 0 h 108"/>
                  <a:gd name="T10" fmla="*/ 0 w 91"/>
                  <a:gd name="T11" fmla="*/ 0 h 108"/>
                  <a:gd name="T12" fmla="*/ 0 w 91"/>
                  <a:gd name="T13" fmla="*/ 0 h 108"/>
                  <a:gd name="T14" fmla="*/ 0 w 91"/>
                  <a:gd name="T15" fmla="*/ 0 h 108"/>
                  <a:gd name="T16" fmla="*/ 0 w 91"/>
                  <a:gd name="T17" fmla="*/ 0 h 108"/>
                  <a:gd name="T18" fmla="*/ 0 w 91"/>
                  <a:gd name="T19" fmla="*/ 0 h 108"/>
                  <a:gd name="T20" fmla="*/ 0 w 91"/>
                  <a:gd name="T21" fmla="*/ 0 h 108"/>
                  <a:gd name="T22" fmla="*/ 0 w 91"/>
                  <a:gd name="T23" fmla="*/ 0 h 108"/>
                  <a:gd name="T24" fmla="*/ 0 w 91"/>
                  <a:gd name="T25" fmla="*/ 0 h 108"/>
                  <a:gd name="T26" fmla="*/ 0 w 91"/>
                  <a:gd name="T27" fmla="*/ 0 h 108"/>
                  <a:gd name="T28" fmla="*/ 0 w 91"/>
                  <a:gd name="T29" fmla="*/ 0 h 108"/>
                  <a:gd name="T30" fmla="*/ 0 w 91"/>
                  <a:gd name="T31" fmla="*/ 0 h 108"/>
                  <a:gd name="T32" fmla="*/ 0 w 91"/>
                  <a:gd name="T33" fmla="*/ 0 h 108"/>
                  <a:gd name="T34" fmla="*/ 0 w 91"/>
                  <a:gd name="T35" fmla="*/ 0 h 108"/>
                  <a:gd name="T36" fmla="*/ 0 w 91"/>
                  <a:gd name="T37" fmla="*/ 0 h 108"/>
                  <a:gd name="T38" fmla="*/ 0 w 91"/>
                  <a:gd name="T39" fmla="*/ 0 h 108"/>
                  <a:gd name="T40" fmla="*/ 0 w 91"/>
                  <a:gd name="T41" fmla="*/ 0 h 108"/>
                  <a:gd name="T42" fmla="*/ 0 w 91"/>
                  <a:gd name="T43" fmla="*/ 0 h 108"/>
                  <a:gd name="T44" fmla="*/ 0 w 91"/>
                  <a:gd name="T45" fmla="*/ 0 h 108"/>
                  <a:gd name="T46" fmla="*/ 0 w 91"/>
                  <a:gd name="T47" fmla="*/ 0 h 108"/>
                  <a:gd name="T48" fmla="*/ 0 w 91"/>
                  <a:gd name="T49" fmla="*/ 0 h 108"/>
                  <a:gd name="T50" fmla="*/ 0 w 91"/>
                  <a:gd name="T51" fmla="*/ 0 h 108"/>
                  <a:gd name="T52" fmla="*/ 0 w 91"/>
                  <a:gd name="T53" fmla="*/ 0 h 108"/>
                  <a:gd name="T54" fmla="*/ 0 w 91"/>
                  <a:gd name="T55" fmla="*/ 0 h 108"/>
                  <a:gd name="T56" fmla="*/ 0 w 91"/>
                  <a:gd name="T57" fmla="*/ 0 h 108"/>
                  <a:gd name="T58" fmla="*/ 0 w 91"/>
                  <a:gd name="T59" fmla="*/ 0 h 108"/>
                  <a:gd name="T60" fmla="*/ 0 w 91"/>
                  <a:gd name="T61" fmla="*/ 0 h 108"/>
                  <a:gd name="T62" fmla="*/ 0 w 91"/>
                  <a:gd name="T63" fmla="*/ 0 h 108"/>
                  <a:gd name="T64" fmla="*/ 0 w 91"/>
                  <a:gd name="T65" fmla="*/ 0 h 10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1"/>
                  <a:gd name="T100" fmla="*/ 0 h 108"/>
                  <a:gd name="T101" fmla="*/ 91 w 91"/>
                  <a:gd name="T102" fmla="*/ 108 h 10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6" name="Freeform 96"/>
              <p:cNvSpPr>
                <a:spLocks noEditPoints="1"/>
              </p:cNvSpPr>
              <p:nvPr/>
            </p:nvSpPr>
            <p:spPr bwMode="auto">
              <a:xfrm>
                <a:off x="1153" y="2650"/>
                <a:ext cx="17" cy="17"/>
              </a:xfrm>
              <a:custGeom>
                <a:avLst/>
                <a:gdLst>
                  <a:gd name="T0" fmla="*/ 0 w 82"/>
                  <a:gd name="T1" fmla="*/ 0 h 97"/>
                  <a:gd name="T2" fmla="*/ 0 w 82"/>
                  <a:gd name="T3" fmla="*/ 0 h 97"/>
                  <a:gd name="T4" fmla="*/ 0 w 82"/>
                  <a:gd name="T5" fmla="*/ 0 h 97"/>
                  <a:gd name="T6" fmla="*/ 0 w 82"/>
                  <a:gd name="T7" fmla="*/ 0 h 97"/>
                  <a:gd name="T8" fmla="*/ 0 w 82"/>
                  <a:gd name="T9" fmla="*/ 0 h 97"/>
                  <a:gd name="T10" fmla="*/ 0 w 82"/>
                  <a:gd name="T11" fmla="*/ 0 h 97"/>
                  <a:gd name="T12" fmla="*/ 0 w 82"/>
                  <a:gd name="T13" fmla="*/ 0 h 97"/>
                  <a:gd name="T14" fmla="*/ 0 w 82"/>
                  <a:gd name="T15" fmla="*/ 0 h 97"/>
                  <a:gd name="T16" fmla="*/ 0 w 82"/>
                  <a:gd name="T17" fmla="*/ 0 h 97"/>
                  <a:gd name="T18" fmla="*/ 0 w 82"/>
                  <a:gd name="T19" fmla="*/ 0 h 97"/>
                  <a:gd name="T20" fmla="*/ 0 w 82"/>
                  <a:gd name="T21" fmla="*/ 0 h 97"/>
                  <a:gd name="T22" fmla="*/ 0 w 82"/>
                  <a:gd name="T23" fmla="*/ 0 h 97"/>
                  <a:gd name="T24" fmla="*/ 0 w 82"/>
                  <a:gd name="T25" fmla="*/ 0 h 97"/>
                  <a:gd name="T26" fmla="*/ 0 w 82"/>
                  <a:gd name="T27" fmla="*/ 0 h 97"/>
                  <a:gd name="T28" fmla="*/ 0 w 82"/>
                  <a:gd name="T29" fmla="*/ 0 h 97"/>
                  <a:gd name="T30" fmla="*/ 0 w 82"/>
                  <a:gd name="T31" fmla="*/ 0 h 97"/>
                  <a:gd name="T32" fmla="*/ 0 w 82"/>
                  <a:gd name="T33" fmla="*/ 0 h 97"/>
                  <a:gd name="T34" fmla="*/ 0 w 82"/>
                  <a:gd name="T35" fmla="*/ 0 h 97"/>
                  <a:gd name="T36" fmla="*/ 0 w 82"/>
                  <a:gd name="T37" fmla="*/ 0 h 97"/>
                  <a:gd name="T38" fmla="*/ 0 w 82"/>
                  <a:gd name="T39" fmla="*/ 0 h 97"/>
                  <a:gd name="T40" fmla="*/ 0 w 82"/>
                  <a:gd name="T41" fmla="*/ 0 h 97"/>
                  <a:gd name="T42" fmla="*/ 0 w 82"/>
                  <a:gd name="T43" fmla="*/ 0 h 97"/>
                  <a:gd name="T44" fmla="*/ 0 w 82"/>
                  <a:gd name="T45" fmla="*/ 0 h 97"/>
                  <a:gd name="T46" fmla="*/ 0 w 82"/>
                  <a:gd name="T47" fmla="*/ 0 h 97"/>
                  <a:gd name="T48" fmla="*/ 0 w 82"/>
                  <a:gd name="T49" fmla="*/ 0 h 97"/>
                  <a:gd name="T50" fmla="*/ 0 w 82"/>
                  <a:gd name="T51" fmla="*/ 0 h 97"/>
                  <a:gd name="T52" fmla="*/ 0 w 82"/>
                  <a:gd name="T53" fmla="*/ 0 h 97"/>
                  <a:gd name="T54" fmla="*/ 0 w 82"/>
                  <a:gd name="T55" fmla="*/ 0 h 97"/>
                  <a:gd name="T56" fmla="*/ 0 w 82"/>
                  <a:gd name="T57" fmla="*/ 0 h 97"/>
                  <a:gd name="T58" fmla="*/ 0 w 82"/>
                  <a:gd name="T59" fmla="*/ 0 h 97"/>
                  <a:gd name="T60" fmla="*/ 0 w 82"/>
                  <a:gd name="T61" fmla="*/ 0 h 97"/>
                  <a:gd name="T62" fmla="*/ 0 w 82"/>
                  <a:gd name="T63" fmla="*/ 0 h 97"/>
                  <a:gd name="T64" fmla="*/ 0 w 82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"/>
                  <a:gd name="T100" fmla="*/ 0 h 97"/>
                  <a:gd name="T101" fmla="*/ 82 w 82"/>
                  <a:gd name="T102" fmla="*/ 97 h 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7" name="Freeform 97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0 w 73"/>
                  <a:gd name="T1" fmla="*/ 0 h 86"/>
                  <a:gd name="T2" fmla="*/ 0 w 73"/>
                  <a:gd name="T3" fmla="*/ 0 h 86"/>
                  <a:gd name="T4" fmla="*/ 0 w 73"/>
                  <a:gd name="T5" fmla="*/ 0 h 86"/>
                  <a:gd name="T6" fmla="*/ 0 w 73"/>
                  <a:gd name="T7" fmla="*/ 0 h 86"/>
                  <a:gd name="T8" fmla="*/ 0 w 73"/>
                  <a:gd name="T9" fmla="*/ 0 h 86"/>
                  <a:gd name="T10" fmla="*/ 0 w 73"/>
                  <a:gd name="T11" fmla="*/ 0 h 86"/>
                  <a:gd name="T12" fmla="*/ 0 w 73"/>
                  <a:gd name="T13" fmla="*/ 0 h 86"/>
                  <a:gd name="T14" fmla="*/ 0 w 73"/>
                  <a:gd name="T15" fmla="*/ 0 h 86"/>
                  <a:gd name="T16" fmla="*/ 0 w 73"/>
                  <a:gd name="T17" fmla="*/ 0 h 86"/>
                  <a:gd name="T18" fmla="*/ 0 w 73"/>
                  <a:gd name="T19" fmla="*/ 0 h 86"/>
                  <a:gd name="T20" fmla="*/ 0 w 73"/>
                  <a:gd name="T21" fmla="*/ 0 h 86"/>
                  <a:gd name="T22" fmla="*/ 0 w 73"/>
                  <a:gd name="T23" fmla="*/ 0 h 86"/>
                  <a:gd name="T24" fmla="*/ 0 w 73"/>
                  <a:gd name="T25" fmla="*/ 0 h 86"/>
                  <a:gd name="T26" fmla="*/ 0 w 73"/>
                  <a:gd name="T27" fmla="*/ 0 h 86"/>
                  <a:gd name="T28" fmla="*/ 0 w 73"/>
                  <a:gd name="T29" fmla="*/ 0 h 86"/>
                  <a:gd name="T30" fmla="*/ 0 w 73"/>
                  <a:gd name="T31" fmla="*/ 0 h 86"/>
                  <a:gd name="T32" fmla="*/ 0 w 73"/>
                  <a:gd name="T33" fmla="*/ 0 h 86"/>
                  <a:gd name="T34" fmla="*/ 0 w 73"/>
                  <a:gd name="T35" fmla="*/ 0 h 86"/>
                  <a:gd name="T36" fmla="*/ 0 w 73"/>
                  <a:gd name="T37" fmla="*/ 0 h 86"/>
                  <a:gd name="T38" fmla="*/ 0 w 73"/>
                  <a:gd name="T39" fmla="*/ 0 h 86"/>
                  <a:gd name="T40" fmla="*/ 0 w 73"/>
                  <a:gd name="T41" fmla="*/ 0 h 86"/>
                  <a:gd name="T42" fmla="*/ 0 w 73"/>
                  <a:gd name="T43" fmla="*/ 0 h 86"/>
                  <a:gd name="T44" fmla="*/ 0 w 73"/>
                  <a:gd name="T45" fmla="*/ 0 h 86"/>
                  <a:gd name="T46" fmla="*/ 0 w 73"/>
                  <a:gd name="T47" fmla="*/ 0 h 86"/>
                  <a:gd name="T48" fmla="*/ 0 w 73"/>
                  <a:gd name="T49" fmla="*/ 0 h 86"/>
                  <a:gd name="T50" fmla="*/ 0 w 73"/>
                  <a:gd name="T51" fmla="*/ 0 h 86"/>
                  <a:gd name="T52" fmla="*/ 0 w 73"/>
                  <a:gd name="T53" fmla="*/ 0 h 86"/>
                  <a:gd name="T54" fmla="*/ 0 w 73"/>
                  <a:gd name="T55" fmla="*/ 0 h 86"/>
                  <a:gd name="T56" fmla="*/ 0 w 73"/>
                  <a:gd name="T57" fmla="*/ 0 h 86"/>
                  <a:gd name="T58" fmla="*/ 0 w 73"/>
                  <a:gd name="T59" fmla="*/ 0 h 86"/>
                  <a:gd name="T60" fmla="*/ 0 w 73"/>
                  <a:gd name="T61" fmla="*/ 0 h 86"/>
                  <a:gd name="T62" fmla="*/ 0 w 73"/>
                  <a:gd name="T63" fmla="*/ 0 h 86"/>
                  <a:gd name="T64" fmla="*/ 0 w 73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3"/>
                  <a:gd name="T100" fmla="*/ 0 h 86"/>
                  <a:gd name="T101" fmla="*/ 73 w 73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8" name="Freeform 98"/>
              <p:cNvSpPr>
                <a:spLocks noEditPoints="1"/>
              </p:cNvSpPr>
              <p:nvPr/>
            </p:nvSpPr>
            <p:spPr bwMode="auto">
              <a:xfrm>
                <a:off x="1155" y="2650"/>
                <a:ext cx="13" cy="13"/>
              </a:xfrm>
              <a:custGeom>
                <a:avLst/>
                <a:gdLst>
                  <a:gd name="T0" fmla="*/ 0 w 64"/>
                  <a:gd name="T1" fmla="*/ 0 h 76"/>
                  <a:gd name="T2" fmla="*/ 0 w 64"/>
                  <a:gd name="T3" fmla="*/ 0 h 76"/>
                  <a:gd name="T4" fmla="*/ 0 w 64"/>
                  <a:gd name="T5" fmla="*/ 0 h 76"/>
                  <a:gd name="T6" fmla="*/ 0 w 64"/>
                  <a:gd name="T7" fmla="*/ 0 h 76"/>
                  <a:gd name="T8" fmla="*/ 0 w 64"/>
                  <a:gd name="T9" fmla="*/ 0 h 76"/>
                  <a:gd name="T10" fmla="*/ 0 w 64"/>
                  <a:gd name="T11" fmla="*/ 0 h 76"/>
                  <a:gd name="T12" fmla="*/ 0 w 64"/>
                  <a:gd name="T13" fmla="*/ 0 h 76"/>
                  <a:gd name="T14" fmla="*/ 0 w 64"/>
                  <a:gd name="T15" fmla="*/ 0 h 76"/>
                  <a:gd name="T16" fmla="*/ 0 w 64"/>
                  <a:gd name="T17" fmla="*/ 0 h 76"/>
                  <a:gd name="T18" fmla="*/ 0 w 64"/>
                  <a:gd name="T19" fmla="*/ 0 h 76"/>
                  <a:gd name="T20" fmla="*/ 0 w 64"/>
                  <a:gd name="T21" fmla="*/ 0 h 76"/>
                  <a:gd name="T22" fmla="*/ 0 w 64"/>
                  <a:gd name="T23" fmla="*/ 0 h 76"/>
                  <a:gd name="T24" fmla="*/ 0 w 64"/>
                  <a:gd name="T25" fmla="*/ 0 h 76"/>
                  <a:gd name="T26" fmla="*/ 0 w 64"/>
                  <a:gd name="T27" fmla="*/ 0 h 76"/>
                  <a:gd name="T28" fmla="*/ 0 w 64"/>
                  <a:gd name="T29" fmla="*/ 0 h 76"/>
                  <a:gd name="T30" fmla="*/ 0 w 64"/>
                  <a:gd name="T31" fmla="*/ 0 h 76"/>
                  <a:gd name="T32" fmla="*/ 0 w 64"/>
                  <a:gd name="T33" fmla="*/ 0 h 76"/>
                  <a:gd name="T34" fmla="*/ 0 w 64"/>
                  <a:gd name="T35" fmla="*/ 0 h 76"/>
                  <a:gd name="T36" fmla="*/ 0 w 64"/>
                  <a:gd name="T37" fmla="*/ 0 h 76"/>
                  <a:gd name="T38" fmla="*/ 0 w 64"/>
                  <a:gd name="T39" fmla="*/ 0 h 76"/>
                  <a:gd name="T40" fmla="*/ 0 w 64"/>
                  <a:gd name="T41" fmla="*/ 0 h 76"/>
                  <a:gd name="T42" fmla="*/ 0 w 64"/>
                  <a:gd name="T43" fmla="*/ 0 h 76"/>
                  <a:gd name="T44" fmla="*/ 0 w 64"/>
                  <a:gd name="T45" fmla="*/ 0 h 76"/>
                  <a:gd name="T46" fmla="*/ 0 w 64"/>
                  <a:gd name="T47" fmla="*/ 0 h 76"/>
                  <a:gd name="T48" fmla="*/ 0 w 64"/>
                  <a:gd name="T49" fmla="*/ 0 h 76"/>
                  <a:gd name="T50" fmla="*/ 0 w 64"/>
                  <a:gd name="T51" fmla="*/ 0 h 76"/>
                  <a:gd name="T52" fmla="*/ 0 w 64"/>
                  <a:gd name="T53" fmla="*/ 0 h 76"/>
                  <a:gd name="T54" fmla="*/ 0 w 64"/>
                  <a:gd name="T55" fmla="*/ 0 h 76"/>
                  <a:gd name="T56" fmla="*/ 0 w 64"/>
                  <a:gd name="T57" fmla="*/ 0 h 76"/>
                  <a:gd name="T58" fmla="*/ 0 w 64"/>
                  <a:gd name="T59" fmla="*/ 0 h 76"/>
                  <a:gd name="T60" fmla="*/ 0 w 64"/>
                  <a:gd name="T61" fmla="*/ 0 h 76"/>
                  <a:gd name="T62" fmla="*/ 0 w 64"/>
                  <a:gd name="T63" fmla="*/ 0 h 76"/>
                  <a:gd name="T64" fmla="*/ 0 w 64"/>
                  <a:gd name="T65" fmla="*/ 0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76"/>
                  <a:gd name="T101" fmla="*/ 64 w 64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" name="Freeform 99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0 w 54"/>
                  <a:gd name="T1" fmla="*/ 0 h 65"/>
                  <a:gd name="T2" fmla="*/ 0 w 54"/>
                  <a:gd name="T3" fmla="*/ 0 h 65"/>
                  <a:gd name="T4" fmla="*/ 0 w 54"/>
                  <a:gd name="T5" fmla="*/ 0 h 65"/>
                  <a:gd name="T6" fmla="*/ 0 w 54"/>
                  <a:gd name="T7" fmla="*/ 0 h 65"/>
                  <a:gd name="T8" fmla="*/ 0 w 54"/>
                  <a:gd name="T9" fmla="*/ 0 h 65"/>
                  <a:gd name="T10" fmla="*/ 0 w 54"/>
                  <a:gd name="T11" fmla="*/ 0 h 65"/>
                  <a:gd name="T12" fmla="*/ 0 w 54"/>
                  <a:gd name="T13" fmla="*/ 0 h 65"/>
                  <a:gd name="T14" fmla="*/ 0 w 54"/>
                  <a:gd name="T15" fmla="*/ 0 h 65"/>
                  <a:gd name="T16" fmla="*/ 0 w 54"/>
                  <a:gd name="T17" fmla="*/ 0 h 65"/>
                  <a:gd name="T18" fmla="*/ 0 w 54"/>
                  <a:gd name="T19" fmla="*/ 0 h 65"/>
                  <a:gd name="T20" fmla="*/ 0 w 54"/>
                  <a:gd name="T21" fmla="*/ 0 h 65"/>
                  <a:gd name="T22" fmla="*/ 0 w 54"/>
                  <a:gd name="T23" fmla="*/ 0 h 65"/>
                  <a:gd name="T24" fmla="*/ 0 w 54"/>
                  <a:gd name="T25" fmla="*/ 0 h 65"/>
                  <a:gd name="T26" fmla="*/ 0 w 54"/>
                  <a:gd name="T27" fmla="*/ 0 h 65"/>
                  <a:gd name="T28" fmla="*/ 0 w 54"/>
                  <a:gd name="T29" fmla="*/ 0 h 65"/>
                  <a:gd name="T30" fmla="*/ 0 w 54"/>
                  <a:gd name="T31" fmla="*/ 0 h 65"/>
                  <a:gd name="T32" fmla="*/ 0 w 54"/>
                  <a:gd name="T33" fmla="*/ 0 h 65"/>
                  <a:gd name="T34" fmla="*/ 0 w 54"/>
                  <a:gd name="T35" fmla="*/ 0 h 65"/>
                  <a:gd name="T36" fmla="*/ 0 w 54"/>
                  <a:gd name="T37" fmla="*/ 0 h 65"/>
                  <a:gd name="T38" fmla="*/ 0 w 54"/>
                  <a:gd name="T39" fmla="*/ 0 h 65"/>
                  <a:gd name="T40" fmla="*/ 0 w 54"/>
                  <a:gd name="T41" fmla="*/ 0 h 65"/>
                  <a:gd name="T42" fmla="*/ 0 w 54"/>
                  <a:gd name="T43" fmla="*/ 0 h 65"/>
                  <a:gd name="T44" fmla="*/ 0 w 54"/>
                  <a:gd name="T45" fmla="*/ 0 h 65"/>
                  <a:gd name="T46" fmla="*/ 0 w 54"/>
                  <a:gd name="T47" fmla="*/ 0 h 65"/>
                  <a:gd name="T48" fmla="*/ 0 w 54"/>
                  <a:gd name="T49" fmla="*/ 0 h 65"/>
                  <a:gd name="T50" fmla="*/ 0 w 54"/>
                  <a:gd name="T51" fmla="*/ 0 h 65"/>
                  <a:gd name="T52" fmla="*/ 0 w 54"/>
                  <a:gd name="T53" fmla="*/ 0 h 65"/>
                  <a:gd name="T54" fmla="*/ 0 w 54"/>
                  <a:gd name="T55" fmla="*/ 0 h 65"/>
                  <a:gd name="T56" fmla="*/ 0 w 54"/>
                  <a:gd name="T57" fmla="*/ 0 h 65"/>
                  <a:gd name="T58" fmla="*/ 0 w 54"/>
                  <a:gd name="T59" fmla="*/ 0 h 65"/>
                  <a:gd name="T60" fmla="*/ 0 w 54"/>
                  <a:gd name="T61" fmla="*/ 0 h 65"/>
                  <a:gd name="T62" fmla="*/ 0 w 54"/>
                  <a:gd name="T63" fmla="*/ 0 h 65"/>
                  <a:gd name="T64" fmla="*/ 0 w 54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65"/>
                  <a:gd name="T101" fmla="*/ 54 w 54"/>
                  <a:gd name="T102" fmla="*/ 65 h 6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0" name="Freeform 100"/>
              <p:cNvSpPr>
                <a:spLocks noEditPoints="1"/>
              </p:cNvSpPr>
              <p:nvPr/>
            </p:nvSpPr>
            <p:spPr bwMode="auto">
              <a:xfrm>
                <a:off x="1159" y="2652"/>
                <a:ext cx="9" cy="9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0 h 54"/>
                  <a:gd name="T4" fmla="*/ 0 w 45"/>
                  <a:gd name="T5" fmla="*/ 0 h 54"/>
                  <a:gd name="T6" fmla="*/ 0 w 45"/>
                  <a:gd name="T7" fmla="*/ 0 h 54"/>
                  <a:gd name="T8" fmla="*/ 0 w 45"/>
                  <a:gd name="T9" fmla="*/ 0 h 54"/>
                  <a:gd name="T10" fmla="*/ 0 w 45"/>
                  <a:gd name="T11" fmla="*/ 0 h 54"/>
                  <a:gd name="T12" fmla="*/ 0 w 45"/>
                  <a:gd name="T13" fmla="*/ 0 h 54"/>
                  <a:gd name="T14" fmla="*/ 0 w 45"/>
                  <a:gd name="T15" fmla="*/ 0 h 54"/>
                  <a:gd name="T16" fmla="*/ 0 w 45"/>
                  <a:gd name="T17" fmla="*/ 0 h 54"/>
                  <a:gd name="T18" fmla="*/ 0 w 45"/>
                  <a:gd name="T19" fmla="*/ 0 h 54"/>
                  <a:gd name="T20" fmla="*/ 0 w 45"/>
                  <a:gd name="T21" fmla="*/ 0 h 54"/>
                  <a:gd name="T22" fmla="*/ 0 w 45"/>
                  <a:gd name="T23" fmla="*/ 0 h 54"/>
                  <a:gd name="T24" fmla="*/ 0 w 45"/>
                  <a:gd name="T25" fmla="*/ 0 h 54"/>
                  <a:gd name="T26" fmla="*/ 0 w 45"/>
                  <a:gd name="T27" fmla="*/ 0 h 54"/>
                  <a:gd name="T28" fmla="*/ 0 w 45"/>
                  <a:gd name="T29" fmla="*/ 0 h 54"/>
                  <a:gd name="T30" fmla="*/ 0 w 45"/>
                  <a:gd name="T31" fmla="*/ 0 h 54"/>
                  <a:gd name="T32" fmla="*/ 0 w 45"/>
                  <a:gd name="T33" fmla="*/ 0 h 54"/>
                  <a:gd name="T34" fmla="*/ 0 w 45"/>
                  <a:gd name="T35" fmla="*/ 0 h 54"/>
                  <a:gd name="T36" fmla="*/ 0 w 45"/>
                  <a:gd name="T37" fmla="*/ 0 h 54"/>
                  <a:gd name="T38" fmla="*/ 0 w 45"/>
                  <a:gd name="T39" fmla="*/ 0 h 54"/>
                  <a:gd name="T40" fmla="*/ 0 w 45"/>
                  <a:gd name="T41" fmla="*/ 0 h 54"/>
                  <a:gd name="T42" fmla="*/ 0 w 45"/>
                  <a:gd name="T43" fmla="*/ 0 h 54"/>
                  <a:gd name="T44" fmla="*/ 0 w 45"/>
                  <a:gd name="T45" fmla="*/ 0 h 54"/>
                  <a:gd name="T46" fmla="*/ 0 w 45"/>
                  <a:gd name="T47" fmla="*/ 0 h 54"/>
                  <a:gd name="T48" fmla="*/ 0 w 45"/>
                  <a:gd name="T49" fmla="*/ 0 h 54"/>
                  <a:gd name="T50" fmla="*/ 0 w 45"/>
                  <a:gd name="T51" fmla="*/ 0 h 54"/>
                  <a:gd name="T52" fmla="*/ 0 w 45"/>
                  <a:gd name="T53" fmla="*/ 0 h 54"/>
                  <a:gd name="T54" fmla="*/ 0 w 45"/>
                  <a:gd name="T55" fmla="*/ 0 h 54"/>
                  <a:gd name="T56" fmla="*/ 0 w 45"/>
                  <a:gd name="T57" fmla="*/ 0 h 54"/>
                  <a:gd name="T58" fmla="*/ 0 w 45"/>
                  <a:gd name="T59" fmla="*/ 0 h 54"/>
                  <a:gd name="T60" fmla="*/ 0 w 45"/>
                  <a:gd name="T61" fmla="*/ 0 h 54"/>
                  <a:gd name="T62" fmla="*/ 0 w 45"/>
                  <a:gd name="T63" fmla="*/ 0 h 54"/>
                  <a:gd name="T64" fmla="*/ 0 w 45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5"/>
                  <a:gd name="T100" fmla="*/ 0 h 54"/>
                  <a:gd name="T101" fmla="*/ 45 w 45"/>
                  <a:gd name="T102" fmla="*/ 54 h 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1" name="Freeform 101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0 w 36"/>
                  <a:gd name="T1" fmla="*/ 0 h 43"/>
                  <a:gd name="T2" fmla="*/ 0 w 36"/>
                  <a:gd name="T3" fmla="*/ 0 h 43"/>
                  <a:gd name="T4" fmla="*/ 0 w 36"/>
                  <a:gd name="T5" fmla="*/ 0 h 43"/>
                  <a:gd name="T6" fmla="*/ 0 w 36"/>
                  <a:gd name="T7" fmla="*/ 0 h 43"/>
                  <a:gd name="T8" fmla="*/ 0 w 36"/>
                  <a:gd name="T9" fmla="*/ 0 h 43"/>
                  <a:gd name="T10" fmla="*/ 0 w 36"/>
                  <a:gd name="T11" fmla="*/ 0 h 43"/>
                  <a:gd name="T12" fmla="*/ 0 w 36"/>
                  <a:gd name="T13" fmla="*/ 0 h 43"/>
                  <a:gd name="T14" fmla="*/ 0 w 36"/>
                  <a:gd name="T15" fmla="*/ 0 h 43"/>
                  <a:gd name="T16" fmla="*/ 0 w 36"/>
                  <a:gd name="T17" fmla="*/ 0 h 43"/>
                  <a:gd name="T18" fmla="*/ 0 w 36"/>
                  <a:gd name="T19" fmla="*/ 0 h 43"/>
                  <a:gd name="T20" fmla="*/ 0 w 36"/>
                  <a:gd name="T21" fmla="*/ 0 h 43"/>
                  <a:gd name="T22" fmla="*/ 0 w 36"/>
                  <a:gd name="T23" fmla="*/ 0 h 43"/>
                  <a:gd name="T24" fmla="*/ 0 w 36"/>
                  <a:gd name="T25" fmla="*/ 0 h 43"/>
                  <a:gd name="T26" fmla="*/ 0 w 36"/>
                  <a:gd name="T27" fmla="*/ 0 h 43"/>
                  <a:gd name="T28" fmla="*/ 0 w 36"/>
                  <a:gd name="T29" fmla="*/ 0 h 43"/>
                  <a:gd name="T30" fmla="*/ 0 w 36"/>
                  <a:gd name="T31" fmla="*/ 0 h 43"/>
                  <a:gd name="T32" fmla="*/ 0 w 36"/>
                  <a:gd name="T33" fmla="*/ 0 h 43"/>
                  <a:gd name="T34" fmla="*/ 0 w 36"/>
                  <a:gd name="T35" fmla="*/ 0 h 43"/>
                  <a:gd name="T36" fmla="*/ 0 w 36"/>
                  <a:gd name="T37" fmla="*/ 0 h 43"/>
                  <a:gd name="T38" fmla="*/ 0 w 36"/>
                  <a:gd name="T39" fmla="*/ 0 h 43"/>
                  <a:gd name="T40" fmla="*/ 0 w 36"/>
                  <a:gd name="T41" fmla="*/ 0 h 43"/>
                  <a:gd name="T42" fmla="*/ 0 w 36"/>
                  <a:gd name="T43" fmla="*/ 0 h 43"/>
                  <a:gd name="T44" fmla="*/ 0 w 36"/>
                  <a:gd name="T45" fmla="*/ 0 h 43"/>
                  <a:gd name="T46" fmla="*/ 0 w 36"/>
                  <a:gd name="T47" fmla="*/ 0 h 43"/>
                  <a:gd name="T48" fmla="*/ 0 w 36"/>
                  <a:gd name="T49" fmla="*/ 0 h 43"/>
                  <a:gd name="T50" fmla="*/ 0 w 36"/>
                  <a:gd name="T51" fmla="*/ 0 h 43"/>
                  <a:gd name="T52" fmla="*/ 0 w 36"/>
                  <a:gd name="T53" fmla="*/ 0 h 43"/>
                  <a:gd name="T54" fmla="*/ 0 w 36"/>
                  <a:gd name="T55" fmla="*/ 0 h 43"/>
                  <a:gd name="T56" fmla="*/ 0 w 36"/>
                  <a:gd name="T57" fmla="*/ 0 h 43"/>
                  <a:gd name="T58" fmla="*/ 0 w 36"/>
                  <a:gd name="T59" fmla="*/ 0 h 43"/>
                  <a:gd name="T60" fmla="*/ 0 w 36"/>
                  <a:gd name="T61" fmla="*/ 0 h 43"/>
                  <a:gd name="T62" fmla="*/ 0 w 36"/>
                  <a:gd name="T63" fmla="*/ 0 h 43"/>
                  <a:gd name="T64" fmla="*/ 0 w 36"/>
                  <a:gd name="T65" fmla="*/ 0 h 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43"/>
                  <a:gd name="T101" fmla="*/ 36 w 36"/>
                  <a:gd name="T102" fmla="*/ 43 h 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2" name="Freeform 102"/>
              <p:cNvSpPr/>
              <p:nvPr/>
            </p:nvSpPr>
            <p:spPr bwMode="auto">
              <a:xfrm>
                <a:off x="1159" y="2656"/>
                <a:ext cx="5" cy="5"/>
              </a:xfrm>
              <a:custGeom>
                <a:avLst/>
                <a:gdLst>
                  <a:gd name="T0" fmla="*/ 0 w 27"/>
                  <a:gd name="T1" fmla="*/ 0 h 32"/>
                  <a:gd name="T2" fmla="*/ 0 w 27"/>
                  <a:gd name="T3" fmla="*/ 0 h 32"/>
                  <a:gd name="T4" fmla="*/ 0 w 27"/>
                  <a:gd name="T5" fmla="*/ 0 h 32"/>
                  <a:gd name="T6" fmla="*/ 0 w 27"/>
                  <a:gd name="T7" fmla="*/ 0 h 32"/>
                  <a:gd name="T8" fmla="*/ 0 w 27"/>
                  <a:gd name="T9" fmla="*/ 0 h 32"/>
                  <a:gd name="T10" fmla="*/ 0 w 27"/>
                  <a:gd name="T11" fmla="*/ 0 h 32"/>
                  <a:gd name="T12" fmla="*/ 0 w 27"/>
                  <a:gd name="T13" fmla="*/ 0 h 32"/>
                  <a:gd name="T14" fmla="*/ 0 w 27"/>
                  <a:gd name="T15" fmla="*/ 0 h 32"/>
                  <a:gd name="T16" fmla="*/ 0 w 27"/>
                  <a:gd name="T17" fmla="*/ 0 h 32"/>
                  <a:gd name="T18" fmla="*/ 0 w 27"/>
                  <a:gd name="T19" fmla="*/ 0 h 32"/>
                  <a:gd name="T20" fmla="*/ 0 w 27"/>
                  <a:gd name="T21" fmla="*/ 0 h 32"/>
                  <a:gd name="T22" fmla="*/ 0 w 27"/>
                  <a:gd name="T23" fmla="*/ 0 h 32"/>
                  <a:gd name="T24" fmla="*/ 0 w 27"/>
                  <a:gd name="T25" fmla="*/ 0 h 32"/>
                  <a:gd name="T26" fmla="*/ 0 w 27"/>
                  <a:gd name="T27" fmla="*/ 0 h 32"/>
                  <a:gd name="T28" fmla="*/ 0 w 27"/>
                  <a:gd name="T29" fmla="*/ 0 h 32"/>
                  <a:gd name="T30" fmla="*/ 0 w 27"/>
                  <a:gd name="T31" fmla="*/ 0 h 32"/>
                  <a:gd name="T32" fmla="*/ 0 w 27"/>
                  <a:gd name="T33" fmla="*/ 0 h 32"/>
                  <a:gd name="T34" fmla="*/ 0 w 27"/>
                  <a:gd name="T35" fmla="*/ 0 h 32"/>
                  <a:gd name="T36" fmla="*/ 0 w 27"/>
                  <a:gd name="T37" fmla="*/ 0 h 32"/>
                  <a:gd name="T38" fmla="*/ 0 w 27"/>
                  <a:gd name="T39" fmla="*/ 0 h 32"/>
                  <a:gd name="T40" fmla="*/ 0 w 27"/>
                  <a:gd name="T41" fmla="*/ 0 h 32"/>
                  <a:gd name="T42" fmla="*/ 0 w 27"/>
                  <a:gd name="T43" fmla="*/ 0 h 32"/>
                  <a:gd name="T44" fmla="*/ 0 w 27"/>
                  <a:gd name="T45" fmla="*/ 0 h 32"/>
                  <a:gd name="T46" fmla="*/ 0 w 27"/>
                  <a:gd name="T47" fmla="*/ 0 h 32"/>
                  <a:gd name="T48" fmla="*/ 0 w 27"/>
                  <a:gd name="T49" fmla="*/ 0 h 32"/>
                  <a:gd name="T50" fmla="*/ 0 w 27"/>
                  <a:gd name="T51" fmla="*/ 0 h 32"/>
                  <a:gd name="T52" fmla="*/ 0 w 27"/>
                  <a:gd name="T53" fmla="*/ 0 h 32"/>
                  <a:gd name="T54" fmla="*/ 0 w 27"/>
                  <a:gd name="T55" fmla="*/ 0 h 32"/>
                  <a:gd name="T56" fmla="*/ 0 w 27"/>
                  <a:gd name="T57" fmla="*/ 0 h 32"/>
                  <a:gd name="T58" fmla="*/ 0 w 27"/>
                  <a:gd name="T59" fmla="*/ 0 h 32"/>
                  <a:gd name="T60" fmla="*/ 0 w 27"/>
                  <a:gd name="T61" fmla="*/ 0 h 32"/>
                  <a:gd name="T62" fmla="*/ 0 w 27"/>
                  <a:gd name="T63" fmla="*/ 0 h 32"/>
                  <a:gd name="T64" fmla="*/ 0 w 27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32"/>
                  <a:gd name="T101" fmla="*/ 27 w 27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3" name="Freeform 103"/>
              <p:cNvSpPr/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w 18"/>
                  <a:gd name="T19" fmla="*/ 0 h 22"/>
                  <a:gd name="T20" fmla="*/ 0 w 18"/>
                  <a:gd name="T21" fmla="*/ 0 h 22"/>
                  <a:gd name="T22" fmla="*/ 0 w 18"/>
                  <a:gd name="T23" fmla="*/ 0 h 22"/>
                  <a:gd name="T24" fmla="*/ 0 w 18"/>
                  <a:gd name="T25" fmla="*/ 0 h 22"/>
                  <a:gd name="T26" fmla="*/ 0 w 18"/>
                  <a:gd name="T27" fmla="*/ 0 h 22"/>
                  <a:gd name="T28" fmla="*/ 0 w 18"/>
                  <a:gd name="T29" fmla="*/ 0 h 22"/>
                  <a:gd name="T30" fmla="*/ 0 w 18"/>
                  <a:gd name="T31" fmla="*/ 0 h 22"/>
                  <a:gd name="T32" fmla="*/ 0 w 18"/>
                  <a:gd name="T33" fmla="*/ 0 h 22"/>
                  <a:gd name="T34" fmla="*/ 0 w 18"/>
                  <a:gd name="T35" fmla="*/ 0 h 22"/>
                  <a:gd name="T36" fmla="*/ 0 w 18"/>
                  <a:gd name="T37" fmla="*/ 0 h 22"/>
                  <a:gd name="T38" fmla="*/ 0 w 18"/>
                  <a:gd name="T39" fmla="*/ 0 h 22"/>
                  <a:gd name="T40" fmla="*/ 0 w 18"/>
                  <a:gd name="T41" fmla="*/ 0 h 22"/>
                  <a:gd name="T42" fmla="*/ 0 w 18"/>
                  <a:gd name="T43" fmla="*/ 0 h 22"/>
                  <a:gd name="T44" fmla="*/ 0 w 18"/>
                  <a:gd name="T45" fmla="*/ 0 h 22"/>
                  <a:gd name="T46" fmla="*/ 0 w 18"/>
                  <a:gd name="T47" fmla="*/ 0 h 22"/>
                  <a:gd name="T48" fmla="*/ 0 w 18"/>
                  <a:gd name="T49" fmla="*/ 0 h 22"/>
                  <a:gd name="T50" fmla="*/ 0 w 18"/>
                  <a:gd name="T51" fmla="*/ 0 h 22"/>
                  <a:gd name="T52" fmla="*/ 0 w 18"/>
                  <a:gd name="T53" fmla="*/ 0 h 22"/>
                  <a:gd name="T54" fmla="*/ 0 w 18"/>
                  <a:gd name="T55" fmla="*/ 0 h 22"/>
                  <a:gd name="T56" fmla="*/ 0 w 18"/>
                  <a:gd name="T57" fmla="*/ 0 h 22"/>
                  <a:gd name="T58" fmla="*/ 0 w 18"/>
                  <a:gd name="T59" fmla="*/ 0 h 22"/>
                  <a:gd name="T60" fmla="*/ 0 w 18"/>
                  <a:gd name="T61" fmla="*/ 0 h 22"/>
                  <a:gd name="T62" fmla="*/ 0 w 18"/>
                  <a:gd name="T63" fmla="*/ 0 h 22"/>
                  <a:gd name="T64" fmla="*/ 0 w 18"/>
                  <a:gd name="T65" fmla="*/ 0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22"/>
                  <a:gd name="T101" fmla="*/ 18 w 18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4" name="Freeform 104"/>
              <p:cNvSpPr/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w 9"/>
                  <a:gd name="T13" fmla="*/ 0 h 11"/>
                  <a:gd name="T14" fmla="*/ 0 w 9"/>
                  <a:gd name="T15" fmla="*/ 0 h 11"/>
                  <a:gd name="T16" fmla="*/ 0 w 9"/>
                  <a:gd name="T17" fmla="*/ 0 h 11"/>
                  <a:gd name="T18" fmla="*/ 0 w 9"/>
                  <a:gd name="T19" fmla="*/ 0 h 11"/>
                  <a:gd name="T20" fmla="*/ 0 w 9"/>
                  <a:gd name="T21" fmla="*/ 0 h 11"/>
                  <a:gd name="T22" fmla="*/ 0 w 9"/>
                  <a:gd name="T23" fmla="*/ 0 h 11"/>
                  <a:gd name="T24" fmla="*/ 0 w 9"/>
                  <a:gd name="T25" fmla="*/ 0 h 11"/>
                  <a:gd name="T26" fmla="*/ 0 w 9"/>
                  <a:gd name="T27" fmla="*/ 0 h 11"/>
                  <a:gd name="T28" fmla="*/ 0 w 9"/>
                  <a:gd name="T29" fmla="*/ 0 h 11"/>
                  <a:gd name="T30" fmla="*/ 0 w 9"/>
                  <a:gd name="T31" fmla="*/ 0 h 11"/>
                  <a:gd name="T32" fmla="*/ 0 w 9"/>
                  <a:gd name="T33" fmla="*/ 0 h 11"/>
                  <a:gd name="T34" fmla="*/ 0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  <a:gd name="T40" fmla="*/ 0 w 9"/>
                  <a:gd name="T41" fmla="*/ 0 h 11"/>
                  <a:gd name="T42" fmla="*/ 0 w 9"/>
                  <a:gd name="T43" fmla="*/ 0 h 11"/>
                  <a:gd name="T44" fmla="*/ 0 w 9"/>
                  <a:gd name="T45" fmla="*/ 0 h 11"/>
                  <a:gd name="T46" fmla="*/ 0 w 9"/>
                  <a:gd name="T47" fmla="*/ 0 h 11"/>
                  <a:gd name="T48" fmla="*/ 0 w 9"/>
                  <a:gd name="T49" fmla="*/ 0 h 11"/>
                  <a:gd name="T50" fmla="*/ 0 w 9"/>
                  <a:gd name="T51" fmla="*/ 0 h 11"/>
                  <a:gd name="T52" fmla="*/ 0 w 9"/>
                  <a:gd name="T53" fmla="*/ 0 h 11"/>
                  <a:gd name="T54" fmla="*/ 0 w 9"/>
                  <a:gd name="T55" fmla="*/ 0 h 11"/>
                  <a:gd name="T56" fmla="*/ 0 w 9"/>
                  <a:gd name="T57" fmla="*/ 0 h 11"/>
                  <a:gd name="T58" fmla="*/ 0 w 9"/>
                  <a:gd name="T59" fmla="*/ 0 h 11"/>
                  <a:gd name="T60" fmla="*/ 0 w 9"/>
                  <a:gd name="T61" fmla="*/ 0 h 11"/>
                  <a:gd name="T62" fmla="*/ 0 w 9"/>
                  <a:gd name="T63" fmla="*/ 0 h 11"/>
                  <a:gd name="T64" fmla="*/ 0 w 9"/>
                  <a:gd name="T65" fmla="*/ 0 h 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"/>
                  <a:gd name="T100" fmla="*/ 0 h 11"/>
                  <a:gd name="T101" fmla="*/ 9 w 9"/>
                  <a:gd name="T102" fmla="*/ 11 h 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5" name="Freeform 105"/>
              <p:cNvSpPr/>
              <p:nvPr/>
            </p:nvSpPr>
            <p:spPr bwMode="auto">
              <a:xfrm>
                <a:off x="1043" y="2593"/>
                <a:ext cx="44" cy="48"/>
              </a:xfrm>
              <a:custGeom>
                <a:avLst/>
                <a:gdLst>
                  <a:gd name="T0" fmla="*/ 0 w 220"/>
                  <a:gd name="T1" fmla="*/ 0 h 284"/>
                  <a:gd name="T2" fmla="*/ 0 w 220"/>
                  <a:gd name="T3" fmla="*/ 0 h 284"/>
                  <a:gd name="T4" fmla="*/ 0 w 220"/>
                  <a:gd name="T5" fmla="*/ 0 h 284"/>
                  <a:gd name="T6" fmla="*/ 0 w 220"/>
                  <a:gd name="T7" fmla="*/ 0 h 284"/>
                  <a:gd name="T8" fmla="*/ 0 w 220"/>
                  <a:gd name="T9" fmla="*/ 0 h 284"/>
                  <a:gd name="T10" fmla="*/ 0 w 220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284"/>
                  <a:gd name="T20" fmla="*/ 220 w 220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6" name="Freeform 106"/>
              <p:cNvSpPr/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0 w 222"/>
                  <a:gd name="T1" fmla="*/ 0 h 157"/>
                  <a:gd name="T2" fmla="*/ 0 w 222"/>
                  <a:gd name="T3" fmla="*/ 0 h 157"/>
                  <a:gd name="T4" fmla="*/ 0 w 222"/>
                  <a:gd name="T5" fmla="*/ 0 h 157"/>
                  <a:gd name="T6" fmla="*/ 0 w 222"/>
                  <a:gd name="T7" fmla="*/ 0 h 157"/>
                  <a:gd name="T8" fmla="*/ 0 w 222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57"/>
                  <a:gd name="T17" fmla="*/ 222 w 222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7" name="Freeform 107"/>
              <p:cNvSpPr/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0 w 63"/>
                  <a:gd name="T1" fmla="*/ 0 h 89"/>
                  <a:gd name="T2" fmla="*/ 0 w 63"/>
                  <a:gd name="T3" fmla="*/ 0 h 89"/>
                  <a:gd name="T4" fmla="*/ 0 w 63"/>
                  <a:gd name="T5" fmla="*/ 0 h 89"/>
                  <a:gd name="T6" fmla="*/ 0 w 63"/>
                  <a:gd name="T7" fmla="*/ 0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9"/>
                  <a:gd name="T14" fmla="*/ 63 w 63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8" name="Freeform 108"/>
              <p:cNvSpPr/>
              <p:nvPr/>
            </p:nvSpPr>
            <p:spPr bwMode="auto">
              <a:xfrm>
                <a:off x="1044" y="2601"/>
                <a:ext cx="13" cy="8"/>
              </a:xfrm>
              <a:custGeom>
                <a:avLst/>
                <a:gdLst>
                  <a:gd name="T0" fmla="*/ 0 w 63"/>
                  <a:gd name="T1" fmla="*/ 0 h 46"/>
                  <a:gd name="T2" fmla="*/ 0 w 63"/>
                  <a:gd name="T3" fmla="*/ 0 h 46"/>
                  <a:gd name="T4" fmla="*/ 0 w 63"/>
                  <a:gd name="T5" fmla="*/ 0 h 46"/>
                  <a:gd name="T6" fmla="*/ 0 w 63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6"/>
                  <a:gd name="T14" fmla="*/ 63 w 6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9" name="Freeform 109"/>
              <p:cNvSpPr/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0 w 463"/>
                  <a:gd name="T1" fmla="*/ 0 h 376"/>
                  <a:gd name="T2" fmla="*/ 0 w 463"/>
                  <a:gd name="T3" fmla="*/ 0 h 376"/>
                  <a:gd name="T4" fmla="*/ 0 w 463"/>
                  <a:gd name="T5" fmla="*/ 0 h 376"/>
                  <a:gd name="T6" fmla="*/ 0 w 463"/>
                  <a:gd name="T7" fmla="*/ 0 h 376"/>
                  <a:gd name="T8" fmla="*/ 0 w 463"/>
                  <a:gd name="T9" fmla="*/ 0 h 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76"/>
                  <a:gd name="T17" fmla="*/ 463 w 463"/>
                  <a:gd name="T18" fmla="*/ 376 h 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0" name="Freeform 110"/>
              <p:cNvSpPr/>
              <p:nvPr/>
            </p:nvSpPr>
            <p:spPr bwMode="auto">
              <a:xfrm>
                <a:off x="1068" y="2607"/>
                <a:ext cx="100" cy="72"/>
              </a:xfrm>
              <a:custGeom>
                <a:avLst/>
                <a:gdLst>
                  <a:gd name="T0" fmla="*/ 0 w 501"/>
                  <a:gd name="T1" fmla="*/ 0 h 430"/>
                  <a:gd name="T2" fmla="*/ 0 w 501"/>
                  <a:gd name="T3" fmla="*/ 0 h 430"/>
                  <a:gd name="T4" fmla="*/ 0 w 501"/>
                  <a:gd name="T5" fmla="*/ 0 h 430"/>
                  <a:gd name="T6" fmla="*/ 0 w 501"/>
                  <a:gd name="T7" fmla="*/ 0 h 430"/>
                  <a:gd name="T8" fmla="*/ 0 w 501"/>
                  <a:gd name="T9" fmla="*/ 0 h 430"/>
                  <a:gd name="T10" fmla="*/ 0 w 501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1"/>
                  <a:gd name="T19" fmla="*/ 0 h 430"/>
                  <a:gd name="T20" fmla="*/ 501 w 501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1" name="Freeform 111"/>
              <p:cNvSpPr/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0 w 487"/>
                  <a:gd name="T1" fmla="*/ 0 h 367"/>
                  <a:gd name="T2" fmla="*/ 0 w 487"/>
                  <a:gd name="T3" fmla="*/ 0 h 367"/>
                  <a:gd name="T4" fmla="*/ 0 w 487"/>
                  <a:gd name="T5" fmla="*/ 0 h 367"/>
                  <a:gd name="T6" fmla="*/ 0 w 487"/>
                  <a:gd name="T7" fmla="*/ 0 h 367"/>
                  <a:gd name="T8" fmla="*/ 0 w 487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7"/>
                  <a:gd name="T16" fmla="*/ 0 h 367"/>
                  <a:gd name="T17" fmla="*/ 487 w 487"/>
                  <a:gd name="T18" fmla="*/ 367 h 3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2" name="Freeform 112"/>
              <p:cNvSpPr/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0 w 147"/>
                  <a:gd name="T1" fmla="*/ 0 h 276"/>
                  <a:gd name="T2" fmla="*/ 0 w 147"/>
                  <a:gd name="T3" fmla="*/ 0 h 276"/>
                  <a:gd name="T4" fmla="*/ 0 w 147"/>
                  <a:gd name="T5" fmla="*/ 0 h 276"/>
                  <a:gd name="T6" fmla="*/ 0 w 147"/>
                  <a:gd name="T7" fmla="*/ 0 h 276"/>
                  <a:gd name="T8" fmla="*/ 0 w 147"/>
                  <a:gd name="T9" fmla="*/ 0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76"/>
                  <a:gd name="T17" fmla="*/ 147 w 147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3" name="Freeform 113"/>
              <p:cNvSpPr/>
              <p:nvPr/>
            </p:nvSpPr>
            <p:spPr bwMode="auto">
              <a:xfrm>
                <a:off x="1154" y="2644"/>
                <a:ext cx="23" cy="34"/>
              </a:xfrm>
              <a:custGeom>
                <a:avLst/>
                <a:gdLst>
                  <a:gd name="T0" fmla="*/ 0 w 114"/>
                  <a:gd name="T1" fmla="*/ 0 h 209"/>
                  <a:gd name="T2" fmla="*/ 0 w 114"/>
                  <a:gd name="T3" fmla="*/ 0 h 209"/>
                  <a:gd name="T4" fmla="*/ 0 w 114"/>
                  <a:gd name="T5" fmla="*/ 0 h 209"/>
                  <a:gd name="T6" fmla="*/ 0 w 114"/>
                  <a:gd name="T7" fmla="*/ 0 h 209"/>
                  <a:gd name="T8" fmla="*/ 0 w 114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9"/>
                  <a:gd name="T17" fmla="*/ 114 w 114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4" name="Freeform 114"/>
              <p:cNvSpPr/>
              <p:nvPr/>
            </p:nvSpPr>
            <p:spPr bwMode="auto">
              <a:xfrm>
                <a:off x="1162" y="2646"/>
                <a:ext cx="11" cy="13"/>
              </a:xfrm>
              <a:custGeom>
                <a:avLst/>
                <a:gdLst>
                  <a:gd name="T0" fmla="*/ 0 w 51"/>
                  <a:gd name="T1" fmla="*/ 0 h 78"/>
                  <a:gd name="T2" fmla="*/ 0 w 51"/>
                  <a:gd name="T3" fmla="*/ 0 h 78"/>
                  <a:gd name="T4" fmla="*/ 0 w 51"/>
                  <a:gd name="T5" fmla="*/ 0 h 78"/>
                  <a:gd name="T6" fmla="*/ 0 w 51"/>
                  <a:gd name="T7" fmla="*/ 0 h 78"/>
                  <a:gd name="T8" fmla="*/ 0 w 51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8"/>
                  <a:gd name="T17" fmla="*/ 51 w 5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75" name="Text Box 1027"/>
          <p:cNvSpPr txBox="1">
            <a:spLocks noChangeArrowheads="1"/>
          </p:cNvSpPr>
          <p:nvPr/>
        </p:nvSpPr>
        <p:spPr bwMode="auto">
          <a:xfrm>
            <a:off x="522288" y="1311275"/>
            <a:ext cx="8250237" cy="4756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400" b="1" kern="0" dirty="0">
                <a:latin typeface="宋体" panose="02010600030101010101" pitchFamily="2" charset="-122"/>
              </a:rPr>
              <a:t>可歌可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泣</a:t>
            </a:r>
            <a:r>
              <a:rPr lang="zh-CN" altLang="en-US" sz="3400" b="1" kern="0" dirty="0">
                <a:latin typeface="宋体" panose="02010600030101010101" pitchFamily="2" charset="-122"/>
              </a:rPr>
              <a:t>                     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鲜</a:t>
            </a:r>
            <a:r>
              <a:rPr lang="zh-CN" altLang="en-US" sz="3400" b="1" kern="0" dirty="0">
                <a:latin typeface="宋体" panose="02010600030101010101" pitchFamily="2" charset="-122"/>
              </a:rPr>
              <a:t>为人知 </a:t>
            </a:r>
            <a:endParaRPr lang="en-US" altLang="zh-CN" sz="3400" b="1" kern="0" dirty="0">
              <a:latin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400" b="1" kern="0" dirty="0">
                <a:latin typeface="宋体" panose="02010600030101010101" pitchFamily="2" charset="-122"/>
              </a:rPr>
              <a:t>妇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孺</a:t>
            </a:r>
            <a:r>
              <a:rPr lang="zh-CN" altLang="en-US" sz="3400" b="1" kern="0" dirty="0">
                <a:latin typeface="宋体" panose="02010600030101010101" pitchFamily="2" charset="-122"/>
              </a:rPr>
              <a:t>皆知                     当之无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愧</a:t>
            </a:r>
            <a:r>
              <a:rPr lang="zh-CN" altLang="en-US" sz="3400" b="1" kern="0" dirty="0">
                <a:latin typeface="宋体" panose="02010600030101010101" pitchFamily="2" charset="-122"/>
              </a:rPr>
              <a:t>         家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喻</a:t>
            </a:r>
            <a:r>
              <a:rPr lang="zh-CN" altLang="en-US" sz="3400" b="1" kern="0" dirty="0">
                <a:latin typeface="宋体" panose="02010600030101010101" pitchFamily="2" charset="-122"/>
              </a:rPr>
              <a:t>户晓                     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截</a:t>
            </a:r>
            <a:r>
              <a:rPr lang="zh-CN" altLang="en-US" sz="3400" b="1" kern="0" dirty="0">
                <a:latin typeface="宋体" panose="02010600030101010101" pitchFamily="2" charset="-122"/>
              </a:rPr>
              <a:t>然不同         锋芒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毕</a:t>
            </a:r>
            <a:r>
              <a:rPr lang="zh-CN" altLang="en-US" sz="3400" b="1" kern="0" dirty="0">
                <a:latin typeface="宋体" panose="02010600030101010101" pitchFamily="2" charset="-122"/>
              </a:rPr>
              <a:t>露                     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知</a:t>
            </a:r>
            <a:r>
              <a:rPr lang="zh-CN" altLang="en-US" sz="3400" b="1" kern="0" dirty="0">
                <a:latin typeface="宋体" panose="02010600030101010101" pitchFamily="2" charset="-122"/>
              </a:rPr>
              <a:t>人之明  </a:t>
            </a:r>
            <a:endParaRPr lang="en-US" altLang="zh-CN" sz="3400" b="1" kern="0" dirty="0">
              <a:latin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层</a:t>
            </a:r>
            <a:r>
              <a:rPr lang="zh-CN" altLang="en-US" sz="3400" b="1" kern="0" dirty="0">
                <a:latin typeface="宋体" panose="02010600030101010101" pitchFamily="2" charset="-122"/>
              </a:rPr>
              <a:t>出不穷                     马革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裹</a:t>
            </a:r>
            <a:r>
              <a:rPr lang="zh-CN" altLang="en-US" sz="3400" b="1" kern="0" dirty="0">
                <a:latin typeface="宋体" panose="02010600030101010101" pitchFamily="2" charset="-122"/>
              </a:rPr>
              <a:t>尸</a:t>
            </a:r>
            <a:endParaRPr lang="zh-CN" altLang="en-US" sz="3400" b="1" kern="0" dirty="0">
              <a:latin typeface="宋体" panose="02010600030101010101" pitchFamily="2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鞠</a:t>
            </a:r>
            <a:r>
              <a:rPr lang="zh-CN" altLang="en-US" sz="3400" b="1" kern="0" dirty="0">
                <a:latin typeface="宋体" panose="02010600030101010101" pitchFamily="2" charset="-122"/>
                <a:sym typeface="+mn-ea"/>
              </a:rPr>
              <a:t>躬尽</a:t>
            </a:r>
            <a:r>
              <a:rPr lang="zh-CN" altLang="en-US" sz="3400" b="1" kern="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瘁</a:t>
            </a:r>
            <a:r>
              <a:rPr lang="zh-CN" altLang="en-US" sz="3400" b="1" kern="0" dirty="0">
                <a:latin typeface="宋体" panose="02010600030101010101" pitchFamily="2" charset="-122"/>
                <a:sym typeface="+mn-ea"/>
              </a:rPr>
              <a:t>，死而后已</a:t>
            </a:r>
            <a:endParaRPr lang="zh-CN" altLang="en-US" sz="3400" b="1" kern="0" dirty="0">
              <a:latin typeface="宋体" panose="02010600030101010101" pitchFamily="2" charset="-122"/>
            </a:endParaRPr>
          </a:p>
        </p:txBody>
      </p:sp>
      <p:pic>
        <p:nvPicPr>
          <p:cNvPr id="2" name="图片 1" descr="20140319153810-108801349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17800" y="1571625"/>
            <a:ext cx="3859213" cy="385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3638</Words>
  <Application>WPS 演示</Application>
  <PresentationFormat>全屏显示(4:3)</PresentationFormat>
  <Paragraphs>401</Paragraphs>
  <Slides>30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华文细黑</vt:lpstr>
      <vt:lpstr>隶书</vt:lpstr>
      <vt:lpstr>Times New Roman</vt:lpstr>
      <vt:lpstr>幼圆</vt:lpstr>
      <vt:lpstr>方正姚体</vt:lpstr>
      <vt:lpstr>Wingdings 2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174</cp:revision>
  <dcterms:created xsi:type="dcterms:W3CDTF">2015-07-09T08:14:00Z</dcterms:created>
  <dcterms:modified xsi:type="dcterms:W3CDTF">2017-02-05T06:15:52Z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