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29.xml" ContentType="application/vnd.openxmlformats-officedocument.theme+xml"/>
  <Override PartName="/ppt/theme/theme3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theme/theme3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56" r:id="rId2"/>
    <p:sldMasterId id="2147483676" r:id="rId3"/>
    <p:sldMasterId id="2147483680" r:id="rId4"/>
    <p:sldMasterId id="2147483688" r:id="rId5"/>
    <p:sldMasterId id="2147483692" r:id="rId6"/>
    <p:sldMasterId id="2147483696" r:id="rId7"/>
    <p:sldMasterId id="2147483704" r:id="rId8"/>
    <p:sldMasterId id="2147483728" r:id="rId9"/>
    <p:sldMasterId id="2147483732" r:id="rId10"/>
    <p:sldMasterId id="2147483736" r:id="rId11"/>
    <p:sldMasterId id="2147483740" r:id="rId12"/>
    <p:sldMasterId id="2147483744" r:id="rId13"/>
    <p:sldMasterId id="2147483748" r:id="rId14"/>
    <p:sldMasterId id="2147483752" r:id="rId15"/>
    <p:sldMasterId id="2147483756" r:id="rId16"/>
    <p:sldMasterId id="2147483764" r:id="rId17"/>
    <p:sldMasterId id="2147483768" r:id="rId18"/>
    <p:sldMasterId id="2147483772" r:id="rId19"/>
    <p:sldMasterId id="2147483776" r:id="rId20"/>
    <p:sldMasterId id="2147483780" r:id="rId21"/>
    <p:sldMasterId id="2147483812" r:id="rId22"/>
    <p:sldMasterId id="2147483816" r:id="rId23"/>
    <p:sldMasterId id="2147483820" r:id="rId24"/>
    <p:sldMasterId id="2147483824" r:id="rId25"/>
    <p:sldMasterId id="2147483828" r:id="rId26"/>
    <p:sldMasterId id="2147483832" r:id="rId27"/>
    <p:sldMasterId id="2147483836" r:id="rId28"/>
    <p:sldMasterId id="2147483840" r:id="rId29"/>
    <p:sldMasterId id="2147483959" r:id="rId30"/>
    <p:sldMasterId id="2147483963" r:id="rId31"/>
    <p:sldMasterId id="2147483967" r:id="rId32"/>
  </p:sldMasterIdLst>
  <p:notesMasterIdLst>
    <p:notesMasterId r:id="rId33"/>
  </p:notesMasterIdLst>
  <p:sldIdLst>
    <p:sldId id="370" r:id="rId34"/>
    <p:sldId id="458" r:id="rId35"/>
    <p:sldId id="459" r:id="rId36"/>
    <p:sldId id="460" r:id="rId37"/>
    <p:sldId id="371" r:id="rId38"/>
    <p:sldId id="395" r:id="rId39"/>
    <p:sldId id="400" r:id="rId40"/>
    <p:sldId id="401" r:id="rId41"/>
    <p:sldId id="403" r:id="rId42"/>
    <p:sldId id="373" r:id="rId43"/>
    <p:sldId id="404" r:id="rId44"/>
    <p:sldId id="376" r:id="rId45"/>
    <p:sldId id="413" r:id="rId46"/>
    <p:sldId id="407" r:id="rId47"/>
    <p:sldId id="414" r:id="rId48"/>
    <p:sldId id="415" r:id="rId49"/>
    <p:sldId id="416" r:id="rId50"/>
    <p:sldId id="417" r:id="rId51"/>
    <p:sldId id="405" r:id="rId52"/>
    <p:sldId id="500" r:id="rId53"/>
    <p:sldId id="419" r:id="rId54"/>
    <p:sldId id="420" r:id="rId55"/>
    <p:sldId id="421" r:id="rId56"/>
    <p:sldId id="436" r:id="rId57"/>
    <p:sldId id="424" r:id="rId58"/>
    <p:sldId id="425" r:id="rId59"/>
    <p:sldId id="426" r:id="rId60"/>
    <p:sldId id="427" r:id="rId61"/>
    <p:sldId id="437" r:id="rId62"/>
    <p:sldId id="428" r:id="rId63"/>
    <p:sldId id="504" r:id="rId64"/>
    <p:sldId id="438" r:id="rId65"/>
    <p:sldId id="439" r:id="rId66"/>
    <p:sldId id="440" r:id="rId67"/>
    <p:sldId id="441" r:id="rId68"/>
    <p:sldId id="442" r:id="rId69"/>
    <p:sldId id="461" r:id="rId70"/>
    <p:sldId id="443" r:id="rId71"/>
    <p:sldId id="462" r:id="rId72"/>
    <p:sldId id="375" r:id="rId73"/>
    <p:sldId id="498" r:id="rId74"/>
  </p:sldIdLst>
  <p:sldSz cx="12192000" cy="6858000"/>
  <p:notesSz cx="6858000" cy="9144000"/>
  <p:custDataLst>
    <p:tags r:id="rId75"/>
  </p:custDataLst>
  <p:defaultTextStyle>
    <a:defPPr>
      <a:defRPr lang="zh-CN"/>
    </a:defPPr>
    <a:lvl1pPr algn="l" defTabSz="825500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Hoefler Text"/>
        <a:ea typeface="Hoefler Text"/>
        <a:cs typeface="Hoefler Text"/>
        <a:sym typeface="Hoefler Text"/>
      </a:defRPr>
    </a:lvl1pPr>
    <a:lvl2pPr marL="457200" algn="l" defTabSz="825500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Hoefler Text"/>
        <a:ea typeface="Hoefler Text"/>
        <a:cs typeface="Hoefler Text"/>
        <a:sym typeface="Hoefler Text"/>
      </a:defRPr>
    </a:lvl2pPr>
    <a:lvl3pPr marL="914400" algn="l" defTabSz="825500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Hoefler Text"/>
        <a:ea typeface="Hoefler Text"/>
        <a:cs typeface="Hoefler Text"/>
        <a:sym typeface="Hoefler Text"/>
      </a:defRPr>
    </a:lvl3pPr>
    <a:lvl4pPr marL="1371600" algn="l" defTabSz="825500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Hoefler Text"/>
        <a:ea typeface="Hoefler Text"/>
        <a:cs typeface="Hoefler Text"/>
        <a:sym typeface="Hoefler Text"/>
      </a:defRPr>
    </a:lvl4pPr>
    <a:lvl5pPr marL="1828800" algn="l" defTabSz="825500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Hoefler Text"/>
        <a:ea typeface="Hoefler Text"/>
        <a:cs typeface="Hoefler Text"/>
        <a:sym typeface="Hoefler Text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Hoefler Text"/>
        <a:ea typeface="Hoefler Text"/>
        <a:cs typeface="Hoefler Text"/>
        <a:sym typeface="Hoefler Text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Hoefler Text"/>
        <a:ea typeface="Hoefler Text"/>
        <a:cs typeface="Hoefler Text"/>
        <a:sym typeface="Hoefler Text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Hoefler Text"/>
        <a:ea typeface="Hoefler Text"/>
        <a:cs typeface="Hoefler Text"/>
        <a:sym typeface="Hoefler Text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Hoefler Text"/>
        <a:ea typeface="Hoefler Text"/>
        <a:cs typeface="Hoefler Text"/>
        <a:sym typeface="Hoefler Text"/>
      </a:defRPr>
    </a:lvl9pPr>
  </p:defaultTextStyle>
  <p:extLst>
    <p:ext uri="{EFAFB233-063F-42B5-8137-9DF3F51BA10A}">
      <p15:sldGuideLst xmlns:p15="http://schemas.microsoft.com/office/powerpoint/2012/main">
        <p15:guide id="1" orient="horz" pos="2168">
          <p15:clr>
            <a:srgbClr val="A4A3A4"/>
          </p15:clr>
        </p15:guide>
        <p15:guide id="2" pos="3756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43" autoAdjust="0"/>
    <p:restoredTop sz="81712" autoAdjust="0"/>
  </p:normalViewPr>
  <p:slideViewPr>
    <p:cSldViewPr snapToGrid="0" snapToObjects="1">
      <p:cViewPr varScale="1">
        <p:scale>
          <a:sx n="75" d="100"/>
          <a:sy n="75" d="100"/>
        </p:scale>
        <p:origin x="1140" y="54"/>
      </p:cViewPr>
      <p:guideLst>
        <p:guide orient="horz" pos="2168"/>
        <p:guide pos="37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slideMaster" Target="slideMasters/slideMaster11.xml" /><Relationship Id="rId12" Type="http://schemas.openxmlformats.org/officeDocument/2006/relationships/slideMaster" Target="slideMasters/slideMaster12.xml" /><Relationship Id="rId13" Type="http://schemas.openxmlformats.org/officeDocument/2006/relationships/slideMaster" Target="slideMasters/slideMaster13.xml" /><Relationship Id="rId14" Type="http://schemas.openxmlformats.org/officeDocument/2006/relationships/slideMaster" Target="slideMasters/slideMaster14.xml" /><Relationship Id="rId15" Type="http://schemas.openxmlformats.org/officeDocument/2006/relationships/slideMaster" Target="slideMasters/slideMaster15.xml" /><Relationship Id="rId16" Type="http://schemas.openxmlformats.org/officeDocument/2006/relationships/slideMaster" Target="slideMasters/slideMaster16.xml" /><Relationship Id="rId17" Type="http://schemas.openxmlformats.org/officeDocument/2006/relationships/slideMaster" Target="slideMasters/slideMaster17.xml" /><Relationship Id="rId18" Type="http://schemas.openxmlformats.org/officeDocument/2006/relationships/slideMaster" Target="slideMasters/slideMaster18.xml" /><Relationship Id="rId19" Type="http://schemas.openxmlformats.org/officeDocument/2006/relationships/slideMaster" Target="slideMasters/slideMaster19.xml" /><Relationship Id="rId2" Type="http://schemas.openxmlformats.org/officeDocument/2006/relationships/slideMaster" Target="slideMasters/slideMaster2.xml" /><Relationship Id="rId20" Type="http://schemas.openxmlformats.org/officeDocument/2006/relationships/slideMaster" Target="slideMasters/slideMaster20.xml" /><Relationship Id="rId21" Type="http://schemas.openxmlformats.org/officeDocument/2006/relationships/slideMaster" Target="slideMasters/slideMaster21.xml" /><Relationship Id="rId22" Type="http://schemas.openxmlformats.org/officeDocument/2006/relationships/slideMaster" Target="slideMasters/slideMaster22.xml" /><Relationship Id="rId23" Type="http://schemas.openxmlformats.org/officeDocument/2006/relationships/slideMaster" Target="slideMasters/slideMaster23.xml" /><Relationship Id="rId24" Type="http://schemas.openxmlformats.org/officeDocument/2006/relationships/slideMaster" Target="slideMasters/slideMaster24.xml" /><Relationship Id="rId25" Type="http://schemas.openxmlformats.org/officeDocument/2006/relationships/slideMaster" Target="slideMasters/slideMaster25.xml" /><Relationship Id="rId26" Type="http://schemas.openxmlformats.org/officeDocument/2006/relationships/slideMaster" Target="slideMasters/slideMaster26.xml" /><Relationship Id="rId27" Type="http://schemas.openxmlformats.org/officeDocument/2006/relationships/slideMaster" Target="slideMasters/slideMaster27.xml" /><Relationship Id="rId28" Type="http://schemas.openxmlformats.org/officeDocument/2006/relationships/slideMaster" Target="slideMasters/slideMaster28.xml" /><Relationship Id="rId29" Type="http://schemas.openxmlformats.org/officeDocument/2006/relationships/slideMaster" Target="slideMasters/slideMaster29.xml" /><Relationship Id="rId3" Type="http://schemas.openxmlformats.org/officeDocument/2006/relationships/slideMaster" Target="slideMasters/slideMaster3.xml" /><Relationship Id="rId30" Type="http://schemas.openxmlformats.org/officeDocument/2006/relationships/slideMaster" Target="slideMasters/slideMaster30.xml" /><Relationship Id="rId31" Type="http://schemas.openxmlformats.org/officeDocument/2006/relationships/slideMaster" Target="slideMasters/slideMaster31.xml" /><Relationship Id="rId32" Type="http://schemas.openxmlformats.org/officeDocument/2006/relationships/slideMaster" Target="slideMasters/slideMaster32.xml" /><Relationship Id="rId33" Type="http://schemas.openxmlformats.org/officeDocument/2006/relationships/notesMaster" Target="notesMasters/notesMaster1.xml" /><Relationship Id="rId34" Type="http://schemas.openxmlformats.org/officeDocument/2006/relationships/slide" Target="slides/slide1.xml" /><Relationship Id="rId35" Type="http://schemas.openxmlformats.org/officeDocument/2006/relationships/slide" Target="slides/slide2.xml" /><Relationship Id="rId36" Type="http://schemas.openxmlformats.org/officeDocument/2006/relationships/slide" Target="slides/slide3.xml" /><Relationship Id="rId37" Type="http://schemas.openxmlformats.org/officeDocument/2006/relationships/slide" Target="slides/slide4.xml" /><Relationship Id="rId38" Type="http://schemas.openxmlformats.org/officeDocument/2006/relationships/slide" Target="slides/slide5.xml" /><Relationship Id="rId39" Type="http://schemas.openxmlformats.org/officeDocument/2006/relationships/slide" Target="slides/slide6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7.xml" /><Relationship Id="rId41" Type="http://schemas.openxmlformats.org/officeDocument/2006/relationships/slide" Target="slides/slide8.xml" /><Relationship Id="rId42" Type="http://schemas.openxmlformats.org/officeDocument/2006/relationships/slide" Target="slides/slide9.xml" /><Relationship Id="rId43" Type="http://schemas.openxmlformats.org/officeDocument/2006/relationships/slide" Target="slides/slide10.xml" /><Relationship Id="rId44" Type="http://schemas.openxmlformats.org/officeDocument/2006/relationships/slide" Target="slides/slide11.xml" /><Relationship Id="rId45" Type="http://schemas.openxmlformats.org/officeDocument/2006/relationships/slide" Target="slides/slide12.xml" /><Relationship Id="rId46" Type="http://schemas.openxmlformats.org/officeDocument/2006/relationships/slide" Target="slides/slide13.xml" /><Relationship Id="rId47" Type="http://schemas.openxmlformats.org/officeDocument/2006/relationships/slide" Target="slides/slide14.xml" /><Relationship Id="rId48" Type="http://schemas.openxmlformats.org/officeDocument/2006/relationships/slide" Target="slides/slide15.xml" /><Relationship Id="rId49" Type="http://schemas.openxmlformats.org/officeDocument/2006/relationships/slide" Target="slides/slide16.xml" /><Relationship Id="rId5" Type="http://schemas.openxmlformats.org/officeDocument/2006/relationships/slideMaster" Target="slideMasters/slideMaster5.xml" /><Relationship Id="rId50" Type="http://schemas.openxmlformats.org/officeDocument/2006/relationships/slide" Target="slides/slide17.xml" /><Relationship Id="rId51" Type="http://schemas.openxmlformats.org/officeDocument/2006/relationships/slide" Target="slides/slide18.xml" /><Relationship Id="rId52" Type="http://schemas.openxmlformats.org/officeDocument/2006/relationships/slide" Target="slides/slide19.xml" /><Relationship Id="rId53" Type="http://schemas.openxmlformats.org/officeDocument/2006/relationships/slide" Target="slides/slide20.xml" /><Relationship Id="rId54" Type="http://schemas.openxmlformats.org/officeDocument/2006/relationships/slide" Target="slides/slide21.xml" /><Relationship Id="rId55" Type="http://schemas.openxmlformats.org/officeDocument/2006/relationships/slide" Target="slides/slide22.xml" /><Relationship Id="rId56" Type="http://schemas.openxmlformats.org/officeDocument/2006/relationships/slide" Target="slides/slide23.xml" /><Relationship Id="rId57" Type="http://schemas.openxmlformats.org/officeDocument/2006/relationships/slide" Target="slides/slide24.xml" /><Relationship Id="rId58" Type="http://schemas.openxmlformats.org/officeDocument/2006/relationships/slide" Target="slides/slide25.xml" /><Relationship Id="rId59" Type="http://schemas.openxmlformats.org/officeDocument/2006/relationships/slide" Target="slides/slide26.xml" /><Relationship Id="rId6" Type="http://schemas.openxmlformats.org/officeDocument/2006/relationships/slideMaster" Target="slideMasters/slideMaster6.xml" /><Relationship Id="rId60" Type="http://schemas.openxmlformats.org/officeDocument/2006/relationships/slide" Target="slides/slide27.xml" /><Relationship Id="rId61" Type="http://schemas.openxmlformats.org/officeDocument/2006/relationships/slide" Target="slides/slide28.xml" /><Relationship Id="rId62" Type="http://schemas.openxmlformats.org/officeDocument/2006/relationships/slide" Target="slides/slide29.xml" /><Relationship Id="rId63" Type="http://schemas.openxmlformats.org/officeDocument/2006/relationships/slide" Target="slides/slide30.xml" /><Relationship Id="rId64" Type="http://schemas.openxmlformats.org/officeDocument/2006/relationships/slide" Target="slides/slide31.xml" /><Relationship Id="rId65" Type="http://schemas.openxmlformats.org/officeDocument/2006/relationships/slide" Target="slides/slide32.xml" /><Relationship Id="rId66" Type="http://schemas.openxmlformats.org/officeDocument/2006/relationships/slide" Target="slides/slide33.xml" /><Relationship Id="rId67" Type="http://schemas.openxmlformats.org/officeDocument/2006/relationships/slide" Target="slides/slide34.xml" /><Relationship Id="rId68" Type="http://schemas.openxmlformats.org/officeDocument/2006/relationships/slide" Target="slides/slide35.xml" /><Relationship Id="rId69" Type="http://schemas.openxmlformats.org/officeDocument/2006/relationships/slide" Target="slides/slide36.xml" /><Relationship Id="rId7" Type="http://schemas.openxmlformats.org/officeDocument/2006/relationships/slideMaster" Target="slideMasters/slideMaster7.xml" /><Relationship Id="rId70" Type="http://schemas.openxmlformats.org/officeDocument/2006/relationships/slide" Target="slides/slide37.xml" /><Relationship Id="rId71" Type="http://schemas.openxmlformats.org/officeDocument/2006/relationships/slide" Target="slides/slide38.xml" /><Relationship Id="rId72" Type="http://schemas.openxmlformats.org/officeDocument/2006/relationships/slide" Target="slides/slide39.xml" /><Relationship Id="rId73" Type="http://schemas.openxmlformats.org/officeDocument/2006/relationships/slide" Target="slides/slide40.xml" /><Relationship Id="rId74" Type="http://schemas.openxmlformats.org/officeDocument/2006/relationships/slide" Target="slides/slide41.xml" /><Relationship Id="rId75" Type="http://schemas.openxmlformats.org/officeDocument/2006/relationships/tags" Target="tags/tag2.xml" /><Relationship Id="rId76" Type="http://schemas.openxmlformats.org/officeDocument/2006/relationships/presProps" Target="presProps.xml" /><Relationship Id="rId77" Type="http://schemas.openxmlformats.org/officeDocument/2006/relationships/viewProps" Target="viewProps.xml" /><Relationship Id="rId78" Type="http://schemas.openxmlformats.org/officeDocument/2006/relationships/theme" Target="theme/theme1.xml" /><Relationship Id="rId79" Type="http://schemas.openxmlformats.org/officeDocument/2006/relationships/tableStyles" Target="tableStyles.xml" /><Relationship Id="rId8" Type="http://schemas.openxmlformats.org/officeDocument/2006/relationships/slideMaster" Target="slideMasters/slideMaster8.xml" /><Relationship Id="rId9" Type="http://schemas.openxmlformats.org/officeDocument/2006/relationships/slideMaster" Target="slideMasters/slideMaster9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2" name="Shape 117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6563" name="Shape 118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090621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0"/>
      </a:spcBef>
      <a:spcAft>
        <a:spcPct val="0"/>
      </a:spcAft>
      <a:defRPr sz="2200">
        <a:solidFill>
          <a:schemeClr val="tx1"/>
        </a:solidFill>
        <a:latin typeface="+mn-lt"/>
        <a:ea typeface="+mn-ea"/>
        <a:cs typeface="+mn-cs"/>
        <a:sym typeface="Helvetica Neue"/>
      </a:defRPr>
    </a:lvl1pPr>
    <a:lvl2pPr marL="742950" indent="-285750" algn="l" defTabSz="457200" rtl="0" eaLnBrk="0" fontAlgn="base" hangingPunct="0">
      <a:lnSpc>
        <a:spcPct val="118000"/>
      </a:lnSpc>
      <a:spcBef>
        <a:spcPct val="0"/>
      </a:spcBef>
      <a:spcAft>
        <a:spcPct val="0"/>
      </a:spcAft>
      <a:defRPr sz="2200">
        <a:solidFill>
          <a:schemeClr val="tx1"/>
        </a:solidFill>
        <a:latin typeface="+mn-lt"/>
        <a:ea typeface="+mn-ea"/>
        <a:cs typeface="+mn-cs"/>
        <a:sym typeface="Helvetica Neue"/>
      </a:defRPr>
    </a:lvl2pPr>
    <a:lvl3pPr marL="1143000" indent="-228600" algn="l" defTabSz="457200" rtl="0" eaLnBrk="0" fontAlgn="base" hangingPunct="0">
      <a:lnSpc>
        <a:spcPct val="118000"/>
      </a:lnSpc>
      <a:spcBef>
        <a:spcPct val="0"/>
      </a:spcBef>
      <a:spcAft>
        <a:spcPct val="0"/>
      </a:spcAft>
      <a:defRPr sz="2200">
        <a:solidFill>
          <a:schemeClr val="tx1"/>
        </a:solidFill>
        <a:latin typeface="+mn-lt"/>
        <a:ea typeface="+mn-ea"/>
        <a:cs typeface="+mn-cs"/>
        <a:sym typeface="Helvetica Neue"/>
      </a:defRPr>
    </a:lvl3pPr>
    <a:lvl4pPr marL="1600200" indent="-228600" algn="l" defTabSz="457200" rtl="0" eaLnBrk="0" fontAlgn="base" hangingPunct="0">
      <a:lnSpc>
        <a:spcPct val="118000"/>
      </a:lnSpc>
      <a:spcBef>
        <a:spcPct val="0"/>
      </a:spcBef>
      <a:spcAft>
        <a:spcPct val="0"/>
      </a:spcAft>
      <a:defRPr sz="2200">
        <a:solidFill>
          <a:schemeClr val="tx1"/>
        </a:solidFill>
        <a:latin typeface="+mn-lt"/>
        <a:ea typeface="+mn-ea"/>
        <a:cs typeface="+mn-cs"/>
        <a:sym typeface="Helvetica Neue"/>
      </a:defRPr>
    </a:lvl4pPr>
    <a:lvl5pPr marL="2057400" indent="-228600" algn="l" defTabSz="457200" rtl="0" eaLnBrk="0" fontAlgn="base" hangingPunct="0">
      <a:lnSpc>
        <a:spcPct val="118000"/>
      </a:lnSpc>
      <a:spcBef>
        <a:spcPct val="0"/>
      </a:spcBef>
      <a:spcAft>
        <a:spcPct val="0"/>
      </a:spcAft>
      <a:defRPr sz="2200">
        <a:solidFill>
          <a:schemeClr val="tx1"/>
        </a:solidFill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8000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8611" name="备注占位符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6095701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4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5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6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7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8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9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0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2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5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6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7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8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9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0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1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2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3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4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5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6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7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8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9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0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1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2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0DB382A3-BF87-4EAD-9A84-839B7A5E988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0319177"/>
      </p:ext>
    </p:extLst>
  </p:cSld>
  <p:clrMapOvr>
    <a:masterClrMapping/>
  </p:clrMapOvr>
  <p:transition spd="med"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5D4E18CB-834B-4366-9B61-0E806ECC841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2342228"/>
      </p:ext>
    </p:extLst>
  </p:cSld>
  <p:clrMapOvr>
    <a:masterClrMapping/>
  </p:clrMapOvr>
  <p:transition spd="med"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4DAAF-DDB0-4A6E-BDC6-FB0D574571FB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4228748"/>
      </p:ext>
    </p:extLst>
  </p:cSld>
  <p:clrMapOvr>
    <a:masterClrMapping/>
  </p:clrMapOvr>
  <p:transition spd="med"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0C558-AA44-440B-B1CD-EBE4C0835B6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7826403"/>
      </p:ext>
    </p:extLst>
  </p:cSld>
  <p:clrMapOvr>
    <a:masterClrMapping/>
  </p:clrMapOvr>
  <p:transition spd="med"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03F5A395-5EE2-4B3B-8745-62C92F34432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4974600"/>
      </p:ext>
    </p:extLst>
  </p:cSld>
  <p:clrMapOvr>
    <a:masterClrMapping/>
  </p:clrMapOvr>
  <p:transition spd="med"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FB1EF-AEC4-414D-B64A-3919921DB39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3157967"/>
      </p:ext>
    </p:extLst>
  </p:cSld>
  <p:clrMapOvr>
    <a:masterClrMapping/>
  </p:clrMapOvr>
  <p:transition spd="med"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18971-E2D8-49E3-A7EC-4B3E29A709F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4503959"/>
      </p:ext>
    </p:extLst>
  </p:cSld>
  <p:clrMapOvr>
    <a:masterClrMapping/>
  </p:clrMapOvr>
  <p:transition spd="med"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299C75C4-9AB1-4916-BA6E-4CF7085D1A02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0103552"/>
      </p:ext>
    </p:extLst>
  </p:cSld>
  <p:clrMapOvr>
    <a:masterClrMapping/>
  </p:clrMapOvr>
  <p:transition spd="med"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7157-D2F3-495B-AC27-F3FD71F7EEE2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5591941"/>
      </p:ext>
    </p:extLst>
  </p:cSld>
  <p:clrMapOvr>
    <a:masterClrMapping/>
  </p:clrMapOvr>
  <p:transition spd="med"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EC3CE-EF12-4A31-AF88-26E315E7859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4800629"/>
      </p:ext>
    </p:extLst>
  </p:cSld>
  <p:clrMapOvr>
    <a:masterClrMapping/>
  </p:clrMapOvr>
  <p:transition spd="med"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69446644-6185-4165-88A2-B09366895AF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2303912"/>
      </p:ext>
    </p:extLst>
  </p:cSld>
  <p:clrMapOvr>
    <a:masterClrMapping/>
  </p:clrMapOvr>
  <p:transition spd="med"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CF8AA-5828-44B6-B430-DF01E021B5B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63490986"/>
      </p:ext>
    </p:extLst>
  </p:cSld>
  <p:clrMapOvr>
    <a:masterClrMapping/>
  </p:clrMapOvr>
  <p:transition spd="med"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CF955-6348-49BE-894C-EFFA17C51FD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5320333"/>
      </p:ext>
    </p:extLst>
  </p:cSld>
  <p:clrMapOvr>
    <a:masterClrMapping/>
  </p:clrMapOvr>
  <p:transition spd="med"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674D4-386B-4F2E-8BE6-2EE3BD1B0AC9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7441857"/>
      </p:ext>
    </p:extLst>
  </p:cSld>
  <p:clrMapOvr>
    <a:masterClrMapping/>
  </p:clrMapOvr>
  <p:transition spd="med"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0547C366-69DB-4DAA-B21C-FD1F88F58DB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3284487"/>
      </p:ext>
    </p:extLst>
  </p:cSld>
  <p:clrMapOvr>
    <a:masterClrMapping/>
  </p:clrMapOvr>
  <p:transition spd="med"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8AC69-DD5B-4772-AC5A-D5ED578223F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6495307"/>
      </p:ext>
    </p:extLst>
  </p:cSld>
  <p:clrMapOvr>
    <a:masterClrMapping/>
  </p:clrMapOvr>
  <p:transition spd="med"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0E852-A21C-4670-BCB2-1B9C3FE1539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2261253"/>
      </p:ext>
    </p:extLst>
  </p:cSld>
  <p:clrMapOvr>
    <a:masterClrMapping/>
  </p:clrMapOvr>
  <p:transition spd="med"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3033ACE1-1325-4C41-8A26-D8E65865512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5068774"/>
      </p:ext>
    </p:extLst>
  </p:cSld>
  <p:clrMapOvr>
    <a:masterClrMapping/>
  </p:clrMapOvr>
  <p:transition spd="med"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D925F-0417-4AFA-9FFA-3F7E5A006BC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1853407"/>
      </p:ext>
    </p:extLst>
  </p:cSld>
  <p:clrMapOvr>
    <a:masterClrMapping/>
  </p:clrMapOvr>
  <p:transition spd="med"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BD799-9057-42DC-BFF2-092FF0B6540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1577552"/>
      </p:ext>
    </p:extLst>
  </p:cSld>
  <p:clrMapOvr>
    <a:masterClrMapping/>
  </p:clrMapOvr>
  <p:transition spd="med"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8A69F7E6-C3AE-4FD0-8BB9-6C49E852A64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2971332"/>
      </p:ext>
    </p:extLst>
  </p:cSld>
  <p:clrMapOvr>
    <a:masterClrMapping/>
  </p:clrMapOvr>
  <p:transition spd="med"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E3CB8-341F-443E-87CB-7A4E177EEE3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2998694"/>
      </p:ext>
    </p:extLst>
  </p:cSld>
  <p:clrMapOvr>
    <a:masterClrMapping/>
  </p:clrMapOvr>
  <p:transition spd="med"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39E2D-3E03-46FA-9D13-19AB4A7A873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6428456"/>
      </p:ext>
    </p:extLst>
  </p:cSld>
  <p:clrMapOvr>
    <a:masterClrMapping/>
  </p:clrMapOvr>
  <p:transition spd="med"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7FD91-B434-4E15-A1F2-FB8B731A2EC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82053274"/>
      </p:ext>
    </p:extLst>
  </p:cSld>
  <p:clrMapOvr>
    <a:masterClrMapping/>
  </p:clrMapOvr>
  <p:transition spd="med"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35F36268-CD40-4DE1-95C8-9BFC86A080BA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2878026"/>
      </p:ext>
    </p:extLst>
  </p:cSld>
  <p:clrMapOvr>
    <a:masterClrMapping/>
  </p:clrMapOvr>
  <p:transition spd="med"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C224F-F826-436C-B78E-6CA77F52FCF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6096683"/>
      </p:ext>
    </p:extLst>
  </p:cSld>
  <p:clrMapOvr>
    <a:masterClrMapping/>
  </p:clrMapOvr>
  <p:transition spd="med"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F93C9-D1B6-4B00-8ED2-B157529B29B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2189507"/>
      </p:ext>
    </p:extLst>
  </p:cSld>
  <p:clrMapOvr>
    <a:masterClrMapping/>
  </p:clrMapOvr>
  <p:transition spd="med"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71CED321-1D2E-42C1-A141-72C71020512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9658942"/>
      </p:ext>
    </p:extLst>
  </p:cSld>
  <p:clrMapOvr>
    <a:masterClrMapping/>
  </p:clrMapOvr>
  <p:transition spd="med"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86DC9-C44A-463A-ABF4-C2ABA64ACAB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9713709"/>
      </p:ext>
    </p:extLst>
  </p:cSld>
  <p:clrMapOvr>
    <a:masterClrMapping/>
  </p:clrMapOvr>
  <p:transition spd="med"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18F9A-10B4-44AD-B504-21860AD39D5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7584696"/>
      </p:ext>
    </p:extLst>
  </p:cSld>
  <p:clrMapOvr>
    <a:masterClrMapping/>
  </p:clrMapOvr>
  <p:transition spd="med"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1B200F76-1447-49F0-967A-2FD8C939FC9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68967901"/>
      </p:ext>
    </p:extLst>
  </p:cSld>
  <p:clrMapOvr>
    <a:masterClrMapping/>
  </p:clrMapOvr>
  <p:transition spd="med"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E6BFC-93E3-49CC-8615-3ED4C808C463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8823226"/>
      </p:ext>
    </p:extLst>
  </p:cSld>
  <p:clrMapOvr>
    <a:masterClrMapping/>
  </p:clrMapOvr>
  <p:transition spd="med"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BB5C0-B49A-4B90-B0D7-ECAA6550A13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1146402"/>
      </p:ext>
    </p:extLst>
  </p:cSld>
  <p:clrMapOvr>
    <a:masterClrMapping/>
  </p:clrMapOvr>
  <p:transition spd="med"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294E3AFE-7570-45D9-9714-71EB6F2EB51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8179428"/>
      </p:ext>
    </p:extLst>
  </p:cSld>
  <p:clrMapOvr>
    <a:masterClrMapping/>
  </p:clrMapOvr>
  <p:transition spd="med"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B0F19A36-5EFE-4784-912A-B2A5C9BF9249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396804"/>
      </p:ext>
    </p:extLst>
  </p:cSld>
  <p:clrMapOvr>
    <a:masterClrMapping/>
  </p:clrMapOvr>
  <p:transition spd="med"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51543-31C0-4077-9038-B4C2F58BE1E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640672"/>
      </p:ext>
    </p:extLst>
  </p:cSld>
  <p:clrMapOvr>
    <a:masterClrMapping/>
  </p:clrMapOvr>
  <p:transition spd="med"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4CAD0-8A9A-4F3C-AEF5-6885BCD80D73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03478989"/>
      </p:ext>
    </p:extLst>
  </p:cSld>
  <p:clrMapOvr>
    <a:masterClrMapping/>
  </p:clrMapOvr>
  <p:transition spd="med"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6193C55B-762C-4535-8F40-494C26D47BB9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79719063"/>
      </p:ext>
    </p:extLst>
  </p:cSld>
  <p:clrMapOvr>
    <a:masterClrMapping/>
  </p:clrMapOvr>
  <p:transition spd="med"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438C7-A83C-4457-9BC7-EACA677B9D97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7430981"/>
      </p:ext>
    </p:extLst>
  </p:cSld>
  <p:clrMapOvr>
    <a:masterClrMapping/>
  </p:clrMapOvr>
  <p:transition spd="med"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B889B-3235-40E8-AB49-1F4CE1C42130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60154898"/>
      </p:ext>
    </p:extLst>
  </p:cSld>
  <p:clrMapOvr>
    <a:masterClrMapping/>
  </p:clrMapOvr>
  <p:transition spd="med"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B66E97EA-6B2A-4E61-BFB9-CE0D6DFA2FFA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959996"/>
      </p:ext>
    </p:extLst>
  </p:cSld>
  <p:clrMapOvr>
    <a:masterClrMapping/>
  </p:clrMapOvr>
  <p:transition spd="med"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E0E9E-1DC3-4CD7-9B6C-85338E59DEB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6265703"/>
      </p:ext>
    </p:extLst>
  </p:cSld>
  <p:clrMapOvr>
    <a:masterClrMapping/>
  </p:clrMapOvr>
  <p:transition spd="med"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FAD8E-1318-4A59-92B6-BDCEE076641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6290908"/>
      </p:ext>
    </p:extLst>
  </p:cSld>
  <p:clrMapOvr>
    <a:masterClrMapping/>
  </p:clrMapOvr>
  <p:transition spd="med"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77604B61-088D-40B5-88FF-C6489983B7A9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4444472"/>
      </p:ext>
    </p:extLst>
  </p:cSld>
  <p:clrMapOvr>
    <a:masterClrMapping/>
  </p:clrMapOvr>
  <p:transition spd="med"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4C3BE-F936-46EA-9EEE-833F859DD54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2175277"/>
      </p:ext>
    </p:extLst>
  </p:cSld>
  <p:clrMapOvr>
    <a:masterClrMapping/>
  </p:clrMapOvr>
  <p:transition spd="med"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11E22-6A08-4DD8-98A0-8838C4837250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0968808"/>
      </p:ext>
    </p:extLst>
  </p:cSld>
  <p:clrMapOvr>
    <a:masterClrMapping/>
  </p:clrMapOvr>
  <p:transition spd="med"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A35BC-0F3A-43D0-A017-85257CEB694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40409590"/>
      </p:ext>
    </p:extLst>
  </p:cSld>
  <p:clrMapOvr>
    <a:masterClrMapping/>
  </p:clrMapOvr>
  <p:transition spd="med"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B187A208-3C24-4E2F-B27F-EDACB045028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64155810"/>
      </p:ext>
    </p:extLst>
  </p:cSld>
  <p:clrMapOvr>
    <a:masterClrMapping/>
  </p:clrMapOvr>
  <p:transition spd="med"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FEF48-E180-48A5-A267-10A16149BA9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7351803"/>
      </p:ext>
    </p:extLst>
  </p:cSld>
  <p:clrMapOvr>
    <a:masterClrMapping/>
  </p:clrMapOvr>
  <p:transition spd="med"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29572-830F-4BED-B534-BFF1113A56E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7722306"/>
      </p:ext>
    </p:extLst>
  </p:cSld>
  <p:clrMapOvr>
    <a:masterClrMapping/>
  </p:clrMapOvr>
  <p:transition spd="med"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B46D8EF8-4B53-482C-A2C7-09046EFB15C3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2466065"/>
      </p:ext>
    </p:extLst>
  </p:cSld>
  <p:clrMapOvr>
    <a:masterClrMapping/>
  </p:clrMapOvr>
  <p:transition spd="med"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D47D3-FC5A-4523-BF7E-402B3FC4D95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8662321"/>
      </p:ext>
    </p:extLst>
  </p:cSld>
  <p:clrMapOvr>
    <a:masterClrMapping/>
  </p:clrMapOvr>
  <p:transition spd="med"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AF422-1D83-415E-B44A-1D488EC547D5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264546"/>
      </p:ext>
    </p:extLst>
  </p:cSld>
  <p:clrMapOvr>
    <a:masterClrMapping/>
  </p:clrMapOvr>
  <p:transition spd="med"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84005B8F-EB9C-4BB0-9B4A-2259EEA1D0A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968754"/>
      </p:ext>
    </p:extLst>
  </p:cSld>
  <p:clrMapOvr>
    <a:masterClrMapping/>
  </p:clrMapOvr>
  <p:transition spd="med"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ED5C4-380E-49EB-A133-249A3B084077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4175949"/>
      </p:ext>
    </p:extLst>
  </p:cSld>
  <p:clrMapOvr>
    <a:masterClrMapping/>
  </p:clrMapOvr>
  <p:transition spd="med"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25B7-DADC-46FE-8DF7-D5DA3CFE4BF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0988023"/>
      </p:ext>
    </p:extLst>
  </p:cSld>
  <p:clrMapOvr>
    <a:masterClrMapping/>
  </p:clrMapOvr>
  <p:transition spd="med"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00116-14EE-416C-B262-AB5A5B850305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8395965"/>
      </p:ext>
    </p:extLst>
  </p:cSld>
  <p:clrMapOvr>
    <a:masterClrMapping/>
  </p:clrMapOvr>
  <p:transition spd="med"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7393325E-8567-4C9E-BE89-B5EE1CDF0C3A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11746901"/>
      </p:ext>
    </p:extLst>
  </p:cSld>
  <p:clrMapOvr>
    <a:masterClrMapping/>
  </p:clrMapOvr>
  <p:transition spd="med"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91642-B686-4830-B8F0-24D76372EFEB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0586284"/>
      </p:ext>
    </p:extLst>
  </p:cSld>
  <p:clrMapOvr>
    <a:masterClrMapping/>
  </p:clrMapOvr>
  <p:transition spd="med"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4DD42-C650-483C-B93F-388ACAD099B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176832"/>
      </p:ext>
    </p:extLst>
  </p:cSld>
  <p:clrMapOvr>
    <a:masterClrMapping/>
  </p:clrMapOvr>
  <p:transition spd="med"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879F7ACD-1AD6-4BD4-A1E9-2E3B6750FCF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2916770"/>
      </p:ext>
    </p:extLst>
  </p:cSld>
  <p:clrMapOvr>
    <a:masterClrMapping/>
  </p:clrMapOvr>
  <p:transition spd="med"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9E22E-08DF-4800-9701-440796364E52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113895"/>
      </p:ext>
    </p:extLst>
  </p:cSld>
  <p:clrMapOvr>
    <a:masterClrMapping/>
  </p:clrMapOvr>
  <p:transition spd="med"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111A-16B0-4AD8-BC24-4D4D4F3EFF2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79027808"/>
      </p:ext>
    </p:extLst>
  </p:cSld>
  <p:clrMapOvr>
    <a:masterClrMapping/>
  </p:clrMapOvr>
  <p:transition spd="med"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A6A3845C-C31F-4F8C-B23F-B4A165DFA09A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4220301"/>
      </p:ext>
    </p:extLst>
  </p:cSld>
  <p:clrMapOvr>
    <a:masterClrMapping/>
  </p:clrMapOvr>
  <p:transition spd="med"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6ADA2-DD00-49A4-B619-1A32FEE94C82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4964276"/>
      </p:ext>
    </p:extLst>
  </p:cSld>
  <p:clrMapOvr>
    <a:masterClrMapping/>
  </p:clrMapOvr>
  <p:transition spd="med"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E7DB5-C490-40F0-866E-262099C9742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790911"/>
      </p:ext>
    </p:extLst>
  </p:cSld>
  <p:clrMapOvr>
    <a:masterClrMapping/>
  </p:clrMapOvr>
  <p:transition spd="med"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76E12E8A-B4E4-4F87-BA23-FED46254F20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00259737"/>
      </p:ext>
    </p:extLst>
  </p:cSld>
  <p:clrMapOvr>
    <a:masterClrMapping/>
  </p:clrMapOvr>
  <p:transition spd="med"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69C6DD3C-B77D-4C9C-B9BD-C370A228C5A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6086593"/>
      </p:ext>
    </p:extLst>
  </p:cSld>
  <p:clrMapOvr>
    <a:masterClrMapping/>
  </p:clrMapOvr>
  <p:transition spd="med"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F3A79-2223-471E-9FB1-737E0A3083EA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0838626"/>
      </p:ext>
    </p:extLst>
  </p:cSld>
  <p:clrMapOvr>
    <a:masterClrMapping/>
  </p:clrMapOvr>
  <p:transition spd="med"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52515-E098-46D7-9E3B-7F269447087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3376351"/>
      </p:ext>
    </p:extLst>
  </p:cSld>
  <p:clrMapOvr>
    <a:masterClrMapping/>
  </p:clrMapOvr>
  <p:transition spd="med"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7BECA31D-54E1-46F4-BF4E-7A4060E40B1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3801236"/>
      </p:ext>
    </p:extLst>
  </p:cSld>
  <p:clrMapOvr>
    <a:masterClrMapping/>
  </p:clrMapOvr>
  <p:transition spd="med"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7024E-77E6-47DE-B09D-D50BC11B124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3131214"/>
      </p:ext>
    </p:extLst>
  </p:cSld>
  <p:clrMapOvr>
    <a:masterClrMapping/>
  </p:clrMapOvr>
  <p:transition spd="med"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1DD2A-152E-445B-88AD-2DF279F0F9C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6028758"/>
      </p:ext>
    </p:extLst>
  </p:cSld>
  <p:clrMapOvr>
    <a:masterClrMapping/>
  </p:clrMapOvr>
  <p:transition spd="med"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5AFC22B3-FEBB-4338-AFFA-1765BD9A11E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0111864"/>
      </p:ext>
    </p:extLst>
  </p:cSld>
  <p:clrMapOvr>
    <a:masterClrMapping/>
  </p:clrMapOvr>
  <p:transition spd="med"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26FF0-4266-4D6F-9042-EBFA8D1E925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5471683"/>
      </p:ext>
    </p:extLst>
  </p:cSld>
  <p:clrMapOvr>
    <a:masterClrMapping/>
  </p:clrMapOvr>
  <p:transition spd="med"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4FB42-3F8E-42D0-BAE7-DF2EC6782D2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8885264"/>
      </p:ext>
    </p:extLst>
  </p:cSld>
  <p:clrMapOvr>
    <a:masterClrMapping/>
  </p:clrMapOvr>
  <p:transition spd="med"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D1EF4369-7000-448B-986B-F146234FA11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3703584"/>
      </p:ext>
    </p:extLst>
  </p:cSld>
  <p:clrMapOvr>
    <a:masterClrMapping/>
  </p:clrMapOvr>
  <p:transition spd="med"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37DFB-442F-4DD4-9095-8B0E3B47021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2836247"/>
      </p:ext>
    </p:extLst>
  </p:cSld>
  <p:clrMapOvr>
    <a:masterClrMapping/>
  </p:clrMapOvr>
  <p:transition spd="med"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65542-5373-4DBC-83A9-8B3D1DF4E002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1265020"/>
      </p:ext>
    </p:extLst>
  </p:cSld>
  <p:clrMapOvr>
    <a:masterClrMapping/>
  </p:clrMapOvr>
  <p:transition spd="med"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26561-1700-4221-B276-BF09844BBAE3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7457804"/>
      </p:ext>
    </p:extLst>
  </p:cSld>
  <p:clrMapOvr>
    <a:masterClrMapping/>
  </p:clrMapOvr>
  <p:transition spd="med"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C4250B83-07D8-48A2-BAFE-960383F7571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4498862"/>
      </p:ext>
    </p:extLst>
  </p:cSld>
  <p:clrMapOvr>
    <a:masterClrMapping/>
  </p:clrMapOvr>
  <p:transition spd="med"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6F2F6-8D45-474A-A264-905466CB439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3193295"/>
      </p:ext>
    </p:extLst>
  </p:cSld>
  <p:clrMapOvr>
    <a:masterClrMapping/>
  </p:clrMapOvr>
  <p:transition spd="med"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64417-E5C6-4479-90EE-02BAAB90F977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90444883"/>
      </p:ext>
    </p:extLst>
  </p:cSld>
  <p:clrMapOvr>
    <a:masterClrMapping/>
  </p:clrMapOvr>
  <p:transition spd="med"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64998D41-7883-4BE3-B21D-9C4718B21B50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790788"/>
      </p:ext>
    </p:extLst>
  </p:cSld>
  <p:clrMapOvr>
    <a:masterClrMapping/>
  </p:clrMapOvr>
  <p:transition spd="med"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58B97-C4B9-4EBB-A08D-EFF58A1E58F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4045768"/>
      </p:ext>
    </p:extLst>
  </p:cSld>
  <p:clrMapOvr>
    <a:masterClrMapping/>
  </p:clrMapOvr>
  <p:transition spd="med"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46EF8-CFF8-4BDE-9D89-712A9C86D5F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9534074"/>
      </p:ext>
    </p:extLst>
  </p:cSld>
  <p:clrMapOvr>
    <a:masterClrMapping/>
  </p:clrMapOvr>
  <p:transition spd="med"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A0244D85-12FA-4E81-81F5-C77D3D8810B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2780632"/>
      </p:ext>
    </p:extLst>
  </p:cSld>
  <p:clrMapOvr>
    <a:masterClrMapping/>
  </p:clrMapOvr>
  <p:transition spd="med"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31615-8F02-44B1-BA45-772C69E9994B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20198912"/>
      </p:ext>
    </p:extLst>
  </p:cSld>
  <p:clrMapOvr>
    <a:masterClrMapping/>
  </p:clrMapOvr>
  <p:transition spd="med"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18199-7C03-4394-BAFB-8ED8099097C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1878542"/>
      </p:ext>
    </p:extLst>
  </p:cSld>
  <p:clrMapOvr>
    <a:masterClrMapping/>
  </p:clrMapOvr>
  <p:transition spd="med"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6AB72-EED7-4570-BEB2-379FC3D8275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3241490"/>
      </p:ext>
    </p:extLst>
  </p:cSld>
  <p:clrMapOvr>
    <a:masterClrMapping/>
  </p:clrMapOvr>
  <p:transition spd="med"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71F6BC7C-938A-425D-9D31-1D27277F11C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7925371"/>
      </p:ext>
    </p:extLst>
  </p:cSld>
  <p:clrMapOvr>
    <a:masterClrMapping/>
  </p:clrMapOvr>
  <p:transition spd="med"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85E0D-413E-436C-9BD7-6697B627C119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9086104"/>
      </p:ext>
    </p:extLst>
  </p:cSld>
  <p:clrMapOvr>
    <a:masterClrMapping/>
  </p:clrMapOvr>
  <p:transition spd="med"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759A5-1474-4118-9AD8-BD0AEFADB7C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4898003"/>
      </p:ext>
    </p:extLst>
  </p:cSld>
  <p:clrMapOvr>
    <a:masterClrMapping/>
  </p:clrMapOvr>
  <p:transition spd="med"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文本"/>
          <p:cNvSpPr txBox="1">
            <a:spLocks noGrp="1"/>
          </p:cNvSpPr>
          <p:nvPr>
            <p:ph type="title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>
          <a:xfrm>
            <a:off x="5997575" y="6613525"/>
            <a:ext cx="209550" cy="254000"/>
          </a:xfr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pPr>
              <a:defRPr/>
            </a:pPr>
            <a:fld id="{55E201B4-D5EA-475B-A252-04614CF35E3A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4883497"/>
      </p:ext>
    </p:extLst>
  </p:cSld>
  <p:clrMapOvr>
    <a:masterClrMapping/>
  </p:clrMapOvr>
  <p:transition spd="med"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1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A0230-CD06-44BF-9FA3-F9DACFA0A972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986193"/>
      </p:ext>
    </p:extLst>
  </p:cSld>
  <p:clrMapOvr>
    <a:masterClrMapping/>
  </p:clrMapOvr>
  <p:transition spd="med"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编号"/>
          <p:cNvSpPr txBox="1"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983D5-8C23-4FF2-9BED-EFE2965555A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10259690"/>
      </p:ext>
    </p:extLst>
  </p:cSld>
  <p:clrMapOvr>
    <a:masterClrMapping/>
  </p:clrMapOvr>
  <p:transition spd="med"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image" Target="../media/image1.png" /><Relationship Id="rId5" Type="http://schemas.openxmlformats.org/officeDocument/2006/relationships/theme" Target="../theme/theme1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0.xml" /><Relationship Id="rId4" Type="http://schemas.openxmlformats.org/officeDocument/2006/relationships/image" Target="../media/image1.png" /><Relationship Id="rId5" Type="http://schemas.openxmlformats.org/officeDocument/2006/relationships/theme" Target="../theme/theme10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slideLayout" Target="../slideLayouts/slideLayout32.xml" /><Relationship Id="rId3" Type="http://schemas.openxmlformats.org/officeDocument/2006/relationships/slideLayout" Target="../slideLayouts/slideLayout33.xml" /><Relationship Id="rId4" Type="http://schemas.openxmlformats.org/officeDocument/2006/relationships/image" Target="../media/image1.png" /><Relationship Id="rId5" Type="http://schemas.openxmlformats.org/officeDocument/2006/relationships/theme" Target="../theme/theme11.xml" /></Relationships>
</file>

<file path=ppt/slideMasters/_rels/slideMaster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image" Target="../media/image1.png" /><Relationship Id="rId5" Type="http://schemas.openxmlformats.org/officeDocument/2006/relationships/theme" Target="../theme/theme12.xml" /></Relationships>
</file>

<file path=ppt/slideMasters/_rels/slideMaster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slideLayout" Target="../slideLayouts/slideLayout38.xml" /><Relationship Id="rId3" Type="http://schemas.openxmlformats.org/officeDocument/2006/relationships/slideLayout" Target="../slideLayouts/slideLayout39.xml" /><Relationship Id="rId4" Type="http://schemas.openxmlformats.org/officeDocument/2006/relationships/image" Target="../media/image1.png" /><Relationship Id="rId5" Type="http://schemas.openxmlformats.org/officeDocument/2006/relationships/theme" Target="../theme/theme13.xml" /></Relationships>
</file>

<file path=ppt/slideMasters/_rels/slideMaster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slideLayout" Target="../slideLayouts/slideLayout41.xml" /><Relationship Id="rId3" Type="http://schemas.openxmlformats.org/officeDocument/2006/relationships/slideLayout" Target="../slideLayouts/slideLayout42.xml" /><Relationship Id="rId4" Type="http://schemas.openxmlformats.org/officeDocument/2006/relationships/image" Target="../media/image1.png" /><Relationship Id="rId5" Type="http://schemas.openxmlformats.org/officeDocument/2006/relationships/theme" Target="../theme/theme14.xml" /></Relationships>
</file>

<file path=ppt/slideMasters/_rels/slideMaster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slideLayout" Target="../slideLayouts/slideLayout44.xml" /><Relationship Id="rId3" Type="http://schemas.openxmlformats.org/officeDocument/2006/relationships/slideLayout" Target="../slideLayouts/slideLayout45.xml" /><Relationship Id="rId4" Type="http://schemas.openxmlformats.org/officeDocument/2006/relationships/image" Target="../media/image1.png" /><Relationship Id="rId5" Type="http://schemas.openxmlformats.org/officeDocument/2006/relationships/theme" Target="../theme/theme15.xml" /></Relationships>
</file>

<file path=ppt/slideMasters/_rels/slideMaster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slideLayout" Target="../slideLayouts/slideLayout47.xml" /><Relationship Id="rId3" Type="http://schemas.openxmlformats.org/officeDocument/2006/relationships/slideLayout" Target="../slideLayouts/slideLayout48.xml" /><Relationship Id="rId4" Type="http://schemas.openxmlformats.org/officeDocument/2006/relationships/image" Target="../media/image1.png" /><Relationship Id="rId5" Type="http://schemas.openxmlformats.org/officeDocument/2006/relationships/theme" Target="../theme/theme16.xml" /></Relationships>
</file>

<file path=ppt/slideMasters/_rels/slideMaster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2" Type="http://schemas.openxmlformats.org/officeDocument/2006/relationships/slideLayout" Target="../slideLayouts/slideLayout50.xml" /><Relationship Id="rId3" Type="http://schemas.openxmlformats.org/officeDocument/2006/relationships/slideLayout" Target="../slideLayouts/slideLayout51.xml" /><Relationship Id="rId4" Type="http://schemas.openxmlformats.org/officeDocument/2006/relationships/image" Target="../media/image1.png" /><Relationship Id="rId5" Type="http://schemas.openxmlformats.org/officeDocument/2006/relationships/theme" Target="../theme/theme17.xml" /></Relationships>
</file>

<file path=ppt/slideMasters/_rels/slideMaster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slideLayout" Target="../slideLayouts/slideLayout53.xml" /><Relationship Id="rId3" Type="http://schemas.openxmlformats.org/officeDocument/2006/relationships/slideLayout" Target="../slideLayouts/slideLayout54.xml" /><Relationship Id="rId4" Type="http://schemas.openxmlformats.org/officeDocument/2006/relationships/image" Target="../media/image1.png" /><Relationship Id="rId5" Type="http://schemas.openxmlformats.org/officeDocument/2006/relationships/theme" Target="../theme/theme18.xml" /></Relationships>
</file>

<file path=ppt/slideMasters/_rels/slideMaster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slideLayout" Target="../slideLayouts/slideLayout56.xml" /><Relationship Id="rId3" Type="http://schemas.openxmlformats.org/officeDocument/2006/relationships/slideLayout" Target="../slideLayouts/slideLayout57.xml" /><Relationship Id="rId4" Type="http://schemas.openxmlformats.org/officeDocument/2006/relationships/image" Target="../media/image1.png" /><Relationship Id="rId5" Type="http://schemas.openxmlformats.org/officeDocument/2006/relationships/theme" Target="../theme/theme1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Layout" Target="../slideLayouts/slideLayout5.xml" /><Relationship Id="rId3" Type="http://schemas.openxmlformats.org/officeDocument/2006/relationships/slideLayout" Target="../slideLayouts/slideLayout6.xml" /><Relationship Id="rId4" Type="http://schemas.openxmlformats.org/officeDocument/2006/relationships/image" Target="../media/image1.png" /><Relationship Id="rId5" Type="http://schemas.openxmlformats.org/officeDocument/2006/relationships/theme" Target="../theme/theme2.xml" /></Relationships>
</file>

<file path=ppt/slideMasters/_rels/slideMaster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Layout" Target="../slideLayouts/slideLayout59.xml" /><Relationship Id="rId3" Type="http://schemas.openxmlformats.org/officeDocument/2006/relationships/slideLayout" Target="../slideLayouts/slideLayout60.xml" /><Relationship Id="rId4" Type="http://schemas.openxmlformats.org/officeDocument/2006/relationships/image" Target="../media/image1.png" /><Relationship Id="rId5" Type="http://schemas.openxmlformats.org/officeDocument/2006/relationships/theme" Target="../theme/theme20.xml" /></Relationships>
</file>

<file path=ppt/slideMasters/_rels/slideMaster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slideLayout" Target="../slideLayouts/slideLayout62.xml" /><Relationship Id="rId3" Type="http://schemas.openxmlformats.org/officeDocument/2006/relationships/slideLayout" Target="../slideLayouts/slideLayout63.xml" /><Relationship Id="rId4" Type="http://schemas.openxmlformats.org/officeDocument/2006/relationships/image" Target="../media/image1.png" /><Relationship Id="rId5" Type="http://schemas.openxmlformats.org/officeDocument/2006/relationships/theme" Target="../theme/theme21.xml" /></Relationships>
</file>

<file path=ppt/slideMasters/_rels/slideMaster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Relationship Id="rId2" Type="http://schemas.openxmlformats.org/officeDocument/2006/relationships/slideLayout" Target="../slideLayouts/slideLayout65.xml" /><Relationship Id="rId3" Type="http://schemas.openxmlformats.org/officeDocument/2006/relationships/slideLayout" Target="../slideLayouts/slideLayout66.xml" /><Relationship Id="rId4" Type="http://schemas.openxmlformats.org/officeDocument/2006/relationships/image" Target="../media/image1.png" /><Relationship Id="rId5" Type="http://schemas.openxmlformats.org/officeDocument/2006/relationships/theme" Target="../theme/theme22.xml" /></Relationships>
</file>

<file path=ppt/slideMasters/_rels/slideMaster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2" Type="http://schemas.openxmlformats.org/officeDocument/2006/relationships/slideLayout" Target="../slideLayouts/slideLayout68.xml" /><Relationship Id="rId3" Type="http://schemas.openxmlformats.org/officeDocument/2006/relationships/slideLayout" Target="../slideLayouts/slideLayout69.xml" /><Relationship Id="rId4" Type="http://schemas.openxmlformats.org/officeDocument/2006/relationships/image" Target="../media/image1.png" /><Relationship Id="rId5" Type="http://schemas.openxmlformats.org/officeDocument/2006/relationships/theme" Target="../theme/theme23.xml" /></Relationships>
</file>

<file path=ppt/slideMasters/_rels/slideMaster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0.xml" /><Relationship Id="rId2" Type="http://schemas.openxmlformats.org/officeDocument/2006/relationships/slideLayout" Target="../slideLayouts/slideLayout71.xml" /><Relationship Id="rId3" Type="http://schemas.openxmlformats.org/officeDocument/2006/relationships/slideLayout" Target="../slideLayouts/slideLayout72.xml" /><Relationship Id="rId4" Type="http://schemas.openxmlformats.org/officeDocument/2006/relationships/image" Target="../media/image1.png" /><Relationship Id="rId5" Type="http://schemas.openxmlformats.org/officeDocument/2006/relationships/theme" Target="../theme/theme24.xml" /></Relationships>
</file>

<file path=ppt/slideMasters/_rels/slideMaster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3.xml" /><Relationship Id="rId2" Type="http://schemas.openxmlformats.org/officeDocument/2006/relationships/slideLayout" Target="../slideLayouts/slideLayout74.xml" /><Relationship Id="rId3" Type="http://schemas.openxmlformats.org/officeDocument/2006/relationships/slideLayout" Target="../slideLayouts/slideLayout75.xml" /><Relationship Id="rId4" Type="http://schemas.openxmlformats.org/officeDocument/2006/relationships/image" Target="../media/image1.png" /><Relationship Id="rId5" Type="http://schemas.openxmlformats.org/officeDocument/2006/relationships/theme" Target="../theme/theme25.xml" /></Relationships>
</file>

<file path=ppt/slideMasters/_rels/slideMaster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2" Type="http://schemas.openxmlformats.org/officeDocument/2006/relationships/slideLayout" Target="../slideLayouts/slideLayout77.xml" /><Relationship Id="rId3" Type="http://schemas.openxmlformats.org/officeDocument/2006/relationships/slideLayout" Target="../slideLayouts/slideLayout78.xml" /><Relationship Id="rId4" Type="http://schemas.openxmlformats.org/officeDocument/2006/relationships/image" Target="../media/image1.png" /><Relationship Id="rId5" Type="http://schemas.openxmlformats.org/officeDocument/2006/relationships/theme" Target="../theme/theme26.xml" /></Relationships>
</file>

<file path=ppt/slideMasters/_rels/slideMaster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9.xml" /><Relationship Id="rId2" Type="http://schemas.openxmlformats.org/officeDocument/2006/relationships/slideLayout" Target="../slideLayouts/slideLayout80.xml" /><Relationship Id="rId3" Type="http://schemas.openxmlformats.org/officeDocument/2006/relationships/slideLayout" Target="../slideLayouts/slideLayout81.xml" /><Relationship Id="rId4" Type="http://schemas.openxmlformats.org/officeDocument/2006/relationships/image" Target="../media/image1.png" /><Relationship Id="rId5" Type="http://schemas.openxmlformats.org/officeDocument/2006/relationships/theme" Target="../theme/theme27.xml" /></Relationships>
</file>

<file path=ppt/slideMasters/_rels/slideMaster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2.xml" /><Relationship Id="rId2" Type="http://schemas.openxmlformats.org/officeDocument/2006/relationships/slideLayout" Target="../slideLayouts/slideLayout83.xml" /><Relationship Id="rId3" Type="http://schemas.openxmlformats.org/officeDocument/2006/relationships/slideLayout" Target="../slideLayouts/slideLayout84.xml" /><Relationship Id="rId4" Type="http://schemas.openxmlformats.org/officeDocument/2006/relationships/image" Target="../media/image1.png" /><Relationship Id="rId5" Type="http://schemas.openxmlformats.org/officeDocument/2006/relationships/theme" Target="../theme/theme28.xml" /></Relationships>
</file>

<file path=ppt/slideMasters/_rels/slideMaster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5.xml" /><Relationship Id="rId2" Type="http://schemas.openxmlformats.org/officeDocument/2006/relationships/slideLayout" Target="../slideLayouts/slideLayout86.xml" /><Relationship Id="rId3" Type="http://schemas.openxmlformats.org/officeDocument/2006/relationships/slideLayout" Target="../slideLayouts/slideLayout87.xml" /><Relationship Id="rId4" Type="http://schemas.openxmlformats.org/officeDocument/2006/relationships/image" Target="../media/image1.png" /><Relationship Id="rId5" Type="http://schemas.openxmlformats.org/officeDocument/2006/relationships/theme" Target="../theme/theme29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Layout" Target="../slideLayouts/slideLayout8.xml" /><Relationship Id="rId3" Type="http://schemas.openxmlformats.org/officeDocument/2006/relationships/slideLayout" Target="../slideLayouts/slideLayout9.xml" /><Relationship Id="rId4" Type="http://schemas.openxmlformats.org/officeDocument/2006/relationships/image" Target="../media/image1.png" /><Relationship Id="rId5" Type="http://schemas.openxmlformats.org/officeDocument/2006/relationships/theme" Target="../theme/theme3.xml" /></Relationships>
</file>

<file path=ppt/slideMasters/_rels/slideMaster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8.xml" /><Relationship Id="rId2" Type="http://schemas.openxmlformats.org/officeDocument/2006/relationships/slideLayout" Target="../slideLayouts/slideLayout89.xml" /><Relationship Id="rId3" Type="http://schemas.openxmlformats.org/officeDocument/2006/relationships/slideLayout" Target="../slideLayouts/slideLayout90.xml" /><Relationship Id="rId4" Type="http://schemas.openxmlformats.org/officeDocument/2006/relationships/image" Target="../media/image1.png" /><Relationship Id="rId5" Type="http://schemas.openxmlformats.org/officeDocument/2006/relationships/theme" Target="../theme/theme30.xml" /></Relationships>
</file>

<file path=ppt/slideMasters/_rels/slideMaster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1.xml" /><Relationship Id="rId2" Type="http://schemas.openxmlformats.org/officeDocument/2006/relationships/slideLayout" Target="../slideLayouts/slideLayout92.xml" /><Relationship Id="rId3" Type="http://schemas.openxmlformats.org/officeDocument/2006/relationships/slideLayout" Target="../slideLayouts/slideLayout93.xml" /><Relationship Id="rId4" Type="http://schemas.openxmlformats.org/officeDocument/2006/relationships/image" Target="../media/image1.png" /><Relationship Id="rId5" Type="http://schemas.openxmlformats.org/officeDocument/2006/relationships/theme" Target="../theme/theme31.xml" /></Relationships>
</file>

<file path=ppt/slideMasters/_rels/slideMaster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Relationship Id="rId2" Type="http://schemas.openxmlformats.org/officeDocument/2006/relationships/slideLayout" Target="../slideLayouts/slideLayout95.xml" /><Relationship Id="rId3" Type="http://schemas.openxmlformats.org/officeDocument/2006/relationships/slideLayout" Target="../slideLayouts/slideLayout96.xml" /><Relationship Id="rId4" Type="http://schemas.openxmlformats.org/officeDocument/2006/relationships/image" Target="../media/image1.png" /><Relationship Id="rId5" Type="http://schemas.openxmlformats.org/officeDocument/2006/relationships/theme" Target="../theme/theme32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slideLayout" Target="../slideLayouts/slideLayout11.xml" /><Relationship Id="rId3" Type="http://schemas.openxmlformats.org/officeDocument/2006/relationships/slideLayout" Target="../slideLayouts/slideLayout12.xml" /><Relationship Id="rId4" Type="http://schemas.openxmlformats.org/officeDocument/2006/relationships/image" Target="../media/image1.png" /><Relationship Id="rId5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image" Target="../media/image1.png" /><Relationship Id="rId5" Type="http://schemas.openxmlformats.org/officeDocument/2006/relationships/theme" Target="../theme/theme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slideLayout" Target="../slideLayouts/slideLayout17.xml" /><Relationship Id="rId3" Type="http://schemas.openxmlformats.org/officeDocument/2006/relationships/slideLayout" Target="../slideLayouts/slideLayout18.xml" /><Relationship Id="rId4" Type="http://schemas.openxmlformats.org/officeDocument/2006/relationships/image" Target="../media/image1.png" /><Relationship Id="rId5" Type="http://schemas.openxmlformats.org/officeDocument/2006/relationships/theme" Target="../theme/theme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0.xml" /><Relationship Id="rId3" Type="http://schemas.openxmlformats.org/officeDocument/2006/relationships/slideLayout" Target="../slideLayouts/slideLayout21.xml" /><Relationship Id="rId4" Type="http://schemas.openxmlformats.org/officeDocument/2006/relationships/image" Target="../media/image1.png" /><Relationship Id="rId5" Type="http://schemas.openxmlformats.org/officeDocument/2006/relationships/theme" Target="../theme/theme7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slideLayout" Target="../slideLayouts/slideLayout23.xml" /><Relationship Id="rId3" Type="http://schemas.openxmlformats.org/officeDocument/2006/relationships/slideLayout" Target="../slideLayouts/slideLayout24.xml" /><Relationship Id="rId4" Type="http://schemas.openxmlformats.org/officeDocument/2006/relationships/image" Target="../media/image1.png" /><Relationship Id="rId5" Type="http://schemas.openxmlformats.org/officeDocument/2006/relationships/theme" Target="../theme/theme8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slideLayout" Target="../slideLayouts/slideLayout26.xml" /><Relationship Id="rId3" Type="http://schemas.openxmlformats.org/officeDocument/2006/relationships/slideLayout" Target="../slideLayouts/slideLayout27.xml" /><Relationship Id="rId4" Type="http://schemas.openxmlformats.org/officeDocument/2006/relationships/image" Target="../media/image1.png" /><Relationship Id="rId5" Type="http://schemas.openxmlformats.org/officeDocument/2006/relationships/theme" Target="../theme/theme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1027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D52B4D61-57BE-42F3-9255-270567E4C3B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82" r:id="rId1"/>
    <p:sldLayoutId id="2147484318" r:id="rId2"/>
    <p:sldLayoutId id="2147484319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10243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77D45311-B94A-44F0-BB45-EC045136C90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91" r:id="rId1"/>
    <p:sldLayoutId id="2147484336" r:id="rId2"/>
    <p:sldLayoutId id="2147484337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11267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600663C1-D899-4D8D-98EB-4F07C335183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92" r:id="rId1"/>
    <p:sldLayoutId id="2147484338" r:id="rId2"/>
    <p:sldLayoutId id="2147484339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12291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5696ED2D-250F-4539-89F1-2772F177E52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93" r:id="rId1"/>
    <p:sldLayoutId id="2147484340" r:id="rId2"/>
    <p:sldLayoutId id="2147484341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13315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9FA46520-A081-4DAC-A907-14FF87CA155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94" r:id="rId1"/>
    <p:sldLayoutId id="2147484342" r:id="rId2"/>
    <p:sldLayoutId id="2147484343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14339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5745F728-A577-4380-B5FA-FDCDBC89D84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95" r:id="rId1"/>
    <p:sldLayoutId id="2147484344" r:id="rId2"/>
    <p:sldLayoutId id="2147484345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15363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D0157351-A690-4C94-8E09-87F5B274749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96" r:id="rId1"/>
    <p:sldLayoutId id="2147484346" r:id="rId2"/>
    <p:sldLayoutId id="2147484347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16387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9C85759D-F706-4F18-8A42-898056C895A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97" r:id="rId1"/>
    <p:sldLayoutId id="2147484348" r:id="rId2"/>
    <p:sldLayoutId id="2147484349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17411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39D45F37-AABA-49BA-9FDC-FFF3CE58431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98" r:id="rId1"/>
    <p:sldLayoutId id="2147484350" r:id="rId2"/>
    <p:sldLayoutId id="2147484351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18435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A8AC1160-CD03-4096-9360-3543D784CD4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99" r:id="rId1"/>
    <p:sldLayoutId id="2147484352" r:id="rId2"/>
    <p:sldLayoutId id="2147484353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19459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3B9DC8C3-0E1A-4BCF-A50E-C79DF712BF1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00" r:id="rId1"/>
    <p:sldLayoutId id="2147484354" r:id="rId2"/>
    <p:sldLayoutId id="2147484355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2051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2F107E85-18C3-4585-9871-307B9177820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83" r:id="rId1"/>
    <p:sldLayoutId id="2147484320" r:id="rId2"/>
    <p:sldLayoutId id="2147484321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20483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9A39F5DC-018F-469F-8182-D9B842520BE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01" r:id="rId1"/>
    <p:sldLayoutId id="2147484356" r:id="rId2"/>
    <p:sldLayoutId id="2147484357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21507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990D08B8-62DD-49C5-A635-7EF259A3B8C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02" r:id="rId1"/>
    <p:sldLayoutId id="2147484358" r:id="rId2"/>
    <p:sldLayoutId id="2147484359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22531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B723C0FB-B018-4D8C-B2D0-7F91F4A8D0A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03" r:id="rId1"/>
    <p:sldLayoutId id="2147484360" r:id="rId2"/>
    <p:sldLayoutId id="2147484361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23555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88D0D16C-24CF-42F1-9B3A-4DF3AAE03D4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04" r:id="rId1"/>
    <p:sldLayoutId id="2147484362" r:id="rId2"/>
    <p:sldLayoutId id="2147484363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24579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E25A2180-15D2-49BA-9E27-223EF10F5F2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05" r:id="rId1"/>
    <p:sldLayoutId id="2147484364" r:id="rId2"/>
    <p:sldLayoutId id="2147484365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25603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ECF87D1D-F2B2-4060-8C60-A82A44E70D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06" r:id="rId1"/>
    <p:sldLayoutId id="2147484366" r:id="rId2"/>
    <p:sldLayoutId id="2147484367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26627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BA0C1217-BDE9-43F9-BDB2-4F6A7D8A811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07" r:id="rId1"/>
    <p:sldLayoutId id="2147484368" r:id="rId2"/>
    <p:sldLayoutId id="2147484369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27651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FEC24E5E-1211-48BA-86D8-60F4F502650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08" r:id="rId1"/>
    <p:sldLayoutId id="2147484370" r:id="rId2"/>
    <p:sldLayoutId id="2147484371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28675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2B899774-E844-48A4-8BBF-AC75D7340DC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09" r:id="rId1"/>
    <p:sldLayoutId id="2147484372" r:id="rId2"/>
    <p:sldLayoutId id="2147484373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29699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4CD7A72B-E93A-4723-BCB7-10FA3459F92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10" r:id="rId1"/>
    <p:sldLayoutId id="2147484374" r:id="rId2"/>
    <p:sldLayoutId id="2147484375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3075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74F9C981-8FE4-457D-8D07-8A5A09D5D3D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84" r:id="rId1"/>
    <p:sldLayoutId id="2147484322" r:id="rId2"/>
    <p:sldLayoutId id="2147484323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30723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A0837E03-49ED-4408-81F0-6F20037404F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11" r:id="rId1"/>
    <p:sldLayoutId id="2147484376" r:id="rId2"/>
    <p:sldLayoutId id="2147484377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31747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4234B5BF-4A98-4E9E-BA23-E6152BC1321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12" r:id="rId1"/>
    <p:sldLayoutId id="2147484378" r:id="rId2"/>
    <p:sldLayoutId id="2147484379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32771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29AA0EEB-CCB9-4837-800B-F01F5DACE6B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13" r:id="rId1"/>
    <p:sldLayoutId id="2147484380" r:id="rId2"/>
    <p:sldLayoutId id="2147484381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4099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959D8DC9-71F6-4CD8-8379-3D68D74D2CF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85" r:id="rId1"/>
    <p:sldLayoutId id="2147484324" r:id="rId2"/>
    <p:sldLayoutId id="2147484325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5123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C9247B75-26C9-4322-98EB-C820073AB6F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86" r:id="rId1"/>
    <p:sldLayoutId id="2147484326" r:id="rId2"/>
    <p:sldLayoutId id="2147484327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6147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CB602304-D242-4F01-9BF1-D3AA7219965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87" r:id="rId1"/>
    <p:sldLayoutId id="2147484328" r:id="rId2"/>
    <p:sldLayoutId id="2147484329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7171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B566E02A-217A-43B1-A04F-11B84DCE0A7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88" r:id="rId1"/>
    <p:sldLayoutId id="2147484330" r:id="rId2"/>
    <p:sldLayoutId id="2147484331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8195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D9D6717E-4B12-4F99-8B36-382A20B886C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89" r:id="rId1"/>
    <p:sldLayoutId id="2147484332" r:id="rId2"/>
    <p:sldLayoutId id="2147484333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2575" y="2052638"/>
            <a:ext cx="7613650" cy="354171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4"/>
              </a:buBlip>
            </a:lvl1pPr>
            <a:lvl2pPr>
              <a:buBlip>
                <a:blip r:embed="rId4"/>
              </a:buBlip>
            </a:lvl2pPr>
            <a:lvl3pPr>
              <a:buBlip>
                <a:blip r:embed="rId4"/>
              </a:buBlip>
            </a:lvl3pPr>
            <a:lvl4pPr>
              <a:buBlip>
                <a:blip r:embed="rId4"/>
              </a:buBlip>
            </a:lvl4pPr>
            <a:lvl5pPr>
              <a:buBlip>
                <a:blip r:embed="rId4"/>
              </a:buBlip>
            </a:lvl5pPr>
          </a:lstStyle>
          <a:p>
            <a:r>
              <a:rPr noProof="1"/>
              <a:t>正文级别 1文级别 2</a:t>
            </a:r>
          </a:p>
          <a:p>
            <a:pPr lvl="2"/>
            <a:r>
              <a:rPr noProof="1"/>
              <a:t>正文级别 3</a:t>
            </a:r>
          </a:p>
          <a:p>
            <a:pPr lvl="3"/>
            <a:r>
              <a:rPr noProof="1"/>
              <a:t>正文级别 4</a:t>
            </a:r>
          </a:p>
          <a:p>
            <a:pPr lvl="4"/>
            <a:r>
              <a:rPr noProof="1"/>
              <a:t>正文级别 5</a:t>
            </a:r>
          </a:p>
        </p:txBody>
      </p:sp>
      <p:sp>
        <p:nvSpPr>
          <p:cNvPr id="9219" name="标题文本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1800225" y="1060450"/>
            <a:ext cx="83947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Neue"/>
              </a:rP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0" cy="254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eaLnBrk="1" fontAlgn="auto" hangingPunct="1">
              <a:defRPr sz="1200" b="1" i="0" noProof="1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/>
            </a:pPr>
            <a:fld id="{88A90E8F-2759-4351-8462-B4092FB6B57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90" r:id="rId1"/>
    <p:sldLayoutId id="2147484334" r:id="rId2"/>
    <p:sldLayoutId id="2147484335" r:id="rId3"/>
  </p:sldLayoutIdLst>
  <p:transition spd="med"/>
  <p:timing/>
  <p:txStyles>
    <p:titleStyle>
      <a:lvl1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黑体" panose="02010609060101010101" pitchFamily="49" charset="-122"/>
          <a:ea typeface="黑体" panose="02010609060101010101" pitchFamily="49" charset="-122"/>
          <a:cs typeface="+mn-cs"/>
          <a:sym typeface="Helvetica Neue"/>
        </a:defRPr>
      </a:lvl1pPr>
      <a:lvl2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2pPr>
      <a:lvl3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3pPr>
      <a:lvl4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4pPr>
      <a:lvl5pPr algn="ctr" defTabSz="412750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latin typeface="黑体" panose="02010609060101010101" pitchFamily="49" charset="-122"/>
          <a:ea typeface="+mn-ea"/>
          <a:cs typeface="+mn-cs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3655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673100" indent="-336550" algn="l" defTabSz="412750" rtl="0" eaLnBrk="0" fontAlgn="base" hangingPunct="0">
        <a:lnSpc>
          <a:spcPct val="120000"/>
        </a:lnSpc>
        <a:spcBef>
          <a:spcPct val="450000"/>
        </a:spcBef>
        <a:spcAft>
          <a:spcPct val="0"/>
        </a:spcAft>
        <a:buSzPct val="50000"/>
        <a:buBlip>
          <a:blip r:embed="rId4"/>
        </a:buBlip>
        <a:defRPr sz="2900" i="1">
          <a:solidFill>
            <a:srgbClr val="86837F"/>
          </a:solidFill>
          <a:effectLst>
            <a:outerShdw blurRad="25400" dist="12700" dir="5400000" rotWithShape="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0096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3pPr>
      <a:lvl4pPr marL="134620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4pPr>
      <a:lvl5pPr marL="1682750" indent="-336550" algn="l" defTabSz="41275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50000"/>
        <a:buBlip>
          <a:blip r:embed="rId4"/>
        </a:buBlip>
        <a:defRPr sz="2900">
          <a:solidFill>
            <a:srgbClr val="FFFFFF"/>
          </a:solidFill>
          <a:latin typeface="黑体" panose="02010609060101010101" pitchFamily="49" charset="-122"/>
          <a:ea typeface="黑体" panose="02010609060101010101" pitchFamily="49" charset="-122"/>
          <a:cs typeface="Hoefler Text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ct val="0"/>
        </a:spcAft>
        <a:buClrTx/>
        <a:buSzPct val="50000"/>
        <a:buFontTx/>
        <a:buBlip>
          <a:blip r:embed="rId4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image" Target="../media/image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image" Target="../media/image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5.xml" /><Relationship Id="rId2" Type="http://schemas.openxmlformats.org/officeDocument/2006/relationships/image" Target="../media/image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2" Type="http://schemas.openxmlformats.org/officeDocument/2006/relationships/image" Target="../media/image2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image" Target="../media/image4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2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2.xml" /><Relationship Id="rId2" Type="http://schemas.openxmlformats.org/officeDocument/2006/relationships/image" Target="../media/image6.png" /><Relationship Id="rId3" Type="http://schemas.openxmlformats.org/officeDocument/2006/relationships/tags" Target="../tags/tag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1.xml" /><Relationship Id="rId2" Type="http://schemas.openxmlformats.org/officeDocument/2006/relationships/image" Target="../media/image2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4.xml" /><Relationship Id="rId2" Type="http://schemas.openxmlformats.org/officeDocument/2006/relationships/image" Target="../media/image2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7.xml" /><Relationship Id="rId2" Type="http://schemas.openxmlformats.org/officeDocument/2006/relationships/image" Target="../media/image2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0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3.xml" /><Relationship Id="rId2" Type="http://schemas.openxmlformats.org/officeDocument/2006/relationships/image" Target="../media/image2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2.xml" /><Relationship Id="rId2" Type="http://schemas.openxmlformats.org/officeDocument/2006/relationships/image" Target="../media/image2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6.xml" /><Relationship Id="rId2" Type="http://schemas.openxmlformats.org/officeDocument/2006/relationships/image" Target="../media/image2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5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9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副标题 2"/>
          <p:cNvSpPr txBox="1"/>
          <p:nvPr/>
        </p:nvSpPr>
        <p:spPr>
          <a:xfrm>
            <a:off x="0" y="6381750"/>
            <a:ext cx="12192000" cy="476250"/>
          </a:xfrm>
          <a:prstGeom prst="rect">
            <a:avLst/>
          </a:prstGeom>
        </p:spPr>
        <p:txBody>
          <a:bodyPr lIns="121920" tIns="60960" rIns="121920" bIns="60960">
            <a:normAutofit/>
          </a:bodyPr>
          <a:lstStyle/>
          <a:p>
            <a:pPr algn="ctr" defTabSz="914400" eaLnBrk="1" fontAlgn="auto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465"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7587" name="《我的母亲》"/>
          <p:cNvSpPr txBox="1">
            <a:spLocks noGrp="1" noChangeArrowheads="1"/>
          </p:cNvSpPr>
          <p:nvPr/>
        </p:nvSpPr>
        <p:spPr bwMode="auto">
          <a:xfrm>
            <a:off x="1117600" y="1273175"/>
            <a:ext cx="10388600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b"/>
          <a:lstStyle>
            <a:lvl1pPr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  <a:lvl2pPr marL="742950" indent="-28575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2pPr>
            <a:lvl3pPr marL="1143000" indent="-22860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3pPr>
            <a:lvl4pPr marL="1600200" indent="-22860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4pPr>
            <a:lvl5pPr marL="2057400" indent="-22860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9pPr>
          </a:lstStyle>
          <a:p>
            <a:pPr algn="ctr" eaLnBrk="1">
              <a:spcAft>
                <a:spcPts val="3000"/>
              </a:spcAft>
            </a:pPr>
            <a:r>
              <a:rPr lang="zh-CN" altLang="en-US" sz="4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烛之武退秦师（一）</a:t>
            </a:r>
            <a:endParaRPr lang="en-US" altLang="zh-CN" sz="4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>
              <a:spcAft>
                <a:spcPts val="3000"/>
              </a:spcAft>
            </a:pPr>
            <a:r>
              <a:rPr lang="zh-CN" altLang="en-US" sz="40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统编版 必修下 第一单元 </a:t>
            </a:r>
          </a:p>
          <a:p>
            <a:pPr algn="ctr" eaLnBrk="1">
              <a:spcAft>
                <a:spcPts val="3000"/>
              </a:spcAft>
            </a:pPr>
            <a:r>
              <a:rPr lang="zh-CN" altLang="en-US" sz="40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高一年级 语文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副标题 2"/>
          <p:cNvSpPr txBox="1"/>
          <p:nvPr/>
        </p:nvSpPr>
        <p:spPr>
          <a:xfrm>
            <a:off x="152400" y="6534150"/>
            <a:ext cx="12192000" cy="476250"/>
          </a:xfrm>
          <a:prstGeom prst="rect">
            <a:avLst/>
          </a:prstGeom>
        </p:spPr>
        <p:txBody>
          <a:bodyPr lIns="121920" tIns="60960" rIns="121920" bIns="60960">
            <a:normAutofit/>
          </a:bodyPr>
          <a:lstStyle/>
          <a:p>
            <a:pPr algn="ctr" defTabSz="914400" eaLnBrk="1" fontAlgn="auto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465"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6" name="文本占位符 2"/>
          <p:cNvSpPr txBox="1">
            <a:spLocks noGrp="1" noChangeArrowheads="1"/>
          </p:cNvSpPr>
          <p:nvPr>
            <p:ph type="body" idx="4294967295"/>
          </p:nvPr>
        </p:nvSpPr>
        <p:spPr bwMode="auto">
          <a:xfrm>
            <a:off x="2784475" y="1760538"/>
            <a:ext cx="7810500" cy="3709987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</a:t>
            </a:r>
          </a:p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</a:t>
            </a:r>
            <a:r>
              <a:rPr lang="zh-CN" altLang="en-US" sz="3200" smtClean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听读课文并正音</a:t>
            </a:r>
          </a:p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3200" smtClean="0">
              <a:effectLst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3200" smtClean="0">
              <a:effectLst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7827" name="标题 1"/>
          <p:cNvSpPr txBox="1">
            <a:spLocks noGrp="1" noChangeArrowheads="1"/>
          </p:cNvSpPr>
          <p:nvPr>
            <p:ph type="title"/>
          </p:nvPr>
        </p:nvSpPr>
        <p:spPr>
          <a:xfrm>
            <a:off x="1898650" y="1444625"/>
            <a:ext cx="8393113" cy="865188"/>
          </a:xfrm>
        </p:spPr>
        <p:txBody>
          <a:bodyPr/>
          <a:lstStyle/>
          <a:p>
            <a:pPr eaLnBrk="1" hangingPunct="1"/>
            <a:r>
              <a:rPr lang="zh-CN" altLang="en-US" smtClean="0"/>
              <a:t>烛之武退秦师</a:t>
            </a:r>
          </a:p>
        </p:txBody>
      </p:sp>
    </p:spTree>
  </p:cSld>
  <p:clrMapOvr>
    <a:masterClrMapping/>
  </p:clrMapOvr>
  <p:transition spd="med"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50" name="文本占位符 2"/>
          <p:cNvSpPr txBox="1">
            <a:spLocks noGrp="1" noChangeArrowheads="1"/>
          </p:cNvSpPr>
          <p:nvPr>
            <p:ph type="body" idx="4294967295"/>
          </p:nvPr>
        </p:nvSpPr>
        <p:spPr bwMode="auto">
          <a:xfrm>
            <a:off x="2065338" y="1760538"/>
            <a:ext cx="8423275" cy="3709987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3200" smtClean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晋、秦围郑，郑国危在旦夕之时，烛之武奉郑文公之命，只身前往秦国，说服秦君，免去一场战祸。</a:t>
            </a:r>
          </a:p>
        </p:txBody>
      </p:sp>
      <p:sp>
        <p:nvSpPr>
          <p:cNvPr id="78851" name="标题 1"/>
          <p:cNvSpPr txBox="1">
            <a:spLocks noGrp="1" noChangeArrowheads="1"/>
          </p:cNvSpPr>
          <p:nvPr>
            <p:ph type="title"/>
          </p:nvPr>
        </p:nvSpPr>
        <p:spPr>
          <a:xfrm>
            <a:off x="1898650" y="1444625"/>
            <a:ext cx="8393113" cy="865188"/>
          </a:xfrm>
        </p:spPr>
        <p:txBody>
          <a:bodyPr/>
          <a:lstStyle/>
          <a:p>
            <a:pPr eaLnBrk="1" hangingPunct="1"/>
            <a:r>
              <a:rPr lang="zh-CN" altLang="en-US" smtClean="0"/>
              <a:t>烛之武退秦师</a:t>
            </a:r>
          </a:p>
        </p:txBody>
      </p:sp>
    </p:spTree>
  </p:cSld>
  <p:clrMapOvr>
    <a:masterClrMapping/>
  </p:clrMapOvr>
  <p:transition spd="med"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570351" y="1657985"/>
            <a:ext cx="9593584" cy="3541395"/>
          </a:xfrm>
        </p:spPr>
        <p:txBody>
          <a:bodyPr>
            <a:normAutofit lnSpcReduction="10000"/>
          </a:bodyPr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晋侯、秦伯围郑，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以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其无礼于晋，且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贰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于楚也。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FFFFF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晋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军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函陵，秦军氾南。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</a:t>
            </a: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</a:rPr>
              <a:t>朗读并思考：</a:t>
            </a: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本段写了什么内容？</a:t>
            </a: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</p:spTree>
  </p:cSld>
  <p:clrMapOvr>
    <a:masterClrMapping/>
  </p:clrMapOvr>
  <p:transition spd="med"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495425" y="1443990"/>
            <a:ext cx="9593571" cy="3541395"/>
          </a:xfrm>
        </p:spPr>
        <p:txBody>
          <a:bodyPr/>
          <a:lstStyle/>
          <a:p>
            <a:pPr algn="ctr"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6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晋</a:t>
            </a:r>
            <a:r>
              <a:rPr lang="zh-CN" altLang="en-US" sz="3600" noProof="1">
                <a:solidFill>
                  <a:srgbClr val="FFFF00"/>
                </a:solidFill>
                <a:effectLst/>
                <a:cs typeface="宋体" panose="02010600030101010101" pitchFamily="2" charset="-122"/>
              </a:rPr>
              <a:t>侯</a:t>
            </a:r>
            <a:r>
              <a:rPr lang="zh-CN" altLang="en-US" sz="36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（晋文公）    秦</a:t>
            </a:r>
            <a:r>
              <a:rPr lang="zh-CN" altLang="en-US" sz="3600" noProof="1">
                <a:solidFill>
                  <a:srgbClr val="FFFF00"/>
                </a:solidFill>
                <a:effectLst/>
                <a:cs typeface="宋体" panose="02010600030101010101" pitchFamily="2" charset="-122"/>
              </a:rPr>
              <a:t>伯</a:t>
            </a:r>
            <a:r>
              <a:rPr lang="zh-CN" altLang="en-US" sz="36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（秦穆公）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     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  </a:t>
            </a: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</p:spTree>
  </p:cSld>
  <p:clrMapOvr>
    <a:masterClrMapping/>
  </p:clrMapOvr>
  <p:transition spd="med"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495425" y="1443990"/>
            <a:ext cx="9593571" cy="3541395"/>
          </a:xfrm>
        </p:spPr>
        <p:txBody>
          <a:bodyPr/>
          <a:lstStyle/>
          <a:p>
            <a:pPr algn="ctr"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6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晋</a:t>
            </a:r>
            <a:r>
              <a:rPr lang="zh-CN" altLang="en-US" sz="3600" noProof="1">
                <a:solidFill>
                  <a:srgbClr val="FFFF00"/>
                </a:solidFill>
                <a:effectLst/>
                <a:cs typeface="宋体" panose="02010600030101010101" pitchFamily="2" charset="-122"/>
              </a:rPr>
              <a:t>侯</a:t>
            </a:r>
            <a:r>
              <a:rPr lang="zh-CN" altLang="en-US" sz="36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（晋文公）    秦</a:t>
            </a:r>
            <a:r>
              <a:rPr lang="zh-CN" altLang="en-US" sz="3600" noProof="1">
                <a:solidFill>
                  <a:srgbClr val="FFFF00"/>
                </a:solidFill>
                <a:effectLst/>
                <a:cs typeface="宋体" panose="02010600030101010101" pitchFamily="2" charset="-122"/>
              </a:rPr>
              <a:t>伯</a:t>
            </a:r>
            <a:r>
              <a:rPr lang="zh-CN" altLang="en-US" sz="36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（秦穆公）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     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  </a:t>
            </a: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81923" name="文本框 7"/>
          <p:cNvSpPr txBox="1">
            <a:spLocks noChangeArrowheads="1"/>
          </p:cNvSpPr>
          <p:nvPr/>
        </p:nvSpPr>
        <p:spPr bwMode="auto">
          <a:xfrm>
            <a:off x="4124325" y="3444875"/>
            <a:ext cx="3840163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  <a:lvl2pPr marL="742950" indent="-28575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2pPr>
            <a:lvl3pPr marL="1143000" indent="-22860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3pPr>
            <a:lvl4pPr marL="1600200" indent="-22860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4pPr>
            <a:lvl5pPr marL="2057400" indent="-22860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9pPr>
          </a:lstStyle>
          <a:p>
            <a:pPr algn="ctr" eaLnBrk="1"/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公、侯、伯、子、男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799715" y="1993900"/>
            <a:ext cx="6963410" cy="3541395"/>
          </a:xfrm>
        </p:spPr>
        <p:txBody>
          <a:bodyPr/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以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其无礼于晋，且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贰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于楚也。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FFFFF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</a:t>
            </a: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3370263" y="3168650"/>
            <a:ext cx="892175" cy="520700"/>
          </a:xfrm>
          <a:prstGeom prst="wedgeRoundRectCallout">
            <a:avLst>
              <a:gd name="adj1" fmla="val -1293"/>
              <a:gd name="adj2" fmla="val -114338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因为</a:t>
            </a:r>
          </a:p>
        </p:txBody>
      </p:sp>
    </p:spTree>
  </p:cSld>
  <p:clrMapOvr>
    <a:masterClrMapping/>
  </p:clrMapOvr>
  <p:transition spd="med"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799715" y="1993900"/>
            <a:ext cx="6963410" cy="3541395"/>
          </a:xfrm>
        </p:spPr>
        <p:txBody>
          <a:bodyPr/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以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其无礼于晋，且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贰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于楚也。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FFFFF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</a:t>
            </a:r>
            <a:endParaRPr lang="zh-CN" altLang="en-US" sz="3200" noProof="1">
              <a:solidFill>
                <a:srgbClr val="FFFFFF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3370263" y="3168650"/>
            <a:ext cx="892175" cy="520700"/>
          </a:xfrm>
          <a:prstGeom prst="wedgeRoundRectCallout">
            <a:avLst>
              <a:gd name="adj1" fmla="val -1293"/>
              <a:gd name="adj2" fmla="val -114338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因为</a:t>
            </a:r>
          </a:p>
        </p:txBody>
      </p:sp>
      <p:sp>
        <p:nvSpPr>
          <p:cNvPr id="83972" name="文本框 99"/>
          <p:cNvSpPr txBox="1">
            <a:spLocks noChangeArrowheads="1"/>
          </p:cNvSpPr>
          <p:nvPr/>
        </p:nvSpPr>
        <p:spPr bwMode="auto">
          <a:xfrm>
            <a:off x="2146300" y="3952875"/>
            <a:ext cx="9291638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  <a:lvl2pPr marL="742950" indent="-28575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2pPr>
            <a:lvl3pPr marL="1143000" indent="-22860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3pPr>
            <a:lvl4pPr marL="1600200" indent="-22860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4pPr>
            <a:lvl5pPr marL="2057400" indent="-22860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9pPr>
          </a:lstStyle>
          <a:p>
            <a:pPr eaLnBrk="1"/>
            <a:r>
              <a:rPr lang="zh-CN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“郑文公亦不礼焉。”</a:t>
            </a:r>
            <a:r>
              <a:rPr lang="zh-CN" altLang="zh-CN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（《左传</a:t>
            </a:r>
            <a:r>
              <a:rPr lang="zh-CN" altLang="zh-CN" sz="2800">
                <a:solidFill>
                  <a:srgbClr val="FFFFFF"/>
                </a:solidFill>
                <a:ea typeface="黑体" panose="02010609060101010101" pitchFamily="49" charset="-122"/>
              </a:rPr>
              <a:t>·</a:t>
            </a:r>
            <a:r>
              <a:rPr lang="zh-CN" altLang="zh-CN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僖公二十三年》）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165860" y="1743710"/>
            <a:ext cx="9593580" cy="3541395"/>
          </a:xfrm>
        </p:spPr>
        <p:txBody>
          <a:bodyPr>
            <a:normAutofit fontScale="92500" lnSpcReduction="10000"/>
          </a:bodyPr>
          <a:lstStyle/>
          <a:p>
            <a:pPr algn="ctr" eaLnBrk="1" fontAlgn="auto" hangingPunct="1"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</a:t>
            </a:r>
            <a:r>
              <a:rPr lang="zh-CN" altLang="en-US" sz="3600" noProof="1">
                <a:solidFill>
                  <a:srgbClr val="FFFF00"/>
                </a:solidFill>
                <a:effectLst/>
              </a:rPr>
              <a:t>贰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algn="ctr" eaLnBrk="1" fontAlgn="auto" hangingPunct="1">
              <a:spcBef>
                <a:spcPct val="0"/>
              </a:spcBef>
              <a:defRPr/>
            </a:pP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 </a:t>
            </a:r>
            <a:r>
              <a:rPr lang="zh-CN" altLang="en-US" sz="28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①副，与“正”相对；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  ②辅佐，协助；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  ③重复，行为、现象重出，也指从属两主。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 </a:t>
            </a:r>
          </a:p>
          <a:p>
            <a:pPr algn="ctr" eaLnBrk="1" fontAlgn="auto" hangingPunct="1">
              <a:spcBef>
                <a:spcPct val="0"/>
              </a:spcBef>
              <a:defRPr/>
            </a:pPr>
            <a:endParaRPr lang="zh-CN" altLang="en-US" sz="2800" noProof="1">
              <a:effectLst/>
            </a:endParaRPr>
          </a:p>
        </p:txBody>
      </p:sp>
    </p:spTree>
  </p:cSld>
  <p:clrMapOvr>
    <a:masterClrMapping/>
  </p:clrMapOvr>
  <p:transition spd="med"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799715" y="1993900"/>
            <a:ext cx="6963410" cy="3541395"/>
          </a:xfrm>
        </p:spPr>
        <p:txBody>
          <a:bodyPr/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以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其无礼于晋，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且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贰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于楚也。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FFFFF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</a:t>
            </a: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3370263" y="3168650"/>
            <a:ext cx="892175" cy="520700"/>
          </a:xfrm>
          <a:prstGeom prst="wedgeRoundRectCallout">
            <a:avLst>
              <a:gd name="adj1" fmla="val -1293"/>
              <a:gd name="adj2" fmla="val -114338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因为</a:t>
            </a:r>
          </a:p>
        </p:txBody>
      </p:sp>
      <p:sp>
        <p:nvSpPr>
          <p:cNvPr id="2" name="对话气泡: 圆角矩形 9"/>
          <p:cNvSpPr/>
          <p:nvPr/>
        </p:nvSpPr>
        <p:spPr>
          <a:xfrm>
            <a:off x="6267450" y="3171825"/>
            <a:ext cx="1633538" cy="588963"/>
          </a:xfrm>
          <a:prstGeom prst="wedgeRoundRectCallout">
            <a:avLst>
              <a:gd name="adj1" fmla="val 5443"/>
              <a:gd name="adj2" fmla="val -113334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从属两主</a:t>
            </a:r>
          </a:p>
        </p:txBody>
      </p:sp>
    </p:spTree>
  </p:cSld>
  <p:clrMapOvr>
    <a:masterClrMapping/>
  </p:clrMapOvr>
  <p:transition spd="med"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643621" y="1795776"/>
            <a:ext cx="4905375" cy="1814834"/>
          </a:xfrm>
        </p:spPr>
        <p:txBody>
          <a:bodyPr/>
          <a:lstStyle/>
          <a:p>
            <a:pPr eaLnBrk="1" fontAlgn="auto" hangingPunct="1"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</a:t>
            </a: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晋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军</a:t>
            </a: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函陵，秦军氾南。</a:t>
            </a: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4227513" y="2971800"/>
            <a:ext cx="893762" cy="590550"/>
          </a:xfrm>
          <a:prstGeom prst="wedgeRoundRectCallout">
            <a:avLst>
              <a:gd name="adj1" fmla="val -1293"/>
              <a:gd name="adj2" fmla="val -114338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驻扎</a:t>
            </a:r>
          </a:p>
        </p:txBody>
      </p:sp>
    </p:spTree>
  </p:cSld>
  <p:clrMapOvr>
    <a:masterClrMapping/>
  </p:clrMapOvr>
  <p:transition spd="med"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4" name="标题 1"/>
          <p:cNvSpPr txBox="1">
            <a:spLocks noGrp="1" noChangeArrowheads="1"/>
          </p:cNvSpPr>
          <p:nvPr>
            <p:ph type="title"/>
          </p:nvPr>
        </p:nvSpPr>
        <p:spPr>
          <a:xfrm>
            <a:off x="1898650" y="1397000"/>
            <a:ext cx="8394700" cy="865188"/>
          </a:xfrm>
        </p:spPr>
        <p:txBody>
          <a:bodyPr/>
          <a:lstStyle/>
          <a:p>
            <a:pPr eaLnBrk="1" hangingPunct="1"/>
            <a:r>
              <a:rPr lang="zh-CN" altLang="en-US" smtClean="0"/>
              <a:t>《左传》</a:t>
            </a:r>
          </a:p>
        </p:txBody>
      </p:sp>
      <p:sp>
        <p:nvSpPr>
          <p:cNvPr id="75778" name="文本占位符 2"/>
          <p:cNvSpPr>
            <a:spLocks noGrp="1"/>
          </p:cNvSpPr>
          <p:nvPr>
            <p:ph idx="1" hasCustomPrompt="1"/>
          </p:nvPr>
        </p:nvSpPr>
        <p:spPr>
          <a:xfrm>
            <a:off x="2900363" y="1908175"/>
            <a:ext cx="7626350" cy="3709988"/>
          </a:xfrm>
        </p:spPr>
        <p:txBody>
          <a:bodyPr/>
          <a:lstStyle/>
          <a:p>
            <a:pPr marL="457200" indent="-457200" eaLnBrk="1" fontAlgn="auto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sym typeface="宋体" panose="02010600030101010101" pitchFamily="2" charset="-122"/>
              </a:rPr>
              <a:t>我国第一部叙事详尽的编年体史书</a:t>
            </a:r>
          </a:p>
          <a:p>
            <a:pPr marL="457200" indent="-457200" eaLnBrk="1" fontAlgn="auto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sym typeface="宋体" panose="02010600030101010101" pitchFamily="2" charset="-122"/>
              </a:rPr>
              <a:t>作者：春秋末期鲁国史官左丘明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3200" noProof="1">
              <a:solidFill>
                <a:srgbClr val="F9FBFA"/>
              </a:solidFill>
              <a:effectLst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806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0" t="14697"/>
          <a:stretch>
            <a:fillRect/>
          </a:stretch>
        </p:blipFill>
        <p:spPr bwMode="auto">
          <a:xfrm>
            <a:off x="2824163" y="1341438"/>
            <a:ext cx="6543675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570351" y="1657985"/>
            <a:ext cx="9593584" cy="3541395"/>
          </a:xfrm>
        </p:spPr>
        <p:txBody>
          <a:bodyPr>
            <a:normAutofit lnSpcReduction="10000"/>
          </a:bodyPr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晋侯、秦伯围郑，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以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其无礼于晋，且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贰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于楚也。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FFFFF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晋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军</a:t>
            </a:r>
            <a:r>
              <a:rPr lang="zh-CN" altLang="en-US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函陵，秦军氾南。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        </a:t>
            </a: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宋体" panose="02010600030101010101" pitchFamily="2" charset="-122"/>
              </a:rPr>
              <a:t>晋秦联合围郑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</p:spTree>
  </p:cSld>
  <p:clrMapOvr>
    <a:masterClrMapping/>
  </p:clrMapOvr>
  <p:transition spd="med"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570346" y="1657985"/>
            <a:ext cx="9593580" cy="4184015"/>
          </a:xfrm>
        </p:spPr>
        <p:txBody>
          <a:bodyPr>
            <a:normAutofit fontScale="97500" lnSpcReduction="10000"/>
          </a:bodyPr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佚之狐言于郑伯曰：“国危矣，若使烛之武见秦君，师必退。”公从之。辞曰：“臣之壮也，犹不如人；今老矣，无能为也已。”公曰：“吾不能早用子，今急而求子，是寡人之过也。然郑亡，子亦有不利焉。”许之。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 朗读并思考：</a:t>
            </a: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  <a:sym typeface="+mn-ea"/>
              </a:rPr>
              <a:t>本段写了什么内容？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</p:spTree>
  </p:cSld>
  <p:clrMapOvr>
    <a:masterClrMapping/>
  </p:clrMapOvr>
  <p:transition spd="med"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866265" y="1773554"/>
            <a:ext cx="8557260" cy="4049395"/>
          </a:xfrm>
        </p:spPr>
        <p:txBody>
          <a:bodyPr/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辞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曰：“臣之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壮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也，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犹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不如人；今老矣，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FFFFF"/>
              </a:solidFill>
              <a:effectLst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FF"/>
                </a:solidFill>
                <a:effectLst/>
              </a:rPr>
              <a:t>无能为也</a:t>
            </a:r>
            <a:r>
              <a:rPr lang="zh-CN" altLang="en-US" sz="3200" noProof="1">
                <a:solidFill>
                  <a:srgbClr val="FFFBF0"/>
                </a:solidFill>
                <a:effectLst/>
              </a:rPr>
              <a:t>已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。”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5183188" y="2624138"/>
            <a:ext cx="893762" cy="588962"/>
          </a:xfrm>
          <a:prstGeom prst="wedgeRoundRectCallout">
            <a:avLst>
              <a:gd name="adj1" fmla="val -1293"/>
              <a:gd name="adj2" fmla="val -114338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壮年</a:t>
            </a:r>
          </a:p>
        </p:txBody>
      </p:sp>
      <p:sp>
        <p:nvSpPr>
          <p:cNvPr id="2" name="对话气泡: 圆角矩形 9"/>
          <p:cNvSpPr/>
          <p:nvPr/>
        </p:nvSpPr>
        <p:spPr>
          <a:xfrm>
            <a:off x="6684963" y="2659063"/>
            <a:ext cx="892175" cy="520700"/>
          </a:xfrm>
          <a:prstGeom prst="wedgeRoundRectCallout">
            <a:avLst>
              <a:gd name="adj1" fmla="val -37005"/>
              <a:gd name="adj2" fmla="val -123135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尚且</a:t>
            </a:r>
            <a:endParaRPr lang="zh-CN" altLang="en-US" sz="2400" kern="0" noProof="1">
              <a:solidFill>
                <a:srgbClr val="FFFF00"/>
              </a:solidFill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对话气泡: 圆角矩形 9"/>
          <p:cNvSpPr/>
          <p:nvPr/>
        </p:nvSpPr>
        <p:spPr>
          <a:xfrm>
            <a:off x="2673350" y="2590800"/>
            <a:ext cx="893763" cy="588963"/>
          </a:xfrm>
          <a:prstGeom prst="wedgeRoundRectCallout">
            <a:avLst>
              <a:gd name="adj1" fmla="val -1865"/>
              <a:gd name="adj2" fmla="val -109433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推辞</a:t>
            </a:r>
          </a:p>
        </p:txBody>
      </p:sp>
    </p:spTree>
  </p:cSld>
  <p:clrMapOvr>
    <a:masterClrMapping/>
  </p:clrMapOvr>
  <p:transition spd="med"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570351" y="1657985"/>
            <a:ext cx="9593584" cy="4184015"/>
          </a:xfrm>
        </p:spPr>
        <p:txBody>
          <a:bodyPr/>
          <a:lstStyle/>
          <a:p>
            <a:pPr eaLnBrk="1" fontAlgn="auto" hangingPunct="1">
              <a:lnSpc>
                <a:spcPct val="20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公曰：“吾不能早用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子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，今急而求子，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是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寡人之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FFFFF"/>
              </a:solidFill>
              <a:effectLst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FF"/>
                </a:solidFill>
                <a:effectLst/>
              </a:rPr>
              <a:t>过也。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然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郑亡，子亦有不利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焉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。”许之。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 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5145088" y="2617788"/>
            <a:ext cx="3011487" cy="590550"/>
          </a:xfrm>
          <a:prstGeom prst="wedgeRoundRectCallout">
            <a:avLst>
              <a:gd name="adj1" fmla="val -11908"/>
              <a:gd name="adj2" fmla="val -98689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古代对男子的尊称</a:t>
            </a:r>
          </a:p>
        </p:txBody>
      </p:sp>
      <p:sp>
        <p:nvSpPr>
          <p:cNvPr id="2" name="对话气泡: 圆角矩形 9"/>
          <p:cNvSpPr/>
          <p:nvPr/>
        </p:nvSpPr>
        <p:spPr>
          <a:xfrm>
            <a:off x="9337675" y="2627313"/>
            <a:ext cx="495300" cy="581025"/>
          </a:xfrm>
          <a:prstGeom prst="wedgeRoundRectCallout">
            <a:avLst>
              <a:gd name="adj1" fmla="val -1293"/>
              <a:gd name="adj2" fmla="val -114338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这</a:t>
            </a:r>
          </a:p>
        </p:txBody>
      </p:sp>
      <p:sp>
        <p:nvSpPr>
          <p:cNvPr id="4" name="对话气泡: 圆角矩形 9"/>
          <p:cNvSpPr/>
          <p:nvPr/>
        </p:nvSpPr>
        <p:spPr>
          <a:xfrm>
            <a:off x="2640013" y="4127500"/>
            <a:ext cx="955675" cy="590550"/>
          </a:xfrm>
          <a:prstGeom prst="wedgeRoundRectCallout">
            <a:avLst>
              <a:gd name="adj1" fmla="val -1262"/>
              <a:gd name="adj2" fmla="val -101581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然而</a:t>
            </a:r>
          </a:p>
        </p:txBody>
      </p:sp>
      <p:sp>
        <p:nvSpPr>
          <p:cNvPr id="6" name="对话气泡: 圆角矩形 9"/>
          <p:cNvSpPr/>
          <p:nvPr/>
        </p:nvSpPr>
        <p:spPr>
          <a:xfrm>
            <a:off x="6440488" y="4125913"/>
            <a:ext cx="1279525" cy="588962"/>
          </a:xfrm>
          <a:prstGeom prst="wedgeRoundRectCallout">
            <a:avLst>
              <a:gd name="adj1" fmla="val -28635"/>
              <a:gd name="adj2" fmla="val -102345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语气词</a:t>
            </a:r>
          </a:p>
        </p:txBody>
      </p:sp>
    </p:spTree>
  </p:cSld>
  <p:clrMapOvr>
    <a:masterClrMapping/>
  </p:clrMapOvr>
  <p:transition spd="med"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570351" y="1657985"/>
            <a:ext cx="9593584" cy="4184015"/>
          </a:xfrm>
        </p:spPr>
        <p:txBody>
          <a:bodyPr/>
          <a:lstStyle/>
          <a:p>
            <a:pPr eaLnBrk="1" fontAlgn="auto" hangingPunct="1">
              <a:lnSpc>
                <a:spcPct val="20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公曰：“吾不能早用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子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，今急而求子，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是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寡人之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FFFFF"/>
              </a:solidFill>
              <a:effectLst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FF"/>
                </a:solidFill>
                <a:effectLst/>
              </a:rPr>
              <a:t>过也。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然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郑亡，子亦有不利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焉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。”许之。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 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5157788" y="2627313"/>
            <a:ext cx="3011487" cy="590550"/>
          </a:xfrm>
          <a:prstGeom prst="wedgeRoundRectCallout">
            <a:avLst>
              <a:gd name="adj1" fmla="val -12266"/>
              <a:gd name="adj2" fmla="val -101691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古代对男子的尊称</a:t>
            </a:r>
          </a:p>
        </p:txBody>
      </p:sp>
      <p:sp>
        <p:nvSpPr>
          <p:cNvPr id="2" name="对话气泡: 圆角矩形 9"/>
          <p:cNvSpPr/>
          <p:nvPr/>
        </p:nvSpPr>
        <p:spPr>
          <a:xfrm>
            <a:off x="9337675" y="2627313"/>
            <a:ext cx="495300" cy="581025"/>
          </a:xfrm>
          <a:prstGeom prst="wedgeRoundRectCallout">
            <a:avLst>
              <a:gd name="adj1" fmla="val -1293"/>
              <a:gd name="adj2" fmla="val -114338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这</a:t>
            </a:r>
          </a:p>
        </p:txBody>
      </p:sp>
      <p:sp>
        <p:nvSpPr>
          <p:cNvPr id="4" name="对话气泡: 圆角矩形 9"/>
          <p:cNvSpPr/>
          <p:nvPr/>
        </p:nvSpPr>
        <p:spPr>
          <a:xfrm>
            <a:off x="2640013" y="4125913"/>
            <a:ext cx="955675" cy="588962"/>
          </a:xfrm>
          <a:prstGeom prst="wedgeRoundRectCallout">
            <a:avLst>
              <a:gd name="adj1" fmla="val -598"/>
              <a:gd name="adj2" fmla="val -105549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然而</a:t>
            </a:r>
          </a:p>
        </p:txBody>
      </p:sp>
      <p:sp>
        <p:nvSpPr>
          <p:cNvPr id="6" name="对话气泡: 圆角矩形 9"/>
          <p:cNvSpPr/>
          <p:nvPr/>
        </p:nvSpPr>
        <p:spPr>
          <a:xfrm>
            <a:off x="6440488" y="4125913"/>
            <a:ext cx="1279525" cy="588962"/>
          </a:xfrm>
          <a:prstGeom prst="wedgeRoundRectCallout">
            <a:avLst>
              <a:gd name="adj1" fmla="val -30024"/>
              <a:gd name="adj2" fmla="val -101482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语气词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83075" y="4962525"/>
            <a:ext cx="3302000" cy="6556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50800" tIns="50800" rIns="50800" bIns="50800">
            <a:spAutoFit/>
          </a:bodyPr>
          <a:lstStyle/>
          <a:p>
            <a:pPr algn="ctr"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kern="0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烛之武临危受命</a:t>
            </a:r>
          </a:p>
        </p:txBody>
      </p:sp>
    </p:spTree>
  </p:cSld>
  <p:clrMapOvr>
    <a:masterClrMapping/>
  </p:clrMapOvr>
  <p:transition spd="med"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4210" name="内容占位符 2"/>
          <p:cNvSpPr txBox="1">
            <a:spLocks noGrp="1" noChangeArrowheads="1"/>
          </p:cNvSpPr>
          <p:nvPr>
            <p:ph idx="1"/>
          </p:nvPr>
        </p:nvSpPr>
        <p:spPr bwMode="auto">
          <a:xfrm>
            <a:off x="5087938" y="1012825"/>
            <a:ext cx="2846387" cy="16462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smtClean="0">
                <a:solidFill>
                  <a:srgbClr val="FFFFFF"/>
                </a:solidFill>
                <a:effectLst/>
              </a:rPr>
              <a:t>夜</a:t>
            </a:r>
            <a:r>
              <a:rPr lang="zh-CN" altLang="en-US" sz="4000" smtClean="0">
                <a:solidFill>
                  <a:srgbClr val="FFC000"/>
                </a:solidFill>
                <a:effectLst/>
              </a:rPr>
              <a:t>缒</a:t>
            </a:r>
            <a:r>
              <a:rPr lang="zh-CN" altLang="en-US" sz="4000" smtClean="0">
                <a:solidFill>
                  <a:srgbClr val="F9FBFA"/>
                </a:solidFill>
                <a:effectLst/>
              </a:rPr>
              <a:t>而出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59525" y="3038475"/>
            <a:ext cx="3744913" cy="9636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用绳子拴着人（或物）从上往下送</a:t>
            </a:r>
          </a:p>
        </p:txBody>
      </p:sp>
      <p:pic>
        <p:nvPicPr>
          <p:cNvPr id="9421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8975" y="2659063"/>
            <a:ext cx="1795463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541780" y="745490"/>
            <a:ext cx="9275445" cy="5366385"/>
          </a:xfrm>
        </p:spPr>
        <p:txBody>
          <a:bodyPr>
            <a:normAutofit fontScale="87500" lnSpcReduction="10000"/>
          </a:bodyPr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秦、晋围郑，郑既知亡矣。若亡郑而有益于君，敢以烦执事。越国以鄙远，君知其难也。焉用亡郑以陪邻？邻之厚，君之薄也。若舍郑以为东道主，行李之往来，共其乏困，君亦无所害。且君尝为晋君赐矣，许君焦、瑕，朝济而夕设版焉，君之所知也。夫晋，何厌之有？既东封郑，又欲肆其西封，若不阙秦，将焉取之？阙秦以利晋，唯君图之。</a:t>
            </a:r>
          </a:p>
          <a:p>
            <a:pPr eaLnBrk="1" fontAlgn="auto" hangingPunct="1">
              <a:lnSpc>
                <a:spcPct val="20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</a:t>
            </a:r>
            <a:r>
              <a:rPr lang="zh-CN" altLang="en-US" sz="35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朗读并关注：</a:t>
            </a:r>
            <a:r>
              <a:rPr lang="zh-CN" altLang="en-US" sz="3500" noProof="1">
                <a:solidFill>
                  <a:srgbClr val="F9FBFA"/>
                </a:solidFill>
                <a:effectLst/>
                <a:cs typeface="宋体" panose="02010600030101010101" pitchFamily="2" charset="-122"/>
                <a:sym typeface="+mn-ea"/>
              </a:rPr>
              <a:t>句与句间的连词、句首发语词</a:t>
            </a: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500" noProof="1">
              <a:effectLst/>
            </a:endParaRPr>
          </a:p>
        </p:txBody>
      </p:sp>
    </p:spTree>
  </p:cSld>
  <p:clrMapOvr>
    <a:masterClrMapping/>
  </p:clrMapOvr>
  <p:transition spd="med"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339211" y="934718"/>
            <a:ext cx="9403083" cy="5366378"/>
          </a:xfrm>
        </p:spPr>
        <p:txBody>
          <a:bodyPr>
            <a:normAutofit fontScale="87500" lnSpcReduction="20000"/>
          </a:bodyPr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秦、晋围郑，郑既知亡矣。</a:t>
            </a:r>
            <a:r>
              <a:rPr lang="zh-CN" altLang="en-US" sz="4000" noProof="1">
                <a:solidFill>
                  <a:srgbClr val="FFC000"/>
                </a:solidFill>
                <a:effectLst/>
              </a:rPr>
              <a:t>若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亡郑而有益于君，敢以烦执事。越国以鄙远，君知其难也。焉用亡郑以陪邻？邻之厚，君之薄也。</a:t>
            </a:r>
            <a:r>
              <a:rPr lang="zh-CN" altLang="en-US" sz="4000" noProof="1">
                <a:solidFill>
                  <a:srgbClr val="FFC000"/>
                </a:solidFill>
                <a:effectLst/>
              </a:rPr>
              <a:t>若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舍郑以为东道主，行李之往来，共其乏困，君亦无所害。</a:t>
            </a:r>
            <a:r>
              <a:rPr lang="zh-CN" altLang="en-US" sz="4000" noProof="1">
                <a:solidFill>
                  <a:srgbClr val="FFC000"/>
                </a:solidFill>
                <a:effectLst/>
              </a:rPr>
              <a:t>且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君尝为晋君赐矣，许君焦、瑕，朝济而夕设版焉，君之所知也。</a:t>
            </a:r>
            <a:r>
              <a:rPr lang="zh-CN" altLang="en-US" sz="4000" noProof="1">
                <a:solidFill>
                  <a:srgbClr val="FFC000"/>
                </a:solidFill>
                <a:effectLst/>
              </a:rPr>
              <a:t>夫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晋，何厌之有？既东封郑，又欲肆其西封，若不阙秦，将焉取之？阙秦以利晋，唯君图之。</a:t>
            </a:r>
          </a:p>
          <a:p>
            <a:pPr eaLnBrk="1" fontAlgn="auto" hangingPunct="1">
              <a:lnSpc>
                <a:spcPct val="20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</a:t>
            </a:r>
            <a:endParaRPr lang="zh-CN" altLang="en-US" sz="3500" noProof="1">
              <a:effectLst/>
            </a:endParaRPr>
          </a:p>
        </p:txBody>
      </p:sp>
    </p:spTree>
  </p:cSld>
  <p:clrMapOvr>
    <a:masterClrMapping/>
  </p:clrMapOvr>
  <p:transition spd="med"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866265" y="1773555"/>
            <a:ext cx="8557260" cy="4049395"/>
          </a:xfrm>
        </p:spPr>
        <p:txBody>
          <a:bodyPr>
            <a:normAutofit fontScale="92500" lnSpcReduction="10000"/>
          </a:bodyPr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</a:t>
            </a:r>
            <a:r>
              <a:rPr lang="zh-CN" altLang="en-US" sz="3200" noProof="1">
                <a:solidFill>
                  <a:srgbClr val="FFFFFF"/>
                </a:solidFill>
                <a:effectLst/>
                <a:sym typeface="+mn-ea"/>
              </a:rPr>
              <a:t>秦、晋围郑，郑</a:t>
            </a:r>
            <a:r>
              <a:rPr lang="zh-CN" altLang="en-US" sz="3200" noProof="1">
                <a:solidFill>
                  <a:srgbClr val="FFC000"/>
                </a:solidFill>
                <a:effectLst/>
                <a:sym typeface="+mn-ea"/>
              </a:rPr>
              <a:t>既</a:t>
            </a:r>
            <a:r>
              <a:rPr lang="zh-CN" altLang="en-US" sz="3200" noProof="1">
                <a:solidFill>
                  <a:srgbClr val="FFFFFF"/>
                </a:solidFill>
                <a:effectLst/>
                <a:sym typeface="+mn-ea"/>
              </a:rPr>
              <a:t>知亡矣。若亡郑而有益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FFFFF"/>
              </a:solidFill>
              <a:effectLst/>
              <a:sym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FF"/>
                </a:solidFill>
                <a:effectLst/>
                <a:sym typeface="+mn-ea"/>
              </a:rPr>
              <a:t>于君，</a:t>
            </a:r>
            <a:r>
              <a:rPr lang="zh-CN" altLang="en-US" sz="3200" noProof="1">
                <a:solidFill>
                  <a:srgbClr val="FFC000"/>
                </a:solidFill>
                <a:effectLst/>
                <a:sym typeface="+mn-ea"/>
              </a:rPr>
              <a:t>敢</a:t>
            </a:r>
            <a:r>
              <a:rPr lang="zh-CN" altLang="en-US" sz="3200" noProof="1">
                <a:solidFill>
                  <a:srgbClr val="FFFFFF"/>
                </a:solidFill>
                <a:effectLst/>
                <a:sym typeface="+mn-ea"/>
              </a:rPr>
              <a:t>以烦执事。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FFFFF"/>
              </a:solidFill>
              <a:effectLst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5519738" y="2462213"/>
            <a:ext cx="892175" cy="588962"/>
          </a:xfrm>
          <a:prstGeom prst="wedgeRoundRectCallout">
            <a:avLst>
              <a:gd name="adj1" fmla="val 0"/>
              <a:gd name="adj2" fmla="val -99649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已经</a:t>
            </a:r>
          </a:p>
        </p:txBody>
      </p:sp>
      <p:sp>
        <p:nvSpPr>
          <p:cNvPr id="4" name="对话气泡: 圆角矩形 9"/>
          <p:cNvSpPr/>
          <p:nvPr/>
        </p:nvSpPr>
        <p:spPr>
          <a:xfrm>
            <a:off x="2608263" y="3832225"/>
            <a:ext cx="1797050" cy="1066800"/>
          </a:xfrm>
          <a:prstGeom prst="wedgeRoundRectCallout">
            <a:avLst>
              <a:gd name="adj1" fmla="val -8883"/>
              <a:gd name="adj2" fmla="val -88713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自言冒昧的谦辞</a:t>
            </a:r>
          </a:p>
        </p:txBody>
      </p:sp>
    </p:spTree>
  </p:cSld>
  <p:clrMapOvr>
    <a:masterClrMapping/>
  </p:clrMapOvr>
  <p:transition spd="med"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8" name="标题 1"/>
          <p:cNvSpPr txBox="1">
            <a:spLocks noGrp="1" noChangeArrowheads="1"/>
          </p:cNvSpPr>
          <p:nvPr>
            <p:ph type="title"/>
          </p:nvPr>
        </p:nvSpPr>
        <p:spPr>
          <a:xfrm>
            <a:off x="1898650" y="1397000"/>
            <a:ext cx="8394700" cy="865188"/>
          </a:xfrm>
        </p:spPr>
        <p:txBody>
          <a:bodyPr/>
          <a:lstStyle/>
          <a:p>
            <a:pPr eaLnBrk="1" hangingPunct="1"/>
            <a:r>
              <a:rPr lang="zh-CN" altLang="en-US" smtClean="0"/>
              <a:t>《左传》</a:t>
            </a:r>
          </a:p>
        </p:txBody>
      </p:sp>
      <p:sp>
        <p:nvSpPr>
          <p:cNvPr id="70659" name="文本占位符 2"/>
          <p:cNvSpPr txBox="1">
            <a:spLocks noGrp="1" noChangeArrowheads="1"/>
          </p:cNvSpPr>
          <p:nvPr>
            <p:ph type="body" idx="4294967295"/>
          </p:nvPr>
        </p:nvSpPr>
        <p:spPr bwMode="auto">
          <a:xfrm>
            <a:off x="1898650" y="2027238"/>
            <a:ext cx="8755063" cy="3709987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春秋三传：</a:t>
            </a:r>
            <a:r>
              <a:rPr lang="en-US" altLang="zh-CN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《左传》《公羊传》《谷梁传》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   描写战争、记述辞令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3200" smtClean="0">
              <a:solidFill>
                <a:srgbClr val="F9FBFA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738751" y="1464944"/>
            <a:ext cx="6326509" cy="4309746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</a:t>
            </a:r>
            <a:r>
              <a:rPr lang="en-US" altLang="zh-CN" sz="3200" noProof="1">
                <a:solidFill>
                  <a:srgbClr val="FFFFFF"/>
                </a:solidFill>
                <a:effectLst/>
                <a:cs typeface="宋体" panose="02010600030101010101" pitchFamily="2" charset="-122"/>
              </a:rPr>
              <a:t> </a:t>
            </a:r>
            <a:r>
              <a:rPr lang="zh-CN" altLang="en-US" sz="3200" noProof="1">
                <a:solidFill>
                  <a:srgbClr val="FFFFFF"/>
                </a:solidFill>
                <a:effectLst/>
                <a:sym typeface="+mn-ea"/>
              </a:rPr>
              <a:t>越国以</a:t>
            </a:r>
            <a:r>
              <a:rPr lang="zh-CN" altLang="en-US" sz="3200" noProof="1">
                <a:solidFill>
                  <a:srgbClr val="FFC000"/>
                </a:solidFill>
                <a:effectLst/>
                <a:sym typeface="+mn-ea"/>
              </a:rPr>
              <a:t>鄙 远</a:t>
            </a:r>
            <a:r>
              <a:rPr lang="zh-CN" altLang="en-US" sz="3200" noProof="1">
                <a:solidFill>
                  <a:srgbClr val="FFFFFF"/>
                </a:solidFill>
                <a:effectLst/>
                <a:sym typeface="+mn-ea"/>
              </a:rPr>
              <a:t>，君知其难也。</a:t>
            </a:r>
            <a:endParaRPr lang="zh-CN" altLang="en-US" sz="3200" noProof="1">
              <a:solidFill>
                <a:srgbClr val="FFFFFF"/>
              </a:solidFill>
              <a:effectLst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</a:t>
            </a: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5" name="对话气泡: 圆角矩形 9"/>
          <p:cNvSpPr/>
          <p:nvPr/>
        </p:nvSpPr>
        <p:spPr>
          <a:xfrm>
            <a:off x="5697538" y="1858963"/>
            <a:ext cx="3084512" cy="590550"/>
          </a:xfrm>
          <a:prstGeom prst="wedgeRoundRectCallout">
            <a:avLst>
              <a:gd name="adj1" fmla="val -39473"/>
              <a:gd name="adj2" fmla="val 99114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指（远方的）郑国</a:t>
            </a:r>
          </a:p>
        </p:txBody>
      </p:sp>
      <p:grpSp>
        <p:nvGrpSpPr>
          <p:cNvPr id="98308" name="组合 1"/>
          <p:cNvGrpSpPr/>
          <p:nvPr/>
        </p:nvGrpSpPr>
        <p:grpSpPr>
          <a:xfrm>
            <a:off x="3278188" y="3224213"/>
            <a:ext cx="2717800" cy="631825"/>
            <a:chOff x="5163" y="5078"/>
            <a:chExt cx="4280" cy="994"/>
          </a:xfrm>
        </p:grpSpPr>
        <p:sp>
          <p:nvSpPr>
            <p:cNvPr id="10" name="对话气泡: 圆角矩形 9"/>
            <p:cNvSpPr/>
            <p:nvPr/>
          </p:nvSpPr>
          <p:spPr>
            <a:xfrm>
              <a:off x="5163" y="5078"/>
              <a:ext cx="4280" cy="994"/>
            </a:xfrm>
            <a:prstGeom prst="wedgeRoundRectCallout">
              <a:avLst>
                <a:gd name="adj1" fmla="val 21058"/>
                <a:gd name="adj2" fmla="val -83507"/>
                <a:gd name="adj3" fmla="val 16667"/>
              </a:avLst>
            </a:prstGeom>
            <a:blipFill rotWithShape="1">
              <a:blip r:embed="rId2"/>
              <a:tile tx="0" ty="0" sx="100000" sy="100000" flip="none" algn="tl"/>
            </a:blip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lIns="50800" tIns="50800" rIns="50800" bIns="50800" anchor="ctr">
              <a:spAutoFit/>
            </a:bodyPr>
            <a:lstStyle/>
            <a:p>
              <a:pPr eaLnBrk="1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kern="0" noProof="1">
                  <a:solidFill>
                    <a:srgbClr val="FFFF00"/>
                  </a:solidFill>
                  <a:latin typeface="+mn-lt"/>
                  <a:ea typeface="+mn-ea"/>
                  <a:cs typeface="+mn-cs"/>
                  <a:sym typeface="Helvetica Neue"/>
                </a:rPr>
                <a:t>把</a:t>
              </a:r>
              <a:r>
                <a:rPr lang="en-US" altLang="zh-CN" sz="2800" kern="0" noProof="1">
                  <a:solidFill>
                    <a:srgbClr val="FFFF00"/>
                  </a:solidFill>
                  <a:latin typeface="+mn-lt"/>
                  <a:ea typeface="+mn-ea"/>
                  <a:cs typeface="+mn-cs"/>
                  <a:sym typeface="Helvetica Neue"/>
                </a:rPr>
                <a:t>       </a:t>
              </a:r>
              <a:r>
                <a:rPr lang="zh-CN" altLang="en-US" sz="2800" kern="0" noProof="1">
                  <a:solidFill>
                    <a:srgbClr val="FFFF00"/>
                  </a:solidFill>
                  <a:latin typeface="+mn-lt"/>
                  <a:ea typeface="+mn-ea"/>
                  <a:cs typeface="+mn-cs"/>
                  <a:sym typeface="Helvetica Neue"/>
                </a:rPr>
                <a:t>当作边邑</a:t>
              </a:r>
            </a:p>
          </p:txBody>
        </p:sp>
        <p:pic>
          <p:nvPicPr>
            <p:cNvPr id="98310" name="图片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57" y="5440"/>
              <a:ext cx="992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9330" name="组合 10"/>
          <p:cNvGrpSpPr/>
          <p:nvPr/>
        </p:nvGrpSpPr>
        <p:grpSpPr>
          <a:xfrm>
            <a:off x="2968625" y="1344613"/>
            <a:ext cx="6521450" cy="3602037"/>
            <a:chOff x="4675" y="2118"/>
            <a:chExt cx="10270" cy="5672"/>
          </a:xfrm>
        </p:grpSpPr>
        <p:grpSp>
          <p:nvGrpSpPr>
            <p:cNvPr id="99331" name="组合 2"/>
            <p:cNvGrpSpPr/>
            <p:nvPr/>
          </p:nvGrpSpPr>
          <p:grpSpPr>
            <a:xfrm>
              <a:off x="4675" y="2117"/>
              <a:ext cx="10270" cy="5672"/>
              <a:chOff x="4675" y="2117"/>
              <a:chExt cx="10270" cy="5672"/>
            </a:xfrm>
          </p:grpSpPr>
          <p:pic>
            <p:nvPicPr>
              <p:cNvPr id="99333" name="图片 5"/>
              <p:cNvPicPr>
                <a:picLocks noChangeAspect="1" noChangeArrowheads="1"/>
              </p:cNvPicPr>
              <p:nvPr>
                <p:custDataLst>
                  <p:tags r:id="rId3"/>
                </p:custDataLst>
              </p:nvPr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990" r="45773" b="33492"/>
              <a:stretch>
                <a:fillRect/>
              </a:stretch>
            </p:blipFill>
            <p:spPr bwMode="auto">
              <a:xfrm>
                <a:off x="4675" y="2117"/>
                <a:ext cx="10081" cy="56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" name="文本框 1"/>
              <p:cNvSpPr txBox="1"/>
              <p:nvPr/>
            </p:nvSpPr>
            <p:spPr>
              <a:xfrm>
                <a:off x="5750" y="3960"/>
                <a:ext cx="1960" cy="935"/>
              </a:xfrm>
              <a:prstGeom prst="rect">
                <a:avLst/>
              </a:prstGeom>
              <a:solidFill>
                <a:srgbClr val="FFFCC9"/>
              </a:solidFill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lIns="50800" tIns="50800" rIns="50800" bIns="50800" anchor="ctr">
                <a:spAutoFit/>
              </a:bodyPr>
              <a:lstStyle/>
              <a:p>
                <a:pPr algn="ctr" eaLnBrk="1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3200" noProof="1">
                    <a:solidFill>
                      <a:srgbClr val="EDEDE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  </a:t>
                </a: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3540" y="6635"/>
                <a:ext cx="600" cy="740"/>
              </a:xfrm>
              <a:prstGeom prst="rect">
                <a:avLst/>
              </a:prstGeom>
              <a:solidFill>
                <a:srgbClr val="B7A0B0"/>
              </a:solidFill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lIns="50800" tIns="50800" rIns="50800" bIns="50800" anchor="ctr">
                <a:spAutoFit/>
              </a:bodyPr>
              <a:lstStyle/>
              <a:p>
                <a:pPr algn="ctr" eaLnBrk="1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400" noProof="1">
                    <a:solidFill>
                      <a:srgbClr val="EDEDE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3420" y="4618"/>
                <a:ext cx="573" cy="742"/>
              </a:xfrm>
              <a:prstGeom prst="rect">
                <a:avLst/>
              </a:prstGeom>
              <a:solidFill>
                <a:srgbClr val="F4FB99"/>
              </a:solidFill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lIns="50800" tIns="50800" rIns="50800" bIns="50800" anchor="ctr">
                <a:spAutoFit/>
              </a:bodyPr>
              <a:lstStyle/>
              <a:p>
                <a:pPr algn="ctr" eaLnBrk="1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400" noProof="1">
                    <a:solidFill>
                      <a:srgbClr val="EDEDE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3245" y="5020"/>
                <a:ext cx="325" cy="335"/>
              </a:xfrm>
              <a:prstGeom prst="rect">
                <a:avLst/>
              </a:prstGeom>
              <a:solidFill>
                <a:srgbClr val="FEFD99"/>
              </a:solidFill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lIns="50800" tIns="50800" rIns="50800" bIns="50800" anchor="ctr">
                <a:spAutoFit/>
              </a:bodyPr>
              <a:lstStyle/>
              <a:p>
                <a:pPr algn="ctr" eaLnBrk="1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900" noProof="1">
                  <a:solidFill>
                    <a:srgbClr val="EDEDE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7725" y="3580"/>
                <a:ext cx="7220" cy="3685"/>
              </a:xfrm>
              <a:custGeom>
                <a:gdLst>
                  <a:gd name="connisteX0" fmla="*/ 4076065 w 5093405"/>
                  <a:gd name="connsiteY0" fmla="*/ 1783444 h 2617975"/>
                  <a:gd name="connisteX1" fmla="*/ 4061460 w 5093405"/>
                  <a:gd name="connsiteY1" fmla="*/ 1856469 h 2617975"/>
                  <a:gd name="connisteX2" fmla="*/ 4054475 w 5093405"/>
                  <a:gd name="connsiteY2" fmla="*/ 1922509 h 2617975"/>
                  <a:gd name="connisteX3" fmla="*/ 4046855 w 5093405"/>
                  <a:gd name="connsiteY3" fmla="*/ 1987914 h 2617975"/>
                  <a:gd name="connisteX4" fmla="*/ 3996055 w 5093405"/>
                  <a:gd name="connsiteY4" fmla="*/ 2060939 h 2617975"/>
                  <a:gd name="connisteX5" fmla="*/ 3937635 w 5093405"/>
                  <a:gd name="connsiteY5" fmla="*/ 2126979 h 2617975"/>
                  <a:gd name="connisteX6" fmla="*/ 3856990 w 5093405"/>
                  <a:gd name="connsiteY6" fmla="*/ 2200004 h 2617975"/>
                  <a:gd name="connisteX7" fmla="*/ 3783965 w 5093405"/>
                  <a:gd name="connsiteY7" fmla="*/ 2207624 h 2617975"/>
                  <a:gd name="connisteX8" fmla="*/ 3717925 w 5093405"/>
                  <a:gd name="connsiteY8" fmla="*/ 2207624 h 2617975"/>
                  <a:gd name="connisteX9" fmla="*/ 3644900 w 5093405"/>
                  <a:gd name="connsiteY9" fmla="*/ 2200004 h 2617975"/>
                  <a:gd name="connisteX10" fmla="*/ 3579495 w 5093405"/>
                  <a:gd name="connsiteY10" fmla="*/ 2170794 h 2617975"/>
                  <a:gd name="connisteX11" fmla="*/ 3506470 w 5093405"/>
                  <a:gd name="connsiteY11" fmla="*/ 2141584 h 2617975"/>
                  <a:gd name="connisteX12" fmla="*/ 3440430 w 5093405"/>
                  <a:gd name="connsiteY12" fmla="*/ 2141584 h 2617975"/>
                  <a:gd name="connisteX13" fmla="*/ 3375025 w 5093405"/>
                  <a:gd name="connsiteY13" fmla="*/ 2126979 h 2617975"/>
                  <a:gd name="connisteX14" fmla="*/ 3294380 w 5093405"/>
                  <a:gd name="connsiteY14" fmla="*/ 2148569 h 2617975"/>
                  <a:gd name="connisteX15" fmla="*/ 3228975 w 5093405"/>
                  <a:gd name="connsiteY15" fmla="*/ 2207624 h 2617975"/>
                  <a:gd name="connisteX16" fmla="*/ 3155950 w 5093405"/>
                  <a:gd name="connsiteY16" fmla="*/ 2222229 h 2617975"/>
                  <a:gd name="connisteX17" fmla="*/ 3082925 w 5093405"/>
                  <a:gd name="connsiteY17" fmla="*/ 2251439 h 2617975"/>
                  <a:gd name="connisteX18" fmla="*/ 3016885 w 5093405"/>
                  <a:gd name="connsiteY18" fmla="*/ 2266044 h 2617975"/>
                  <a:gd name="connisteX19" fmla="*/ 2907030 w 5093405"/>
                  <a:gd name="connsiteY19" fmla="*/ 2280649 h 2617975"/>
                  <a:gd name="connisteX20" fmla="*/ 2834005 w 5093405"/>
                  <a:gd name="connsiteY20" fmla="*/ 2287634 h 2617975"/>
                  <a:gd name="connisteX21" fmla="*/ 2768600 w 5093405"/>
                  <a:gd name="connsiteY21" fmla="*/ 2287634 h 2617975"/>
                  <a:gd name="connisteX22" fmla="*/ 2695575 w 5093405"/>
                  <a:gd name="connsiteY22" fmla="*/ 2273029 h 2617975"/>
                  <a:gd name="connisteX23" fmla="*/ 2629535 w 5093405"/>
                  <a:gd name="connsiteY23" fmla="*/ 2236834 h 2617975"/>
                  <a:gd name="connisteX24" fmla="*/ 2564130 w 5093405"/>
                  <a:gd name="connsiteY24" fmla="*/ 2193019 h 2617975"/>
                  <a:gd name="connisteX25" fmla="*/ 2476500 w 5093405"/>
                  <a:gd name="connsiteY25" fmla="*/ 2177779 h 2617975"/>
                  <a:gd name="connisteX26" fmla="*/ 2403475 w 5093405"/>
                  <a:gd name="connsiteY26" fmla="*/ 2177779 h 2617975"/>
                  <a:gd name="connisteX27" fmla="*/ 2337435 w 5093405"/>
                  <a:gd name="connsiteY27" fmla="*/ 2170794 h 2617975"/>
                  <a:gd name="connisteX28" fmla="*/ 2264410 w 5093405"/>
                  <a:gd name="connsiteY28" fmla="*/ 2133964 h 2617975"/>
                  <a:gd name="connisteX29" fmla="*/ 2191385 w 5093405"/>
                  <a:gd name="connsiteY29" fmla="*/ 2126979 h 2617975"/>
                  <a:gd name="connisteX30" fmla="*/ 2125980 w 5093405"/>
                  <a:gd name="connsiteY30" fmla="*/ 2163174 h 2617975"/>
                  <a:gd name="connisteX31" fmla="*/ 2059940 w 5093405"/>
                  <a:gd name="connsiteY31" fmla="*/ 2177779 h 2617975"/>
                  <a:gd name="connisteX32" fmla="*/ 1993900 w 5093405"/>
                  <a:gd name="connsiteY32" fmla="*/ 2229214 h 2617975"/>
                  <a:gd name="connisteX33" fmla="*/ 1913890 w 5093405"/>
                  <a:gd name="connsiteY33" fmla="*/ 2243819 h 2617975"/>
                  <a:gd name="connisteX34" fmla="*/ 1847850 w 5093405"/>
                  <a:gd name="connsiteY34" fmla="*/ 2243819 h 2617975"/>
                  <a:gd name="connisteX35" fmla="*/ 1782445 w 5093405"/>
                  <a:gd name="connsiteY35" fmla="*/ 2243819 h 2617975"/>
                  <a:gd name="connisteX36" fmla="*/ 1716405 w 5093405"/>
                  <a:gd name="connsiteY36" fmla="*/ 2243819 h 2617975"/>
                  <a:gd name="connisteX37" fmla="*/ 1651000 w 5093405"/>
                  <a:gd name="connsiteY37" fmla="*/ 2287634 h 2617975"/>
                  <a:gd name="connisteX38" fmla="*/ 1577975 w 5093405"/>
                  <a:gd name="connsiteY38" fmla="*/ 2302239 h 2617975"/>
                  <a:gd name="connisteX39" fmla="*/ 1497330 w 5093405"/>
                  <a:gd name="connsiteY39" fmla="*/ 2316844 h 2617975"/>
                  <a:gd name="connisteX40" fmla="*/ 1424305 w 5093405"/>
                  <a:gd name="connsiteY40" fmla="*/ 2324464 h 2617975"/>
                  <a:gd name="connisteX41" fmla="*/ 1358900 w 5093405"/>
                  <a:gd name="connsiteY41" fmla="*/ 2324464 h 2617975"/>
                  <a:gd name="connisteX42" fmla="*/ 1292860 w 5093405"/>
                  <a:gd name="connsiteY42" fmla="*/ 2324464 h 2617975"/>
                  <a:gd name="connisteX43" fmla="*/ 1227455 w 5093405"/>
                  <a:gd name="connsiteY43" fmla="*/ 2324464 h 2617975"/>
                  <a:gd name="connisteX44" fmla="*/ 1161415 w 5093405"/>
                  <a:gd name="connsiteY44" fmla="*/ 2316844 h 2617975"/>
                  <a:gd name="connisteX45" fmla="*/ 1022350 w 5093405"/>
                  <a:gd name="connsiteY45" fmla="*/ 2302239 h 2617975"/>
                  <a:gd name="connisteX46" fmla="*/ 942340 w 5093405"/>
                  <a:gd name="connsiteY46" fmla="*/ 2302239 h 2617975"/>
                  <a:gd name="connisteX47" fmla="*/ 869315 w 5093405"/>
                  <a:gd name="connsiteY47" fmla="*/ 2316844 h 2617975"/>
                  <a:gd name="connisteX48" fmla="*/ 803275 w 5093405"/>
                  <a:gd name="connsiteY48" fmla="*/ 2331449 h 2617975"/>
                  <a:gd name="connisteX49" fmla="*/ 737870 w 5093405"/>
                  <a:gd name="connsiteY49" fmla="*/ 2353674 h 2617975"/>
                  <a:gd name="connisteX50" fmla="*/ 657225 w 5093405"/>
                  <a:gd name="connsiteY50" fmla="*/ 2360659 h 2617975"/>
                  <a:gd name="connisteX51" fmla="*/ 584200 w 5093405"/>
                  <a:gd name="connsiteY51" fmla="*/ 2368279 h 2617975"/>
                  <a:gd name="connisteX52" fmla="*/ 504190 w 5093405"/>
                  <a:gd name="connsiteY52" fmla="*/ 2382884 h 2617975"/>
                  <a:gd name="connisteX53" fmla="*/ 438150 w 5093405"/>
                  <a:gd name="connsiteY53" fmla="*/ 2397489 h 2617975"/>
                  <a:gd name="connisteX54" fmla="*/ 365125 w 5093405"/>
                  <a:gd name="connsiteY54" fmla="*/ 2412094 h 2617975"/>
                  <a:gd name="connisteX55" fmla="*/ 285115 w 5093405"/>
                  <a:gd name="connsiteY55" fmla="*/ 2426699 h 2617975"/>
                  <a:gd name="connisteX56" fmla="*/ 219075 w 5093405"/>
                  <a:gd name="connsiteY56" fmla="*/ 2433684 h 2617975"/>
                  <a:gd name="connisteX57" fmla="*/ 138430 w 5093405"/>
                  <a:gd name="connsiteY57" fmla="*/ 2441304 h 2617975"/>
                  <a:gd name="connisteX58" fmla="*/ 73025 w 5093405"/>
                  <a:gd name="connsiteY58" fmla="*/ 2462894 h 2617975"/>
                  <a:gd name="connisteX59" fmla="*/ 0 w 5093405"/>
                  <a:gd name="connsiteY59" fmla="*/ 2485119 h 2617975"/>
                  <a:gd name="connisteX60" fmla="*/ 73025 w 5093405"/>
                  <a:gd name="connsiteY60" fmla="*/ 2535919 h 2617975"/>
                  <a:gd name="connisteX61" fmla="*/ 138430 w 5093405"/>
                  <a:gd name="connsiteY61" fmla="*/ 2535919 h 2617975"/>
                  <a:gd name="connisteX62" fmla="*/ 204470 w 5093405"/>
                  <a:gd name="connsiteY62" fmla="*/ 2535919 h 2617975"/>
                  <a:gd name="connisteX63" fmla="*/ 270510 w 5093405"/>
                  <a:gd name="connsiteY63" fmla="*/ 2535919 h 2617975"/>
                  <a:gd name="connisteX64" fmla="*/ 335915 w 5093405"/>
                  <a:gd name="connsiteY64" fmla="*/ 2535919 h 2617975"/>
                  <a:gd name="connisteX65" fmla="*/ 401955 w 5093405"/>
                  <a:gd name="connsiteY65" fmla="*/ 2535919 h 2617975"/>
                  <a:gd name="connisteX66" fmla="*/ 474980 w 5093405"/>
                  <a:gd name="connsiteY66" fmla="*/ 2535919 h 2617975"/>
                  <a:gd name="connisteX67" fmla="*/ 540385 w 5093405"/>
                  <a:gd name="connsiteY67" fmla="*/ 2535919 h 2617975"/>
                  <a:gd name="connisteX68" fmla="*/ 613410 w 5093405"/>
                  <a:gd name="connsiteY68" fmla="*/ 2528934 h 2617975"/>
                  <a:gd name="connisteX69" fmla="*/ 679450 w 5093405"/>
                  <a:gd name="connsiteY69" fmla="*/ 2528934 h 2617975"/>
                  <a:gd name="connisteX70" fmla="*/ 759460 w 5093405"/>
                  <a:gd name="connsiteY70" fmla="*/ 2521314 h 2617975"/>
                  <a:gd name="connisteX71" fmla="*/ 825500 w 5093405"/>
                  <a:gd name="connsiteY71" fmla="*/ 2506709 h 2617975"/>
                  <a:gd name="connisteX72" fmla="*/ 890905 w 5093405"/>
                  <a:gd name="connsiteY72" fmla="*/ 2506709 h 2617975"/>
                  <a:gd name="connisteX73" fmla="*/ 956945 w 5093405"/>
                  <a:gd name="connsiteY73" fmla="*/ 2506709 h 2617975"/>
                  <a:gd name="connisteX74" fmla="*/ 1022350 w 5093405"/>
                  <a:gd name="connsiteY74" fmla="*/ 2506709 h 2617975"/>
                  <a:gd name="connisteX75" fmla="*/ 1096010 w 5093405"/>
                  <a:gd name="connsiteY75" fmla="*/ 2506709 h 2617975"/>
                  <a:gd name="connisteX76" fmla="*/ 1161415 w 5093405"/>
                  <a:gd name="connsiteY76" fmla="*/ 2506709 h 2617975"/>
                  <a:gd name="connisteX77" fmla="*/ 1234440 w 5093405"/>
                  <a:gd name="connsiteY77" fmla="*/ 2506709 h 2617975"/>
                  <a:gd name="connisteX78" fmla="*/ 1300480 w 5093405"/>
                  <a:gd name="connsiteY78" fmla="*/ 2506709 h 2617975"/>
                  <a:gd name="connisteX79" fmla="*/ 1380490 w 5093405"/>
                  <a:gd name="connsiteY79" fmla="*/ 2506709 h 2617975"/>
                  <a:gd name="connisteX80" fmla="*/ 1446530 w 5093405"/>
                  <a:gd name="connsiteY80" fmla="*/ 2506709 h 2617975"/>
                  <a:gd name="connisteX81" fmla="*/ 1511935 w 5093405"/>
                  <a:gd name="connsiteY81" fmla="*/ 2506709 h 2617975"/>
                  <a:gd name="connisteX82" fmla="*/ 1592580 w 5093405"/>
                  <a:gd name="connsiteY82" fmla="*/ 2514329 h 2617975"/>
                  <a:gd name="connisteX83" fmla="*/ 1657985 w 5093405"/>
                  <a:gd name="connsiteY83" fmla="*/ 2528934 h 2617975"/>
                  <a:gd name="connisteX84" fmla="*/ 1738630 w 5093405"/>
                  <a:gd name="connsiteY84" fmla="*/ 2550524 h 2617975"/>
                  <a:gd name="connisteX85" fmla="*/ 1804035 w 5093405"/>
                  <a:gd name="connsiteY85" fmla="*/ 2558144 h 2617975"/>
                  <a:gd name="connisteX86" fmla="*/ 1870075 w 5093405"/>
                  <a:gd name="connsiteY86" fmla="*/ 2565129 h 2617975"/>
                  <a:gd name="connisteX87" fmla="*/ 1935480 w 5093405"/>
                  <a:gd name="connsiteY87" fmla="*/ 2565129 h 2617975"/>
                  <a:gd name="connisteX88" fmla="*/ 2001520 w 5093405"/>
                  <a:gd name="connsiteY88" fmla="*/ 2579734 h 2617975"/>
                  <a:gd name="connisteX89" fmla="*/ 2089150 w 5093405"/>
                  <a:gd name="connsiteY89" fmla="*/ 2579734 h 2617975"/>
                  <a:gd name="connisteX90" fmla="*/ 2155190 w 5093405"/>
                  <a:gd name="connsiteY90" fmla="*/ 2579734 h 2617975"/>
                  <a:gd name="connisteX91" fmla="*/ 2228215 w 5093405"/>
                  <a:gd name="connsiteY91" fmla="*/ 2579734 h 2617975"/>
                  <a:gd name="connisteX92" fmla="*/ 2293620 w 5093405"/>
                  <a:gd name="connsiteY92" fmla="*/ 2572749 h 2617975"/>
                  <a:gd name="connisteX93" fmla="*/ 2366645 w 5093405"/>
                  <a:gd name="connsiteY93" fmla="*/ 2558144 h 2617975"/>
                  <a:gd name="connisteX94" fmla="*/ 2439670 w 5093405"/>
                  <a:gd name="connsiteY94" fmla="*/ 2558144 h 2617975"/>
                  <a:gd name="connisteX95" fmla="*/ 2505710 w 5093405"/>
                  <a:gd name="connsiteY95" fmla="*/ 2558144 h 2617975"/>
                  <a:gd name="connisteX96" fmla="*/ 2571115 w 5093405"/>
                  <a:gd name="connsiteY96" fmla="*/ 2558144 h 2617975"/>
                  <a:gd name="connisteX97" fmla="*/ 2637155 w 5093405"/>
                  <a:gd name="connsiteY97" fmla="*/ 2558144 h 2617975"/>
                  <a:gd name="connisteX98" fmla="*/ 2710180 w 5093405"/>
                  <a:gd name="connsiteY98" fmla="*/ 2558144 h 2617975"/>
                  <a:gd name="connisteX99" fmla="*/ 2783205 w 5093405"/>
                  <a:gd name="connsiteY99" fmla="*/ 2558144 h 2617975"/>
                  <a:gd name="connisteX100" fmla="*/ 2856230 w 5093405"/>
                  <a:gd name="connsiteY100" fmla="*/ 2558144 h 2617975"/>
                  <a:gd name="connisteX101" fmla="*/ 2921635 w 5093405"/>
                  <a:gd name="connsiteY101" fmla="*/ 2558144 h 2617975"/>
                  <a:gd name="connisteX102" fmla="*/ 2987675 w 5093405"/>
                  <a:gd name="connsiteY102" fmla="*/ 2558144 h 2617975"/>
                  <a:gd name="connisteX103" fmla="*/ 3053715 w 5093405"/>
                  <a:gd name="connsiteY103" fmla="*/ 2558144 h 2617975"/>
                  <a:gd name="connisteX104" fmla="*/ 3119120 w 5093405"/>
                  <a:gd name="connsiteY104" fmla="*/ 2558144 h 2617975"/>
                  <a:gd name="connisteX105" fmla="*/ 3185160 w 5093405"/>
                  <a:gd name="connsiteY105" fmla="*/ 2558144 h 2617975"/>
                  <a:gd name="connisteX106" fmla="*/ 3250565 w 5093405"/>
                  <a:gd name="connsiteY106" fmla="*/ 2558144 h 2617975"/>
                  <a:gd name="connisteX107" fmla="*/ 3316605 w 5093405"/>
                  <a:gd name="connsiteY107" fmla="*/ 2558144 h 2617975"/>
                  <a:gd name="connisteX108" fmla="*/ 3382010 w 5093405"/>
                  <a:gd name="connsiteY108" fmla="*/ 2558144 h 2617975"/>
                  <a:gd name="connisteX109" fmla="*/ 3448050 w 5093405"/>
                  <a:gd name="connsiteY109" fmla="*/ 2558144 h 2617975"/>
                  <a:gd name="connisteX110" fmla="*/ 3513455 w 5093405"/>
                  <a:gd name="connsiteY110" fmla="*/ 2558144 h 2617975"/>
                  <a:gd name="connisteX111" fmla="*/ 3586480 w 5093405"/>
                  <a:gd name="connsiteY111" fmla="*/ 2579734 h 2617975"/>
                  <a:gd name="connisteX112" fmla="*/ 3659505 w 5093405"/>
                  <a:gd name="connsiteY112" fmla="*/ 2594339 h 2617975"/>
                  <a:gd name="connisteX113" fmla="*/ 3732530 w 5093405"/>
                  <a:gd name="connsiteY113" fmla="*/ 2608944 h 2617975"/>
                  <a:gd name="connisteX114" fmla="*/ 3805555 w 5093405"/>
                  <a:gd name="connsiteY114" fmla="*/ 2608944 h 2617975"/>
                  <a:gd name="connisteX115" fmla="*/ 3871595 w 5093405"/>
                  <a:gd name="connsiteY115" fmla="*/ 2616564 h 2617975"/>
                  <a:gd name="connisteX116" fmla="*/ 3937635 w 5093405"/>
                  <a:gd name="connsiteY116" fmla="*/ 2616564 h 2617975"/>
                  <a:gd name="connisteX117" fmla="*/ 4003040 w 5093405"/>
                  <a:gd name="connsiteY117" fmla="*/ 2616564 h 2617975"/>
                  <a:gd name="connisteX118" fmla="*/ 4083685 w 5093405"/>
                  <a:gd name="connsiteY118" fmla="*/ 2616564 h 2617975"/>
                  <a:gd name="connisteX119" fmla="*/ 4163695 w 5093405"/>
                  <a:gd name="connsiteY119" fmla="*/ 2616564 h 2617975"/>
                  <a:gd name="connisteX120" fmla="*/ 4236720 w 5093405"/>
                  <a:gd name="connsiteY120" fmla="*/ 2616564 h 2617975"/>
                  <a:gd name="connisteX121" fmla="*/ 4324350 w 5093405"/>
                  <a:gd name="connsiteY121" fmla="*/ 2616564 h 2617975"/>
                  <a:gd name="connisteX122" fmla="*/ 4390390 w 5093405"/>
                  <a:gd name="connsiteY122" fmla="*/ 2616564 h 2617975"/>
                  <a:gd name="connisteX123" fmla="*/ 4455795 w 5093405"/>
                  <a:gd name="connsiteY123" fmla="*/ 2601959 h 2617975"/>
                  <a:gd name="connisteX124" fmla="*/ 4521835 w 5093405"/>
                  <a:gd name="connsiteY124" fmla="*/ 2594339 h 2617975"/>
                  <a:gd name="connisteX125" fmla="*/ 4587240 w 5093405"/>
                  <a:gd name="connsiteY125" fmla="*/ 2572749 h 2617975"/>
                  <a:gd name="connisteX126" fmla="*/ 4653280 w 5093405"/>
                  <a:gd name="connsiteY126" fmla="*/ 2565129 h 2617975"/>
                  <a:gd name="connisteX127" fmla="*/ 4726305 w 5093405"/>
                  <a:gd name="connsiteY127" fmla="*/ 2550524 h 2617975"/>
                  <a:gd name="connisteX128" fmla="*/ 4799330 w 5093405"/>
                  <a:gd name="connsiteY128" fmla="*/ 2543539 h 2617975"/>
                  <a:gd name="connisteX129" fmla="*/ 4865370 w 5093405"/>
                  <a:gd name="connsiteY129" fmla="*/ 2521314 h 2617975"/>
                  <a:gd name="connisteX130" fmla="*/ 4930775 w 5093405"/>
                  <a:gd name="connsiteY130" fmla="*/ 2514329 h 2617975"/>
                  <a:gd name="connisteX131" fmla="*/ 4996815 w 5093405"/>
                  <a:gd name="connsiteY131" fmla="*/ 2506709 h 2617975"/>
                  <a:gd name="connisteX132" fmla="*/ 4989195 w 5093405"/>
                  <a:gd name="connsiteY132" fmla="*/ 2441304 h 2617975"/>
                  <a:gd name="connisteX133" fmla="*/ 4967605 w 5093405"/>
                  <a:gd name="connsiteY133" fmla="*/ 2375264 h 2617975"/>
                  <a:gd name="connisteX134" fmla="*/ 4967605 w 5093405"/>
                  <a:gd name="connsiteY134" fmla="*/ 2309859 h 2617975"/>
                  <a:gd name="connisteX135" fmla="*/ 4953000 w 5093405"/>
                  <a:gd name="connsiteY135" fmla="*/ 2236834 h 2617975"/>
                  <a:gd name="connisteX136" fmla="*/ 4967605 w 5093405"/>
                  <a:gd name="connsiteY136" fmla="*/ 2163174 h 2617975"/>
                  <a:gd name="connisteX137" fmla="*/ 4974590 w 5093405"/>
                  <a:gd name="connsiteY137" fmla="*/ 2097769 h 2617975"/>
                  <a:gd name="connisteX138" fmla="*/ 4982210 w 5093405"/>
                  <a:gd name="connsiteY138" fmla="*/ 2031729 h 2617975"/>
                  <a:gd name="connisteX139" fmla="*/ 4982210 w 5093405"/>
                  <a:gd name="connsiteY139" fmla="*/ 1958704 h 2617975"/>
                  <a:gd name="connisteX140" fmla="*/ 4974590 w 5093405"/>
                  <a:gd name="connsiteY140" fmla="*/ 1893299 h 2617975"/>
                  <a:gd name="connisteX141" fmla="*/ 4974590 w 5093405"/>
                  <a:gd name="connsiteY141" fmla="*/ 1827259 h 2617975"/>
                  <a:gd name="connisteX142" fmla="*/ 4974590 w 5093405"/>
                  <a:gd name="connsiteY142" fmla="*/ 1761854 h 2617975"/>
                  <a:gd name="connisteX143" fmla="*/ 4974590 w 5093405"/>
                  <a:gd name="connsiteY143" fmla="*/ 1688829 h 2617975"/>
                  <a:gd name="connisteX144" fmla="*/ 4996815 w 5093405"/>
                  <a:gd name="connsiteY144" fmla="*/ 1608184 h 2617975"/>
                  <a:gd name="connisteX145" fmla="*/ 5018405 w 5093405"/>
                  <a:gd name="connsiteY145" fmla="*/ 1542779 h 2617975"/>
                  <a:gd name="connisteX146" fmla="*/ 5047615 w 5093405"/>
                  <a:gd name="connsiteY146" fmla="*/ 1476739 h 2617975"/>
                  <a:gd name="connisteX147" fmla="*/ 5076825 w 5093405"/>
                  <a:gd name="connsiteY147" fmla="*/ 1411334 h 2617975"/>
                  <a:gd name="connisteX148" fmla="*/ 5091430 w 5093405"/>
                  <a:gd name="connsiteY148" fmla="*/ 1345294 h 2617975"/>
                  <a:gd name="connisteX149" fmla="*/ 5091430 w 5093405"/>
                  <a:gd name="connsiteY149" fmla="*/ 1265284 h 2617975"/>
                  <a:gd name="connisteX150" fmla="*/ 5091430 w 5093405"/>
                  <a:gd name="connsiteY150" fmla="*/ 1191624 h 2617975"/>
                  <a:gd name="connisteX151" fmla="*/ 5091430 w 5093405"/>
                  <a:gd name="connsiteY151" fmla="*/ 1118599 h 2617975"/>
                  <a:gd name="connisteX152" fmla="*/ 5069840 w 5093405"/>
                  <a:gd name="connsiteY152" fmla="*/ 1053194 h 2617975"/>
                  <a:gd name="connisteX153" fmla="*/ 5062220 w 5093405"/>
                  <a:gd name="connsiteY153" fmla="*/ 987154 h 2617975"/>
                  <a:gd name="connisteX154" fmla="*/ 5040630 w 5093405"/>
                  <a:gd name="connsiteY154" fmla="*/ 921749 h 2617975"/>
                  <a:gd name="connisteX155" fmla="*/ 5026025 w 5093405"/>
                  <a:gd name="connsiteY155" fmla="*/ 841104 h 2617975"/>
                  <a:gd name="connisteX156" fmla="*/ 5018405 w 5093405"/>
                  <a:gd name="connsiteY156" fmla="*/ 775699 h 2617975"/>
                  <a:gd name="connisteX157" fmla="*/ 5003800 w 5093405"/>
                  <a:gd name="connsiteY157" fmla="*/ 709659 h 2617975"/>
                  <a:gd name="connisteX158" fmla="*/ 5003800 w 5093405"/>
                  <a:gd name="connsiteY158" fmla="*/ 636634 h 2617975"/>
                  <a:gd name="connisteX159" fmla="*/ 5003800 w 5093405"/>
                  <a:gd name="connsiteY159" fmla="*/ 563609 h 2617975"/>
                  <a:gd name="connisteX160" fmla="*/ 5003800 w 5093405"/>
                  <a:gd name="connsiteY160" fmla="*/ 498204 h 2617975"/>
                  <a:gd name="connisteX161" fmla="*/ 5011420 w 5093405"/>
                  <a:gd name="connsiteY161" fmla="*/ 417559 h 2617975"/>
                  <a:gd name="connisteX162" fmla="*/ 5018405 w 5093405"/>
                  <a:gd name="connsiteY162" fmla="*/ 337549 h 2617975"/>
                  <a:gd name="connisteX163" fmla="*/ 5026025 w 5093405"/>
                  <a:gd name="connsiteY163" fmla="*/ 263889 h 2617975"/>
                  <a:gd name="connisteX164" fmla="*/ 5026025 w 5093405"/>
                  <a:gd name="connsiteY164" fmla="*/ 198484 h 2617975"/>
                  <a:gd name="connisteX165" fmla="*/ 5026025 w 5093405"/>
                  <a:gd name="connsiteY165" fmla="*/ 125459 h 2617975"/>
                  <a:gd name="connisteX166" fmla="*/ 5003800 w 5093405"/>
                  <a:gd name="connsiteY166" fmla="*/ 59419 h 2617975"/>
                  <a:gd name="connisteX167" fmla="*/ 4894580 w 5093405"/>
                  <a:gd name="connsiteY167" fmla="*/ 30209 h 2617975"/>
                  <a:gd name="connisteX168" fmla="*/ 4813935 w 5093405"/>
                  <a:gd name="connsiteY168" fmla="*/ 67039 h 2617975"/>
                  <a:gd name="connisteX169" fmla="*/ 4740910 w 5093405"/>
                  <a:gd name="connsiteY169" fmla="*/ 88629 h 2617975"/>
                  <a:gd name="connisteX170" fmla="*/ 4667885 w 5093405"/>
                  <a:gd name="connsiteY170" fmla="*/ 96249 h 2617975"/>
                  <a:gd name="connisteX171" fmla="*/ 4762500 w 5093405"/>
                  <a:gd name="connsiteY171" fmla="*/ 52434 h 2617975"/>
                  <a:gd name="connisteX172" fmla="*/ 4836160 w 5093405"/>
                  <a:gd name="connsiteY172" fmla="*/ 52434 h 2617975"/>
                  <a:gd name="connisteX173" fmla="*/ 4901565 w 5093405"/>
                  <a:gd name="connsiteY173" fmla="*/ 52434 h 2617975"/>
                  <a:gd name="connisteX174" fmla="*/ 4836160 w 5093405"/>
                  <a:gd name="connsiteY174" fmla="*/ 999 h 2617975"/>
                  <a:gd name="connisteX175" fmla="*/ 4755515 w 5093405"/>
                  <a:gd name="connsiteY175" fmla="*/ 23224 h 2617975"/>
                  <a:gd name="connisteX176" fmla="*/ 4689475 w 5093405"/>
                  <a:gd name="connsiteY176" fmla="*/ 37829 h 2617975"/>
                  <a:gd name="connisteX177" fmla="*/ 4616450 w 5093405"/>
                  <a:gd name="connsiteY177" fmla="*/ 59419 h 2617975"/>
                  <a:gd name="connisteX178" fmla="*/ 4551045 w 5093405"/>
                  <a:gd name="connsiteY178" fmla="*/ 74024 h 2617975"/>
                  <a:gd name="connisteX179" fmla="*/ 4470400 w 5093405"/>
                  <a:gd name="connsiteY179" fmla="*/ 103234 h 2617975"/>
                  <a:gd name="connisteX180" fmla="*/ 4397375 w 5093405"/>
                  <a:gd name="connsiteY180" fmla="*/ 125459 h 2617975"/>
                  <a:gd name="connisteX181" fmla="*/ 4331970 w 5093405"/>
                  <a:gd name="connsiteY181" fmla="*/ 140064 h 2617975"/>
                  <a:gd name="connisteX182" fmla="*/ 4265930 w 5093405"/>
                  <a:gd name="connsiteY182" fmla="*/ 161654 h 2617975"/>
                  <a:gd name="connisteX183" fmla="*/ 4192905 w 5093405"/>
                  <a:gd name="connsiteY183" fmla="*/ 183879 h 2617975"/>
                  <a:gd name="connisteX184" fmla="*/ 4119880 w 5093405"/>
                  <a:gd name="connsiteY184" fmla="*/ 234679 h 2617975"/>
                  <a:gd name="connisteX185" fmla="*/ 4054475 w 5093405"/>
                  <a:gd name="connsiteY185" fmla="*/ 278494 h 2617975"/>
                  <a:gd name="connisteX186" fmla="*/ 3981450 w 5093405"/>
                  <a:gd name="connsiteY186" fmla="*/ 329929 h 2617975"/>
                  <a:gd name="connisteX187" fmla="*/ 3915410 w 5093405"/>
                  <a:gd name="connsiteY187" fmla="*/ 344534 h 2617975"/>
                  <a:gd name="connisteX188" fmla="*/ 3849370 w 5093405"/>
                  <a:gd name="connsiteY188" fmla="*/ 410574 h 2617975"/>
                  <a:gd name="connisteX189" fmla="*/ 3827780 w 5093405"/>
                  <a:gd name="connsiteY189" fmla="*/ 475979 h 2617975"/>
                  <a:gd name="connisteX190" fmla="*/ 3805555 w 5093405"/>
                  <a:gd name="connsiteY190" fmla="*/ 542019 h 2617975"/>
                  <a:gd name="connisteX191" fmla="*/ 3769360 w 5093405"/>
                  <a:gd name="connsiteY191" fmla="*/ 607424 h 2617975"/>
                  <a:gd name="connisteX192" fmla="*/ 3761740 w 5093405"/>
                  <a:gd name="connsiteY192" fmla="*/ 680449 h 2617975"/>
                  <a:gd name="connisteX193" fmla="*/ 3769360 w 5093405"/>
                  <a:gd name="connsiteY193" fmla="*/ 746489 h 2617975"/>
                  <a:gd name="connisteX194" fmla="*/ 3842385 w 5093405"/>
                  <a:gd name="connsiteY194" fmla="*/ 782684 h 2617975"/>
                  <a:gd name="connisteX195" fmla="*/ 3915410 w 5093405"/>
                  <a:gd name="connsiteY195" fmla="*/ 782684 h 2617975"/>
                  <a:gd name="connisteX196" fmla="*/ 3981450 w 5093405"/>
                  <a:gd name="connsiteY196" fmla="*/ 782684 h 2617975"/>
                  <a:gd name="connisteX197" fmla="*/ 4069080 w 5093405"/>
                  <a:gd name="connsiteY197" fmla="*/ 811894 h 2617975"/>
                  <a:gd name="connisteX198" fmla="*/ 4134485 w 5093405"/>
                  <a:gd name="connsiteY198" fmla="*/ 863329 h 2617975"/>
                  <a:gd name="connisteX199" fmla="*/ 4215130 w 5093405"/>
                  <a:gd name="connsiteY199" fmla="*/ 907144 h 2617975"/>
                  <a:gd name="connisteX200" fmla="*/ 4251325 w 5093405"/>
                  <a:gd name="connsiteY200" fmla="*/ 972549 h 2617975"/>
                  <a:gd name="connisteX201" fmla="*/ 4324350 w 5093405"/>
                  <a:gd name="connsiteY201" fmla="*/ 1038589 h 2617975"/>
                  <a:gd name="connisteX202" fmla="*/ 4397375 w 5093405"/>
                  <a:gd name="connsiteY202" fmla="*/ 1038589 h 2617975"/>
                  <a:gd name="connisteX203" fmla="*/ 4470400 w 5093405"/>
                  <a:gd name="connsiteY203" fmla="*/ 1016364 h 2617975"/>
                  <a:gd name="connisteX204" fmla="*/ 4536440 w 5093405"/>
                  <a:gd name="connsiteY204" fmla="*/ 994774 h 2617975"/>
                  <a:gd name="connisteX205" fmla="*/ 4601845 w 5093405"/>
                  <a:gd name="connsiteY205" fmla="*/ 965564 h 2617975"/>
                  <a:gd name="connisteX206" fmla="*/ 4667885 w 5093405"/>
                  <a:gd name="connsiteY206" fmla="*/ 950959 h 2617975"/>
                  <a:gd name="connisteX207" fmla="*/ 4733290 w 5093405"/>
                  <a:gd name="connsiteY207" fmla="*/ 928734 h 2617975"/>
                  <a:gd name="connisteX208" fmla="*/ 4799330 w 5093405"/>
                  <a:gd name="connsiteY208" fmla="*/ 921749 h 2617975"/>
                  <a:gd name="connisteX209" fmla="*/ 4865370 w 5093405"/>
                  <a:gd name="connsiteY209" fmla="*/ 914129 h 2617975"/>
                  <a:gd name="connisteX210" fmla="*/ 4930775 w 5093405"/>
                  <a:gd name="connsiteY210" fmla="*/ 980169 h 2617975"/>
                  <a:gd name="connisteX211" fmla="*/ 4930775 w 5093405"/>
                  <a:gd name="connsiteY211" fmla="*/ 1045574 h 2617975"/>
                  <a:gd name="connisteX212" fmla="*/ 4930775 w 5093405"/>
                  <a:gd name="connsiteY212" fmla="*/ 1118599 h 2617975"/>
                  <a:gd name="connisteX213" fmla="*/ 4930775 w 5093405"/>
                  <a:gd name="connsiteY213" fmla="*/ 1191624 h 2617975"/>
                  <a:gd name="connisteX214" fmla="*/ 4930775 w 5093405"/>
                  <a:gd name="connsiteY214" fmla="*/ 1272269 h 2617975"/>
                  <a:gd name="connisteX215" fmla="*/ 4930775 w 5093405"/>
                  <a:gd name="connsiteY215" fmla="*/ 1338309 h 2617975"/>
                  <a:gd name="connisteX216" fmla="*/ 4930775 w 5093405"/>
                  <a:gd name="connsiteY216" fmla="*/ 1411334 h 2617975"/>
                  <a:gd name="connisteX217" fmla="*/ 4909185 w 5093405"/>
                  <a:gd name="connsiteY217" fmla="*/ 1476739 h 2617975"/>
                  <a:gd name="connisteX218" fmla="*/ 4886960 w 5093405"/>
                  <a:gd name="connsiteY218" fmla="*/ 1542779 h 2617975"/>
                  <a:gd name="connisteX219" fmla="*/ 4820920 w 5093405"/>
                  <a:gd name="connsiteY219" fmla="*/ 1557384 h 2617975"/>
                  <a:gd name="connisteX220" fmla="*/ 4740910 w 5093405"/>
                  <a:gd name="connsiteY220" fmla="*/ 1578974 h 2617975"/>
                  <a:gd name="connisteX221" fmla="*/ 4667885 w 5093405"/>
                  <a:gd name="connsiteY221" fmla="*/ 1601199 h 2617975"/>
                  <a:gd name="connisteX222" fmla="*/ 4601845 w 5093405"/>
                  <a:gd name="connsiteY222" fmla="*/ 1630409 h 2617975"/>
                  <a:gd name="connisteX223" fmla="*/ 4536440 w 5093405"/>
                  <a:gd name="connsiteY223" fmla="*/ 1645014 h 2617975"/>
                  <a:gd name="connisteX224" fmla="*/ 4463415 w 5093405"/>
                  <a:gd name="connsiteY224" fmla="*/ 1666604 h 2617975"/>
                  <a:gd name="connisteX225" fmla="*/ 4397375 w 5093405"/>
                  <a:gd name="connsiteY225" fmla="*/ 1681209 h 2617975"/>
                  <a:gd name="connisteX226" fmla="*/ 4331970 w 5093405"/>
                  <a:gd name="connsiteY226" fmla="*/ 1710419 h 2617975"/>
                  <a:gd name="connisteX227" fmla="*/ 4265930 w 5093405"/>
                  <a:gd name="connsiteY227" fmla="*/ 1725024 h 2617975"/>
                </a:gdLst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  <a:cxn ang="0">
                    <a:pos x="connisteX8" y="connsiteY8"/>
                  </a:cxn>
                  <a:cxn ang="0">
                    <a:pos x="connisteX9" y="connsiteY9"/>
                  </a:cxn>
                  <a:cxn ang="0">
                    <a:pos x="connisteX10" y="connsiteY10"/>
                  </a:cxn>
                  <a:cxn ang="0">
                    <a:pos x="connisteX11" y="connsiteY11"/>
                  </a:cxn>
                  <a:cxn ang="0">
                    <a:pos x="connisteX12" y="connsiteY12"/>
                  </a:cxn>
                  <a:cxn ang="0">
                    <a:pos x="connisteX13" y="connsiteY13"/>
                  </a:cxn>
                  <a:cxn ang="0">
                    <a:pos x="connisteX14" y="connsiteY14"/>
                  </a:cxn>
                  <a:cxn ang="0">
                    <a:pos x="connisteX15" y="connsiteY15"/>
                  </a:cxn>
                  <a:cxn ang="0">
                    <a:pos x="connisteX16" y="connsiteY16"/>
                  </a:cxn>
                  <a:cxn ang="0">
                    <a:pos x="connisteX17" y="connsiteY17"/>
                  </a:cxn>
                  <a:cxn ang="0">
                    <a:pos x="connisteX18" y="connsiteY18"/>
                  </a:cxn>
                  <a:cxn ang="0">
                    <a:pos x="connisteX19" y="connsiteY19"/>
                  </a:cxn>
                  <a:cxn ang="0">
                    <a:pos x="connisteX20" y="connsiteY20"/>
                  </a:cxn>
                  <a:cxn ang="0">
                    <a:pos x="connisteX21" y="connsiteY21"/>
                  </a:cxn>
                  <a:cxn ang="0">
                    <a:pos x="connisteX22" y="connsiteY22"/>
                  </a:cxn>
                  <a:cxn ang="0">
                    <a:pos x="connisteX23" y="connsiteY23"/>
                  </a:cxn>
                  <a:cxn ang="0">
                    <a:pos x="connisteX24" y="connsiteY24"/>
                  </a:cxn>
                  <a:cxn ang="0">
                    <a:pos x="connisteX25" y="connsiteY25"/>
                  </a:cxn>
                  <a:cxn ang="0">
                    <a:pos x="connisteX26" y="connsiteY26"/>
                  </a:cxn>
                  <a:cxn ang="0">
                    <a:pos x="connisteX27" y="connsiteY27"/>
                  </a:cxn>
                  <a:cxn ang="0">
                    <a:pos x="connisteX28" y="connsiteY28"/>
                  </a:cxn>
                  <a:cxn ang="0">
                    <a:pos x="connisteX29" y="connsiteY29"/>
                  </a:cxn>
                  <a:cxn ang="0">
                    <a:pos x="connisteX30" y="connsiteY30"/>
                  </a:cxn>
                  <a:cxn ang="0">
                    <a:pos x="connisteX31" y="connsiteY31"/>
                  </a:cxn>
                  <a:cxn ang="0">
                    <a:pos x="connisteX32" y="connsiteY32"/>
                  </a:cxn>
                  <a:cxn ang="0">
                    <a:pos x="connisteX33" y="connsiteY33"/>
                  </a:cxn>
                  <a:cxn ang="0">
                    <a:pos x="connisteX34" y="connsiteY34"/>
                  </a:cxn>
                  <a:cxn ang="0">
                    <a:pos x="connisteX35" y="connsiteY35"/>
                  </a:cxn>
                  <a:cxn ang="0">
                    <a:pos x="connisteX36" y="connsiteY36"/>
                  </a:cxn>
                  <a:cxn ang="0">
                    <a:pos x="connisteX37" y="connsiteY37"/>
                  </a:cxn>
                  <a:cxn ang="0">
                    <a:pos x="connisteX38" y="connsiteY38"/>
                  </a:cxn>
                  <a:cxn ang="0">
                    <a:pos x="connisteX39" y="connsiteY39"/>
                  </a:cxn>
                  <a:cxn ang="0">
                    <a:pos x="connisteX40" y="connsiteY40"/>
                  </a:cxn>
                  <a:cxn ang="0">
                    <a:pos x="connisteX41" y="connsiteY41"/>
                  </a:cxn>
                  <a:cxn ang="0">
                    <a:pos x="connisteX42" y="connsiteY42"/>
                  </a:cxn>
                  <a:cxn ang="0">
                    <a:pos x="connisteX43" y="connsiteY43"/>
                  </a:cxn>
                  <a:cxn ang="0">
                    <a:pos x="connisteX44" y="connsiteY44"/>
                  </a:cxn>
                  <a:cxn ang="0">
                    <a:pos x="connisteX45" y="connsiteY45"/>
                  </a:cxn>
                  <a:cxn ang="0">
                    <a:pos x="connisteX46" y="connsiteY46"/>
                  </a:cxn>
                  <a:cxn ang="0">
                    <a:pos x="connisteX47" y="connsiteY47"/>
                  </a:cxn>
                  <a:cxn ang="0">
                    <a:pos x="connisteX48" y="connsiteY48"/>
                  </a:cxn>
                  <a:cxn ang="0">
                    <a:pos x="connisteX49" y="connsiteY49"/>
                  </a:cxn>
                  <a:cxn ang="0">
                    <a:pos x="connisteX50" y="connsiteY50"/>
                  </a:cxn>
                  <a:cxn ang="0">
                    <a:pos x="connisteX51" y="connsiteY51"/>
                  </a:cxn>
                  <a:cxn ang="0">
                    <a:pos x="connisteX52" y="connsiteY52"/>
                  </a:cxn>
                  <a:cxn ang="0">
                    <a:pos x="connisteX53" y="connsiteY53"/>
                  </a:cxn>
                  <a:cxn ang="0">
                    <a:pos x="connisteX54" y="connsiteY54"/>
                  </a:cxn>
                  <a:cxn ang="0">
                    <a:pos x="connisteX55" y="connsiteY55"/>
                  </a:cxn>
                  <a:cxn ang="0">
                    <a:pos x="connisteX56" y="connsiteY56"/>
                  </a:cxn>
                  <a:cxn ang="0">
                    <a:pos x="connisteX57" y="connsiteY57"/>
                  </a:cxn>
                  <a:cxn ang="0">
                    <a:pos x="connisteX58" y="connsiteY58"/>
                  </a:cxn>
                  <a:cxn ang="0">
                    <a:pos x="connisteX59" y="connsiteY59"/>
                  </a:cxn>
                  <a:cxn ang="0">
                    <a:pos x="connisteX60" y="connsiteY60"/>
                  </a:cxn>
                  <a:cxn ang="0">
                    <a:pos x="connisteX61" y="connsiteY61"/>
                  </a:cxn>
                  <a:cxn ang="0">
                    <a:pos x="connisteX62" y="connsiteY62"/>
                  </a:cxn>
                  <a:cxn ang="0">
                    <a:pos x="connisteX63" y="connsiteY63"/>
                  </a:cxn>
                  <a:cxn ang="0">
                    <a:pos x="connisteX64" y="connsiteY64"/>
                  </a:cxn>
                  <a:cxn ang="0">
                    <a:pos x="connisteX65" y="connsiteY65"/>
                  </a:cxn>
                  <a:cxn ang="0">
                    <a:pos x="connisteX66" y="connsiteY66"/>
                  </a:cxn>
                  <a:cxn ang="0">
                    <a:pos x="connisteX67" y="connsiteY67"/>
                  </a:cxn>
                  <a:cxn ang="0">
                    <a:pos x="connisteX68" y="connsiteY68"/>
                  </a:cxn>
                  <a:cxn ang="0">
                    <a:pos x="connisteX69" y="connsiteY69"/>
                  </a:cxn>
                  <a:cxn ang="0">
                    <a:pos x="connisteX70" y="connsiteY70"/>
                  </a:cxn>
                  <a:cxn ang="0">
                    <a:pos x="connisteX71" y="connsiteY71"/>
                  </a:cxn>
                  <a:cxn ang="0">
                    <a:pos x="connisteX72" y="connsiteY72"/>
                  </a:cxn>
                  <a:cxn ang="0">
                    <a:pos x="connisteX73" y="connsiteY73"/>
                  </a:cxn>
                  <a:cxn ang="0">
                    <a:pos x="connisteX74" y="connsiteY74"/>
                  </a:cxn>
                  <a:cxn ang="0">
                    <a:pos x="connisteX75" y="connsiteY75"/>
                  </a:cxn>
                  <a:cxn ang="0">
                    <a:pos x="connisteX76" y="connsiteY76"/>
                  </a:cxn>
                  <a:cxn ang="0">
                    <a:pos x="connisteX77" y="connsiteY77"/>
                  </a:cxn>
                  <a:cxn ang="0">
                    <a:pos x="connisteX78" y="connsiteY78"/>
                  </a:cxn>
                  <a:cxn ang="0">
                    <a:pos x="connisteX79" y="connsiteY79"/>
                  </a:cxn>
                  <a:cxn ang="0">
                    <a:pos x="connisteX80" y="connsiteY80"/>
                  </a:cxn>
                  <a:cxn ang="0">
                    <a:pos x="connisteX81" y="connsiteY81"/>
                  </a:cxn>
                  <a:cxn ang="0">
                    <a:pos x="connisteX82" y="connsiteY82"/>
                  </a:cxn>
                  <a:cxn ang="0">
                    <a:pos x="connisteX83" y="connsiteY83"/>
                  </a:cxn>
                  <a:cxn ang="0">
                    <a:pos x="connisteX84" y="connsiteY84"/>
                  </a:cxn>
                  <a:cxn ang="0">
                    <a:pos x="connisteX85" y="connsiteY85"/>
                  </a:cxn>
                  <a:cxn ang="0">
                    <a:pos x="connisteX86" y="connsiteY86"/>
                  </a:cxn>
                  <a:cxn ang="0">
                    <a:pos x="connisteX87" y="connsiteY87"/>
                  </a:cxn>
                  <a:cxn ang="0">
                    <a:pos x="connisteX88" y="connsiteY88"/>
                  </a:cxn>
                  <a:cxn ang="0">
                    <a:pos x="connisteX89" y="connsiteY89"/>
                  </a:cxn>
                  <a:cxn ang="0">
                    <a:pos x="connisteX90" y="connsiteY90"/>
                  </a:cxn>
                  <a:cxn ang="0">
                    <a:pos x="connisteX91" y="connsiteY91"/>
                  </a:cxn>
                  <a:cxn ang="0">
                    <a:pos x="connisteX92" y="connsiteY92"/>
                  </a:cxn>
                  <a:cxn ang="0">
                    <a:pos x="connisteX93" y="connsiteY93"/>
                  </a:cxn>
                  <a:cxn ang="0">
                    <a:pos x="connisteX94" y="connsiteY94"/>
                  </a:cxn>
                  <a:cxn ang="0">
                    <a:pos x="connisteX95" y="connsiteY95"/>
                  </a:cxn>
                  <a:cxn ang="0">
                    <a:pos x="connisteX96" y="connsiteY96"/>
                  </a:cxn>
                  <a:cxn ang="0">
                    <a:pos x="connisteX97" y="connsiteY97"/>
                  </a:cxn>
                  <a:cxn ang="0">
                    <a:pos x="connisteX98" y="connsiteY98"/>
                  </a:cxn>
                  <a:cxn ang="0">
                    <a:pos x="connisteX99" y="connsiteY99"/>
                  </a:cxn>
                  <a:cxn ang="0">
                    <a:pos x="connisteX100" y="connsiteY100"/>
                  </a:cxn>
                  <a:cxn ang="0">
                    <a:pos x="connisteX101" y="connsiteY101"/>
                  </a:cxn>
                  <a:cxn ang="0">
                    <a:pos x="connisteX102" y="connsiteY102"/>
                  </a:cxn>
                  <a:cxn ang="0">
                    <a:pos x="connisteX103" y="connsiteY103"/>
                  </a:cxn>
                  <a:cxn ang="0">
                    <a:pos x="connisteX104" y="connsiteY104"/>
                  </a:cxn>
                  <a:cxn ang="0">
                    <a:pos x="connisteX105" y="connsiteY105"/>
                  </a:cxn>
                  <a:cxn ang="0">
                    <a:pos x="connisteX106" y="connsiteY106"/>
                  </a:cxn>
                  <a:cxn ang="0">
                    <a:pos x="connisteX107" y="connsiteY107"/>
                  </a:cxn>
                  <a:cxn ang="0">
                    <a:pos x="connisteX108" y="connsiteY108"/>
                  </a:cxn>
                  <a:cxn ang="0">
                    <a:pos x="connisteX109" y="connsiteY109"/>
                  </a:cxn>
                  <a:cxn ang="0">
                    <a:pos x="connisteX110" y="connsiteY110"/>
                  </a:cxn>
                  <a:cxn ang="0">
                    <a:pos x="connisteX111" y="connsiteY111"/>
                  </a:cxn>
                  <a:cxn ang="0">
                    <a:pos x="connisteX112" y="connsiteY112"/>
                  </a:cxn>
                  <a:cxn ang="0">
                    <a:pos x="connisteX113" y="connsiteY113"/>
                  </a:cxn>
                  <a:cxn ang="0">
                    <a:pos x="connisteX114" y="connsiteY114"/>
                  </a:cxn>
                  <a:cxn ang="0">
                    <a:pos x="connisteX115" y="connsiteY115"/>
                  </a:cxn>
                  <a:cxn ang="0">
                    <a:pos x="connisteX116" y="connsiteY116"/>
                  </a:cxn>
                  <a:cxn ang="0">
                    <a:pos x="connisteX117" y="connsiteY117"/>
                  </a:cxn>
                  <a:cxn ang="0">
                    <a:pos x="connisteX118" y="connsiteY118"/>
                  </a:cxn>
                  <a:cxn ang="0">
                    <a:pos x="connisteX119" y="connsiteY119"/>
                  </a:cxn>
                  <a:cxn ang="0">
                    <a:pos x="connisteX120" y="connsiteY120"/>
                  </a:cxn>
                  <a:cxn ang="0">
                    <a:pos x="connisteX121" y="connsiteY121"/>
                  </a:cxn>
                  <a:cxn ang="0">
                    <a:pos x="connisteX122" y="connsiteY122"/>
                  </a:cxn>
                  <a:cxn ang="0">
                    <a:pos x="connisteX123" y="connsiteY123"/>
                  </a:cxn>
                  <a:cxn ang="0">
                    <a:pos x="connisteX124" y="connsiteY124"/>
                  </a:cxn>
                  <a:cxn ang="0">
                    <a:pos x="connisteX125" y="connsiteY125"/>
                  </a:cxn>
                  <a:cxn ang="0">
                    <a:pos x="connisteX126" y="connsiteY126"/>
                  </a:cxn>
                  <a:cxn ang="0">
                    <a:pos x="connisteX127" y="connsiteY127"/>
                  </a:cxn>
                  <a:cxn ang="0">
                    <a:pos x="connisteX128" y="connsiteY128"/>
                  </a:cxn>
                  <a:cxn ang="0">
                    <a:pos x="connisteX129" y="connsiteY129"/>
                  </a:cxn>
                  <a:cxn ang="0">
                    <a:pos x="connisteX130" y="connsiteY130"/>
                  </a:cxn>
                  <a:cxn ang="0">
                    <a:pos x="connisteX131" y="connsiteY131"/>
                  </a:cxn>
                  <a:cxn ang="0">
                    <a:pos x="connisteX132" y="connsiteY132"/>
                  </a:cxn>
                  <a:cxn ang="0">
                    <a:pos x="connisteX133" y="connsiteY133"/>
                  </a:cxn>
                  <a:cxn ang="0">
                    <a:pos x="connisteX134" y="connsiteY134"/>
                  </a:cxn>
                  <a:cxn ang="0">
                    <a:pos x="connisteX135" y="connsiteY135"/>
                  </a:cxn>
                  <a:cxn ang="0">
                    <a:pos x="connisteX136" y="connsiteY136"/>
                  </a:cxn>
                  <a:cxn ang="0">
                    <a:pos x="connisteX137" y="connsiteY137"/>
                  </a:cxn>
                  <a:cxn ang="0">
                    <a:pos x="connisteX138" y="connsiteY138"/>
                  </a:cxn>
                  <a:cxn ang="0">
                    <a:pos x="connisteX139" y="connsiteY139"/>
                  </a:cxn>
                  <a:cxn ang="0">
                    <a:pos x="connisteX140" y="connsiteY140"/>
                  </a:cxn>
                  <a:cxn ang="0">
                    <a:pos x="connisteX141" y="connsiteY141"/>
                  </a:cxn>
                  <a:cxn ang="0">
                    <a:pos x="connisteX142" y="connsiteY142"/>
                  </a:cxn>
                  <a:cxn ang="0">
                    <a:pos x="connisteX143" y="connsiteY143"/>
                  </a:cxn>
                  <a:cxn ang="0">
                    <a:pos x="connisteX144" y="connsiteY144"/>
                  </a:cxn>
                  <a:cxn ang="0">
                    <a:pos x="connisteX145" y="connsiteY145"/>
                  </a:cxn>
                  <a:cxn ang="0">
                    <a:pos x="connisteX146" y="connsiteY146"/>
                  </a:cxn>
                  <a:cxn ang="0">
                    <a:pos x="connisteX147" y="connsiteY147"/>
                  </a:cxn>
                  <a:cxn ang="0">
                    <a:pos x="connisteX148" y="connsiteY148"/>
                  </a:cxn>
                  <a:cxn ang="0">
                    <a:pos x="connisteX149" y="connsiteY149"/>
                  </a:cxn>
                  <a:cxn ang="0">
                    <a:pos x="connisteX150" y="connsiteY150"/>
                  </a:cxn>
                  <a:cxn ang="0">
                    <a:pos x="connisteX151" y="connsiteY151"/>
                  </a:cxn>
                  <a:cxn ang="0">
                    <a:pos x="connisteX152" y="connsiteY152"/>
                  </a:cxn>
                  <a:cxn ang="0">
                    <a:pos x="connisteX153" y="connsiteY153"/>
                  </a:cxn>
                  <a:cxn ang="0">
                    <a:pos x="connisteX154" y="connsiteY154"/>
                  </a:cxn>
                  <a:cxn ang="0">
                    <a:pos x="connisteX155" y="connsiteY155"/>
                  </a:cxn>
                  <a:cxn ang="0">
                    <a:pos x="connisteX156" y="connsiteY156"/>
                  </a:cxn>
                  <a:cxn ang="0">
                    <a:pos x="connisteX157" y="connsiteY157"/>
                  </a:cxn>
                  <a:cxn ang="0">
                    <a:pos x="connisteX158" y="connsiteY158"/>
                  </a:cxn>
                  <a:cxn ang="0">
                    <a:pos x="connisteX159" y="connsiteY159"/>
                  </a:cxn>
                  <a:cxn ang="0">
                    <a:pos x="connisteX160" y="connsiteY160"/>
                  </a:cxn>
                  <a:cxn ang="0">
                    <a:pos x="connisteX161" y="connsiteY161"/>
                  </a:cxn>
                  <a:cxn ang="0">
                    <a:pos x="connisteX162" y="connsiteY162"/>
                  </a:cxn>
                  <a:cxn ang="0">
                    <a:pos x="connisteX163" y="connsiteY163"/>
                  </a:cxn>
                  <a:cxn ang="0">
                    <a:pos x="connisteX164" y="connsiteY164"/>
                  </a:cxn>
                  <a:cxn ang="0">
                    <a:pos x="connisteX165" y="connsiteY165"/>
                  </a:cxn>
                  <a:cxn ang="0">
                    <a:pos x="connisteX166" y="connsiteY166"/>
                  </a:cxn>
                  <a:cxn ang="0">
                    <a:pos x="connisteX167" y="connsiteY167"/>
                  </a:cxn>
                  <a:cxn ang="0">
                    <a:pos x="connisteX168" y="connsiteY168"/>
                  </a:cxn>
                  <a:cxn ang="0">
                    <a:pos x="connisteX169" y="connsiteY169"/>
                  </a:cxn>
                  <a:cxn ang="0">
                    <a:pos x="connisteX170" y="connsiteY170"/>
                  </a:cxn>
                  <a:cxn ang="0">
                    <a:pos x="connisteX171" y="connsiteY171"/>
                  </a:cxn>
                  <a:cxn ang="0">
                    <a:pos x="connisteX172" y="connsiteY172"/>
                  </a:cxn>
                  <a:cxn ang="0">
                    <a:pos x="connisteX173" y="connsiteY173"/>
                  </a:cxn>
                  <a:cxn ang="0">
                    <a:pos x="connisteX174" y="connsiteY174"/>
                  </a:cxn>
                  <a:cxn ang="0">
                    <a:pos x="connisteX175" y="connsiteY175"/>
                  </a:cxn>
                  <a:cxn ang="0">
                    <a:pos x="connisteX176" y="connsiteY176"/>
                  </a:cxn>
                  <a:cxn ang="0">
                    <a:pos x="connisteX177" y="connsiteY177"/>
                  </a:cxn>
                  <a:cxn ang="0">
                    <a:pos x="connisteX178" y="connsiteY178"/>
                  </a:cxn>
                  <a:cxn ang="0">
                    <a:pos x="connisteX179" y="connsiteY179"/>
                  </a:cxn>
                  <a:cxn ang="0">
                    <a:pos x="connisteX180" y="connsiteY180"/>
                  </a:cxn>
                  <a:cxn ang="0">
                    <a:pos x="connisteX181" y="connsiteY181"/>
                  </a:cxn>
                  <a:cxn ang="0">
                    <a:pos x="connisteX182" y="connsiteY182"/>
                  </a:cxn>
                  <a:cxn ang="0">
                    <a:pos x="connisteX183" y="connsiteY183"/>
                  </a:cxn>
                  <a:cxn ang="0">
                    <a:pos x="connisteX184" y="connsiteY184"/>
                  </a:cxn>
                  <a:cxn ang="0">
                    <a:pos x="connisteX185" y="connsiteY185"/>
                  </a:cxn>
                  <a:cxn ang="0">
                    <a:pos x="connisteX186" y="connsiteY186"/>
                  </a:cxn>
                  <a:cxn ang="0">
                    <a:pos x="connisteX187" y="connsiteY187"/>
                  </a:cxn>
                  <a:cxn ang="0">
                    <a:pos x="connisteX188" y="connsiteY188"/>
                  </a:cxn>
                  <a:cxn ang="0">
                    <a:pos x="connisteX189" y="connsiteY189"/>
                  </a:cxn>
                  <a:cxn ang="0">
                    <a:pos x="connisteX190" y="connsiteY190"/>
                  </a:cxn>
                  <a:cxn ang="0">
                    <a:pos x="connisteX191" y="connsiteY191"/>
                  </a:cxn>
                  <a:cxn ang="0">
                    <a:pos x="connisteX192" y="connsiteY192"/>
                  </a:cxn>
                  <a:cxn ang="0">
                    <a:pos x="connisteX193" y="connsiteY193"/>
                  </a:cxn>
                  <a:cxn ang="0">
                    <a:pos x="connisteX194" y="connsiteY194"/>
                  </a:cxn>
                  <a:cxn ang="0">
                    <a:pos x="connisteX195" y="connsiteY195"/>
                  </a:cxn>
                  <a:cxn ang="0">
                    <a:pos x="connisteX196" y="connsiteY196"/>
                  </a:cxn>
                  <a:cxn ang="0">
                    <a:pos x="connisteX197" y="connsiteY197"/>
                  </a:cxn>
                  <a:cxn ang="0">
                    <a:pos x="connisteX198" y="connsiteY198"/>
                  </a:cxn>
                  <a:cxn ang="0">
                    <a:pos x="connisteX199" y="connsiteY199"/>
                  </a:cxn>
                  <a:cxn ang="0">
                    <a:pos x="connisteX200" y="connsiteY200"/>
                  </a:cxn>
                  <a:cxn ang="0">
                    <a:pos x="connisteX201" y="connsiteY201"/>
                  </a:cxn>
                  <a:cxn ang="0">
                    <a:pos x="connisteX202" y="connsiteY202"/>
                  </a:cxn>
                  <a:cxn ang="0">
                    <a:pos x="connisteX203" y="connsiteY203"/>
                  </a:cxn>
                  <a:cxn ang="0">
                    <a:pos x="connisteX204" y="connsiteY204"/>
                  </a:cxn>
                  <a:cxn ang="0">
                    <a:pos x="connisteX205" y="connsiteY205"/>
                  </a:cxn>
                  <a:cxn ang="0">
                    <a:pos x="connisteX206" y="connsiteY206"/>
                  </a:cxn>
                  <a:cxn ang="0">
                    <a:pos x="connisteX207" y="connsiteY207"/>
                  </a:cxn>
                  <a:cxn ang="0">
                    <a:pos x="connisteX208" y="connsiteY208"/>
                  </a:cxn>
                  <a:cxn ang="0">
                    <a:pos x="connisteX209" y="connsiteY209"/>
                  </a:cxn>
                  <a:cxn ang="0">
                    <a:pos x="connisteX210" y="connsiteY210"/>
                  </a:cxn>
                  <a:cxn ang="0">
                    <a:pos x="connisteX211" y="connsiteY211"/>
                  </a:cxn>
                  <a:cxn ang="0">
                    <a:pos x="connisteX212" y="connsiteY212"/>
                  </a:cxn>
                  <a:cxn ang="0">
                    <a:pos x="connisteX213" y="connsiteY213"/>
                  </a:cxn>
                  <a:cxn ang="0">
                    <a:pos x="connisteX214" y="connsiteY214"/>
                  </a:cxn>
                  <a:cxn ang="0">
                    <a:pos x="connisteX215" y="connsiteY215"/>
                  </a:cxn>
                  <a:cxn ang="0">
                    <a:pos x="connisteX216" y="connsiteY216"/>
                  </a:cxn>
                  <a:cxn ang="0">
                    <a:pos x="connisteX217" y="connsiteY217"/>
                  </a:cxn>
                  <a:cxn ang="0">
                    <a:pos x="connisteX218" y="connsiteY218"/>
                  </a:cxn>
                  <a:cxn ang="0">
                    <a:pos x="connisteX219" y="connsiteY219"/>
                  </a:cxn>
                  <a:cxn ang="0">
                    <a:pos x="connisteX220" y="connsiteY220"/>
                  </a:cxn>
                  <a:cxn ang="0">
                    <a:pos x="connisteX221" y="connsiteY221"/>
                  </a:cxn>
                  <a:cxn ang="0">
                    <a:pos x="connisteX222" y="connsiteY222"/>
                  </a:cxn>
                  <a:cxn ang="0">
                    <a:pos x="connisteX223" y="connsiteY223"/>
                  </a:cxn>
                  <a:cxn ang="0">
                    <a:pos x="connisteX224" y="connsiteY224"/>
                  </a:cxn>
                  <a:cxn ang="0">
                    <a:pos x="connisteX225" y="connsiteY225"/>
                  </a:cxn>
                  <a:cxn ang="0">
                    <a:pos x="connisteX226" y="connsiteY226"/>
                  </a:cxn>
                  <a:cxn ang="0">
                    <a:pos x="connisteX227" y="connsiteY227"/>
                  </a:cxn>
                </a:cxnLst>
                <a:rect l="l" t="t" r="r" b="b"/>
                <a:pathLst>
                  <a:path w="5093406" h="2617976">
                    <a:moveTo>
                      <a:pt x="4076065" y="1783445"/>
                    </a:moveTo>
                    <a:cubicBezTo>
                      <a:pt x="4073525" y="1796780"/>
                      <a:pt x="4065905" y="1828530"/>
                      <a:pt x="4061460" y="1856470"/>
                    </a:cubicBezTo>
                    <a:cubicBezTo>
                      <a:pt x="4057015" y="1884410"/>
                      <a:pt x="4057650" y="1896475"/>
                      <a:pt x="4054475" y="1922510"/>
                    </a:cubicBezTo>
                    <a:cubicBezTo>
                      <a:pt x="4051300" y="1948545"/>
                      <a:pt x="4058285" y="1959975"/>
                      <a:pt x="4046855" y="1987915"/>
                    </a:cubicBezTo>
                    <a:cubicBezTo>
                      <a:pt x="4035425" y="2015855"/>
                      <a:pt x="4017645" y="2033000"/>
                      <a:pt x="3996055" y="2060940"/>
                    </a:cubicBezTo>
                    <a:cubicBezTo>
                      <a:pt x="3974465" y="2088880"/>
                      <a:pt x="3965575" y="2099040"/>
                      <a:pt x="3937635" y="2126980"/>
                    </a:cubicBezTo>
                    <a:cubicBezTo>
                      <a:pt x="3909695" y="2154920"/>
                      <a:pt x="3887470" y="2184130"/>
                      <a:pt x="3856990" y="2200005"/>
                    </a:cubicBezTo>
                    <a:cubicBezTo>
                      <a:pt x="3826510" y="2215880"/>
                      <a:pt x="3811905" y="2206355"/>
                      <a:pt x="3783965" y="2207625"/>
                    </a:cubicBezTo>
                    <a:cubicBezTo>
                      <a:pt x="3756025" y="2208895"/>
                      <a:pt x="3745865" y="2208895"/>
                      <a:pt x="3717925" y="2207625"/>
                    </a:cubicBezTo>
                    <a:cubicBezTo>
                      <a:pt x="3689985" y="2206355"/>
                      <a:pt x="3672840" y="2207625"/>
                      <a:pt x="3644900" y="2200005"/>
                    </a:cubicBezTo>
                    <a:cubicBezTo>
                      <a:pt x="3616960" y="2192385"/>
                      <a:pt x="3607435" y="2182225"/>
                      <a:pt x="3579495" y="2170795"/>
                    </a:cubicBezTo>
                    <a:cubicBezTo>
                      <a:pt x="3551555" y="2159365"/>
                      <a:pt x="3534410" y="2147300"/>
                      <a:pt x="3506470" y="2141585"/>
                    </a:cubicBezTo>
                    <a:cubicBezTo>
                      <a:pt x="3478530" y="2135870"/>
                      <a:pt x="3466465" y="2144760"/>
                      <a:pt x="3440430" y="2141585"/>
                    </a:cubicBezTo>
                    <a:cubicBezTo>
                      <a:pt x="3414395" y="2138410"/>
                      <a:pt x="3404235" y="2125710"/>
                      <a:pt x="3375025" y="2126980"/>
                    </a:cubicBezTo>
                    <a:cubicBezTo>
                      <a:pt x="3345815" y="2128250"/>
                      <a:pt x="3323590" y="2132695"/>
                      <a:pt x="3294380" y="2148570"/>
                    </a:cubicBezTo>
                    <a:cubicBezTo>
                      <a:pt x="3265170" y="2164445"/>
                      <a:pt x="3256915" y="2193020"/>
                      <a:pt x="3228975" y="2207625"/>
                    </a:cubicBezTo>
                    <a:cubicBezTo>
                      <a:pt x="3201035" y="2222230"/>
                      <a:pt x="3185160" y="2213340"/>
                      <a:pt x="3155950" y="2222230"/>
                    </a:cubicBezTo>
                    <a:cubicBezTo>
                      <a:pt x="3126740" y="2231120"/>
                      <a:pt x="3110865" y="2242550"/>
                      <a:pt x="3082925" y="2251440"/>
                    </a:cubicBezTo>
                    <a:cubicBezTo>
                      <a:pt x="3054985" y="2260330"/>
                      <a:pt x="3051810" y="2260330"/>
                      <a:pt x="3016885" y="2266045"/>
                    </a:cubicBezTo>
                    <a:cubicBezTo>
                      <a:pt x="2981960" y="2271760"/>
                      <a:pt x="2943860" y="2276205"/>
                      <a:pt x="2907030" y="2280650"/>
                    </a:cubicBezTo>
                    <a:cubicBezTo>
                      <a:pt x="2870200" y="2285095"/>
                      <a:pt x="2861945" y="2286365"/>
                      <a:pt x="2834005" y="2287635"/>
                    </a:cubicBezTo>
                    <a:cubicBezTo>
                      <a:pt x="2806065" y="2288905"/>
                      <a:pt x="2796540" y="2290810"/>
                      <a:pt x="2768600" y="2287635"/>
                    </a:cubicBezTo>
                    <a:cubicBezTo>
                      <a:pt x="2740660" y="2284460"/>
                      <a:pt x="2723515" y="2283190"/>
                      <a:pt x="2695575" y="2273030"/>
                    </a:cubicBezTo>
                    <a:cubicBezTo>
                      <a:pt x="2667635" y="2262870"/>
                      <a:pt x="2655570" y="2252710"/>
                      <a:pt x="2629535" y="2236835"/>
                    </a:cubicBezTo>
                    <a:cubicBezTo>
                      <a:pt x="2603500" y="2220960"/>
                      <a:pt x="2594610" y="2205085"/>
                      <a:pt x="2564130" y="2193020"/>
                    </a:cubicBezTo>
                    <a:cubicBezTo>
                      <a:pt x="2533650" y="2180955"/>
                      <a:pt x="2508885" y="2180955"/>
                      <a:pt x="2476500" y="2177780"/>
                    </a:cubicBezTo>
                    <a:cubicBezTo>
                      <a:pt x="2444115" y="2174605"/>
                      <a:pt x="2431415" y="2179050"/>
                      <a:pt x="2403475" y="2177780"/>
                    </a:cubicBezTo>
                    <a:cubicBezTo>
                      <a:pt x="2375535" y="2176510"/>
                      <a:pt x="2365375" y="2179685"/>
                      <a:pt x="2337435" y="2170795"/>
                    </a:cubicBezTo>
                    <a:cubicBezTo>
                      <a:pt x="2309495" y="2161905"/>
                      <a:pt x="2293620" y="2142855"/>
                      <a:pt x="2264410" y="2133965"/>
                    </a:cubicBezTo>
                    <a:cubicBezTo>
                      <a:pt x="2235200" y="2125075"/>
                      <a:pt x="2219325" y="2121265"/>
                      <a:pt x="2191385" y="2126980"/>
                    </a:cubicBezTo>
                    <a:cubicBezTo>
                      <a:pt x="2163445" y="2132695"/>
                      <a:pt x="2152015" y="2153015"/>
                      <a:pt x="2125980" y="2163175"/>
                    </a:cubicBezTo>
                    <a:cubicBezTo>
                      <a:pt x="2099945" y="2173335"/>
                      <a:pt x="2086610" y="2164445"/>
                      <a:pt x="2059940" y="2177780"/>
                    </a:cubicBezTo>
                    <a:cubicBezTo>
                      <a:pt x="2033270" y="2191115"/>
                      <a:pt x="2023110" y="2215880"/>
                      <a:pt x="1993900" y="2229215"/>
                    </a:cubicBezTo>
                    <a:cubicBezTo>
                      <a:pt x="1964690" y="2242550"/>
                      <a:pt x="1943100" y="2240645"/>
                      <a:pt x="1913890" y="2243820"/>
                    </a:cubicBezTo>
                    <a:cubicBezTo>
                      <a:pt x="1884680" y="2246995"/>
                      <a:pt x="1873885" y="2243820"/>
                      <a:pt x="1847850" y="2243820"/>
                    </a:cubicBezTo>
                    <a:cubicBezTo>
                      <a:pt x="1821815" y="2243820"/>
                      <a:pt x="1808480" y="2243820"/>
                      <a:pt x="1782445" y="2243820"/>
                    </a:cubicBezTo>
                    <a:cubicBezTo>
                      <a:pt x="1756410" y="2243820"/>
                      <a:pt x="1742440" y="2234930"/>
                      <a:pt x="1716405" y="2243820"/>
                    </a:cubicBezTo>
                    <a:cubicBezTo>
                      <a:pt x="1690370" y="2252710"/>
                      <a:pt x="1678940" y="2276205"/>
                      <a:pt x="1651000" y="2287635"/>
                    </a:cubicBezTo>
                    <a:cubicBezTo>
                      <a:pt x="1623060" y="2299065"/>
                      <a:pt x="1608455" y="2296525"/>
                      <a:pt x="1577975" y="2302240"/>
                    </a:cubicBezTo>
                    <a:cubicBezTo>
                      <a:pt x="1547495" y="2307955"/>
                      <a:pt x="1527810" y="2312400"/>
                      <a:pt x="1497330" y="2316845"/>
                    </a:cubicBezTo>
                    <a:cubicBezTo>
                      <a:pt x="1466850" y="2321290"/>
                      <a:pt x="1452245" y="2323195"/>
                      <a:pt x="1424305" y="2324465"/>
                    </a:cubicBezTo>
                    <a:cubicBezTo>
                      <a:pt x="1396365" y="2325735"/>
                      <a:pt x="1384935" y="2324465"/>
                      <a:pt x="1358900" y="2324465"/>
                    </a:cubicBezTo>
                    <a:cubicBezTo>
                      <a:pt x="1332865" y="2324465"/>
                      <a:pt x="1318895" y="2324465"/>
                      <a:pt x="1292860" y="2324465"/>
                    </a:cubicBezTo>
                    <a:cubicBezTo>
                      <a:pt x="1266825" y="2324465"/>
                      <a:pt x="1253490" y="2325735"/>
                      <a:pt x="1227455" y="2324465"/>
                    </a:cubicBezTo>
                    <a:cubicBezTo>
                      <a:pt x="1201420" y="2323195"/>
                      <a:pt x="1202690" y="2321290"/>
                      <a:pt x="1161415" y="2316845"/>
                    </a:cubicBezTo>
                    <a:cubicBezTo>
                      <a:pt x="1120140" y="2312400"/>
                      <a:pt x="1066165" y="2305415"/>
                      <a:pt x="1022350" y="2302240"/>
                    </a:cubicBezTo>
                    <a:cubicBezTo>
                      <a:pt x="978535" y="2299065"/>
                      <a:pt x="972820" y="2299065"/>
                      <a:pt x="942340" y="2302240"/>
                    </a:cubicBezTo>
                    <a:cubicBezTo>
                      <a:pt x="911860" y="2305415"/>
                      <a:pt x="897255" y="2311130"/>
                      <a:pt x="869315" y="2316845"/>
                    </a:cubicBezTo>
                    <a:cubicBezTo>
                      <a:pt x="841375" y="2322560"/>
                      <a:pt x="829310" y="2323830"/>
                      <a:pt x="803275" y="2331450"/>
                    </a:cubicBezTo>
                    <a:cubicBezTo>
                      <a:pt x="777240" y="2339070"/>
                      <a:pt x="767080" y="2347960"/>
                      <a:pt x="737870" y="2353675"/>
                    </a:cubicBezTo>
                    <a:cubicBezTo>
                      <a:pt x="708660" y="2359390"/>
                      <a:pt x="687705" y="2357485"/>
                      <a:pt x="657225" y="2360660"/>
                    </a:cubicBezTo>
                    <a:cubicBezTo>
                      <a:pt x="626745" y="2363835"/>
                      <a:pt x="614680" y="2363835"/>
                      <a:pt x="584200" y="2368280"/>
                    </a:cubicBezTo>
                    <a:cubicBezTo>
                      <a:pt x="553720" y="2372725"/>
                      <a:pt x="533400" y="2377170"/>
                      <a:pt x="504190" y="2382885"/>
                    </a:cubicBezTo>
                    <a:cubicBezTo>
                      <a:pt x="474980" y="2388600"/>
                      <a:pt x="466090" y="2391775"/>
                      <a:pt x="438150" y="2397490"/>
                    </a:cubicBezTo>
                    <a:cubicBezTo>
                      <a:pt x="410210" y="2403205"/>
                      <a:pt x="395605" y="2406380"/>
                      <a:pt x="365125" y="2412095"/>
                    </a:cubicBezTo>
                    <a:cubicBezTo>
                      <a:pt x="334645" y="2417810"/>
                      <a:pt x="314325" y="2422255"/>
                      <a:pt x="285115" y="2426700"/>
                    </a:cubicBezTo>
                    <a:cubicBezTo>
                      <a:pt x="255905" y="2431145"/>
                      <a:pt x="248285" y="2430510"/>
                      <a:pt x="219075" y="2433685"/>
                    </a:cubicBezTo>
                    <a:cubicBezTo>
                      <a:pt x="189865" y="2436860"/>
                      <a:pt x="167640" y="2435590"/>
                      <a:pt x="138430" y="2441305"/>
                    </a:cubicBezTo>
                    <a:cubicBezTo>
                      <a:pt x="109220" y="2447020"/>
                      <a:pt x="100965" y="2454005"/>
                      <a:pt x="73025" y="2462895"/>
                    </a:cubicBezTo>
                    <a:cubicBezTo>
                      <a:pt x="45085" y="2471785"/>
                      <a:pt x="0" y="2470515"/>
                      <a:pt x="0" y="2485120"/>
                    </a:cubicBezTo>
                    <a:cubicBezTo>
                      <a:pt x="0" y="2499725"/>
                      <a:pt x="45085" y="2525760"/>
                      <a:pt x="73025" y="2535920"/>
                    </a:cubicBezTo>
                    <a:cubicBezTo>
                      <a:pt x="100965" y="2546080"/>
                      <a:pt x="112395" y="2535920"/>
                      <a:pt x="138430" y="2535920"/>
                    </a:cubicBezTo>
                    <a:cubicBezTo>
                      <a:pt x="164465" y="2535920"/>
                      <a:pt x="177800" y="2535920"/>
                      <a:pt x="204470" y="2535920"/>
                    </a:cubicBezTo>
                    <a:cubicBezTo>
                      <a:pt x="231140" y="2535920"/>
                      <a:pt x="244475" y="2535920"/>
                      <a:pt x="270510" y="2535920"/>
                    </a:cubicBezTo>
                    <a:cubicBezTo>
                      <a:pt x="296545" y="2535920"/>
                      <a:pt x="309880" y="2535920"/>
                      <a:pt x="335915" y="2535920"/>
                    </a:cubicBezTo>
                    <a:cubicBezTo>
                      <a:pt x="361950" y="2535920"/>
                      <a:pt x="374015" y="2535920"/>
                      <a:pt x="401955" y="2535920"/>
                    </a:cubicBezTo>
                    <a:cubicBezTo>
                      <a:pt x="429895" y="2535920"/>
                      <a:pt x="447040" y="2535920"/>
                      <a:pt x="474980" y="2535920"/>
                    </a:cubicBezTo>
                    <a:cubicBezTo>
                      <a:pt x="502920" y="2535920"/>
                      <a:pt x="512445" y="2537190"/>
                      <a:pt x="540385" y="2535920"/>
                    </a:cubicBezTo>
                    <a:cubicBezTo>
                      <a:pt x="568325" y="2534650"/>
                      <a:pt x="585470" y="2530205"/>
                      <a:pt x="613410" y="2528935"/>
                    </a:cubicBezTo>
                    <a:cubicBezTo>
                      <a:pt x="641350" y="2527665"/>
                      <a:pt x="650240" y="2530205"/>
                      <a:pt x="679450" y="2528935"/>
                    </a:cubicBezTo>
                    <a:cubicBezTo>
                      <a:pt x="708660" y="2527665"/>
                      <a:pt x="730250" y="2525760"/>
                      <a:pt x="759460" y="2521315"/>
                    </a:cubicBezTo>
                    <a:cubicBezTo>
                      <a:pt x="788670" y="2516870"/>
                      <a:pt x="799465" y="2509885"/>
                      <a:pt x="825500" y="2506710"/>
                    </a:cubicBezTo>
                    <a:cubicBezTo>
                      <a:pt x="851535" y="2503535"/>
                      <a:pt x="864870" y="2506710"/>
                      <a:pt x="890905" y="2506710"/>
                    </a:cubicBezTo>
                    <a:cubicBezTo>
                      <a:pt x="916940" y="2506710"/>
                      <a:pt x="930910" y="2506710"/>
                      <a:pt x="956945" y="2506710"/>
                    </a:cubicBezTo>
                    <a:cubicBezTo>
                      <a:pt x="982980" y="2506710"/>
                      <a:pt x="994410" y="2506710"/>
                      <a:pt x="1022350" y="2506710"/>
                    </a:cubicBezTo>
                    <a:cubicBezTo>
                      <a:pt x="1050290" y="2506710"/>
                      <a:pt x="1068070" y="2506710"/>
                      <a:pt x="1096010" y="2506710"/>
                    </a:cubicBezTo>
                    <a:cubicBezTo>
                      <a:pt x="1123950" y="2506710"/>
                      <a:pt x="1133475" y="2506710"/>
                      <a:pt x="1161415" y="2506710"/>
                    </a:cubicBezTo>
                    <a:cubicBezTo>
                      <a:pt x="1189355" y="2506710"/>
                      <a:pt x="1206500" y="2506710"/>
                      <a:pt x="1234440" y="2506710"/>
                    </a:cubicBezTo>
                    <a:cubicBezTo>
                      <a:pt x="1262380" y="2506710"/>
                      <a:pt x="1271270" y="2506710"/>
                      <a:pt x="1300480" y="2506710"/>
                    </a:cubicBezTo>
                    <a:cubicBezTo>
                      <a:pt x="1329690" y="2506710"/>
                      <a:pt x="1351280" y="2506710"/>
                      <a:pt x="1380490" y="2506710"/>
                    </a:cubicBezTo>
                    <a:cubicBezTo>
                      <a:pt x="1409700" y="2506710"/>
                      <a:pt x="1420495" y="2506710"/>
                      <a:pt x="1446530" y="2506710"/>
                    </a:cubicBezTo>
                    <a:cubicBezTo>
                      <a:pt x="1472565" y="2506710"/>
                      <a:pt x="1482725" y="2505440"/>
                      <a:pt x="1511935" y="2506710"/>
                    </a:cubicBezTo>
                    <a:cubicBezTo>
                      <a:pt x="1541145" y="2507980"/>
                      <a:pt x="1563370" y="2509885"/>
                      <a:pt x="1592580" y="2514330"/>
                    </a:cubicBezTo>
                    <a:cubicBezTo>
                      <a:pt x="1621790" y="2518775"/>
                      <a:pt x="1628775" y="2521950"/>
                      <a:pt x="1657985" y="2528935"/>
                    </a:cubicBezTo>
                    <a:cubicBezTo>
                      <a:pt x="1687195" y="2535920"/>
                      <a:pt x="1709420" y="2544810"/>
                      <a:pt x="1738630" y="2550525"/>
                    </a:cubicBezTo>
                    <a:cubicBezTo>
                      <a:pt x="1767840" y="2556240"/>
                      <a:pt x="1778000" y="2554970"/>
                      <a:pt x="1804035" y="2558145"/>
                    </a:cubicBezTo>
                    <a:cubicBezTo>
                      <a:pt x="1830070" y="2561320"/>
                      <a:pt x="1844040" y="2563860"/>
                      <a:pt x="1870075" y="2565130"/>
                    </a:cubicBezTo>
                    <a:cubicBezTo>
                      <a:pt x="1896110" y="2566400"/>
                      <a:pt x="1909445" y="2561955"/>
                      <a:pt x="1935480" y="2565130"/>
                    </a:cubicBezTo>
                    <a:cubicBezTo>
                      <a:pt x="1961515" y="2568305"/>
                      <a:pt x="1971040" y="2576560"/>
                      <a:pt x="2001520" y="2579735"/>
                    </a:cubicBezTo>
                    <a:cubicBezTo>
                      <a:pt x="2032000" y="2582910"/>
                      <a:pt x="2058670" y="2579735"/>
                      <a:pt x="2089150" y="2579735"/>
                    </a:cubicBezTo>
                    <a:cubicBezTo>
                      <a:pt x="2119630" y="2579735"/>
                      <a:pt x="2127250" y="2579735"/>
                      <a:pt x="2155190" y="2579735"/>
                    </a:cubicBezTo>
                    <a:cubicBezTo>
                      <a:pt x="2183130" y="2579735"/>
                      <a:pt x="2200275" y="2581005"/>
                      <a:pt x="2228215" y="2579735"/>
                    </a:cubicBezTo>
                    <a:cubicBezTo>
                      <a:pt x="2256155" y="2578465"/>
                      <a:pt x="2265680" y="2577195"/>
                      <a:pt x="2293620" y="2572750"/>
                    </a:cubicBezTo>
                    <a:cubicBezTo>
                      <a:pt x="2321560" y="2568305"/>
                      <a:pt x="2337435" y="2561320"/>
                      <a:pt x="2366645" y="2558145"/>
                    </a:cubicBezTo>
                    <a:cubicBezTo>
                      <a:pt x="2395855" y="2554970"/>
                      <a:pt x="2411730" y="2558145"/>
                      <a:pt x="2439670" y="2558145"/>
                    </a:cubicBezTo>
                    <a:cubicBezTo>
                      <a:pt x="2467610" y="2558145"/>
                      <a:pt x="2479675" y="2558145"/>
                      <a:pt x="2505710" y="2558145"/>
                    </a:cubicBezTo>
                    <a:cubicBezTo>
                      <a:pt x="2531745" y="2558145"/>
                      <a:pt x="2545080" y="2558145"/>
                      <a:pt x="2571115" y="2558145"/>
                    </a:cubicBezTo>
                    <a:cubicBezTo>
                      <a:pt x="2597150" y="2558145"/>
                      <a:pt x="2609215" y="2558145"/>
                      <a:pt x="2637155" y="2558145"/>
                    </a:cubicBezTo>
                    <a:cubicBezTo>
                      <a:pt x="2665095" y="2558145"/>
                      <a:pt x="2680970" y="2558145"/>
                      <a:pt x="2710180" y="2558145"/>
                    </a:cubicBezTo>
                    <a:cubicBezTo>
                      <a:pt x="2739390" y="2558145"/>
                      <a:pt x="2753995" y="2558145"/>
                      <a:pt x="2783205" y="2558145"/>
                    </a:cubicBezTo>
                    <a:cubicBezTo>
                      <a:pt x="2812415" y="2558145"/>
                      <a:pt x="2828290" y="2558145"/>
                      <a:pt x="2856230" y="2558145"/>
                    </a:cubicBezTo>
                    <a:cubicBezTo>
                      <a:pt x="2884170" y="2558145"/>
                      <a:pt x="2895600" y="2558145"/>
                      <a:pt x="2921635" y="2558145"/>
                    </a:cubicBezTo>
                    <a:cubicBezTo>
                      <a:pt x="2947670" y="2558145"/>
                      <a:pt x="2961005" y="2558145"/>
                      <a:pt x="2987675" y="2558145"/>
                    </a:cubicBezTo>
                    <a:cubicBezTo>
                      <a:pt x="3014345" y="2558145"/>
                      <a:pt x="3027680" y="2558145"/>
                      <a:pt x="3053715" y="2558145"/>
                    </a:cubicBezTo>
                    <a:cubicBezTo>
                      <a:pt x="3079750" y="2558145"/>
                      <a:pt x="3093085" y="2558145"/>
                      <a:pt x="3119120" y="2558145"/>
                    </a:cubicBezTo>
                    <a:cubicBezTo>
                      <a:pt x="3145155" y="2558145"/>
                      <a:pt x="3159125" y="2558145"/>
                      <a:pt x="3185160" y="2558145"/>
                    </a:cubicBezTo>
                    <a:cubicBezTo>
                      <a:pt x="3211195" y="2558145"/>
                      <a:pt x="3224530" y="2558145"/>
                      <a:pt x="3250565" y="2558145"/>
                    </a:cubicBezTo>
                    <a:cubicBezTo>
                      <a:pt x="3276600" y="2558145"/>
                      <a:pt x="3290570" y="2558145"/>
                      <a:pt x="3316605" y="2558145"/>
                    </a:cubicBezTo>
                    <a:cubicBezTo>
                      <a:pt x="3342640" y="2558145"/>
                      <a:pt x="3355975" y="2558145"/>
                      <a:pt x="3382010" y="2558145"/>
                    </a:cubicBezTo>
                    <a:cubicBezTo>
                      <a:pt x="3408045" y="2558145"/>
                      <a:pt x="3422015" y="2558145"/>
                      <a:pt x="3448050" y="2558145"/>
                    </a:cubicBezTo>
                    <a:cubicBezTo>
                      <a:pt x="3474085" y="2558145"/>
                      <a:pt x="3485515" y="2553700"/>
                      <a:pt x="3513455" y="2558145"/>
                    </a:cubicBezTo>
                    <a:cubicBezTo>
                      <a:pt x="3541395" y="2562590"/>
                      <a:pt x="3557270" y="2572750"/>
                      <a:pt x="3586480" y="2579735"/>
                    </a:cubicBezTo>
                    <a:cubicBezTo>
                      <a:pt x="3615690" y="2586720"/>
                      <a:pt x="3630295" y="2588625"/>
                      <a:pt x="3659505" y="2594340"/>
                    </a:cubicBezTo>
                    <a:cubicBezTo>
                      <a:pt x="3688715" y="2600055"/>
                      <a:pt x="3703320" y="2605770"/>
                      <a:pt x="3732530" y="2608945"/>
                    </a:cubicBezTo>
                    <a:cubicBezTo>
                      <a:pt x="3761740" y="2612120"/>
                      <a:pt x="3777615" y="2607675"/>
                      <a:pt x="3805555" y="2608945"/>
                    </a:cubicBezTo>
                    <a:cubicBezTo>
                      <a:pt x="3833495" y="2610215"/>
                      <a:pt x="3844925" y="2615295"/>
                      <a:pt x="3871595" y="2616565"/>
                    </a:cubicBezTo>
                    <a:cubicBezTo>
                      <a:pt x="3898265" y="2617835"/>
                      <a:pt x="3911600" y="2616565"/>
                      <a:pt x="3937635" y="2616565"/>
                    </a:cubicBezTo>
                    <a:cubicBezTo>
                      <a:pt x="3963670" y="2616565"/>
                      <a:pt x="3973830" y="2616565"/>
                      <a:pt x="4003040" y="2616565"/>
                    </a:cubicBezTo>
                    <a:cubicBezTo>
                      <a:pt x="4032250" y="2616565"/>
                      <a:pt x="4051300" y="2616565"/>
                      <a:pt x="4083685" y="2616565"/>
                    </a:cubicBezTo>
                    <a:cubicBezTo>
                      <a:pt x="4116070" y="2616565"/>
                      <a:pt x="4133215" y="2616565"/>
                      <a:pt x="4163695" y="2616565"/>
                    </a:cubicBezTo>
                    <a:cubicBezTo>
                      <a:pt x="4194175" y="2616565"/>
                      <a:pt x="4204335" y="2616565"/>
                      <a:pt x="4236720" y="2616565"/>
                    </a:cubicBezTo>
                    <a:cubicBezTo>
                      <a:pt x="4269105" y="2616565"/>
                      <a:pt x="4293870" y="2616565"/>
                      <a:pt x="4324350" y="2616565"/>
                    </a:cubicBezTo>
                    <a:cubicBezTo>
                      <a:pt x="4354830" y="2616565"/>
                      <a:pt x="4364355" y="2619740"/>
                      <a:pt x="4390390" y="2616565"/>
                    </a:cubicBezTo>
                    <a:cubicBezTo>
                      <a:pt x="4416425" y="2613390"/>
                      <a:pt x="4429760" y="2606405"/>
                      <a:pt x="4455795" y="2601960"/>
                    </a:cubicBezTo>
                    <a:cubicBezTo>
                      <a:pt x="4481830" y="2597515"/>
                      <a:pt x="4495800" y="2600055"/>
                      <a:pt x="4521835" y="2594340"/>
                    </a:cubicBezTo>
                    <a:cubicBezTo>
                      <a:pt x="4547870" y="2588625"/>
                      <a:pt x="4561205" y="2578465"/>
                      <a:pt x="4587240" y="2572750"/>
                    </a:cubicBezTo>
                    <a:cubicBezTo>
                      <a:pt x="4613275" y="2567035"/>
                      <a:pt x="4625340" y="2569575"/>
                      <a:pt x="4653280" y="2565130"/>
                    </a:cubicBezTo>
                    <a:cubicBezTo>
                      <a:pt x="4681220" y="2560685"/>
                      <a:pt x="4697095" y="2554970"/>
                      <a:pt x="4726305" y="2550525"/>
                    </a:cubicBezTo>
                    <a:cubicBezTo>
                      <a:pt x="4755515" y="2546080"/>
                      <a:pt x="4771390" y="2549255"/>
                      <a:pt x="4799330" y="2543540"/>
                    </a:cubicBezTo>
                    <a:cubicBezTo>
                      <a:pt x="4827270" y="2537825"/>
                      <a:pt x="4839335" y="2527030"/>
                      <a:pt x="4865370" y="2521315"/>
                    </a:cubicBezTo>
                    <a:cubicBezTo>
                      <a:pt x="4891405" y="2515600"/>
                      <a:pt x="4904740" y="2517505"/>
                      <a:pt x="4930775" y="2514330"/>
                    </a:cubicBezTo>
                    <a:cubicBezTo>
                      <a:pt x="4956810" y="2511155"/>
                      <a:pt x="4985385" y="2521315"/>
                      <a:pt x="4996815" y="2506710"/>
                    </a:cubicBezTo>
                    <a:cubicBezTo>
                      <a:pt x="5008245" y="2492105"/>
                      <a:pt x="4994910" y="2467340"/>
                      <a:pt x="4989195" y="2441305"/>
                    </a:cubicBezTo>
                    <a:cubicBezTo>
                      <a:pt x="4983480" y="2415270"/>
                      <a:pt x="4972050" y="2401300"/>
                      <a:pt x="4967605" y="2375265"/>
                    </a:cubicBezTo>
                    <a:cubicBezTo>
                      <a:pt x="4963160" y="2349230"/>
                      <a:pt x="4970780" y="2337800"/>
                      <a:pt x="4967605" y="2309860"/>
                    </a:cubicBezTo>
                    <a:cubicBezTo>
                      <a:pt x="4964430" y="2281920"/>
                      <a:pt x="4953000" y="2266045"/>
                      <a:pt x="4953000" y="2236835"/>
                    </a:cubicBezTo>
                    <a:cubicBezTo>
                      <a:pt x="4953000" y="2207625"/>
                      <a:pt x="4963160" y="2191115"/>
                      <a:pt x="4967605" y="2163175"/>
                    </a:cubicBezTo>
                    <a:cubicBezTo>
                      <a:pt x="4972050" y="2135235"/>
                      <a:pt x="4971415" y="2123805"/>
                      <a:pt x="4974590" y="2097770"/>
                    </a:cubicBezTo>
                    <a:cubicBezTo>
                      <a:pt x="4977765" y="2071735"/>
                      <a:pt x="4980940" y="2059670"/>
                      <a:pt x="4982210" y="2031730"/>
                    </a:cubicBezTo>
                    <a:cubicBezTo>
                      <a:pt x="4983480" y="2003790"/>
                      <a:pt x="4983480" y="1986645"/>
                      <a:pt x="4982210" y="1958705"/>
                    </a:cubicBezTo>
                    <a:cubicBezTo>
                      <a:pt x="4980940" y="1930765"/>
                      <a:pt x="4975860" y="1919335"/>
                      <a:pt x="4974590" y="1893300"/>
                    </a:cubicBezTo>
                    <a:cubicBezTo>
                      <a:pt x="4973320" y="1867265"/>
                      <a:pt x="4974590" y="1853295"/>
                      <a:pt x="4974590" y="1827260"/>
                    </a:cubicBezTo>
                    <a:cubicBezTo>
                      <a:pt x="4974590" y="1801225"/>
                      <a:pt x="4974590" y="1789795"/>
                      <a:pt x="4974590" y="1761855"/>
                    </a:cubicBezTo>
                    <a:cubicBezTo>
                      <a:pt x="4974590" y="1733915"/>
                      <a:pt x="4970145" y="1719310"/>
                      <a:pt x="4974590" y="1688830"/>
                    </a:cubicBezTo>
                    <a:cubicBezTo>
                      <a:pt x="4979035" y="1658350"/>
                      <a:pt x="4987925" y="1637395"/>
                      <a:pt x="4996815" y="1608185"/>
                    </a:cubicBezTo>
                    <a:cubicBezTo>
                      <a:pt x="5005705" y="1578975"/>
                      <a:pt x="5008245" y="1568815"/>
                      <a:pt x="5018405" y="1542780"/>
                    </a:cubicBezTo>
                    <a:cubicBezTo>
                      <a:pt x="5028565" y="1516745"/>
                      <a:pt x="5036185" y="1502775"/>
                      <a:pt x="5047615" y="1476740"/>
                    </a:cubicBezTo>
                    <a:cubicBezTo>
                      <a:pt x="5059045" y="1450705"/>
                      <a:pt x="5067935" y="1437370"/>
                      <a:pt x="5076825" y="1411335"/>
                    </a:cubicBezTo>
                    <a:cubicBezTo>
                      <a:pt x="5085715" y="1385300"/>
                      <a:pt x="5088255" y="1374505"/>
                      <a:pt x="5091430" y="1345295"/>
                    </a:cubicBezTo>
                    <a:cubicBezTo>
                      <a:pt x="5094605" y="1316085"/>
                      <a:pt x="5091430" y="1295765"/>
                      <a:pt x="5091430" y="1265285"/>
                    </a:cubicBezTo>
                    <a:cubicBezTo>
                      <a:pt x="5091430" y="1234805"/>
                      <a:pt x="5091430" y="1220835"/>
                      <a:pt x="5091430" y="1191625"/>
                    </a:cubicBezTo>
                    <a:cubicBezTo>
                      <a:pt x="5091430" y="1162415"/>
                      <a:pt x="5095875" y="1146540"/>
                      <a:pt x="5091430" y="1118600"/>
                    </a:cubicBezTo>
                    <a:cubicBezTo>
                      <a:pt x="5086985" y="1090660"/>
                      <a:pt x="5075555" y="1079230"/>
                      <a:pt x="5069840" y="1053195"/>
                    </a:cubicBezTo>
                    <a:cubicBezTo>
                      <a:pt x="5064125" y="1027160"/>
                      <a:pt x="5067935" y="1013190"/>
                      <a:pt x="5062220" y="987155"/>
                    </a:cubicBezTo>
                    <a:cubicBezTo>
                      <a:pt x="5056505" y="961120"/>
                      <a:pt x="5047615" y="950960"/>
                      <a:pt x="5040630" y="921750"/>
                    </a:cubicBezTo>
                    <a:cubicBezTo>
                      <a:pt x="5033645" y="892540"/>
                      <a:pt x="5030470" y="870315"/>
                      <a:pt x="5026025" y="841105"/>
                    </a:cubicBezTo>
                    <a:cubicBezTo>
                      <a:pt x="5021580" y="811895"/>
                      <a:pt x="5022850" y="801735"/>
                      <a:pt x="5018405" y="775700"/>
                    </a:cubicBezTo>
                    <a:cubicBezTo>
                      <a:pt x="5013960" y="749665"/>
                      <a:pt x="5006975" y="737600"/>
                      <a:pt x="5003800" y="709660"/>
                    </a:cubicBezTo>
                    <a:cubicBezTo>
                      <a:pt x="5000625" y="681720"/>
                      <a:pt x="5003800" y="665845"/>
                      <a:pt x="5003800" y="636635"/>
                    </a:cubicBezTo>
                    <a:cubicBezTo>
                      <a:pt x="5003800" y="607425"/>
                      <a:pt x="5003800" y="591550"/>
                      <a:pt x="5003800" y="563610"/>
                    </a:cubicBezTo>
                    <a:cubicBezTo>
                      <a:pt x="5003800" y="535670"/>
                      <a:pt x="5002530" y="527415"/>
                      <a:pt x="5003800" y="498205"/>
                    </a:cubicBezTo>
                    <a:cubicBezTo>
                      <a:pt x="5005070" y="468995"/>
                      <a:pt x="5008245" y="449945"/>
                      <a:pt x="5011420" y="417560"/>
                    </a:cubicBezTo>
                    <a:cubicBezTo>
                      <a:pt x="5014595" y="385175"/>
                      <a:pt x="5015230" y="368030"/>
                      <a:pt x="5018405" y="337550"/>
                    </a:cubicBezTo>
                    <a:cubicBezTo>
                      <a:pt x="5021580" y="307070"/>
                      <a:pt x="5024755" y="291830"/>
                      <a:pt x="5026025" y="263890"/>
                    </a:cubicBezTo>
                    <a:cubicBezTo>
                      <a:pt x="5027295" y="235950"/>
                      <a:pt x="5026025" y="226425"/>
                      <a:pt x="5026025" y="198485"/>
                    </a:cubicBezTo>
                    <a:cubicBezTo>
                      <a:pt x="5026025" y="170545"/>
                      <a:pt x="5030470" y="153400"/>
                      <a:pt x="5026025" y="125460"/>
                    </a:cubicBezTo>
                    <a:cubicBezTo>
                      <a:pt x="5021580" y="97520"/>
                      <a:pt x="5029835" y="78470"/>
                      <a:pt x="5003800" y="59420"/>
                    </a:cubicBezTo>
                    <a:cubicBezTo>
                      <a:pt x="4977765" y="40370"/>
                      <a:pt x="4932680" y="28940"/>
                      <a:pt x="4894580" y="30210"/>
                    </a:cubicBezTo>
                    <a:cubicBezTo>
                      <a:pt x="4856480" y="31480"/>
                      <a:pt x="4844415" y="55610"/>
                      <a:pt x="4813935" y="67040"/>
                    </a:cubicBezTo>
                    <a:cubicBezTo>
                      <a:pt x="4783455" y="78470"/>
                      <a:pt x="4770120" y="82915"/>
                      <a:pt x="4740910" y="88630"/>
                    </a:cubicBezTo>
                    <a:cubicBezTo>
                      <a:pt x="4711700" y="94345"/>
                      <a:pt x="4663440" y="103235"/>
                      <a:pt x="4667885" y="96250"/>
                    </a:cubicBezTo>
                    <a:cubicBezTo>
                      <a:pt x="4672330" y="89265"/>
                      <a:pt x="4728845" y="61325"/>
                      <a:pt x="4762500" y="52435"/>
                    </a:cubicBezTo>
                    <a:cubicBezTo>
                      <a:pt x="4796155" y="43545"/>
                      <a:pt x="4808220" y="52435"/>
                      <a:pt x="4836160" y="52435"/>
                    </a:cubicBezTo>
                    <a:cubicBezTo>
                      <a:pt x="4864100" y="52435"/>
                      <a:pt x="4901565" y="62595"/>
                      <a:pt x="4901565" y="52435"/>
                    </a:cubicBezTo>
                    <a:cubicBezTo>
                      <a:pt x="4901565" y="42275"/>
                      <a:pt x="4865370" y="6715"/>
                      <a:pt x="4836160" y="1000"/>
                    </a:cubicBezTo>
                    <a:cubicBezTo>
                      <a:pt x="4806950" y="-4715"/>
                      <a:pt x="4784725" y="15605"/>
                      <a:pt x="4755515" y="23225"/>
                    </a:cubicBezTo>
                    <a:cubicBezTo>
                      <a:pt x="4726305" y="30845"/>
                      <a:pt x="4717415" y="30845"/>
                      <a:pt x="4689475" y="37830"/>
                    </a:cubicBezTo>
                    <a:cubicBezTo>
                      <a:pt x="4661535" y="44815"/>
                      <a:pt x="4644390" y="52435"/>
                      <a:pt x="4616450" y="59420"/>
                    </a:cubicBezTo>
                    <a:cubicBezTo>
                      <a:pt x="4588510" y="66405"/>
                      <a:pt x="4580255" y="65135"/>
                      <a:pt x="4551045" y="74025"/>
                    </a:cubicBezTo>
                    <a:cubicBezTo>
                      <a:pt x="4521835" y="82915"/>
                      <a:pt x="4500880" y="93075"/>
                      <a:pt x="4470400" y="103235"/>
                    </a:cubicBezTo>
                    <a:cubicBezTo>
                      <a:pt x="4439920" y="113395"/>
                      <a:pt x="4425315" y="117840"/>
                      <a:pt x="4397375" y="125460"/>
                    </a:cubicBezTo>
                    <a:cubicBezTo>
                      <a:pt x="4369435" y="133080"/>
                      <a:pt x="4358005" y="133080"/>
                      <a:pt x="4331970" y="140065"/>
                    </a:cubicBezTo>
                    <a:cubicBezTo>
                      <a:pt x="4305935" y="147050"/>
                      <a:pt x="4293870" y="152765"/>
                      <a:pt x="4265930" y="161655"/>
                    </a:cubicBezTo>
                    <a:cubicBezTo>
                      <a:pt x="4237990" y="170545"/>
                      <a:pt x="4222115" y="169275"/>
                      <a:pt x="4192905" y="183880"/>
                    </a:cubicBezTo>
                    <a:cubicBezTo>
                      <a:pt x="4163695" y="198485"/>
                      <a:pt x="4147820" y="215630"/>
                      <a:pt x="4119880" y="234680"/>
                    </a:cubicBezTo>
                    <a:cubicBezTo>
                      <a:pt x="4091940" y="253730"/>
                      <a:pt x="4082415" y="259445"/>
                      <a:pt x="4054475" y="278495"/>
                    </a:cubicBezTo>
                    <a:cubicBezTo>
                      <a:pt x="4026535" y="297545"/>
                      <a:pt x="4009390" y="316595"/>
                      <a:pt x="3981450" y="329930"/>
                    </a:cubicBezTo>
                    <a:cubicBezTo>
                      <a:pt x="3953510" y="343265"/>
                      <a:pt x="3942080" y="328660"/>
                      <a:pt x="3915410" y="344535"/>
                    </a:cubicBezTo>
                    <a:cubicBezTo>
                      <a:pt x="3888740" y="360410"/>
                      <a:pt x="3867150" y="384540"/>
                      <a:pt x="3849370" y="410575"/>
                    </a:cubicBezTo>
                    <a:cubicBezTo>
                      <a:pt x="3831590" y="436610"/>
                      <a:pt x="3836670" y="449945"/>
                      <a:pt x="3827780" y="475980"/>
                    </a:cubicBezTo>
                    <a:cubicBezTo>
                      <a:pt x="3818890" y="502015"/>
                      <a:pt x="3816985" y="515985"/>
                      <a:pt x="3805555" y="542020"/>
                    </a:cubicBezTo>
                    <a:cubicBezTo>
                      <a:pt x="3794125" y="568055"/>
                      <a:pt x="3778250" y="579485"/>
                      <a:pt x="3769360" y="607425"/>
                    </a:cubicBezTo>
                    <a:cubicBezTo>
                      <a:pt x="3760470" y="635365"/>
                      <a:pt x="3761740" y="652510"/>
                      <a:pt x="3761740" y="680450"/>
                    </a:cubicBezTo>
                    <a:cubicBezTo>
                      <a:pt x="3761740" y="708390"/>
                      <a:pt x="3753485" y="726170"/>
                      <a:pt x="3769360" y="746490"/>
                    </a:cubicBezTo>
                    <a:cubicBezTo>
                      <a:pt x="3785235" y="766810"/>
                      <a:pt x="3813175" y="775700"/>
                      <a:pt x="3842385" y="782685"/>
                    </a:cubicBezTo>
                    <a:cubicBezTo>
                      <a:pt x="3871595" y="789670"/>
                      <a:pt x="3887470" y="782685"/>
                      <a:pt x="3915410" y="782685"/>
                    </a:cubicBezTo>
                    <a:cubicBezTo>
                      <a:pt x="3943350" y="782685"/>
                      <a:pt x="3950970" y="776970"/>
                      <a:pt x="3981450" y="782685"/>
                    </a:cubicBezTo>
                    <a:cubicBezTo>
                      <a:pt x="4011930" y="788400"/>
                      <a:pt x="4038600" y="796020"/>
                      <a:pt x="4069080" y="811895"/>
                    </a:cubicBezTo>
                    <a:cubicBezTo>
                      <a:pt x="4099560" y="827770"/>
                      <a:pt x="4105275" y="844280"/>
                      <a:pt x="4134485" y="863330"/>
                    </a:cubicBezTo>
                    <a:cubicBezTo>
                      <a:pt x="4163695" y="882380"/>
                      <a:pt x="4191635" y="885555"/>
                      <a:pt x="4215130" y="907145"/>
                    </a:cubicBezTo>
                    <a:cubicBezTo>
                      <a:pt x="4238625" y="928735"/>
                      <a:pt x="4229735" y="946515"/>
                      <a:pt x="4251325" y="972550"/>
                    </a:cubicBezTo>
                    <a:cubicBezTo>
                      <a:pt x="4272915" y="998585"/>
                      <a:pt x="4295140" y="1025255"/>
                      <a:pt x="4324350" y="1038590"/>
                    </a:cubicBezTo>
                    <a:cubicBezTo>
                      <a:pt x="4353560" y="1051925"/>
                      <a:pt x="4368165" y="1043035"/>
                      <a:pt x="4397375" y="1038590"/>
                    </a:cubicBezTo>
                    <a:cubicBezTo>
                      <a:pt x="4426585" y="1034145"/>
                      <a:pt x="4442460" y="1025255"/>
                      <a:pt x="4470400" y="1016365"/>
                    </a:cubicBezTo>
                    <a:cubicBezTo>
                      <a:pt x="4498340" y="1007475"/>
                      <a:pt x="4510405" y="1004935"/>
                      <a:pt x="4536440" y="994775"/>
                    </a:cubicBezTo>
                    <a:cubicBezTo>
                      <a:pt x="4562475" y="984615"/>
                      <a:pt x="4575810" y="974455"/>
                      <a:pt x="4601845" y="965565"/>
                    </a:cubicBezTo>
                    <a:cubicBezTo>
                      <a:pt x="4627880" y="956675"/>
                      <a:pt x="4641850" y="958580"/>
                      <a:pt x="4667885" y="950960"/>
                    </a:cubicBezTo>
                    <a:cubicBezTo>
                      <a:pt x="4693920" y="943340"/>
                      <a:pt x="4707255" y="934450"/>
                      <a:pt x="4733290" y="928735"/>
                    </a:cubicBezTo>
                    <a:cubicBezTo>
                      <a:pt x="4759325" y="923020"/>
                      <a:pt x="4772660" y="924925"/>
                      <a:pt x="4799330" y="921750"/>
                    </a:cubicBezTo>
                    <a:cubicBezTo>
                      <a:pt x="4826000" y="918575"/>
                      <a:pt x="4839335" y="902700"/>
                      <a:pt x="4865370" y="914130"/>
                    </a:cubicBezTo>
                    <a:cubicBezTo>
                      <a:pt x="4891405" y="925560"/>
                      <a:pt x="4917440" y="954135"/>
                      <a:pt x="4930775" y="980170"/>
                    </a:cubicBezTo>
                    <a:cubicBezTo>
                      <a:pt x="4944110" y="1006205"/>
                      <a:pt x="4930775" y="1017635"/>
                      <a:pt x="4930775" y="1045575"/>
                    </a:cubicBezTo>
                    <a:cubicBezTo>
                      <a:pt x="4930775" y="1073515"/>
                      <a:pt x="4930775" y="1089390"/>
                      <a:pt x="4930775" y="1118600"/>
                    </a:cubicBezTo>
                    <a:cubicBezTo>
                      <a:pt x="4930775" y="1147810"/>
                      <a:pt x="4930775" y="1161145"/>
                      <a:pt x="4930775" y="1191625"/>
                    </a:cubicBezTo>
                    <a:cubicBezTo>
                      <a:pt x="4930775" y="1222105"/>
                      <a:pt x="4930775" y="1243060"/>
                      <a:pt x="4930775" y="1272270"/>
                    </a:cubicBezTo>
                    <a:cubicBezTo>
                      <a:pt x="4930775" y="1301480"/>
                      <a:pt x="4930775" y="1310370"/>
                      <a:pt x="4930775" y="1338310"/>
                    </a:cubicBezTo>
                    <a:cubicBezTo>
                      <a:pt x="4930775" y="1366250"/>
                      <a:pt x="4935220" y="1383395"/>
                      <a:pt x="4930775" y="1411335"/>
                    </a:cubicBezTo>
                    <a:cubicBezTo>
                      <a:pt x="4926330" y="1439275"/>
                      <a:pt x="4918075" y="1450705"/>
                      <a:pt x="4909185" y="1476740"/>
                    </a:cubicBezTo>
                    <a:cubicBezTo>
                      <a:pt x="4900295" y="1502775"/>
                      <a:pt x="4904740" y="1526905"/>
                      <a:pt x="4886960" y="1542780"/>
                    </a:cubicBezTo>
                    <a:cubicBezTo>
                      <a:pt x="4869180" y="1558655"/>
                      <a:pt x="4850130" y="1550400"/>
                      <a:pt x="4820920" y="1557385"/>
                    </a:cubicBezTo>
                    <a:cubicBezTo>
                      <a:pt x="4791710" y="1564370"/>
                      <a:pt x="4771390" y="1570085"/>
                      <a:pt x="4740910" y="1578975"/>
                    </a:cubicBezTo>
                    <a:cubicBezTo>
                      <a:pt x="4710430" y="1587865"/>
                      <a:pt x="4695825" y="1591040"/>
                      <a:pt x="4667885" y="1601200"/>
                    </a:cubicBezTo>
                    <a:cubicBezTo>
                      <a:pt x="4639945" y="1611360"/>
                      <a:pt x="4627880" y="1621520"/>
                      <a:pt x="4601845" y="1630410"/>
                    </a:cubicBezTo>
                    <a:cubicBezTo>
                      <a:pt x="4575810" y="1639300"/>
                      <a:pt x="4564380" y="1638030"/>
                      <a:pt x="4536440" y="1645015"/>
                    </a:cubicBezTo>
                    <a:cubicBezTo>
                      <a:pt x="4508500" y="1652000"/>
                      <a:pt x="4491355" y="1659620"/>
                      <a:pt x="4463415" y="1666605"/>
                    </a:cubicBezTo>
                    <a:cubicBezTo>
                      <a:pt x="4435475" y="1673590"/>
                      <a:pt x="4423410" y="1672320"/>
                      <a:pt x="4397375" y="1681210"/>
                    </a:cubicBezTo>
                    <a:cubicBezTo>
                      <a:pt x="4371340" y="1690100"/>
                      <a:pt x="4358005" y="1701530"/>
                      <a:pt x="4331970" y="1710420"/>
                    </a:cubicBezTo>
                    <a:cubicBezTo>
                      <a:pt x="4305935" y="1719310"/>
                      <a:pt x="4277995" y="1722485"/>
                      <a:pt x="4265930" y="1725025"/>
                    </a:cubicBezTo>
                  </a:path>
                </a:pathLst>
              </a:custGeom>
              <a:noFill/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lIns="50800" tIns="50800" rIns="50800" bIns="50800" anchor="ctr">
                <a:spAutoFit/>
              </a:bodyPr>
              <a:lstStyle/>
              <a:p>
                <a:pPr algn="ctr" eaLnBrk="1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400" noProof="1">
                  <a:solidFill>
                    <a:srgbClr val="F3F1DF"/>
                  </a:solidFill>
                  <a:latin typeface="+mn-lt"/>
                  <a:ea typeface="+mn-ea"/>
                  <a:cs typeface="+mn-cs"/>
                  <a:sym typeface="Helvetica Neue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13410" y="6365"/>
                <a:ext cx="1345" cy="1410"/>
              </a:xfrm>
              <a:custGeom>
                <a:gdLst>
                  <a:gd name="connisteX0" fmla="*/ 912842 w 949601"/>
                  <a:gd name="connsiteY0" fmla="*/ 3951 h 1003017"/>
                  <a:gd name="connisteX1" fmla="*/ 846802 w 949601"/>
                  <a:gd name="connsiteY1" fmla="*/ 3951 h 1003017"/>
                  <a:gd name="connisteX2" fmla="*/ 780762 w 949601"/>
                  <a:gd name="connsiteY2" fmla="*/ 3951 h 1003017"/>
                  <a:gd name="connisteX3" fmla="*/ 707737 w 949601"/>
                  <a:gd name="connsiteY3" fmla="*/ 47766 h 1003017"/>
                  <a:gd name="connisteX4" fmla="*/ 642332 w 949601"/>
                  <a:gd name="connsiteY4" fmla="*/ 106186 h 1003017"/>
                  <a:gd name="connisteX5" fmla="*/ 576292 w 949601"/>
                  <a:gd name="connsiteY5" fmla="*/ 120791 h 1003017"/>
                  <a:gd name="connisteX6" fmla="*/ 510887 w 949601"/>
                  <a:gd name="connsiteY6" fmla="*/ 127776 h 1003017"/>
                  <a:gd name="connisteX7" fmla="*/ 430242 w 949601"/>
                  <a:gd name="connsiteY7" fmla="*/ 164606 h 1003017"/>
                  <a:gd name="connisteX8" fmla="*/ 357217 w 949601"/>
                  <a:gd name="connsiteY8" fmla="*/ 200801 h 1003017"/>
                  <a:gd name="connisteX9" fmla="*/ 291812 w 949601"/>
                  <a:gd name="connsiteY9" fmla="*/ 200801 h 1003017"/>
                  <a:gd name="connisteX10" fmla="*/ 225772 w 949601"/>
                  <a:gd name="connsiteY10" fmla="*/ 223026 h 1003017"/>
                  <a:gd name="connisteX11" fmla="*/ 160367 w 949601"/>
                  <a:gd name="connsiteY11" fmla="*/ 244616 h 1003017"/>
                  <a:gd name="connisteX12" fmla="*/ 87342 w 949601"/>
                  <a:gd name="connsiteY12" fmla="*/ 252236 h 1003017"/>
                  <a:gd name="connisteX13" fmla="*/ 43527 w 949601"/>
                  <a:gd name="connsiteY13" fmla="*/ 317641 h 1003017"/>
                  <a:gd name="connisteX14" fmla="*/ 43527 w 949601"/>
                  <a:gd name="connsiteY14" fmla="*/ 398286 h 1003017"/>
                  <a:gd name="connisteX15" fmla="*/ 21302 w 949601"/>
                  <a:gd name="connsiteY15" fmla="*/ 463691 h 1003017"/>
                  <a:gd name="connisteX16" fmla="*/ 6697 w 949601"/>
                  <a:gd name="connsiteY16" fmla="*/ 529731 h 1003017"/>
                  <a:gd name="connisteX17" fmla="*/ 6697 w 949601"/>
                  <a:gd name="connsiteY17" fmla="*/ 595136 h 1003017"/>
                  <a:gd name="connisteX18" fmla="*/ 72737 w 949601"/>
                  <a:gd name="connsiteY18" fmla="*/ 617361 h 1003017"/>
                  <a:gd name="connisteX19" fmla="*/ 87342 w 949601"/>
                  <a:gd name="connsiteY19" fmla="*/ 683401 h 1003017"/>
                  <a:gd name="connisteX20" fmla="*/ 152747 w 949601"/>
                  <a:gd name="connsiteY20" fmla="*/ 741821 h 1003017"/>
                  <a:gd name="connisteX21" fmla="*/ 218787 w 949601"/>
                  <a:gd name="connsiteY21" fmla="*/ 785636 h 1003017"/>
                  <a:gd name="connisteX22" fmla="*/ 284192 w 949601"/>
                  <a:gd name="connsiteY22" fmla="*/ 821831 h 1003017"/>
                  <a:gd name="connisteX23" fmla="*/ 350232 w 949601"/>
                  <a:gd name="connsiteY23" fmla="*/ 865646 h 1003017"/>
                  <a:gd name="connisteX24" fmla="*/ 379442 w 949601"/>
                  <a:gd name="connsiteY24" fmla="*/ 931686 h 1003017"/>
                  <a:gd name="connisteX25" fmla="*/ 452467 w 949601"/>
                  <a:gd name="connsiteY25" fmla="*/ 967881 h 1003017"/>
                  <a:gd name="connisteX26" fmla="*/ 517872 w 949601"/>
                  <a:gd name="connsiteY26" fmla="*/ 982486 h 1003017"/>
                  <a:gd name="connisteX27" fmla="*/ 598517 w 949601"/>
                  <a:gd name="connsiteY27" fmla="*/ 990106 h 1003017"/>
                  <a:gd name="connisteX28" fmla="*/ 663922 w 949601"/>
                  <a:gd name="connsiteY28" fmla="*/ 997091 h 1003017"/>
                  <a:gd name="connisteX29" fmla="*/ 736947 w 949601"/>
                  <a:gd name="connsiteY29" fmla="*/ 997091 h 1003017"/>
                  <a:gd name="connisteX30" fmla="*/ 802987 w 949601"/>
                  <a:gd name="connsiteY30" fmla="*/ 997091 h 1003017"/>
                  <a:gd name="connisteX31" fmla="*/ 876012 w 949601"/>
                  <a:gd name="connsiteY31" fmla="*/ 997091 h 1003017"/>
                  <a:gd name="connisteX32" fmla="*/ 927447 w 949601"/>
                  <a:gd name="connsiteY32" fmla="*/ 931686 h 1003017"/>
                  <a:gd name="connisteX33" fmla="*/ 927447 w 949601"/>
                  <a:gd name="connsiteY33" fmla="*/ 865646 h 1003017"/>
                  <a:gd name="connisteX34" fmla="*/ 919827 w 949601"/>
                  <a:gd name="connsiteY34" fmla="*/ 800241 h 1003017"/>
                  <a:gd name="connisteX35" fmla="*/ 934432 w 949601"/>
                  <a:gd name="connsiteY35" fmla="*/ 734201 h 1003017"/>
                  <a:gd name="connisteX36" fmla="*/ 942052 w 949601"/>
                  <a:gd name="connsiteY36" fmla="*/ 668796 h 1003017"/>
                  <a:gd name="connisteX37" fmla="*/ 942052 w 949601"/>
                  <a:gd name="connsiteY37" fmla="*/ 602756 h 1003017"/>
                  <a:gd name="connisteX38" fmla="*/ 949037 w 949601"/>
                  <a:gd name="connsiteY38" fmla="*/ 529731 h 1003017"/>
                  <a:gd name="connisteX39" fmla="*/ 949037 w 949601"/>
                  <a:gd name="connsiteY39" fmla="*/ 463691 h 1003017"/>
                  <a:gd name="connisteX40" fmla="*/ 949037 w 949601"/>
                  <a:gd name="connsiteY40" fmla="*/ 398286 h 1003017"/>
                  <a:gd name="connisteX41" fmla="*/ 942052 w 949601"/>
                  <a:gd name="connsiteY41" fmla="*/ 332246 h 1003017"/>
                  <a:gd name="connisteX42" fmla="*/ 942052 w 949601"/>
                  <a:gd name="connsiteY42" fmla="*/ 259221 h 1003017"/>
                  <a:gd name="connisteX43" fmla="*/ 927447 w 949601"/>
                  <a:gd name="connsiteY43" fmla="*/ 193816 h 1003017"/>
                  <a:gd name="connisteX44" fmla="*/ 949037 w 949601"/>
                  <a:gd name="connsiteY44" fmla="*/ 127776 h 1003017"/>
                  <a:gd name="connisteX45" fmla="*/ 927447 w 949601"/>
                  <a:gd name="connsiteY45" fmla="*/ 62371 h 1003017"/>
                </a:gdLst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  <a:cxn ang="0">
                    <a:pos x="connisteX8" y="connsiteY8"/>
                  </a:cxn>
                  <a:cxn ang="0">
                    <a:pos x="connisteX9" y="connsiteY9"/>
                  </a:cxn>
                  <a:cxn ang="0">
                    <a:pos x="connisteX10" y="connsiteY10"/>
                  </a:cxn>
                  <a:cxn ang="0">
                    <a:pos x="connisteX11" y="connsiteY11"/>
                  </a:cxn>
                  <a:cxn ang="0">
                    <a:pos x="connisteX12" y="connsiteY12"/>
                  </a:cxn>
                  <a:cxn ang="0">
                    <a:pos x="connisteX13" y="connsiteY13"/>
                  </a:cxn>
                  <a:cxn ang="0">
                    <a:pos x="connisteX14" y="connsiteY14"/>
                  </a:cxn>
                  <a:cxn ang="0">
                    <a:pos x="connisteX15" y="connsiteY15"/>
                  </a:cxn>
                  <a:cxn ang="0">
                    <a:pos x="connisteX16" y="connsiteY16"/>
                  </a:cxn>
                  <a:cxn ang="0">
                    <a:pos x="connisteX17" y="connsiteY17"/>
                  </a:cxn>
                  <a:cxn ang="0">
                    <a:pos x="connisteX18" y="connsiteY18"/>
                  </a:cxn>
                  <a:cxn ang="0">
                    <a:pos x="connisteX19" y="connsiteY19"/>
                  </a:cxn>
                  <a:cxn ang="0">
                    <a:pos x="connisteX20" y="connsiteY20"/>
                  </a:cxn>
                  <a:cxn ang="0">
                    <a:pos x="connisteX21" y="connsiteY21"/>
                  </a:cxn>
                  <a:cxn ang="0">
                    <a:pos x="connisteX22" y="connsiteY22"/>
                  </a:cxn>
                  <a:cxn ang="0">
                    <a:pos x="connisteX23" y="connsiteY23"/>
                  </a:cxn>
                  <a:cxn ang="0">
                    <a:pos x="connisteX24" y="connsiteY24"/>
                  </a:cxn>
                  <a:cxn ang="0">
                    <a:pos x="connisteX25" y="connsiteY25"/>
                  </a:cxn>
                  <a:cxn ang="0">
                    <a:pos x="connisteX26" y="connsiteY26"/>
                  </a:cxn>
                  <a:cxn ang="0">
                    <a:pos x="connisteX27" y="connsiteY27"/>
                  </a:cxn>
                  <a:cxn ang="0">
                    <a:pos x="connisteX28" y="connsiteY28"/>
                  </a:cxn>
                  <a:cxn ang="0">
                    <a:pos x="connisteX29" y="connsiteY29"/>
                  </a:cxn>
                  <a:cxn ang="0">
                    <a:pos x="connisteX30" y="connsiteY30"/>
                  </a:cxn>
                  <a:cxn ang="0">
                    <a:pos x="connisteX31" y="connsiteY31"/>
                  </a:cxn>
                  <a:cxn ang="0">
                    <a:pos x="connisteX32" y="connsiteY32"/>
                  </a:cxn>
                  <a:cxn ang="0">
                    <a:pos x="connisteX33" y="connsiteY33"/>
                  </a:cxn>
                  <a:cxn ang="0">
                    <a:pos x="connisteX34" y="connsiteY34"/>
                  </a:cxn>
                  <a:cxn ang="0">
                    <a:pos x="connisteX35" y="connsiteY35"/>
                  </a:cxn>
                  <a:cxn ang="0">
                    <a:pos x="connisteX36" y="connsiteY36"/>
                  </a:cxn>
                  <a:cxn ang="0">
                    <a:pos x="connisteX37" y="connsiteY37"/>
                  </a:cxn>
                  <a:cxn ang="0">
                    <a:pos x="connisteX38" y="connsiteY38"/>
                  </a:cxn>
                  <a:cxn ang="0">
                    <a:pos x="connisteX39" y="connsiteY39"/>
                  </a:cxn>
                  <a:cxn ang="0">
                    <a:pos x="connisteX40" y="connsiteY40"/>
                  </a:cxn>
                  <a:cxn ang="0">
                    <a:pos x="connisteX41" y="connsiteY41"/>
                  </a:cxn>
                  <a:cxn ang="0">
                    <a:pos x="connisteX42" y="connsiteY42"/>
                  </a:cxn>
                  <a:cxn ang="0">
                    <a:pos x="connisteX43" y="connsiteY43"/>
                  </a:cxn>
                  <a:cxn ang="0">
                    <a:pos x="connisteX44" y="connsiteY44"/>
                  </a:cxn>
                  <a:cxn ang="0">
                    <a:pos x="connisteX45" y="connsiteY45"/>
                  </a:cxn>
                </a:cxnLst>
                <a:rect l="l" t="t" r="r" b="b"/>
                <a:pathLst>
                  <a:path w="949602" h="1003018">
                    <a:moveTo>
                      <a:pt x="912842" y="3951"/>
                    </a:moveTo>
                    <a:cubicBezTo>
                      <a:pt x="900777" y="3951"/>
                      <a:pt x="873472" y="3951"/>
                      <a:pt x="846802" y="3951"/>
                    </a:cubicBezTo>
                    <a:cubicBezTo>
                      <a:pt x="820132" y="3951"/>
                      <a:pt x="808702" y="-4939"/>
                      <a:pt x="780762" y="3951"/>
                    </a:cubicBezTo>
                    <a:cubicBezTo>
                      <a:pt x="752822" y="12841"/>
                      <a:pt x="735677" y="27446"/>
                      <a:pt x="707737" y="47766"/>
                    </a:cubicBezTo>
                    <a:cubicBezTo>
                      <a:pt x="679797" y="68086"/>
                      <a:pt x="668367" y="91581"/>
                      <a:pt x="642332" y="106186"/>
                    </a:cubicBezTo>
                    <a:cubicBezTo>
                      <a:pt x="616297" y="120791"/>
                      <a:pt x="602327" y="116346"/>
                      <a:pt x="576292" y="120791"/>
                    </a:cubicBezTo>
                    <a:cubicBezTo>
                      <a:pt x="550257" y="125236"/>
                      <a:pt x="540097" y="118886"/>
                      <a:pt x="510887" y="127776"/>
                    </a:cubicBezTo>
                    <a:cubicBezTo>
                      <a:pt x="481677" y="136666"/>
                      <a:pt x="460722" y="150001"/>
                      <a:pt x="430242" y="164606"/>
                    </a:cubicBezTo>
                    <a:cubicBezTo>
                      <a:pt x="399762" y="179211"/>
                      <a:pt x="385157" y="193816"/>
                      <a:pt x="357217" y="200801"/>
                    </a:cubicBezTo>
                    <a:cubicBezTo>
                      <a:pt x="329277" y="207786"/>
                      <a:pt x="317847" y="196356"/>
                      <a:pt x="291812" y="200801"/>
                    </a:cubicBezTo>
                    <a:cubicBezTo>
                      <a:pt x="265777" y="205246"/>
                      <a:pt x="251807" y="214136"/>
                      <a:pt x="225772" y="223026"/>
                    </a:cubicBezTo>
                    <a:cubicBezTo>
                      <a:pt x="199737" y="231916"/>
                      <a:pt x="188307" y="238901"/>
                      <a:pt x="160367" y="244616"/>
                    </a:cubicBezTo>
                    <a:cubicBezTo>
                      <a:pt x="132427" y="250331"/>
                      <a:pt x="110837" y="237631"/>
                      <a:pt x="87342" y="252236"/>
                    </a:cubicBezTo>
                    <a:cubicBezTo>
                      <a:pt x="63847" y="266841"/>
                      <a:pt x="52417" y="288431"/>
                      <a:pt x="43527" y="317641"/>
                    </a:cubicBezTo>
                    <a:cubicBezTo>
                      <a:pt x="34637" y="346851"/>
                      <a:pt x="47972" y="369076"/>
                      <a:pt x="43527" y="398286"/>
                    </a:cubicBezTo>
                    <a:cubicBezTo>
                      <a:pt x="39082" y="427496"/>
                      <a:pt x="28922" y="437656"/>
                      <a:pt x="21302" y="463691"/>
                    </a:cubicBezTo>
                    <a:cubicBezTo>
                      <a:pt x="13682" y="489726"/>
                      <a:pt x="9872" y="503696"/>
                      <a:pt x="6697" y="529731"/>
                    </a:cubicBezTo>
                    <a:cubicBezTo>
                      <a:pt x="3522" y="555766"/>
                      <a:pt x="-6638" y="577356"/>
                      <a:pt x="6697" y="595136"/>
                    </a:cubicBezTo>
                    <a:cubicBezTo>
                      <a:pt x="20032" y="612916"/>
                      <a:pt x="56862" y="599581"/>
                      <a:pt x="72737" y="617361"/>
                    </a:cubicBezTo>
                    <a:cubicBezTo>
                      <a:pt x="88612" y="635141"/>
                      <a:pt x="71467" y="658636"/>
                      <a:pt x="87342" y="683401"/>
                    </a:cubicBezTo>
                    <a:cubicBezTo>
                      <a:pt x="103217" y="708166"/>
                      <a:pt x="126712" y="721501"/>
                      <a:pt x="152747" y="741821"/>
                    </a:cubicBezTo>
                    <a:cubicBezTo>
                      <a:pt x="178782" y="762141"/>
                      <a:pt x="192752" y="769761"/>
                      <a:pt x="218787" y="785636"/>
                    </a:cubicBezTo>
                    <a:cubicBezTo>
                      <a:pt x="244822" y="801511"/>
                      <a:pt x="258157" y="805956"/>
                      <a:pt x="284192" y="821831"/>
                    </a:cubicBezTo>
                    <a:cubicBezTo>
                      <a:pt x="310227" y="837706"/>
                      <a:pt x="331182" y="843421"/>
                      <a:pt x="350232" y="865646"/>
                    </a:cubicBezTo>
                    <a:cubicBezTo>
                      <a:pt x="369282" y="887871"/>
                      <a:pt x="359122" y="911366"/>
                      <a:pt x="379442" y="931686"/>
                    </a:cubicBezTo>
                    <a:cubicBezTo>
                      <a:pt x="399762" y="952006"/>
                      <a:pt x="424527" y="957721"/>
                      <a:pt x="452467" y="967881"/>
                    </a:cubicBezTo>
                    <a:cubicBezTo>
                      <a:pt x="480407" y="978041"/>
                      <a:pt x="488662" y="978041"/>
                      <a:pt x="517872" y="982486"/>
                    </a:cubicBezTo>
                    <a:cubicBezTo>
                      <a:pt x="547082" y="986931"/>
                      <a:pt x="569307" y="986931"/>
                      <a:pt x="598517" y="990106"/>
                    </a:cubicBezTo>
                    <a:cubicBezTo>
                      <a:pt x="627727" y="993281"/>
                      <a:pt x="635982" y="995821"/>
                      <a:pt x="663922" y="997091"/>
                    </a:cubicBezTo>
                    <a:cubicBezTo>
                      <a:pt x="691862" y="998361"/>
                      <a:pt x="709007" y="997091"/>
                      <a:pt x="736947" y="997091"/>
                    </a:cubicBezTo>
                    <a:cubicBezTo>
                      <a:pt x="764887" y="997091"/>
                      <a:pt x="775047" y="997091"/>
                      <a:pt x="802987" y="997091"/>
                    </a:cubicBezTo>
                    <a:cubicBezTo>
                      <a:pt x="830927" y="997091"/>
                      <a:pt x="851247" y="1010426"/>
                      <a:pt x="876012" y="997091"/>
                    </a:cubicBezTo>
                    <a:cubicBezTo>
                      <a:pt x="900777" y="983756"/>
                      <a:pt x="917287" y="957721"/>
                      <a:pt x="927447" y="931686"/>
                    </a:cubicBezTo>
                    <a:cubicBezTo>
                      <a:pt x="937607" y="905651"/>
                      <a:pt x="928717" y="891681"/>
                      <a:pt x="927447" y="865646"/>
                    </a:cubicBezTo>
                    <a:cubicBezTo>
                      <a:pt x="926177" y="839611"/>
                      <a:pt x="918557" y="826276"/>
                      <a:pt x="919827" y="800241"/>
                    </a:cubicBezTo>
                    <a:cubicBezTo>
                      <a:pt x="921097" y="774206"/>
                      <a:pt x="929987" y="760236"/>
                      <a:pt x="934432" y="734201"/>
                    </a:cubicBezTo>
                    <a:cubicBezTo>
                      <a:pt x="938877" y="708166"/>
                      <a:pt x="940782" y="694831"/>
                      <a:pt x="942052" y="668796"/>
                    </a:cubicBezTo>
                    <a:cubicBezTo>
                      <a:pt x="943322" y="642761"/>
                      <a:pt x="940782" y="630696"/>
                      <a:pt x="942052" y="602756"/>
                    </a:cubicBezTo>
                    <a:cubicBezTo>
                      <a:pt x="943322" y="574816"/>
                      <a:pt x="947767" y="557671"/>
                      <a:pt x="949037" y="529731"/>
                    </a:cubicBezTo>
                    <a:cubicBezTo>
                      <a:pt x="950307" y="501791"/>
                      <a:pt x="949037" y="489726"/>
                      <a:pt x="949037" y="463691"/>
                    </a:cubicBezTo>
                    <a:cubicBezTo>
                      <a:pt x="949037" y="437656"/>
                      <a:pt x="950307" y="424321"/>
                      <a:pt x="949037" y="398286"/>
                    </a:cubicBezTo>
                    <a:cubicBezTo>
                      <a:pt x="947767" y="372251"/>
                      <a:pt x="943322" y="360186"/>
                      <a:pt x="942052" y="332246"/>
                    </a:cubicBezTo>
                    <a:cubicBezTo>
                      <a:pt x="940782" y="304306"/>
                      <a:pt x="945227" y="287161"/>
                      <a:pt x="942052" y="259221"/>
                    </a:cubicBezTo>
                    <a:cubicBezTo>
                      <a:pt x="938877" y="231281"/>
                      <a:pt x="926177" y="219851"/>
                      <a:pt x="927447" y="193816"/>
                    </a:cubicBezTo>
                    <a:cubicBezTo>
                      <a:pt x="928717" y="167781"/>
                      <a:pt x="949037" y="153811"/>
                      <a:pt x="949037" y="127776"/>
                    </a:cubicBezTo>
                    <a:cubicBezTo>
                      <a:pt x="949037" y="101741"/>
                      <a:pt x="931892" y="74436"/>
                      <a:pt x="927447" y="62371"/>
                    </a:cubicBezTo>
                  </a:path>
                </a:pathLst>
              </a:custGeom>
              <a:solidFill>
                <a:srgbClr val="B7A0B0"/>
              </a:solidFill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lIns="50800" tIns="50800" rIns="50800" bIns="50800" anchor="ctr">
                <a:spAutoFit/>
              </a:bodyPr>
              <a:lstStyle/>
              <a:p>
                <a:pPr algn="ctr" eaLnBrk="1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400" noProof="1">
                  <a:solidFill>
                    <a:srgbClr val="F3F1DF"/>
                  </a:solidFill>
                  <a:latin typeface="+mn-lt"/>
                  <a:ea typeface="+mn-ea"/>
                  <a:cs typeface="+mn-cs"/>
                  <a:sym typeface="Helvetica Neue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14208" y="6375"/>
                <a:ext cx="382" cy="175"/>
              </a:xfrm>
              <a:custGeom>
                <a:gdLst>
                  <a:gd name="connisteX0" fmla="*/ 0 w 270510"/>
                  <a:gd name="connsiteY0" fmla="*/ 124460 h 124460"/>
                  <a:gd name="connisteX1" fmla="*/ 66040 w 270510"/>
                  <a:gd name="connsiteY1" fmla="*/ 87630 h 124460"/>
                  <a:gd name="connisteX2" fmla="*/ 131445 w 270510"/>
                  <a:gd name="connsiteY2" fmla="*/ 66040 h 124460"/>
                  <a:gd name="connisteX3" fmla="*/ 204470 w 270510"/>
                  <a:gd name="connsiteY3" fmla="*/ 51435 h 124460"/>
                  <a:gd name="connisteX4" fmla="*/ 270510 w 270510"/>
                  <a:gd name="connsiteY4" fmla="*/ 0 h 124460"/>
                </a:gdLst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270510" h="124460">
                    <a:moveTo>
                      <a:pt x="0" y="124460"/>
                    </a:moveTo>
                    <a:cubicBezTo>
                      <a:pt x="12065" y="117475"/>
                      <a:pt x="40005" y="99060"/>
                      <a:pt x="66040" y="87630"/>
                    </a:cubicBezTo>
                    <a:cubicBezTo>
                      <a:pt x="92075" y="76200"/>
                      <a:pt x="103505" y="73025"/>
                      <a:pt x="131445" y="66040"/>
                    </a:cubicBezTo>
                    <a:cubicBezTo>
                      <a:pt x="159385" y="59055"/>
                      <a:pt x="176530" y="64770"/>
                      <a:pt x="204470" y="51435"/>
                    </a:cubicBezTo>
                    <a:cubicBezTo>
                      <a:pt x="232410" y="38100"/>
                      <a:pt x="258445" y="10160"/>
                      <a:pt x="270510" y="0"/>
                    </a:cubicBezTo>
                  </a:path>
                </a:pathLst>
              </a:custGeom>
              <a:solidFill>
                <a:srgbClr val="B7A0B0"/>
              </a:solidFill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lIns="50800" tIns="50800" rIns="50800" bIns="50800" anchor="ctr">
                <a:spAutoFit/>
              </a:bodyPr>
              <a:lstStyle/>
              <a:p>
                <a:pPr algn="ctr" eaLnBrk="1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400" noProof="1">
                  <a:solidFill>
                    <a:srgbClr val="F3F1DF"/>
                  </a:solidFill>
                  <a:latin typeface="+mn-lt"/>
                  <a:ea typeface="+mn-ea"/>
                  <a:cs typeface="+mn-cs"/>
                  <a:sym typeface="Helvetica Neue"/>
                </a:endParaRPr>
              </a:p>
            </p:txBody>
          </p:sp>
          <p:sp>
            <p:nvSpPr>
              <p:cNvPr id="10" name="直角三角形 9"/>
              <p:cNvSpPr/>
              <p:nvPr/>
            </p:nvSpPr>
            <p:spPr>
              <a:xfrm flipH="1">
                <a:off x="14035" y="6405"/>
                <a:ext cx="710" cy="1385"/>
              </a:xfrm>
              <a:prstGeom prst="rtTriangle">
                <a:avLst/>
              </a:prstGeom>
              <a:solidFill>
                <a:srgbClr val="B7A0B0"/>
              </a:solidFill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lIns="50800" tIns="50800" rIns="50800" bIns="50800" anchor="ctr">
                <a:spAutoFit/>
              </a:bodyPr>
              <a:lstStyle/>
              <a:p>
                <a:pPr algn="ctr" eaLnBrk="1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200" noProof="1">
                  <a:solidFill>
                    <a:srgbClr val="F3F1DF"/>
                  </a:solidFill>
                  <a:latin typeface="+mn-lt"/>
                  <a:ea typeface="+mn-ea"/>
                  <a:cs typeface="+mn-cs"/>
                  <a:sym typeface="Helvetica Neue"/>
                </a:endParaRPr>
              </a:p>
            </p:txBody>
          </p:sp>
        </p:grpSp>
        <p:sp>
          <p:nvSpPr>
            <p:cNvPr id="3" name="任意多边形 2"/>
            <p:cNvSpPr/>
            <p:nvPr/>
          </p:nvSpPr>
          <p:spPr>
            <a:xfrm>
              <a:off x="13563" y="6640"/>
              <a:ext cx="147" cy="22"/>
            </a:xfrm>
            <a:custGeom>
              <a:gdLst>
                <a:gd name="connisteX0" fmla="*/ 94615 w 94615"/>
                <a:gd name="connsiteY0" fmla="*/ 0 h 14605"/>
                <a:gd name="connisteX1" fmla="*/ 0 w 94615"/>
                <a:gd name="connsiteY1" fmla="*/ 14605 h 14605"/>
              </a:gdLst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94615" h="14604">
                  <a:moveTo>
                    <a:pt x="94615" y="0"/>
                  </a:moveTo>
                  <a:cubicBezTo>
                    <a:pt x="62865" y="5080"/>
                    <a:pt x="31750" y="9525"/>
                    <a:pt x="0" y="1460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lIns="50800" tIns="50800" rIns="50800" bIns="50800" anchor="ctr">
              <a:spAutoFit/>
            </a:bodyPr>
            <a:lstStyle/>
            <a:p>
              <a:pPr algn="ctr" eaLnBrk="1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4400" noProof="1">
                <a:solidFill>
                  <a:srgbClr val="F3F1DF"/>
                </a:solidFill>
                <a:sym typeface="Helvetica Neue"/>
              </a:endParaRPr>
            </a:p>
          </p:txBody>
        </p:sp>
      </p:grpSp>
    </p:spTree>
  </p:cSld>
  <p:clrMapOvr>
    <a:masterClrMapping/>
  </p:clrMapOvr>
  <p:transition spd="med"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866265" y="1784985"/>
            <a:ext cx="8557260" cy="4049386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</a:t>
            </a:r>
            <a:r>
              <a:rPr lang="zh-CN" altLang="en-US" sz="3200" noProof="1">
                <a:solidFill>
                  <a:srgbClr val="FFFBF0"/>
                </a:solidFill>
                <a:effectLst/>
              </a:rPr>
              <a:t>焉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用亡郑以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陪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邻？邻之厚，君之薄也。</a:t>
            </a:r>
            <a:endParaRPr lang="zh-CN" altLang="en-US" sz="3200" noProof="1">
              <a:solidFill>
                <a:srgbClr val="FFFFFF"/>
              </a:solidFill>
              <a:effectLst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</a:t>
            </a: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2" name="对话气泡: 圆角矩形 9"/>
          <p:cNvSpPr/>
          <p:nvPr/>
        </p:nvSpPr>
        <p:spPr>
          <a:xfrm>
            <a:off x="5081588" y="3595688"/>
            <a:ext cx="1060450" cy="588962"/>
          </a:xfrm>
          <a:prstGeom prst="wedgeRoundRectCallout">
            <a:avLst>
              <a:gd name="adj1" fmla="val -35179"/>
              <a:gd name="adj2" fmla="val -109137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增加</a:t>
            </a:r>
          </a:p>
        </p:txBody>
      </p:sp>
    </p:spTree>
  </p:cSld>
  <p:clrMapOvr>
    <a:masterClrMapping/>
  </p:clrMapOvr>
  <p:transition spd="med"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866265" y="1773555"/>
            <a:ext cx="8557260" cy="4495165"/>
          </a:xfrm>
        </p:spPr>
        <p:txBody>
          <a:bodyPr/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若舍郑以为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东道主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，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行李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之往来，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共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其</a:t>
            </a:r>
            <a:endParaRPr lang="zh-CN" altLang="en-US" sz="3200" noProof="1">
              <a:solidFill>
                <a:srgbClr val="FFC000"/>
              </a:solidFill>
              <a:effectLst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FC000"/>
              </a:solidFill>
              <a:effectLst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3200" noProof="1">
              <a:solidFill>
                <a:srgbClr val="FFC000"/>
              </a:solidFill>
              <a:effectLst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C000"/>
                </a:solidFill>
                <a:effectLst/>
              </a:rPr>
              <a:t>乏困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，君亦无所害。</a:t>
            </a:r>
            <a:endParaRPr lang="zh-CN" altLang="en-US" sz="3200" noProof="1">
              <a:solidFill>
                <a:srgbClr val="FFFFFF"/>
              </a:solidFill>
              <a:effectLst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3730625" y="2586038"/>
            <a:ext cx="2363788" cy="930275"/>
          </a:xfrm>
          <a:prstGeom prst="wedgeRoundRectCallout">
            <a:avLst>
              <a:gd name="adj1" fmla="val 17767"/>
              <a:gd name="adj2" fmla="val -77953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东方道路上（招待过客）的主人</a:t>
            </a:r>
          </a:p>
        </p:txBody>
      </p:sp>
      <p:sp>
        <p:nvSpPr>
          <p:cNvPr id="4" name="对话气泡: 圆角矩形 9"/>
          <p:cNvSpPr/>
          <p:nvPr/>
        </p:nvSpPr>
        <p:spPr>
          <a:xfrm>
            <a:off x="8291513" y="2584450"/>
            <a:ext cx="2289175" cy="590550"/>
          </a:xfrm>
          <a:prstGeom prst="wedgeRoundRectCallout">
            <a:avLst>
              <a:gd name="adj1" fmla="val -8460"/>
              <a:gd name="adj2" fmla="val -97849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同</a:t>
            </a:r>
            <a:r>
              <a:rPr lang="en-US" alt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“</a:t>
            </a: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供</a:t>
            </a:r>
            <a:r>
              <a:rPr lang="en-US" alt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”</a:t>
            </a: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，供给</a:t>
            </a:r>
          </a:p>
        </p:txBody>
      </p:sp>
      <p:sp>
        <p:nvSpPr>
          <p:cNvPr id="2" name="对话气泡: 圆角矩形 9"/>
          <p:cNvSpPr/>
          <p:nvPr/>
        </p:nvSpPr>
        <p:spPr>
          <a:xfrm>
            <a:off x="6773863" y="2586038"/>
            <a:ext cx="933450" cy="1023937"/>
          </a:xfrm>
          <a:prstGeom prst="wedgeRoundRectCallout">
            <a:avLst>
              <a:gd name="adj1" fmla="val -24659"/>
              <a:gd name="adj2" fmla="val -8190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外交使者</a:t>
            </a:r>
          </a:p>
        </p:txBody>
      </p:sp>
      <p:sp>
        <p:nvSpPr>
          <p:cNvPr id="5" name="对话气泡: 圆角矩形 9"/>
          <p:cNvSpPr/>
          <p:nvPr/>
        </p:nvSpPr>
        <p:spPr>
          <a:xfrm>
            <a:off x="1866900" y="4572000"/>
            <a:ext cx="1941513" cy="588963"/>
          </a:xfrm>
          <a:prstGeom prst="wedgeRoundRectCallout">
            <a:avLst>
              <a:gd name="adj1" fmla="val -21578"/>
              <a:gd name="adj2" fmla="val -83800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缺少的资粮</a:t>
            </a:r>
          </a:p>
        </p:txBody>
      </p:sp>
    </p:spTree>
  </p:cSld>
  <p:clrMapOvr>
    <a:masterClrMapping/>
  </p:clrMapOvr>
  <p:transition spd="med"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866265" y="1773555"/>
            <a:ext cx="8557260" cy="4049395"/>
          </a:xfrm>
        </p:spPr>
        <p:txBody>
          <a:bodyPr/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且君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尝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为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晋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君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赐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矣，许君焦、瑕，朝济而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en-US" altLang="zh-CN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夕</a:t>
            </a:r>
            <a:r>
              <a:rPr lang="zh-CN" altLang="en-US" sz="3200" noProof="1">
                <a:solidFill>
                  <a:srgbClr val="FFFFFF"/>
                </a:solidFill>
                <a:effectLst/>
              </a:rPr>
              <a:t>设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版焉，君之所知也</a:t>
            </a: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。</a:t>
            </a:r>
            <a:endParaRPr lang="en-US" altLang="zh-CN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5148263" y="2982913"/>
            <a:ext cx="892175" cy="590550"/>
          </a:xfrm>
          <a:prstGeom prst="wedgeRoundRectCallout">
            <a:avLst>
              <a:gd name="adj1" fmla="val 5978"/>
              <a:gd name="adj2" fmla="val -102634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恩惠</a:t>
            </a:r>
          </a:p>
        </p:txBody>
      </p:sp>
      <p:sp>
        <p:nvSpPr>
          <p:cNvPr id="5" name="对话气泡: 圆角矩形 9"/>
          <p:cNvSpPr/>
          <p:nvPr/>
        </p:nvSpPr>
        <p:spPr>
          <a:xfrm>
            <a:off x="3455988" y="2982913"/>
            <a:ext cx="892175" cy="590550"/>
          </a:xfrm>
          <a:prstGeom prst="wedgeRoundRectCallout">
            <a:avLst>
              <a:gd name="adj1" fmla="val -1281"/>
              <a:gd name="adj2" fmla="val -105430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曾经</a:t>
            </a:r>
          </a:p>
        </p:txBody>
      </p:sp>
    </p:spTree>
  </p:cSld>
  <p:clrMapOvr>
    <a:masterClrMapping/>
  </p:clrMapOvr>
  <p:transition spd="med"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6" name="内容占位符 2"/>
          <p:cNvSpPr txBox="1">
            <a:spLocks noGrp="1" noChangeArrowheads="1"/>
          </p:cNvSpPr>
          <p:nvPr>
            <p:ph idx="1"/>
          </p:nvPr>
        </p:nvSpPr>
        <p:spPr bwMode="auto">
          <a:xfrm>
            <a:off x="1866900" y="1346200"/>
            <a:ext cx="8869363" cy="4940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100" smtClean="0">
                <a:solidFill>
                  <a:srgbClr val="F9FBFA"/>
                </a:solidFill>
                <a:effectLst/>
                <a:ea typeface="Hoefler Text"/>
              </a:rPr>
              <a:t>     </a:t>
            </a:r>
            <a:r>
              <a:rPr lang="en-US" altLang="zh-CN" sz="3100" smtClean="0">
                <a:solidFill>
                  <a:srgbClr val="F9FBFA"/>
                </a:solidFill>
                <a:effectLst/>
              </a:rPr>
              <a:t>夫晋，何</a:t>
            </a:r>
            <a:r>
              <a:rPr lang="zh-CN" altLang="en-US" sz="3100" smtClean="0">
                <a:solidFill>
                  <a:srgbClr val="FFC000"/>
                </a:solidFill>
                <a:effectLst/>
              </a:rPr>
              <a:t>厌</a:t>
            </a:r>
            <a:r>
              <a:rPr lang="en-US" altLang="zh-CN" sz="3100" smtClean="0">
                <a:solidFill>
                  <a:srgbClr val="F9FBFA"/>
                </a:solidFill>
                <a:effectLst/>
              </a:rPr>
              <a:t>之有？既东</a:t>
            </a:r>
            <a:r>
              <a:rPr lang="zh-CN" altLang="en-US" sz="3100" smtClean="0">
                <a:solidFill>
                  <a:srgbClr val="FFC000"/>
                </a:solidFill>
                <a:effectLst/>
              </a:rPr>
              <a:t>封</a:t>
            </a:r>
            <a:r>
              <a:rPr lang="en-US" altLang="zh-CN" sz="3100" smtClean="0">
                <a:solidFill>
                  <a:srgbClr val="F9FBFA"/>
                </a:solidFill>
                <a:effectLst/>
              </a:rPr>
              <a:t>郑，又欲</a:t>
            </a:r>
            <a:r>
              <a:rPr lang="zh-CN" altLang="en-US" sz="3100" smtClean="0">
                <a:solidFill>
                  <a:srgbClr val="FFC000"/>
                </a:solidFill>
                <a:effectLst/>
              </a:rPr>
              <a:t>肆</a:t>
            </a:r>
            <a:r>
              <a:rPr lang="en-US" altLang="zh-CN" sz="3100" smtClean="0">
                <a:solidFill>
                  <a:srgbClr val="F9FBFA"/>
                </a:solidFill>
                <a:effectLst/>
              </a:rPr>
              <a:t>其西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3100" smtClean="0">
              <a:solidFill>
                <a:srgbClr val="F9FBFA"/>
              </a:solidFill>
              <a:effectLst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3100" smtClean="0">
              <a:solidFill>
                <a:srgbClr val="F9FBFA"/>
              </a:solidFill>
              <a:effectLst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100" smtClean="0">
                <a:solidFill>
                  <a:srgbClr val="FFC000"/>
                </a:solidFill>
                <a:effectLst/>
              </a:rPr>
              <a:t>封</a:t>
            </a:r>
            <a:r>
              <a:rPr lang="en-US" altLang="zh-CN" sz="3100" smtClean="0">
                <a:solidFill>
                  <a:srgbClr val="F9FBFA"/>
                </a:solidFill>
                <a:effectLst/>
              </a:rPr>
              <a:t>，若不</a:t>
            </a:r>
            <a:r>
              <a:rPr lang="zh-CN" altLang="en-US" sz="3100" smtClean="0">
                <a:solidFill>
                  <a:srgbClr val="FFC000"/>
                </a:solidFill>
                <a:effectLst/>
              </a:rPr>
              <a:t>阙</a:t>
            </a:r>
            <a:r>
              <a:rPr lang="en-US" altLang="zh-CN" sz="3100" smtClean="0">
                <a:solidFill>
                  <a:srgbClr val="F9FBFA"/>
                </a:solidFill>
                <a:effectLst/>
              </a:rPr>
              <a:t>秦，将</a:t>
            </a:r>
            <a:r>
              <a:rPr lang="zh-CN" altLang="en-US" sz="3100" smtClean="0">
                <a:solidFill>
                  <a:srgbClr val="FFC000"/>
                </a:solidFill>
                <a:effectLst/>
              </a:rPr>
              <a:t>焉</a:t>
            </a:r>
            <a:r>
              <a:rPr lang="en-US" altLang="zh-CN" sz="3100" smtClean="0">
                <a:solidFill>
                  <a:srgbClr val="F9FBFA"/>
                </a:solidFill>
                <a:effectLst/>
              </a:rPr>
              <a:t>取之？阙秦以利晋，唯君图之</a:t>
            </a:r>
            <a:r>
              <a:rPr lang="zh-CN" altLang="en-US" sz="3100" smtClean="0">
                <a:solidFill>
                  <a:srgbClr val="F9FBFA"/>
                </a:solidFill>
                <a:effectLst/>
              </a:rPr>
              <a:t>。</a:t>
            </a:r>
            <a:endParaRPr lang="en-US" altLang="zh-CN" sz="3100" smtClean="0">
              <a:solidFill>
                <a:srgbClr val="F9FBFA"/>
              </a:solidFill>
              <a:effectLst/>
              <a:ea typeface="Hoefler Text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100" smtClean="0">
                <a:solidFill>
                  <a:srgbClr val="F9FBFA"/>
                </a:solidFill>
                <a:effectLst/>
              </a:rPr>
              <a:t>   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100" smtClean="0">
                <a:solidFill>
                  <a:srgbClr val="FFFF00"/>
                </a:solidFill>
                <a:effectLst/>
                <a:sym typeface="黑体" panose="02010609060101010101" pitchFamily="49" charset="-122"/>
              </a:rPr>
              <a:t>        </a:t>
            </a:r>
            <a:endParaRPr lang="zh-CN" altLang="en-US" sz="3100" smtClean="0">
              <a:solidFill>
                <a:srgbClr val="F9FBFA"/>
              </a:solidFill>
              <a:effectLst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700" smtClean="0">
              <a:solidFill>
                <a:srgbClr val="F9FBFA"/>
              </a:solidFill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4002088" y="2320925"/>
            <a:ext cx="1281112" cy="1066800"/>
          </a:xfrm>
          <a:prstGeom prst="wedgeRoundRectCallout">
            <a:avLst>
              <a:gd name="adj1" fmla="val 2366"/>
              <a:gd name="adj2" fmla="val -73200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同</a:t>
            </a:r>
            <a:r>
              <a:rPr lang="en-US" alt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“</a:t>
            </a: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餍</a:t>
            </a:r>
            <a:r>
              <a:rPr lang="en-US" alt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”</a:t>
            </a: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满足</a:t>
            </a:r>
          </a:p>
        </p:txBody>
      </p:sp>
      <p:sp>
        <p:nvSpPr>
          <p:cNvPr id="4" name="对话气泡: 圆角矩形 9"/>
          <p:cNvSpPr/>
          <p:nvPr/>
        </p:nvSpPr>
        <p:spPr>
          <a:xfrm>
            <a:off x="8586788" y="2378075"/>
            <a:ext cx="1970087" cy="590550"/>
          </a:xfrm>
          <a:prstGeom prst="wedgeRoundRectCallout">
            <a:avLst>
              <a:gd name="adj1" fmla="val -27775"/>
              <a:gd name="adj2" fmla="val -101698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延伸、扩张</a:t>
            </a:r>
          </a:p>
        </p:txBody>
      </p:sp>
      <p:sp>
        <p:nvSpPr>
          <p:cNvPr id="5" name="对话气泡: 圆角矩形 9"/>
          <p:cNvSpPr/>
          <p:nvPr/>
        </p:nvSpPr>
        <p:spPr>
          <a:xfrm>
            <a:off x="1685925" y="2968625"/>
            <a:ext cx="979488" cy="590550"/>
          </a:xfrm>
          <a:prstGeom prst="wedgeRoundRectCallout">
            <a:avLst>
              <a:gd name="adj1" fmla="val -10907"/>
              <a:gd name="adj2" fmla="val 90215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疆界</a:t>
            </a:r>
          </a:p>
        </p:txBody>
      </p:sp>
      <p:sp>
        <p:nvSpPr>
          <p:cNvPr id="6" name="对话气泡: 圆角矩形 9"/>
          <p:cNvSpPr/>
          <p:nvPr/>
        </p:nvSpPr>
        <p:spPr>
          <a:xfrm>
            <a:off x="2386013" y="4448175"/>
            <a:ext cx="1981200" cy="588963"/>
          </a:xfrm>
          <a:prstGeom prst="wedgeRoundRectCallout">
            <a:avLst>
              <a:gd name="adj1" fmla="val 17916"/>
              <a:gd name="adj2" fmla="val -9653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侵损，削减</a:t>
            </a:r>
          </a:p>
        </p:txBody>
      </p:sp>
      <p:sp>
        <p:nvSpPr>
          <p:cNvPr id="7" name="对话气泡: 圆角矩形 9"/>
          <p:cNvSpPr/>
          <p:nvPr/>
        </p:nvSpPr>
        <p:spPr>
          <a:xfrm>
            <a:off x="4911725" y="4406900"/>
            <a:ext cx="1323975" cy="590550"/>
          </a:xfrm>
          <a:prstGeom prst="wedgeRoundRectCallout">
            <a:avLst>
              <a:gd name="adj1" fmla="val -24376"/>
              <a:gd name="adj2" fmla="val -88799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从哪里</a:t>
            </a:r>
          </a:p>
        </p:txBody>
      </p:sp>
      <p:grpSp>
        <p:nvGrpSpPr>
          <p:cNvPr id="103432" name="组合 2"/>
          <p:cNvGrpSpPr/>
          <p:nvPr/>
        </p:nvGrpSpPr>
        <p:grpSpPr>
          <a:xfrm>
            <a:off x="6235700" y="2251075"/>
            <a:ext cx="1892300" cy="1066800"/>
            <a:chOff x="9820" y="3545"/>
            <a:chExt cx="2980" cy="1680"/>
          </a:xfrm>
        </p:grpSpPr>
        <p:sp>
          <p:nvSpPr>
            <p:cNvPr id="2" name="对话气泡: 圆角矩形 9"/>
            <p:cNvSpPr/>
            <p:nvPr/>
          </p:nvSpPr>
          <p:spPr>
            <a:xfrm>
              <a:off x="9820" y="3545"/>
              <a:ext cx="2980" cy="1680"/>
            </a:xfrm>
            <a:prstGeom prst="wedgeRoundRectCallout">
              <a:avLst>
                <a:gd name="adj1" fmla="val -9506"/>
                <a:gd name="adj2" fmla="val -68674"/>
                <a:gd name="adj3" fmla="val 16667"/>
              </a:avLst>
            </a:prstGeom>
            <a:blipFill rotWithShape="1">
              <a:blip r:embed="rId2"/>
              <a:tile tx="0" ty="0" sx="100000" sy="100000" flip="none" algn="tl"/>
            </a:blip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lIns="50800" tIns="50800" rIns="50800" bIns="50800" anchor="ctr">
              <a:spAutoFit/>
            </a:bodyPr>
            <a:lstStyle/>
            <a:p>
              <a:pPr eaLnBrk="1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sz="2800" kern="0" noProof="1">
                  <a:solidFill>
                    <a:srgbClr val="FFFF00"/>
                  </a:solidFill>
                  <a:latin typeface="+mn-lt"/>
                  <a:ea typeface="+mn-ea"/>
                  <a:cs typeface="+mn-cs"/>
                  <a:sym typeface="Helvetica Neue"/>
                </a:rPr>
                <a:t>使      成为疆界</a:t>
              </a:r>
            </a:p>
          </p:txBody>
        </p:sp>
        <p:pic>
          <p:nvPicPr>
            <p:cNvPr id="103434" name="图片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547" y="3932"/>
              <a:ext cx="992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312669" y="1860550"/>
            <a:ext cx="8557252" cy="4049395"/>
          </a:xfrm>
        </p:spPr>
        <p:txBody>
          <a:bodyPr/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秦伯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说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，与郑人盟。使杞子、逢孙、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en-US" altLang="zh-CN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杨孙戍之，乃还。</a:t>
            </a:r>
            <a:endParaRPr lang="zh-CN" altLang="en-US" sz="3200" noProof="1">
              <a:solidFill>
                <a:srgbClr val="FFFFFF"/>
              </a:solidFill>
              <a:effectLst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2854325" y="2678113"/>
            <a:ext cx="3636963" cy="588962"/>
          </a:xfrm>
          <a:prstGeom prst="wedgeRoundRectCallout">
            <a:avLst>
              <a:gd name="adj1" fmla="val -6993"/>
              <a:gd name="adj2" fmla="val -97552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同</a:t>
            </a:r>
            <a:r>
              <a:rPr lang="en-US" alt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“</a:t>
            </a: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悦</a:t>
            </a:r>
            <a:r>
              <a:rPr lang="en-US" alt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”</a:t>
            </a: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，高兴，喜悦。</a:t>
            </a:r>
          </a:p>
        </p:txBody>
      </p:sp>
    </p:spTree>
  </p:cSld>
  <p:clrMapOvr>
    <a:masterClrMapping/>
  </p:clrMapOvr>
  <p:transition spd="med"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312669" y="1860550"/>
            <a:ext cx="8557253" cy="4049395"/>
          </a:xfrm>
        </p:spPr>
        <p:txBody>
          <a:bodyPr/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秦伯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说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，与郑人盟。使杞子、逢孙、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endParaRPr lang="en-US" altLang="zh-CN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杨孙戍之，乃还。</a:t>
            </a:r>
            <a:endParaRPr lang="zh-CN" altLang="en-US" sz="3200" noProof="1">
              <a:solidFill>
                <a:srgbClr val="FFFFFF"/>
              </a:solidFill>
              <a:effectLst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2854325" y="2678113"/>
            <a:ext cx="3636963" cy="588962"/>
          </a:xfrm>
          <a:prstGeom prst="wedgeRoundRectCallout">
            <a:avLst>
              <a:gd name="adj1" fmla="val -6993"/>
              <a:gd name="adj2" fmla="val -97552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同</a:t>
            </a:r>
            <a:r>
              <a:rPr lang="en-US" alt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“</a:t>
            </a: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悦</a:t>
            </a:r>
            <a:r>
              <a:rPr lang="en-US" alt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”</a:t>
            </a: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，高兴，喜悦。</a:t>
            </a:r>
          </a:p>
        </p:txBody>
      </p:sp>
      <p:sp>
        <p:nvSpPr>
          <p:cNvPr id="105476" name="文本框 99"/>
          <p:cNvSpPr txBox="1">
            <a:spLocks noChangeArrowheads="1"/>
          </p:cNvSpPr>
          <p:nvPr/>
        </p:nvSpPr>
        <p:spPr bwMode="auto">
          <a:xfrm>
            <a:off x="4360863" y="4467225"/>
            <a:ext cx="50800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  <a:lvl2pPr marL="742950" indent="-28575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2pPr>
            <a:lvl3pPr marL="1143000" indent="-22860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3pPr>
            <a:lvl4pPr marL="1600200" indent="-22860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4pPr>
            <a:lvl5pPr marL="2057400" indent="-228600"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Hoefler Text"/>
                <a:ea typeface="Hoefler Text"/>
                <a:cs typeface="Hoefler Text"/>
                <a:sym typeface="Hoefler Text"/>
              </a:defRPr>
            </a:lvl9pPr>
          </a:lstStyle>
          <a:p>
            <a:pPr eaLnBrk="1"/>
            <a:r>
              <a:rPr lang="zh-CN" altLang="zh-CN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烛之武说退秦师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05322" y="1404619"/>
            <a:ext cx="8557260" cy="4049396"/>
          </a:xfrm>
        </p:spPr>
        <p:txBody>
          <a:bodyPr/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子犯请击之</a:t>
            </a: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。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公曰：“不可。微夫人之力不及此。因人之力而敝之，不仁；失其所与，不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知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；以乱易整，不武。吾其还也。”</a:t>
            </a: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  <a:sym typeface="+mn-ea"/>
              </a:rPr>
              <a:t>亦去之。</a:t>
            </a: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   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4" name="对话气泡: 圆角矩形 9"/>
          <p:cNvSpPr/>
          <p:nvPr/>
        </p:nvSpPr>
        <p:spPr>
          <a:xfrm>
            <a:off x="1889125" y="3995738"/>
            <a:ext cx="2555875" cy="590550"/>
          </a:xfrm>
          <a:prstGeom prst="wedgeRoundRectCallout">
            <a:avLst>
              <a:gd name="adj1" fmla="val -20626"/>
              <a:gd name="adj2" fmla="val -83877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同</a:t>
            </a:r>
            <a:r>
              <a:rPr lang="en-US" alt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“</a:t>
            </a: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智</a:t>
            </a:r>
            <a:r>
              <a:rPr lang="en-US" alt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”</a:t>
            </a: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，明智。</a:t>
            </a:r>
          </a:p>
        </p:txBody>
      </p:sp>
    </p:spTree>
  </p:cSld>
  <p:clrMapOvr>
    <a:masterClrMapping/>
  </p:clrMapOvr>
  <p:transition spd="med"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05324" y="1404619"/>
            <a:ext cx="8557260" cy="4049388"/>
          </a:xfrm>
        </p:spPr>
        <p:txBody>
          <a:bodyPr/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子犯请击之</a:t>
            </a: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。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公曰：“不可。微夫人之力不及此。因人之力而敝之，不仁；失其所与，不</a:t>
            </a:r>
            <a:r>
              <a:rPr lang="zh-CN" altLang="en-US" sz="3200" noProof="1">
                <a:solidFill>
                  <a:srgbClr val="FFC000"/>
                </a:solidFill>
                <a:effectLst/>
              </a:rPr>
              <a:t>知</a:t>
            </a: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；以乱易整，不武。吾其还也。”</a:t>
            </a:r>
            <a:r>
              <a:rPr lang="zh-CN" altLang="en-US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亦去之。        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noProof="1">
                <a:solidFill>
                  <a:srgbClr val="FFFF00"/>
                </a:solidFill>
                <a:effectLst/>
                <a:cs typeface="宋体" panose="02010600030101010101" pitchFamily="2" charset="-122"/>
                <a:sym typeface="+mn-ea"/>
              </a:rPr>
              <a:t>        </a:t>
            </a:r>
            <a:endParaRPr lang="zh-CN" altLang="en-US" sz="3200" noProof="1">
              <a:solidFill>
                <a:srgbClr val="F9FBFA"/>
              </a:solidFill>
              <a:effectLst/>
              <a:cs typeface="宋体" panose="02010600030101010101" pitchFamily="2" charset="-122"/>
            </a:endParaRPr>
          </a:p>
          <a:p>
            <a:pPr eaLnBrk="1" fontAlgn="auto" hangingPunct="1">
              <a:spcBef>
                <a:spcPct val="0"/>
              </a:spcBef>
              <a:defRPr/>
            </a:pPr>
            <a:endParaRPr lang="zh-CN" altLang="en-US" sz="3200" noProof="1">
              <a:effectLst/>
            </a:endParaRPr>
          </a:p>
        </p:txBody>
      </p:sp>
      <p:sp>
        <p:nvSpPr>
          <p:cNvPr id="4" name="对话气泡: 圆角矩形 9"/>
          <p:cNvSpPr/>
          <p:nvPr/>
        </p:nvSpPr>
        <p:spPr>
          <a:xfrm>
            <a:off x="1889125" y="3995738"/>
            <a:ext cx="2555875" cy="590550"/>
          </a:xfrm>
          <a:prstGeom prst="wedgeRoundRectCallout">
            <a:avLst>
              <a:gd name="adj1" fmla="val -20626"/>
              <a:gd name="adj2" fmla="val -83877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anchor="ctr">
            <a:spAutoFit/>
          </a:bodyPr>
          <a:lstStyle/>
          <a:p>
            <a:pPr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同</a:t>
            </a:r>
            <a:r>
              <a:rPr lang="en-US" alt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“</a:t>
            </a: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智</a:t>
            </a:r>
            <a:r>
              <a:rPr lang="en-US" altLang="zh-CN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”</a:t>
            </a:r>
            <a:r>
              <a:rPr lang="zh-CN" altLang="en-US" sz="2800" kern="0" noProof="1">
                <a:solidFill>
                  <a:srgbClr val="FFFF00"/>
                </a:solidFill>
                <a:latin typeface="+mn-lt"/>
                <a:ea typeface="+mn-ea"/>
                <a:cs typeface="+mn-cs"/>
                <a:sym typeface="Helvetica Neue"/>
              </a:rPr>
              <a:t>，明智。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16463" y="4826000"/>
            <a:ext cx="2540000" cy="5937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50800" tIns="50800" rIns="50800" bIns="50800">
            <a:spAutoFit/>
          </a:bodyPr>
          <a:lstStyle/>
          <a:p>
            <a:pPr algn="ctr" eaLnBrk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kern="0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晋师撤离郑国</a:t>
            </a:r>
          </a:p>
        </p:txBody>
      </p:sp>
    </p:spTree>
  </p:cSld>
  <p:clrMapOvr>
    <a:masterClrMapping/>
  </p:clrMapOvr>
  <p:transition spd="med"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2" name="标题 1"/>
          <p:cNvSpPr txBox="1">
            <a:spLocks noGrp="1" noChangeArrowheads="1"/>
          </p:cNvSpPr>
          <p:nvPr>
            <p:ph type="title"/>
          </p:nvPr>
        </p:nvSpPr>
        <p:spPr>
          <a:xfrm>
            <a:off x="1898650" y="1397000"/>
            <a:ext cx="8394700" cy="865188"/>
          </a:xfrm>
        </p:spPr>
        <p:txBody>
          <a:bodyPr/>
          <a:lstStyle/>
          <a:p>
            <a:pPr eaLnBrk="1" hangingPunct="1"/>
            <a:r>
              <a:rPr lang="zh-CN" altLang="en-US" smtClean="0"/>
              <a:t>《左传》</a:t>
            </a:r>
          </a:p>
        </p:txBody>
      </p:sp>
      <p:sp>
        <p:nvSpPr>
          <p:cNvPr id="71683" name="文本占位符 2"/>
          <p:cNvSpPr txBox="1">
            <a:spLocks noGrp="1" noChangeArrowheads="1"/>
          </p:cNvSpPr>
          <p:nvPr>
            <p:ph type="body" idx="4294967295"/>
          </p:nvPr>
        </p:nvSpPr>
        <p:spPr bwMode="auto">
          <a:xfrm>
            <a:off x="1208088" y="1677988"/>
            <a:ext cx="9982200" cy="3709987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6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36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“文典而美”  “语博而奥”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               </a:t>
            </a:r>
            <a:r>
              <a:rPr lang="en-US" altLang="zh-CN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刘知几《史通》</a:t>
            </a:r>
          </a:p>
        </p:txBody>
      </p:sp>
    </p:spTree>
  </p:cSld>
  <p:clrMapOvr>
    <a:masterClrMapping/>
  </p:clrMapOvr>
  <p:transition spd="med"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8546" name="标题 1"/>
          <p:cNvSpPr txBox="1">
            <a:spLocks noGrp="1" noChangeArrowheads="1"/>
          </p:cNvSpPr>
          <p:nvPr>
            <p:ph type="title"/>
          </p:nvPr>
        </p:nvSpPr>
        <p:spPr>
          <a:xfrm>
            <a:off x="1898650" y="1397000"/>
            <a:ext cx="8394700" cy="865188"/>
          </a:xfrm>
        </p:spPr>
        <p:txBody>
          <a:bodyPr/>
          <a:lstStyle/>
          <a:p>
            <a:pPr eaLnBrk="1" hangingPunct="1"/>
            <a:r>
              <a:rPr lang="zh-CN" altLang="en-US" smtClean="0"/>
              <a:t>烛之武退秦师</a:t>
            </a:r>
          </a:p>
        </p:txBody>
      </p:sp>
      <p:sp>
        <p:nvSpPr>
          <p:cNvPr id="108547" name="文本占位符 2"/>
          <p:cNvSpPr txBox="1">
            <a:spLocks noGrp="1" noChangeArrowheads="1"/>
          </p:cNvSpPr>
          <p:nvPr>
            <p:ph type="body" idx="4294967295"/>
          </p:nvPr>
        </p:nvSpPr>
        <p:spPr bwMode="auto">
          <a:xfrm>
            <a:off x="1163638" y="1911350"/>
            <a:ext cx="9982200" cy="3709988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0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   </a:t>
            </a:r>
            <a:r>
              <a:rPr lang="en-US" altLang="zh-CN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晋秦联合围郑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        烛之武临危受命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        烛之武说退秦师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         </a:t>
            </a:r>
            <a:r>
              <a:rPr lang="zh-CN" altLang="en-US" sz="3200" smtClean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晋师撤离郑国</a:t>
            </a:r>
          </a:p>
        </p:txBody>
      </p:sp>
    </p:spTree>
  </p:cSld>
  <p:clrMapOvr>
    <a:masterClrMapping/>
  </p:clrMapOvr>
  <p:transition spd="med"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614169" y="1366519"/>
            <a:ext cx="8637270" cy="4049396"/>
          </a:xfrm>
        </p:spPr>
        <p:txBody>
          <a:bodyPr>
            <a:normAutofit fontScale="77500" lnSpcReduction="20000"/>
          </a:bodyPr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   </a:t>
            </a:r>
            <a:r>
              <a:rPr lang="en-US" altLang="zh-CN" sz="40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夫晋，何厌之有？既东封郑，又欲肆其西封，若不阙秦，将焉取之？且君尝为晋君赐矣，许君焦、瑕，朝济而夕设版焉，君之所知也。越国以鄙远，君知其难也。焉用亡郑以陪邻？邻之厚，君之薄也。若舍郑以为东道主，行李之往来，共其乏困，君亦无所害。</a:t>
            </a:r>
            <a:endParaRPr lang="zh-CN" altLang="en-US" sz="4000" noProof="1">
              <a:effectLst/>
            </a:endParaRPr>
          </a:p>
        </p:txBody>
      </p:sp>
      <p:sp>
        <p:nvSpPr>
          <p:cNvPr id="109571" name="标题 1"/>
          <p:cNvSpPr txBox="1">
            <a:spLocks noGrp="1" noChangeArrowheads="1"/>
          </p:cNvSpPr>
          <p:nvPr>
            <p:ph type="title"/>
          </p:nvPr>
        </p:nvSpPr>
        <p:spPr>
          <a:xfrm>
            <a:off x="1550988" y="954088"/>
            <a:ext cx="8394700" cy="865187"/>
          </a:xfrm>
        </p:spPr>
        <p:txBody>
          <a:bodyPr/>
          <a:lstStyle/>
          <a:p>
            <a:pPr algn="l" eaLnBrk="1" hangingPunct="1"/>
            <a:r>
              <a:rPr lang="zh-CN" altLang="en-US" sz="2800" smtClean="0"/>
              <a:t>【</a:t>
            </a:r>
            <a:r>
              <a:rPr lang="zh-CN" altLang="en-US" sz="2800" smtClean="0">
                <a:sym typeface="黑体" panose="02010609060101010101" pitchFamily="49" charset="-122"/>
              </a:rPr>
              <a:t>调整后语段</a:t>
            </a:r>
            <a:r>
              <a:rPr lang="zh-CN" altLang="en-US" sz="2800" smtClean="0"/>
              <a:t>】</a:t>
            </a:r>
          </a:p>
        </p:txBody>
      </p:sp>
      <p:pic>
        <p:nvPicPr>
          <p:cNvPr id="10957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96700" y="123825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 spd="med"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706" name="标题 1"/>
          <p:cNvSpPr txBox="1">
            <a:spLocks noGrp="1" noChangeArrowheads="1"/>
          </p:cNvSpPr>
          <p:nvPr>
            <p:ph type="title"/>
          </p:nvPr>
        </p:nvSpPr>
        <p:spPr>
          <a:xfrm>
            <a:off x="1898650" y="1928813"/>
            <a:ext cx="8394700" cy="865187"/>
          </a:xfrm>
        </p:spPr>
        <p:txBody>
          <a:bodyPr/>
          <a:lstStyle/>
          <a:p>
            <a:pPr eaLnBrk="1" hangingPunct="1"/>
            <a:r>
              <a:rPr lang="zh-CN" altLang="en-US" smtClean="0"/>
              <a:t>秦晋之好</a:t>
            </a:r>
          </a:p>
        </p:txBody>
      </p:sp>
    </p:spTree>
  </p:cSld>
  <p:clrMapOvr>
    <a:masterClrMapping/>
  </p:clrMapOvr>
  <p:transition spd="med"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30" name="标题 1"/>
          <p:cNvSpPr txBox="1">
            <a:spLocks noGrp="1" noChangeArrowheads="1"/>
          </p:cNvSpPr>
          <p:nvPr>
            <p:ph type="title"/>
          </p:nvPr>
        </p:nvSpPr>
        <p:spPr>
          <a:xfrm>
            <a:off x="1898650" y="1928813"/>
            <a:ext cx="8394700" cy="865187"/>
          </a:xfrm>
        </p:spPr>
        <p:txBody>
          <a:bodyPr/>
          <a:lstStyle/>
          <a:p>
            <a:pPr eaLnBrk="1" hangingPunct="1"/>
            <a:r>
              <a:rPr lang="zh-CN" altLang="en-US" smtClean="0"/>
              <a:t>秦晋之好</a:t>
            </a:r>
          </a:p>
        </p:txBody>
      </p:sp>
      <p:sp>
        <p:nvSpPr>
          <p:cNvPr id="73731" name="文本占位符 2"/>
          <p:cNvSpPr txBox="1">
            <a:spLocks noGrp="1" noChangeArrowheads="1"/>
          </p:cNvSpPr>
          <p:nvPr>
            <p:ph type="body" idx="4294967295"/>
          </p:nvPr>
        </p:nvSpPr>
        <p:spPr bwMode="auto">
          <a:xfrm>
            <a:off x="1852613" y="3438525"/>
            <a:ext cx="9090025" cy="125095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en-US" altLang="zh-CN" sz="36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</a:t>
            </a:r>
            <a:r>
              <a:rPr lang="zh-CN" altLang="zh-CN" sz="36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秦、晋两国间的联姻关系</a:t>
            </a:r>
          </a:p>
          <a:p>
            <a:pPr marL="0" indent="0"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endParaRPr lang="zh-CN" altLang="zh-CN" sz="3600" smtClean="0">
              <a:solidFill>
                <a:srgbClr val="F9FBFA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indent="0"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zh-CN" sz="36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</a:p>
        </p:txBody>
      </p:sp>
    </p:spTree>
  </p:cSld>
  <p:clrMapOvr>
    <a:masterClrMapping/>
  </p:clrMapOvr>
  <p:transition spd="med"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idx="1" hasCustomPrompt="1"/>
          </p:nvPr>
        </p:nvSpPr>
        <p:spPr>
          <a:xfrm>
            <a:off x="1663700" y="1377950"/>
            <a:ext cx="9153525" cy="3709988"/>
          </a:xfrm>
        </p:spPr>
        <p:txBody>
          <a:bodyPr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>
                <a:solidFill>
                  <a:srgbClr val="FFFFFF"/>
                </a:solidFill>
              </a:defRPr>
            </a:pPr>
            <a:r>
              <a:rPr lang="en-US" sz="3110" noProof="1">
                <a:solidFill>
                  <a:srgbClr val="F9FBFA"/>
                </a:solidFill>
                <a:effectLst/>
                <a:cs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sz="311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 </a:t>
            </a:r>
            <a:r>
              <a:rPr 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晋献公曾将女儿伯姬嫁给秦穆公。后来晋献公年迈昏庸，宠爱骊姬。骊姬想立自己的儿子，于是设计害死了当时的太子，又迫使晋献公的另外两个儿子（夷吾和重耳）逃往别国避难。</a:t>
            </a:r>
            <a:r>
              <a:rPr lang="zh-CN" sz="311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 spd="med"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idx="1" hasCustomPrompt="1"/>
          </p:nvPr>
        </p:nvSpPr>
        <p:spPr>
          <a:xfrm>
            <a:off x="1701800" y="1235075"/>
            <a:ext cx="9163050" cy="3711575"/>
          </a:xfrm>
        </p:spPr>
        <p:txBody>
          <a:bodyPr/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>
                <a:solidFill>
                  <a:srgbClr val="FFFFFF"/>
                </a:solidFill>
              </a:defRPr>
            </a:pPr>
            <a:r>
              <a:rPr lang="en-US" altLang="zh-CN" sz="3110" noProof="1">
                <a:solidFill>
                  <a:srgbClr val="F9FBFA"/>
                </a:solidFill>
                <a:effectLst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sz="3200" noProof="1">
                <a:solidFill>
                  <a:srgbClr val="F9FBFA"/>
                </a:solidFill>
                <a:effectLst/>
                <a:cs typeface="宋体" panose="02010600030101010101" pitchFamily="2" charset="-122"/>
              </a:rPr>
              <a:t>秦穆公扶助夷吾回国成为晋国国君（晋惠公）。惠公回国后不久就背弃秦国。后来为了修好两国关系，惠公将儿子公子圉送到秦国做人质，秦穆公也将自己的女儿嫁给了公子圉。</a:t>
            </a:r>
          </a:p>
        </p:txBody>
      </p:sp>
    </p:spTree>
  </p:cSld>
  <p:clrMapOvr>
    <a:masterClrMapping/>
  </p:clrMapOvr>
  <p:transition spd="med"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2" name="文本占位符 2"/>
          <p:cNvSpPr txBox="1">
            <a:spLocks noGrp="1" noChangeArrowheads="1"/>
          </p:cNvSpPr>
          <p:nvPr>
            <p:ph type="body" idx="4294967295"/>
          </p:nvPr>
        </p:nvSpPr>
        <p:spPr bwMode="auto">
          <a:xfrm>
            <a:off x="1758950" y="1357313"/>
            <a:ext cx="8707438" cy="3709987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smtClean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晋惠公病重，公子圉私逃回国（晋怀公），秦穆公决定扶持重耳，把原来嫁与公子圉的女儿改嫁给他，这就是后来的晋文公。</a:t>
            </a:r>
          </a:p>
        </p:txBody>
      </p:sp>
    </p:spTree>
  </p:cSld>
  <p:clrMapOvr>
    <a:masterClrMapping/>
  </p:clrMapOvr>
  <p:transition spd="med"/>
  <p:timing/>
</p:sld>
</file>

<file path=ppt/tags/tag1.xml><?xml version="1.0" encoding="utf-8"?>
<p:tagLst xmlns:p="http://schemas.openxmlformats.org/presentationml/2006/main">
  <p:tag name="KSO_WM_UNIT_PLACING_PICTURE_USER_VIEWPORT" val="{&quot;height&quot;:6863,&quot;width&quot;:8835}"/>
  <p:tag name="REFSHAPE" val="1372759020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3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5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2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9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1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r="http://schemas.openxmlformats.org/officeDocument/2006/relationships" xmlns:a="http://schemas.openxmlformats.org/drawingml/2006/main" name="10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1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r="http://schemas.openxmlformats.org/officeDocument/2006/relationships" xmlns:a="http://schemas.openxmlformats.org/drawingml/2006/main" name="13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1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r="http://schemas.openxmlformats.org/officeDocument/2006/relationships" xmlns:a="http://schemas.openxmlformats.org/drawingml/2006/main" name="14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2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r="http://schemas.openxmlformats.org/officeDocument/2006/relationships" xmlns:a="http://schemas.openxmlformats.org/drawingml/2006/main" name="15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1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r="http://schemas.openxmlformats.org/officeDocument/2006/relationships" xmlns:a="http://schemas.openxmlformats.org/drawingml/2006/main" name="16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0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r="http://schemas.openxmlformats.org/officeDocument/2006/relationships" xmlns:a="http://schemas.openxmlformats.org/drawingml/2006/main" name="18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8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r="http://schemas.openxmlformats.org/officeDocument/2006/relationships" xmlns:a="http://schemas.openxmlformats.org/drawingml/2006/main" name="19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2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r="http://schemas.openxmlformats.org/officeDocument/2006/relationships" xmlns:a="http://schemas.openxmlformats.org/drawingml/2006/main" name="20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0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2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r="http://schemas.openxmlformats.org/officeDocument/2006/relationships" xmlns:a="http://schemas.openxmlformats.org/drawingml/2006/main" name="21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9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r="http://schemas.openxmlformats.org/officeDocument/2006/relationships" xmlns:a="http://schemas.openxmlformats.org/drawingml/2006/main" name="22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9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r="http://schemas.openxmlformats.org/officeDocument/2006/relationships" xmlns:a="http://schemas.openxmlformats.org/drawingml/2006/main" name="17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7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r="http://schemas.openxmlformats.org/officeDocument/2006/relationships" xmlns:a="http://schemas.openxmlformats.org/drawingml/2006/main" name="23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8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r="http://schemas.openxmlformats.org/officeDocument/2006/relationships" xmlns:a="http://schemas.openxmlformats.org/drawingml/2006/main" name="24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8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r="http://schemas.openxmlformats.org/officeDocument/2006/relationships" xmlns:a="http://schemas.openxmlformats.org/drawingml/2006/main" name="25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8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r="http://schemas.openxmlformats.org/officeDocument/2006/relationships" xmlns:a="http://schemas.openxmlformats.org/drawingml/2006/main" name="26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8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r="http://schemas.openxmlformats.org/officeDocument/2006/relationships" xmlns:a="http://schemas.openxmlformats.org/drawingml/2006/main" name="27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8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r="http://schemas.openxmlformats.org/officeDocument/2006/relationships" xmlns:a="http://schemas.openxmlformats.org/drawingml/2006/main" name="28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8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r="http://schemas.openxmlformats.org/officeDocument/2006/relationships" xmlns:a="http://schemas.openxmlformats.org/drawingml/2006/main" name="29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8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7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1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r="http://schemas.openxmlformats.org/officeDocument/2006/relationships" xmlns:a="http://schemas.openxmlformats.org/drawingml/2006/main" name="34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2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r="http://schemas.openxmlformats.org/officeDocument/2006/relationships" xmlns:a="http://schemas.openxmlformats.org/drawingml/2006/main" name="31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7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r="http://schemas.openxmlformats.org/officeDocument/2006/relationships" xmlns:a="http://schemas.openxmlformats.org/drawingml/2006/main" name="35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77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r="http://schemas.openxmlformats.org/officeDocument/2006/relationships" xmlns:a="http://schemas.openxmlformats.org/drawingml/2006/main" name="Moroccan">
  <a:themeElements>
    <a:clrScheme name="Moroccan">
      <a:dk1>
        <a:srgbClr val="000000"/>
      </a:dk1>
      <a:lt1>
        <a:srgbClr val="FFFFFF"/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Moroccan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3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600" b="0" i="1" u="none" strike="noStrike" cap="none" spc="0" normalizeH="0" baseline="0">
            <a:ln>
              <a:noFill/>
            </a:ln>
            <a:solidFill>
              <a:srgbClr val="86837F">
                <a:alpha val="80000"/>
              </a:srgbClr>
            </a:solidFill>
            <a:effectLst>
              <a:outerShdw blurRad="25400" dist="12700" dir="5400000" rotWithShape="0">
                <a:srgbClr val="FFFFFF"/>
              </a:outerShdw>
            </a:effectLst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8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1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1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0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3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2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4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2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6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1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12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80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155</Paragraphs>
  <Slides>41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49">
      <vt:lpstr>Arial</vt:lpstr>
      <vt:lpstr>Helvetica Neue</vt:lpstr>
      <vt:lpstr>Palatino</vt:lpstr>
      <vt:lpstr>黑体</vt:lpstr>
      <vt:lpstr>Hoefler Text</vt:lpstr>
      <vt:lpstr>Wingdings</vt:lpstr>
      <vt:lpstr>宋体</vt:lpstr>
      <vt:lpstr>Moroccan</vt:lpstr>
      <vt:lpstr>PowerPoint Presentation</vt:lpstr>
      <vt:lpstr>《左传》</vt:lpstr>
      <vt:lpstr>《左传》</vt:lpstr>
      <vt:lpstr>《左传》</vt:lpstr>
      <vt:lpstr>秦晋之好</vt:lpstr>
      <vt:lpstr>秦晋之好</vt:lpstr>
      <vt:lpstr>PowerPoint Presentation</vt:lpstr>
      <vt:lpstr>PowerPoint Presentation</vt:lpstr>
      <vt:lpstr>PowerPoint Presentation</vt:lpstr>
      <vt:lpstr>烛之武退秦师</vt:lpstr>
      <vt:lpstr>烛之武退秦师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烛之武退秦师</vt:lpstr>
      <vt:lpstr>【调整后语段】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2021-02-03T14:29:00.183</cp:lastPrinted>
  <dcterms:created xsi:type="dcterms:W3CDTF">2021-02-03T14:29:00Z</dcterms:created>
  <dcterms:modified xsi:type="dcterms:W3CDTF">2021-02-03T06:29:02Z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