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80" r:id="rId3"/>
    <p:sldMasterId id="2147483700" r:id="rId4"/>
    <p:sldMasterId id="2147483720" r:id="rId5"/>
    <p:sldMasterId id="2147483740" r:id="rId6"/>
    <p:sldMasterId id="2147483760" r:id="rId7"/>
    <p:sldMasterId id="2147483780" r:id="rId8"/>
  </p:sldMasterIdLst>
  <p:notesMasterIdLst>
    <p:notesMasterId r:id="rId9"/>
  </p:notesMasterIdLst>
  <p:handoutMasterIdLst>
    <p:handoutMasterId r:id="rId10"/>
  </p:handoutMasterIdLst>
  <p:sldIdLst>
    <p:sldId id="390" r:id="rId11"/>
    <p:sldId id="556" r:id="rId12"/>
    <p:sldId id="557" r:id="rId13"/>
    <p:sldId id="655" r:id="rId14"/>
    <p:sldId id="394" r:id="rId15"/>
    <p:sldId id="395" r:id="rId16"/>
    <p:sldId id="396" r:id="rId17"/>
    <p:sldId id="397" r:id="rId18"/>
    <p:sldId id="398" r:id="rId19"/>
    <p:sldId id="399" r:id="rId20"/>
    <p:sldId id="400" r:id="rId21"/>
    <p:sldId id="401" r:id="rId22"/>
    <p:sldId id="402" r:id="rId23"/>
    <p:sldId id="403" r:id="rId24"/>
    <p:sldId id="404" r:id="rId25"/>
    <p:sldId id="405" r:id="rId26"/>
    <p:sldId id="406" r:id="rId27"/>
    <p:sldId id="459" r:id="rId28"/>
    <p:sldId id="407" r:id="rId29"/>
    <p:sldId id="460" r:id="rId30"/>
    <p:sldId id="658" r:id="rId31"/>
    <p:sldId id="657" r:id="rId32"/>
    <p:sldId id="659" r:id="rId33"/>
    <p:sldId id="411" r:id="rId34"/>
    <p:sldId id="559" r:id="rId35"/>
    <p:sldId id="412" r:id="rId36"/>
    <p:sldId id="461" r:id="rId37"/>
    <p:sldId id="416" r:id="rId38"/>
    <p:sldId id="417" r:id="rId39"/>
    <p:sldId id="512" r:id="rId40"/>
    <p:sldId id="418" r:id="rId41"/>
    <p:sldId id="419" r:id="rId42"/>
    <p:sldId id="420" r:id="rId43"/>
    <p:sldId id="421" r:id="rId44"/>
    <p:sldId id="422" r:id="rId45"/>
    <p:sldId id="423" r:id="rId46"/>
    <p:sldId id="424" r:id="rId47"/>
    <p:sldId id="425" r:id="rId48"/>
    <p:sldId id="426" r:id="rId49"/>
    <p:sldId id="427" r:id="rId50"/>
    <p:sldId id="630" r:id="rId51"/>
    <p:sldId id="631" r:id="rId52"/>
    <p:sldId id="632" r:id="rId53"/>
    <p:sldId id="633" r:id="rId54"/>
    <p:sldId id="634" r:id="rId55"/>
    <p:sldId id="635" r:id="rId56"/>
    <p:sldId id="636" r:id="rId57"/>
    <p:sldId id="637" r:id="rId58"/>
    <p:sldId id="638" r:id="rId59"/>
    <p:sldId id="660" r:id="rId60"/>
    <p:sldId id="639" r:id="rId61"/>
    <p:sldId id="640" r:id="rId62"/>
    <p:sldId id="641" r:id="rId63"/>
    <p:sldId id="642" r:id="rId64"/>
    <p:sldId id="643" r:id="rId65"/>
    <p:sldId id="644" r:id="rId66"/>
    <p:sldId id="645" r:id="rId67"/>
    <p:sldId id="646" r:id="rId68"/>
    <p:sldId id="647" r:id="rId69"/>
    <p:sldId id="648" r:id="rId70"/>
    <p:sldId id="649" r:id="rId71"/>
    <p:sldId id="650" r:id="rId72"/>
    <p:sldId id="651" r:id="rId73"/>
    <p:sldId id="652" r:id="rId74"/>
    <p:sldId id="653" r:id="rId75"/>
    <p:sldId id="654" r:id="rId76"/>
  </p:sldIdLst>
  <p:sldSz cx="12192000" cy="6858000"/>
  <p:notesSz cx="6858000" cy="9144000"/>
  <p:custDataLst>
    <p:tags r:id="rId7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fill>
          <a:solidFill>
            <a:schemeClr val="accent2">
              <a:alpha val="20000"/>
            </a:schemeClr>
          </a:solidFill>
        </a:fill>
      </a:tcStyle>
    </a:band1H>
    <a:band1V>
      <a:tcStyle>
        <a:fill>
          <a:solidFill>
            <a:schemeClr val="accent2">
              <a:alpha val="2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37" autoAdjust="0"/>
    <p:restoredTop sz="94660"/>
  </p:normalViewPr>
  <p:slideViewPr>
    <p:cSldViewPr snapToGrid="0">
      <p:cViewPr varScale="1">
        <p:scale>
          <a:sx n="69" d="100"/>
          <a:sy n="69" d="100"/>
        </p:scale>
        <p:origin x="72" y="258"/>
      </p:cViewPr>
      <p:guideLst>
        <p:guide orient="horz" pos="220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handoutMaster" Target="handoutMasters/handoutMaster1.xml" /><Relationship Id="rId11" Type="http://schemas.openxmlformats.org/officeDocument/2006/relationships/slide" Target="slides/slide1.xml" /><Relationship Id="rId12" Type="http://schemas.openxmlformats.org/officeDocument/2006/relationships/slide" Target="slides/slide2.xml" /><Relationship Id="rId13" Type="http://schemas.openxmlformats.org/officeDocument/2006/relationships/slide" Target="slides/slide3.xml" /><Relationship Id="rId14" Type="http://schemas.openxmlformats.org/officeDocument/2006/relationships/slide" Target="slides/slide4.xml" /><Relationship Id="rId15" Type="http://schemas.openxmlformats.org/officeDocument/2006/relationships/slide" Target="slides/slide5.xml" /><Relationship Id="rId16" Type="http://schemas.openxmlformats.org/officeDocument/2006/relationships/slide" Target="slides/slide6.xml" /><Relationship Id="rId17" Type="http://schemas.openxmlformats.org/officeDocument/2006/relationships/slide" Target="slides/slide7.xml" /><Relationship Id="rId18" Type="http://schemas.openxmlformats.org/officeDocument/2006/relationships/slide" Target="slides/slide8.xml" /><Relationship Id="rId19" Type="http://schemas.openxmlformats.org/officeDocument/2006/relationships/slide" Target="slides/slide9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0.xml" /><Relationship Id="rId21" Type="http://schemas.openxmlformats.org/officeDocument/2006/relationships/slide" Target="slides/slide11.xml" /><Relationship Id="rId22" Type="http://schemas.openxmlformats.org/officeDocument/2006/relationships/slide" Target="slides/slide12.xml" /><Relationship Id="rId23" Type="http://schemas.openxmlformats.org/officeDocument/2006/relationships/slide" Target="slides/slide13.xml" /><Relationship Id="rId24" Type="http://schemas.openxmlformats.org/officeDocument/2006/relationships/slide" Target="slides/slide14.xml" /><Relationship Id="rId25" Type="http://schemas.openxmlformats.org/officeDocument/2006/relationships/slide" Target="slides/slide15.xml" /><Relationship Id="rId26" Type="http://schemas.openxmlformats.org/officeDocument/2006/relationships/slide" Target="slides/slide16.xml" /><Relationship Id="rId27" Type="http://schemas.openxmlformats.org/officeDocument/2006/relationships/slide" Target="slides/slide17.xml" /><Relationship Id="rId28" Type="http://schemas.openxmlformats.org/officeDocument/2006/relationships/slide" Target="slides/slide18.xml" /><Relationship Id="rId29" Type="http://schemas.openxmlformats.org/officeDocument/2006/relationships/slide" Target="slides/slide19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0.xml" /><Relationship Id="rId31" Type="http://schemas.openxmlformats.org/officeDocument/2006/relationships/slide" Target="slides/slide21.xml" /><Relationship Id="rId32" Type="http://schemas.openxmlformats.org/officeDocument/2006/relationships/slide" Target="slides/slide22.xml" /><Relationship Id="rId33" Type="http://schemas.openxmlformats.org/officeDocument/2006/relationships/slide" Target="slides/slide23.xml" /><Relationship Id="rId34" Type="http://schemas.openxmlformats.org/officeDocument/2006/relationships/slide" Target="slides/slide24.xml" /><Relationship Id="rId35" Type="http://schemas.openxmlformats.org/officeDocument/2006/relationships/slide" Target="slides/slide25.xml" /><Relationship Id="rId36" Type="http://schemas.openxmlformats.org/officeDocument/2006/relationships/slide" Target="slides/slide26.xml" /><Relationship Id="rId37" Type="http://schemas.openxmlformats.org/officeDocument/2006/relationships/slide" Target="slides/slide27.xml" /><Relationship Id="rId38" Type="http://schemas.openxmlformats.org/officeDocument/2006/relationships/slide" Target="slides/slide28.xml" /><Relationship Id="rId39" Type="http://schemas.openxmlformats.org/officeDocument/2006/relationships/slide" Target="slides/slide29.xml" /><Relationship Id="rId4" Type="http://schemas.openxmlformats.org/officeDocument/2006/relationships/slideMaster" Target="slideMasters/slideMaster4.xml" /><Relationship Id="rId40" Type="http://schemas.openxmlformats.org/officeDocument/2006/relationships/slide" Target="slides/slide30.xml" /><Relationship Id="rId41" Type="http://schemas.openxmlformats.org/officeDocument/2006/relationships/slide" Target="slides/slide31.xml" /><Relationship Id="rId42" Type="http://schemas.openxmlformats.org/officeDocument/2006/relationships/slide" Target="slides/slide32.xml" /><Relationship Id="rId43" Type="http://schemas.openxmlformats.org/officeDocument/2006/relationships/slide" Target="slides/slide33.xml" /><Relationship Id="rId44" Type="http://schemas.openxmlformats.org/officeDocument/2006/relationships/slide" Target="slides/slide34.xml" /><Relationship Id="rId45" Type="http://schemas.openxmlformats.org/officeDocument/2006/relationships/slide" Target="slides/slide35.xml" /><Relationship Id="rId46" Type="http://schemas.openxmlformats.org/officeDocument/2006/relationships/slide" Target="slides/slide36.xml" /><Relationship Id="rId47" Type="http://schemas.openxmlformats.org/officeDocument/2006/relationships/slide" Target="slides/slide37.xml" /><Relationship Id="rId48" Type="http://schemas.openxmlformats.org/officeDocument/2006/relationships/slide" Target="slides/slide38.xml" /><Relationship Id="rId49" Type="http://schemas.openxmlformats.org/officeDocument/2006/relationships/slide" Target="slides/slide39.xml" /><Relationship Id="rId5" Type="http://schemas.openxmlformats.org/officeDocument/2006/relationships/slideMaster" Target="slideMasters/slideMaster5.xml" /><Relationship Id="rId50" Type="http://schemas.openxmlformats.org/officeDocument/2006/relationships/slide" Target="slides/slide40.xml" /><Relationship Id="rId51" Type="http://schemas.openxmlformats.org/officeDocument/2006/relationships/slide" Target="slides/slide41.xml" /><Relationship Id="rId52" Type="http://schemas.openxmlformats.org/officeDocument/2006/relationships/slide" Target="slides/slide42.xml" /><Relationship Id="rId53" Type="http://schemas.openxmlformats.org/officeDocument/2006/relationships/slide" Target="slides/slide43.xml" /><Relationship Id="rId54" Type="http://schemas.openxmlformats.org/officeDocument/2006/relationships/slide" Target="slides/slide44.xml" /><Relationship Id="rId55" Type="http://schemas.openxmlformats.org/officeDocument/2006/relationships/slide" Target="slides/slide45.xml" /><Relationship Id="rId56" Type="http://schemas.openxmlformats.org/officeDocument/2006/relationships/slide" Target="slides/slide46.xml" /><Relationship Id="rId57" Type="http://schemas.openxmlformats.org/officeDocument/2006/relationships/slide" Target="slides/slide47.xml" /><Relationship Id="rId58" Type="http://schemas.openxmlformats.org/officeDocument/2006/relationships/slide" Target="slides/slide48.xml" /><Relationship Id="rId59" Type="http://schemas.openxmlformats.org/officeDocument/2006/relationships/slide" Target="slides/slide49.xml" /><Relationship Id="rId6" Type="http://schemas.openxmlformats.org/officeDocument/2006/relationships/slideMaster" Target="slideMasters/slideMaster6.xml" /><Relationship Id="rId60" Type="http://schemas.openxmlformats.org/officeDocument/2006/relationships/slide" Target="slides/slide50.xml" /><Relationship Id="rId61" Type="http://schemas.openxmlformats.org/officeDocument/2006/relationships/slide" Target="slides/slide51.xml" /><Relationship Id="rId62" Type="http://schemas.openxmlformats.org/officeDocument/2006/relationships/slide" Target="slides/slide52.xml" /><Relationship Id="rId63" Type="http://schemas.openxmlformats.org/officeDocument/2006/relationships/slide" Target="slides/slide53.xml" /><Relationship Id="rId64" Type="http://schemas.openxmlformats.org/officeDocument/2006/relationships/slide" Target="slides/slide54.xml" /><Relationship Id="rId65" Type="http://schemas.openxmlformats.org/officeDocument/2006/relationships/slide" Target="slides/slide55.xml" /><Relationship Id="rId66" Type="http://schemas.openxmlformats.org/officeDocument/2006/relationships/slide" Target="slides/slide56.xml" /><Relationship Id="rId67" Type="http://schemas.openxmlformats.org/officeDocument/2006/relationships/slide" Target="slides/slide57.xml" /><Relationship Id="rId68" Type="http://schemas.openxmlformats.org/officeDocument/2006/relationships/slide" Target="slides/slide58.xml" /><Relationship Id="rId69" Type="http://schemas.openxmlformats.org/officeDocument/2006/relationships/slide" Target="slides/slide59.xml" /><Relationship Id="rId7" Type="http://schemas.openxmlformats.org/officeDocument/2006/relationships/slideMaster" Target="slideMasters/slideMaster7.xml" /><Relationship Id="rId70" Type="http://schemas.openxmlformats.org/officeDocument/2006/relationships/slide" Target="slides/slide60.xml" /><Relationship Id="rId71" Type="http://schemas.openxmlformats.org/officeDocument/2006/relationships/slide" Target="slides/slide61.xml" /><Relationship Id="rId72" Type="http://schemas.openxmlformats.org/officeDocument/2006/relationships/slide" Target="slides/slide62.xml" /><Relationship Id="rId73" Type="http://schemas.openxmlformats.org/officeDocument/2006/relationships/slide" Target="slides/slide63.xml" /><Relationship Id="rId74" Type="http://schemas.openxmlformats.org/officeDocument/2006/relationships/slide" Target="slides/slide64.xml" /><Relationship Id="rId75" Type="http://schemas.openxmlformats.org/officeDocument/2006/relationships/slide" Target="slides/slide65.xml" /><Relationship Id="rId76" Type="http://schemas.openxmlformats.org/officeDocument/2006/relationships/slide" Target="slides/slide66.xml" /><Relationship Id="rId77" Type="http://schemas.openxmlformats.org/officeDocument/2006/relationships/tags" Target="tags/tag1490.xml" /><Relationship Id="rId78" Type="http://schemas.openxmlformats.org/officeDocument/2006/relationships/presProps" Target="presProps.xml" /><Relationship Id="rId79" Type="http://schemas.openxmlformats.org/officeDocument/2006/relationships/viewProps" Target="viewProps.xml" /><Relationship Id="rId8" Type="http://schemas.openxmlformats.org/officeDocument/2006/relationships/slideMaster" Target="slideMasters/slideMaster8.xml" /><Relationship Id="rId80" Type="http://schemas.openxmlformats.org/officeDocument/2006/relationships/theme" Target="theme/theme1.xml" /><Relationship Id="rId81" Type="http://schemas.openxmlformats.org/officeDocument/2006/relationships/tableStyles" Target="tableStyles.xml" /><Relationship Id="rId9" Type="http://schemas.openxmlformats.org/officeDocument/2006/relationships/notesMaster" Target="notesMasters/notesMaster1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10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31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9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4A891-F9A3-44B5-B733-09602E748DCB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F1ADB-5708-424B-B98F-4FE8806552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308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7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8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9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1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4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2.xml" /><Relationship Id="rId2" Type="http://schemas.openxmlformats.org/officeDocument/2006/relationships/notesMaster" Target="../notesMasters/notesMaster1.xml" /></Relationships>
</file>

<file path=ppt/notesSlides/_rels/notesSlide4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7.xml" /><Relationship Id="rId2" Type="http://schemas.openxmlformats.org/officeDocument/2006/relationships/notesMaster" Target="../notesMasters/notesMaster1.xml" /></Relationships>
</file>

<file path=ppt/notesSlides/_rels/notesSlide4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0.xml" /><Relationship Id="rId2" Type="http://schemas.openxmlformats.org/officeDocument/2006/relationships/notesMaster" Target="../notesMasters/notesMaster1.xml" /></Relationships>
</file>

<file path=ppt/notesSlides/_rels/notesSlide4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1.xml" /><Relationship Id="rId2" Type="http://schemas.openxmlformats.org/officeDocument/2006/relationships/notesMaster" Target="../notesMasters/notesMaster1.xml" /></Relationships>
</file>

<file path=ppt/notesSlides/_rels/notesSlide4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2.xml" /><Relationship Id="rId2" Type="http://schemas.openxmlformats.org/officeDocument/2006/relationships/notesMaster" Target="../notesMasters/notesMaster1.xml" /></Relationships>
</file>

<file path=ppt/notesSlides/_rels/notesSlide4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3.xml" /><Relationship Id="rId2" Type="http://schemas.openxmlformats.org/officeDocument/2006/relationships/notesMaster" Target="../notesMasters/notesMaster1.xml" /></Relationships>
</file>

<file path=ppt/notesSlides/_rels/notesSlide4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4.xml" /><Relationship Id="rId2" Type="http://schemas.openxmlformats.org/officeDocument/2006/relationships/notesMaster" Target="../notesMasters/notesMaster1.xml" /></Relationships>
</file>

<file path=ppt/notesSlides/_rels/notesSlide4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5.xml" /><Relationship Id="rId2" Type="http://schemas.openxmlformats.org/officeDocument/2006/relationships/notesMaster" Target="../notesMasters/notesMaster1.xml" /></Relationships>
</file>

<file path=ppt/notesSlides/_rels/notesSlide4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4198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2827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3965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5231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1247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1001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988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2527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5391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5594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673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0640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8796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5840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4347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3572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3880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9565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60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610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6493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23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0411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4900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16945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5558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56841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592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52103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84785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88656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38407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439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95981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14658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04242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48726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93662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40429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42502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600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47896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5483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8695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4614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4529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6740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0173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7.xml" /><Relationship Id="rId10" Type="http://schemas.openxmlformats.org/officeDocument/2006/relationships/tags" Target="../tags/tag833.xml" /><Relationship Id="rId11" Type="http://schemas.openxmlformats.org/officeDocument/2006/relationships/tags" Target="../tags/tag834.xml" /><Relationship Id="rId12" Type="http://schemas.openxmlformats.org/officeDocument/2006/relationships/tags" Target="../tags/tag835.xml" /><Relationship Id="rId13" Type="http://schemas.openxmlformats.org/officeDocument/2006/relationships/slideMaster" Target="../slideMasters/slideMaster6.xml" /><Relationship Id="rId2" Type="http://schemas.openxmlformats.org/officeDocument/2006/relationships/image" Target="../media/image9.png" /><Relationship Id="rId3" Type="http://schemas.openxmlformats.org/officeDocument/2006/relationships/tags" Target="../tags/tag828.xml" /><Relationship Id="rId4" Type="http://schemas.openxmlformats.org/officeDocument/2006/relationships/image" Target="../media/image6.png" /><Relationship Id="rId5" Type="http://schemas.openxmlformats.org/officeDocument/2006/relationships/tags" Target="../tags/tag829.xml" /><Relationship Id="rId6" Type="http://schemas.openxmlformats.org/officeDocument/2006/relationships/image" Target="../media/image4.png" /><Relationship Id="rId7" Type="http://schemas.openxmlformats.org/officeDocument/2006/relationships/tags" Target="../tags/tag830.xml" /><Relationship Id="rId8" Type="http://schemas.openxmlformats.org/officeDocument/2006/relationships/tags" Target="../tags/tag831.xml" /><Relationship Id="rId9" Type="http://schemas.openxmlformats.org/officeDocument/2006/relationships/tags" Target="../tags/tag832.xml" /></Relationships>
</file>

<file path=ppt/slideLayouts/_rels/slideLayout10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6.xml" /><Relationship Id="rId10" Type="http://schemas.openxmlformats.org/officeDocument/2006/relationships/tags" Target="../tags/tag843.xml" /><Relationship Id="rId11" Type="http://schemas.openxmlformats.org/officeDocument/2006/relationships/tags" Target="../tags/tag844.xml" /><Relationship Id="rId12" Type="http://schemas.openxmlformats.org/officeDocument/2006/relationships/slideMaster" Target="../slideMasters/slideMaster6.xml" /><Relationship Id="rId2" Type="http://schemas.openxmlformats.org/officeDocument/2006/relationships/image" Target="../media/image5.png" /><Relationship Id="rId3" Type="http://schemas.openxmlformats.org/officeDocument/2006/relationships/tags" Target="../tags/tag837.xml" /><Relationship Id="rId4" Type="http://schemas.openxmlformats.org/officeDocument/2006/relationships/image" Target="../media/image6.png" /><Relationship Id="rId5" Type="http://schemas.openxmlformats.org/officeDocument/2006/relationships/tags" Target="../tags/tag838.xml" /><Relationship Id="rId6" Type="http://schemas.openxmlformats.org/officeDocument/2006/relationships/tags" Target="../tags/tag839.xml" /><Relationship Id="rId7" Type="http://schemas.openxmlformats.org/officeDocument/2006/relationships/tags" Target="../tags/tag840.xml" /><Relationship Id="rId8" Type="http://schemas.openxmlformats.org/officeDocument/2006/relationships/tags" Target="../tags/tag841.xml" /><Relationship Id="rId9" Type="http://schemas.openxmlformats.org/officeDocument/2006/relationships/tags" Target="../tags/tag842.xml" /></Relationships>
</file>

<file path=ppt/slideLayouts/_rels/slideLayout10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5.xml" /><Relationship Id="rId10" Type="http://schemas.openxmlformats.org/officeDocument/2006/relationships/tags" Target="../tags/tag851.xml" /><Relationship Id="rId11" Type="http://schemas.openxmlformats.org/officeDocument/2006/relationships/tags" Target="../tags/tag852.xml" /><Relationship Id="rId12" Type="http://schemas.openxmlformats.org/officeDocument/2006/relationships/tags" Target="../tags/tag853.xml" /><Relationship Id="rId13" Type="http://schemas.openxmlformats.org/officeDocument/2006/relationships/tags" Target="../tags/tag854.xml" /><Relationship Id="rId14" Type="http://schemas.openxmlformats.org/officeDocument/2006/relationships/slideMaster" Target="../slideMasters/slideMaster6.xml" /><Relationship Id="rId2" Type="http://schemas.openxmlformats.org/officeDocument/2006/relationships/image" Target="../media/image5.png" /><Relationship Id="rId3" Type="http://schemas.openxmlformats.org/officeDocument/2006/relationships/tags" Target="../tags/tag846.xml" /><Relationship Id="rId4" Type="http://schemas.openxmlformats.org/officeDocument/2006/relationships/image" Target="../media/image6.png" /><Relationship Id="rId5" Type="http://schemas.openxmlformats.org/officeDocument/2006/relationships/tags" Target="../tags/tag847.xml" /><Relationship Id="rId6" Type="http://schemas.openxmlformats.org/officeDocument/2006/relationships/image" Target="../media/image4.png" /><Relationship Id="rId7" Type="http://schemas.openxmlformats.org/officeDocument/2006/relationships/tags" Target="../tags/tag848.xml" /><Relationship Id="rId8" Type="http://schemas.openxmlformats.org/officeDocument/2006/relationships/tags" Target="../tags/tag849.xml" /><Relationship Id="rId9" Type="http://schemas.openxmlformats.org/officeDocument/2006/relationships/tags" Target="../tags/tag850.xml" /></Relationships>
</file>

<file path=ppt/slideLayouts/_rels/slideLayout10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5.xml" /><Relationship Id="rId10" Type="http://schemas.openxmlformats.org/officeDocument/2006/relationships/tags" Target="../tags/tag861.xml" /><Relationship Id="rId11" Type="http://schemas.openxmlformats.org/officeDocument/2006/relationships/tags" Target="../tags/tag862.xml" /><Relationship Id="rId12" Type="http://schemas.openxmlformats.org/officeDocument/2006/relationships/tags" Target="../tags/tag863.xml" /><Relationship Id="rId13" Type="http://schemas.openxmlformats.org/officeDocument/2006/relationships/tags" Target="../tags/tag864.xml" /><Relationship Id="rId14" Type="http://schemas.openxmlformats.org/officeDocument/2006/relationships/slideMaster" Target="../slideMasters/slideMaster6.xml" /><Relationship Id="rId2" Type="http://schemas.openxmlformats.org/officeDocument/2006/relationships/image" Target="../media/image5.png" /><Relationship Id="rId3" Type="http://schemas.openxmlformats.org/officeDocument/2006/relationships/tags" Target="../tags/tag856.xml" /><Relationship Id="rId4" Type="http://schemas.openxmlformats.org/officeDocument/2006/relationships/image" Target="../media/image6.png" /><Relationship Id="rId5" Type="http://schemas.openxmlformats.org/officeDocument/2006/relationships/tags" Target="../tags/tag857.xml" /><Relationship Id="rId6" Type="http://schemas.openxmlformats.org/officeDocument/2006/relationships/image" Target="../media/image4.png" /><Relationship Id="rId7" Type="http://schemas.openxmlformats.org/officeDocument/2006/relationships/tags" Target="../tags/tag858.xml" /><Relationship Id="rId8" Type="http://schemas.openxmlformats.org/officeDocument/2006/relationships/tags" Target="../tags/tag859.xml" /><Relationship Id="rId9" Type="http://schemas.openxmlformats.org/officeDocument/2006/relationships/tags" Target="../tags/tag860.xml" /></Relationships>
</file>

<file path=ppt/slideLayouts/_rels/slideLayout10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65.xml" /><Relationship Id="rId10" Type="http://schemas.openxmlformats.org/officeDocument/2006/relationships/tags" Target="../tags/tag871.xml" /><Relationship Id="rId11" Type="http://schemas.openxmlformats.org/officeDocument/2006/relationships/tags" Target="../tags/tag872.xml" /><Relationship Id="rId12" Type="http://schemas.openxmlformats.org/officeDocument/2006/relationships/tags" Target="../tags/tag873.xml" /><Relationship Id="rId13" Type="http://schemas.openxmlformats.org/officeDocument/2006/relationships/tags" Target="../tags/tag874.xml" /><Relationship Id="rId14" Type="http://schemas.openxmlformats.org/officeDocument/2006/relationships/tags" Target="../tags/tag875.xml" /><Relationship Id="rId15" Type="http://schemas.openxmlformats.org/officeDocument/2006/relationships/tags" Target="../tags/tag876.xml" /><Relationship Id="rId16" Type="http://schemas.openxmlformats.org/officeDocument/2006/relationships/slideMaster" Target="../slideMasters/slideMaster6.xml" /><Relationship Id="rId2" Type="http://schemas.openxmlformats.org/officeDocument/2006/relationships/image" Target="../media/image5.png" /><Relationship Id="rId3" Type="http://schemas.openxmlformats.org/officeDocument/2006/relationships/tags" Target="../tags/tag866.xml" /><Relationship Id="rId4" Type="http://schemas.openxmlformats.org/officeDocument/2006/relationships/image" Target="../media/image6.png" /><Relationship Id="rId5" Type="http://schemas.openxmlformats.org/officeDocument/2006/relationships/tags" Target="../tags/tag867.xml" /><Relationship Id="rId6" Type="http://schemas.openxmlformats.org/officeDocument/2006/relationships/image" Target="../media/image4.png" /><Relationship Id="rId7" Type="http://schemas.openxmlformats.org/officeDocument/2006/relationships/tags" Target="../tags/tag868.xml" /><Relationship Id="rId8" Type="http://schemas.openxmlformats.org/officeDocument/2006/relationships/tags" Target="../tags/tag869.xml" /><Relationship Id="rId9" Type="http://schemas.openxmlformats.org/officeDocument/2006/relationships/tags" Target="../tags/tag870.xml" /></Relationships>
</file>

<file path=ppt/slideLayouts/_rels/slideLayout10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7.xml" /><Relationship Id="rId10" Type="http://schemas.openxmlformats.org/officeDocument/2006/relationships/tags" Target="../tags/tag884.xml" /><Relationship Id="rId11" Type="http://schemas.openxmlformats.org/officeDocument/2006/relationships/slideMaster" Target="../slideMasters/slideMaster6.xml" /><Relationship Id="rId2" Type="http://schemas.openxmlformats.org/officeDocument/2006/relationships/image" Target="../media/image10.png" /><Relationship Id="rId3" Type="http://schemas.openxmlformats.org/officeDocument/2006/relationships/tags" Target="../tags/tag878.xml" /><Relationship Id="rId4" Type="http://schemas.openxmlformats.org/officeDocument/2006/relationships/image" Target="../media/image11.png" /><Relationship Id="rId5" Type="http://schemas.openxmlformats.org/officeDocument/2006/relationships/tags" Target="../tags/tag879.xml" /><Relationship Id="rId6" Type="http://schemas.openxmlformats.org/officeDocument/2006/relationships/tags" Target="../tags/tag880.xml" /><Relationship Id="rId7" Type="http://schemas.openxmlformats.org/officeDocument/2006/relationships/tags" Target="../tags/tag881.xml" /><Relationship Id="rId8" Type="http://schemas.openxmlformats.org/officeDocument/2006/relationships/tags" Target="../tags/tag882.xml" /><Relationship Id="rId9" Type="http://schemas.openxmlformats.org/officeDocument/2006/relationships/tags" Target="../tags/tag883.xml" /></Relationships>
</file>

<file path=ppt/slideLayouts/_rels/slideLayout10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10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897.xml" /><Relationship Id="rId12" Type="http://schemas.openxmlformats.org/officeDocument/2006/relationships/tags" Target="../tags/tag898.xml" /><Relationship Id="rId13" Type="http://schemas.openxmlformats.org/officeDocument/2006/relationships/tags" Target="../tags/tag899.xml" /><Relationship Id="rId14" Type="http://schemas.openxmlformats.org/officeDocument/2006/relationships/tags" Target="../tags/tag900.xml" /><Relationship Id="rId15" Type="http://schemas.openxmlformats.org/officeDocument/2006/relationships/tags" Target="../tags/tag901.xml" /><Relationship Id="rId16" Type="http://schemas.openxmlformats.org/officeDocument/2006/relationships/slideMaster" Target="../slideMasters/slideMaster7.xml" /><Relationship Id="rId2" Type="http://schemas.openxmlformats.org/officeDocument/2006/relationships/tags" Target="../tags/tag891.xml" /><Relationship Id="rId3" Type="http://schemas.openxmlformats.org/officeDocument/2006/relationships/tags" Target="../tags/tag892.xml" /><Relationship Id="rId4" Type="http://schemas.openxmlformats.org/officeDocument/2006/relationships/image" Target="../media/image2.png" /><Relationship Id="rId5" Type="http://schemas.openxmlformats.org/officeDocument/2006/relationships/tags" Target="../tags/tag893.xml" /><Relationship Id="rId6" Type="http://schemas.openxmlformats.org/officeDocument/2006/relationships/image" Target="../media/image3.png" /><Relationship Id="rId7" Type="http://schemas.openxmlformats.org/officeDocument/2006/relationships/tags" Target="../tags/tag894.xml" /><Relationship Id="rId8" Type="http://schemas.openxmlformats.org/officeDocument/2006/relationships/tags" Target="../tags/tag895.xml" /><Relationship Id="rId9" Type="http://schemas.openxmlformats.org/officeDocument/2006/relationships/tags" Target="../tags/tag896.xml" /></Relationships>
</file>

<file path=ppt/slideLayouts/_rels/slideLayout10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02.xml" /><Relationship Id="rId10" Type="http://schemas.openxmlformats.org/officeDocument/2006/relationships/tags" Target="../tags/tag908.xml" /><Relationship Id="rId11" Type="http://schemas.openxmlformats.org/officeDocument/2006/relationships/tags" Target="../tags/tag909.xml" /><Relationship Id="rId12" Type="http://schemas.openxmlformats.org/officeDocument/2006/relationships/tags" Target="../tags/tag910.xml" /><Relationship Id="rId13" Type="http://schemas.openxmlformats.org/officeDocument/2006/relationships/slideMaster" Target="../slideMasters/slideMaster7.xml" /><Relationship Id="rId2" Type="http://schemas.openxmlformats.org/officeDocument/2006/relationships/image" Target="../media/image5.png" /><Relationship Id="rId3" Type="http://schemas.openxmlformats.org/officeDocument/2006/relationships/tags" Target="../tags/tag903.xml" /><Relationship Id="rId4" Type="http://schemas.openxmlformats.org/officeDocument/2006/relationships/image" Target="../media/image6.png" /><Relationship Id="rId5" Type="http://schemas.openxmlformats.org/officeDocument/2006/relationships/tags" Target="../tags/tag904.xml" /><Relationship Id="rId6" Type="http://schemas.openxmlformats.org/officeDocument/2006/relationships/image" Target="../media/image4.png" /><Relationship Id="rId7" Type="http://schemas.openxmlformats.org/officeDocument/2006/relationships/tags" Target="../tags/tag905.xml" /><Relationship Id="rId8" Type="http://schemas.openxmlformats.org/officeDocument/2006/relationships/tags" Target="../tags/tag906.xml" /><Relationship Id="rId9" Type="http://schemas.openxmlformats.org/officeDocument/2006/relationships/tags" Target="../tags/tag907.xml" /></Relationships>
</file>

<file path=ppt/slideLayouts/_rels/slideLayout10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918.xml" /><Relationship Id="rId11" Type="http://schemas.openxmlformats.org/officeDocument/2006/relationships/tags" Target="../tags/tag919.xml" /><Relationship Id="rId12" Type="http://schemas.openxmlformats.org/officeDocument/2006/relationships/image" Target="../media/image7.png" /><Relationship Id="rId13" Type="http://schemas.openxmlformats.org/officeDocument/2006/relationships/tags" Target="../tags/tag920.xml" /><Relationship Id="rId14" Type="http://schemas.openxmlformats.org/officeDocument/2006/relationships/image" Target="../media/image8.png" /><Relationship Id="rId15" Type="http://schemas.openxmlformats.org/officeDocument/2006/relationships/tags" Target="../tags/tag921.xml" /><Relationship Id="rId16" Type="http://schemas.openxmlformats.org/officeDocument/2006/relationships/tags" Target="../tags/tag922.xml" /><Relationship Id="rId17" Type="http://schemas.openxmlformats.org/officeDocument/2006/relationships/tags" Target="../tags/tag923.xml" /><Relationship Id="rId18" Type="http://schemas.openxmlformats.org/officeDocument/2006/relationships/slideMaster" Target="../slideMasters/slideMaster7.xml" /><Relationship Id="rId2" Type="http://schemas.openxmlformats.org/officeDocument/2006/relationships/tags" Target="../tags/tag911.xml" /><Relationship Id="rId3" Type="http://schemas.openxmlformats.org/officeDocument/2006/relationships/image" Target="../media/image4.png" /><Relationship Id="rId4" Type="http://schemas.openxmlformats.org/officeDocument/2006/relationships/tags" Target="../tags/tag912.xml" /><Relationship Id="rId5" Type="http://schemas.openxmlformats.org/officeDocument/2006/relationships/tags" Target="../tags/tag913.xml" /><Relationship Id="rId6" Type="http://schemas.openxmlformats.org/officeDocument/2006/relationships/tags" Target="../tags/tag914.xml" /><Relationship Id="rId7" Type="http://schemas.openxmlformats.org/officeDocument/2006/relationships/tags" Target="../tags/tag915.xml" /><Relationship Id="rId8" Type="http://schemas.openxmlformats.org/officeDocument/2006/relationships/tags" Target="../tags/tag916.xml" /><Relationship Id="rId9" Type="http://schemas.openxmlformats.org/officeDocument/2006/relationships/tags" Target="../tags/tag917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4.xml" /><Relationship Id="rId10" Type="http://schemas.openxmlformats.org/officeDocument/2006/relationships/tags" Target="../tags/tag930.xml" /><Relationship Id="rId11" Type="http://schemas.openxmlformats.org/officeDocument/2006/relationships/tags" Target="../tags/tag931.xml" /><Relationship Id="rId12" Type="http://schemas.openxmlformats.org/officeDocument/2006/relationships/tags" Target="../tags/tag932.xml" /><Relationship Id="rId13" Type="http://schemas.openxmlformats.org/officeDocument/2006/relationships/tags" Target="../tags/tag933.xml" /><Relationship Id="rId14" Type="http://schemas.openxmlformats.org/officeDocument/2006/relationships/slideMaster" Target="../slideMasters/slideMaster7.xml" /><Relationship Id="rId2" Type="http://schemas.openxmlformats.org/officeDocument/2006/relationships/image" Target="../media/image5.png" /><Relationship Id="rId3" Type="http://schemas.openxmlformats.org/officeDocument/2006/relationships/tags" Target="../tags/tag925.xml" /><Relationship Id="rId4" Type="http://schemas.openxmlformats.org/officeDocument/2006/relationships/image" Target="../media/image6.png" /><Relationship Id="rId5" Type="http://schemas.openxmlformats.org/officeDocument/2006/relationships/tags" Target="../tags/tag926.xml" /><Relationship Id="rId6" Type="http://schemas.openxmlformats.org/officeDocument/2006/relationships/image" Target="../media/image4.png" /><Relationship Id="rId7" Type="http://schemas.openxmlformats.org/officeDocument/2006/relationships/tags" Target="../tags/tag927.xml" /><Relationship Id="rId8" Type="http://schemas.openxmlformats.org/officeDocument/2006/relationships/tags" Target="../tags/tag928.xml" /><Relationship Id="rId9" Type="http://schemas.openxmlformats.org/officeDocument/2006/relationships/tags" Target="../tags/tag929.xml" /></Relationships>
</file>

<file path=ppt/slideLayouts/_rels/slideLayout1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4.xml" /><Relationship Id="rId10" Type="http://schemas.openxmlformats.org/officeDocument/2006/relationships/tags" Target="../tags/tag940.xml" /><Relationship Id="rId11" Type="http://schemas.openxmlformats.org/officeDocument/2006/relationships/tags" Target="../tags/tag941.xml" /><Relationship Id="rId12" Type="http://schemas.openxmlformats.org/officeDocument/2006/relationships/tags" Target="../tags/tag942.xml" /><Relationship Id="rId13" Type="http://schemas.openxmlformats.org/officeDocument/2006/relationships/tags" Target="../tags/tag943.xml" /><Relationship Id="rId14" Type="http://schemas.openxmlformats.org/officeDocument/2006/relationships/tags" Target="../tags/tag944.xml" /><Relationship Id="rId15" Type="http://schemas.openxmlformats.org/officeDocument/2006/relationships/tags" Target="../tags/tag945.xml" /><Relationship Id="rId16" Type="http://schemas.openxmlformats.org/officeDocument/2006/relationships/slideMaster" Target="../slideMasters/slideMaster7.xml" /><Relationship Id="rId2" Type="http://schemas.openxmlformats.org/officeDocument/2006/relationships/image" Target="../media/image5.png" /><Relationship Id="rId3" Type="http://schemas.openxmlformats.org/officeDocument/2006/relationships/tags" Target="../tags/tag935.xml" /><Relationship Id="rId4" Type="http://schemas.openxmlformats.org/officeDocument/2006/relationships/image" Target="../media/image6.png" /><Relationship Id="rId5" Type="http://schemas.openxmlformats.org/officeDocument/2006/relationships/tags" Target="../tags/tag936.xml" /><Relationship Id="rId6" Type="http://schemas.openxmlformats.org/officeDocument/2006/relationships/image" Target="../media/image4.png" /><Relationship Id="rId7" Type="http://schemas.openxmlformats.org/officeDocument/2006/relationships/tags" Target="../tags/tag937.xml" /><Relationship Id="rId8" Type="http://schemas.openxmlformats.org/officeDocument/2006/relationships/tags" Target="../tags/tag938.xml" /><Relationship Id="rId9" Type="http://schemas.openxmlformats.org/officeDocument/2006/relationships/tags" Target="../tags/tag939.xml" /></Relationships>
</file>

<file path=ppt/slideLayouts/_rels/slideLayout1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46.xml" /><Relationship Id="rId10" Type="http://schemas.openxmlformats.org/officeDocument/2006/relationships/tags" Target="../tags/tag952.xml" /><Relationship Id="rId11" Type="http://schemas.openxmlformats.org/officeDocument/2006/relationships/tags" Target="../tags/tag953.xml" /><Relationship Id="rId12" Type="http://schemas.openxmlformats.org/officeDocument/2006/relationships/slideMaster" Target="../slideMasters/slideMaster7.xml" /><Relationship Id="rId2" Type="http://schemas.openxmlformats.org/officeDocument/2006/relationships/image" Target="../media/image5.png" /><Relationship Id="rId3" Type="http://schemas.openxmlformats.org/officeDocument/2006/relationships/tags" Target="../tags/tag947.xml" /><Relationship Id="rId4" Type="http://schemas.openxmlformats.org/officeDocument/2006/relationships/image" Target="../media/image6.png" /><Relationship Id="rId5" Type="http://schemas.openxmlformats.org/officeDocument/2006/relationships/tags" Target="../tags/tag948.xml" /><Relationship Id="rId6" Type="http://schemas.openxmlformats.org/officeDocument/2006/relationships/image" Target="../media/image4.png" /><Relationship Id="rId7" Type="http://schemas.openxmlformats.org/officeDocument/2006/relationships/tags" Target="../tags/tag949.xml" /><Relationship Id="rId8" Type="http://schemas.openxmlformats.org/officeDocument/2006/relationships/tags" Target="../tags/tag950.xml" /><Relationship Id="rId9" Type="http://schemas.openxmlformats.org/officeDocument/2006/relationships/tags" Target="../tags/tag951.xml" /></Relationships>
</file>

<file path=ppt/slideLayouts/_rels/slideLayout1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4.xml" /><Relationship Id="rId2" Type="http://schemas.openxmlformats.org/officeDocument/2006/relationships/tags" Target="../tags/tag955.xml" /><Relationship Id="rId3" Type="http://schemas.openxmlformats.org/officeDocument/2006/relationships/tags" Target="../tags/tag956.xml" /><Relationship Id="rId4" Type="http://schemas.openxmlformats.org/officeDocument/2006/relationships/slideMaster" Target="../slideMasters/slideMaster7.xml" /></Relationships>
</file>

<file path=ppt/slideLayouts/_rels/slideLayout1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7.xml" /><Relationship Id="rId10" Type="http://schemas.openxmlformats.org/officeDocument/2006/relationships/tags" Target="../tags/tag963.xml" /><Relationship Id="rId11" Type="http://schemas.openxmlformats.org/officeDocument/2006/relationships/tags" Target="../tags/tag964.xml" /><Relationship Id="rId12" Type="http://schemas.openxmlformats.org/officeDocument/2006/relationships/tags" Target="../tags/tag965.xml" /><Relationship Id="rId13" Type="http://schemas.openxmlformats.org/officeDocument/2006/relationships/tags" Target="../tags/tag966.xml" /><Relationship Id="rId14" Type="http://schemas.openxmlformats.org/officeDocument/2006/relationships/slideMaster" Target="../slideMasters/slideMaster7.xml" /><Relationship Id="rId2" Type="http://schemas.openxmlformats.org/officeDocument/2006/relationships/image" Target="../media/image5.png" /><Relationship Id="rId3" Type="http://schemas.openxmlformats.org/officeDocument/2006/relationships/tags" Target="../tags/tag958.xml" /><Relationship Id="rId4" Type="http://schemas.openxmlformats.org/officeDocument/2006/relationships/image" Target="../media/image6.png" /><Relationship Id="rId5" Type="http://schemas.openxmlformats.org/officeDocument/2006/relationships/tags" Target="../tags/tag959.xml" /><Relationship Id="rId6" Type="http://schemas.openxmlformats.org/officeDocument/2006/relationships/image" Target="../media/image4.png" /><Relationship Id="rId7" Type="http://schemas.openxmlformats.org/officeDocument/2006/relationships/tags" Target="../tags/tag960.xml" /><Relationship Id="rId8" Type="http://schemas.openxmlformats.org/officeDocument/2006/relationships/tags" Target="../tags/tag961.xml" /><Relationship Id="rId9" Type="http://schemas.openxmlformats.org/officeDocument/2006/relationships/tags" Target="../tags/tag962.xml" /></Relationships>
</file>

<file path=ppt/slideLayouts/_rels/slideLayout1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7.xml" /><Relationship Id="rId10" Type="http://schemas.openxmlformats.org/officeDocument/2006/relationships/tags" Target="../tags/tag973.xml" /><Relationship Id="rId11" Type="http://schemas.openxmlformats.org/officeDocument/2006/relationships/tags" Target="../tags/tag974.xml" /><Relationship Id="rId12" Type="http://schemas.openxmlformats.org/officeDocument/2006/relationships/tags" Target="../tags/tag975.xml" /><Relationship Id="rId13" Type="http://schemas.openxmlformats.org/officeDocument/2006/relationships/tags" Target="../tags/tag976.xml" /><Relationship Id="rId14" Type="http://schemas.openxmlformats.org/officeDocument/2006/relationships/slideMaster" Target="../slideMasters/slideMaster7.xml" /><Relationship Id="rId2" Type="http://schemas.openxmlformats.org/officeDocument/2006/relationships/tags" Target="../tags/tag968.xml" /><Relationship Id="rId3" Type="http://schemas.openxmlformats.org/officeDocument/2006/relationships/image" Target="../media/image9.png" /><Relationship Id="rId4" Type="http://schemas.openxmlformats.org/officeDocument/2006/relationships/tags" Target="../tags/tag969.xml" /><Relationship Id="rId5" Type="http://schemas.openxmlformats.org/officeDocument/2006/relationships/image" Target="../media/image6.png" /><Relationship Id="rId6" Type="http://schemas.openxmlformats.org/officeDocument/2006/relationships/tags" Target="../tags/tag970.xml" /><Relationship Id="rId7" Type="http://schemas.openxmlformats.org/officeDocument/2006/relationships/image" Target="../media/image4.png" /><Relationship Id="rId8" Type="http://schemas.openxmlformats.org/officeDocument/2006/relationships/tags" Target="../tags/tag971.xml" /><Relationship Id="rId9" Type="http://schemas.openxmlformats.org/officeDocument/2006/relationships/tags" Target="../tags/tag972.xml" /></Relationships>
</file>

<file path=ppt/slideLayouts/_rels/slideLayout1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7.xml" /><Relationship Id="rId10" Type="http://schemas.openxmlformats.org/officeDocument/2006/relationships/tags" Target="../tags/tag983.xml" /><Relationship Id="rId11" Type="http://schemas.openxmlformats.org/officeDocument/2006/relationships/tags" Target="../tags/tag984.xml" /><Relationship Id="rId12" Type="http://schemas.openxmlformats.org/officeDocument/2006/relationships/tags" Target="../tags/tag985.xml" /><Relationship Id="rId13" Type="http://schemas.openxmlformats.org/officeDocument/2006/relationships/slideMaster" Target="../slideMasters/slideMaster7.xml" /><Relationship Id="rId2" Type="http://schemas.openxmlformats.org/officeDocument/2006/relationships/tags" Target="../tags/tag978.xml" /><Relationship Id="rId3" Type="http://schemas.openxmlformats.org/officeDocument/2006/relationships/image" Target="../media/image9.png" /><Relationship Id="rId4" Type="http://schemas.openxmlformats.org/officeDocument/2006/relationships/tags" Target="../tags/tag979.xml" /><Relationship Id="rId5" Type="http://schemas.openxmlformats.org/officeDocument/2006/relationships/image" Target="../media/image6.png" /><Relationship Id="rId6" Type="http://schemas.openxmlformats.org/officeDocument/2006/relationships/tags" Target="../tags/tag980.xml" /><Relationship Id="rId7" Type="http://schemas.openxmlformats.org/officeDocument/2006/relationships/image" Target="../media/image4.png" /><Relationship Id="rId8" Type="http://schemas.openxmlformats.org/officeDocument/2006/relationships/tags" Target="../tags/tag981.xml" /><Relationship Id="rId9" Type="http://schemas.openxmlformats.org/officeDocument/2006/relationships/tags" Target="../tags/tag982.xml" /></Relationships>
</file>

<file path=ppt/slideLayouts/_rels/slideLayout1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992.xml" /><Relationship Id="rId12" Type="http://schemas.openxmlformats.org/officeDocument/2006/relationships/tags" Target="../tags/tag993.xml" /><Relationship Id="rId13" Type="http://schemas.openxmlformats.org/officeDocument/2006/relationships/tags" Target="../tags/tag994.xml" /><Relationship Id="rId14" Type="http://schemas.openxmlformats.org/officeDocument/2006/relationships/tags" Target="../tags/tag995.xml" /><Relationship Id="rId15" Type="http://schemas.openxmlformats.org/officeDocument/2006/relationships/tags" Target="../tags/tag996.xml" /><Relationship Id="rId16" Type="http://schemas.openxmlformats.org/officeDocument/2006/relationships/tags" Target="../tags/tag997.xml" /><Relationship Id="rId17" Type="http://schemas.openxmlformats.org/officeDocument/2006/relationships/tags" Target="../tags/tag998.xml" /><Relationship Id="rId18" Type="http://schemas.openxmlformats.org/officeDocument/2006/relationships/slideMaster" Target="../slideMasters/slideMaster7.xml" /><Relationship Id="rId2" Type="http://schemas.openxmlformats.org/officeDocument/2006/relationships/tags" Target="../tags/tag986.xml" /><Relationship Id="rId3" Type="http://schemas.openxmlformats.org/officeDocument/2006/relationships/image" Target="../media/image4.png" /><Relationship Id="rId4" Type="http://schemas.openxmlformats.org/officeDocument/2006/relationships/tags" Target="../tags/tag987.xml" /><Relationship Id="rId5" Type="http://schemas.openxmlformats.org/officeDocument/2006/relationships/tags" Target="../tags/tag988.xml" /><Relationship Id="rId6" Type="http://schemas.openxmlformats.org/officeDocument/2006/relationships/tags" Target="../tags/tag989.xml" /><Relationship Id="rId7" Type="http://schemas.openxmlformats.org/officeDocument/2006/relationships/tags" Target="../tags/tag990.xml" /><Relationship Id="rId8" Type="http://schemas.openxmlformats.org/officeDocument/2006/relationships/image" Target="../media/image7.png" /><Relationship Id="rId9" Type="http://schemas.openxmlformats.org/officeDocument/2006/relationships/tags" Target="../tags/tag991.xml" /></Relationships>
</file>

<file path=ppt/slideLayouts/_rels/slideLayout1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999.xml" /><Relationship Id="rId3" Type="http://schemas.openxmlformats.org/officeDocument/2006/relationships/image" Target="../media/image6.png" /><Relationship Id="rId4" Type="http://schemas.openxmlformats.org/officeDocument/2006/relationships/tags" Target="../tags/tag1000.xml" /><Relationship Id="rId5" Type="http://schemas.openxmlformats.org/officeDocument/2006/relationships/tags" Target="../tags/tag1001.xml" /><Relationship Id="rId6" Type="http://schemas.openxmlformats.org/officeDocument/2006/relationships/tags" Target="../tags/tag1002.xml" /><Relationship Id="rId7" Type="http://schemas.openxmlformats.org/officeDocument/2006/relationships/tags" Target="../tags/tag1003.xml" /><Relationship Id="rId8" Type="http://schemas.openxmlformats.org/officeDocument/2006/relationships/tags" Target="../tags/tag1004.xml" /><Relationship Id="rId9" Type="http://schemas.openxmlformats.org/officeDocument/2006/relationships/slideMaster" Target="../slideMasters/slideMaster7.xml" /></Relationships>
</file>

<file path=ppt/slideLayouts/_rels/slideLayout1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05.xml" /><Relationship Id="rId10" Type="http://schemas.openxmlformats.org/officeDocument/2006/relationships/tags" Target="../tags/tag1011.xml" /><Relationship Id="rId11" Type="http://schemas.openxmlformats.org/officeDocument/2006/relationships/tags" Target="../tags/tag1012.xml" /><Relationship Id="rId12" Type="http://schemas.openxmlformats.org/officeDocument/2006/relationships/tags" Target="../tags/tag1013.xml" /><Relationship Id="rId13" Type="http://schemas.openxmlformats.org/officeDocument/2006/relationships/slideMaster" Target="../slideMasters/slideMaster7.xml" /><Relationship Id="rId2" Type="http://schemas.openxmlformats.org/officeDocument/2006/relationships/image" Target="../media/image9.png" /><Relationship Id="rId3" Type="http://schemas.openxmlformats.org/officeDocument/2006/relationships/tags" Target="../tags/tag1006.xml" /><Relationship Id="rId4" Type="http://schemas.openxmlformats.org/officeDocument/2006/relationships/image" Target="../media/image6.png" /><Relationship Id="rId5" Type="http://schemas.openxmlformats.org/officeDocument/2006/relationships/tags" Target="../tags/tag1007.xml" /><Relationship Id="rId6" Type="http://schemas.openxmlformats.org/officeDocument/2006/relationships/image" Target="../media/image4.png" /><Relationship Id="rId7" Type="http://schemas.openxmlformats.org/officeDocument/2006/relationships/tags" Target="../tags/tag1008.xml" /><Relationship Id="rId8" Type="http://schemas.openxmlformats.org/officeDocument/2006/relationships/tags" Target="../tags/tag1009.xml" /><Relationship Id="rId9" Type="http://schemas.openxmlformats.org/officeDocument/2006/relationships/tags" Target="../tags/tag1010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7.xml" /><Relationship Id="rId12" Type="http://schemas.openxmlformats.org/officeDocument/2006/relationships/tags" Target="../tags/tag8.xml" /><Relationship Id="rId13" Type="http://schemas.openxmlformats.org/officeDocument/2006/relationships/tags" Target="../tags/tag9.xml" /><Relationship Id="rId14" Type="http://schemas.openxmlformats.org/officeDocument/2006/relationships/tags" Target="../tags/tag10.xml" /><Relationship Id="rId15" Type="http://schemas.openxmlformats.org/officeDocument/2006/relationships/tags" Target="../tags/tag11.xml" /><Relationship Id="rId16" Type="http://schemas.openxmlformats.org/officeDocument/2006/relationships/slideMaster" Target="../slideMasters/slideMaster2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image" Target="../media/image2.png" /><Relationship Id="rId5" Type="http://schemas.openxmlformats.org/officeDocument/2006/relationships/tags" Target="../tags/tag3.xml" /><Relationship Id="rId6" Type="http://schemas.openxmlformats.org/officeDocument/2006/relationships/image" Target="../media/image3.png" /><Relationship Id="rId7" Type="http://schemas.openxmlformats.org/officeDocument/2006/relationships/tags" Target="../tags/tag4.xml" /><Relationship Id="rId8" Type="http://schemas.openxmlformats.org/officeDocument/2006/relationships/tags" Target="../tags/tag5.xml" /><Relationship Id="rId9" Type="http://schemas.openxmlformats.org/officeDocument/2006/relationships/tags" Target="../tags/tag6.xml" /></Relationships>
</file>

<file path=ppt/slideLayouts/_rels/slideLayout1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4.xml" /><Relationship Id="rId10" Type="http://schemas.openxmlformats.org/officeDocument/2006/relationships/tags" Target="../tags/tag1021.xml" /><Relationship Id="rId11" Type="http://schemas.openxmlformats.org/officeDocument/2006/relationships/tags" Target="../tags/tag1022.xml" /><Relationship Id="rId12" Type="http://schemas.openxmlformats.org/officeDocument/2006/relationships/slideMaster" Target="../slideMasters/slideMaster7.xml" /><Relationship Id="rId2" Type="http://schemas.openxmlformats.org/officeDocument/2006/relationships/image" Target="../media/image5.png" /><Relationship Id="rId3" Type="http://schemas.openxmlformats.org/officeDocument/2006/relationships/tags" Target="../tags/tag1015.xml" /><Relationship Id="rId4" Type="http://schemas.openxmlformats.org/officeDocument/2006/relationships/image" Target="../media/image6.png" /><Relationship Id="rId5" Type="http://schemas.openxmlformats.org/officeDocument/2006/relationships/tags" Target="../tags/tag1016.xml" /><Relationship Id="rId6" Type="http://schemas.openxmlformats.org/officeDocument/2006/relationships/tags" Target="../tags/tag1017.xml" /><Relationship Id="rId7" Type="http://schemas.openxmlformats.org/officeDocument/2006/relationships/tags" Target="../tags/tag1018.xml" /><Relationship Id="rId8" Type="http://schemas.openxmlformats.org/officeDocument/2006/relationships/tags" Target="../tags/tag1019.xml" /><Relationship Id="rId9" Type="http://schemas.openxmlformats.org/officeDocument/2006/relationships/tags" Target="../tags/tag1020.xml" /></Relationships>
</file>

<file path=ppt/slideLayouts/_rels/slideLayout1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3.xml" /><Relationship Id="rId10" Type="http://schemas.openxmlformats.org/officeDocument/2006/relationships/tags" Target="../tags/tag1029.xml" /><Relationship Id="rId11" Type="http://schemas.openxmlformats.org/officeDocument/2006/relationships/tags" Target="../tags/tag1030.xml" /><Relationship Id="rId12" Type="http://schemas.openxmlformats.org/officeDocument/2006/relationships/tags" Target="../tags/tag1031.xml" /><Relationship Id="rId13" Type="http://schemas.openxmlformats.org/officeDocument/2006/relationships/tags" Target="../tags/tag1032.xml" /><Relationship Id="rId14" Type="http://schemas.openxmlformats.org/officeDocument/2006/relationships/slideMaster" Target="../slideMasters/slideMaster7.xml" /><Relationship Id="rId2" Type="http://schemas.openxmlformats.org/officeDocument/2006/relationships/image" Target="../media/image5.png" /><Relationship Id="rId3" Type="http://schemas.openxmlformats.org/officeDocument/2006/relationships/tags" Target="../tags/tag1024.xml" /><Relationship Id="rId4" Type="http://schemas.openxmlformats.org/officeDocument/2006/relationships/image" Target="../media/image6.png" /><Relationship Id="rId5" Type="http://schemas.openxmlformats.org/officeDocument/2006/relationships/tags" Target="../tags/tag1025.xml" /><Relationship Id="rId6" Type="http://schemas.openxmlformats.org/officeDocument/2006/relationships/image" Target="../media/image4.png" /><Relationship Id="rId7" Type="http://schemas.openxmlformats.org/officeDocument/2006/relationships/tags" Target="../tags/tag1026.xml" /><Relationship Id="rId8" Type="http://schemas.openxmlformats.org/officeDocument/2006/relationships/tags" Target="../tags/tag1027.xml" /><Relationship Id="rId9" Type="http://schemas.openxmlformats.org/officeDocument/2006/relationships/tags" Target="../tags/tag1028.xml" /></Relationships>
</file>

<file path=ppt/slideLayouts/_rels/slideLayout1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3.xml" /><Relationship Id="rId10" Type="http://schemas.openxmlformats.org/officeDocument/2006/relationships/tags" Target="../tags/tag1039.xml" /><Relationship Id="rId11" Type="http://schemas.openxmlformats.org/officeDocument/2006/relationships/tags" Target="../tags/tag1040.xml" /><Relationship Id="rId12" Type="http://schemas.openxmlformats.org/officeDocument/2006/relationships/tags" Target="../tags/tag1041.xml" /><Relationship Id="rId13" Type="http://schemas.openxmlformats.org/officeDocument/2006/relationships/tags" Target="../tags/tag1042.xml" /><Relationship Id="rId14" Type="http://schemas.openxmlformats.org/officeDocument/2006/relationships/slideMaster" Target="../slideMasters/slideMaster7.xml" /><Relationship Id="rId2" Type="http://schemas.openxmlformats.org/officeDocument/2006/relationships/image" Target="../media/image5.png" /><Relationship Id="rId3" Type="http://schemas.openxmlformats.org/officeDocument/2006/relationships/tags" Target="../tags/tag1034.xml" /><Relationship Id="rId4" Type="http://schemas.openxmlformats.org/officeDocument/2006/relationships/image" Target="../media/image6.png" /><Relationship Id="rId5" Type="http://schemas.openxmlformats.org/officeDocument/2006/relationships/tags" Target="../tags/tag1035.xml" /><Relationship Id="rId6" Type="http://schemas.openxmlformats.org/officeDocument/2006/relationships/image" Target="../media/image4.png" /><Relationship Id="rId7" Type="http://schemas.openxmlformats.org/officeDocument/2006/relationships/tags" Target="../tags/tag1036.xml" /><Relationship Id="rId8" Type="http://schemas.openxmlformats.org/officeDocument/2006/relationships/tags" Target="../tags/tag1037.xml" /><Relationship Id="rId9" Type="http://schemas.openxmlformats.org/officeDocument/2006/relationships/tags" Target="../tags/tag1038.xml" /></Relationships>
</file>

<file path=ppt/slideLayouts/_rels/slideLayout1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43.xml" /><Relationship Id="rId10" Type="http://schemas.openxmlformats.org/officeDocument/2006/relationships/tags" Target="../tags/tag1049.xml" /><Relationship Id="rId11" Type="http://schemas.openxmlformats.org/officeDocument/2006/relationships/tags" Target="../tags/tag1050.xml" /><Relationship Id="rId12" Type="http://schemas.openxmlformats.org/officeDocument/2006/relationships/tags" Target="../tags/tag1051.xml" /><Relationship Id="rId13" Type="http://schemas.openxmlformats.org/officeDocument/2006/relationships/tags" Target="../tags/tag1052.xml" /><Relationship Id="rId14" Type="http://schemas.openxmlformats.org/officeDocument/2006/relationships/tags" Target="../tags/tag1053.xml" /><Relationship Id="rId15" Type="http://schemas.openxmlformats.org/officeDocument/2006/relationships/tags" Target="../tags/tag1054.xml" /><Relationship Id="rId16" Type="http://schemas.openxmlformats.org/officeDocument/2006/relationships/slideMaster" Target="../slideMasters/slideMaster7.xml" /><Relationship Id="rId2" Type="http://schemas.openxmlformats.org/officeDocument/2006/relationships/image" Target="../media/image5.png" /><Relationship Id="rId3" Type="http://schemas.openxmlformats.org/officeDocument/2006/relationships/tags" Target="../tags/tag1044.xml" /><Relationship Id="rId4" Type="http://schemas.openxmlformats.org/officeDocument/2006/relationships/image" Target="../media/image6.png" /><Relationship Id="rId5" Type="http://schemas.openxmlformats.org/officeDocument/2006/relationships/tags" Target="../tags/tag1045.xml" /><Relationship Id="rId6" Type="http://schemas.openxmlformats.org/officeDocument/2006/relationships/image" Target="../media/image4.png" /><Relationship Id="rId7" Type="http://schemas.openxmlformats.org/officeDocument/2006/relationships/tags" Target="../tags/tag1046.xml" /><Relationship Id="rId8" Type="http://schemas.openxmlformats.org/officeDocument/2006/relationships/tags" Target="../tags/tag1047.xml" /><Relationship Id="rId9" Type="http://schemas.openxmlformats.org/officeDocument/2006/relationships/tags" Target="../tags/tag1048.xml" /></Relationships>
</file>

<file path=ppt/slideLayouts/_rels/slideLayout1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55.xml" /><Relationship Id="rId10" Type="http://schemas.openxmlformats.org/officeDocument/2006/relationships/tags" Target="../tags/tag1062.xml" /><Relationship Id="rId11" Type="http://schemas.openxmlformats.org/officeDocument/2006/relationships/slideMaster" Target="../slideMasters/slideMaster7.xml" /><Relationship Id="rId2" Type="http://schemas.openxmlformats.org/officeDocument/2006/relationships/image" Target="../media/image10.png" /><Relationship Id="rId3" Type="http://schemas.openxmlformats.org/officeDocument/2006/relationships/tags" Target="../tags/tag1056.xml" /><Relationship Id="rId4" Type="http://schemas.openxmlformats.org/officeDocument/2006/relationships/image" Target="../media/image11.png" /><Relationship Id="rId5" Type="http://schemas.openxmlformats.org/officeDocument/2006/relationships/tags" Target="../tags/tag1057.xml" /><Relationship Id="rId6" Type="http://schemas.openxmlformats.org/officeDocument/2006/relationships/tags" Target="../tags/tag1058.xml" /><Relationship Id="rId7" Type="http://schemas.openxmlformats.org/officeDocument/2006/relationships/tags" Target="../tags/tag1059.xml" /><Relationship Id="rId8" Type="http://schemas.openxmlformats.org/officeDocument/2006/relationships/tags" Target="../tags/tag1060.xml" /><Relationship Id="rId9" Type="http://schemas.openxmlformats.org/officeDocument/2006/relationships/tags" Target="../tags/tag1061.xml" /></Relationships>
</file>

<file path=ppt/slideLayouts/_rels/slideLayout1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12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1075.xml" /><Relationship Id="rId12" Type="http://schemas.openxmlformats.org/officeDocument/2006/relationships/tags" Target="../tags/tag1076.xml" /><Relationship Id="rId13" Type="http://schemas.openxmlformats.org/officeDocument/2006/relationships/tags" Target="../tags/tag1077.xml" /><Relationship Id="rId14" Type="http://schemas.openxmlformats.org/officeDocument/2006/relationships/tags" Target="../tags/tag1078.xml" /><Relationship Id="rId15" Type="http://schemas.openxmlformats.org/officeDocument/2006/relationships/tags" Target="../tags/tag1079.xml" /><Relationship Id="rId16" Type="http://schemas.openxmlformats.org/officeDocument/2006/relationships/slideMaster" Target="../slideMasters/slideMaster8.xml" /><Relationship Id="rId2" Type="http://schemas.openxmlformats.org/officeDocument/2006/relationships/tags" Target="../tags/tag1069.xml" /><Relationship Id="rId3" Type="http://schemas.openxmlformats.org/officeDocument/2006/relationships/tags" Target="../tags/tag1070.xml" /><Relationship Id="rId4" Type="http://schemas.openxmlformats.org/officeDocument/2006/relationships/image" Target="../media/image2.png" /><Relationship Id="rId5" Type="http://schemas.openxmlformats.org/officeDocument/2006/relationships/tags" Target="../tags/tag1071.xml" /><Relationship Id="rId6" Type="http://schemas.openxmlformats.org/officeDocument/2006/relationships/image" Target="../media/image3.png" /><Relationship Id="rId7" Type="http://schemas.openxmlformats.org/officeDocument/2006/relationships/tags" Target="../tags/tag1072.xml" /><Relationship Id="rId8" Type="http://schemas.openxmlformats.org/officeDocument/2006/relationships/tags" Target="../tags/tag1073.xml" /><Relationship Id="rId9" Type="http://schemas.openxmlformats.org/officeDocument/2006/relationships/tags" Target="../tags/tag1074.xml" /></Relationships>
</file>

<file path=ppt/slideLayouts/_rels/slideLayout1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0.xml" /><Relationship Id="rId10" Type="http://schemas.openxmlformats.org/officeDocument/2006/relationships/tags" Target="../tags/tag1086.xml" /><Relationship Id="rId11" Type="http://schemas.openxmlformats.org/officeDocument/2006/relationships/tags" Target="../tags/tag1087.xml" /><Relationship Id="rId12" Type="http://schemas.openxmlformats.org/officeDocument/2006/relationships/tags" Target="../tags/tag1088.xml" /><Relationship Id="rId13" Type="http://schemas.openxmlformats.org/officeDocument/2006/relationships/slideMaster" Target="../slideMasters/slideMaster8.xml" /><Relationship Id="rId2" Type="http://schemas.openxmlformats.org/officeDocument/2006/relationships/image" Target="../media/image5.png" /><Relationship Id="rId3" Type="http://schemas.openxmlformats.org/officeDocument/2006/relationships/tags" Target="../tags/tag1081.xml" /><Relationship Id="rId4" Type="http://schemas.openxmlformats.org/officeDocument/2006/relationships/image" Target="../media/image6.png" /><Relationship Id="rId5" Type="http://schemas.openxmlformats.org/officeDocument/2006/relationships/tags" Target="../tags/tag1082.xml" /><Relationship Id="rId6" Type="http://schemas.openxmlformats.org/officeDocument/2006/relationships/image" Target="../media/image4.png" /><Relationship Id="rId7" Type="http://schemas.openxmlformats.org/officeDocument/2006/relationships/tags" Target="../tags/tag1083.xml" /><Relationship Id="rId8" Type="http://schemas.openxmlformats.org/officeDocument/2006/relationships/tags" Target="../tags/tag1084.xml" /><Relationship Id="rId9" Type="http://schemas.openxmlformats.org/officeDocument/2006/relationships/tags" Target="../tags/tag1085.xml" /></Relationships>
</file>

<file path=ppt/slideLayouts/_rels/slideLayout12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1096.xml" /><Relationship Id="rId11" Type="http://schemas.openxmlformats.org/officeDocument/2006/relationships/tags" Target="../tags/tag1097.xml" /><Relationship Id="rId12" Type="http://schemas.openxmlformats.org/officeDocument/2006/relationships/image" Target="../media/image7.png" /><Relationship Id="rId13" Type="http://schemas.openxmlformats.org/officeDocument/2006/relationships/tags" Target="../tags/tag1098.xml" /><Relationship Id="rId14" Type="http://schemas.openxmlformats.org/officeDocument/2006/relationships/image" Target="../media/image8.png" /><Relationship Id="rId15" Type="http://schemas.openxmlformats.org/officeDocument/2006/relationships/tags" Target="../tags/tag1099.xml" /><Relationship Id="rId16" Type="http://schemas.openxmlformats.org/officeDocument/2006/relationships/tags" Target="../tags/tag1100.xml" /><Relationship Id="rId17" Type="http://schemas.openxmlformats.org/officeDocument/2006/relationships/tags" Target="../tags/tag1101.xml" /><Relationship Id="rId18" Type="http://schemas.openxmlformats.org/officeDocument/2006/relationships/slideMaster" Target="../slideMasters/slideMaster8.xml" /><Relationship Id="rId2" Type="http://schemas.openxmlformats.org/officeDocument/2006/relationships/tags" Target="../tags/tag1089.xml" /><Relationship Id="rId3" Type="http://schemas.openxmlformats.org/officeDocument/2006/relationships/image" Target="../media/image4.png" /><Relationship Id="rId4" Type="http://schemas.openxmlformats.org/officeDocument/2006/relationships/tags" Target="../tags/tag1090.xml" /><Relationship Id="rId5" Type="http://schemas.openxmlformats.org/officeDocument/2006/relationships/tags" Target="../tags/tag1091.xml" /><Relationship Id="rId6" Type="http://schemas.openxmlformats.org/officeDocument/2006/relationships/tags" Target="../tags/tag1092.xml" /><Relationship Id="rId7" Type="http://schemas.openxmlformats.org/officeDocument/2006/relationships/tags" Target="../tags/tag1093.xml" /><Relationship Id="rId8" Type="http://schemas.openxmlformats.org/officeDocument/2006/relationships/tags" Target="../tags/tag1094.xml" /><Relationship Id="rId9" Type="http://schemas.openxmlformats.org/officeDocument/2006/relationships/tags" Target="../tags/tag1095.xml" /></Relationships>
</file>

<file path=ppt/slideLayouts/_rels/slideLayout1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2.xml" /><Relationship Id="rId10" Type="http://schemas.openxmlformats.org/officeDocument/2006/relationships/tags" Target="../tags/tag1108.xml" /><Relationship Id="rId11" Type="http://schemas.openxmlformats.org/officeDocument/2006/relationships/tags" Target="../tags/tag1109.xml" /><Relationship Id="rId12" Type="http://schemas.openxmlformats.org/officeDocument/2006/relationships/tags" Target="../tags/tag1110.xml" /><Relationship Id="rId13" Type="http://schemas.openxmlformats.org/officeDocument/2006/relationships/tags" Target="../tags/tag1111.xml" /><Relationship Id="rId14" Type="http://schemas.openxmlformats.org/officeDocument/2006/relationships/slideMaster" Target="../slideMasters/slideMaster8.xml" /><Relationship Id="rId2" Type="http://schemas.openxmlformats.org/officeDocument/2006/relationships/image" Target="../media/image5.png" /><Relationship Id="rId3" Type="http://schemas.openxmlformats.org/officeDocument/2006/relationships/tags" Target="../tags/tag1103.xml" /><Relationship Id="rId4" Type="http://schemas.openxmlformats.org/officeDocument/2006/relationships/image" Target="../media/image6.png" /><Relationship Id="rId5" Type="http://schemas.openxmlformats.org/officeDocument/2006/relationships/tags" Target="../tags/tag1104.xml" /><Relationship Id="rId6" Type="http://schemas.openxmlformats.org/officeDocument/2006/relationships/image" Target="../media/image4.png" /><Relationship Id="rId7" Type="http://schemas.openxmlformats.org/officeDocument/2006/relationships/tags" Target="../tags/tag1105.xml" /><Relationship Id="rId8" Type="http://schemas.openxmlformats.org/officeDocument/2006/relationships/tags" Target="../tags/tag1106.xml" /><Relationship Id="rId9" Type="http://schemas.openxmlformats.org/officeDocument/2006/relationships/tags" Target="../tags/tag1107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10" Type="http://schemas.openxmlformats.org/officeDocument/2006/relationships/tags" Target="../tags/tag18.xml" /><Relationship Id="rId11" Type="http://schemas.openxmlformats.org/officeDocument/2006/relationships/tags" Target="../tags/tag19.xml" /><Relationship Id="rId12" Type="http://schemas.openxmlformats.org/officeDocument/2006/relationships/tags" Target="../tags/tag20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13.xml" /><Relationship Id="rId4" Type="http://schemas.openxmlformats.org/officeDocument/2006/relationships/image" Target="../media/image6.png" /><Relationship Id="rId5" Type="http://schemas.openxmlformats.org/officeDocument/2006/relationships/tags" Target="../tags/tag14.xml" /><Relationship Id="rId6" Type="http://schemas.openxmlformats.org/officeDocument/2006/relationships/image" Target="../media/image4.png" /><Relationship Id="rId7" Type="http://schemas.openxmlformats.org/officeDocument/2006/relationships/tags" Target="../tags/tag15.xml" /><Relationship Id="rId8" Type="http://schemas.openxmlformats.org/officeDocument/2006/relationships/tags" Target="../tags/tag16.xml" /><Relationship Id="rId9" Type="http://schemas.openxmlformats.org/officeDocument/2006/relationships/tags" Target="../tags/tag17.xml" /></Relationships>
</file>

<file path=ppt/slideLayouts/_rels/slideLayout1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2.xml" /><Relationship Id="rId10" Type="http://schemas.openxmlformats.org/officeDocument/2006/relationships/tags" Target="../tags/tag1118.xml" /><Relationship Id="rId11" Type="http://schemas.openxmlformats.org/officeDocument/2006/relationships/tags" Target="../tags/tag1119.xml" /><Relationship Id="rId12" Type="http://schemas.openxmlformats.org/officeDocument/2006/relationships/tags" Target="../tags/tag1120.xml" /><Relationship Id="rId13" Type="http://schemas.openxmlformats.org/officeDocument/2006/relationships/tags" Target="../tags/tag1121.xml" /><Relationship Id="rId14" Type="http://schemas.openxmlformats.org/officeDocument/2006/relationships/tags" Target="../tags/tag1122.xml" /><Relationship Id="rId15" Type="http://schemas.openxmlformats.org/officeDocument/2006/relationships/tags" Target="../tags/tag1123.xml" /><Relationship Id="rId16" Type="http://schemas.openxmlformats.org/officeDocument/2006/relationships/slideMaster" Target="../slideMasters/slideMaster8.xml" /><Relationship Id="rId2" Type="http://schemas.openxmlformats.org/officeDocument/2006/relationships/image" Target="../media/image5.png" /><Relationship Id="rId3" Type="http://schemas.openxmlformats.org/officeDocument/2006/relationships/tags" Target="../tags/tag1113.xml" /><Relationship Id="rId4" Type="http://schemas.openxmlformats.org/officeDocument/2006/relationships/image" Target="../media/image6.png" /><Relationship Id="rId5" Type="http://schemas.openxmlformats.org/officeDocument/2006/relationships/tags" Target="../tags/tag1114.xml" /><Relationship Id="rId6" Type="http://schemas.openxmlformats.org/officeDocument/2006/relationships/image" Target="../media/image4.png" /><Relationship Id="rId7" Type="http://schemas.openxmlformats.org/officeDocument/2006/relationships/tags" Target="../tags/tag1115.xml" /><Relationship Id="rId8" Type="http://schemas.openxmlformats.org/officeDocument/2006/relationships/tags" Target="../tags/tag1116.xml" /><Relationship Id="rId9" Type="http://schemas.openxmlformats.org/officeDocument/2006/relationships/tags" Target="../tags/tag1117.xml" /></Relationships>
</file>

<file path=ppt/slideLayouts/_rels/slideLayout1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4.xml" /><Relationship Id="rId10" Type="http://schemas.openxmlformats.org/officeDocument/2006/relationships/tags" Target="../tags/tag1130.xml" /><Relationship Id="rId11" Type="http://schemas.openxmlformats.org/officeDocument/2006/relationships/tags" Target="../tags/tag1131.xml" /><Relationship Id="rId12" Type="http://schemas.openxmlformats.org/officeDocument/2006/relationships/slideMaster" Target="../slideMasters/slideMaster8.xml" /><Relationship Id="rId2" Type="http://schemas.openxmlformats.org/officeDocument/2006/relationships/image" Target="../media/image5.png" /><Relationship Id="rId3" Type="http://schemas.openxmlformats.org/officeDocument/2006/relationships/tags" Target="../tags/tag1125.xml" /><Relationship Id="rId4" Type="http://schemas.openxmlformats.org/officeDocument/2006/relationships/image" Target="../media/image6.png" /><Relationship Id="rId5" Type="http://schemas.openxmlformats.org/officeDocument/2006/relationships/tags" Target="../tags/tag1126.xml" /><Relationship Id="rId6" Type="http://schemas.openxmlformats.org/officeDocument/2006/relationships/image" Target="../media/image4.png" /><Relationship Id="rId7" Type="http://schemas.openxmlformats.org/officeDocument/2006/relationships/tags" Target="../tags/tag1127.xml" /><Relationship Id="rId8" Type="http://schemas.openxmlformats.org/officeDocument/2006/relationships/tags" Target="../tags/tag1128.xml" /><Relationship Id="rId9" Type="http://schemas.openxmlformats.org/officeDocument/2006/relationships/tags" Target="../tags/tag1129.xml" /></Relationships>
</file>

<file path=ppt/slideLayouts/_rels/slideLayout1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2.xml" /><Relationship Id="rId2" Type="http://schemas.openxmlformats.org/officeDocument/2006/relationships/tags" Target="../tags/tag1133.xml" /><Relationship Id="rId3" Type="http://schemas.openxmlformats.org/officeDocument/2006/relationships/tags" Target="../tags/tag1134.xml" /><Relationship Id="rId4" Type="http://schemas.openxmlformats.org/officeDocument/2006/relationships/slideMaster" Target="../slideMasters/slideMaster8.xml" /></Relationships>
</file>

<file path=ppt/slideLayouts/_rels/slideLayout1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5.xml" /><Relationship Id="rId10" Type="http://schemas.openxmlformats.org/officeDocument/2006/relationships/tags" Target="../tags/tag1141.xml" /><Relationship Id="rId11" Type="http://schemas.openxmlformats.org/officeDocument/2006/relationships/tags" Target="../tags/tag1142.xml" /><Relationship Id="rId12" Type="http://schemas.openxmlformats.org/officeDocument/2006/relationships/tags" Target="../tags/tag1143.xml" /><Relationship Id="rId13" Type="http://schemas.openxmlformats.org/officeDocument/2006/relationships/tags" Target="../tags/tag1144.xml" /><Relationship Id="rId14" Type="http://schemas.openxmlformats.org/officeDocument/2006/relationships/slideMaster" Target="../slideMasters/slideMaster8.xml" /><Relationship Id="rId2" Type="http://schemas.openxmlformats.org/officeDocument/2006/relationships/image" Target="../media/image5.png" /><Relationship Id="rId3" Type="http://schemas.openxmlformats.org/officeDocument/2006/relationships/tags" Target="../tags/tag1136.xml" /><Relationship Id="rId4" Type="http://schemas.openxmlformats.org/officeDocument/2006/relationships/image" Target="../media/image6.png" /><Relationship Id="rId5" Type="http://schemas.openxmlformats.org/officeDocument/2006/relationships/tags" Target="../tags/tag1137.xml" /><Relationship Id="rId6" Type="http://schemas.openxmlformats.org/officeDocument/2006/relationships/image" Target="../media/image4.png" /><Relationship Id="rId7" Type="http://schemas.openxmlformats.org/officeDocument/2006/relationships/tags" Target="../tags/tag1138.xml" /><Relationship Id="rId8" Type="http://schemas.openxmlformats.org/officeDocument/2006/relationships/tags" Target="../tags/tag1139.xml" /><Relationship Id="rId9" Type="http://schemas.openxmlformats.org/officeDocument/2006/relationships/tags" Target="../tags/tag1140.xml" /></Relationships>
</file>

<file path=ppt/slideLayouts/_rels/slideLayout1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5.xml" /><Relationship Id="rId10" Type="http://schemas.openxmlformats.org/officeDocument/2006/relationships/tags" Target="../tags/tag1151.xml" /><Relationship Id="rId11" Type="http://schemas.openxmlformats.org/officeDocument/2006/relationships/tags" Target="../tags/tag1152.xml" /><Relationship Id="rId12" Type="http://schemas.openxmlformats.org/officeDocument/2006/relationships/tags" Target="../tags/tag1153.xml" /><Relationship Id="rId13" Type="http://schemas.openxmlformats.org/officeDocument/2006/relationships/tags" Target="../tags/tag1154.xml" /><Relationship Id="rId14" Type="http://schemas.openxmlformats.org/officeDocument/2006/relationships/slideMaster" Target="../slideMasters/slideMaster8.xml" /><Relationship Id="rId2" Type="http://schemas.openxmlformats.org/officeDocument/2006/relationships/tags" Target="../tags/tag1146.xml" /><Relationship Id="rId3" Type="http://schemas.openxmlformats.org/officeDocument/2006/relationships/image" Target="../media/image9.png" /><Relationship Id="rId4" Type="http://schemas.openxmlformats.org/officeDocument/2006/relationships/tags" Target="../tags/tag1147.xml" /><Relationship Id="rId5" Type="http://schemas.openxmlformats.org/officeDocument/2006/relationships/image" Target="../media/image6.png" /><Relationship Id="rId6" Type="http://schemas.openxmlformats.org/officeDocument/2006/relationships/tags" Target="../tags/tag1148.xml" /><Relationship Id="rId7" Type="http://schemas.openxmlformats.org/officeDocument/2006/relationships/image" Target="../media/image4.png" /><Relationship Id="rId8" Type="http://schemas.openxmlformats.org/officeDocument/2006/relationships/tags" Target="../tags/tag1149.xml" /><Relationship Id="rId9" Type="http://schemas.openxmlformats.org/officeDocument/2006/relationships/tags" Target="../tags/tag1150.xml" /></Relationships>
</file>

<file path=ppt/slideLayouts/_rels/slideLayout1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55.xml" /><Relationship Id="rId10" Type="http://schemas.openxmlformats.org/officeDocument/2006/relationships/tags" Target="../tags/tag1161.xml" /><Relationship Id="rId11" Type="http://schemas.openxmlformats.org/officeDocument/2006/relationships/tags" Target="../tags/tag1162.xml" /><Relationship Id="rId12" Type="http://schemas.openxmlformats.org/officeDocument/2006/relationships/tags" Target="../tags/tag1163.xml" /><Relationship Id="rId13" Type="http://schemas.openxmlformats.org/officeDocument/2006/relationships/slideMaster" Target="../slideMasters/slideMaster8.xml" /><Relationship Id="rId2" Type="http://schemas.openxmlformats.org/officeDocument/2006/relationships/tags" Target="../tags/tag1156.xml" /><Relationship Id="rId3" Type="http://schemas.openxmlformats.org/officeDocument/2006/relationships/image" Target="../media/image9.png" /><Relationship Id="rId4" Type="http://schemas.openxmlformats.org/officeDocument/2006/relationships/tags" Target="../tags/tag1157.xml" /><Relationship Id="rId5" Type="http://schemas.openxmlformats.org/officeDocument/2006/relationships/image" Target="../media/image6.png" /><Relationship Id="rId6" Type="http://schemas.openxmlformats.org/officeDocument/2006/relationships/tags" Target="../tags/tag1158.xml" /><Relationship Id="rId7" Type="http://schemas.openxmlformats.org/officeDocument/2006/relationships/image" Target="../media/image4.png" /><Relationship Id="rId8" Type="http://schemas.openxmlformats.org/officeDocument/2006/relationships/tags" Target="../tags/tag1159.xml" /><Relationship Id="rId9" Type="http://schemas.openxmlformats.org/officeDocument/2006/relationships/tags" Target="../tags/tag1160.xml" /></Relationships>
</file>

<file path=ppt/slideLayouts/_rels/slideLayout13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1170.xml" /><Relationship Id="rId12" Type="http://schemas.openxmlformats.org/officeDocument/2006/relationships/tags" Target="../tags/tag1171.xml" /><Relationship Id="rId13" Type="http://schemas.openxmlformats.org/officeDocument/2006/relationships/tags" Target="../tags/tag1172.xml" /><Relationship Id="rId14" Type="http://schemas.openxmlformats.org/officeDocument/2006/relationships/tags" Target="../tags/tag1173.xml" /><Relationship Id="rId15" Type="http://schemas.openxmlformats.org/officeDocument/2006/relationships/tags" Target="../tags/tag1174.xml" /><Relationship Id="rId16" Type="http://schemas.openxmlformats.org/officeDocument/2006/relationships/tags" Target="../tags/tag1175.xml" /><Relationship Id="rId17" Type="http://schemas.openxmlformats.org/officeDocument/2006/relationships/tags" Target="../tags/tag1176.xml" /><Relationship Id="rId18" Type="http://schemas.openxmlformats.org/officeDocument/2006/relationships/slideMaster" Target="../slideMasters/slideMaster8.xml" /><Relationship Id="rId2" Type="http://schemas.openxmlformats.org/officeDocument/2006/relationships/tags" Target="../tags/tag1164.xml" /><Relationship Id="rId3" Type="http://schemas.openxmlformats.org/officeDocument/2006/relationships/image" Target="../media/image4.png" /><Relationship Id="rId4" Type="http://schemas.openxmlformats.org/officeDocument/2006/relationships/tags" Target="../tags/tag1165.xml" /><Relationship Id="rId5" Type="http://schemas.openxmlformats.org/officeDocument/2006/relationships/tags" Target="../tags/tag1166.xml" /><Relationship Id="rId6" Type="http://schemas.openxmlformats.org/officeDocument/2006/relationships/tags" Target="../tags/tag1167.xml" /><Relationship Id="rId7" Type="http://schemas.openxmlformats.org/officeDocument/2006/relationships/tags" Target="../tags/tag1168.xml" /><Relationship Id="rId8" Type="http://schemas.openxmlformats.org/officeDocument/2006/relationships/image" Target="../media/image7.png" /><Relationship Id="rId9" Type="http://schemas.openxmlformats.org/officeDocument/2006/relationships/tags" Target="../tags/tag1169.xml" /></Relationships>
</file>

<file path=ppt/slideLayouts/_rels/slideLayout13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1177.xml" /><Relationship Id="rId3" Type="http://schemas.openxmlformats.org/officeDocument/2006/relationships/image" Target="../media/image6.png" /><Relationship Id="rId4" Type="http://schemas.openxmlformats.org/officeDocument/2006/relationships/tags" Target="../tags/tag1178.xml" /><Relationship Id="rId5" Type="http://schemas.openxmlformats.org/officeDocument/2006/relationships/tags" Target="../tags/tag1179.xml" /><Relationship Id="rId6" Type="http://schemas.openxmlformats.org/officeDocument/2006/relationships/tags" Target="../tags/tag1180.xml" /><Relationship Id="rId7" Type="http://schemas.openxmlformats.org/officeDocument/2006/relationships/tags" Target="../tags/tag1181.xml" /><Relationship Id="rId8" Type="http://schemas.openxmlformats.org/officeDocument/2006/relationships/tags" Target="../tags/tag1182.xml" /><Relationship Id="rId9" Type="http://schemas.openxmlformats.org/officeDocument/2006/relationships/slideMaster" Target="../slideMasters/slideMaster8.xml" /></Relationships>
</file>

<file path=ppt/slideLayouts/_rels/slideLayout1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3.xml" /><Relationship Id="rId10" Type="http://schemas.openxmlformats.org/officeDocument/2006/relationships/tags" Target="../tags/tag1189.xml" /><Relationship Id="rId11" Type="http://schemas.openxmlformats.org/officeDocument/2006/relationships/tags" Target="../tags/tag1190.xml" /><Relationship Id="rId12" Type="http://schemas.openxmlformats.org/officeDocument/2006/relationships/tags" Target="../tags/tag1191.xml" /><Relationship Id="rId13" Type="http://schemas.openxmlformats.org/officeDocument/2006/relationships/slideMaster" Target="../slideMasters/slideMaster8.xml" /><Relationship Id="rId2" Type="http://schemas.openxmlformats.org/officeDocument/2006/relationships/image" Target="../media/image9.png" /><Relationship Id="rId3" Type="http://schemas.openxmlformats.org/officeDocument/2006/relationships/tags" Target="../tags/tag1184.xml" /><Relationship Id="rId4" Type="http://schemas.openxmlformats.org/officeDocument/2006/relationships/image" Target="../media/image6.png" /><Relationship Id="rId5" Type="http://schemas.openxmlformats.org/officeDocument/2006/relationships/tags" Target="../tags/tag1185.xml" /><Relationship Id="rId6" Type="http://schemas.openxmlformats.org/officeDocument/2006/relationships/image" Target="../media/image4.png" /><Relationship Id="rId7" Type="http://schemas.openxmlformats.org/officeDocument/2006/relationships/tags" Target="../tags/tag1186.xml" /><Relationship Id="rId8" Type="http://schemas.openxmlformats.org/officeDocument/2006/relationships/tags" Target="../tags/tag1187.xml" /><Relationship Id="rId9" Type="http://schemas.openxmlformats.org/officeDocument/2006/relationships/tags" Target="../tags/tag1188.xml" /></Relationships>
</file>

<file path=ppt/slideLayouts/_rels/slideLayout1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92.xml" /><Relationship Id="rId10" Type="http://schemas.openxmlformats.org/officeDocument/2006/relationships/tags" Target="../tags/tag1199.xml" /><Relationship Id="rId11" Type="http://schemas.openxmlformats.org/officeDocument/2006/relationships/tags" Target="../tags/tag1200.xml" /><Relationship Id="rId12" Type="http://schemas.openxmlformats.org/officeDocument/2006/relationships/slideMaster" Target="../slideMasters/slideMaster8.xml" /><Relationship Id="rId2" Type="http://schemas.openxmlformats.org/officeDocument/2006/relationships/image" Target="../media/image5.png" /><Relationship Id="rId3" Type="http://schemas.openxmlformats.org/officeDocument/2006/relationships/tags" Target="../tags/tag1193.xml" /><Relationship Id="rId4" Type="http://schemas.openxmlformats.org/officeDocument/2006/relationships/image" Target="../media/image6.png" /><Relationship Id="rId5" Type="http://schemas.openxmlformats.org/officeDocument/2006/relationships/tags" Target="../tags/tag1194.xml" /><Relationship Id="rId6" Type="http://schemas.openxmlformats.org/officeDocument/2006/relationships/tags" Target="../tags/tag1195.xml" /><Relationship Id="rId7" Type="http://schemas.openxmlformats.org/officeDocument/2006/relationships/tags" Target="../tags/tag1196.xml" /><Relationship Id="rId8" Type="http://schemas.openxmlformats.org/officeDocument/2006/relationships/tags" Target="../tags/tag1197.xml" /><Relationship Id="rId9" Type="http://schemas.openxmlformats.org/officeDocument/2006/relationships/tags" Target="../tags/tag1198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28.xml" /><Relationship Id="rId11" Type="http://schemas.openxmlformats.org/officeDocument/2006/relationships/tags" Target="../tags/tag29.xml" /><Relationship Id="rId12" Type="http://schemas.openxmlformats.org/officeDocument/2006/relationships/image" Target="../media/image7.png" /><Relationship Id="rId13" Type="http://schemas.openxmlformats.org/officeDocument/2006/relationships/tags" Target="../tags/tag30.xml" /><Relationship Id="rId14" Type="http://schemas.openxmlformats.org/officeDocument/2006/relationships/image" Target="../media/image8.png" /><Relationship Id="rId15" Type="http://schemas.openxmlformats.org/officeDocument/2006/relationships/tags" Target="../tags/tag31.xml" /><Relationship Id="rId16" Type="http://schemas.openxmlformats.org/officeDocument/2006/relationships/tags" Target="../tags/tag32.xml" /><Relationship Id="rId17" Type="http://schemas.openxmlformats.org/officeDocument/2006/relationships/tags" Target="../tags/tag33.xml" /><Relationship Id="rId18" Type="http://schemas.openxmlformats.org/officeDocument/2006/relationships/slideMaster" Target="../slideMasters/slideMaster2.xml" /><Relationship Id="rId2" Type="http://schemas.openxmlformats.org/officeDocument/2006/relationships/tags" Target="../tags/tag21.xml" /><Relationship Id="rId3" Type="http://schemas.openxmlformats.org/officeDocument/2006/relationships/image" Target="../media/image4.png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tags" Target="../tags/tag26.xml" /><Relationship Id="rId9" Type="http://schemas.openxmlformats.org/officeDocument/2006/relationships/tags" Target="../tags/tag27.xml" /></Relationships>
</file>

<file path=ppt/slideLayouts/_rels/slideLayout1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1.xml" /><Relationship Id="rId10" Type="http://schemas.openxmlformats.org/officeDocument/2006/relationships/tags" Target="../tags/tag1207.xml" /><Relationship Id="rId11" Type="http://schemas.openxmlformats.org/officeDocument/2006/relationships/tags" Target="../tags/tag1208.xml" /><Relationship Id="rId12" Type="http://schemas.openxmlformats.org/officeDocument/2006/relationships/tags" Target="../tags/tag1209.xml" /><Relationship Id="rId13" Type="http://schemas.openxmlformats.org/officeDocument/2006/relationships/tags" Target="../tags/tag1210.xml" /><Relationship Id="rId14" Type="http://schemas.openxmlformats.org/officeDocument/2006/relationships/slideMaster" Target="../slideMasters/slideMaster8.xml" /><Relationship Id="rId2" Type="http://schemas.openxmlformats.org/officeDocument/2006/relationships/image" Target="../media/image5.png" /><Relationship Id="rId3" Type="http://schemas.openxmlformats.org/officeDocument/2006/relationships/tags" Target="../tags/tag1202.xml" /><Relationship Id="rId4" Type="http://schemas.openxmlformats.org/officeDocument/2006/relationships/image" Target="../media/image6.png" /><Relationship Id="rId5" Type="http://schemas.openxmlformats.org/officeDocument/2006/relationships/tags" Target="../tags/tag1203.xml" /><Relationship Id="rId6" Type="http://schemas.openxmlformats.org/officeDocument/2006/relationships/image" Target="../media/image4.png" /><Relationship Id="rId7" Type="http://schemas.openxmlformats.org/officeDocument/2006/relationships/tags" Target="../tags/tag1204.xml" /><Relationship Id="rId8" Type="http://schemas.openxmlformats.org/officeDocument/2006/relationships/tags" Target="../tags/tag1205.xml" /><Relationship Id="rId9" Type="http://schemas.openxmlformats.org/officeDocument/2006/relationships/tags" Target="../tags/tag1206.xml" /></Relationships>
</file>

<file path=ppt/slideLayouts/_rels/slideLayout1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1.xml" /><Relationship Id="rId10" Type="http://schemas.openxmlformats.org/officeDocument/2006/relationships/tags" Target="../tags/tag1217.xml" /><Relationship Id="rId11" Type="http://schemas.openxmlformats.org/officeDocument/2006/relationships/tags" Target="../tags/tag1218.xml" /><Relationship Id="rId12" Type="http://schemas.openxmlformats.org/officeDocument/2006/relationships/tags" Target="../tags/tag1219.xml" /><Relationship Id="rId13" Type="http://schemas.openxmlformats.org/officeDocument/2006/relationships/tags" Target="../tags/tag1220.xml" /><Relationship Id="rId14" Type="http://schemas.openxmlformats.org/officeDocument/2006/relationships/slideMaster" Target="../slideMasters/slideMaster8.xml" /><Relationship Id="rId2" Type="http://schemas.openxmlformats.org/officeDocument/2006/relationships/image" Target="../media/image5.png" /><Relationship Id="rId3" Type="http://schemas.openxmlformats.org/officeDocument/2006/relationships/tags" Target="../tags/tag1212.xml" /><Relationship Id="rId4" Type="http://schemas.openxmlformats.org/officeDocument/2006/relationships/image" Target="../media/image6.png" /><Relationship Id="rId5" Type="http://schemas.openxmlformats.org/officeDocument/2006/relationships/tags" Target="../tags/tag1213.xml" /><Relationship Id="rId6" Type="http://schemas.openxmlformats.org/officeDocument/2006/relationships/image" Target="../media/image4.png" /><Relationship Id="rId7" Type="http://schemas.openxmlformats.org/officeDocument/2006/relationships/tags" Target="../tags/tag1214.xml" /><Relationship Id="rId8" Type="http://schemas.openxmlformats.org/officeDocument/2006/relationships/tags" Target="../tags/tag1215.xml" /><Relationship Id="rId9" Type="http://schemas.openxmlformats.org/officeDocument/2006/relationships/tags" Target="../tags/tag1216.xml" /></Relationships>
</file>

<file path=ppt/slideLayouts/_rels/slideLayout1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21.xml" /><Relationship Id="rId10" Type="http://schemas.openxmlformats.org/officeDocument/2006/relationships/tags" Target="../tags/tag1227.xml" /><Relationship Id="rId11" Type="http://schemas.openxmlformats.org/officeDocument/2006/relationships/tags" Target="../tags/tag1228.xml" /><Relationship Id="rId12" Type="http://schemas.openxmlformats.org/officeDocument/2006/relationships/tags" Target="../tags/tag1229.xml" /><Relationship Id="rId13" Type="http://schemas.openxmlformats.org/officeDocument/2006/relationships/tags" Target="../tags/tag1230.xml" /><Relationship Id="rId14" Type="http://schemas.openxmlformats.org/officeDocument/2006/relationships/tags" Target="../tags/tag1231.xml" /><Relationship Id="rId15" Type="http://schemas.openxmlformats.org/officeDocument/2006/relationships/tags" Target="../tags/tag1232.xml" /><Relationship Id="rId16" Type="http://schemas.openxmlformats.org/officeDocument/2006/relationships/slideMaster" Target="../slideMasters/slideMaster8.xml" /><Relationship Id="rId2" Type="http://schemas.openxmlformats.org/officeDocument/2006/relationships/image" Target="../media/image5.png" /><Relationship Id="rId3" Type="http://schemas.openxmlformats.org/officeDocument/2006/relationships/tags" Target="../tags/tag1222.xml" /><Relationship Id="rId4" Type="http://schemas.openxmlformats.org/officeDocument/2006/relationships/image" Target="../media/image6.png" /><Relationship Id="rId5" Type="http://schemas.openxmlformats.org/officeDocument/2006/relationships/tags" Target="../tags/tag1223.xml" /><Relationship Id="rId6" Type="http://schemas.openxmlformats.org/officeDocument/2006/relationships/image" Target="../media/image4.png" /><Relationship Id="rId7" Type="http://schemas.openxmlformats.org/officeDocument/2006/relationships/tags" Target="../tags/tag1224.xml" /><Relationship Id="rId8" Type="http://schemas.openxmlformats.org/officeDocument/2006/relationships/tags" Target="../tags/tag1225.xml" /><Relationship Id="rId9" Type="http://schemas.openxmlformats.org/officeDocument/2006/relationships/tags" Target="../tags/tag1226.xml" /></Relationships>
</file>

<file path=ppt/slideLayouts/_rels/slideLayout1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33.xml" /><Relationship Id="rId10" Type="http://schemas.openxmlformats.org/officeDocument/2006/relationships/tags" Target="../tags/tag1240.xml" /><Relationship Id="rId11" Type="http://schemas.openxmlformats.org/officeDocument/2006/relationships/slideMaster" Target="../slideMasters/slideMaster8.xml" /><Relationship Id="rId2" Type="http://schemas.openxmlformats.org/officeDocument/2006/relationships/image" Target="../media/image10.png" /><Relationship Id="rId3" Type="http://schemas.openxmlformats.org/officeDocument/2006/relationships/tags" Target="../tags/tag1234.xml" /><Relationship Id="rId4" Type="http://schemas.openxmlformats.org/officeDocument/2006/relationships/image" Target="../media/image11.png" /><Relationship Id="rId5" Type="http://schemas.openxmlformats.org/officeDocument/2006/relationships/tags" Target="../tags/tag1235.xml" /><Relationship Id="rId6" Type="http://schemas.openxmlformats.org/officeDocument/2006/relationships/tags" Target="../tags/tag1236.xml" /><Relationship Id="rId7" Type="http://schemas.openxmlformats.org/officeDocument/2006/relationships/tags" Target="../tags/tag1237.xml" /><Relationship Id="rId8" Type="http://schemas.openxmlformats.org/officeDocument/2006/relationships/tags" Target="../tags/tag1238.xml" /><Relationship Id="rId9" Type="http://schemas.openxmlformats.org/officeDocument/2006/relationships/tags" Target="../tags/tag1239.xml" /></Relationships>
</file>

<file path=ppt/slideLayouts/_rels/slideLayout1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10" Type="http://schemas.openxmlformats.org/officeDocument/2006/relationships/tags" Target="../tags/tag40.xml" /><Relationship Id="rId11" Type="http://schemas.openxmlformats.org/officeDocument/2006/relationships/tags" Target="../tags/tag41.xml" /><Relationship Id="rId12" Type="http://schemas.openxmlformats.org/officeDocument/2006/relationships/tags" Target="../tags/tag42.xml" /><Relationship Id="rId13" Type="http://schemas.openxmlformats.org/officeDocument/2006/relationships/tags" Target="../tags/tag43.xml" /><Relationship Id="rId14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35.xml" /><Relationship Id="rId4" Type="http://schemas.openxmlformats.org/officeDocument/2006/relationships/image" Target="../media/image6.png" /><Relationship Id="rId5" Type="http://schemas.openxmlformats.org/officeDocument/2006/relationships/tags" Target="../tags/tag36.xml" /><Relationship Id="rId6" Type="http://schemas.openxmlformats.org/officeDocument/2006/relationships/image" Target="../media/image4.png" /><Relationship Id="rId7" Type="http://schemas.openxmlformats.org/officeDocument/2006/relationships/tags" Target="../tags/tag37.xml" /><Relationship Id="rId8" Type="http://schemas.openxmlformats.org/officeDocument/2006/relationships/tags" Target="../tags/tag38.xml" /><Relationship Id="rId9" Type="http://schemas.openxmlformats.org/officeDocument/2006/relationships/tags" Target="../tags/tag39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10" Type="http://schemas.openxmlformats.org/officeDocument/2006/relationships/tags" Target="../tags/tag50.xml" /><Relationship Id="rId11" Type="http://schemas.openxmlformats.org/officeDocument/2006/relationships/tags" Target="../tags/tag51.xml" /><Relationship Id="rId12" Type="http://schemas.openxmlformats.org/officeDocument/2006/relationships/tags" Target="../tags/tag52.xml" /><Relationship Id="rId13" Type="http://schemas.openxmlformats.org/officeDocument/2006/relationships/tags" Target="../tags/tag53.xml" /><Relationship Id="rId14" Type="http://schemas.openxmlformats.org/officeDocument/2006/relationships/tags" Target="../tags/tag54.xml" /><Relationship Id="rId15" Type="http://schemas.openxmlformats.org/officeDocument/2006/relationships/tags" Target="../tags/tag55.xml" /><Relationship Id="rId16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45.xml" /><Relationship Id="rId4" Type="http://schemas.openxmlformats.org/officeDocument/2006/relationships/image" Target="../media/image6.png" /><Relationship Id="rId5" Type="http://schemas.openxmlformats.org/officeDocument/2006/relationships/tags" Target="../tags/tag46.xml" /><Relationship Id="rId6" Type="http://schemas.openxmlformats.org/officeDocument/2006/relationships/image" Target="../media/image4.png" /><Relationship Id="rId7" Type="http://schemas.openxmlformats.org/officeDocument/2006/relationships/tags" Target="../tags/tag47.xml" /><Relationship Id="rId8" Type="http://schemas.openxmlformats.org/officeDocument/2006/relationships/tags" Target="../tags/tag48.xml" /><Relationship Id="rId9" Type="http://schemas.openxmlformats.org/officeDocument/2006/relationships/tags" Target="../tags/tag49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.xml" /><Relationship Id="rId10" Type="http://schemas.openxmlformats.org/officeDocument/2006/relationships/tags" Target="../tags/tag62.xml" /><Relationship Id="rId11" Type="http://schemas.openxmlformats.org/officeDocument/2006/relationships/tags" Target="../tags/tag63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57.xml" /><Relationship Id="rId4" Type="http://schemas.openxmlformats.org/officeDocument/2006/relationships/image" Target="../media/image6.png" /><Relationship Id="rId5" Type="http://schemas.openxmlformats.org/officeDocument/2006/relationships/tags" Target="../tags/tag58.xml" /><Relationship Id="rId6" Type="http://schemas.openxmlformats.org/officeDocument/2006/relationships/image" Target="../media/image4.png" /><Relationship Id="rId7" Type="http://schemas.openxmlformats.org/officeDocument/2006/relationships/tags" Target="../tags/tag59.xml" /><Relationship Id="rId8" Type="http://schemas.openxmlformats.org/officeDocument/2006/relationships/tags" Target="../tags/tag60.xml" /><Relationship Id="rId9" Type="http://schemas.openxmlformats.org/officeDocument/2006/relationships/tags" Target="../tags/tag6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.xml" /><Relationship Id="rId10" Type="http://schemas.openxmlformats.org/officeDocument/2006/relationships/tags" Target="../tags/tag73.xml" /><Relationship Id="rId11" Type="http://schemas.openxmlformats.org/officeDocument/2006/relationships/tags" Target="../tags/tag74.xml" /><Relationship Id="rId12" Type="http://schemas.openxmlformats.org/officeDocument/2006/relationships/tags" Target="../tags/tag75.xml" /><Relationship Id="rId13" Type="http://schemas.openxmlformats.org/officeDocument/2006/relationships/tags" Target="../tags/tag76.xml" /><Relationship Id="rId14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68.xml" /><Relationship Id="rId4" Type="http://schemas.openxmlformats.org/officeDocument/2006/relationships/image" Target="../media/image6.png" /><Relationship Id="rId5" Type="http://schemas.openxmlformats.org/officeDocument/2006/relationships/tags" Target="../tags/tag69.xml" /><Relationship Id="rId6" Type="http://schemas.openxmlformats.org/officeDocument/2006/relationships/image" Target="../media/image4.png" /><Relationship Id="rId7" Type="http://schemas.openxmlformats.org/officeDocument/2006/relationships/tags" Target="../tags/tag70.xml" /><Relationship Id="rId8" Type="http://schemas.openxmlformats.org/officeDocument/2006/relationships/tags" Target="../tags/tag71.xml" /><Relationship Id="rId9" Type="http://schemas.openxmlformats.org/officeDocument/2006/relationships/tags" Target="../tags/tag7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10" Type="http://schemas.openxmlformats.org/officeDocument/2006/relationships/tags" Target="../tags/tag83.xml" /><Relationship Id="rId11" Type="http://schemas.openxmlformats.org/officeDocument/2006/relationships/tags" Target="../tags/tag84.xml" /><Relationship Id="rId12" Type="http://schemas.openxmlformats.org/officeDocument/2006/relationships/tags" Target="../tags/tag85.xml" /><Relationship Id="rId13" Type="http://schemas.openxmlformats.org/officeDocument/2006/relationships/tags" Target="../tags/tag86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78.xml" /><Relationship Id="rId3" Type="http://schemas.openxmlformats.org/officeDocument/2006/relationships/image" Target="../media/image9.png" /><Relationship Id="rId4" Type="http://schemas.openxmlformats.org/officeDocument/2006/relationships/tags" Target="../tags/tag79.xml" /><Relationship Id="rId5" Type="http://schemas.openxmlformats.org/officeDocument/2006/relationships/image" Target="../media/image6.png" /><Relationship Id="rId6" Type="http://schemas.openxmlformats.org/officeDocument/2006/relationships/tags" Target="../tags/tag80.xml" /><Relationship Id="rId7" Type="http://schemas.openxmlformats.org/officeDocument/2006/relationships/image" Target="../media/image4.png" /><Relationship Id="rId8" Type="http://schemas.openxmlformats.org/officeDocument/2006/relationships/tags" Target="../tags/tag81.xml" /><Relationship Id="rId9" Type="http://schemas.openxmlformats.org/officeDocument/2006/relationships/tags" Target="../tags/tag8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10" Type="http://schemas.openxmlformats.org/officeDocument/2006/relationships/tags" Target="../tags/tag93.xml" /><Relationship Id="rId11" Type="http://schemas.openxmlformats.org/officeDocument/2006/relationships/tags" Target="../tags/tag94.xml" /><Relationship Id="rId12" Type="http://schemas.openxmlformats.org/officeDocument/2006/relationships/tags" Target="../tags/tag95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88.xml" /><Relationship Id="rId3" Type="http://schemas.openxmlformats.org/officeDocument/2006/relationships/image" Target="../media/image9.png" /><Relationship Id="rId4" Type="http://schemas.openxmlformats.org/officeDocument/2006/relationships/tags" Target="../tags/tag89.xml" /><Relationship Id="rId5" Type="http://schemas.openxmlformats.org/officeDocument/2006/relationships/image" Target="../media/image6.png" /><Relationship Id="rId6" Type="http://schemas.openxmlformats.org/officeDocument/2006/relationships/tags" Target="../tags/tag90.xml" /><Relationship Id="rId7" Type="http://schemas.openxmlformats.org/officeDocument/2006/relationships/image" Target="../media/image4.png" /><Relationship Id="rId8" Type="http://schemas.openxmlformats.org/officeDocument/2006/relationships/tags" Target="../tags/tag91.xml" /><Relationship Id="rId9" Type="http://schemas.openxmlformats.org/officeDocument/2006/relationships/tags" Target="../tags/tag9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102.xml" /><Relationship Id="rId12" Type="http://schemas.openxmlformats.org/officeDocument/2006/relationships/tags" Target="../tags/tag103.xml" /><Relationship Id="rId13" Type="http://schemas.openxmlformats.org/officeDocument/2006/relationships/tags" Target="../tags/tag104.xml" /><Relationship Id="rId14" Type="http://schemas.openxmlformats.org/officeDocument/2006/relationships/tags" Target="../tags/tag105.xml" /><Relationship Id="rId15" Type="http://schemas.openxmlformats.org/officeDocument/2006/relationships/tags" Target="../tags/tag106.xml" /><Relationship Id="rId16" Type="http://schemas.openxmlformats.org/officeDocument/2006/relationships/tags" Target="../tags/tag107.xml" /><Relationship Id="rId17" Type="http://schemas.openxmlformats.org/officeDocument/2006/relationships/tags" Target="../tags/tag108.xml" /><Relationship Id="rId18" Type="http://schemas.openxmlformats.org/officeDocument/2006/relationships/slideMaster" Target="../slideMasters/slideMaster2.xml" /><Relationship Id="rId2" Type="http://schemas.openxmlformats.org/officeDocument/2006/relationships/tags" Target="../tags/tag96.xml" /><Relationship Id="rId3" Type="http://schemas.openxmlformats.org/officeDocument/2006/relationships/image" Target="../media/image4.png" /><Relationship Id="rId4" Type="http://schemas.openxmlformats.org/officeDocument/2006/relationships/tags" Target="../tags/tag97.xml" /><Relationship Id="rId5" Type="http://schemas.openxmlformats.org/officeDocument/2006/relationships/tags" Target="../tags/tag98.xml" /><Relationship Id="rId6" Type="http://schemas.openxmlformats.org/officeDocument/2006/relationships/tags" Target="../tags/tag99.xml" /><Relationship Id="rId7" Type="http://schemas.openxmlformats.org/officeDocument/2006/relationships/tags" Target="../tags/tag100.xml" /><Relationship Id="rId8" Type="http://schemas.openxmlformats.org/officeDocument/2006/relationships/image" Target="../media/image7.png" /><Relationship Id="rId9" Type="http://schemas.openxmlformats.org/officeDocument/2006/relationships/tags" Target="../tags/tag10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109.xml" /><Relationship Id="rId3" Type="http://schemas.openxmlformats.org/officeDocument/2006/relationships/image" Target="../media/image6.png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Relationship Id="rId7" Type="http://schemas.openxmlformats.org/officeDocument/2006/relationships/tags" Target="../tags/tag113.xml" /><Relationship Id="rId8" Type="http://schemas.openxmlformats.org/officeDocument/2006/relationships/tags" Target="../tags/tag114.xml" /><Relationship Id="rId9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5.xml" /><Relationship Id="rId10" Type="http://schemas.openxmlformats.org/officeDocument/2006/relationships/tags" Target="../tags/tag121.xml" /><Relationship Id="rId11" Type="http://schemas.openxmlformats.org/officeDocument/2006/relationships/tags" Target="../tags/tag122.xml" /><Relationship Id="rId12" Type="http://schemas.openxmlformats.org/officeDocument/2006/relationships/tags" Target="../tags/tag123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9.png" /><Relationship Id="rId3" Type="http://schemas.openxmlformats.org/officeDocument/2006/relationships/tags" Target="../tags/tag116.xml" /><Relationship Id="rId4" Type="http://schemas.openxmlformats.org/officeDocument/2006/relationships/image" Target="../media/image6.png" /><Relationship Id="rId5" Type="http://schemas.openxmlformats.org/officeDocument/2006/relationships/tags" Target="../tags/tag117.xml" /><Relationship Id="rId6" Type="http://schemas.openxmlformats.org/officeDocument/2006/relationships/image" Target="../media/image4.png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tags" Target="../tags/tag120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4.xml" /><Relationship Id="rId10" Type="http://schemas.openxmlformats.org/officeDocument/2006/relationships/tags" Target="../tags/tag131.xml" /><Relationship Id="rId11" Type="http://schemas.openxmlformats.org/officeDocument/2006/relationships/tags" Target="../tags/tag132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125.xml" /><Relationship Id="rId4" Type="http://schemas.openxmlformats.org/officeDocument/2006/relationships/image" Target="../media/image6.png" /><Relationship Id="rId5" Type="http://schemas.openxmlformats.org/officeDocument/2006/relationships/tags" Target="../tags/tag126.xml" /><Relationship Id="rId6" Type="http://schemas.openxmlformats.org/officeDocument/2006/relationships/tags" Target="../tags/tag127.xml" /><Relationship Id="rId7" Type="http://schemas.openxmlformats.org/officeDocument/2006/relationships/tags" Target="../tags/tag128.xml" /><Relationship Id="rId8" Type="http://schemas.openxmlformats.org/officeDocument/2006/relationships/tags" Target="../tags/tag129.xml" /><Relationship Id="rId9" Type="http://schemas.openxmlformats.org/officeDocument/2006/relationships/tags" Target="../tags/tag130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3.xml" /><Relationship Id="rId10" Type="http://schemas.openxmlformats.org/officeDocument/2006/relationships/tags" Target="../tags/tag139.xml" /><Relationship Id="rId11" Type="http://schemas.openxmlformats.org/officeDocument/2006/relationships/tags" Target="../tags/tag140.xml" /><Relationship Id="rId12" Type="http://schemas.openxmlformats.org/officeDocument/2006/relationships/tags" Target="../tags/tag141.xml" /><Relationship Id="rId13" Type="http://schemas.openxmlformats.org/officeDocument/2006/relationships/tags" Target="../tags/tag142.xml" /><Relationship Id="rId14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134.xml" /><Relationship Id="rId4" Type="http://schemas.openxmlformats.org/officeDocument/2006/relationships/image" Target="../media/image6.png" /><Relationship Id="rId5" Type="http://schemas.openxmlformats.org/officeDocument/2006/relationships/tags" Target="../tags/tag135.xml" /><Relationship Id="rId6" Type="http://schemas.openxmlformats.org/officeDocument/2006/relationships/image" Target="../media/image4.png" /><Relationship Id="rId7" Type="http://schemas.openxmlformats.org/officeDocument/2006/relationships/tags" Target="../tags/tag136.xml" /><Relationship Id="rId8" Type="http://schemas.openxmlformats.org/officeDocument/2006/relationships/tags" Target="../tags/tag137.xml" /><Relationship Id="rId9" Type="http://schemas.openxmlformats.org/officeDocument/2006/relationships/tags" Target="../tags/tag138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3.xml" /><Relationship Id="rId10" Type="http://schemas.openxmlformats.org/officeDocument/2006/relationships/tags" Target="../tags/tag149.xml" /><Relationship Id="rId11" Type="http://schemas.openxmlformats.org/officeDocument/2006/relationships/tags" Target="../tags/tag150.xml" /><Relationship Id="rId12" Type="http://schemas.openxmlformats.org/officeDocument/2006/relationships/tags" Target="../tags/tag151.xml" /><Relationship Id="rId13" Type="http://schemas.openxmlformats.org/officeDocument/2006/relationships/tags" Target="../tags/tag152.xml" /><Relationship Id="rId14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144.xml" /><Relationship Id="rId4" Type="http://schemas.openxmlformats.org/officeDocument/2006/relationships/image" Target="../media/image6.png" /><Relationship Id="rId5" Type="http://schemas.openxmlformats.org/officeDocument/2006/relationships/tags" Target="../tags/tag145.xml" /><Relationship Id="rId6" Type="http://schemas.openxmlformats.org/officeDocument/2006/relationships/image" Target="../media/image4.png" /><Relationship Id="rId7" Type="http://schemas.openxmlformats.org/officeDocument/2006/relationships/tags" Target="../tags/tag146.xml" /><Relationship Id="rId8" Type="http://schemas.openxmlformats.org/officeDocument/2006/relationships/tags" Target="../tags/tag147.xml" /><Relationship Id="rId9" Type="http://schemas.openxmlformats.org/officeDocument/2006/relationships/tags" Target="../tags/tag148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3.xml" /><Relationship Id="rId10" Type="http://schemas.openxmlformats.org/officeDocument/2006/relationships/tags" Target="../tags/tag159.xml" /><Relationship Id="rId11" Type="http://schemas.openxmlformats.org/officeDocument/2006/relationships/tags" Target="../tags/tag160.xml" /><Relationship Id="rId12" Type="http://schemas.openxmlformats.org/officeDocument/2006/relationships/tags" Target="../tags/tag161.xml" /><Relationship Id="rId13" Type="http://schemas.openxmlformats.org/officeDocument/2006/relationships/tags" Target="../tags/tag162.xml" /><Relationship Id="rId14" Type="http://schemas.openxmlformats.org/officeDocument/2006/relationships/tags" Target="../tags/tag163.xml" /><Relationship Id="rId15" Type="http://schemas.openxmlformats.org/officeDocument/2006/relationships/tags" Target="../tags/tag164.xml" /><Relationship Id="rId16" Type="http://schemas.openxmlformats.org/officeDocument/2006/relationships/slideMaster" Target="../slideMasters/slideMaster2.xml" /><Relationship Id="rId2" Type="http://schemas.openxmlformats.org/officeDocument/2006/relationships/image" Target="../media/image5.png" /><Relationship Id="rId3" Type="http://schemas.openxmlformats.org/officeDocument/2006/relationships/tags" Target="../tags/tag154.xml" /><Relationship Id="rId4" Type="http://schemas.openxmlformats.org/officeDocument/2006/relationships/image" Target="../media/image6.png" /><Relationship Id="rId5" Type="http://schemas.openxmlformats.org/officeDocument/2006/relationships/tags" Target="../tags/tag155.xml" /><Relationship Id="rId6" Type="http://schemas.openxmlformats.org/officeDocument/2006/relationships/image" Target="../media/image4.png" /><Relationship Id="rId7" Type="http://schemas.openxmlformats.org/officeDocument/2006/relationships/tags" Target="../tags/tag156.xml" /><Relationship Id="rId8" Type="http://schemas.openxmlformats.org/officeDocument/2006/relationships/tags" Target="../tags/tag157.xml" /><Relationship Id="rId9" Type="http://schemas.openxmlformats.org/officeDocument/2006/relationships/tags" Target="../tags/tag158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5.xml" /><Relationship Id="rId10" Type="http://schemas.openxmlformats.org/officeDocument/2006/relationships/tags" Target="../tags/tag172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0.png" /><Relationship Id="rId3" Type="http://schemas.openxmlformats.org/officeDocument/2006/relationships/tags" Target="../tags/tag166.xml" /><Relationship Id="rId4" Type="http://schemas.openxmlformats.org/officeDocument/2006/relationships/image" Target="../media/image11.png" /><Relationship Id="rId5" Type="http://schemas.openxmlformats.org/officeDocument/2006/relationships/tags" Target="../tags/tag167.xml" /><Relationship Id="rId6" Type="http://schemas.openxmlformats.org/officeDocument/2006/relationships/tags" Target="../tags/tag168.xml" /><Relationship Id="rId7" Type="http://schemas.openxmlformats.org/officeDocument/2006/relationships/tags" Target="../tags/tag169.xml" /><Relationship Id="rId8" Type="http://schemas.openxmlformats.org/officeDocument/2006/relationships/tags" Target="../tags/tag170.xml" /><Relationship Id="rId9" Type="http://schemas.openxmlformats.org/officeDocument/2006/relationships/tags" Target="../tags/tag17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185.xml" /><Relationship Id="rId12" Type="http://schemas.openxmlformats.org/officeDocument/2006/relationships/tags" Target="../tags/tag186.xml" /><Relationship Id="rId13" Type="http://schemas.openxmlformats.org/officeDocument/2006/relationships/tags" Target="../tags/tag187.xml" /><Relationship Id="rId14" Type="http://schemas.openxmlformats.org/officeDocument/2006/relationships/tags" Target="../tags/tag188.xml" /><Relationship Id="rId15" Type="http://schemas.openxmlformats.org/officeDocument/2006/relationships/tags" Target="../tags/tag189.xml" /><Relationship Id="rId16" Type="http://schemas.openxmlformats.org/officeDocument/2006/relationships/slideMaster" Target="../slideMasters/slideMaster3.xml" /><Relationship Id="rId2" Type="http://schemas.openxmlformats.org/officeDocument/2006/relationships/tags" Target="../tags/tag179.xml" /><Relationship Id="rId3" Type="http://schemas.openxmlformats.org/officeDocument/2006/relationships/tags" Target="../tags/tag180.xml" /><Relationship Id="rId4" Type="http://schemas.openxmlformats.org/officeDocument/2006/relationships/image" Target="../media/image2.png" /><Relationship Id="rId5" Type="http://schemas.openxmlformats.org/officeDocument/2006/relationships/tags" Target="../tags/tag181.xml" /><Relationship Id="rId6" Type="http://schemas.openxmlformats.org/officeDocument/2006/relationships/image" Target="../media/image3.png" /><Relationship Id="rId7" Type="http://schemas.openxmlformats.org/officeDocument/2006/relationships/tags" Target="../tags/tag182.xml" /><Relationship Id="rId8" Type="http://schemas.openxmlformats.org/officeDocument/2006/relationships/tags" Target="../tags/tag183.xml" /><Relationship Id="rId9" Type="http://schemas.openxmlformats.org/officeDocument/2006/relationships/tags" Target="../tags/tag184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0.xml" /><Relationship Id="rId10" Type="http://schemas.openxmlformats.org/officeDocument/2006/relationships/tags" Target="../tags/tag196.xml" /><Relationship Id="rId11" Type="http://schemas.openxmlformats.org/officeDocument/2006/relationships/tags" Target="../tags/tag197.xml" /><Relationship Id="rId12" Type="http://schemas.openxmlformats.org/officeDocument/2006/relationships/tags" Target="../tags/tag198.xml" /><Relationship Id="rId13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191.xml" /><Relationship Id="rId4" Type="http://schemas.openxmlformats.org/officeDocument/2006/relationships/image" Target="../media/image6.png" /><Relationship Id="rId5" Type="http://schemas.openxmlformats.org/officeDocument/2006/relationships/tags" Target="../tags/tag192.xml" /><Relationship Id="rId6" Type="http://schemas.openxmlformats.org/officeDocument/2006/relationships/image" Target="../media/image4.png" /><Relationship Id="rId7" Type="http://schemas.openxmlformats.org/officeDocument/2006/relationships/tags" Target="../tags/tag193.xml" /><Relationship Id="rId8" Type="http://schemas.openxmlformats.org/officeDocument/2006/relationships/tags" Target="../tags/tag194.xml" /><Relationship Id="rId9" Type="http://schemas.openxmlformats.org/officeDocument/2006/relationships/tags" Target="../tags/tag195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206.xml" /><Relationship Id="rId11" Type="http://schemas.openxmlformats.org/officeDocument/2006/relationships/tags" Target="../tags/tag207.xml" /><Relationship Id="rId12" Type="http://schemas.openxmlformats.org/officeDocument/2006/relationships/image" Target="../media/image7.png" /><Relationship Id="rId13" Type="http://schemas.openxmlformats.org/officeDocument/2006/relationships/tags" Target="../tags/tag208.xml" /><Relationship Id="rId14" Type="http://schemas.openxmlformats.org/officeDocument/2006/relationships/image" Target="../media/image8.png" /><Relationship Id="rId15" Type="http://schemas.openxmlformats.org/officeDocument/2006/relationships/tags" Target="../tags/tag209.xml" /><Relationship Id="rId16" Type="http://schemas.openxmlformats.org/officeDocument/2006/relationships/tags" Target="../tags/tag210.xml" /><Relationship Id="rId17" Type="http://schemas.openxmlformats.org/officeDocument/2006/relationships/tags" Target="../tags/tag211.xml" /><Relationship Id="rId18" Type="http://schemas.openxmlformats.org/officeDocument/2006/relationships/slideMaster" Target="../slideMasters/slideMaster3.xml" /><Relationship Id="rId2" Type="http://schemas.openxmlformats.org/officeDocument/2006/relationships/tags" Target="../tags/tag199.xml" /><Relationship Id="rId3" Type="http://schemas.openxmlformats.org/officeDocument/2006/relationships/image" Target="../media/image4.png" /><Relationship Id="rId4" Type="http://schemas.openxmlformats.org/officeDocument/2006/relationships/tags" Target="../tags/tag200.xml" /><Relationship Id="rId5" Type="http://schemas.openxmlformats.org/officeDocument/2006/relationships/tags" Target="../tags/tag201.xml" /><Relationship Id="rId6" Type="http://schemas.openxmlformats.org/officeDocument/2006/relationships/tags" Target="../tags/tag202.xml" /><Relationship Id="rId7" Type="http://schemas.openxmlformats.org/officeDocument/2006/relationships/tags" Target="../tags/tag203.xml" /><Relationship Id="rId8" Type="http://schemas.openxmlformats.org/officeDocument/2006/relationships/tags" Target="../tags/tag204.xml" /><Relationship Id="rId9" Type="http://schemas.openxmlformats.org/officeDocument/2006/relationships/tags" Target="../tags/tag205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2.xml" /><Relationship Id="rId10" Type="http://schemas.openxmlformats.org/officeDocument/2006/relationships/tags" Target="../tags/tag218.xml" /><Relationship Id="rId11" Type="http://schemas.openxmlformats.org/officeDocument/2006/relationships/tags" Target="../tags/tag219.xml" /><Relationship Id="rId12" Type="http://schemas.openxmlformats.org/officeDocument/2006/relationships/tags" Target="../tags/tag220.xml" /><Relationship Id="rId13" Type="http://schemas.openxmlformats.org/officeDocument/2006/relationships/tags" Target="../tags/tag221.xml" /><Relationship Id="rId14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213.xml" /><Relationship Id="rId4" Type="http://schemas.openxmlformats.org/officeDocument/2006/relationships/image" Target="../media/image6.png" /><Relationship Id="rId5" Type="http://schemas.openxmlformats.org/officeDocument/2006/relationships/tags" Target="../tags/tag214.xml" /><Relationship Id="rId6" Type="http://schemas.openxmlformats.org/officeDocument/2006/relationships/image" Target="../media/image4.png" /><Relationship Id="rId7" Type="http://schemas.openxmlformats.org/officeDocument/2006/relationships/tags" Target="../tags/tag215.xml" /><Relationship Id="rId8" Type="http://schemas.openxmlformats.org/officeDocument/2006/relationships/tags" Target="../tags/tag216.xml" /><Relationship Id="rId9" Type="http://schemas.openxmlformats.org/officeDocument/2006/relationships/tags" Target="../tags/tag217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2.xml" /><Relationship Id="rId10" Type="http://schemas.openxmlformats.org/officeDocument/2006/relationships/tags" Target="../tags/tag228.xml" /><Relationship Id="rId11" Type="http://schemas.openxmlformats.org/officeDocument/2006/relationships/tags" Target="../tags/tag229.xml" /><Relationship Id="rId12" Type="http://schemas.openxmlformats.org/officeDocument/2006/relationships/tags" Target="../tags/tag230.xml" /><Relationship Id="rId13" Type="http://schemas.openxmlformats.org/officeDocument/2006/relationships/tags" Target="../tags/tag231.xml" /><Relationship Id="rId14" Type="http://schemas.openxmlformats.org/officeDocument/2006/relationships/tags" Target="../tags/tag232.xml" /><Relationship Id="rId15" Type="http://schemas.openxmlformats.org/officeDocument/2006/relationships/tags" Target="../tags/tag233.xml" /><Relationship Id="rId16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223.xml" /><Relationship Id="rId4" Type="http://schemas.openxmlformats.org/officeDocument/2006/relationships/image" Target="../media/image6.png" /><Relationship Id="rId5" Type="http://schemas.openxmlformats.org/officeDocument/2006/relationships/tags" Target="../tags/tag224.xml" /><Relationship Id="rId6" Type="http://schemas.openxmlformats.org/officeDocument/2006/relationships/image" Target="../media/image4.png" /><Relationship Id="rId7" Type="http://schemas.openxmlformats.org/officeDocument/2006/relationships/tags" Target="../tags/tag225.xml" /><Relationship Id="rId8" Type="http://schemas.openxmlformats.org/officeDocument/2006/relationships/tags" Target="../tags/tag226.xml" /><Relationship Id="rId9" Type="http://schemas.openxmlformats.org/officeDocument/2006/relationships/tags" Target="../tags/tag227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4.xml" /><Relationship Id="rId10" Type="http://schemas.openxmlformats.org/officeDocument/2006/relationships/tags" Target="../tags/tag240.xml" /><Relationship Id="rId11" Type="http://schemas.openxmlformats.org/officeDocument/2006/relationships/tags" Target="../tags/tag241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235.xml" /><Relationship Id="rId4" Type="http://schemas.openxmlformats.org/officeDocument/2006/relationships/image" Target="../media/image6.png" /><Relationship Id="rId5" Type="http://schemas.openxmlformats.org/officeDocument/2006/relationships/tags" Target="../tags/tag236.xml" /><Relationship Id="rId6" Type="http://schemas.openxmlformats.org/officeDocument/2006/relationships/image" Target="../media/image4.png" /><Relationship Id="rId7" Type="http://schemas.openxmlformats.org/officeDocument/2006/relationships/tags" Target="../tags/tag237.xml" /><Relationship Id="rId8" Type="http://schemas.openxmlformats.org/officeDocument/2006/relationships/tags" Target="../tags/tag238.xml" /><Relationship Id="rId9" Type="http://schemas.openxmlformats.org/officeDocument/2006/relationships/tags" Target="../tags/tag239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2.xml" /><Relationship Id="rId2" Type="http://schemas.openxmlformats.org/officeDocument/2006/relationships/tags" Target="../tags/tag243.xml" /><Relationship Id="rId3" Type="http://schemas.openxmlformats.org/officeDocument/2006/relationships/tags" Target="../tags/tag244.xml" /><Relationship Id="rId4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5.xml" /><Relationship Id="rId10" Type="http://schemas.openxmlformats.org/officeDocument/2006/relationships/tags" Target="../tags/tag251.xml" /><Relationship Id="rId11" Type="http://schemas.openxmlformats.org/officeDocument/2006/relationships/tags" Target="../tags/tag252.xml" /><Relationship Id="rId12" Type="http://schemas.openxmlformats.org/officeDocument/2006/relationships/tags" Target="../tags/tag253.xml" /><Relationship Id="rId13" Type="http://schemas.openxmlformats.org/officeDocument/2006/relationships/tags" Target="../tags/tag254.xml" /><Relationship Id="rId14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246.xml" /><Relationship Id="rId4" Type="http://schemas.openxmlformats.org/officeDocument/2006/relationships/image" Target="../media/image6.png" /><Relationship Id="rId5" Type="http://schemas.openxmlformats.org/officeDocument/2006/relationships/tags" Target="../tags/tag247.xml" /><Relationship Id="rId6" Type="http://schemas.openxmlformats.org/officeDocument/2006/relationships/image" Target="../media/image4.png" /><Relationship Id="rId7" Type="http://schemas.openxmlformats.org/officeDocument/2006/relationships/tags" Target="../tags/tag248.xml" /><Relationship Id="rId8" Type="http://schemas.openxmlformats.org/officeDocument/2006/relationships/tags" Target="../tags/tag249.xml" /><Relationship Id="rId9" Type="http://schemas.openxmlformats.org/officeDocument/2006/relationships/tags" Target="../tags/tag250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5.xml" /><Relationship Id="rId10" Type="http://schemas.openxmlformats.org/officeDocument/2006/relationships/tags" Target="../tags/tag261.xml" /><Relationship Id="rId11" Type="http://schemas.openxmlformats.org/officeDocument/2006/relationships/tags" Target="../tags/tag262.xml" /><Relationship Id="rId12" Type="http://schemas.openxmlformats.org/officeDocument/2006/relationships/tags" Target="../tags/tag263.xml" /><Relationship Id="rId13" Type="http://schemas.openxmlformats.org/officeDocument/2006/relationships/tags" Target="../tags/tag264.xml" /><Relationship Id="rId14" Type="http://schemas.openxmlformats.org/officeDocument/2006/relationships/slideMaster" Target="../slideMasters/slideMaster3.xml" /><Relationship Id="rId2" Type="http://schemas.openxmlformats.org/officeDocument/2006/relationships/tags" Target="../tags/tag256.xml" /><Relationship Id="rId3" Type="http://schemas.openxmlformats.org/officeDocument/2006/relationships/image" Target="../media/image9.png" /><Relationship Id="rId4" Type="http://schemas.openxmlformats.org/officeDocument/2006/relationships/tags" Target="../tags/tag257.xml" /><Relationship Id="rId5" Type="http://schemas.openxmlformats.org/officeDocument/2006/relationships/image" Target="../media/image6.png" /><Relationship Id="rId6" Type="http://schemas.openxmlformats.org/officeDocument/2006/relationships/tags" Target="../tags/tag258.xml" /><Relationship Id="rId7" Type="http://schemas.openxmlformats.org/officeDocument/2006/relationships/image" Target="../media/image4.png" /><Relationship Id="rId8" Type="http://schemas.openxmlformats.org/officeDocument/2006/relationships/tags" Target="../tags/tag259.xml" /><Relationship Id="rId9" Type="http://schemas.openxmlformats.org/officeDocument/2006/relationships/tags" Target="../tags/tag260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5.xml" /><Relationship Id="rId10" Type="http://schemas.openxmlformats.org/officeDocument/2006/relationships/tags" Target="../tags/tag271.xml" /><Relationship Id="rId11" Type="http://schemas.openxmlformats.org/officeDocument/2006/relationships/tags" Target="../tags/tag272.xml" /><Relationship Id="rId12" Type="http://schemas.openxmlformats.org/officeDocument/2006/relationships/tags" Target="../tags/tag273.xml" /><Relationship Id="rId13" Type="http://schemas.openxmlformats.org/officeDocument/2006/relationships/slideMaster" Target="../slideMasters/slideMaster3.xml" /><Relationship Id="rId2" Type="http://schemas.openxmlformats.org/officeDocument/2006/relationships/tags" Target="../tags/tag266.xml" /><Relationship Id="rId3" Type="http://schemas.openxmlformats.org/officeDocument/2006/relationships/image" Target="../media/image9.png" /><Relationship Id="rId4" Type="http://schemas.openxmlformats.org/officeDocument/2006/relationships/tags" Target="../tags/tag267.xml" /><Relationship Id="rId5" Type="http://schemas.openxmlformats.org/officeDocument/2006/relationships/image" Target="../media/image6.png" /><Relationship Id="rId6" Type="http://schemas.openxmlformats.org/officeDocument/2006/relationships/tags" Target="../tags/tag268.xml" /><Relationship Id="rId7" Type="http://schemas.openxmlformats.org/officeDocument/2006/relationships/image" Target="../media/image4.png" /><Relationship Id="rId8" Type="http://schemas.openxmlformats.org/officeDocument/2006/relationships/tags" Target="../tags/tag269.xml" /><Relationship Id="rId9" Type="http://schemas.openxmlformats.org/officeDocument/2006/relationships/tags" Target="../tags/tag270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280.xml" /><Relationship Id="rId12" Type="http://schemas.openxmlformats.org/officeDocument/2006/relationships/tags" Target="../tags/tag281.xml" /><Relationship Id="rId13" Type="http://schemas.openxmlformats.org/officeDocument/2006/relationships/tags" Target="../tags/tag282.xml" /><Relationship Id="rId14" Type="http://schemas.openxmlformats.org/officeDocument/2006/relationships/tags" Target="../tags/tag283.xml" /><Relationship Id="rId15" Type="http://schemas.openxmlformats.org/officeDocument/2006/relationships/tags" Target="../tags/tag284.xml" /><Relationship Id="rId16" Type="http://schemas.openxmlformats.org/officeDocument/2006/relationships/tags" Target="../tags/tag285.xml" /><Relationship Id="rId17" Type="http://schemas.openxmlformats.org/officeDocument/2006/relationships/tags" Target="../tags/tag286.xml" /><Relationship Id="rId18" Type="http://schemas.openxmlformats.org/officeDocument/2006/relationships/slideMaster" Target="../slideMasters/slideMaster3.xml" /><Relationship Id="rId2" Type="http://schemas.openxmlformats.org/officeDocument/2006/relationships/tags" Target="../tags/tag274.xml" /><Relationship Id="rId3" Type="http://schemas.openxmlformats.org/officeDocument/2006/relationships/image" Target="../media/image4.png" /><Relationship Id="rId4" Type="http://schemas.openxmlformats.org/officeDocument/2006/relationships/tags" Target="../tags/tag275.xml" /><Relationship Id="rId5" Type="http://schemas.openxmlformats.org/officeDocument/2006/relationships/tags" Target="../tags/tag276.xml" /><Relationship Id="rId6" Type="http://schemas.openxmlformats.org/officeDocument/2006/relationships/tags" Target="../tags/tag277.xml" /><Relationship Id="rId7" Type="http://schemas.openxmlformats.org/officeDocument/2006/relationships/tags" Target="../tags/tag278.xml" /><Relationship Id="rId8" Type="http://schemas.openxmlformats.org/officeDocument/2006/relationships/image" Target="../media/image7.png" /><Relationship Id="rId9" Type="http://schemas.openxmlformats.org/officeDocument/2006/relationships/tags" Target="../tags/tag279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287.xml" /><Relationship Id="rId3" Type="http://schemas.openxmlformats.org/officeDocument/2006/relationships/image" Target="../media/image6.png" /><Relationship Id="rId4" Type="http://schemas.openxmlformats.org/officeDocument/2006/relationships/tags" Target="../tags/tag288.xml" /><Relationship Id="rId5" Type="http://schemas.openxmlformats.org/officeDocument/2006/relationships/tags" Target="../tags/tag289.xml" /><Relationship Id="rId6" Type="http://schemas.openxmlformats.org/officeDocument/2006/relationships/tags" Target="../tags/tag290.xml" /><Relationship Id="rId7" Type="http://schemas.openxmlformats.org/officeDocument/2006/relationships/tags" Target="../tags/tag291.xml" /><Relationship Id="rId8" Type="http://schemas.openxmlformats.org/officeDocument/2006/relationships/tags" Target="../tags/tag292.xml" /><Relationship Id="rId9" Type="http://schemas.openxmlformats.org/officeDocument/2006/relationships/slideMaster" Target="../slideMasters/slideMaster3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3.xml" /><Relationship Id="rId10" Type="http://schemas.openxmlformats.org/officeDocument/2006/relationships/tags" Target="../tags/tag299.xml" /><Relationship Id="rId11" Type="http://schemas.openxmlformats.org/officeDocument/2006/relationships/tags" Target="../tags/tag300.xml" /><Relationship Id="rId12" Type="http://schemas.openxmlformats.org/officeDocument/2006/relationships/tags" Target="../tags/tag301.xml" /><Relationship Id="rId13" Type="http://schemas.openxmlformats.org/officeDocument/2006/relationships/slideMaster" Target="../slideMasters/slideMaster3.xml" /><Relationship Id="rId2" Type="http://schemas.openxmlformats.org/officeDocument/2006/relationships/image" Target="../media/image9.png" /><Relationship Id="rId3" Type="http://schemas.openxmlformats.org/officeDocument/2006/relationships/tags" Target="../tags/tag294.xml" /><Relationship Id="rId4" Type="http://schemas.openxmlformats.org/officeDocument/2006/relationships/image" Target="../media/image6.png" /><Relationship Id="rId5" Type="http://schemas.openxmlformats.org/officeDocument/2006/relationships/tags" Target="../tags/tag295.xml" /><Relationship Id="rId6" Type="http://schemas.openxmlformats.org/officeDocument/2006/relationships/image" Target="../media/image4.png" /><Relationship Id="rId7" Type="http://schemas.openxmlformats.org/officeDocument/2006/relationships/tags" Target="../tags/tag296.xml" /><Relationship Id="rId8" Type="http://schemas.openxmlformats.org/officeDocument/2006/relationships/tags" Target="../tags/tag297.xml" /><Relationship Id="rId9" Type="http://schemas.openxmlformats.org/officeDocument/2006/relationships/tags" Target="../tags/tag298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2.xml" /><Relationship Id="rId10" Type="http://schemas.openxmlformats.org/officeDocument/2006/relationships/tags" Target="../tags/tag309.xml" /><Relationship Id="rId11" Type="http://schemas.openxmlformats.org/officeDocument/2006/relationships/tags" Target="../tags/tag310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303.xml" /><Relationship Id="rId4" Type="http://schemas.openxmlformats.org/officeDocument/2006/relationships/image" Target="../media/image6.png" /><Relationship Id="rId5" Type="http://schemas.openxmlformats.org/officeDocument/2006/relationships/tags" Target="../tags/tag304.xml" /><Relationship Id="rId6" Type="http://schemas.openxmlformats.org/officeDocument/2006/relationships/tags" Target="../tags/tag305.xml" /><Relationship Id="rId7" Type="http://schemas.openxmlformats.org/officeDocument/2006/relationships/tags" Target="../tags/tag306.xml" /><Relationship Id="rId8" Type="http://schemas.openxmlformats.org/officeDocument/2006/relationships/tags" Target="../tags/tag307.xml" /><Relationship Id="rId9" Type="http://schemas.openxmlformats.org/officeDocument/2006/relationships/tags" Target="../tags/tag308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1.xml" /><Relationship Id="rId10" Type="http://schemas.openxmlformats.org/officeDocument/2006/relationships/tags" Target="../tags/tag317.xml" /><Relationship Id="rId11" Type="http://schemas.openxmlformats.org/officeDocument/2006/relationships/tags" Target="../tags/tag318.xml" /><Relationship Id="rId12" Type="http://schemas.openxmlformats.org/officeDocument/2006/relationships/tags" Target="../tags/tag319.xml" /><Relationship Id="rId13" Type="http://schemas.openxmlformats.org/officeDocument/2006/relationships/tags" Target="../tags/tag320.xml" /><Relationship Id="rId14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312.xml" /><Relationship Id="rId4" Type="http://schemas.openxmlformats.org/officeDocument/2006/relationships/image" Target="../media/image6.png" /><Relationship Id="rId5" Type="http://schemas.openxmlformats.org/officeDocument/2006/relationships/tags" Target="../tags/tag313.xml" /><Relationship Id="rId6" Type="http://schemas.openxmlformats.org/officeDocument/2006/relationships/image" Target="../media/image4.png" /><Relationship Id="rId7" Type="http://schemas.openxmlformats.org/officeDocument/2006/relationships/tags" Target="../tags/tag314.xml" /><Relationship Id="rId8" Type="http://schemas.openxmlformats.org/officeDocument/2006/relationships/tags" Target="../tags/tag315.xml" /><Relationship Id="rId9" Type="http://schemas.openxmlformats.org/officeDocument/2006/relationships/tags" Target="../tags/tag316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1.xml" /><Relationship Id="rId10" Type="http://schemas.openxmlformats.org/officeDocument/2006/relationships/tags" Target="../tags/tag327.xml" /><Relationship Id="rId11" Type="http://schemas.openxmlformats.org/officeDocument/2006/relationships/tags" Target="../tags/tag328.xml" /><Relationship Id="rId12" Type="http://schemas.openxmlformats.org/officeDocument/2006/relationships/tags" Target="../tags/tag329.xml" /><Relationship Id="rId13" Type="http://schemas.openxmlformats.org/officeDocument/2006/relationships/tags" Target="../tags/tag330.xml" /><Relationship Id="rId14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322.xml" /><Relationship Id="rId4" Type="http://schemas.openxmlformats.org/officeDocument/2006/relationships/image" Target="../media/image6.png" /><Relationship Id="rId5" Type="http://schemas.openxmlformats.org/officeDocument/2006/relationships/tags" Target="../tags/tag323.xml" /><Relationship Id="rId6" Type="http://schemas.openxmlformats.org/officeDocument/2006/relationships/image" Target="../media/image4.png" /><Relationship Id="rId7" Type="http://schemas.openxmlformats.org/officeDocument/2006/relationships/tags" Target="../tags/tag324.xml" /><Relationship Id="rId8" Type="http://schemas.openxmlformats.org/officeDocument/2006/relationships/tags" Target="../tags/tag325.xml" /><Relationship Id="rId9" Type="http://schemas.openxmlformats.org/officeDocument/2006/relationships/tags" Target="../tags/tag326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1.xml" /><Relationship Id="rId10" Type="http://schemas.openxmlformats.org/officeDocument/2006/relationships/tags" Target="../tags/tag337.xml" /><Relationship Id="rId11" Type="http://schemas.openxmlformats.org/officeDocument/2006/relationships/tags" Target="../tags/tag338.xml" /><Relationship Id="rId12" Type="http://schemas.openxmlformats.org/officeDocument/2006/relationships/tags" Target="../tags/tag339.xml" /><Relationship Id="rId13" Type="http://schemas.openxmlformats.org/officeDocument/2006/relationships/tags" Target="../tags/tag340.xml" /><Relationship Id="rId14" Type="http://schemas.openxmlformats.org/officeDocument/2006/relationships/tags" Target="../tags/tag341.xml" /><Relationship Id="rId15" Type="http://schemas.openxmlformats.org/officeDocument/2006/relationships/tags" Target="../tags/tag342.xml" /><Relationship Id="rId16" Type="http://schemas.openxmlformats.org/officeDocument/2006/relationships/slideMaster" Target="../slideMasters/slideMaster3.xml" /><Relationship Id="rId2" Type="http://schemas.openxmlformats.org/officeDocument/2006/relationships/image" Target="../media/image5.png" /><Relationship Id="rId3" Type="http://schemas.openxmlformats.org/officeDocument/2006/relationships/tags" Target="../tags/tag332.xml" /><Relationship Id="rId4" Type="http://schemas.openxmlformats.org/officeDocument/2006/relationships/image" Target="../media/image6.png" /><Relationship Id="rId5" Type="http://schemas.openxmlformats.org/officeDocument/2006/relationships/tags" Target="../tags/tag333.xml" /><Relationship Id="rId6" Type="http://schemas.openxmlformats.org/officeDocument/2006/relationships/image" Target="../media/image4.png" /><Relationship Id="rId7" Type="http://schemas.openxmlformats.org/officeDocument/2006/relationships/tags" Target="../tags/tag334.xml" /><Relationship Id="rId8" Type="http://schemas.openxmlformats.org/officeDocument/2006/relationships/tags" Target="../tags/tag335.xml" /><Relationship Id="rId9" Type="http://schemas.openxmlformats.org/officeDocument/2006/relationships/tags" Target="../tags/tag336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3.xml" /><Relationship Id="rId10" Type="http://schemas.openxmlformats.org/officeDocument/2006/relationships/tags" Target="../tags/tag350.xml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10.png" /><Relationship Id="rId3" Type="http://schemas.openxmlformats.org/officeDocument/2006/relationships/tags" Target="../tags/tag344.xml" /><Relationship Id="rId4" Type="http://schemas.openxmlformats.org/officeDocument/2006/relationships/image" Target="../media/image11.png" /><Relationship Id="rId5" Type="http://schemas.openxmlformats.org/officeDocument/2006/relationships/tags" Target="../tags/tag345.xml" /><Relationship Id="rId6" Type="http://schemas.openxmlformats.org/officeDocument/2006/relationships/tags" Target="../tags/tag346.xml" /><Relationship Id="rId7" Type="http://schemas.openxmlformats.org/officeDocument/2006/relationships/tags" Target="../tags/tag347.xml" /><Relationship Id="rId8" Type="http://schemas.openxmlformats.org/officeDocument/2006/relationships/tags" Target="../tags/tag348.xml" /><Relationship Id="rId9" Type="http://schemas.openxmlformats.org/officeDocument/2006/relationships/tags" Target="../tags/tag349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363.xml" /><Relationship Id="rId12" Type="http://schemas.openxmlformats.org/officeDocument/2006/relationships/tags" Target="../tags/tag364.xml" /><Relationship Id="rId13" Type="http://schemas.openxmlformats.org/officeDocument/2006/relationships/tags" Target="../tags/tag365.xml" /><Relationship Id="rId14" Type="http://schemas.openxmlformats.org/officeDocument/2006/relationships/tags" Target="../tags/tag366.xml" /><Relationship Id="rId15" Type="http://schemas.openxmlformats.org/officeDocument/2006/relationships/tags" Target="../tags/tag367.xml" /><Relationship Id="rId16" Type="http://schemas.openxmlformats.org/officeDocument/2006/relationships/slideMaster" Target="../slideMasters/slideMaster4.xml" /><Relationship Id="rId2" Type="http://schemas.openxmlformats.org/officeDocument/2006/relationships/tags" Target="../tags/tag357.xml" /><Relationship Id="rId3" Type="http://schemas.openxmlformats.org/officeDocument/2006/relationships/tags" Target="../tags/tag358.xml" /><Relationship Id="rId4" Type="http://schemas.openxmlformats.org/officeDocument/2006/relationships/image" Target="../media/image2.png" /><Relationship Id="rId5" Type="http://schemas.openxmlformats.org/officeDocument/2006/relationships/tags" Target="../tags/tag359.xml" /><Relationship Id="rId6" Type="http://schemas.openxmlformats.org/officeDocument/2006/relationships/image" Target="../media/image3.png" /><Relationship Id="rId7" Type="http://schemas.openxmlformats.org/officeDocument/2006/relationships/tags" Target="../tags/tag360.xml" /><Relationship Id="rId8" Type="http://schemas.openxmlformats.org/officeDocument/2006/relationships/tags" Target="../tags/tag361.xml" /><Relationship Id="rId9" Type="http://schemas.openxmlformats.org/officeDocument/2006/relationships/tags" Target="../tags/tag362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8.xml" /><Relationship Id="rId10" Type="http://schemas.openxmlformats.org/officeDocument/2006/relationships/tags" Target="../tags/tag374.xml" /><Relationship Id="rId11" Type="http://schemas.openxmlformats.org/officeDocument/2006/relationships/tags" Target="../tags/tag375.xml" /><Relationship Id="rId12" Type="http://schemas.openxmlformats.org/officeDocument/2006/relationships/tags" Target="../tags/tag376.xml" /><Relationship Id="rId13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tags" Target="../tags/tag369.xml" /><Relationship Id="rId4" Type="http://schemas.openxmlformats.org/officeDocument/2006/relationships/image" Target="../media/image6.png" /><Relationship Id="rId5" Type="http://schemas.openxmlformats.org/officeDocument/2006/relationships/tags" Target="../tags/tag370.xml" /><Relationship Id="rId6" Type="http://schemas.openxmlformats.org/officeDocument/2006/relationships/image" Target="../media/image4.png" /><Relationship Id="rId7" Type="http://schemas.openxmlformats.org/officeDocument/2006/relationships/tags" Target="../tags/tag371.xml" /><Relationship Id="rId8" Type="http://schemas.openxmlformats.org/officeDocument/2006/relationships/tags" Target="../tags/tag372.xml" /><Relationship Id="rId9" Type="http://schemas.openxmlformats.org/officeDocument/2006/relationships/tags" Target="../tags/tag373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384.xml" /><Relationship Id="rId11" Type="http://schemas.openxmlformats.org/officeDocument/2006/relationships/tags" Target="../tags/tag385.xml" /><Relationship Id="rId12" Type="http://schemas.openxmlformats.org/officeDocument/2006/relationships/image" Target="../media/image7.png" /><Relationship Id="rId13" Type="http://schemas.openxmlformats.org/officeDocument/2006/relationships/tags" Target="../tags/tag386.xml" /><Relationship Id="rId14" Type="http://schemas.openxmlformats.org/officeDocument/2006/relationships/image" Target="../media/image8.png" /><Relationship Id="rId15" Type="http://schemas.openxmlformats.org/officeDocument/2006/relationships/tags" Target="../tags/tag387.xml" /><Relationship Id="rId16" Type="http://schemas.openxmlformats.org/officeDocument/2006/relationships/tags" Target="../tags/tag388.xml" /><Relationship Id="rId17" Type="http://schemas.openxmlformats.org/officeDocument/2006/relationships/tags" Target="../tags/tag389.xml" /><Relationship Id="rId18" Type="http://schemas.openxmlformats.org/officeDocument/2006/relationships/slideMaster" Target="../slideMasters/slideMaster4.xml" /><Relationship Id="rId2" Type="http://schemas.openxmlformats.org/officeDocument/2006/relationships/tags" Target="../tags/tag377.xml" /><Relationship Id="rId3" Type="http://schemas.openxmlformats.org/officeDocument/2006/relationships/image" Target="../media/image4.png" /><Relationship Id="rId4" Type="http://schemas.openxmlformats.org/officeDocument/2006/relationships/tags" Target="../tags/tag378.xml" /><Relationship Id="rId5" Type="http://schemas.openxmlformats.org/officeDocument/2006/relationships/tags" Target="../tags/tag379.xml" /><Relationship Id="rId6" Type="http://schemas.openxmlformats.org/officeDocument/2006/relationships/tags" Target="../tags/tag380.xml" /><Relationship Id="rId7" Type="http://schemas.openxmlformats.org/officeDocument/2006/relationships/tags" Target="../tags/tag381.xml" /><Relationship Id="rId8" Type="http://schemas.openxmlformats.org/officeDocument/2006/relationships/tags" Target="../tags/tag382.xml" /><Relationship Id="rId9" Type="http://schemas.openxmlformats.org/officeDocument/2006/relationships/tags" Target="../tags/tag383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0.xml" /><Relationship Id="rId10" Type="http://schemas.openxmlformats.org/officeDocument/2006/relationships/tags" Target="../tags/tag396.xml" /><Relationship Id="rId11" Type="http://schemas.openxmlformats.org/officeDocument/2006/relationships/tags" Target="../tags/tag397.xml" /><Relationship Id="rId12" Type="http://schemas.openxmlformats.org/officeDocument/2006/relationships/tags" Target="../tags/tag398.xml" /><Relationship Id="rId13" Type="http://schemas.openxmlformats.org/officeDocument/2006/relationships/tags" Target="../tags/tag399.xml" /><Relationship Id="rId14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tags" Target="../tags/tag391.xml" /><Relationship Id="rId4" Type="http://schemas.openxmlformats.org/officeDocument/2006/relationships/image" Target="../media/image6.png" /><Relationship Id="rId5" Type="http://schemas.openxmlformats.org/officeDocument/2006/relationships/tags" Target="../tags/tag392.xml" /><Relationship Id="rId6" Type="http://schemas.openxmlformats.org/officeDocument/2006/relationships/image" Target="../media/image4.png" /><Relationship Id="rId7" Type="http://schemas.openxmlformats.org/officeDocument/2006/relationships/tags" Target="../tags/tag393.xml" /><Relationship Id="rId8" Type="http://schemas.openxmlformats.org/officeDocument/2006/relationships/tags" Target="../tags/tag394.xml" /><Relationship Id="rId9" Type="http://schemas.openxmlformats.org/officeDocument/2006/relationships/tags" Target="../tags/tag39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0.xml" /><Relationship Id="rId10" Type="http://schemas.openxmlformats.org/officeDocument/2006/relationships/tags" Target="../tags/tag406.xml" /><Relationship Id="rId11" Type="http://schemas.openxmlformats.org/officeDocument/2006/relationships/tags" Target="../tags/tag407.xml" /><Relationship Id="rId12" Type="http://schemas.openxmlformats.org/officeDocument/2006/relationships/tags" Target="../tags/tag408.xml" /><Relationship Id="rId13" Type="http://schemas.openxmlformats.org/officeDocument/2006/relationships/tags" Target="../tags/tag409.xml" /><Relationship Id="rId14" Type="http://schemas.openxmlformats.org/officeDocument/2006/relationships/tags" Target="../tags/tag410.xml" /><Relationship Id="rId15" Type="http://schemas.openxmlformats.org/officeDocument/2006/relationships/tags" Target="../tags/tag411.xml" /><Relationship Id="rId16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tags" Target="../tags/tag401.xml" /><Relationship Id="rId4" Type="http://schemas.openxmlformats.org/officeDocument/2006/relationships/image" Target="../media/image6.png" /><Relationship Id="rId5" Type="http://schemas.openxmlformats.org/officeDocument/2006/relationships/tags" Target="../tags/tag402.xml" /><Relationship Id="rId6" Type="http://schemas.openxmlformats.org/officeDocument/2006/relationships/image" Target="../media/image4.png" /><Relationship Id="rId7" Type="http://schemas.openxmlformats.org/officeDocument/2006/relationships/tags" Target="../tags/tag403.xml" /><Relationship Id="rId8" Type="http://schemas.openxmlformats.org/officeDocument/2006/relationships/tags" Target="../tags/tag404.xml" /><Relationship Id="rId9" Type="http://schemas.openxmlformats.org/officeDocument/2006/relationships/tags" Target="../tags/tag40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2.xml" /><Relationship Id="rId10" Type="http://schemas.openxmlformats.org/officeDocument/2006/relationships/tags" Target="../tags/tag418.xml" /><Relationship Id="rId11" Type="http://schemas.openxmlformats.org/officeDocument/2006/relationships/tags" Target="../tags/tag419.xml" /><Relationship Id="rId12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tags" Target="../tags/tag413.xml" /><Relationship Id="rId4" Type="http://schemas.openxmlformats.org/officeDocument/2006/relationships/image" Target="../media/image6.png" /><Relationship Id="rId5" Type="http://schemas.openxmlformats.org/officeDocument/2006/relationships/tags" Target="../tags/tag414.xml" /><Relationship Id="rId6" Type="http://schemas.openxmlformats.org/officeDocument/2006/relationships/image" Target="../media/image4.png" /><Relationship Id="rId7" Type="http://schemas.openxmlformats.org/officeDocument/2006/relationships/tags" Target="../tags/tag415.xml" /><Relationship Id="rId8" Type="http://schemas.openxmlformats.org/officeDocument/2006/relationships/tags" Target="../tags/tag416.xml" /><Relationship Id="rId9" Type="http://schemas.openxmlformats.org/officeDocument/2006/relationships/tags" Target="../tags/tag417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0.xml" /><Relationship Id="rId2" Type="http://schemas.openxmlformats.org/officeDocument/2006/relationships/tags" Target="../tags/tag421.xml" /><Relationship Id="rId3" Type="http://schemas.openxmlformats.org/officeDocument/2006/relationships/tags" Target="../tags/tag422.xml" /><Relationship Id="rId4" Type="http://schemas.openxmlformats.org/officeDocument/2006/relationships/slideMaster" Target="../slideMasters/slideMaster4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3.xml" /><Relationship Id="rId10" Type="http://schemas.openxmlformats.org/officeDocument/2006/relationships/tags" Target="../tags/tag429.xml" /><Relationship Id="rId11" Type="http://schemas.openxmlformats.org/officeDocument/2006/relationships/tags" Target="../tags/tag430.xml" /><Relationship Id="rId12" Type="http://schemas.openxmlformats.org/officeDocument/2006/relationships/tags" Target="../tags/tag431.xml" /><Relationship Id="rId13" Type="http://schemas.openxmlformats.org/officeDocument/2006/relationships/tags" Target="../tags/tag432.xml" /><Relationship Id="rId14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tags" Target="../tags/tag424.xml" /><Relationship Id="rId4" Type="http://schemas.openxmlformats.org/officeDocument/2006/relationships/image" Target="../media/image6.png" /><Relationship Id="rId5" Type="http://schemas.openxmlformats.org/officeDocument/2006/relationships/tags" Target="../tags/tag425.xml" /><Relationship Id="rId6" Type="http://schemas.openxmlformats.org/officeDocument/2006/relationships/image" Target="../media/image4.png" /><Relationship Id="rId7" Type="http://schemas.openxmlformats.org/officeDocument/2006/relationships/tags" Target="../tags/tag426.xml" /><Relationship Id="rId8" Type="http://schemas.openxmlformats.org/officeDocument/2006/relationships/tags" Target="../tags/tag427.xml" /><Relationship Id="rId9" Type="http://schemas.openxmlformats.org/officeDocument/2006/relationships/tags" Target="../tags/tag428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3.xml" /><Relationship Id="rId10" Type="http://schemas.openxmlformats.org/officeDocument/2006/relationships/tags" Target="../tags/tag439.xml" /><Relationship Id="rId11" Type="http://schemas.openxmlformats.org/officeDocument/2006/relationships/tags" Target="../tags/tag440.xml" /><Relationship Id="rId12" Type="http://schemas.openxmlformats.org/officeDocument/2006/relationships/tags" Target="../tags/tag441.xml" /><Relationship Id="rId13" Type="http://schemas.openxmlformats.org/officeDocument/2006/relationships/tags" Target="../tags/tag442.xml" /><Relationship Id="rId14" Type="http://schemas.openxmlformats.org/officeDocument/2006/relationships/slideMaster" Target="../slideMasters/slideMaster4.xml" /><Relationship Id="rId2" Type="http://schemas.openxmlformats.org/officeDocument/2006/relationships/tags" Target="../tags/tag434.xml" /><Relationship Id="rId3" Type="http://schemas.openxmlformats.org/officeDocument/2006/relationships/image" Target="../media/image9.png" /><Relationship Id="rId4" Type="http://schemas.openxmlformats.org/officeDocument/2006/relationships/tags" Target="../tags/tag435.xml" /><Relationship Id="rId5" Type="http://schemas.openxmlformats.org/officeDocument/2006/relationships/image" Target="../media/image6.png" /><Relationship Id="rId6" Type="http://schemas.openxmlformats.org/officeDocument/2006/relationships/tags" Target="../tags/tag436.xml" /><Relationship Id="rId7" Type="http://schemas.openxmlformats.org/officeDocument/2006/relationships/image" Target="../media/image4.png" /><Relationship Id="rId8" Type="http://schemas.openxmlformats.org/officeDocument/2006/relationships/tags" Target="../tags/tag437.xml" /><Relationship Id="rId9" Type="http://schemas.openxmlformats.org/officeDocument/2006/relationships/tags" Target="../tags/tag438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3.xml" /><Relationship Id="rId10" Type="http://schemas.openxmlformats.org/officeDocument/2006/relationships/tags" Target="../tags/tag449.xml" /><Relationship Id="rId11" Type="http://schemas.openxmlformats.org/officeDocument/2006/relationships/tags" Target="../tags/tag450.xml" /><Relationship Id="rId12" Type="http://schemas.openxmlformats.org/officeDocument/2006/relationships/tags" Target="../tags/tag451.xml" /><Relationship Id="rId13" Type="http://schemas.openxmlformats.org/officeDocument/2006/relationships/slideMaster" Target="../slideMasters/slideMaster4.xml" /><Relationship Id="rId2" Type="http://schemas.openxmlformats.org/officeDocument/2006/relationships/tags" Target="../tags/tag444.xml" /><Relationship Id="rId3" Type="http://schemas.openxmlformats.org/officeDocument/2006/relationships/image" Target="../media/image9.png" /><Relationship Id="rId4" Type="http://schemas.openxmlformats.org/officeDocument/2006/relationships/tags" Target="../tags/tag445.xml" /><Relationship Id="rId5" Type="http://schemas.openxmlformats.org/officeDocument/2006/relationships/image" Target="../media/image6.png" /><Relationship Id="rId6" Type="http://schemas.openxmlformats.org/officeDocument/2006/relationships/tags" Target="../tags/tag446.xml" /><Relationship Id="rId7" Type="http://schemas.openxmlformats.org/officeDocument/2006/relationships/image" Target="../media/image4.png" /><Relationship Id="rId8" Type="http://schemas.openxmlformats.org/officeDocument/2006/relationships/tags" Target="../tags/tag447.xml" /><Relationship Id="rId9" Type="http://schemas.openxmlformats.org/officeDocument/2006/relationships/tags" Target="../tags/tag448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458.xml" /><Relationship Id="rId12" Type="http://schemas.openxmlformats.org/officeDocument/2006/relationships/tags" Target="../tags/tag459.xml" /><Relationship Id="rId13" Type="http://schemas.openxmlformats.org/officeDocument/2006/relationships/tags" Target="../tags/tag460.xml" /><Relationship Id="rId14" Type="http://schemas.openxmlformats.org/officeDocument/2006/relationships/tags" Target="../tags/tag461.xml" /><Relationship Id="rId15" Type="http://schemas.openxmlformats.org/officeDocument/2006/relationships/tags" Target="../tags/tag462.xml" /><Relationship Id="rId16" Type="http://schemas.openxmlformats.org/officeDocument/2006/relationships/tags" Target="../tags/tag463.xml" /><Relationship Id="rId17" Type="http://schemas.openxmlformats.org/officeDocument/2006/relationships/tags" Target="../tags/tag464.xml" /><Relationship Id="rId18" Type="http://schemas.openxmlformats.org/officeDocument/2006/relationships/slideMaster" Target="../slideMasters/slideMaster4.xml" /><Relationship Id="rId2" Type="http://schemas.openxmlformats.org/officeDocument/2006/relationships/tags" Target="../tags/tag452.xml" /><Relationship Id="rId3" Type="http://schemas.openxmlformats.org/officeDocument/2006/relationships/image" Target="../media/image4.png" /><Relationship Id="rId4" Type="http://schemas.openxmlformats.org/officeDocument/2006/relationships/tags" Target="../tags/tag453.xml" /><Relationship Id="rId5" Type="http://schemas.openxmlformats.org/officeDocument/2006/relationships/tags" Target="../tags/tag454.xml" /><Relationship Id="rId6" Type="http://schemas.openxmlformats.org/officeDocument/2006/relationships/tags" Target="../tags/tag455.xml" /><Relationship Id="rId7" Type="http://schemas.openxmlformats.org/officeDocument/2006/relationships/tags" Target="../tags/tag456.xml" /><Relationship Id="rId8" Type="http://schemas.openxmlformats.org/officeDocument/2006/relationships/image" Target="../media/image7.png" /><Relationship Id="rId9" Type="http://schemas.openxmlformats.org/officeDocument/2006/relationships/tags" Target="../tags/tag457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465.xml" /><Relationship Id="rId3" Type="http://schemas.openxmlformats.org/officeDocument/2006/relationships/image" Target="../media/image6.png" /><Relationship Id="rId4" Type="http://schemas.openxmlformats.org/officeDocument/2006/relationships/tags" Target="../tags/tag466.xml" /><Relationship Id="rId5" Type="http://schemas.openxmlformats.org/officeDocument/2006/relationships/tags" Target="../tags/tag467.xml" /><Relationship Id="rId6" Type="http://schemas.openxmlformats.org/officeDocument/2006/relationships/tags" Target="../tags/tag468.xml" /><Relationship Id="rId7" Type="http://schemas.openxmlformats.org/officeDocument/2006/relationships/tags" Target="../tags/tag469.xml" /><Relationship Id="rId8" Type="http://schemas.openxmlformats.org/officeDocument/2006/relationships/tags" Target="../tags/tag470.xml" /><Relationship Id="rId9" Type="http://schemas.openxmlformats.org/officeDocument/2006/relationships/slideMaster" Target="../slideMasters/slideMaster4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1.xml" /><Relationship Id="rId10" Type="http://schemas.openxmlformats.org/officeDocument/2006/relationships/tags" Target="../tags/tag477.xml" /><Relationship Id="rId11" Type="http://schemas.openxmlformats.org/officeDocument/2006/relationships/tags" Target="../tags/tag478.xml" /><Relationship Id="rId12" Type="http://schemas.openxmlformats.org/officeDocument/2006/relationships/tags" Target="../tags/tag479.xml" /><Relationship Id="rId13" Type="http://schemas.openxmlformats.org/officeDocument/2006/relationships/slideMaster" Target="../slideMasters/slideMaster4.xml" /><Relationship Id="rId2" Type="http://schemas.openxmlformats.org/officeDocument/2006/relationships/image" Target="../media/image9.png" /><Relationship Id="rId3" Type="http://schemas.openxmlformats.org/officeDocument/2006/relationships/tags" Target="../tags/tag472.xml" /><Relationship Id="rId4" Type="http://schemas.openxmlformats.org/officeDocument/2006/relationships/image" Target="../media/image6.png" /><Relationship Id="rId5" Type="http://schemas.openxmlformats.org/officeDocument/2006/relationships/tags" Target="../tags/tag473.xml" /><Relationship Id="rId6" Type="http://schemas.openxmlformats.org/officeDocument/2006/relationships/image" Target="../media/image4.png" /><Relationship Id="rId7" Type="http://schemas.openxmlformats.org/officeDocument/2006/relationships/tags" Target="../tags/tag474.xml" /><Relationship Id="rId8" Type="http://schemas.openxmlformats.org/officeDocument/2006/relationships/tags" Target="../tags/tag475.xml" /><Relationship Id="rId9" Type="http://schemas.openxmlformats.org/officeDocument/2006/relationships/tags" Target="../tags/tag476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0.xml" /><Relationship Id="rId10" Type="http://schemas.openxmlformats.org/officeDocument/2006/relationships/tags" Target="../tags/tag487.xml" /><Relationship Id="rId11" Type="http://schemas.openxmlformats.org/officeDocument/2006/relationships/tags" Target="../tags/tag488.xml" /><Relationship Id="rId12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tags" Target="../tags/tag481.xml" /><Relationship Id="rId4" Type="http://schemas.openxmlformats.org/officeDocument/2006/relationships/image" Target="../media/image6.png" /><Relationship Id="rId5" Type="http://schemas.openxmlformats.org/officeDocument/2006/relationships/tags" Target="../tags/tag482.xml" /><Relationship Id="rId6" Type="http://schemas.openxmlformats.org/officeDocument/2006/relationships/tags" Target="../tags/tag483.xml" /><Relationship Id="rId7" Type="http://schemas.openxmlformats.org/officeDocument/2006/relationships/tags" Target="../tags/tag484.xml" /><Relationship Id="rId8" Type="http://schemas.openxmlformats.org/officeDocument/2006/relationships/tags" Target="../tags/tag485.xml" /><Relationship Id="rId9" Type="http://schemas.openxmlformats.org/officeDocument/2006/relationships/tags" Target="../tags/tag486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9.xml" /><Relationship Id="rId10" Type="http://schemas.openxmlformats.org/officeDocument/2006/relationships/tags" Target="../tags/tag495.xml" /><Relationship Id="rId11" Type="http://schemas.openxmlformats.org/officeDocument/2006/relationships/tags" Target="../tags/tag496.xml" /><Relationship Id="rId12" Type="http://schemas.openxmlformats.org/officeDocument/2006/relationships/tags" Target="../tags/tag497.xml" /><Relationship Id="rId13" Type="http://schemas.openxmlformats.org/officeDocument/2006/relationships/tags" Target="../tags/tag498.xml" /><Relationship Id="rId14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tags" Target="../tags/tag490.xml" /><Relationship Id="rId4" Type="http://schemas.openxmlformats.org/officeDocument/2006/relationships/image" Target="../media/image6.png" /><Relationship Id="rId5" Type="http://schemas.openxmlformats.org/officeDocument/2006/relationships/tags" Target="../tags/tag491.xml" /><Relationship Id="rId6" Type="http://schemas.openxmlformats.org/officeDocument/2006/relationships/image" Target="../media/image4.png" /><Relationship Id="rId7" Type="http://schemas.openxmlformats.org/officeDocument/2006/relationships/tags" Target="../tags/tag492.xml" /><Relationship Id="rId8" Type="http://schemas.openxmlformats.org/officeDocument/2006/relationships/tags" Target="../tags/tag493.xml" /><Relationship Id="rId9" Type="http://schemas.openxmlformats.org/officeDocument/2006/relationships/tags" Target="../tags/tag494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9.xml" /><Relationship Id="rId10" Type="http://schemas.openxmlformats.org/officeDocument/2006/relationships/tags" Target="../tags/tag505.xml" /><Relationship Id="rId11" Type="http://schemas.openxmlformats.org/officeDocument/2006/relationships/tags" Target="../tags/tag506.xml" /><Relationship Id="rId12" Type="http://schemas.openxmlformats.org/officeDocument/2006/relationships/tags" Target="../tags/tag507.xml" /><Relationship Id="rId13" Type="http://schemas.openxmlformats.org/officeDocument/2006/relationships/tags" Target="../tags/tag508.xml" /><Relationship Id="rId14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tags" Target="../tags/tag500.xml" /><Relationship Id="rId4" Type="http://schemas.openxmlformats.org/officeDocument/2006/relationships/image" Target="../media/image6.png" /><Relationship Id="rId5" Type="http://schemas.openxmlformats.org/officeDocument/2006/relationships/tags" Target="../tags/tag501.xml" /><Relationship Id="rId6" Type="http://schemas.openxmlformats.org/officeDocument/2006/relationships/image" Target="../media/image4.png" /><Relationship Id="rId7" Type="http://schemas.openxmlformats.org/officeDocument/2006/relationships/tags" Target="../tags/tag502.xml" /><Relationship Id="rId8" Type="http://schemas.openxmlformats.org/officeDocument/2006/relationships/tags" Target="../tags/tag503.xml" /><Relationship Id="rId9" Type="http://schemas.openxmlformats.org/officeDocument/2006/relationships/tags" Target="../tags/tag504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9.xml" /><Relationship Id="rId10" Type="http://schemas.openxmlformats.org/officeDocument/2006/relationships/tags" Target="../tags/tag515.xml" /><Relationship Id="rId11" Type="http://schemas.openxmlformats.org/officeDocument/2006/relationships/tags" Target="../tags/tag516.xml" /><Relationship Id="rId12" Type="http://schemas.openxmlformats.org/officeDocument/2006/relationships/tags" Target="../tags/tag517.xml" /><Relationship Id="rId13" Type="http://schemas.openxmlformats.org/officeDocument/2006/relationships/tags" Target="../tags/tag518.xml" /><Relationship Id="rId14" Type="http://schemas.openxmlformats.org/officeDocument/2006/relationships/tags" Target="../tags/tag519.xml" /><Relationship Id="rId15" Type="http://schemas.openxmlformats.org/officeDocument/2006/relationships/tags" Target="../tags/tag520.xml" /><Relationship Id="rId16" Type="http://schemas.openxmlformats.org/officeDocument/2006/relationships/slideMaster" Target="../slideMasters/slideMaster4.xml" /><Relationship Id="rId2" Type="http://schemas.openxmlformats.org/officeDocument/2006/relationships/image" Target="../media/image5.png" /><Relationship Id="rId3" Type="http://schemas.openxmlformats.org/officeDocument/2006/relationships/tags" Target="../tags/tag510.xml" /><Relationship Id="rId4" Type="http://schemas.openxmlformats.org/officeDocument/2006/relationships/image" Target="../media/image6.png" /><Relationship Id="rId5" Type="http://schemas.openxmlformats.org/officeDocument/2006/relationships/tags" Target="../tags/tag511.xml" /><Relationship Id="rId6" Type="http://schemas.openxmlformats.org/officeDocument/2006/relationships/image" Target="../media/image4.png" /><Relationship Id="rId7" Type="http://schemas.openxmlformats.org/officeDocument/2006/relationships/tags" Target="../tags/tag512.xml" /><Relationship Id="rId8" Type="http://schemas.openxmlformats.org/officeDocument/2006/relationships/tags" Target="../tags/tag513.xml" /><Relationship Id="rId9" Type="http://schemas.openxmlformats.org/officeDocument/2006/relationships/tags" Target="../tags/tag514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1.xml" /><Relationship Id="rId10" Type="http://schemas.openxmlformats.org/officeDocument/2006/relationships/tags" Target="../tags/tag528.xml" /><Relationship Id="rId11" Type="http://schemas.openxmlformats.org/officeDocument/2006/relationships/slideMaster" Target="../slideMasters/slideMaster4.xml" /><Relationship Id="rId2" Type="http://schemas.openxmlformats.org/officeDocument/2006/relationships/image" Target="../media/image10.png" /><Relationship Id="rId3" Type="http://schemas.openxmlformats.org/officeDocument/2006/relationships/tags" Target="../tags/tag522.xml" /><Relationship Id="rId4" Type="http://schemas.openxmlformats.org/officeDocument/2006/relationships/image" Target="../media/image11.png" /><Relationship Id="rId5" Type="http://schemas.openxmlformats.org/officeDocument/2006/relationships/tags" Target="../tags/tag523.xml" /><Relationship Id="rId6" Type="http://schemas.openxmlformats.org/officeDocument/2006/relationships/tags" Target="../tags/tag524.xml" /><Relationship Id="rId7" Type="http://schemas.openxmlformats.org/officeDocument/2006/relationships/tags" Target="../tags/tag525.xml" /><Relationship Id="rId8" Type="http://schemas.openxmlformats.org/officeDocument/2006/relationships/tags" Target="../tags/tag526.xml" /><Relationship Id="rId9" Type="http://schemas.openxmlformats.org/officeDocument/2006/relationships/tags" Target="../tags/tag527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541.xml" /><Relationship Id="rId12" Type="http://schemas.openxmlformats.org/officeDocument/2006/relationships/tags" Target="../tags/tag542.xml" /><Relationship Id="rId13" Type="http://schemas.openxmlformats.org/officeDocument/2006/relationships/tags" Target="../tags/tag543.xml" /><Relationship Id="rId14" Type="http://schemas.openxmlformats.org/officeDocument/2006/relationships/tags" Target="../tags/tag544.xml" /><Relationship Id="rId15" Type="http://schemas.openxmlformats.org/officeDocument/2006/relationships/tags" Target="../tags/tag545.xml" /><Relationship Id="rId16" Type="http://schemas.openxmlformats.org/officeDocument/2006/relationships/slideMaster" Target="../slideMasters/slideMaster5.xml" /><Relationship Id="rId2" Type="http://schemas.openxmlformats.org/officeDocument/2006/relationships/tags" Target="../tags/tag535.xml" /><Relationship Id="rId3" Type="http://schemas.openxmlformats.org/officeDocument/2006/relationships/tags" Target="../tags/tag536.xml" /><Relationship Id="rId4" Type="http://schemas.openxmlformats.org/officeDocument/2006/relationships/image" Target="../media/image2.png" /><Relationship Id="rId5" Type="http://schemas.openxmlformats.org/officeDocument/2006/relationships/tags" Target="../tags/tag537.xml" /><Relationship Id="rId6" Type="http://schemas.openxmlformats.org/officeDocument/2006/relationships/image" Target="../media/image3.png" /><Relationship Id="rId7" Type="http://schemas.openxmlformats.org/officeDocument/2006/relationships/tags" Target="../tags/tag538.xml" /><Relationship Id="rId8" Type="http://schemas.openxmlformats.org/officeDocument/2006/relationships/tags" Target="../tags/tag539.xml" /><Relationship Id="rId9" Type="http://schemas.openxmlformats.org/officeDocument/2006/relationships/tags" Target="../tags/tag540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6.xml" /><Relationship Id="rId10" Type="http://schemas.openxmlformats.org/officeDocument/2006/relationships/tags" Target="../tags/tag552.xml" /><Relationship Id="rId11" Type="http://schemas.openxmlformats.org/officeDocument/2006/relationships/tags" Target="../tags/tag553.xml" /><Relationship Id="rId12" Type="http://schemas.openxmlformats.org/officeDocument/2006/relationships/tags" Target="../tags/tag554.xml" /><Relationship Id="rId13" Type="http://schemas.openxmlformats.org/officeDocument/2006/relationships/slideMaster" Target="../slideMasters/slideMaster5.xml" /><Relationship Id="rId2" Type="http://schemas.openxmlformats.org/officeDocument/2006/relationships/image" Target="../media/image5.png" /><Relationship Id="rId3" Type="http://schemas.openxmlformats.org/officeDocument/2006/relationships/tags" Target="../tags/tag547.xml" /><Relationship Id="rId4" Type="http://schemas.openxmlformats.org/officeDocument/2006/relationships/image" Target="../media/image6.png" /><Relationship Id="rId5" Type="http://schemas.openxmlformats.org/officeDocument/2006/relationships/tags" Target="../tags/tag548.xml" /><Relationship Id="rId6" Type="http://schemas.openxmlformats.org/officeDocument/2006/relationships/image" Target="../media/image4.png" /><Relationship Id="rId7" Type="http://schemas.openxmlformats.org/officeDocument/2006/relationships/tags" Target="../tags/tag549.xml" /><Relationship Id="rId8" Type="http://schemas.openxmlformats.org/officeDocument/2006/relationships/tags" Target="../tags/tag550.xml" /><Relationship Id="rId9" Type="http://schemas.openxmlformats.org/officeDocument/2006/relationships/tags" Target="../tags/tag551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562.xml" /><Relationship Id="rId11" Type="http://schemas.openxmlformats.org/officeDocument/2006/relationships/tags" Target="../tags/tag563.xml" /><Relationship Id="rId12" Type="http://schemas.openxmlformats.org/officeDocument/2006/relationships/image" Target="../media/image7.png" /><Relationship Id="rId13" Type="http://schemas.openxmlformats.org/officeDocument/2006/relationships/tags" Target="../tags/tag564.xml" /><Relationship Id="rId14" Type="http://schemas.openxmlformats.org/officeDocument/2006/relationships/image" Target="../media/image8.png" /><Relationship Id="rId15" Type="http://schemas.openxmlformats.org/officeDocument/2006/relationships/tags" Target="../tags/tag565.xml" /><Relationship Id="rId16" Type="http://schemas.openxmlformats.org/officeDocument/2006/relationships/tags" Target="../tags/tag566.xml" /><Relationship Id="rId17" Type="http://schemas.openxmlformats.org/officeDocument/2006/relationships/tags" Target="../tags/tag567.xml" /><Relationship Id="rId18" Type="http://schemas.openxmlformats.org/officeDocument/2006/relationships/slideMaster" Target="../slideMasters/slideMaster5.xml" /><Relationship Id="rId2" Type="http://schemas.openxmlformats.org/officeDocument/2006/relationships/tags" Target="../tags/tag555.xml" /><Relationship Id="rId3" Type="http://schemas.openxmlformats.org/officeDocument/2006/relationships/image" Target="../media/image4.png" /><Relationship Id="rId4" Type="http://schemas.openxmlformats.org/officeDocument/2006/relationships/tags" Target="../tags/tag556.xml" /><Relationship Id="rId5" Type="http://schemas.openxmlformats.org/officeDocument/2006/relationships/tags" Target="../tags/tag557.xml" /><Relationship Id="rId6" Type="http://schemas.openxmlformats.org/officeDocument/2006/relationships/tags" Target="../tags/tag558.xml" /><Relationship Id="rId7" Type="http://schemas.openxmlformats.org/officeDocument/2006/relationships/tags" Target="../tags/tag559.xml" /><Relationship Id="rId8" Type="http://schemas.openxmlformats.org/officeDocument/2006/relationships/tags" Target="../tags/tag560.xml" /><Relationship Id="rId9" Type="http://schemas.openxmlformats.org/officeDocument/2006/relationships/tags" Target="../tags/tag561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8.xml" /><Relationship Id="rId10" Type="http://schemas.openxmlformats.org/officeDocument/2006/relationships/tags" Target="../tags/tag574.xml" /><Relationship Id="rId11" Type="http://schemas.openxmlformats.org/officeDocument/2006/relationships/tags" Target="../tags/tag575.xml" /><Relationship Id="rId12" Type="http://schemas.openxmlformats.org/officeDocument/2006/relationships/tags" Target="../tags/tag576.xml" /><Relationship Id="rId13" Type="http://schemas.openxmlformats.org/officeDocument/2006/relationships/tags" Target="../tags/tag577.xml" /><Relationship Id="rId14" Type="http://schemas.openxmlformats.org/officeDocument/2006/relationships/slideMaster" Target="../slideMasters/slideMaster5.xml" /><Relationship Id="rId2" Type="http://schemas.openxmlformats.org/officeDocument/2006/relationships/image" Target="../media/image5.png" /><Relationship Id="rId3" Type="http://schemas.openxmlformats.org/officeDocument/2006/relationships/tags" Target="../tags/tag569.xml" /><Relationship Id="rId4" Type="http://schemas.openxmlformats.org/officeDocument/2006/relationships/image" Target="../media/image6.png" /><Relationship Id="rId5" Type="http://schemas.openxmlformats.org/officeDocument/2006/relationships/tags" Target="../tags/tag570.xml" /><Relationship Id="rId6" Type="http://schemas.openxmlformats.org/officeDocument/2006/relationships/image" Target="../media/image4.png" /><Relationship Id="rId7" Type="http://schemas.openxmlformats.org/officeDocument/2006/relationships/tags" Target="../tags/tag571.xml" /><Relationship Id="rId8" Type="http://schemas.openxmlformats.org/officeDocument/2006/relationships/tags" Target="../tags/tag572.xml" /><Relationship Id="rId9" Type="http://schemas.openxmlformats.org/officeDocument/2006/relationships/tags" Target="../tags/tag573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8.xml" /><Relationship Id="rId10" Type="http://schemas.openxmlformats.org/officeDocument/2006/relationships/tags" Target="../tags/tag584.xml" /><Relationship Id="rId11" Type="http://schemas.openxmlformats.org/officeDocument/2006/relationships/tags" Target="../tags/tag585.xml" /><Relationship Id="rId12" Type="http://schemas.openxmlformats.org/officeDocument/2006/relationships/tags" Target="../tags/tag586.xml" /><Relationship Id="rId13" Type="http://schemas.openxmlformats.org/officeDocument/2006/relationships/tags" Target="../tags/tag587.xml" /><Relationship Id="rId14" Type="http://schemas.openxmlformats.org/officeDocument/2006/relationships/tags" Target="../tags/tag588.xml" /><Relationship Id="rId15" Type="http://schemas.openxmlformats.org/officeDocument/2006/relationships/tags" Target="../tags/tag589.xml" /><Relationship Id="rId16" Type="http://schemas.openxmlformats.org/officeDocument/2006/relationships/slideMaster" Target="../slideMasters/slideMaster5.xml" /><Relationship Id="rId2" Type="http://schemas.openxmlformats.org/officeDocument/2006/relationships/image" Target="../media/image5.png" /><Relationship Id="rId3" Type="http://schemas.openxmlformats.org/officeDocument/2006/relationships/tags" Target="../tags/tag579.xml" /><Relationship Id="rId4" Type="http://schemas.openxmlformats.org/officeDocument/2006/relationships/image" Target="../media/image6.png" /><Relationship Id="rId5" Type="http://schemas.openxmlformats.org/officeDocument/2006/relationships/tags" Target="../tags/tag580.xml" /><Relationship Id="rId6" Type="http://schemas.openxmlformats.org/officeDocument/2006/relationships/image" Target="../media/image4.png" /><Relationship Id="rId7" Type="http://schemas.openxmlformats.org/officeDocument/2006/relationships/tags" Target="../tags/tag581.xml" /><Relationship Id="rId8" Type="http://schemas.openxmlformats.org/officeDocument/2006/relationships/tags" Target="../tags/tag582.xml" /><Relationship Id="rId9" Type="http://schemas.openxmlformats.org/officeDocument/2006/relationships/tags" Target="../tags/tag583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0.xml" /><Relationship Id="rId10" Type="http://schemas.openxmlformats.org/officeDocument/2006/relationships/tags" Target="../tags/tag596.xml" /><Relationship Id="rId11" Type="http://schemas.openxmlformats.org/officeDocument/2006/relationships/tags" Target="../tags/tag597.xml" /><Relationship Id="rId12" Type="http://schemas.openxmlformats.org/officeDocument/2006/relationships/slideMaster" Target="../slideMasters/slideMaster5.xml" /><Relationship Id="rId2" Type="http://schemas.openxmlformats.org/officeDocument/2006/relationships/image" Target="../media/image5.png" /><Relationship Id="rId3" Type="http://schemas.openxmlformats.org/officeDocument/2006/relationships/tags" Target="../tags/tag591.xml" /><Relationship Id="rId4" Type="http://schemas.openxmlformats.org/officeDocument/2006/relationships/image" Target="../media/image6.png" /><Relationship Id="rId5" Type="http://schemas.openxmlformats.org/officeDocument/2006/relationships/tags" Target="../tags/tag592.xml" /><Relationship Id="rId6" Type="http://schemas.openxmlformats.org/officeDocument/2006/relationships/image" Target="../media/image4.png" /><Relationship Id="rId7" Type="http://schemas.openxmlformats.org/officeDocument/2006/relationships/tags" Target="../tags/tag593.xml" /><Relationship Id="rId8" Type="http://schemas.openxmlformats.org/officeDocument/2006/relationships/tags" Target="../tags/tag594.xml" /><Relationship Id="rId9" Type="http://schemas.openxmlformats.org/officeDocument/2006/relationships/tags" Target="../tags/tag595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8.xml" /><Relationship Id="rId2" Type="http://schemas.openxmlformats.org/officeDocument/2006/relationships/tags" Target="../tags/tag599.xml" /><Relationship Id="rId3" Type="http://schemas.openxmlformats.org/officeDocument/2006/relationships/tags" Target="../tags/tag600.xml" /><Relationship Id="rId4" Type="http://schemas.openxmlformats.org/officeDocument/2006/relationships/slideMaster" Target="../slideMasters/slideMaster5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1.xml" /><Relationship Id="rId10" Type="http://schemas.openxmlformats.org/officeDocument/2006/relationships/tags" Target="../tags/tag607.xml" /><Relationship Id="rId11" Type="http://schemas.openxmlformats.org/officeDocument/2006/relationships/tags" Target="../tags/tag608.xml" /><Relationship Id="rId12" Type="http://schemas.openxmlformats.org/officeDocument/2006/relationships/tags" Target="../tags/tag609.xml" /><Relationship Id="rId13" Type="http://schemas.openxmlformats.org/officeDocument/2006/relationships/tags" Target="../tags/tag610.xml" /><Relationship Id="rId14" Type="http://schemas.openxmlformats.org/officeDocument/2006/relationships/slideMaster" Target="../slideMasters/slideMaster5.xml" /><Relationship Id="rId2" Type="http://schemas.openxmlformats.org/officeDocument/2006/relationships/image" Target="../media/image5.png" /><Relationship Id="rId3" Type="http://schemas.openxmlformats.org/officeDocument/2006/relationships/tags" Target="../tags/tag602.xml" /><Relationship Id="rId4" Type="http://schemas.openxmlformats.org/officeDocument/2006/relationships/image" Target="../media/image6.png" /><Relationship Id="rId5" Type="http://schemas.openxmlformats.org/officeDocument/2006/relationships/tags" Target="../tags/tag603.xml" /><Relationship Id="rId6" Type="http://schemas.openxmlformats.org/officeDocument/2006/relationships/image" Target="../media/image4.png" /><Relationship Id="rId7" Type="http://schemas.openxmlformats.org/officeDocument/2006/relationships/tags" Target="../tags/tag604.xml" /><Relationship Id="rId8" Type="http://schemas.openxmlformats.org/officeDocument/2006/relationships/tags" Target="../tags/tag605.xml" /><Relationship Id="rId9" Type="http://schemas.openxmlformats.org/officeDocument/2006/relationships/tags" Target="../tags/tag606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1.xml" /><Relationship Id="rId10" Type="http://schemas.openxmlformats.org/officeDocument/2006/relationships/tags" Target="../tags/tag617.xml" /><Relationship Id="rId11" Type="http://schemas.openxmlformats.org/officeDocument/2006/relationships/tags" Target="../tags/tag618.xml" /><Relationship Id="rId12" Type="http://schemas.openxmlformats.org/officeDocument/2006/relationships/tags" Target="../tags/tag619.xml" /><Relationship Id="rId13" Type="http://schemas.openxmlformats.org/officeDocument/2006/relationships/tags" Target="../tags/tag620.xml" /><Relationship Id="rId14" Type="http://schemas.openxmlformats.org/officeDocument/2006/relationships/slideMaster" Target="../slideMasters/slideMaster5.xml" /><Relationship Id="rId2" Type="http://schemas.openxmlformats.org/officeDocument/2006/relationships/tags" Target="../tags/tag612.xml" /><Relationship Id="rId3" Type="http://schemas.openxmlformats.org/officeDocument/2006/relationships/image" Target="../media/image9.png" /><Relationship Id="rId4" Type="http://schemas.openxmlformats.org/officeDocument/2006/relationships/tags" Target="../tags/tag613.xml" /><Relationship Id="rId5" Type="http://schemas.openxmlformats.org/officeDocument/2006/relationships/image" Target="../media/image6.png" /><Relationship Id="rId6" Type="http://schemas.openxmlformats.org/officeDocument/2006/relationships/tags" Target="../tags/tag614.xml" /><Relationship Id="rId7" Type="http://schemas.openxmlformats.org/officeDocument/2006/relationships/image" Target="../media/image4.png" /><Relationship Id="rId8" Type="http://schemas.openxmlformats.org/officeDocument/2006/relationships/tags" Target="../tags/tag615.xml" /><Relationship Id="rId9" Type="http://schemas.openxmlformats.org/officeDocument/2006/relationships/tags" Target="../tags/tag616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1.xml" /><Relationship Id="rId10" Type="http://schemas.openxmlformats.org/officeDocument/2006/relationships/tags" Target="../tags/tag627.xml" /><Relationship Id="rId11" Type="http://schemas.openxmlformats.org/officeDocument/2006/relationships/tags" Target="../tags/tag628.xml" /><Relationship Id="rId12" Type="http://schemas.openxmlformats.org/officeDocument/2006/relationships/tags" Target="../tags/tag629.xml" /><Relationship Id="rId13" Type="http://schemas.openxmlformats.org/officeDocument/2006/relationships/slideMaster" Target="../slideMasters/slideMaster5.xml" /><Relationship Id="rId2" Type="http://schemas.openxmlformats.org/officeDocument/2006/relationships/tags" Target="../tags/tag622.xml" /><Relationship Id="rId3" Type="http://schemas.openxmlformats.org/officeDocument/2006/relationships/image" Target="../media/image9.png" /><Relationship Id="rId4" Type="http://schemas.openxmlformats.org/officeDocument/2006/relationships/tags" Target="../tags/tag623.xml" /><Relationship Id="rId5" Type="http://schemas.openxmlformats.org/officeDocument/2006/relationships/image" Target="../media/image6.png" /><Relationship Id="rId6" Type="http://schemas.openxmlformats.org/officeDocument/2006/relationships/tags" Target="../tags/tag624.xml" /><Relationship Id="rId7" Type="http://schemas.openxmlformats.org/officeDocument/2006/relationships/image" Target="../media/image4.png" /><Relationship Id="rId8" Type="http://schemas.openxmlformats.org/officeDocument/2006/relationships/tags" Target="../tags/tag625.xml" /><Relationship Id="rId9" Type="http://schemas.openxmlformats.org/officeDocument/2006/relationships/tags" Target="../tags/tag626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636.xml" /><Relationship Id="rId12" Type="http://schemas.openxmlformats.org/officeDocument/2006/relationships/tags" Target="../tags/tag637.xml" /><Relationship Id="rId13" Type="http://schemas.openxmlformats.org/officeDocument/2006/relationships/tags" Target="../tags/tag638.xml" /><Relationship Id="rId14" Type="http://schemas.openxmlformats.org/officeDocument/2006/relationships/tags" Target="../tags/tag639.xml" /><Relationship Id="rId15" Type="http://schemas.openxmlformats.org/officeDocument/2006/relationships/tags" Target="../tags/tag640.xml" /><Relationship Id="rId16" Type="http://schemas.openxmlformats.org/officeDocument/2006/relationships/tags" Target="../tags/tag641.xml" /><Relationship Id="rId17" Type="http://schemas.openxmlformats.org/officeDocument/2006/relationships/tags" Target="../tags/tag642.xml" /><Relationship Id="rId18" Type="http://schemas.openxmlformats.org/officeDocument/2006/relationships/slideMaster" Target="../slideMasters/slideMaster5.xml" /><Relationship Id="rId2" Type="http://schemas.openxmlformats.org/officeDocument/2006/relationships/tags" Target="../tags/tag630.xml" /><Relationship Id="rId3" Type="http://schemas.openxmlformats.org/officeDocument/2006/relationships/image" Target="../media/image4.png" /><Relationship Id="rId4" Type="http://schemas.openxmlformats.org/officeDocument/2006/relationships/tags" Target="../tags/tag631.xml" /><Relationship Id="rId5" Type="http://schemas.openxmlformats.org/officeDocument/2006/relationships/tags" Target="../tags/tag632.xml" /><Relationship Id="rId6" Type="http://schemas.openxmlformats.org/officeDocument/2006/relationships/tags" Target="../tags/tag633.xml" /><Relationship Id="rId7" Type="http://schemas.openxmlformats.org/officeDocument/2006/relationships/tags" Target="../tags/tag634.xml" /><Relationship Id="rId8" Type="http://schemas.openxmlformats.org/officeDocument/2006/relationships/image" Target="../media/image7.png" /><Relationship Id="rId9" Type="http://schemas.openxmlformats.org/officeDocument/2006/relationships/tags" Target="../tags/tag635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643.xml" /><Relationship Id="rId3" Type="http://schemas.openxmlformats.org/officeDocument/2006/relationships/image" Target="../media/image6.png" /><Relationship Id="rId4" Type="http://schemas.openxmlformats.org/officeDocument/2006/relationships/tags" Target="../tags/tag644.xml" /><Relationship Id="rId5" Type="http://schemas.openxmlformats.org/officeDocument/2006/relationships/tags" Target="../tags/tag645.xml" /><Relationship Id="rId6" Type="http://schemas.openxmlformats.org/officeDocument/2006/relationships/tags" Target="../tags/tag646.xml" /><Relationship Id="rId7" Type="http://schemas.openxmlformats.org/officeDocument/2006/relationships/tags" Target="../tags/tag647.xml" /><Relationship Id="rId8" Type="http://schemas.openxmlformats.org/officeDocument/2006/relationships/tags" Target="../tags/tag648.xml" /><Relationship Id="rId9" Type="http://schemas.openxmlformats.org/officeDocument/2006/relationships/slideMaster" Target="../slideMasters/slideMaster5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9.xml" /><Relationship Id="rId10" Type="http://schemas.openxmlformats.org/officeDocument/2006/relationships/tags" Target="../tags/tag655.xml" /><Relationship Id="rId11" Type="http://schemas.openxmlformats.org/officeDocument/2006/relationships/tags" Target="../tags/tag656.xml" /><Relationship Id="rId12" Type="http://schemas.openxmlformats.org/officeDocument/2006/relationships/tags" Target="../tags/tag657.xml" /><Relationship Id="rId13" Type="http://schemas.openxmlformats.org/officeDocument/2006/relationships/slideMaster" Target="../slideMasters/slideMaster5.xml" /><Relationship Id="rId2" Type="http://schemas.openxmlformats.org/officeDocument/2006/relationships/image" Target="../media/image9.png" /><Relationship Id="rId3" Type="http://schemas.openxmlformats.org/officeDocument/2006/relationships/tags" Target="../tags/tag650.xml" /><Relationship Id="rId4" Type="http://schemas.openxmlformats.org/officeDocument/2006/relationships/image" Target="../media/image6.png" /><Relationship Id="rId5" Type="http://schemas.openxmlformats.org/officeDocument/2006/relationships/tags" Target="../tags/tag651.xml" /><Relationship Id="rId6" Type="http://schemas.openxmlformats.org/officeDocument/2006/relationships/image" Target="../media/image4.png" /><Relationship Id="rId7" Type="http://schemas.openxmlformats.org/officeDocument/2006/relationships/tags" Target="../tags/tag652.xml" /><Relationship Id="rId8" Type="http://schemas.openxmlformats.org/officeDocument/2006/relationships/tags" Target="../tags/tag653.xml" /><Relationship Id="rId9" Type="http://schemas.openxmlformats.org/officeDocument/2006/relationships/tags" Target="../tags/tag654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8.xml" /><Relationship Id="rId10" Type="http://schemas.openxmlformats.org/officeDocument/2006/relationships/tags" Target="../tags/tag665.xml" /><Relationship Id="rId11" Type="http://schemas.openxmlformats.org/officeDocument/2006/relationships/tags" Target="../tags/tag666.xml" /><Relationship Id="rId12" Type="http://schemas.openxmlformats.org/officeDocument/2006/relationships/slideMaster" Target="../slideMasters/slideMaster5.xml" /><Relationship Id="rId2" Type="http://schemas.openxmlformats.org/officeDocument/2006/relationships/image" Target="../media/image5.png" /><Relationship Id="rId3" Type="http://schemas.openxmlformats.org/officeDocument/2006/relationships/tags" Target="../tags/tag659.xml" /><Relationship Id="rId4" Type="http://schemas.openxmlformats.org/officeDocument/2006/relationships/image" Target="../media/image6.png" /><Relationship Id="rId5" Type="http://schemas.openxmlformats.org/officeDocument/2006/relationships/tags" Target="../tags/tag660.xml" /><Relationship Id="rId6" Type="http://schemas.openxmlformats.org/officeDocument/2006/relationships/tags" Target="../tags/tag661.xml" /><Relationship Id="rId7" Type="http://schemas.openxmlformats.org/officeDocument/2006/relationships/tags" Target="../tags/tag662.xml" /><Relationship Id="rId8" Type="http://schemas.openxmlformats.org/officeDocument/2006/relationships/tags" Target="../tags/tag663.xml" /><Relationship Id="rId9" Type="http://schemas.openxmlformats.org/officeDocument/2006/relationships/tags" Target="../tags/tag664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7.xml" /><Relationship Id="rId10" Type="http://schemas.openxmlformats.org/officeDocument/2006/relationships/tags" Target="../tags/tag673.xml" /><Relationship Id="rId11" Type="http://schemas.openxmlformats.org/officeDocument/2006/relationships/tags" Target="../tags/tag674.xml" /><Relationship Id="rId12" Type="http://schemas.openxmlformats.org/officeDocument/2006/relationships/tags" Target="../tags/tag675.xml" /><Relationship Id="rId13" Type="http://schemas.openxmlformats.org/officeDocument/2006/relationships/tags" Target="../tags/tag676.xml" /><Relationship Id="rId14" Type="http://schemas.openxmlformats.org/officeDocument/2006/relationships/slideMaster" Target="../slideMasters/slideMaster5.xml" /><Relationship Id="rId2" Type="http://schemas.openxmlformats.org/officeDocument/2006/relationships/image" Target="../media/image5.png" /><Relationship Id="rId3" Type="http://schemas.openxmlformats.org/officeDocument/2006/relationships/tags" Target="../tags/tag668.xml" /><Relationship Id="rId4" Type="http://schemas.openxmlformats.org/officeDocument/2006/relationships/image" Target="../media/image6.png" /><Relationship Id="rId5" Type="http://schemas.openxmlformats.org/officeDocument/2006/relationships/tags" Target="../tags/tag669.xml" /><Relationship Id="rId6" Type="http://schemas.openxmlformats.org/officeDocument/2006/relationships/image" Target="../media/image4.png" /><Relationship Id="rId7" Type="http://schemas.openxmlformats.org/officeDocument/2006/relationships/tags" Target="../tags/tag670.xml" /><Relationship Id="rId8" Type="http://schemas.openxmlformats.org/officeDocument/2006/relationships/tags" Target="../tags/tag671.xml" /><Relationship Id="rId9" Type="http://schemas.openxmlformats.org/officeDocument/2006/relationships/tags" Target="../tags/tag672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7.xml" /><Relationship Id="rId10" Type="http://schemas.openxmlformats.org/officeDocument/2006/relationships/tags" Target="../tags/tag683.xml" /><Relationship Id="rId11" Type="http://schemas.openxmlformats.org/officeDocument/2006/relationships/tags" Target="../tags/tag684.xml" /><Relationship Id="rId12" Type="http://schemas.openxmlformats.org/officeDocument/2006/relationships/tags" Target="../tags/tag685.xml" /><Relationship Id="rId13" Type="http://schemas.openxmlformats.org/officeDocument/2006/relationships/tags" Target="../tags/tag686.xml" /><Relationship Id="rId14" Type="http://schemas.openxmlformats.org/officeDocument/2006/relationships/slideMaster" Target="../slideMasters/slideMaster5.xml" /><Relationship Id="rId2" Type="http://schemas.openxmlformats.org/officeDocument/2006/relationships/image" Target="../media/image5.png" /><Relationship Id="rId3" Type="http://schemas.openxmlformats.org/officeDocument/2006/relationships/tags" Target="../tags/tag678.xml" /><Relationship Id="rId4" Type="http://schemas.openxmlformats.org/officeDocument/2006/relationships/image" Target="../media/image6.png" /><Relationship Id="rId5" Type="http://schemas.openxmlformats.org/officeDocument/2006/relationships/tags" Target="../tags/tag679.xml" /><Relationship Id="rId6" Type="http://schemas.openxmlformats.org/officeDocument/2006/relationships/image" Target="../media/image4.png" /><Relationship Id="rId7" Type="http://schemas.openxmlformats.org/officeDocument/2006/relationships/tags" Target="../tags/tag680.xml" /><Relationship Id="rId8" Type="http://schemas.openxmlformats.org/officeDocument/2006/relationships/tags" Target="../tags/tag681.xml" /><Relationship Id="rId9" Type="http://schemas.openxmlformats.org/officeDocument/2006/relationships/tags" Target="../tags/tag682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7.xml" /><Relationship Id="rId10" Type="http://schemas.openxmlformats.org/officeDocument/2006/relationships/tags" Target="../tags/tag693.xml" /><Relationship Id="rId11" Type="http://schemas.openxmlformats.org/officeDocument/2006/relationships/tags" Target="../tags/tag694.xml" /><Relationship Id="rId12" Type="http://schemas.openxmlformats.org/officeDocument/2006/relationships/tags" Target="../tags/tag695.xml" /><Relationship Id="rId13" Type="http://schemas.openxmlformats.org/officeDocument/2006/relationships/tags" Target="../tags/tag696.xml" /><Relationship Id="rId14" Type="http://schemas.openxmlformats.org/officeDocument/2006/relationships/tags" Target="../tags/tag697.xml" /><Relationship Id="rId15" Type="http://schemas.openxmlformats.org/officeDocument/2006/relationships/tags" Target="../tags/tag698.xml" /><Relationship Id="rId16" Type="http://schemas.openxmlformats.org/officeDocument/2006/relationships/slideMaster" Target="../slideMasters/slideMaster5.xml" /><Relationship Id="rId2" Type="http://schemas.openxmlformats.org/officeDocument/2006/relationships/image" Target="../media/image5.png" /><Relationship Id="rId3" Type="http://schemas.openxmlformats.org/officeDocument/2006/relationships/tags" Target="../tags/tag688.xml" /><Relationship Id="rId4" Type="http://schemas.openxmlformats.org/officeDocument/2006/relationships/image" Target="../media/image6.png" /><Relationship Id="rId5" Type="http://schemas.openxmlformats.org/officeDocument/2006/relationships/tags" Target="../tags/tag689.xml" /><Relationship Id="rId6" Type="http://schemas.openxmlformats.org/officeDocument/2006/relationships/image" Target="../media/image4.png" /><Relationship Id="rId7" Type="http://schemas.openxmlformats.org/officeDocument/2006/relationships/tags" Target="../tags/tag690.xml" /><Relationship Id="rId8" Type="http://schemas.openxmlformats.org/officeDocument/2006/relationships/tags" Target="../tags/tag691.xml" /><Relationship Id="rId9" Type="http://schemas.openxmlformats.org/officeDocument/2006/relationships/tags" Target="../tags/tag692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9.xml" /><Relationship Id="rId10" Type="http://schemas.openxmlformats.org/officeDocument/2006/relationships/tags" Target="../tags/tag706.xml" /><Relationship Id="rId11" Type="http://schemas.openxmlformats.org/officeDocument/2006/relationships/slideMaster" Target="../slideMasters/slideMaster5.xml" /><Relationship Id="rId2" Type="http://schemas.openxmlformats.org/officeDocument/2006/relationships/image" Target="../media/image10.png" /><Relationship Id="rId3" Type="http://schemas.openxmlformats.org/officeDocument/2006/relationships/tags" Target="../tags/tag700.xml" /><Relationship Id="rId4" Type="http://schemas.openxmlformats.org/officeDocument/2006/relationships/image" Target="../media/image11.png" /><Relationship Id="rId5" Type="http://schemas.openxmlformats.org/officeDocument/2006/relationships/tags" Target="../tags/tag701.xml" /><Relationship Id="rId6" Type="http://schemas.openxmlformats.org/officeDocument/2006/relationships/tags" Target="../tags/tag702.xml" /><Relationship Id="rId7" Type="http://schemas.openxmlformats.org/officeDocument/2006/relationships/tags" Target="../tags/tag703.xml" /><Relationship Id="rId8" Type="http://schemas.openxmlformats.org/officeDocument/2006/relationships/tags" Target="../tags/tag704.xml" /><Relationship Id="rId9" Type="http://schemas.openxmlformats.org/officeDocument/2006/relationships/tags" Target="../tags/tag705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4.png" /><Relationship Id="rId11" Type="http://schemas.openxmlformats.org/officeDocument/2006/relationships/tags" Target="../tags/tag719.xml" /><Relationship Id="rId12" Type="http://schemas.openxmlformats.org/officeDocument/2006/relationships/tags" Target="../tags/tag720.xml" /><Relationship Id="rId13" Type="http://schemas.openxmlformats.org/officeDocument/2006/relationships/tags" Target="../tags/tag721.xml" /><Relationship Id="rId14" Type="http://schemas.openxmlformats.org/officeDocument/2006/relationships/tags" Target="../tags/tag722.xml" /><Relationship Id="rId15" Type="http://schemas.openxmlformats.org/officeDocument/2006/relationships/tags" Target="../tags/tag723.xml" /><Relationship Id="rId16" Type="http://schemas.openxmlformats.org/officeDocument/2006/relationships/slideMaster" Target="../slideMasters/slideMaster6.xml" /><Relationship Id="rId2" Type="http://schemas.openxmlformats.org/officeDocument/2006/relationships/tags" Target="../tags/tag713.xml" /><Relationship Id="rId3" Type="http://schemas.openxmlformats.org/officeDocument/2006/relationships/tags" Target="../tags/tag714.xml" /><Relationship Id="rId4" Type="http://schemas.openxmlformats.org/officeDocument/2006/relationships/image" Target="../media/image2.png" /><Relationship Id="rId5" Type="http://schemas.openxmlformats.org/officeDocument/2006/relationships/tags" Target="../tags/tag715.xml" /><Relationship Id="rId6" Type="http://schemas.openxmlformats.org/officeDocument/2006/relationships/image" Target="../media/image3.png" /><Relationship Id="rId7" Type="http://schemas.openxmlformats.org/officeDocument/2006/relationships/tags" Target="../tags/tag716.xml" /><Relationship Id="rId8" Type="http://schemas.openxmlformats.org/officeDocument/2006/relationships/tags" Target="../tags/tag717.xml" /><Relationship Id="rId9" Type="http://schemas.openxmlformats.org/officeDocument/2006/relationships/tags" Target="../tags/tag718.xml" /></Relationships>
</file>

<file path=ppt/slideLayouts/_rels/slideLayout8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4.xml" /><Relationship Id="rId10" Type="http://schemas.openxmlformats.org/officeDocument/2006/relationships/tags" Target="../tags/tag730.xml" /><Relationship Id="rId11" Type="http://schemas.openxmlformats.org/officeDocument/2006/relationships/tags" Target="../tags/tag731.xml" /><Relationship Id="rId12" Type="http://schemas.openxmlformats.org/officeDocument/2006/relationships/tags" Target="../tags/tag732.xml" /><Relationship Id="rId13" Type="http://schemas.openxmlformats.org/officeDocument/2006/relationships/slideMaster" Target="../slideMasters/slideMaster6.xml" /><Relationship Id="rId2" Type="http://schemas.openxmlformats.org/officeDocument/2006/relationships/image" Target="../media/image5.png" /><Relationship Id="rId3" Type="http://schemas.openxmlformats.org/officeDocument/2006/relationships/tags" Target="../tags/tag725.xml" /><Relationship Id="rId4" Type="http://schemas.openxmlformats.org/officeDocument/2006/relationships/image" Target="../media/image6.png" /><Relationship Id="rId5" Type="http://schemas.openxmlformats.org/officeDocument/2006/relationships/tags" Target="../tags/tag726.xml" /><Relationship Id="rId6" Type="http://schemas.openxmlformats.org/officeDocument/2006/relationships/image" Target="../media/image4.png" /><Relationship Id="rId7" Type="http://schemas.openxmlformats.org/officeDocument/2006/relationships/tags" Target="../tags/tag727.xml" /><Relationship Id="rId8" Type="http://schemas.openxmlformats.org/officeDocument/2006/relationships/tags" Target="../tags/tag728.xml" /><Relationship Id="rId9" Type="http://schemas.openxmlformats.org/officeDocument/2006/relationships/tags" Target="../tags/tag729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tags" Target="../tags/tag740.xml" /><Relationship Id="rId11" Type="http://schemas.openxmlformats.org/officeDocument/2006/relationships/tags" Target="../tags/tag741.xml" /><Relationship Id="rId12" Type="http://schemas.openxmlformats.org/officeDocument/2006/relationships/image" Target="../media/image7.png" /><Relationship Id="rId13" Type="http://schemas.openxmlformats.org/officeDocument/2006/relationships/tags" Target="../tags/tag742.xml" /><Relationship Id="rId14" Type="http://schemas.openxmlformats.org/officeDocument/2006/relationships/image" Target="../media/image8.png" /><Relationship Id="rId15" Type="http://schemas.openxmlformats.org/officeDocument/2006/relationships/tags" Target="../tags/tag743.xml" /><Relationship Id="rId16" Type="http://schemas.openxmlformats.org/officeDocument/2006/relationships/tags" Target="../tags/tag744.xml" /><Relationship Id="rId17" Type="http://schemas.openxmlformats.org/officeDocument/2006/relationships/tags" Target="../tags/tag745.xml" /><Relationship Id="rId18" Type="http://schemas.openxmlformats.org/officeDocument/2006/relationships/slideMaster" Target="../slideMasters/slideMaster6.xml" /><Relationship Id="rId2" Type="http://schemas.openxmlformats.org/officeDocument/2006/relationships/tags" Target="../tags/tag733.xml" /><Relationship Id="rId3" Type="http://schemas.openxmlformats.org/officeDocument/2006/relationships/image" Target="../media/image4.png" /><Relationship Id="rId4" Type="http://schemas.openxmlformats.org/officeDocument/2006/relationships/tags" Target="../tags/tag734.xml" /><Relationship Id="rId5" Type="http://schemas.openxmlformats.org/officeDocument/2006/relationships/tags" Target="../tags/tag735.xml" /><Relationship Id="rId6" Type="http://schemas.openxmlformats.org/officeDocument/2006/relationships/tags" Target="../tags/tag736.xml" /><Relationship Id="rId7" Type="http://schemas.openxmlformats.org/officeDocument/2006/relationships/tags" Target="../tags/tag737.xml" /><Relationship Id="rId8" Type="http://schemas.openxmlformats.org/officeDocument/2006/relationships/tags" Target="../tags/tag738.xml" /><Relationship Id="rId9" Type="http://schemas.openxmlformats.org/officeDocument/2006/relationships/tags" Target="../tags/tag739.xml" /></Relationships>
</file>

<file path=ppt/slideLayouts/_rels/slideLayout9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6.xml" /><Relationship Id="rId10" Type="http://schemas.openxmlformats.org/officeDocument/2006/relationships/tags" Target="../tags/tag752.xml" /><Relationship Id="rId11" Type="http://schemas.openxmlformats.org/officeDocument/2006/relationships/tags" Target="../tags/tag753.xml" /><Relationship Id="rId12" Type="http://schemas.openxmlformats.org/officeDocument/2006/relationships/tags" Target="../tags/tag754.xml" /><Relationship Id="rId13" Type="http://schemas.openxmlformats.org/officeDocument/2006/relationships/tags" Target="../tags/tag755.xml" /><Relationship Id="rId14" Type="http://schemas.openxmlformats.org/officeDocument/2006/relationships/slideMaster" Target="../slideMasters/slideMaster6.xml" /><Relationship Id="rId2" Type="http://schemas.openxmlformats.org/officeDocument/2006/relationships/image" Target="../media/image5.png" /><Relationship Id="rId3" Type="http://schemas.openxmlformats.org/officeDocument/2006/relationships/tags" Target="../tags/tag747.xml" /><Relationship Id="rId4" Type="http://schemas.openxmlformats.org/officeDocument/2006/relationships/image" Target="../media/image6.png" /><Relationship Id="rId5" Type="http://schemas.openxmlformats.org/officeDocument/2006/relationships/tags" Target="../tags/tag748.xml" /><Relationship Id="rId6" Type="http://schemas.openxmlformats.org/officeDocument/2006/relationships/image" Target="../media/image4.png" /><Relationship Id="rId7" Type="http://schemas.openxmlformats.org/officeDocument/2006/relationships/tags" Target="../tags/tag749.xml" /><Relationship Id="rId8" Type="http://schemas.openxmlformats.org/officeDocument/2006/relationships/tags" Target="../tags/tag750.xml" /><Relationship Id="rId9" Type="http://schemas.openxmlformats.org/officeDocument/2006/relationships/tags" Target="../tags/tag751.xml" /></Relationships>
</file>

<file path=ppt/slideLayouts/_rels/slideLayout9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6.xml" /><Relationship Id="rId10" Type="http://schemas.openxmlformats.org/officeDocument/2006/relationships/tags" Target="../tags/tag762.xml" /><Relationship Id="rId11" Type="http://schemas.openxmlformats.org/officeDocument/2006/relationships/tags" Target="../tags/tag763.xml" /><Relationship Id="rId12" Type="http://schemas.openxmlformats.org/officeDocument/2006/relationships/tags" Target="../tags/tag764.xml" /><Relationship Id="rId13" Type="http://schemas.openxmlformats.org/officeDocument/2006/relationships/tags" Target="../tags/tag765.xml" /><Relationship Id="rId14" Type="http://schemas.openxmlformats.org/officeDocument/2006/relationships/tags" Target="../tags/tag766.xml" /><Relationship Id="rId15" Type="http://schemas.openxmlformats.org/officeDocument/2006/relationships/tags" Target="../tags/tag767.xml" /><Relationship Id="rId16" Type="http://schemas.openxmlformats.org/officeDocument/2006/relationships/slideMaster" Target="../slideMasters/slideMaster6.xml" /><Relationship Id="rId2" Type="http://schemas.openxmlformats.org/officeDocument/2006/relationships/image" Target="../media/image5.png" /><Relationship Id="rId3" Type="http://schemas.openxmlformats.org/officeDocument/2006/relationships/tags" Target="../tags/tag757.xml" /><Relationship Id="rId4" Type="http://schemas.openxmlformats.org/officeDocument/2006/relationships/image" Target="../media/image6.png" /><Relationship Id="rId5" Type="http://schemas.openxmlformats.org/officeDocument/2006/relationships/tags" Target="../tags/tag758.xml" /><Relationship Id="rId6" Type="http://schemas.openxmlformats.org/officeDocument/2006/relationships/image" Target="../media/image4.png" /><Relationship Id="rId7" Type="http://schemas.openxmlformats.org/officeDocument/2006/relationships/tags" Target="../tags/tag759.xml" /><Relationship Id="rId8" Type="http://schemas.openxmlformats.org/officeDocument/2006/relationships/tags" Target="../tags/tag760.xml" /><Relationship Id="rId9" Type="http://schemas.openxmlformats.org/officeDocument/2006/relationships/tags" Target="../tags/tag761.xml" /></Relationships>
</file>

<file path=ppt/slideLayouts/_rels/slideLayout9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8.xml" /><Relationship Id="rId10" Type="http://schemas.openxmlformats.org/officeDocument/2006/relationships/tags" Target="../tags/tag774.xml" /><Relationship Id="rId11" Type="http://schemas.openxmlformats.org/officeDocument/2006/relationships/tags" Target="../tags/tag775.xml" /><Relationship Id="rId12" Type="http://schemas.openxmlformats.org/officeDocument/2006/relationships/slideMaster" Target="../slideMasters/slideMaster6.xml" /><Relationship Id="rId2" Type="http://schemas.openxmlformats.org/officeDocument/2006/relationships/image" Target="../media/image5.png" /><Relationship Id="rId3" Type="http://schemas.openxmlformats.org/officeDocument/2006/relationships/tags" Target="../tags/tag769.xml" /><Relationship Id="rId4" Type="http://schemas.openxmlformats.org/officeDocument/2006/relationships/image" Target="../media/image6.png" /><Relationship Id="rId5" Type="http://schemas.openxmlformats.org/officeDocument/2006/relationships/tags" Target="../tags/tag770.xml" /><Relationship Id="rId6" Type="http://schemas.openxmlformats.org/officeDocument/2006/relationships/image" Target="../media/image4.png" /><Relationship Id="rId7" Type="http://schemas.openxmlformats.org/officeDocument/2006/relationships/tags" Target="../tags/tag771.xml" /><Relationship Id="rId8" Type="http://schemas.openxmlformats.org/officeDocument/2006/relationships/tags" Target="../tags/tag772.xml" /><Relationship Id="rId9" Type="http://schemas.openxmlformats.org/officeDocument/2006/relationships/tags" Target="../tags/tag773.xml" /></Relationships>
</file>

<file path=ppt/slideLayouts/_rels/slideLayout9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6.xml" /><Relationship Id="rId2" Type="http://schemas.openxmlformats.org/officeDocument/2006/relationships/tags" Target="../tags/tag777.xml" /><Relationship Id="rId3" Type="http://schemas.openxmlformats.org/officeDocument/2006/relationships/tags" Target="../tags/tag778.xml" /><Relationship Id="rId4" Type="http://schemas.openxmlformats.org/officeDocument/2006/relationships/slideMaster" Target="../slideMasters/slideMaster6.xml" /></Relationships>
</file>

<file path=ppt/slideLayouts/_rels/slideLayout9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9.xml" /><Relationship Id="rId10" Type="http://schemas.openxmlformats.org/officeDocument/2006/relationships/tags" Target="../tags/tag785.xml" /><Relationship Id="rId11" Type="http://schemas.openxmlformats.org/officeDocument/2006/relationships/tags" Target="../tags/tag786.xml" /><Relationship Id="rId12" Type="http://schemas.openxmlformats.org/officeDocument/2006/relationships/tags" Target="../tags/tag787.xml" /><Relationship Id="rId13" Type="http://schemas.openxmlformats.org/officeDocument/2006/relationships/tags" Target="../tags/tag788.xml" /><Relationship Id="rId14" Type="http://schemas.openxmlformats.org/officeDocument/2006/relationships/slideMaster" Target="../slideMasters/slideMaster6.xml" /><Relationship Id="rId2" Type="http://schemas.openxmlformats.org/officeDocument/2006/relationships/image" Target="../media/image5.png" /><Relationship Id="rId3" Type="http://schemas.openxmlformats.org/officeDocument/2006/relationships/tags" Target="../tags/tag780.xml" /><Relationship Id="rId4" Type="http://schemas.openxmlformats.org/officeDocument/2006/relationships/image" Target="../media/image6.png" /><Relationship Id="rId5" Type="http://schemas.openxmlformats.org/officeDocument/2006/relationships/tags" Target="../tags/tag781.xml" /><Relationship Id="rId6" Type="http://schemas.openxmlformats.org/officeDocument/2006/relationships/image" Target="../media/image4.png" /><Relationship Id="rId7" Type="http://schemas.openxmlformats.org/officeDocument/2006/relationships/tags" Target="../tags/tag782.xml" /><Relationship Id="rId8" Type="http://schemas.openxmlformats.org/officeDocument/2006/relationships/tags" Target="../tags/tag783.xml" /><Relationship Id="rId9" Type="http://schemas.openxmlformats.org/officeDocument/2006/relationships/tags" Target="../tags/tag784.xml" /></Relationships>
</file>

<file path=ppt/slideLayouts/_rels/slideLayout9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9.xml" /><Relationship Id="rId10" Type="http://schemas.openxmlformats.org/officeDocument/2006/relationships/tags" Target="../tags/tag795.xml" /><Relationship Id="rId11" Type="http://schemas.openxmlformats.org/officeDocument/2006/relationships/tags" Target="../tags/tag796.xml" /><Relationship Id="rId12" Type="http://schemas.openxmlformats.org/officeDocument/2006/relationships/tags" Target="../tags/tag797.xml" /><Relationship Id="rId13" Type="http://schemas.openxmlformats.org/officeDocument/2006/relationships/tags" Target="../tags/tag798.xml" /><Relationship Id="rId14" Type="http://schemas.openxmlformats.org/officeDocument/2006/relationships/slideMaster" Target="../slideMasters/slideMaster6.xml" /><Relationship Id="rId2" Type="http://schemas.openxmlformats.org/officeDocument/2006/relationships/tags" Target="../tags/tag790.xml" /><Relationship Id="rId3" Type="http://schemas.openxmlformats.org/officeDocument/2006/relationships/image" Target="../media/image9.png" /><Relationship Id="rId4" Type="http://schemas.openxmlformats.org/officeDocument/2006/relationships/tags" Target="../tags/tag791.xml" /><Relationship Id="rId5" Type="http://schemas.openxmlformats.org/officeDocument/2006/relationships/image" Target="../media/image6.png" /><Relationship Id="rId6" Type="http://schemas.openxmlformats.org/officeDocument/2006/relationships/tags" Target="../tags/tag792.xml" /><Relationship Id="rId7" Type="http://schemas.openxmlformats.org/officeDocument/2006/relationships/image" Target="../media/image4.png" /><Relationship Id="rId8" Type="http://schemas.openxmlformats.org/officeDocument/2006/relationships/tags" Target="../tags/tag793.xml" /><Relationship Id="rId9" Type="http://schemas.openxmlformats.org/officeDocument/2006/relationships/tags" Target="../tags/tag794.xml" /></Relationships>
</file>

<file path=ppt/slideLayouts/_rels/slideLayout9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99.xml" /><Relationship Id="rId10" Type="http://schemas.openxmlformats.org/officeDocument/2006/relationships/tags" Target="../tags/tag805.xml" /><Relationship Id="rId11" Type="http://schemas.openxmlformats.org/officeDocument/2006/relationships/tags" Target="../tags/tag806.xml" /><Relationship Id="rId12" Type="http://schemas.openxmlformats.org/officeDocument/2006/relationships/tags" Target="../tags/tag807.xml" /><Relationship Id="rId13" Type="http://schemas.openxmlformats.org/officeDocument/2006/relationships/slideMaster" Target="../slideMasters/slideMaster6.xml" /><Relationship Id="rId2" Type="http://schemas.openxmlformats.org/officeDocument/2006/relationships/tags" Target="../tags/tag800.xml" /><Relationship Id="rId3" Type="http://schemas.openxmlformats.org/officeDocument/2006/relationships/image" Target="../media/image9.png" /><Relationship Id="rId4" Type="http://schemas.openxmlformats.org/officeDocument/2006/relationships/tags" Target="../tags/tag801.xml" /><Relationship Id="rId5" Type="http://schemas.openxmlformats.org/officeDocument/2006/relationships/image" Target="../media/image6.png" /><Relationship Id="rId6" Type="http://schemas.openxmlformats.org/officeDocument/2006/relationships/tags" Target="../tags/tag802.xml" /><Relationship Id="rId7" Type="http://schemas.openxmlformats.org/officeDocument/2006/relationships/image" Target="../media/image4.png" /><Relationship Id="rId8" Type="http://schemas.openxmlformats.org/officeDocument/2006/relationships/tags" Target="../tags/tag803.xml" /><Relationship Id="rId9" Type="http://schemas.openxmlformats.org/officeDocument/2006/relationships/tags" Target="../tags/tag804.xml" /></Relationships>
</file>

<file path=ppt/slideLayouts/_rels/slideLayout9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10" Type="http://schemas.openxmlformats.org/officeDocument/2006/relationships/image" Target="../media/image8.png" /><Relationship Id="rId11" Type="http://schemas.openxmlformats.org/officeDocument/2006/relationships/tags" Target="../tags/tag814.xml" /><Relationship Id="rId12" Type="http://schemas.openxmlformats.org/officeDocument/2006/relationships/tags" Target="../tags/tag815.xml" /><Relationship Id="rId13" Type="http://schemas.openxmlformats.org/officeDocument/2006/relationships/tags" Target="../tags/tag816.xml" /><Relationship Id="rId14" Type="http://schemas.openxmlformats.org/officeDocument/2006/relationships/tags" Target="../tags/tag817.xml" /><Relationship Id="rId15" Type="http://schemas.openxmlformats.org/officeDocument/2006/relationships/tags" Target="../tags/tag818.xml" /><Relationship Id="rId16" Type="http://schemas.openxmlformats.org/officeDocument/2006/relationships/tags" Target="../tags/tag819.xml" /><Relationship Id="rId17" Type="http://schemas.openxmlformats.org/officeDocument/2006/relationships/tags" Target="../tags/tag820.xml" /><Relationship Id="rId18" Type="http://schemas.openxmlformats.org/officeDocument/2006/relationships/slideMaster" Target="../slideMasters/slideMaster6.xml" /><Relationship Id="rId2" Type="http://schemas.openxmlformats.org/officeDocument/2006/relationships/tags" Target="../tags/tag808.xml" /><Relationship Id="rId3" Type="http://schemas.openxmlformats.org/officeDocument/2006/relationships/image" Target="../media/image4.png" /><Relationship Id="rId4" Type="http://schemas.openxmlformats.org/officeDocument/2006/relationships/tags" Target="../tags/tag809.xml" /><Relationship Id="rId5" Type="http://schemas.openxmlformats.org/officeDocument/2006/relationships/tags" Target="../tags/tag810.xml" /><Relationship Id="rId6" Type="http://schemas.openxmlformats.org/officeDocument/2006/relationships/tags" Target="../tags/tag811.xml" /><Relationship Id="rId7" Type="http://schemas.openxmlformats.org/officeDocument/2006/relationships/tags" Target="../tags/tag812.xml" /><Relationship Id="rId8" Type="http://schemas.openxmlformats.org/officeDocument/2006/relationships/image" Target="../media/image7.png" /><Relationship Id="rId9" Type="http://schemas.openxmlformats.org/officeDocument/2006/relationships/tags" Target="../tags/tag813.xml" /></Relationships>
</file>

<file path=ppt/slideLayouts/_rels/slideLayout9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821.xml" /><Relationship Id="rId3" Type="http://schemas.openxmlformats.org/officeDocument/2006/relationships/image" Target="../media/image6.png" /><Relationship Id="rId4" Type="http://schemas.openxmlformats.org/officeDocument/2006/relationships/tags" Target="../tags/tag822.xml" /><Relationship Id="rId5" Type="http://schemas.openxmlformats.org/officeDocument/2006/relationships/tags" Target="../tags/tag823.xml" /><Relationship Id="rId6" Type="http://schemas.openxmlformats.org/officeDocument/2006/relationships/tags" Target="../tags/tag824.xml" /><Relationship Id="rId7" Type="http://schemas.openxmlformats.org/officeDocument/2006/relationships/tags" Target="../tags/tag825.xml" /><Relationship Id="rId8" Type="http://schemas.openxmlformats.org/officeDocument/2006/relationships/tags" Target="../tags/tag826.xml" /><Relationship Id="rId9" Type="http://schemas.openxmlformats.org/officeDocument/2006/relationships/slideMaster" Target="../slideMasters/slideMaster6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0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0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0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0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0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0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solidFill>
                  <a:schemeClr val="lt1"/>
                </a:solidFill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solidFill>
                  <a:schemeClr val="lt1"/>
                </a:solidFill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1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1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3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8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9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2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7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6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7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9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7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2"/>
              </p:custDataLst>
            </p:nvPr>
          </p:nvSpPr>
          <p:spPr>
            <a:xfrm>
              <a:off x="3800683" y="1123029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4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slideLayout" Target="../slideLayouts/slideLayout30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73.xml" /><Relationship Id="rId21" Type="http://schemas.openxmlformats.org/officeDocument/2006/relationships/tags" Target="../tags/tag174.xml" /><Relationship Id="rId22" Type="http://schemas.openxmlformats.org/officeDocument/2006/relationships/tags" Target="../tags/tag175.xml" /><Relationship Id="rId23" Type="http://schemas.openxmlformats.org/officeDocument/2006/relationships/tags" Target="../tags/tag176.xml" /><Relationship Id="rId24" Type="http://schemas.openxmlformats.org/officeDocument/2006/relationships/tags" Target="../tags/tag177.xml" /><Relationship Id="rId25" Type="http://schemas.openxmlformats.org/officeDocument/2006/relationships/tags" Target="../tags/tag178.xml" /><Relationship Id="rId26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slideLayout" Target="../slideLayouts/slideLayout40.xml" /><Relationship Id="rId11" Type="http://schemas.openxmlformats.org/officeDocument/2006/relationships/slideLayout" Target="../slideLayouts/slideLayout41.xml" /><Relationship Id="rId12" Type="http://schemas.openxmlformats.org/officeDocument/2006/relationships/slideLayout" Target="../slideLayouts/slideLayout42.xml" /><Relationship Id="rId13" Type="http://schemas.openxmlformats.org/officeDocument/2006/relationships/slideLayout" Target="../slideLayouts/slideLayout43.xml" /><Relationship Id="rId14" Type="http://schemas.openxmlformats.org/officeDocument/2006/relationships/slideLayout" Target="../slideLayouts/slideLayout44.xml" /><Relationship Id="rId15" Type="http://schemas.openxmlformats.org/officeDocument/2006/relationships/slideLayout" Target="../slideLayouts/slideLayout45.xml" /><Relationship Id="rId16" Type="http://schemas.openxmlformats.org/officeDocument/2006/relationships/slideLayout" Target="../slideLayouts/slideLayout46.xml" /><Relationship Id="rId17" Type="http://schemas.openxmlformats.org/officeDocument/2006/relationships/slideLayout" Target="../slideLayouts/slideLayout47.xml" /><Relationship Id="rId18" Type="http://schemas.openxmlformats.org/officeDocument/2006/relationships/slideLayout" Target="../slideLayouts/slideLayout48.xml" /><Relationship Id="rId19" Type="http://schemas.openxmlformats.org/officeDocument/2006/relationships/slideLayout" Target="../slideLayouts/slideLayout49.xml" /><Relationship Id="rId2" Type="http://schemas.openxmlformats.org/officeDocument/2006/relationships/slideLayout" Target="../slideLayouts/slideLayout32.xml" /><Relationship Id="rId20" Type="http://schemas.openxmlformats.org/officeDocument/2006/relationships/tags" Target="../tags/tag351.xml" /><Relationship Id="rId21" Type="http://schemas.openxmlformats.org/officeDocument/2006/relationships/tags" Target="../tags/tag352.xml" /><Relationship Id="rId22" Type="http://schemas.openxmlformats.org/officeDocument/2006/relationships/tags" Target="../tags/tag353.xml" /><Relationship Id="rId23" Type="http://schemas.openxmlformats.org/officeDocument/2006/relationships/tags" Target="../tags/tag354.xml" /><Relationship Id="rId24" Type="http://schemas.openxmlformats.org/officeDocument/2006/relationships/tags" Target="../tags/tag355.xml" /><Relationship Id="rId25" Type="http://schemas.openxmlformats.org/officeDocument/2006/relationships/tags" Target="../tags/tag356.xml" /><Relationship Id="rId26" Type="http://schemas.openxmlformats.org/officeDocument/2006/relationships/theme" Target="../theme/theme3.xml" /><Relationship Id="rId3" Type="http://schemas.openxmlformats.org/officeDocument/2006/relationships/slideLayout" Target="../slideLayouts/slideLayout33.xml" /><Relationship Id="rId4" Type="http://schemas.openxmlformats.org/officeDocument/2006/relationships/slideLayout" Target="../slideLayouts/slideLayout34.xml" /><Relationship Id="rId5" Type="http://schemas.openxmlformats.org/officeDocument/2006/relationships/slideLayout" Target="../slideLayouts/slideLayout35.xml" /><Relationship Id="rId6" Type="http://schemas.openxmlformats.org/officeDocument/2006/relationships/slideLayout" Target="../slideLayouts/slideLayout36.xml" /><Relationship Id="rId7" Type="http://schemas.openxmlformats.org/officeDocument/2006/relationships/slideLayout" Target="../slideLayouts/slideLayout37.xml" /><Relationship Id="rId8" Type="http://schemas.openxmlformats.org/officeDocument/2006/relationships/slideLayout" Target="../slideLayouts/slideLayout38.xml" /><Relationship Id="rId9" Type="http://schemas.openxmlformats.org/officeDocument/2006/relationships/slideLayout" Target="../slideLayouts/slideLayout39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.xml" /><Relationship Id="rId10" Type="http://schemas.openxmlformats.org/officeDocument/2006/relationships/slideLayout" Target="../slideLayouts/slideLayout59.xml" /><Relationship Id="rId11" Type="http://schemas.openxmlformats.org/officeDocument/2006/relationships/slideLayout" Target="../slideLayouts/slideLayout60.xml" /><Relationship Id="rId12" Type="http://schemas.openxmlformats.org/officeDocument/2006/relationships/slideLayout" Target="../slideLayouts/slideLayout61.xml" /><Relationship Id="rId13" Type="http://schemas.openxmlformats.org/officeDocument/2006/relationships/slideLayout" Target="../slideLayouts/slideLayout62.xml" /><Relationship Id="rId14" Type="http://schemas.openxmlformats.org/officeDocument/2006/relationships/slideLayout" Target="../slideLayouts/slideLayout63.xml" /><Relationship Id="rId15" Type="http://schemas.openxmlformats.org/officeDocument/2006/relationships/slideLayout" Target="../slideLayouts/slideLayout64.xml" /><Relationship Id="rId16" Type="http://schemas.openxmlformats.org/officeDocument/2006/relationships/slideLayout" Target="../slideLayouts/slideLayout65.xml" /><Relationship Id="rId17" Type="http://schemas.openxmlformats.org/officeDocument/2006/relationships/slideLayout" Target="../slideLayouts/slideLayout66.xml" /><Relationship Id="rId18" Type="http://schemas.openxmlformats.org/officeDocument/2006/relationships/slideLayout" Target="../slideLayouts/slideLayout67.xml" /><Relationship Id="rId19" Type="http://schemas.openxmlformats.org/officeDocument/2006/relationships/slideLayout" Target="../slideLayouts/slideLayout68.xml" /><Relationship Id="rId2" Type="http://schemas.openxmlformats.org/officeDocument/2006/relationships/slideLayout" Target="../slideLayouts/slideLayout51.xml" /><Relationship Id="rId20" Type="http://schemas.openxmlformats.org/officeDocument/2006/relationships/tags" Target="../tags/tag529.xml" /><Relationship Id="rId21" Type="http://schemas.openxmlformats.org/officeDocument/2006/relationships/tags" Target="../tags/tag530.xml" /><Relationship Id="rId22" Type="http://schemas.openxmlformats.org/officeDocument/2006/relationships/tags" Target="../tags/tag531.xml" /><Relationship Id="rId23" Type="http://schemas.openxmlformats.org/officeDocument/2006/relationships/tags" Target="../tags/tag532.xml" /><Relationship Id="rId24" Type="http://schemas.openxmlformats.org/officeDocument/2006/relationships/tags" Target="../tags/tag533.xml" /><Relationship Id="rId25" Type="http://schemas.openxmlformats.org/officeDocument/2006/relationships/tags" Target="../tags/tag534.xml" /><Relationship Id="rId26" Type="http://schemas.openxmlformats.org/officeDocument/2006/relationships/theme" Target="../theme/theme4.xml" /><Relationship Id="rId3" Type="http://schemas.openxmlformats.org/officeDocument/2006/relationships/slideLayout" Target="../slideLayouts/slideLayout52.xml" /><Relationship Id="rId4" Type="http://schemas.openxmlformats.org/officeDocument/2006/relationships/slideLayout" Target="../slideLayouts/slideLayout53.xml" /><Relationship Id="rId5" Type="http://schemas.openxmlformats.org/officeDocument/2006/relationships/slideLayout" Target="../slideLayouts/slideLayout54.xml" /><Relationship Id="rId6" Type="http://schemas.openxmlformats.org/officeDocument/2006/relationships/slideLayout" Target="../slideLayouts/slideLayout55.xml" /><Relationship Id="rId7" Type="http://schemas.openxmlformats.org/officeDocument/2006/relationships/slideLayout" Target="../slideLayouts/slideLayout56.xml" /><Relationship Id="rId8" Type="http://schemas.openxmlformats.org/officeDocument/2006/relationships/slideLayout" Target="../slideLayouts/slideLayout57.xml" /><Relationship Id="rId9" Type="http://schemas.openxmlformats.org/officeDocument/2006/relationships/slideLayout" Target="../slideLayouts/slideLayout58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9.xml" /><Relationship Id="rId10" Type="http://schemas.openxmlformats.org/officeDocument/2006/relationships/slideLayout" Target="../slideLayouts/slideLayout78.xml" /><Relationship Id="rId11" Type="http://schemas.openxmlformats.org/officeDocument/2006/relationships/slideLayout" Target="../slideLayouts/slideLayout79.xml" /><Relationship Id="rId12" Type="http://schemas.openxmlformats.org/officeDocument/2006/relationships/slideLayout" Target="../slideLayouts/slideLayout80.xml" /><Relationship Id="rId13" Type="http://schemas.openxmlformats.org/officeDocument/2006/relationships/slideLayout" Target="../slideLayouts/slideLayout81.xml" /><Relationship Id="rId14" Type="http://schemas.openxmlformats.org/officeDocument/2006/relationships/slideLayout" Target="../slideLayouts/slideLayout82.xml" /><Relationship Id="rId15" Type="http://schemas.openxmlformats.org/officeDocument/2006/relationships/slideLayout" Target="../slideLayouts/slideLayout83.xml" /><Relationship Id="rId16" Type="http://schemas.openxmlformats.org/officeDocument/2006/relationships/slideLayout" Target="../slideLayouts/slideLayout84.xml" /><Relationship Id="rId17" Type="http://schemas.openxmlformats.org/officeDocument/2006/relationships/slideLayout" Target="../slideLayouts/slideLayout85.xml" /><Relationship Id="rId18" Type="http://schemas.openxmlformats.org/officeDocument/2006/relationships/slideLayout" Target="../slideLayouts/slideLayout86.xml" /><Relationship Id="rId19" Type="http://schemas.openxmlformats.org/officeDocument/2006/relationships/slideLayout" Target="../slideLayouts/slideLayout87.xml" /><Relationship Id="rId2" Type="http://schemas.openxmlformats.org/officeDocument/2006/relationships/slideLayout" Target="../slideLayouts/slideLayout70.xml" /><Relationship Id="rId20" Type="http://schemas.openxmlformats.org/officeDocument/2006/relationships/tags" Target="../tags/tag707.xml" /><Relationship Id="rId21" Type="http://schemas.openxmlformats.org/officeDocument/2006/relationships/tags" Target="../tags/tag708.xml" /><Relationship Id="rId22" Type="http://schemas.openxmlformats.org/officeDocument/2006/relationships/tags" Target="../tags/tag709.xml" /><Relationship Id="rId23" Type="http://schemas.openxmlformats.org/officeDocument/2006/relationships/tags" Target="../tags/tag710.xml" /><Relationship Id="rId24" Type="http://schemas.openxmlformats.org/officeDocument/2006/relationships/tags" Target="../tags/tag711.xml" /><Relationship Id="rId25" Type="http://schemas.openxmlformats.org/officeDocument/2006/relationships/tags" Target="../tags/tag712.xml" /><Relationship Id="rId26" Type="http://schemas.openxmlformats.org/officeDocument/2006/relationships/theme" Target="../theme/theme5.xml" /><Relationship Id="rId3" Type="http://schemas.openxmlformats.org/officeDocument/2006/relationships/slideLayout" Target="../slideLayouts/slideLayout71.xml" /><Relationship Id="rId4" Type="http://schemas.openxmlformats.org/officeDocument/2006/relationships/slideLayout" Target="../slideLayouts/slideLayout72.xml" /><Relationship Id="rId5" Type="http://schemas.openxmlformats.org/officeDocument/2006/relationships/slideLayout" Target="../slideLayouts/slideLayout73.xml" /><Relationship Id="rId6" Type="http://schemas.openxmlformats.org/officeDocument/2006/relationships/slideLayout" Target="../slideLayouts/slideLayout74.xml" /><Relationship Id="rId7" Type="http://schemas.openxmlformats.org/officeDocument/2006/relationships/slideLayout" Target="../slideLayouts/slideLayout75.xml" /><Relationship Id="rId8" Type="http://schemas.openxmlformats.org/officeDocument/2006/relationships/slideLayout" Target="../slideLayouts/slideLayout76.xml" /><Relationship Id="rId9" Type="http://schemas.openxmlformats.org/officeDocument/2006/relationships/slideLayout" Target="../slideLayouts/slideLayout77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8.xml" /><Relationship Id="rId10" Type="http://schemas.openxmlformats.org/officeDocument/2006/relationships/slideLayout" Target="../slideLayouts/slideLayout97.xml" /><Relationship Id="rId11" Type="http://schemas.openxmlformats.org/officeDocument/2006/relationships/slideLayout" Target="../slideLayouts/slideLayout98.xml" /><Relationship Id="rId12" Type="http://schemas.openxmlformats.org/officeDocument/2006/relationships/slideLayout" Target="../slideLayouts/slideLayout99.xml" /><Relationship Id="rId13" Type="http://schemas.openxmlformats.org/officeDocument/2006/relationships/slideLayout" Target="../slideLayouts/slideLayout100.xml" /><Relationship Id="rId14" Type="http://schemas.openxmlformats.org/officeDocument/2006/relationships/slideLayout" Target="../slideLayouts/slideLayout101.xml" /><Relationship Id="rId15" Type="http://schemas.openxmlformats.org/officeDocument/2006/relationships/slideLayout" Target="../slideLayouts/slideLayout102.xml" /><Relationship Id="rId16" Type="http://schemas.openxmlformats.org/officeDocument/2006/relationships/slideLayout" Target="../slideLayouts/slideLayout103.xml" /><Relationship Id="rId17" Type="http://schemas.openxmlformats.org/officeDocument/2006/relationships/slideLayout" Target="../slideLayouts/slideLayout104.xml" /><Relationship Id="rId18" Type="http://schemas.openxmlformats.org/officeDocument/2006/relationships/slideLayout" Target="../slideLayouts/slideLayout105.xml" /><Relationship Id="rId19" Type="http://schemas.openxmlformats.org/officeDocument/2006/relationships/slideLayout" Target="../slideLayouts/slideLayout106.xml" /><Relationship Id="rId2" Type="http://schemas.openxmlformats.org/officeDocument/2006/relationships/slideLayout" Target="../slideLayouts/slideLayout89.xml" /><Relationship Id="rId20" Type="http://schemas.openxmlformats.org/officeDocument/2006/relationships/tags" Target="../tags/tag885.xml" /><Relationship Id="rId21" Type="http://schemas.openxmlformats.org/officeDocument/2006/relationships/tags" Target="../tags/tag886.xml" /><Relationship Id="rId22" Type="http://schemas.openxmlformats.org/officeDocument/2006/relationships/tags" Target="../tags/tag887.xml" /><Relationship Id="rId23" Type="http://schemas.openxmlformats.org/officeDocument/2006/relationships/tags" Target="../tags/tag888.xml" /><Relationship Id="rId24" Type="http://schemas.openxmlformats.org/officeDocument/2006/relationships/tags" Target="../tags/tag889.xml" /><Relationship Id="rId25" Type="http://schemas.openxmlformats.org/officeDocument/2006/relationships/tags" Target="../tags/tag890.xml" /><Relationship Id="rId26" Type="http://schemas.openxmlformats.org/officeDocument/2006/relationships/theme" Target="../theme/theme6.xml" /><Relationship Id="rId3" Type="http://schemas.openxmlformats.org/officeDocument/2006/relationships/slideLayout" Target="../slideLayouts/slideLayout90.xml" /><Relationship Id="rId4" Type="http://schemas.openxmlformats.org/officeDocument/2006/relationships/slideLayout" Target="../slideLayouts/slideLayout91.xml" /><Relationship Id="rId5" Type="http://schemas.openxmlformats.org/officeDocument/2006/relationships/slideLayout" Target="../slideLayouts/slideLayout92.xml" /><Relationship Id="rId6" Type="http://schemas.openxmlformats.org/officeDocument/2006/relationships/slideLayout" Target="../slideLayouts/slideLayout93.xml" /><Relationship Id="rId7" Type="http://schemas.openxmlformats.org/officeDocument/2006/relationships/slideLayout" Target="../slideLayouts/slideLayout94.xml" /><Relationship Id="rId8" Type="http://schemas.openxmlformats.org/officeDocument/2006/relationships/slideLayout" Target="../slideLayouts/slideLayout95.xml" /><Relationship Id="rId9" Type="http://schemas.openxmlformats.org/officeDocument/2006/relationships/slideLayout" Target="../slideLayouts/slideLayout96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7.xml" /><Relationship Id="rId10" Type="http://schemas.openxmlformats.org/officeDocument/2006/relationships/slideLayout" Target="../slideLayouts/slideLayout116.xml" /><Relationship Id="rId11" Type="http://schemas.openxmlformats.org/officeDocument/2006/relationships/slideLayout" Target="../slideLayouts/slideLayout117.xml" /><Relationship Id="rId12" Type="http://schemas.openxmlformats.org/officeDocument/2006/relationships/slideLayout" Target="../slideLayouts/slideLayout118.xml" /><Relationship Id="rId13" Type="http://schemas.openxmlformats.org/officeDocument/2006/relationships/slideLayout" Target="../slideLayouts/slideLayout119.xml" /><Relationship Id="rId14" Type="http://schemas.openxmlformats.org/officeDocument/2006/relationships/slideLayout" Target="../slideLayouts/slideLayout120.xml" /><Relationship Id="rId15" Type="http://schemas.openxmlformats.org/officeDocument/2006/relationships/slideLayout" Target="../slideLayouts/slideLayout121.xml" /><Relationship Id="rId16" Type="http://schemas.openxmlformats.org/officeDocument/2006/relationships/slideLayout" Target="../slideLayouts/slideLayout122.xml" /><Relationship Id="rId17" Type="http://schemas.openxmlformats.org/officeDocument/2006/relationships/slideLayout" Target="../slideLayouts/slideLayout123.xml" /><Relationship Id="rId18" Type="http://schemas.openxmlformats.org/officeDocument/2006/relationships/slideLayout" Target="../slideLayouts/slideLayout124.xml" /><Relationship Id="rId19" Type="http://schemas.openxmlformats.org/officeDocument/2006/relationships/slideLayout" Target="../slideLayouts/slideLayout125.xml" /><Relationship Id="rId2" Type="http://schemas.openxmlformats.org/officeDocument/2006/relationships/slideLayout" Target="../slideLayouts/slideLayout108.xml" /><Relationship Id="rId20" Type="http://schemas.openxmlformats.org/officeDocument/2006/relationships/tags" Target="../tags/tag1063.xml" /><Relationship Id="rId21" Type="http://schemas.openxmlformats.org/officeDocument/2006/relationships/tags" Target="../tags/tag1064.xml" /><Relationship Id="rId22" Type="http://schemas.openxmlformats.org/officeDocument/2006/relationships/tags" Target="../tags/tag1065.xml" /><Relationship Id="rId23" Type="http://schemas.openxmlformats.org/officeDocument/2006/relationships/tags" Target="../tags/tag1066.xml" /><Relationship Id="rId24" Type="http://schemas.openxmlformats.org/officeDocument/2006/relationships/tags" Target="../tags/tag1067.xml" /><Relationship Id="rId25" Type="http://schemas.openxmlformats.org/officeDocument/2006/relationships/tags" Target="../tags/tag1068.xml" /><Relationship Id="rId26" Type="http://schemas.openxmlformats.org/officeDocument/2006/relationships/theme" Target="../theme/theme7.xml" /><Relationship Id="rId3" Type="http://schemas.openxmlformats.org/officeDocument/2006/relationships/slideLayout" Target="../slideLayouts/slideLayout109.xml" /><Relationship Id="rId4" Type="http://schemas.openxmlformats.org/officeDocument/2006/relationships/slideLayout" Target="../slideLayouts/slideLayout110.xml" /><Relationship Id="rId5" Type="http://schemas.openxmlformats.org/officeDocument/2006/relationships/slideLayout" Target="../slideLayouts/slideLayout111.xml" /><Relationship Id="rId6" Type="http://schemas.openxmlformats.org/officeDocument/2006/relationships/slideLayout" Target="../slideLayouts/slideLayout112.xml" /><Relationship Id="rId7" Type="http://schemas.openxmlformats.org/officeDocument/2006/relationships/slideLayout" Target="../slideLayouts/slideLayout113.xml" /><Relationship Id="rId8" Type="http://schemas.openxmlformats.org/officeDocument/2006/relationships/slideLayout" Target="../slideLayouts/slideLayout114.xml" /><Relationship Id="rId9" Type="http://schemas.openxmlformats.org/officeDocument/2006/relationships/slideLayout" Target="../slideLayouts/slideLayout115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6.xml" /><Relationship Id="rId10" Type="http://schemas.openxmlformats.org/officeDocument/2006/relationships/slideLayout" Target="../slideLayouts/slideLayout135.xml" /><Relationship Id="rId11" Type="http://schemas.openxmlformats.org/officeDocument/2006/relationships/slideLayout" Target="../slideLayouts/slideLayout136.xml" /><Relationship Id="rId12" Type="http://schemas.openxmlformats.org/officeDocument/2006/relationships/slideLayout" Target="../slideLayouts/slideLayout137.xml" /><Relationship Id="rId13" Type="http://schemas.openxmlformats.org/officeDocument/2006/relationships/slideLayout" Target="../slideLayouts/slideLayout138.xml" /><Relationship Id="rId14" Type="http://schemas.openxmlformats.org/officeDocument/2006/relationships/slideLayout" Target="../slideLayouts/slideLayout139.xml" /><Relationship Id="rId15" Type="http://schemas.openxmlformats.org/officeDocument/2006/relationships/slideLayout" Target="../slideLayouts/slideLayout140.xml" /><Relationship Id="rId16" Type="http://schemas.openxmlformats.org/officeDocument/2006/relationships/slideLayout" Target="../slideLayouts/slideLayout141.xml" /><Relationship Id="rId17" Type="http://schemas.openxmlformats.org/officeDocument/2006/relationships/slideLayout" Target="../slideLayouts/slideLayout142.xml" /><Relationship Id="rId18" Type="http://schemas.openxmlformats.org/officeDocument/2006/relationships/slideLayout" Target="../slideLayouts/slideLayout143.xml" /><Relationship Id="rId19" Type="http://schemas.openxmlformats.org/officeDocument/2006/relationships/slideLayout" Target="../slideLayouts/slideLayout144.xml" /><Relationship Id="rId2" Type="http://schemas.openxmlformats.org/officeDocument/2006/relationships/slideLayout" Target="../slideLayouts/slideLayout127.xml" /><Relationship Id="rId20" Type="http://schemas.openxmlformats.org/officeDocument/2006/relationships/tags" Target="../tags/tag1241.xml" /><Relationship Id="rId21" Type="http://schemas.openxmlformats.org/officeDocument/2006/relationships/tags" Target="../tags/tag1242.xml" /><Relationship Id="rId22" Type="http://schemas.openxmlformats.org/officeDocument/2006/relationships/tags" Target="../tags/tag1243.xml" /><Relationship Id="rId23" Type="http://schemas.openxmlformats.org/officeDocument/2006/relationships/tags" Target="../tags/tag1244.xml" /><Relationship Id="rId24" Type="http://schemas.openxmlformats.org/officeDocument/2006/relationships/tags" Target="../tags/tag1245.xml" /><Relationship Id="rId25" Type="http://schemas.openxmlformats.org/officeDocument/2006/relationships/tags" Target="../tags/tag1246.xml" /><Relationship Id="rId26" Type="http://schemas.openxmlformats.org/officeDocument/2006/relationships/theme" Target="../theme/theme8.xml" /><Relationship Id="rId3" Type="http://schemas.openxmlformats.org/officeDocument/2006/relationships/slideLayout" Target="../slideLayouts/slideLayout128.xml" /><Relationship Id="rId4" Type="http://schemas.openxmlformats.org/officeDocument/2006/relationships/slideLayout" Target="../slideLayouts/slideLayout129.xml" /><Relationship Id="rId5" Type="http://schemas.openxmlformats.org/officeDocument/2006/relationships/slideLayout" Target="../slideLayouts/slideLayout130.xml" /><Relationship Id="rId6" Type="http://schemas.openxmlformats.org/officeDocument/2006/relationships/slideLayout" Target="../slideLayouts/slideLayout131.xml" /><Relationship Id="rId7" Type="http://schemas.openxmlformats.org/officeDocument/2006/relationships/slideLayout" Target="../slideLayouts/slideLayout132.xml" /><Relationship Id="rId8" Type="http://schemas.openxmlformats.org/officeDocument/2006/relationships/slideLayout" Target="../slideLayouts/slideLayout133.xml" /><Relationship Id="rId9" Type="http://schemas.openxmlformats.org/officeDocument/2006/relationships/slideLayout" Target="../slideLayouts/slideLayout13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299A6B-0115-4F4D-82E6-9E49BB5B72E3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17" r:id="rId17"/>
    <p:sldLayoutId id="2147483718" r:id="rId18"/>
    <p:sldLayoutId id="214748371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  <p:sldLayoutId id="2147483738" r:id="rId18"/>
    <p:sldLayoutId id="214748373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  <p:sldLayoutId id="2147483755" r:id="rId15"/>
    <p:sldLayoutId id="2147483756" r:id="rId16"/>
    <p:sldLayoutId id="2147483757" r:id="rId17"/>
    <p:sldLayoutId id="2147483758" r:id="rId18"/>
    <p:sldLayoutId id="214748375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  <p:sldLayoutId id="2147483777" r:id="rId17"/>
    <p:sldLayoutId id="2147483778" r:id="rId18"/>
    <p:sldLayoutId id="214748377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  <p:sldLayoutId id="2147483798" r:id="rId18"/>
    <p:sldLayoutId id="2147483799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5.png" /><Relationship Id="rId3" Type="http://schemas.openxmlformats.org/officeDocument/2006/relationships/tags" Target="../tags/tag1247.xml" /><Relationship Id="rId4" Type="http://schemas.openxmlformats.org/officeDocument/2006/relationships/image" Target="../media/image6.png" /><Relationship Id="rId5" Type="http://schemas.openxmlformats.org/officeDocument/2006/relationships/tags" Target="../tags/tag1248.xml" /><Relationship Id="rId6" Type="http://schemas.openxmlformats.org/officeDocument/2006/relationships/tags" Target="../tags/tag1249.xml" /><Relationship Id="rId7" Type="http://schemas.openxmlformats.org/officeDocument/2006/relationships/image" Target="../media/image12.png" /><Relationship Id="rId8" Type="http://schemas.openxmlformats.org/officeDocument/2006/relationships/tags" Target="../tags/tag125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5.xml" /><Relationship Id="rId10" Type="http://schemas.openxmlformats.org/officeDocument/2006/relationships/tags" Target="../tags/tag130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5.png" /><Relationship Id="rId4" Type="http://schemas.openxmlformats.org/officeDocument/2006/relationships/tags" Target="../tags/tag1297.xml" /><Relationship Id="rId5" Type="http://schemas.openxmlformats.org/officeDocument/2006/relationships/image" Target="../media/image6.png" /><Relationship Id="rId6" Type="http://schemas.openxmlformats.org/officeDocument/2006/relationships/tags" Target="../tags/tag1298.xml" /><Relationship Id="rId7" Type="http://schemas.openxmlformats.org/officeDocument/2006/relationships/image" Target="../media/image17.png" /><Relationship Id="rId8" Type="http://schemas.openxmlformats.org/officeDocument/2006/relationships/tags" Target="../tags/tag1299.xml" /><Relationship Id="rId9" Type="http://schemas.openxmlformats.org/officeDocument/2006/relationships/tags" Target="../tags/tag130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tags" Target="../tags/tag1308.xml" /><Relationship Id="rId11" Type="http://schemas.openxmlformats.org/officeDocument/2006/relationships/tags" Target="../tags/tag1309.xml" /><Relationship Id="rId12" Type="http://schemas.openxmlformats.org/officeDocument/2006/relationships/tags" Target="../tags/tag1310.xml" /><Relationship Id="rId13" Type="http://schemas.openxmlformats.org/officeDocument/2006/relationships/tags" Target="../tags/tag1311.xml" /><Relationship Id="rId14" Type="http://schemas.openxmlformats.org/officeDocument/2006/relationships/tags" Target="../tags/tag1312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302.xml" /><Relationship Id="rId4" Type="http://schemas.openxmlformats.org/officeDocument/2006/relationships/tags" Target="../tags/tag1303.xml" /><Relationship Id="rId5" Type="http://schemas.openxmlformats.org/officeDocument/2006/relationships/image" Target="../media/image18.png" /><Relationship Id="rId6" Type="http://schemas.openxmlformats.org/officeDocument/2006/relationships/tags" Target="../tags/tag1304.xml" /><Relationship Id="rId7" Type="http://schemas.openxmlformats.org/officeDocument/2006/relationships/tags" Target="../tags/tag1305.xml" /><Relationship Id="rId8" Type="http://schemas.openxmlformats.org/officeDocument/2006/relationships/tags" Target="../tags/tag1306.xml" /><Relationship Id="rId9" Type="http://schemas.openxmlformats.org/officeDocument/2006/relationships/tags" Target="../tags/tag130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6.png" /><Relationship Id="rId4" Type="http://schemas.openxmlformats.org/officeDocument/2006/relationships/tags" Target="../tags/tag1313.xml" /><Relationship Id="rId5" Type="http://schemas.openxmlformats.org/officeDocument/2006/relationships/tags" Target="../tags/tag1314.xml" /><Relationship Id="rId6" Type="http://schemas.openxmlformats.org/officeDocument/2006/relationships/tags" Target="../tags/tag131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4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5.png" /><Relationship Id="rId4" Type="http://schemas.openxmlformats.org/officeDocument/2006/relationships/tags" Target="../tags/tag1316.xml" /><Relationship Id="rId5" Type="http://schemas.openxmlformats.org/officeDocument/2006/relationships/image" Target="../media/image6.png" /><Relationship Id="rId6" Type="http://schemas.openxmlformats.org/officeDocument/2006/relationships/tags" Target="../tags/tag1317.xml" /><Relationship Id="rId7" Type="http://schemas.openxmlformats.org/officeDocument/2006/relationships/image" Target="../media/image19.jpeg" /><Relationship Id="rId8" Type="http://schemas.openxmlformats.org/officeDocument/2006/relationships/tags" Target="../tags/tag1318.xml" /><Relationship Id="rId9" Type="http://schemas.openxmlformats.org/officeDocument/2006/relationships/tags" Target="../tags/tag131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4.xml" /><Relationship Id="rId2" Type="http://schemas.openxmlformats.org/officeDocument/2006/relationships/image" Target="../media/image5.png" /><Relationship Id="rId3" Type="http://schemas.openxmlformats.org/officeDocument/2006/relationships/tags" Target="../tags/tag1320.xml" /><Relationship Id="rId4" Type="http://schemas.openxmlformats.org/officeDocument/2006/relationships/image" Target="../media/image6.png" /><Relationship Id="rId5" Type="http://schemas.openxmlformats.org/officeDocument/2006/relationships/tags" Target="../tags/tag1321.xml" /><Relationship Id="rId6" Type="http://schemas.openxmlformats.org/officeDocument/2006/relationships/tags" Target="../tags/tag132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4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5.png" /><Relationship Id="rId4" Type="http://schemas.openxmlformats.org/officeDocument/2006/relationships/tags" Target="../tags/tag1323.xml" /><Relationship Id="rId5" Type="http://schemas.openxmlformats.org/officeDocument/2006/relationships/image" Target="../media/image6.png" /><Relationship Id="rId6" Type="http://schemas.openxmlformats.org/officeDocument/2006/relationships/tags" Target="../tags/tag1324.xml" /><Relationship Id="rId7" Type="http://schemas.openxmlformats.org/officeDocument/2006/relationships/tags" Target="../tags/tag1325.xml" /><Relationship Id="rId8" Type="http://schemas.openxmlformats.org/officeDocument/2006/relationships/image" Target="../media/image20.jpeg" /><Relationship Id="rId9" Type="http://schemas.openxmlformats.org/officeDocument/2006/relationships/tags" Target="../tags/tag132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4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5.png" /><Relationship Id="rId4" Type="http://schemas.openxmlformats.org/officeDocument/2006/relationships/tags" Target="../tags/tag1327.xml" /><Relationship Id="rId5" Type="http://schemas.openxmlformats.org/officeDocument/2006/relationships/image" Target="../media/image6.png" /><Relationship Id="rId6" Type="http://schemas.openxmlformats.org/officeDocument/2006/relationships/tags" Target="../tags/tag1328.xml" /><Relationship Id="rId7" Type="http://schemas.openxmlformats.org/officeDocument/2006/relationships/tags" Target="../tags/tag1329.xml" /><Relationship Id="rId8" Type="http://schemas.openxmlformats.org/officeDocument/2006/relationships/image" Target="../media/image20.jpeg" /><Relationship Id="rId9" Type="http://schemas.openxmlformats.org/officeDocument/2006/relationships/tags" Target="../tags/tag133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4.xml" /><Relationship Id="rId2" Type="http://schemas.openxmlformats.org/officeDocument/2006/relationships/image" Target="../media/image5.png" /><Relationship Id="rId3" Type="http://schemas.openxmlformats.org/officeDocument/2006/relationships/tags" Target="../tags/tag1331.xml" /><Relationship Id="rId4" Type="http://schemas.openxmlformats.org/officeDocument/2006/relationships/image" Target="../media/image6.png" /><Relationship Id="rId5" Type="http://schemas.openxmlformats.org/officeDocument/2006/relationships/tags" Target="../tags/tag1332.xml" /><Relationship Id="rId6" Type="http://schemas.openxmlformats.org/officeDocument/2006/relationships/tags" Target="../tags/tag1333.xml" /><Relationship Id="rId7" Type="http://schemas.openxmlformats.org/officeDocument/2006/relationships/tags" Target="../tags/tag1334.xml" /><Relationship Id="rId8" Type="http://schemas.openxmlformats.org/officeDocument/2006/relationships/tags" Target="../tags/tag133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4.xml" /><Relationship Id="rId2" Type="http://schemas.openxmlformats.org/officeDocument/2006/relationships/image" Target="../media/image5.png" /><Relationship Id="rId3" Type="http://schemas.openxmlformats.org/officeDocument/2006/relationships/tags" Target="../tags/tag1336.xml" /><Relationship Id="rId4" Type="http://schemas.openxmlformats.org/officeDocument/2006/relationships/image" Target="../media/image6.png" /><Relationship Id="rId5" Type="http://schemas.openxmlformats.org/officeDocument/2006/relationships/tags" Target="../tags/tag1337.xml" /><Relationship Id="rId6" Type="http://schemas.openxmlformats.org/officeDocument/2006/relationships/tags" Target="../tags/tag1338.xml" /><Relationship Id="rId7" Type="http://schemas.openxmlformats.org/officeDocument/2006/relationships/tags" Target="../tags/tag1339.xml" /><Relationship Id="rId8" Type="http://schemas.openxmlformats.org/officeDocument/2006/relationships/image" Target="../media/image21.png" /><Relationship Id="rId9" Type="http://schemas.openxmlformats.org/officeDocument/2006/relationships/tags" Target="../tags/tag134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9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5.png" /><Relationship Id="rId4" Type="http://schemas.openxmlformats.org/officeDocument/2006/relationships/tags" Target="../tags/tag1251.xml" /><Relationship Id="rId5" Type="http://schemas.openxmlformats.org/officeDocument/2006/relationships/image" Target="../media/image6.png" /><Relationship Id="rId6" Type="http://schemas.openxmlformats.org/officeDocument/2006/relationships/tags" Target="../tags/tag1252.xml" /><Relationship Id="rId7" Type="http://schemas.openxmlformats.org/officeDocument/2006/relationships/tags" Target="../tags/tag1253.xml" /><Relationship Id="rId8" Type="http://schemas.openxmlformats.org/officeDocument/2006/relationships/tags" Target="../tags/tag1254.xml" /><Relationship Id="rId9" Type="http://schemas.openxmlformats.org/officeDocument/2006/relationships/tags" Target="../tags/tag125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7.xml" /><Relationship Id="rId2" Type="http://schemas.openxmlformats.org/officeDocument/2006/relationships/tags" Target="../tags/tag1341.xml" /><Relationship Id="rId3" Type="http://schemas.openxmlformats.org/officeDocument/2006/relationships/tags" Target="../tags/tag134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4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5.png" /><Relationship Id="rId4" Type="http://schemas.openxmlformats.org/officeDocument/2006/relationships/tags" Target="../tags/tag1343.xml" /><Relationship Id="rId5" Type="http://schemas.openxmlformats.org/officeDocument/2006/relationships/image" Target="../media/image6.png" /><Relationship Id="rId6" Type="http://schemas.openxmlformats.org/officeDocument/2006/relationships/tags" Target="../tags/tag1344.xml" /><Relationship Id="rId7" Type="http://schemas.openxmlformats.org/officeDocument/2006/relationships/tags" Target="../tags/tag1345.xml" /><Relationship Id="rId8" Type="http://schemas.openxmlformats.org/officeDocument/2006/relationships/image" Target="../media/image22.jpeg" /><Relationship Id="rId9" Type="http://schemas.openxmlformats.org/officeDocument/2006/relationships/tags" Target="../tags/tag134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4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5.png" /><Relationship Id="rId4" Type="http://schemas.openxmlformats.org/officeDocument/2006/relationships/tags" Target="../tags/tag1347.xml" /><Relationship Id="rId5" Type="http://schemas.openxmlformats.org/officeDocument/2006/relationships/image" Target="../media/image6.png" /><Relationship Id="rId6" Type="http://schemas.openxmlformats.org/officeDocument/2006/relationships/tags" Target="../tags/tag1348.xml" /><Relationship Id="rId7" Type="http://schemas.openxmlformats.org/officeDocument/2006/relationships/tags" Target="../tags/tag1349.xml" /><Relationship Id="rId8" Type="http://schemas.openxmlformats.org/officeDocument/2006/relationships/image" Target="../media/image22.jpeg" /><Relationship Id="rId9" Type="http://schemas.openxmlformats.org/officeDocument/2006/relationships/tags" Target="../tags/tag135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4.xml" /><Relationship Id="rId2" Type="http://schemas.openxmlformats.org/officeDocument/2006/relationships/image" Target="../media/image5.png" /><Relationship Id="rId3" Type="http://schemas.openxmlformats.org/officeDocument/2006/relationships/tags" Target="../tags/tag1351.xml" /><Relationship Id="rId4" Type="http://schemas.openxmlformats.org/officeDocument/2006/relationships/image" Target="../media/image6.png" /><Relationship Id="rId5" Type="http://schemas.openxmlformats.org/officeDocument/2006/relationships/tags" Target="../tags/tag1352.xml" /><Relationship Id="rId6" Type="http://schemas.openxmlformats.org/officeDocument/2006/relationships/tags" Target="../tags/tag1353.xml" /><Relationship Id="rId7" Type="http://schemas.openxmlformats.org/officeDocument/2006/relationships/image" Target="../media/image23.png" /><Relationship Id="rId8" Type="http://schemas.openxmlformats.org/officeDocument/2006/relationships/image" Target="../media/image24.png" /><Relationship Id="rId9" Type="http://schemas.openxmlformats.org/officeDocument/2006/relationships/tags" Target="../tags/tag135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0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6.png" /><Relationship Id="rId4" Type="http://schemas.openxmlformats.org/officeDocument/2006/relationships/tags" Target="../tags/tag1355.xml" /><Relationship Id="rId5" Type="http://schemas.openxmlformats.org/officeDocument/2006/relationships/tags" Target="../tags/tag1356.xml" /><Relationship Id="rId6" Type="http://schemas.openxmlformats.org/officeDocument/2006/relationships/tags" Target="../tags/tag135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5.png" /><Relationship Id="rId3" Type="http://schemas.openxmlformats.org/officeDocument/2006/relationships/tags" Target="../tags/tag1358.xml" /><Relationship Id="rId4" Type="http://schemas.openxmlformats.org/officeDocument/2006/relationships/image" Target="../media/image6.png" /><Relationship Id="rId5" Type="http://schemas.openxmlformats.org/officeDocument/2006/relationships/tags" Target="../tags/tag1359.xml" /><Relationship Id="rId6" Type="http://schemas.openxmlformats.org/officeDocument/2006/relationships/image" Target="../media/image25.jpeg" /><Relationship Id="rId7" Type="http://schemas.openxmlformats.org/officeDocument/2006/relationships/image" Target="../media/image26.jpeg" /><Relationship Id="rId8" Type="http://schemas.openxmlformats.org/officeDocument/2006/relationships/tags" Target="../tags/tag136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3.xml" /><Relationship Id="rId10" Type="http://schemas.openxmlformats.org/officeDocument/2006/relationships/tags" Target="../tags/tag1365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5.png" /><Relationship Id="rId4" Type="http://schemas.openxmlformats.org/officeDocument/2006/relationships/tags" Target="../tags/tag1361.xml" /><Relationship Id="rId5" Type="http://schemas.openxmlformats.org/officeDocument/2006/relationships/image" Target="../media/image6.png" /><Relationship Id="rId6" Type="http://schemas.openxmlformats.org/officeDocument/2006/relationships/tags" Target="../tags/tag1362.xml" /><Relationship Id="rId7" Type="http://schemas.openxmlformats.org/officeDocument/2006/relationships/image" Target="../media/image27.jpeg" /><Relationship Id="rId8" Type="http://schemas.openxmlformats.org/officeDocument/2006/relationships/tags" Target="../tags/tag1363.xml" /><Relationship Id="rId9" Type="http://schemas.openxmlformats.org/officeDocument/2006/relationships/tags" Target="../tags/tag136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6.png" /><Relationship Id="rId4" Type="http://schemas.openxmlformats.org/officeDocument/2006/relationships/tags" Target="../tags/tag1366.xml" /><Relationship Id="rId5" Type="http://schemas.openxmlformats.org/officeDocument/2006/relationships/tags" Target="../tags/tag1367.xml" /><Relationship Id="rId6" Type="http://schemas.openxmlformats.org/officeDocument/2006/relationships/tags" Target="../tags/tag136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5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6.png" /><Relationship Id="rId4" Type="http://schemas.openxmlformats.org/officeDocument/2006/relationships/tags" Target="../tags/tag1369.xml" /><Relationship Id="rId5" Type="http://schemas.openxmlformats.org/officeDocument/2006/relationships/tags" Target="../tags/tag1370.xml" /><Relationship Id="rId6" Type="http://schemas.openxmlformats.org/officeDocument/2006/relationships/tags" Target="../tags/tag137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5.png" /><Relationship Id="rId4" Type="http://schemas.openxmlformats.org/officeDocument/2006/relationships/tags" Target="../tags/tag1372.xml" /><Relationship Id="rId5" Type="http://schemas.openxmlformats.org/officeDocument/2006/relationships/image" Target="../media/image6.png" /><Relationship Id="rId6" Type="http://schemas.openxmlformats.org/officeDocument/2006/relationships/tags" Target="../tags/tag1373.xml" /><Relationship Id="rId7" Type="http://schemas.openxmlformats.org/officeDocument/2006/relationships/tags" Target="../tags/tag1374.xml" /><Relationship Id="rId8" Type="http://schemas.openxmlformats.org/officeDocument/2006/relationships/tags" Target="../tags/tag137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9.xml" /><Relationship Id="rId2" Type="http://schemas.openxmlformats.org/officeDocument/2006/relationships/image" Target="../media/image5.png" /><Relationship Id="rId3" Type="http://schemas.openxmlformats.org/officeDocument/2006/relationships/tags" Target="../tags/tag1256.xml" /><Relationship Id="rId4" Type="http://schemas.openxmlformats.org/officeDocument/2006/relationships/image" Target="../media/image6.png" /><Relationship Id="rId5" Type="http://schemas.openxmlformats.org/officeDocument/2006/relationships/tags" Target="../tags/tag1257.xml" /><Relationship Id="rId6" Type="http://schemas.openxmlformats.org/officeDocument/2006/relationships/tags" Target="../tags/tag1258.xml" /><Relationship Id="rId7" Type="http://schemas.openxmlformats.org/officeDocument/2006/relationships/tags" Target="../tags/tag1259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6.png" /><Relationship Id="rId4" Type="http://schemas.openxmlformats.org/officeDocument/2006/relationships/tags" Target="../tags/tag1376.xml" /><Relationship Id="rId5" Type="http://schemas.openxmlformats.org/officeDocument/2006/relationships/tags" Target="../tags/tag1377.xml" /><Relationship Id="rId6" Type="http://schemas.openxmlformats.org/officeDocument/2006/relationships/tags" Target="../tags/tag137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5.png" /><Relationship Id="rId4" Type="http://schemas.openxmlformats.org/officeDocument/2006/relationships/tags" Target="../tags/tag1379.xml" /><Relationship Id="rId5" Type="http://schemas.openxmlformats.org/officeDocument/2006/relationships/image" Target="../media/image6.png" /><Relationship Id="rId6" Type="http://schemas.openxmlformats.org/officeDocument/2006/relationships/tags" Target="../tags/tag1380.xml" /><Relationship Id="rId7" Type="http://schemas.openxmlformats.org/officeDocument/2006/relationships/tags" Target="../tags/tag1381.xml" /><Relationship Id="rId8" Type="http://schemas.openxmlformats.org/officeDocument/2006/relationships/tags" Target="../tags/tag138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5.png" /><Relationship Id="rId4" Type="http://schemas.openxmlformats.org/officeDocument/2006/relationships/tags" Target="../tags/tag1383.xml" /><Relationship Id="rId5" Type="http://schemas.openxmlformats.org/officeDocument/2006/relationships/image" Target="../media/image6.png" /><Relationship Id="rId6" Type="http://schemas.openxmlformats.org/officeDocument/2006/relationships/tags" Target="../tags/tag1384.xml" /><Relationship Id="rId7" Type="http://schemas.openxmlformats.org/officeDocument/2006/relationships/tags" Target="../tags/tag1385.xml" /><Relationship Id="rId8" Type="http://schemas.openxmlformats.org/officeDocument/2006/relationships/tags" Target="../tags/tag1386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5.png" /><Relationship Id="rId4" Type="http://schemas.openxmlformats.org/officeDocument/2006/relationships/tags" Target="../tags/tag1387.xml" /><Relationship Id="rId5" Type="http://schemas.openxmlformats.org/officeDocument/2006/relationships/image" Target="../media/image6.png" /><Relationship Id="rId6" Type="http://schemas.openxmlformats.org/officeDocument/2006/relationships/tags" Target="../tags/tag1388.xml" /><Relationship Id="rId7" Type="http://schemas.openxmlformats.org/officeDocument/2006/relationships/image" Target="../media/image28.png" /><Relationship Id="rId8" Type="http://schemas.openxmlformats.org/officeDocument/2006/relationships/tags" Target="../tags/tag1389.xml" /><Relationship Id="rId9" Type="http://schemas.openxmlformats.org/officeDocument/2006/relationships/tags" Target="../tags/tag1390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5.png" /><Relationship Id="rId4" Type="http://schemas.openxmlformats.org/officeDocument/2006/relationships/tags" Target="../tags/tag1391.xml" /><Relationship Id="rId5" Type="http://schemas.openxmlformats.org/officeDocument/2006/relationships/image" Target="../media/image6.png" /><Relationship Id="rId6" Type="http://schemas.openxmlformats.org/officeDocument/2006/relationships/tags" Target="../tags/tag1392.xml" /><Relationship Id="rId7" Type="http://schemas.openxmlformats.org/officeDocument/2006/relationships/tags" Target="../tags/tag1393.xml" /><Relationship Id="rId8" Type="http://schemas.openxmlformats.org/officeDocument/2006/relationships/tags" Target="../tags/tag139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29.jpeg" /><Relationship Id="rId4" Type="http://schemas.openxmlformats.org/officeDocument/2006/relationships/image" Target="../media/image6.png" /><Relationship Id="rId5" Type="http://schemas.openxmlformats.org/officeDocument/2006/relationships/tags" Target="../tags/tag1395.xml" /><Relationship Id="rId6" Type="http://schemas.openxmlformats.org/officeDocument/2006/relationships/tags" Target="../tags/tag1396.xml" /><Relationship Id="rId7" Type="http://schemas.openxmlformats.org/officeDocument/2006/relationships/tags" Target="../tags/tag139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6.png" /><Relationship Id="rId4" Type="http://schemas.openxmlformats.org/officeDocument/2006/relationships/tags" Target="../tags/tag1398.xml" /><Relationship Id="rId5" Type="http://schemas.openxmlformats.org/officeDocument/2006/relationships/tags" Target="../tags/tag1399.xml" /><Relationship Id="rId6" Type="http://schemas.openxmlformats.org/officeDocument/2006/relationships/tags" Target="../tags/tag1400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5.png" /><Relationship Id="rId4" Type="http://schemas.openxmlformats.org/officeDocument/2006/relationships/tags" Target="../tags/tag1401.xml" /><Relationship Id="rId5" Type="http://schemas.openxmlformats.org/officeDocument/2006/relationships/image" Target="../media/image6.png" /><Relationship Id="rId6" Type="http://schemas.openxmlformats.org/officeDocument/2006/relationships/tags" Target="../tags/tag1402.xml" /><Relationship Id="rId7" Type="http://schemas.openxmlformats.org/officeDocument/2006/relationships/tags" Target="../tags/tag1403.xml" /><Relationship Id="rId8" Type="http://schemas.openxmlformats.org/officeDocument/2006/relationships/tags" Target="../tags/tag1404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5.png" /><Relationship Id="rId4" Type="http://schemas.openxmlformats.org/officeDocument/2006/relationships/tags" Target="../tags/tag1405.xml" /><Relationship Id="rId5" Type="http://schemas.openxmlformats.org/officeDocument/2006/relationships/image" Target="../media/image6.png" /><Relationship Id="rId6" Type="http://schemas.openxmlformats.org/officeDocument/2006/relationships/tags" Target="../tags/tag1406.xml" /><Relationship Id="rId7" Type="http://schemas.openxmlformats.org/officeDocument/2006/relationships/tags" Target="../tags/tag1407.xml" /><Relationship Id="rId8" Type="http://schemas.openxmlformats.org/officeDocument/2006/relationships/tags" Target="../tags/tag1408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5.png" /><Relationship Id="rId4" Type="http://schemas.openxmlformats.org/officeDocument/2006/relationships/tags" Target="../tags/tag1409.xml" /><Relationship Id="rId5" Type="http://schemas.openxmlformats.org/officeDocument/2006/relationships/image" Target="../media/image6.png" /><Relationship Id="rId6" Type="http://schemas.openxmlformats.org/officeDocument/2006/relationships/tags" Target="../tags/tag1410.xml" /><Relationship Id="rId7" Type="http://schemas.openxmlformats.org/officeDocument/2006/relationships/tags" Target="../tags/tag1411.xml" /><Relationship Id="rId8" Type="http://schemas.openxmlformats.org/officeDocument/2006/relationships/tags" Target="../tags/tag141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1266.xml" /><Relationship Id="rId11" Type="http://schemas.openxmlformats.org/officeDocument/2006/relationships/tags" Target="../tags/tag1267.xml" /><Relationship Id="rId2" Type="http://schemas.openxmlformats.org/officeDocument/2006/relationships/image" Target="../media/image5.png" /><Relationship Id="rId3" Type="http://schemas.openxmlformats.org/officeDocument/2006/relationships/tags" Target="../tags/tag1260.xml" /><Relationship Id="rId4" Type="http://schemas.openxmlformats.org/officeDocument/2006/relationships/image" Target="../media/image6.png" /><Relationship Id="rId5" Type="http://schemas.openxmlformats.org/officeDocument/2006/relationships/tags" Target="../tags/tag1261.xml" /><Relationship Id="rId6" Type="http://schemas.openxmlformats.org/officeDocument/2006/relationships/tags" Target="../tags/tag1262.xml" /><Relationship Id="rId7" Type="http://schemas.openxmlformats.org/officeDocument/2006/relationships/tags" Target="../tags/tag1263.xml" /><Relationship Id="rId8" Type="http://schemas.openxmlformats.org/officeDocument/2006/relationships/tags" Target="../tags/tag1264.xml" /><Relationship Id="rId9" Type="http://schemas.openxmlformats.org/officeDocument/2006/relationships/tags" Target="../tags/tag1265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28.xml" /><Relationship Id="rId3" Type="http://schemas.openxmlformats.org/officeDocument/2006/relationships/image" Target="../media/image5.png" /><Relationship Id="rId4" Type="http://schemas.openxmlformats.org/officeDocument/2006/relationships/tags" Target="../tags/tag1413.xml" /><Relationship Id="rId5" Type="http://schemas.openxmlformats.org/officeDocument/2006/relationships/image" Target="../media/image6.png" /><Relationship Id="rId6" Type="http://schemas.openxmlformats.org/officeDocument/2006/relationships/tags" Target="../tags/tag1414.xml" /><Relationship Id="rId7" Type="http://schemas.openxmlformats.org/officeDocument/2006/relationships/tags" Target="../tags/tag1415.xml" /><Relationship Id="rId8" Type="http://schemas.openxmlformats.org/officeDocument/2006/relationships/tags" Target="../tags/tag1416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29.xml" /><Relationship Id="rId3" Type="http://schemas.openxmlformats.org/officeDocument/2006/relationships/image" Target="../media/image5.png" /><Relationship Id="rId4" Type="http://schemas.openxmlformats.org/officeDocument/2006/relationships/tags" Target="../tags/tag1417.xml" /><Relationship Id="rId5" Type="http://schemas.openxmlformats.org/officeDocument/2006/relationships/image" Target="../media/image6.png" /><Relationship Id="rId6" Type="http://schemas.openxmlformats.org/officeDocument/2006/relationships/tags" Target="../tags/tag1418.xml" /><Relationship Id="rId7" Type="http://schemas.openxmlformats.org/officeDocument/2006/relationships/tags" Target="../tags/tag1419.xml" /><Relationship Id="rId8" Type="http://schemas.openxmlformats.org/officeDocument/2006/relationships/tags" Target="../tags/tag1420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30.xml" /><Relationship Id="rId3" Type="http://schemas.openxmlformats.org/officeDocument/2006/relationships/image" Target="../media/image5.png" /><Relationship Id="rId4" Type="http://schemas.openxmlformats.org/officeDocument/2006/relationships/tags" Target="../tags/tag1421.xml" /><Relationship Id="rId5" Type="http://schemas.openxmlformats.org/officeDocument/2006/relationships/image" Target="../media/image6.png" /><Relationship Id="rId6" Type="http://schemas.openxmlformats.org/officeDocument/2006/relationships/tags" Target="../tags/tag1422.xml" /><Relationship Id="rId7" Type="http://schemas.openxmlformats.org/officeDocument/2006/relationships/tags" Target="../tags/tag1423.xml" /><Relationship Id="rId8" Type="http://schemas.openxmlformats.org/officeDocument/2006/relationships/tags" Target="../tags/tag1424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31.xml" /><Relationship Id="rId3" Type="http://schemas.openxmlformats.org/officeDocument/2006/relationships/image" Target="../media/image5.png" /><Relationship Id="rId4" Type="http://schemas.openxmlformats.org/officeDocument/2006/relationships/tags" Target="../tags/tag1425.xml" /><Relationship Id="rId5" Type="http://schemas.openxmlformats.org/officeDocument/2006/relationships/image" Target="../media/image6.png" /><Relationship Id="rId6" Type="http://schemas.openxmlformats.org/officeDocument/2006/relationships/tags" Target="../tags/tag1426.xml" /><Relationship Id="rId7" Type="http://schemas.openxmlformats.org/officeDocument/2006/relationships/tags" Target="../tags/tag1427.xml" /><Relationship Id="rId8" Type="http://schemas.openxmlformats.org/officeDocument/2006/relationships/tags" Target="../tags/tag1428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32.xml" /><Relationship Id="rId3" Type="http://schemas.openxmlformats.org/officeDocument/2006/relationships/image" Target="../media/image6.png" /><Relationship Id="rId4" Type="http://schemas.openxmlformats.org/officeDocument/2006/relationships/tags" Target="../tags/tag1429.xml" /><Relationship Id="rId5" Type="http://schemas.openxmlformats.org/officeDocument/2006/relationships/tags" Target="../tags/tag1430.xml" /><Relationship Id="rId6" Type="http://schemas.openxmlformats.org/officeDocument/2006/relationships/tags" Target="../tags/tag1431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33.xml" /><Relationship Id="rId3" Type="http://schemas.openxmlformats.org/officeDocument/2006/relationships/image" Target="../media/image6.png" /><Relationship Id="rId4" Type="http://schemas.openxmlformats.org/officeDocument/2006/relationships/tags" Target="../tags/tag1432.xml" /><Relationship Id="rId5" Type="http://schemas.openxmlformats.org/officeDocument/2006/relationships/tags" Target="../tags/tag1433.xml" /><Relationship Id="rId6" Type="http://schemas.openxmlformats.org/officeDocument/2006/relationships/tags" Target="../tags/tag1434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34.xml" /><Relationship Id="rId3" Type="http://schemas.openxmlformats.org/officeDocument/2006/relationships/image" Target="../media/image6.png" /><Relationship Id="rId4" Type="http://schemas.openxmlformats.org/officeDocument/2006/relationships/tags" Target="../tags/tag1435.xml" /><Relationship Id="rId5" Type="http://schemas.openxmlformats.org/officeDocument/2006/relationships/tags" Target="../tags/tag1436.xml" /><Relationship Id="rId6" Type="http://schemas.openxmlformats.org/officeDocument/2006/relationships/tags" Target="../tags/tag1437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35.xml" /><Relationship Id="rId3" Type="http://schemas.openxmlformats.org/officeDocument/2006/relationships/image" Target="../media/image5.png" /><Relationship Id="rId4" Type="http://schemas.openxmlformats.org/officeDocument/2006/relationships/tags" Target="../tags/tag1438.xml" /><Relationship Id="rId5" Type="http://schemas.openxmlformats.org/officeDocument/2006/relationships/image" Target="../media/image6.png" /><Relationship Id="rId6" Type="http://schemas.openxmlformats.org/officeDocument/2006/relationships/tags" Target="../tags/tag1439.xml" /><Relationship Id="rId7" Type="http://schemas.openxmlformats.org/officeDocument/2006/relationships/tags" Target="../tags/tag1440.xml" /><Relationship Id="rId8" Type="http://schemas.openxmlformats.org/officeDocument/2006/relationships/tags" Target="../tags/tag1441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36.xml" /><Relationship Id="rId3" Type="http://schemas.openxmlformats.org/officeDocument/2006/relationships/image" Target="../media/image6.png" /><Relationship Id="rId4" Type="http://schemas.openxmlformats.org/officeDocument/2006/relationships/tags" Target="../tags/tag1442.xml" /><Relationship Id="rId5" Type="http://schemas.openxmlformats.org/officeDocument/2006/relationships/tags" Target="../tags/tag1443.xml" /><Relationship Id="rId6" Type="http://schemas.openxmlformats.org/officeDocument/2006/relationships/tags" Target="../tags/tag1444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37.xml" /><Relationship Id="rId3" Type="http://schemas.openxmlformats.org/officeDocument/2006/relationships/image" Target="../media/image5.png" /><Relationship Id="rId4" Type="http://schemas.openxmlformats.org/officeDocument/2006/relationships/tags" Target="../tags/tag1445.xml" /><Relationship Id="rId5" Type="http://schemas.openxmlformats.org/officeDocument/2006/relationships/image" Target="../media/image6.png" /><Relationship Id="rId6" Type="http://schemas.openxmlformats.org/officeDocument/2006/relationships/tags" Target="../tags/tag1446.xml" /><Relationship Id="rId7" Type="http://schemas.openxmlformats.org/officeDocument/2006/relationships/tags" Target="../tags/tag1447.xml" /><Relationship Id="rId8" Type="http://schemas.openxmlformats.org/officeDocument/2006/relationships/tags" Target="../tags/tag144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1268.xml" /><Relationship Id="rId4" Type="http://schemas.openxmlformats.org/officeDocument/2006/relationships/image" Target="../media/image6.png" /><Relationship Id="rId5" Type="http://schemas.openxmlformats.org/officeDocument/2006/relationships/tags" Target="../tags/tag1269.xml" /><Relationship Id="rId6" Type="http://schemas.openxmlformats.org/officeDocument/2006/relationships/tags" Target="../tags/tag1270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38.xml" /><Relationship Id="rId3" Type="http://schemas.openxmlformats.org/officeDocument/2006/relationships/image" Target="../media/image5.png" /><Relationship Id="rId4" Type="http://schemas.openxmlformats.org/officeDocument/2006/relationships/tags" Target="../tags/tag1449.xml" /><Relationship Id="rId5" Type="http://schemas.openxmlformats.org/officeDocument/2006/relationships/image" Target="../media/image6.png" /><Relationship Id="rId6" Type="http://schemas.openxmlformats.org/officeDocument/2006/relationships/tags" Target="../tags/tag1450.xml" /><Relationship Id="rId7" Type="http://schemas.openxmlformats.org/officeDocument/2006/relationships/tags" Target="../tags/tag1451.xml" /><Relationship Id="rId8" Type="http://schemas.openxmlformats.org/officeDocument/2006/relationships/tags" Target="../tags/tag1452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39.xml" /><Relationship Id="rId3" Type="http://schemas.openxmlformats.org/officeDocument/2006/relationships/image" Target="../media/image5.png" /><Relationship Id="rId4" Type="http://schemas.openxmlformats.org/officeDocument/2006/relationships/tags" Target="../tags/tag1453.xml" /><Relationship Id="rId5" Type="http://schemas.openxmlformats.org/officeDocument/2006/relationships/image" Target="../media/image6.png" /><Relationship Id="rId6" Type="http://schemas.openxmlformats.org/officeDocument/2006/relationships/tags" Target="../tags/tag1454.xml" /><Relationship Id="rId7" Type="http://schemas.openxmlformats.org/officeDocument/2006/relationships/tags" Target="../tags/tag1455.xml" /><Relationship Id="rId8" Type="http://schemas.openxmlformats.org/officeDocument/2006/relationships/tags" Target="../tags/tag1456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40.xml" /><Relationship Id="rId3" Type="http://schemas.openxmlformats.org/officeDocument/2006/relationships/image" Target="../media/image5.png" /><Relationship Id="rId4" Type="http://schemas.openxmlformats.org/officeDocument/2006/relationships/tags" Target="../tags/tag1457.xml" /><Relationship Id="rId5" Type="http://schemas.openxmlformats.org/officeDocument/2006/relationships/image" Target="../media/image6.png" /><Relationship Id="rId6" Type="http://schemas.openxmlformats.org/officeDocument/2006/relationships/tags" Target="../tags/tag1458.xml" /><Relationship Id="rId7" Type="http://schemas.openxmlformats.org/officeDocument/2006/relationships/tags" Target="../tags/tag1459.xml" /><Relationship Id="rId8" Type="http://schemas.openxmlformats.org/officeDocument/2006/relationships/tags" Target="../tags/tag1460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5.xml" /><Relationship Id="rId2" Type="http://schemas.openxmlformats.org/officeDocument/2006/relationships/image" Target="../media/image30.pn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3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2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1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8.xml" /><Relationship Id="rId2" Type="http://schemas.openxmlformats.org/officeDocument/2006/relationships/notesSlide" Target="../notesSlides/notesSlide41.xml" /><Relationship Id="rId3" Type="http://schemas.openxmlformats.org/officeDocument/2006/relationships/image" Target="../media/image6.png" /><Relationship Id="rId4" Type="http://schemas.openxmlformats.org/officeDocument/2006/relationships/tags" Target="../tags/tag1461.xml" /><Relationship Id="rId5" Type="http://schemas.openxmlformats.org/officeDocument/2006/relationships/tags" Target="../tags/tag1462.xml" /><Relationship Id="rId6" Type="http://schemas.openxmlformats.org/officeDocument/2006/relationships/tags" Target="../tags/tag1463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5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5.png" /><Relationship Id="rId3" Type="http://schemas.openxmlformats.org/officeDocument/2006/relationships/tags" Target="../tags/tag1271.xml" /><Relationship Id="rId4" Type="http://schemas.openxmlformats.org/officeDocument/2006/relationships/image" Target="../media/image6.png" /><Relationship Id="rId5" Type="http://schemas.openxmlformats.org/officeDocument/2006/relationships/tags" Target="../tags/tag1272.xml" /><Relationship Id="rId6" Type="http://schemas.openxmlformats.org/officeDocument/2006/relationships/image" Target="../media/image13.jpeg" /><Relationship Id="rId7" Type="http://schemas.openxmlformats.org/officeDocument/2006/relationships/tags" Target="../tags/tag1273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42.xml" /><Relationship Id="rId3" Type="http://schemas.openxmlformats.org/officeDocument/2006/relationships/image" Target="../media/image5.png" /><Relationship Id="rId4" Type="http://schemas.openxmlformats.org/officeDocument/2006/relationships/tags" Target="../tags/tag1464.xml" /><Relationship Id="rId5" Type="http://schemas.openxmlformats.org/officeDocument/2006/relationships/image" Target="../media/image6.png" /><Relationship Id="rId6" Type="http://schemas.openxmlformats.org/officeDocument/2006/relationships/tags" Target="../tags/tag1465.xml" /><Relationship Id="rId7" Type="http://schemas.openxmlformats.org/officeDocument/2006/relationships/image" Target="../media/image31.png" /><Relationship Id="rId8" Type="http://schemas.openxmlformats.org/officeDocument/2006/relationships/tags" Target="../tags/tag1466.xml" /><Relationship Id="rId9" Type="http://schemas.openxmlformats.org/officeDocument/2006/relationships/tags" Target="../tags/tag1467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43.xml" /><Relationship Id="rId3" Type="http://schemas.openxmlformats.org/officeDocument/2006/relationships/image" Target="../media/image5.png" /><Relationship Id="rId4" Type="http://schemas.openxmlformats.org/officeDocument/2006/relationships/tags" Target="../tags/tag1468.xml" /><Relationship Id="rId5" Type="http://schemas.openxmlformats.org/officeDocument/2006/relationships/image" Target="../media/image6.png" /><Relationship Id="rId6" Type="http://schemas.openxmlformats.org/officeDocument/2006/relationships/tags" Target="../tags/tag1469.xml" /><Relationship Id="rId7" Type="http://schemas.openxmlformats.org/officeDocument/2006/relationships/image" Target="../media/image31.png" /><Relationship Id="rId8" Type="http://schemas.openxmlformats.org/officeDocument/2006/relationships/tags" Target="../tags/tag1470.xml" /><Relationship Id="rId9" Type="http://schemas.openxmlformats.org/officeDocument/2006/relationships/tags" Target="../tags/tag1471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44.xml" /><Relationship Id="rId3" Type="http://schemas.openxmlformats.org/officeDocument/2006/relationships/image" Target="../media/image5.png" /><Relationship Id="rId4" Type="http://schemas.openxmlformats.org/officeDocument/2006/relationships/tags" Target="../tags/tag1472.xml" /><Relationship Id="rId5" Type="http://schemas.openxmlformats.org/officeDocument/2006/relationships/image" Target="../media/image6.png" /><Relationship Id="rId6" Type="http://schemas.openxmlformats.org/officeDocument/2006/relationships/tags" Target="../tags/tag1473.xml" /><Relationship Id="rId7" Type="http://schemas.openxmlformats.org/officeDocument/2006/relationships/image" Target="../media/image31.png" /><Relationship Id="rId8" Type="http://schemas.openxmlformats.org/officeDocument/2006/relationships/tags" Target="../tags/tag1474.xml" /><Relationship Id="rId9" Type="http://schemas.openxmlformats.org/officeDocument/2006/relationships/tags" Target="../tags/tag1475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45.xml" /><Relationship Id="rId3" Type="http://schemas.openxmlformats.org/officeDocument/2006/relationships/image" Target="../media/image5.png" /><Relationship Id="rId4" Type="http://schemas.openxmlformats.org/officeDocument/2006/relationships/tags" Target="../tags/tag1476.xml" /><Relationship Id="rId5" Type="http://schemas.openxmlformats.org/officeDocument/2006/relationships/image" Target="../media/image6.png" /><Relationship Id="rId6" Type="http://schemas.openxmlformats.org/officeDocument/2006/relationships/tags" Target="../tags/tag1477.xml" /><Relationship Id="rId7" Type="http://schemas.openxmlformats.org/officeDocument/2006/relationships/image" Target="../media/image31.png" /><Relationship Id="rId8" Type="http://schemas.openxmlformats.org/officeDocument/2006/relationships/tags" Target="../tags/tag1478.xml" /><Relationship Id="rId9" Type="http://schemas.openxmlformats.org/officeDocument/2006/relationships/tags" Target="../tags/tag1479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46.xml" /><Relationship Id="rId3" Type="http://schemas.openxmlformats.org/officeDocument/2006/relationships/image" Target="../media/image5.png" /><Relationship Id="rId4" Type="http://schemas.openxmlformats.org/officeDocument/2006/relationships/tags" Target="../tags/tag1480.xml" /><Relationship Id="rId5" Type="http://schemas.openxmlformats.org/officeDocument/2006/relationships/image" Target="../media/image6.png" /><Relationship Id="rId6" Type="http://schemas.openxmlformats.org/officeDocument/2006/relationships/tags" Target="../tags/tag1481.xml" /><Relationship Id="rId7" Type="http://schemas.openxmlformats.org/officeDocument/2006/relationships/tags" Target="../tags/tag1482.xml" /><Relationship Id="rId8" Type="http://schemas.openxmlformats.org/officeDocument/2006/relationships/tags" Target="../tags/tag1483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2.xml" /><Relationship Id="rId2" Type="http://schemas.openxmlformats.org/officeDocument/2006/relationships/notesSlide" Target="../notesSlides/notesSlide47.xml" /><Relationship Id="rId3" Type="http://schemas.openxmlformats.org/officeDocument/2006/relationships/image" Target="../media/image5.png" /><Relationship Id="rId4" Type="http://schemas.openxmlformats.org/officeDocument/2006/relationships/tags" Target="../tags/tag1484.xml" /><Relationship Id="rId5" Type="http://schemas.openxmlformats.org/officeDocument/2006/relationships/image" Target="../media/image6.png" /><Relationship Id="rId6" Type="http://schemas.openxmlformats.org/officeDocument/2006/relationships/tags" Target="../tags/tag1485.xml" /><Relationship Id="rId7" Type="http://schemas.openxmlformats.org/officeDocument/2006/relationships/tags" Target="../tags/tag1486.xml" /><Relationship Id="rId8" Type="http://schemas.openxmlformats.org/officeDocument/2006/relationships/tags" Target="../tags/tag1487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8.xml" /><Relationship Id="rId2" Type="http://schemas.openxmlformats.org/officeDocument/2006/relationships/notesSlide" Target="../notesSlides/notesSlide48.xml" /><Relationship Id="rId3" Type="http://schemas.openxmlformats.org/officeDocument/2006/relationships/tags" Target="../tags/tag1488.xml" /><Relationship Id="rId4" Type="http://schemas.openxmlformats.org/officeDocument/2006/relationships/image" Target="../media/image32.png" /><Relationship Id="rId5" Type="http://schemas.openxmlformats.org/officeDocument/2006/relationships/image" Target="../media/image33.png" /><Relationship Id="rId6" Type="http://schemas.openxmlformats.org/officeDocument/2006/relationships/tags" Target="../tags/tag148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1278.xml" /><Relationship Id="rId11" Type="http://schemas.openxmlformats.org/officeDocument/2006/relationships/tags" Target="../tags/tag1279.xml" /><Relationship Id="rId12" Type="http://schemas.openxmlformats.org/officeDocument/2006/relationships/tags" Target="../tags/tag1280.xml" /><Relationship Id="rId13" Type="http://schemas.openxmlformats.org/officeDocument/2006/relationships/tags" Target="../tags/tag1281.xml" /><Relationship Id="rId14" Type="http://schemas.openxmlformats.org/officeDocument/2006/relationships/tags" Target="../tags/tag1282.xml" /><Relationship Id="rId15" Type="http://schemas.openxmlformats.org/officeDocument/2006/relationships/tags" Target="../tags/tag1283.xml" /><Relationship Id="rId16" Type="http://schemas.openxmlformats.org/officeDocument/2006/relationships/tags" Target="../tags/tag1284.xml" /><Relationship Id="rId17" Type="http://schemas.openxmlformats.org/officeDocument/2006/relationships/tags" Target="../tags/tag1285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5.png" /><Relationship Id="rId4" Type="http://schemas.openxmlformats.org/officeDocument/2006/relationships/tags" Target="../tags/tag1274.xml" /><Relationship Id="rId5" Type="http://schemas.openxmlformats.org/officeDocument/2006/relationships/image" Target="../media/image6.png" /><Relationship Id="rId6" Type="http://schemas.openxmlformats.org/officeDocument/2006/relationships/tags" Target="../tags/tag1275.xml" /><Relationship Id="rId7" Type="http://schemas.openxmlformats.org/officeDocument/2006/relationships/image" Target="../media/image14.png" /><Relationship Id="rId8" Type="http://schemas.openxmlformats.org/officeDocument/2006/relationships/tags" Target="../tags/tag1276.xml" /><Relationship Id="rId9" Type="http://schemas.openxmlformats.org/officeDocument/2006/relationships/tags" Target="../tags/tag127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Relationship Id="rId10" Type="http://schemas.openxmlformats.org/officeDocument/2006/relationships/tags" Target="../tags/tag1290.xml" /><Relationship Id="rId11" Type="http://schemas.openxmlformats.org/officeDocument/2006/relationships/tags" Target="../tags/tag1291.xml" /><Relationship Id="rId12" Type="http://schemas.openxmlformats.org/officeDocument/2006/relationships/tags" Target="../tags/tag129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5.png" /><Relationship Id="rId4" Type="http://schemas.openxmlformats.org/officeDocument/2006/relationships/tags" Target="../tags/tag1286.xml" /><Relationship Id="rId5" Type="http://schemas.openxmlformats.org/officeDocument/2006/relationships/image" Target="../media/image6.png" /><Relationship Id="rId6" Type="http://schemas.openxmlformats.org/officeDocument/2006/relationships/tags" Target="../tags/tag1287.xml" /><Relationship Id="rId7" Type="http://schemas.openxmlformats.org/officeDocument/2006/relationships/image" Target="../media/image14.png" /><Relationship Id="rId8" Type="http://schemas.openxmlformats.org/officeDocument/2006/relationships/tags" Target="../tags/tag1288.xml" /><Relationship Id="rId9" Type="http://schemas.openxmlformats.org/officeDocument/2006/relationships/tags" Target="../tags/tag128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5.xml" /><Relationship Id="rId10" Type="http://schemas.openxmlformats.org/officeDocument/2006/relationships/tags" Target="../tags/tag1296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5.png" /><Relationship Id="rId4" Type="http://schemas.openxmlformats.org/officeDocument/2006/relationships/tags" Target="../tags/tag1293.xml" /><Relationship Id="rId5" Type="http://schemas.openxmlformats.org/officeDocument/2006/relationships/image" Target="../media/image6.png" /><Relationship Id="rId6" Type="http://schemas.openxmlformats.org/officeDocument/2006/relationships/tags" Target="../tags/tag1294.xml" /><Relationship Id="rId7" Type="http://schemas.openxmlformats.org/officeDocument/2006/relationships/image" Target="../media/image15.jpeg" /><Relationship Id="rId8" Type="http://schemas.microsoft.com/office/2007/relationships/hdphoto" Target="../media/image16.wdp" /><Relationship Id="rId9" Type="http://schemas.openxmlformats.org/officeDocument/2006/relationships/tags" Target="../tags/tag129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ctrTitle" idx="4294967295"/>
            <p:custDataLst>
              <p:tags r:id="rId6"/>
            </p:custDataLst>
          </p:nvPr>
        </p:nvSpPr>
        <p:spPr>
          <a:xfrm>
            <a:off x="2695575" y="2331085"/>
            <a:ext cx="9495790" cy="2387600"/>
          </a:xfrm>
        </p:spPr>
        <p:txBody>
          <a:bodyPr vert="horz" lIns="91440" tIns="45720" rIns="91440" bIns="45720" rtlCol="0" anchor="b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5400" b="1" i="1">
                <a:solidFill>
                  <a:schemeClr val="dk1"/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            </a:t>
            </a:r>
            <a:r>
              <a:rPr lang="zh-CN" altLang="en-US" sz="5400" b="1" i="1">
                <a:solidFill>
                  <a:schemeClr val="dk1"/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第二单元</a:t>
            </a:r>
            <a:br>
              <a:rPr lang="zh-CN" altLang="en-US" sz="5400" b="1" i="1">
                <a:solidFill>
                  <a:schemeClr val="dk1"/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</a:br>
            <a:r>
              <a:rPr lang="zh-CN" altLang="en-US" sz="5400" b="1" i="1">
                <a:solidFill>
                  <a:schemeClr val="dk1"/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中国传统文化经典研习</a:t>
            </a:r>
            <a:br>
              <a:rPr lang="zh-CN" altLang="en-US" sz="5400" b="1" i="1">
                <a:solidFill>
                  <a:schemeClr val="dk1"/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</a:br>
            <a:r>
              <a:rPr lang="en-US" altLang="zh-CN" sz="5400" b="1" i="1">
                <a:solidFill>
                  <a:schemeClr val="dk1"/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              </a:t>
            </a:r>
            <a:r>
              <a:rPr lang="zh-CN" altLang="en-US" sz="5400" b="1" i="1">
                <a:solidFill>
                  <a:schemeClr val="dk1"/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——传承文化之根</a:t>
            </a:r>
          </a:p>
        </p:txBody>
      </p:sp>
      <p:pic>
        <p:nvPicPr>
          <p:cNvPr id="3" name="图片 2" descr="C:/Users/Theadora/AppData/Local/Temp/kaimatting/20210812204824/output_aiMatting_20210812204833.pngoutput_aiMatting_202108122048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025" y="1412240"/>
            <a:ext cx="2461895" cy="318770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69383"/>
            <a:ext cx="5030346" cy="1503131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965676" y="1865585"/>
            <a:ext cx="10711661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1.</a:t>
            </a:r>
            <a:r>
              <a:rPr lang="zh-CN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了解作者孔子及《论语》，全面了解孔子的思想主张。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2.</a:t>
            </a:r>
            <a:r>
              <a:rPr lang="zh-CN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掌握常用的文言实词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,</a:t>
            </a:r>
            <a:r>
              <a:rPr lang="zh-CN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能用现代汉语翻译课文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,</a:t>
            </a:r>
            <a:r>
              <a:rPr lang="zh-CN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理解课文思想内容并背诵课文。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3.</a:t>
            </a:r>
            <a:r>
              <a:rPr lang="zh-CN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提升思想品德修养水平，在传统文化的熏陶中树立正确的人生观，提高为人处世的思想修养。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269840" y="570199"/>
            <a:ext cx="1450072" cy="629194"/>
            <a:chOff x="4820991" y="570199"/>
            <a:chExt cx="1450072" cy="629194"/>
          </a:xfrm>
        </p:grpSpPr>
        <p:sp>
          <p:nvSpPr>
            <p:cNvPr id="18" name="矩形 17"/>
            <p:cNvSpPr/>
            <p:nvPr>
              <p:custDataLst>
                <p:tags r:id="rId9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素养目标</a:t>
              </a:r>
            </a:p>
          </p:txBody>
        </p:sp>
      </p:grp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6935308" y="2250491"/>
            <a:ext cx="830997" cy="2511879"/>
            <a:chOff x="4767096" y="2173060"/>
            <a:chExt cx="830997" cy="2511879"/>
          </a:xfrm>
        </p:grpSpPr>
        <p:cxnSp>
          <p:nvCxnSpPr>
            <p:cNvPr id="5" name="直接连接符 4"/>
            <p:cNvCxnSpPr/>
            <p:nvPr>
              <p:custDataLst>
                <p:tags r:id="rId3"/>
              </p:custDataLst>
            </p:nvPr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lt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>
              <p:custDataLst>
                <p:tags r:id="rId4"/>
              </p:custDataLst>
            </p:nvPr>
          </p:nvSpPr>
          <p:spPr>
            <a:xfrm>
              <a:off x="4767096" y="2173061"/>
              <a:ext cx="830997" cy="25118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457200" indent="-457200" algn="di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2800">
                  <a:solidFill>
                    <a:schemeClr val="dk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/>
                </a:rPr>
                <a:t>文化常识</a:t>
              </a:r>
            </a:p>
          </p:txBody>
        </p:sp>
      </p:grpSp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200157" y="683441"/>
            <a:ext cx="1960800" cy="184921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5243061" y="2250491"/>
            <a:ext cx="830997" cy="2511879"/>
            <a:chOff x="4767101" y="2173060"/>
            <a:chExt cx="830997" cy="2511879"/>
          </a:xfrm>
        </p:grpSpPr>
        <p:cxnSp>
          <p:nvCxnSpPr>
            <p:cNvPr id="15" name="直接连接符 8"/>
            <p:cNvCxnSpPr/>
            <p:nvPr>
              <p:custDataLst>
                <p:tags r:id="rId7"/>
              </p:custDataLst>
            </p:nvPr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lt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>
            <a:xfrm>
              <a:off x="4767101" y="2173061"/>
              <a:ext cx="830997" cy="25118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457200" indent="-457200" algn="di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2800">
                  <a:solidFill>
                    <a:schemeClr val="dk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/>
                </a:rPr>
                <a:t>诵读感悟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370928" y="2250491"/>
            <a:ext cx="830997" cy="2511879"/>
            <a:chOff x="4767103" y="2173060"/>
            <a:chExt cx="830997" cy="2511879"/>
          </a:xfrm>
        </p:grpSpPr>
        <p:cxnSp>
          <p:nvCxnSpPr>
            <p:cNvPr id="36" name="直接连接符 8"/>
            <p:cNvCxnSpPr/>
            <p:nvPr>
              <p:custDataLst>
                <p:tags r:id="rId9"/>
              </p:custDataLst>
            </p:nvPr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lt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>
              <p:custDataLst>
                <p:tags r:id="rId10"/>
              </p:custDataLst>
            </p:nvPr>
          </p:nvSpPr>
          <p:spPr>
            <a:xfrm>
              <a:off x="4767103" y="2173061"/>
              <a:ext cx="830997" cy="25118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457200" indent="-457200" algn="di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2800">
                  <a:solidFill>
                    <a:schemeClr val="dk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/>
                </a:rPr>
                <a:t>文本探究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393869" y="2250491"/>
            <a:ext cx="830997" cy="2511879"/>
            <a:chOff x="4767111" y="2173060"/>
            <a:chExt cx="830997" cy="2511879"/>
          </a:xfrm>
        </p:grpSpPr>
        <p:cxnSp>
          <p:nvCxnSpPr>
            <p:cNvPr id="41" name="直接连接符 8"/>
            <p:cNvCxnSpPr/>
            <p:nvPr>
              <p:custDataLst>
                <p:tags r:id="rId11"/>
              </p:custDataLst>
            </p:nvPr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lt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>
              <p:custDataLst>
                <p:tags r:id="rId12"/>
              </p:custDataLst>
            </p:nvPr>
          </p:nvSpPr>
          <p:spPr>
            <a:xfrm>
              <a:off x="4767111" y="2173061"/>
              <a:ext cx="830997" cy="25118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457200" indent="-457200" algn="di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2800">
                  <a:solidFill>
                    <a:schemeClr val="dk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/>
                </a:rPr>
                <a:t>艺术感悟</a:t>
              </a:r>
            </a:p>
          </p:txBody>
        </p:sp>
      </p:grpSp>
      <p:sp>
        <p:nvSpPr>
          <p:cNvPr id="45" name="矩形 44"/>
          <p:cNvSpPr/>
          <p:nvPr>
            <p:custDataLst>
              <p:tags r:id="rId13"/>
            </p:custDataLst>
          </p:nvPr>
        </p:nvSpPr>
        <p:spPr>
          <a:xfrm>
            <a:off x="9669099" y="2704832"/>
            <a:ext cx="965711" cy="2057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lIns="90000" tIns="46800" rIns="90000" bIns="46800" rtlCol="0" anchor="ctr">
            <a:normAutofit fontScale="97500" lnSpcReduction="10000"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500">
                <a:solidFill>
                  <a:schemeClr val="lt1"/>
                </a:solidFill>
                <a:latin typeface="Arial" panose="020b0604020202020204" pitchFamily="34" charset="0"/>
                <a:ea typeface="汉仪尚巍手书W" panose="00020600040101010101" charset="-122"/>
                <a:cs typeface="+mj-cs"/>
              </a:rPr>
              <a:t>目录</a:t>
            </a:r>
          </a:p>
        </p:txBody>
      </p:sp>
    </p:spTree>
    <p:custDataLst>
      <p:tags r:id="rId14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648325" y="983615"/>
            <a:ext cx="2801782" cy="4362450"/>
            <a:chOff x="3470528" y="2173060"/>
            <a:chExt cx="2020090" cy="2511879"/>
          </a:xfrm>
        </p:grpSpPr>
        <p:cxnSp>
          <p:nvCxnSpPr>
            <p:cNvPr id="10" name="直接连接符 8"/>
            <p:cNvCxnSpPr/>
            <p:nvPr>
              <p:custDataLst>
                <p:tags r:id="rId5"/>
              </p:custDataLst>
            </p:nvPr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lt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3470528" y="2711633"/>
              <a:ext cx="863937" cy="173893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457200" indent="-457200" algn="di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4400">
                  <a:solidFill>
                    <a:schemeClr val="accent1">
                      <a:lumMod val="7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文化常识</a:t>
              </a:r>
            </a:p>
          </p:txBody>
        </p:sp>
      </p:grpSp>
    </p:spTree>
    <p:custDataLst>
      <p:tags r:id="rId6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80"/>
          <a:stretch>
            <a:fillRect/>
          </a:stretch>
        </p:blipFill>
        <p:spPr>
          <a:xfrm flipH="1">
            <a:off x="81280" y="1956435"/>
            <a:ext cx="2759710" cy="445897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143125" y="930275"/>
            <a:ext cx="9168765" cy="563118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      孔子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(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公元前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551--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公元前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479)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，名</a:t>
            </a: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丘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，字</a:t>
            </a: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仲尼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，春秋末期鲁国陬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zōu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邑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(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今山东曲阜市东南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)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人。孔子是我国古代著名的</a:t>
            </a: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思想家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、</a:t>
            </a: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教育家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、</a:t>
            </a: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儒家学派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创始人。</a:t>
            </a: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相传有弟子三千，贤弟子七十二人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，孔子曾带领弟子周游列国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14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年。</a:t>
            </a: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仿宋" panose="02010609060101010101" pitchFamily="49" charset="-122"/>
                <a:cs typeface="隶书" panose="02010509060101010101" pitchFamily="49" charset="-122"/>
                <a:sym typeface="+mn-ea"/>
              </a:rPr>
              <a:t>孔子幼年丧父，大约30岁时开始从事私人讲学。曾出任鲁国中都宰，后升任司空、大司寇。50多岁离开鲁国，带领弟子周游列国。68岁回到鲁国。晚年致力于教育和对古代文献的整理，相传曾修《诗》《书》，定《礼》《乐》,序《周易》,撰《春秋》。孔子去世后，其弟子及再传弟子把孔子及其弟子的言行和思想记录下来，整理编成《论语》。该书被奉为儒家经典。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孔子的思想及学说对后世产生了极其深远的影响。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75499" y="377832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>
              <p:custDataLst>
                <p:tags r:id="rId8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了解孔子</a:t>
              </a:r>
            </a:p>
          </p:txBody>
        </p:sp>
      </p:grp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619760" y="1343660"/>
            <a:ext cx="11139805" cy="3287395"/>
          </a:xfrm>
          <a:prstGeom prst="roundRect">
            <a:avLst/>
          </a:prstGeom>
          <a:solidFill>
            <a:srgbClr val="D6DCE5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仿宋" panose="02010609060101010101" pitchFamily="49" charset="-122"/>
                <a:cs typeface="隶书" panose="02010509060101010101" pitchFamily="49" charset="-122"/>
                <a:sym typeface="+mn-ea"/>
              </a:rPr>
              <a:t>后世影响：孔子在世时就被尊奉为“天纵之圣”“天之木铎”，更被后世统治者尊为孔圣人、至圣、至圣先师、大成至圣文宣王先师、万世师表。其儒家思想对中国和世界都有深远的影响，孔子被列为“世界十大文化名人”之首。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218180" y="877570"/>
            <a:ext cx="8307705" cy="585152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孔子是儒家创始人</a:t>
            </a:r>
            <a:r>
              <a:rPr lang="en-US" altLang="zh-CN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,</a:t>
            </a: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他的思想核心是“仁”“礼”。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①孔子主张礼治，反对法治。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礼的意义在古代甚为广泛，指国际间交际的礼节仪式，贵族的冠、婚、丧、祭、餮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tiè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等典礼，包括政治制度、道德规范等。孔子说：“殷因于夏礼，所损益可知也；周因于殷礼，所损益可知也；其后继周者，虽百代可知也。”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(《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论语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·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学而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》)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似乎周礼是千秋不变的规范。晋国铸了刑鼎，他尖锐地反对，说：“晋其亡乎，失其度矣。”</a:t>
            </a:r>
            <a:endParaRPr lang="en-US" altLang="zh-CN" sz="2400">
              <a:solidFill>
                <a:schemeClr val="dk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②孔子主张维护等级制度的正名思想。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他主张“君君，臣臣，父父，子子”这种合乎“礼”的等级制度。孔子说：“名不正则言不顺，言不顺则事不成，事不成则礼乐不兴，礼乐不兴则刑罚不中，刑跏不中则民无所措手足。”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(《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论语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·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子路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》)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024813" y="325466"/>
            <a:ext cx="2193280" cy="629194"/>
            <a:chOff x="4820991" y="570199"/>
            <a:chExt cx="1441237" cy="629194"/>
          </a:xfrm>
        </p:grpSpPr>
        <p:sp>
          <p:nvSpPr>
            <p:cNvPr id="14" name="矩形 1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41237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了解孔子思想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6285" y="1620392"/>
            <a:ext cx="2685830" cy="345093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218180" y="551815"/>
            <a:ext cx="8301990" cy="617982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③孔子主张克己复礼。</a:t>
            </a:r>
          </a:p>
          <a:p>
            <a:pPr>
              <a:lnSpc>
                <a:spcPct val="110000"/>
              </a:lnSpc>
            </a:pP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《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论语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·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颜渊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》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记载：“颜渊问仁。子日：‘克己复礼为仁。一日克己复礼，天下归仁焉。颜渊又问“克己复礼”的具体内容是什么，孔子说：“非礼勿视，非礼勿听，非礼勿言，非礼勿动。”</a:t>
            </a:r>
          </a:p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④在伦理思想方面，孔子主张仁。</a:t>
            </a: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孔子的“仁”的基本精神是教人根据周礼调整统治阶级内部的矛盾。他的“仁”一般不包括劳动者。孔子说：“君子而不仁者有矣夫，未有小人而仁者也。”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(《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论语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·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宪问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》)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曾子以忠、恕，二字概括“仁”的涵义，是比较接近原意的。忠恕之道，就是“己所不欲，勿施于人”。</a:t>
            </a:r>
          </a:p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⑤在教育上，孔子主张“有教无类”“因材施教”和“学而不厌、诲人不倦”的精神。</a:t>
            </a:r>
          </a:p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⑥在品德方面，他主张“宽、耻、信、敏、惠、温、良、恭、俭、让”等。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30123" y="460086"/>
            <a:ext cx="2193280" cy="629194"/>
            <a:chOff x="4820991" y="570199"/>
            <a:chExt cx="1441237" cy="629194"/>
          </a:xfrm>
        </p:grpSpPr>
        <p:sp>
          <p:nvSpPr>
            <p:cNvPr id="14" name="矩形 1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41237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了解孔子思想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7855" y="2155697"/>
            <a:ext cx="2685830" cy="345093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sz="half" idx="4294967295"/>
          </p:nvPr>
        </p:nvSpPr>
        <p:spPr>
          <a:xfrm>
            <a:off x="94615" y="1315085"/>
            <a:ext cx="11965305" cy="990600"/>
          </a:xfrm>
          <a:prstGeom prst="roundRect">
            <a:avLst>
              <a:gd name="adj" fmla="val 17187"/>
            </a:avLst>
          </a:prstGeom>
          <a:solidFill>
            <a:srgbClr val="D6DCE5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just">
              <a:lnSpc>
                <a:spcPct val="100000"/>
              </a:lnSpc>
              <a:buClrTx/>
              <a:buSzTx/>
              <a:buFont typeface="+mj-ea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仁: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仁爱。孔子思想体系的理论核心。它是孔子社会政治、伦理道德的最高理想和标准,也反映了他的哲学观点,对后世影响深远。</a:t>
            </a: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94615" y="2395220"/>
            <a:ext cx="11982450" cy="1244600"/>
          </a:xfrm>
          <a:prstGeom prst="roundRect">
            <a:avLst>
              <a:gd name="adj" fmla="val 13840"/>
            </a:avLst>
          </a:prstGeom>
          <a:solidFill>
            <a:srgbClr val="D6DCE5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buFont typeface="+mj-ea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义：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原指“宜”,即行为合于“礼”。孔子以“义”作为评判人们思想、行为的道德准则。义有君子义与小人义之分,君于义大我,小人义小我。大我,为大众、为社会也;小我，撮伙俪党也,今所谓“哥们儿义气”也。</a:t>
            </a:r>
          </a:p>
        </p:txBody>
      </p:sp>
      <p:sp>
        <p:nvSpPr>
          <p:cNvPr id="6" name="内容占位符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2715895" y="431800"/>
            <a:ext cx="9008110" cy="570230"/>
          </a:xfrm>
          <a:prstGeom prst="roundRect">
            <a:avLst>
              <a:gd name="adj" fmla="val 1718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Font typeface="+mj-ea"/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儒家思想十分丰富,主要有仁、义、礼、智、信、忠、孝、悌等。</a:t>
            </a:r>
          </a:p>
        </p:txBody>
      </p:sp>
      <p:sp>
        <p:nvSpPr>
          <p:cNvPr id="8" name="内容占位符 2"/>
          <p:cNvSpPr>
            <a:spLocks noGrp="1"/>
          </p:cNvSpPr>
          <p:nvPr/>
        </p:nvSpPr>
        <p:spPr>
          <a:xfrm>
            <a:off x="111125" y="3729355"/>
            <a:ext cx="11965305" cy="843280"/>
          </a:xfrm>
          <a:prstGeom prst="roundRect">
            <a:avLst>
              <a:gd name="adj" fmla="val 17187"/>
            </a:avLst>
          </a:prstGeom>
          <a:solidFill>
            <a:srgbClr val="D6DCE5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Font typeface="+mj-ea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礼：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是社会的道德规范和生活准则,属政治与伦理范好，是符合统治阶级整体利益的行为准则。</a:t>
            </a:r>
          </a:p>
        </p:txBody>
      </p:sp>
      <p:sp>
        <p:nvSpPr>
          <p:cNvPr id="9" name="内容占位符 2"/>
          <p:cNvSpPr>
            <a:spLocks noGrp="1"/>
          </p:cNvSpPr>
          <p:nvPr/>
        </p:nvSpPr>
        <p:spPr>
          <a:xfrm>
            <a:off x="135890" y="5796280"/>
            <a:ext cx="11949430" cy="900430"/>
          </a:xfrm>
          <a:prstGeom prst="roundRect">
            <a:avLst>
              <a:gd name="adj" fmla="val 17187"/>
            </a:avLst>
          </a:prstGeom>
          <a:solidFill>
            <a:srgbClr val="D6DCE5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Font typeface="+mj-ea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信：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指待人处事诚实不欺、言行-致的态度。 孔子将“信”作为“仁”的重要体现,是贤者必备的品德。</a:t>
            </a:r>
          </a:p>
        </p:txBody>
      </p:sp>
      <p:sp>
        <p:nvSpPr>
          <p:cNvPr id="10" name="内容占位符 2"/>
          <p:cNvSpPr>
            <a:spLocks noGrp="1"/>
          </p:cNvSpPr>
          <p:nvPr/>
        </p:nvSpPr>
        <p:spPr>
          <a:xfrm>
            <a:off x="118745" y="4662170"/>
            <a:ext cx="11966575" cy="1044575"/>
          </a:xfrm>
          <a:prstGeom prst="roundRect">
            <a:avLst>
              <a:gd name="adj" fmla="val 17187"/>
            </a:avLst>
          </a:prstGeom>
          <a:solidFill>
            <a:srgbClr val="D6DCE5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Font typeface="+mj-ea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智：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同“知”,属孔子的认识论和伦理学的基本范畴，指知道、了解、见解、知识、聪明、智慧等,主要涉及知的性质、知的来源知的内容、知的效果等几个方面。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94538" y="243551"/>
            <a:ext cx="2193280" cy="629194"/>
            <a:chOff x="4820991" y="570199"/>
            <a:chExt cx="1441237" cy="629194"/>
          </a:xfrm>
        </p:grpSpPr>
        <p:sp>
          <p:nvSpPr>
            <p:cNvPr id="13" name="矩形 12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820991" y="662245"/>
              <a:ext cx="1441237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了解儒家思想</a:t>
              </a:r>
            </a:p>
          </p:txBody>
        </p:sp>
      </p:grp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2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2"/>
          <p:cNvSpPr>
            <a:spLocks noGrp="1"/>
          </p:cNvSpPr>
          <p:nvPr/>
        </p:nvSpPr>
        <p:spPr>
          <a:xfrm>
            <a:off x="1066800" y="2206625"/>
            <a:ext cx="10001885" cy="1655445"/>
          </a:xfrm>
          <a:prstGeom prst="roundRect">
            <a:avLst>
              <a:gd name="adj" fmla="val 17187"/>
            </a:avLst>
          </a:prstGeom>
          <a:solidFill>
            <a:srgbClr val="D6DCE5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Font typeface="+mj-ea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孝：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不仅限于对父母的赡养,更应着重于对父母和长辈的尊重,认为如果缺乏孝敬之心,赡养父母也就视同于饲养犬马乃不孝。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1122680" y="500380"/>
            <a:ext cx="9946005" cy="1242060"/>
          </a:xfrm>
          <a:prstGeom prst="roundRect">
            <a:avLst>
              <a:gd name="adj" fmla="val 17187"/>
            </a:avLst>
          </a:prstGeom>
          <a:solidFill>
            <a:srgbClr val="D6DCE5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Font typeface="+mj-ea"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  <a:sym typeface="+mn-ea"/>
              </a:rPr>
              <a:t>忠：</a:t>
            </a:r>
            <a:r>
              <a:rPr lang="zh-CN" altLang="en-US" sz="3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仿宋" panose="02010609060101010101" pitchFamily="49" charset="-122"/>
                <a:sym typeface="+mn-ea"/>
              </a:rPr>
              <a:t>己欲立而立人，己欲达而达人。孔子认为忠表现为与人交往中的忠诚老实。</a:t>
            </a:r>
          </a:p>
        </p:txBody>
      </p:sp>
      <p:sp>
        <p:nvSpPr>
          <p:cNvPr id="11" name="内容占位符 2"/>
          <p:cNvSpPr>
            <a:spLocks noGrp="1"/>
          </p:cNvSpPr>
          <p:nvPr/>
        </p:nvSpPr>
        <p:spPr>
          <a:xfrm>
            <a:off x="1066800" y="4248150"/>
            <a:ext cx="10002520" cy="1853565"/>
          </a:xfrm>
          <a:prstGeom prst="roundRect">
            <a:avLst>
              <a:gd name="adj" fmla="val 17187"/>
            </a:avLst>
          </a:prstGeom>
          <a:solidFill>
            <a:srgbClr val="D6DCE5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Font typeface="+mj-ea"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悌：</a:t>
            </a:r>
            <a:r>
              <a:rPr lang="zh-CN" altLang="en-US" sz="3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指对兄长的敬爱之情。孔子非常重视悌的品德，其弟子有若根据他的思想，把悌与孝并称，将其视作“为仁之本”。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" y="-86360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3868420" y="855345"/>
            <a:ext cx="8120380" cy="2831465"/>
          </a:xfrm>
          <a:prstGeom prst="roundRect">
            <a:avLst>
              <a:gd name="adj" fmla="val 17187"/>
            </a:avLst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Font typeface="+mj-ea"/>
              <a:buNone/>
            </a:pPr>
            <a:r>
              <a:rPr lang="zh-CN" altLang="en-US" sz="36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《论语》</a:t>
            </a:r>
            <a:r>
              <a:rPr lang="zh-CN" altLang="en-US" b="1">
                <a:solidFill>
                  <a:schemeClr val="dk1"/>
                </a:solidFill>
                <a:latin typeface="隶书" panose="02010509060101010101" pitchFamily="49" charset="-122"/>
                <a:ea typeface="仿宋" panose="02010609060101010101" pitchFamily="49" charset="-122"/>
                <a:cs typeface="隶书" panose="02010509060101010101" pitchFamily="49" charset="-122"/>
                <a:sym typeface="+mn-ea"/>
              </a:rPr>
              <a:t>是一部语录体的散文集，它是孔子的门人和再传弟子所辑录的孔子及其弟子的言行录，全面地反映了孔子的哲学、政治、文化和教育思想，是关于儒家思想的最重要著作。宋儒把</a:t>
            </a:r>
            <a:r>
              <a:rPr lang="zh-CN" altLang="en-US" b="1">
                <a:solidFill>
                  <a:srgbClr val="FF0000"/>
                </a:solidFill>
                <a:latin typeface="隶书" panose="02010509060101010101" pitchFamily="49" charset="-122"/>
                <a:ea typeface="仿宋" panose="02010609060101010101" pitchFamily="49" charset="-122"/>
                <a:cs typeface="隶书" panose="02010509060101010101" pitchFamily="49" charset="-122"/>
                <a:sym typeface="+mn-ea"/>
              </a:rPr>
              <a:t>《论语》《大学》《中庸》和《孟子》合称为“四书”</a:t>
            </a:r>
            <a:r>
              <a:rPr lang="zh-CN" altLang="en-US" b="1">
                <a:solidFill>
                  <a:schemeClr val="dk1"/>
                </a:solidFill>
                <a:latin typeface="隶书" panose="02010509060101010101" pitchFamily="49" charset="-122"/>
                <a:ea typeface="仿宋" panose="02010609060101010101" pitchFamily="49" charset="-122"/>
                <a:cs typeface="隶书" panose="02010509060101010101" pitchFamily="49" charset="-122"/>
                <a:sym typeface="+mn-ea"/>
              </a:rPr>
              <a:t>。《论语》共20篇,每篇又分若干章,不相连属;言简义丰,含蓄凝练，包含了孔子渊博的学识和丰富的生活经验;在记言的同时,传达了人物的神情态度;在某些章节的记述中,还生动地反映了人物的性格特点;其中有不少精辟的言论成为人们习用的格言和成语,对后来的文学语言有很大影响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98790" y="303241"/>
            <a:ext cx="2193280" cy="629194"/>
            <a:chOff x="4874007" y="570199"/>
            <a:chExt cx="1441237" cy="629194"/>
          </a:xfrm>
        </p:grpSpPr>
        <p:sp>
          <p:nvSpPr>
            <p:cNvPr id="14" name="矩形 1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74007" y="662245"/>
              <a:ext cx="1441237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了解</a:t>
              </a:r>
              <a:r>
                <a:rPr lang="en-US" altLang="zh-CN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《</a:t>
              </a:r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论语</a:t>
              </a:r>
              <a:r>
                <a:rPr lang="en-US" altLang="zh-CN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》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rcRect l="14320" r="14480"/>
          <a:stretch>
            <a:fillRect/>
          </a:stretch>
        </p:blipFill>
        <p:spPr>
          <a:xfrm>
            <a:off x="85725" y="1203562"/>
            <a:ext cx="3619500" cy="5083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9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79052" y="154309"/>
            <a:ext cx="10852237" cy="441964"/>
          </a:xfr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汉仪尚巍手书W" panose="00020600040101010101" charset="-122"/>
                <a:sym typeface="+mn-ea"/>
              </a:rPr>
              <a:t>内容概要</a:t>
            </a:r>
          </a:p>
        </p:txBody>
      </p:sp>
      <p:graphicFrame>
        <p:nvGraphicFramePr>
          <p:cNvPr id="11" name="内容占位符 10"/>
          <p:cNvGraphicFramePr>
            <a:graphicFrameLocks noGrp="1"/>
          </p:cNvGraphicFramePr>
          <p:nvPr>
            <p:ph idx="1"/>
            <p:custDataLst>
              <p:tags r:id="rId7"/>
            </p:custDataLst>
          </p:nvPr>
        </p:nvGraphicFramePr>
        <p:xfrm>
          <a:off x="231140" y="1944227"/>
          <a:ext cx="11760200" cy="505155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657350"/>
                <a:gridCol w="1100455"/>
                <a:gridCol w="820420"/>
                <a:gridCol w="1971675"/>
                <a:gridCol w="3860800"/>
                <a:gridCol w="2349500"/>
              </a:tblGrid>
              <a:tr h="526415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7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/>
                        </a:rPr>
                        <a:t>学习任务群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7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/>
                        </a:rPr>
                        <a:t>篇名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7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/>
                        </a:rPr>
                        <a:t>作者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7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/>
                        </a:rPr>
                        <a:t>中心思想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7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/>
                        </a:rPr>
                        <a:t>内容概述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7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/>
                        </a:rPr>
                        <a:t>学习重点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1313180">
                <a:tc rowSpan="3"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/>
                        </a:rPr>
                        <a:t>中华传统文化经典研习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</a:rPr>
                        <a:t>《论语》十二章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</a:rPr>
                        <a:t>孔子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</a:rPr>
                        <a:t>讨论了君子人格和修身养性的问题。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主要阐述了孔子关于贫富、义利、自我要求等方面的观点,以及孔子重视《诗》的教育作用，较为全面地体现了孔子的思想。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理解文章表达的“君子”之德及修身养性的观点以及它们的现实意义。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131318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</a:rPr>
                        <a:t>大学之道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</a:rPr>
                        <a:t>戴圣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</a:rPr>
                        <a:t>讲为人处世之道，是儒家立身行事的总纲领。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着重阐述了提高个人修养、培养良好的道德品质与齐家、治国、平天下之间的重要关系,其中心思想可以概括为“修己以安百姓”。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理解‘“修身、齐家、治国、平天下”的关系及其现实意义。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158750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*</a:t>
                      </a: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人皆有不忍人之心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</a:rPr>
                        <a:t>孟子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</a:rPr>
                        <a:t>表现了孟子人性本善的思想。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本文从“人皆有不忍人之心”写起，由“不忍人之心”的仁心推导出仁政。文章在强调后天教养的重要性时，也阐释了“不忍人之心”对个人和国家的重要作用。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把握孟子“仁政”的观点及其现实意义。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5806440" y="3039110"/>
            <a:ext cx="6217920" cy="2550709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</a:rPr>
              <a:t>三篇儒家作品，体现儒家对社会人生的思考，围绕修身、治学、理政、人性等方面，涉及君子、仁、义、礼、道、《诗》、恕、不忍人之心等核心概念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idx="4294967295"/>
            <p:custDataLst>
              <p:tags r:id="rId8"/>
            </p:custDataLst>
          </p:nvPr>
        </p:nvSpPr>
        <p:spPr>
          <a:xfrm>
            <a:off x="378460" y="628650"/>
            <a:ext cx="11434445" cy="1315720"/>
          </a:xfrm>
          <a:prstGeom prst="roundRect">
            <a:avLst>
              <a:gd name="adj" fmla="val 24758"/>
            </a:avLst>
          </a:prstGeom>
          <a:solidFill>
            <a:srgbClr val="D6DCE5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rmAutofit lnSpcReduction="10000"/>
            <a:scene3d>
              <a:camera prst="orthographicFront"/>
              <a:lightRig rig="threePt" dir="t"/>
            </a:scene3d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just">
              <a:lnSpc>
                <a:spcPct val="125000"/>
              </a:lnSpc>
              <a:buClrTx/>
              <a:buSzTx/>
              <a:buFont typeface="Wingdings" panose="05000000000000000000" charset="0"/>
              <a:buNone/>
            </a:pPr>
            <a:r>
              <a:rPr sz="1800" b="1">
                <a:solidFill>
                  <a:schemeClr val="dk1"/>
                </a:solidFill>
                <a:effectLst/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本单元的人文主题是“百家争鸣”属于“中华传统文化经典研习”学习任务群，包括儒家三篇论说文、道家两篇短文，以及墨家一篇论说文。学习这些文章，可以加深对中华传统文化的认识，领路先秦诸子的思想魅力，继承和弘扬中华优秀传统文化，提升对中华文化的认同感、自豪感，增强文化自信。</a:t>
            </a: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39420" y="1571625"/>
            <a:ext cx="11312525" cy="2867660"/>
          </a:xfrm>
          <a:prstGeom prst="roundRect">
            <a:avLst>
              <a:gd name="adj" fmla="val 17187"/>
            </a:avLst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just">
              <a:lnSpc>
                <a:spcPct val="100000"/>
              </a:lnSpc>
              <a:buClrTx/>
              <a:buSzTx/>
              <a:buFont typeface="+mj-ea"/>
              <a:buNone/>
            </a:pPr>
            <a:r>
              <a:rPr lang="zh-CN" altLang="en-US" sz="3200" b="1">
                <a:solidFill>
                  <a:srgbClr val="0070C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“章”指诗文、歌曲的段落。</a:t>
            </a:r>
          </a:p>
          <a:p>
            <a:pPr marL="0" lvl="0" algn="just">
              <a:lnSpc>
                <a:spcPct val="100000"/>
              </a:lnSpc>
              <a:buClrTx/>
              <a:buSzTx/>
              <a:buFont typeface="+mj-ea"/>
              <a:buNone/>
            </a:pPr>
            <a:r>
              <a:rPr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《论语十二章》,即从《学而》《八佾》《里仁》《雍也》《泰伯》《子罕》《颜渊》《卫灵公》《阳货》九篇中选了十二章,包含孔子独白、师生对话和生生对话等不同形式的内容。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365210" y="815051"/>
            <a:ext cx="2193280" cy="629194"/>
            <a:chOff x="4874007" y="570199"/>
            <a:chExt cx="1441237" cy="629194"/>
          </a:xfrm>
        </p:grpSpPr>
        <p:sp>
          <p:nvSpPr>
            <p:cNvPr id="14" name="矩形 13"/>
            <p:cNvSpPr/>
            <p:nvPr>
              <p:custDataLst>
                <p:tags r:id="rId3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74007" y="662245"/>
              <a:ext cx="1441237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了解</a:t>
              </a:r>
              <a:r>
                <a:rPr lang="en-US" altLang="zh-CN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《</a:t>
              </a:r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论语</a:t>
              </a:r>
              <a:r>
                <a:rPr lang="en-US" altLang="zh-CN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》</a:t>
              </a:r>
            </a:p>
          </p:txBody>
        </p:sp>
      </p:grp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082415" y="989965"/>
            <a:ext cx="7864475" cy="452310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体式上：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(1)</a:t>
            </a: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语录体</a:t>
            </a:r>
            <a:r>
              <a:rPr lang="en-US" altLang="zh-CN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(</a:t>
            </a: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也可称格言体</a:t>
            </a:r>
            <a:r>
              <a:rPr lang="en-US" altLang="zh-CN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)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：</a:t>
            </a:r>
            <a:r>
              <a:rPr lang="zh-CN" altLang="en-US" sz="24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仅指明是孔子的话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，不写出说话的环境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(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包括说话的对象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)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，内容大多是关于学习、道德修养、为人处事的一般原则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(2)</a:t>
            </a: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对话体：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记录孔子对弟子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(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或其他人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)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的问题所作的回答，它写出了提问者的原话，但没有写谈话的背景</a:t>
            </a:r>
            <a:r>
              <a:rPr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(3)</a:t>
            </a:r>
            <a:r>
              <a:rPr lang="zh-CN" altLang="en-US" sz="24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叙事体：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其中多少有一点情节，但也往往是以记录孔子的话为主。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105495" y="325466"/>
            <a:ext cx="2193280" cy="629194"/>
            <a:chOff x="4874007" y="570199"/>
            <a:chExt cx="1441237" cy="629194"/>
          </a:xfrm>
        </p:grpSpPr>
        <p:sp>
          <p:nvSpPr>
            <p:cNvPr id="14" name="矩形 1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74007" y="662245"/>
              <a:ext cx="1441237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了解</a:t>
              </a:r>
              <a:r>
                <a:rPr lang="en-US" altLang="zh-CN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《</a:t>
              </a:r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论语</a:t>
              </a:r>
              <a:r>
                <a:rPr lang="en-US" altLang="zh-CN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》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4" y="1682257"/>
            <a:ext cx="3782281" cy="313779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878580" y="877570"/>
            <a:ext cx="7547610" cy="518160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342900" indent="-342900">
              <a:lnSpc>
                <a:spcPct val="9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内容上</a:t>
            </a:r>
          </a:p>
          <a:p>
            <a:pPr>
              <a:lnSpc>
                <a:spcPct val="90000"/>
              </a:lnSpc>
            </a:pPr>
            <a:r>
              <a:rPr lang="en-US" altLang="zh-CN" sz="28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      </a:t>
            </a:r>
            <a:r>
              <a:rPr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 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</a:t>
            </a:r>
            <a:r>
              <a:rPr lang="zh-CN" altLang="en-US" sz="28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教育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为主，也包括</a:t>
            </a:r>
            <a:r>
              <a:rPr lang="zh-CN" altLang="en-US" sz="28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哲学、历史、政治、经济、艺术、宗教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等方面，可以看出许多当时</a:t>
            </a:r>
            <a:r>
              <a:rPr lang="zh-CN" altLang="en-US" sz="2800" b="1" u="sng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社会的政治生活情况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，看出孔子和他的弟子们的</a:t>
            </a:r>
            <a:r>
              <a:rPr lang="zh-CN" altLang="en-US" sz="2800" b="1" u="sng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人格修养、治学态度和处世方法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东汉时，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论语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被列为“七经”之一，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七经：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书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礼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易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春秋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论语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孝经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》)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南宋时，朱熹把它和</a:t>
            </a:r>
            <a:r>
              <a:rPr lang="en-US" altLang="zh-CN" sz="28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大学</a:t>
            </a:r>
            <a:r>
              <a:rPr lang="en-US" altLang="zh-CN" sz="28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28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中庸</a:t>
            </a:r>
            <a:r>
              <a:rPr lang="en-US" altLang="zh-CN" sz="28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28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孟子</a:t>
            </a:r>
            <a:r>
              <a:rPr lang="en-US" altLang="zh-CN" sz="28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合为“四书”，成为儒家的重要经典。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旧注本有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论语注疏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》(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三国魏何晏集解，宋邢昺疏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和宋朱熹的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论语集注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，清刘宝楠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论语正义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，今注本有杨伯峻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论语译注</a:t>
            </a:r>
            <a:r>
              <a:rPr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105495" y="325466"/>
            <a:ext cx="2193280" cy="629194"/>
            <a:chOff x="4874007" y="570199"/>
            <a:chExt cx="1441237" cy="629194"/>
          </a:xfrm>
        </p:grpSpPr>
        <p:sp>
          <p:nvSpPr>
            <p:cNvPr id="14" name="矩形 1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74007" y="662245"/>
              <a:ext cx="1441237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了解</a:t>
              </a:r>
              <a:r>
                <a:rPr lang="en-US" altLang="zh-CN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《</a:t>
              </a:r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论语</a:t>
              </a:r>
              <a:r>
                <a:rPr lang="en-US" altLang="zh-CN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》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4" y="1682257"/>
            <a:ext cx="3782281" cy="313779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sz="half" idx="4294967295"/>
            <p:custDataLst>
              <p:tags r:id="rId6"/>
            </p:custDataLst>
          </p:nvPr>
        </p:nvSpPr>
        <p:spPr>
          <a:xfrm>
            <a:off x="666750" y="671830"/>
            <a:ext cx="11151870" cy="3922395"/>
          </a:xfrm>
          <a:prstGeom prst="round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just">
              <a:lnSpc>
                <a:spcPct val="100000"/>
              </a:lnSpc>
              <a:buClrTx/>
              <a:buSzTx/>
              <a:buNone/>
            </a:pPr>
            <a:r>
              <a:rPr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仿宋" panose="02010609060101010101" pitchFamily="49" charset="-122"/>
                <a:cs typeface="隶书" panose="02010509060101010101" pitchFamily="49" charset="-122"/>
                <a:sym typeface="+mn-ea"/>
              </a:rPr>
              <a:t>      </a:t>
            </a:r>
            <a:r>
              <a:rPr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春秋战国时期是</a:t>
            </a:r>
            <a:r>
              <a:rPr lang="zh-CN" altLang="en-US" sz="32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奴隶制向封建制过渡</a:t>
            </a:r>
            <a:r>
              <a:rPr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的大变革时期。面对这样的乱世，知识分子纷纷思考救国救民、解决社会矛盾的方针、路线。他们各自的想法大不相同，于是形成了不同的学说、流派。除了以孔子为代表的</a:t>
            </a:r>
            <a:r>
              <a:rPr lang="zh-CN" altLang="en-US" sz="32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儒家</a:t>
            </a:r>
            <a:r>
              <a:rPr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之外，还出现了</a:t>
            </a:r>
            <a:r>
              <a:rPr lang="zh-CN" altLang="en-US" sz="32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道家、墨家、法家等</a:t>
            </a:r>
            <a:r>
              <a:rPr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不同的流派。这些流派之间相互批评，展开了激动人心的学术争鸣，</a:t>
            </a:r>
            <a:r>
              <a:rPr lang="zh-CN" altLang="en-US" sz="3200" b="1" u="sng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“百家争鸣”的局面就此出现</a:t>
            </a:r>
            <a:r>
              <a:rPr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。以孔子为代表的儒家，是“百家争鸣”中最重要的学术流派之一。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 idx="4294967295"/>
          </p:nvPr>
        </p:nvSpPr>
        <p:spPr>
          <a:xfrm>
            <a:off x="296545" y="212090"/>
            <a:ext cx="10515600" cy="749935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写作背景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96545" y="4915535"/>
            <a:ext cx="8847455" cy="1942465"/>
            <a:chOff x="562" y="5694"/>
            <a:chExt cx="12564" cy="4783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7"/>
            <a:srcRect r="24447"/>
            <a:stretch>
              <a:fillRect/>
            </a:stretch>
          </p:blipFill>
          <p:spPr>
            <a:xfrm>
              <a:off x="562" y="5694"/>
              <a:ext cx="6425" cy="4783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rcRect l="27013" r="2369"/>
            <a:stretch>
              <a:fillRect/>
            </a:stretch>
          </p:blipFill>
          <p:spPr>
            <a:xfrm>
              <a:off x="7121" y="5694"/>
              <a:ext cx="6005" cy="4783"/>
            </a:xfrm>
            <a:prstGeom prst="rect">
              <a:avLst/>
            </a:prstGeom>
            <a:ln>
              <a:noFill/>
            </a:ln>
            <a:effectLst/>
          </p:spPr>
        </p:pic>
      </p:grpSp>
    </p:spTree>
    <p:custDataLst>
      <p:tags r:id="rId9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759765" y="1726984"/>
            <a:ext cx="1198245" cy="2980925"/>
            <a:chOff x="4831019" y="2173060"/>
            <a:chExt cx="767079" cy="2511879"/>
          </a:xfrm>
        </p:grpSpPr>
        <p:cxnSp>
          <p:nvCxnSpPr>
            <p:cNvPr id="14" name="直接连接符 8"/>
            <p:cNvCxnSpPr/>
            <p:nvPr>
              <p:custDataLst>
                <p:tags r:id="rId5"/>
              </p:custDataLst>
            </p:nvPr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lt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4831019" y="2173061"/>
              <a:ext cx="767079" cy="25118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457200" indent="-457200" algn="di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4400" b="1">
                  <a:solidFill>
                    <a:schemeClr val="accent1">
                      <a:lumMod val="7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诵读感悟</a:t>
              </a:r>
            </a:p>
          </p:txBody>
        </p:sp>
      </p:grpSp>
    </p:spTree>
    <p:custDataLst>
      <p:tags r:id="rId6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53865"/>
            <a:ext cx="3048000" cy="2604135"/>
          </a:xfrm>
          <a:prstGeom prst="rect">
            <a:avLst/>
          </a:prstGeom>
        </p:spPr>
      </p:pic>
      <p:pic>
        <p:nvPicPr>
          <p:cNvPr id="2" name="图片 1" descr="论语"/>
          <p:cNvPicPr>
            <a:picLocks noChangeAspect="1"/>
          </p:cNvPicPr>
          <p:nvPr/>
        </p:nvPicPr>
        <p:blipFill>
          <a:blip r:embed="rId6"/>
          <a:srcRect l="9358" t="13144" r="-245" b="27748"/>
          <a:stretch>
            <a:fillRect/>
          </a:stretch>
        </p:blipFill>
        <p:spPr>
          <a:xfrm>
            <a:off x="0" y="431800"/>
            <a:ext cx="6420485" cy="5859780"/>
          </a:xfrm>
          <a:prstGeom prst="rect">
            <a:avLst/>
          </a:prstGeom>
        </p:spPr>
      </p:pic>
      <p:pic>
        <p:nvPicPr>
          <p:cNvPr id="3" name="图片 2" descr="论语2"/>
          <p:cNvPicPr>
            <a:picLocks noChangeAspect="1"/>
          </p:cNvPicPr>
          <p:nvPr/>
        </p:nvPicPr>
        <p:blipFill>
          <a:blip r:embed="rId7"/>
          <a:srcRect l="10878" t="7155" r="30405" b="59735"/>
          <a:stretch>
            <a:fillRect/>
          </a:stretch>
        </p:blipFill>
        <p:spPr>
          <a:xfrm>
            <a:off x="6138545" y="431165"/>
            <a:ext cx="6052820" cy="585978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 spd="slow">
    <p:cover dir="lu"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881479" y="1496674"/>
            <a:ext cx="2643860" cy="3103791"/>
            <a:chOff x="4098774" y="1395749"/>
            <a:chExt cx="2324100" cy="2728404"/>
          </a:xfrm>
        </p:grpSpPr>
        <p:pic>
          <p:nvPicPr>
            <p:cNvPr id="12" name="Picture 2" descr="C:\Users\Administrator\Desktop\中国风素材\20661287_205529056000_2.jpg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826" t="5735" r="6328"/>
            <a:stretch>
              <a:fillRect/>
            </a:stretch>
          </p:blipFill>
          <p:spPr bwMode="auto">
            <a:xfrm>
              <a:off x="4098774" y="1395749"/>
              <a:ext cx="1872343" cy="2610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椭圆 12"/>
            <p:cNvSpPr/>
            <p:nvPr>
              <p:custDataLst>
                <p:tags r:id="rId8"/>
              </p:custDataLst>
            </p:nvPr>
          </p:nvSpPr>
          <p:spPr>
            <a:xfrm>
              <a:off x="4098774" y="1800053"/>
              <a:ext cx="2324100" cy="2324100"/>
            </a:xfrm>
            <a:prstGeom prst="ellipse">
              <a:avLst/>
            </a:prstGeom>
            <a:noFill/>
            <a:ln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4993" y="352425"/>
            <a:ext cx="3292475" cy="1212215"/>
            <a:chOff x="4770793" y="570199"/>
            <a:chExt cx="1520486" cy="629194"/>
          </a:xfrm>
        </p:grpSpPr>
        <p:sp>
          <p:nvSpPr>
            <p:cNvPr id="29" name="矩形 28"/>
            <p:cNvSpPr/>
            <p:nvPr>
              <p:custDataLst>
                <p:tags r:id="rId9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770793" y="605466"/>
              <a:ext cx="1520486" cy="558661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kumimoji="1" lang="en-US" altLang="zh-CN" sz="3200" b="1">
                  <a:solidFill>
                    <a:srgbClr val="0070C0"/>
                  </a:solidFill>
                  <a:latin typeface="隶书" panose="02010509060101010101" pitchFamily="49" charset="-122"/>
                  <a:ea typeface="微软雅黑"/>
                  <a:cs typeface="隶书" panose="02010509060101010101" pitchFamily="49" charset="-122"/>
                  <a:sym typeface="+mn-ea"/>
                </a:rPr>
                <a:t>       </a:t>
              </a:r>
              <a:r>
                <a:rPr kumimoji="1" lang="zh-CN" altLang="en-US" sz="3200" b="1">
                  <a:solidFill>
                    <a:srgbClr val="0070C0"/>
                  </a:solidFill>
                  <a:latin typeface="隶书" panose="02010509060101010101" pitchFamily="49" charset="-122"/>
                  <a:ea typeface="微软雅黑"/>
                  <a:cs typeface="隶书" panose="02010509060101010101" pitchFamily="49" charset="-122"/>
                  <a:sym typeface="+mn-ea"/>
                </a:rPr>
                <a:t>听读课文</a:t>
              </a:r>
              <a:r>
                <a:rPr kumimoji="1" lang="en-US" altLang="zh-CN" sz="3200" b="1">
                  <a:solidFill>
                    <a:srgbClr val="0070C0"/>
                  </a:solidFill>
                  <a:latin typeface="隶书" panose="02010509060101010101" pitchFamily="49" charset="-122"/>
                  <a:ea typeface="微软雅黑"/>
                  <a:cs typeface="隶书" panose="02010509060101010101" pitchFamily="49" charset="-122"/>
                  <a:sym typeface="+mn-ea"/>
                </a:rPr>
                <a:t>  </a:t>
              </a:r>
            </a:p>
            <a:p>
              <a:r>
                <a:rPr kumimoji="1" lang="en-US" altLang="zh-CN" sz="3200" b="1">
                  <a:solidFill>
                    <a:srgbClr val="0070C0"/>
                  </a:solidFill>
                  <a:latin typeface="隶书" panose="02010509060101010101" pitchFamily="49" charset="-122"/>
                  <a:ea typeface="微软雅黑"/>
                  <a:cs typeface="隶书" panose="02010509060101010101" pitchFamily="49" charset="-122"/>
                  <a:sym typeface="+mn-ea"/>
                </a:rPr>
                <a:t>       </a:t>
              </a:r>
              <a:r>
                <a:rPr kumimoji="1" lang="zh-CN" altLang="en-US" sz="3200" b="1">
                  <a:solidFill>
                    <a:srgbClr val="0070C0"/>
                  </a:solidFill>
                  <a:latin typeface="隶书" panose="02010509060101010101" pitchFamily="49" charset="-122"/>
                  <a:ea typeface="微软雅黑"/>
                  <a:cs typeface="隶书" panose="02010509060101010101" pitchFamily="49" charset="-122"/>
                  <a:sym typeface="+mn-ea"/>
                </a:rPr>
                <a:t>明确字音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01228" y="2481319"/>
            <a:ext cx="7403553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八佾（</a:t>
            </a:r>
            <a:r>
              <a:rPr kumimoji="1" lang="en-US" altLang="zh-CN" sz="2800" b="1" err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yì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）          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  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  文质彬彬（</a:t>
            </a:r>
            <a:r>
              <a:rPr kumimoji="1" lang="en-US" altLang="zh-CN" sz="2800" b="1" err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bīn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）   </a:t>
            </a:r>
            <a:endParaRPr kumimoji="1" lang="en-US" altLang="zh-CN" sz="2800">
              <a:solidFill>
                <a:schemeClr val="dk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迩之事父（</a:t>
            </a:r>
            <a:r>
              <a:rPr kumimoji="1" lang="en-US" altLang="zh-CN" sz="2800" b="1" err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ěr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）   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 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 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 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 譬如（</a:t>
            </a:r>
            <a:r>
              <a:rPr kumimoji="1" lang="en-US" altLang="zh-CN" sz="2800" b="1" err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pì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）      </a:t>
            </a:r>
            <a:endParaRPr kumimoji="1" lang="en-US" altLang="zh-CN" sz="2800">
              <a:solidFill>
                <a:schemeClr val="dk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子罕（</a:t>
            </a:r>
            <a:r>
              <a:rPr kumimoji="1" lang="en-US" altLang="zh-CN" sz="2800" b="1" err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hǎn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）         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 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 未成一篑（</a:t>
            </a:r>
            <a:r>
              <a:rPr kumimoji="1" lang="en-US" altLang="zh-CN" sz="2800" b="1" err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kuì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） </a:t>
            </a: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cxnSp>
        <p:nvCxnSpPr>
          <p:cNvPr id="14" name="直接连接符 8"/>
          <p:cNvCxnSpPr/>
          <p:nvPr>
            <p:custDataLst>
              <p:tags r:id="rId5"/>
            </p:custDataLst>
          </p:nvPr>
        </p:nvCxnSpPr>
        <p:spPr>
          <a:xfrm flipH="1">
            <a:off x="6790055" y="1727200"/>
            <a:ext cx="0" cy="2980690"/>
          </a:xfrm>
          <a:prstGeom prst="line">
            <a:avLst/>
          </a:prstGeom>
          <a:ln>
            <a:solidFill>
              <a:schemeClr val="lt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855296" y="1727294"/>
            <a:ext cx="1290320" cy="30255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457200" indent="-457200" algn="di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4800" b="1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文本探究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493573" y="68359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5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6530" y="697865"/>
            <a:ext cx="11167745" cy="5894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8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【</a:t>
            </a:r>
            <a:r>
              <a:rPr kumimoji="1" lang="zh-CN" altLang="en-US" sz="28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思考</a:t>
            </a:r>
            <a:r>
              <a:rPr kumimoji="1" lang="en-US" altLang="zh-CN" sz="28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1】</a:t>
            </a:r>
            <a:r>
              <a:rPr kumimoji="1" lang="zh-CN" altLang="en-US" sz="28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研读第一章</a:t>
            </a:r>
          </a:p>
          <a:p>
            <a:pPr algn="l">
              <a:lnSpc>
                <a:spcPct val="110000"/>
              </a:lnSpc>
            </a:pP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子曰：“君子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食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无求饱，居无求安，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敏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于事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而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慎于言，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就有道而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正焉。可谓好学也已。”（</a:t>
            </a:r>
            <a:r>
              <a:rPr kumimoji="1"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《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学而</a:t>
            </a:r>
            <a:r>
              <a:rPr kumimoji="1"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》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）</a:t>
            </a:r>
            <a:endParaRPr kumimoji="1" lang="zh-CN" altLang="en-US" sz="3200">
              <a:solidFill>
                <a:schemeClr val="dk1"/>
              </a:solidFill>
              <a:latin typeface="隶书" panose="02010509060101010101" pitchFamily="49" charset="-122"/>
              <a:ea typeface="楷体" panose="020106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活动一：解释红字词语并翻译句子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①食：动词，吃饭      </a:t>
            </a:r>
            <a:endParaRPr kumimoji="1" lang="en-US" altLang="zh-CN" sz="2400">
              <a:solidFill>
                <a:schemeClr val="dk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②敏：勤勉   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③</a:t>
            </a:r>
            <a:r>
              <a:rPr kumimoji="1"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就：靠近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	</a:t>
            </a:r>
            <a:endParaRPr kumimoji="1" lang="zh-CN" altLang="en-US" sz="2400">
              <a:solidFill>
                <a:schemeClr val="dk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dk1"/>
                </a:solidFill>
                <a:latin typeface="Calibri"/>
                <a:ea typeface="微软雅黑"/>
                <a:cs typeface="隶书" panose="02010509060101010101" pitchFamily="49" charset="-122"/>
                <a:sym typeface="+mn-ea"/>
              </a:rPr>
              <a:t>④</a:t>
            </a:r>
            <a:r>
              <a:rPr kumimoji="1"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而1：表并列	</a:t>
            </a:r>
            <a:r>
              <a:rPr kumimoji="1" lang="en-US" altLang="zh-CN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   </a:t>
            </a:r>
            <a:r>
              <a:rPr kumimoji="1"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而2：表顺承</a:t>
            </a:r>
            <a:endParaRPr kumimoji="1" lang="zh-CN" altLang="en-US" sz="2400">
              <a:solidFill>
                <a:schemeClr val="dk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dk1"/>
                </a:solidFill>
                <a:latin typeface="Calibri"/>
                <a:ea typeface="微软雅黑"/>
                <a:cs typeface="隶书" panose="02010509060101010101" pitchFamily="49" charset="-122"/>
              </a:rPr>
              <a:t>⑤</a:t>
            </a:r>
            <a:r>
              <a:rPr kumimoji="1"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有道：有才艺或者有道德的人</a:t>
            </a:r>
            <a:endParaRPr kumimoji="1" lang="zh-CN" altLang="en-US" sz="2000">
              <a:solidFill>
                <a:schemeClr val="dk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释义</a:t>
            </a:r>
            <a:r>
              <a:rPr kumimoji="1" lang="en-US" altLang="zh-CN" sz="20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:</a:t>
            </a:r>
            <a:r>
              <a:rPr kumimoji="1"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孔子说：君子，饮食不求饱足，居住不求舒适，对工作勤劳敏捷，说话却小心谨慎，到有道的人那里去匡正自己，这样就可以说是好学了。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5558155" y="3237230"/>
            <a:ext cx="4366895" cy="1110615"/>
          </a:xfrm>
          <a:prstGeom prst="roundRect">
            <a:avLst>
              <a:gd name="adj" fmla="val 27520"/>
            </a:avLst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Font typeface="Wingdings" panose="05000000000000000000" charset="0"/>
              <a:buNone/>
            </a:pPr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食无求饱，居无求安</a:t>
            </a:r>
            <a:r>
              <a:rPr lang="en-US" altLang="zh-CN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	</a:t>
            </a:r>
            <a:endParaRPr lang="zh-CN" altLang="en-US" sz="2400" b="1">
              <a:solidFill>
                <a:srgbClr val="C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indent="0" algn="ctr">
              <a:lnSpc>
                <a:spcPct val="100000"/>
              </a:lnSpc>
              <a:buFont typeface="Wingdings" panose="05000000000000000000" charset="0"/>
              <a:buNone/>
            </a:pPr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就有道而正焉</a:t>
            </a:r>
            <a:r>
              <a:rPr lang="en-US" altLang="zh-CN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		</a:t>
            </a:r>
            <a:endParaRPr lang="zh-CN" altLang="en-US" sz="2400" b="1">
              <a:solidFill>
                <a:srgbClr val="C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9058275" y="3510280"/>
            <a:ext cx="721360" cy="0"/>
          </a:xfrm>
          <a:prstGeom prst="straightConnector1">
            <a:avLst/>
          </a:prstGeom>
          <a:ln w="28575"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7995920" y="4031615"/>
            <a:ext cx="1783715" cy="635"/>
          </a:xfrm>
          <a:prstGeom prst="straightConnector1">
            <a:avLst/>
          </a:prstGeom>
          <a:ln w="28575"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9925050" y="3280410"/>
            <a:ext cx="1235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安贫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952355" y="3820795"/>
            <a:ext cx="1180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乐道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  <p:bldP spid="7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56338" y="209329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37490" y="762000"/>
            <a:ext cx="11588115" cy="3653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32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【</a:t>
            </a:r>
            <a:r>
              <a:rPr kumimoji="1" lang="zh-CN" altLang="en-US" sz="32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思考</a:t>
            </a:r>
            <a:r>
              <a:rPr kumimoji="1" lang="en-US" altLang="zh-CN" sz="32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1】</a:t>
            </a:r>
            <a:r>
              <a:rPr kumimoji="1" lang="zh-CN" altLang="en-US" sz="32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研读第一章</a:t>
            </a:r>
            <a:endParaRPr kumimoji="1" lang="zh-CN" altLang="en-US" sz="3200">
              <a:solidFill>
                <a:srgbClr val="FF0000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 algn="l">
              <a:lnSpc>
                <a:spcPct val="110000"/>
              </a:lnSpc>
            </a:pP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子曰：“君子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食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无求饱，居无求安，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敏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于事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而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慎于言，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就有道而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正焉。可谓好学也已。”（</a:t>
            </a:r>
            <a:r>
              <a:rPr kumimoji="1"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《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学而</a:t>
            </a:r>
            <a:r>
              <a:rPr kumimoji="1"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》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）</a:t>
            </a:r>
          </a:p>
          <a:p>
            <a:pPr algn="l">
              <a:lnSpc>
                <a:spcPct val="110000"/>
              </a:lnSpc>
            </a:pPr>
            <a:r>
              <a:rPr kumimoji="1" lang="zh-CN" altLang="en-US" sz="28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活动二：问题探究</a:t>
            </a:r>
          </a:p>
          <a:p>
            <a:pPr>
              <a:lnSpc>
                <a:spcPct val="110000"/>
              </a:lnSpc>
            </a:pPr>
            <a:r>
              <a:rPr kumimoji="1" lang="en-US" altLang="zh-CN" sz="32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1.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孔子认为君子</a:t>
            </a:r>
            <a:r>
              <a:rPr lang="en-US" altLang="zh-CN" sz="32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好学的标准是什么</a:t>
            </a:r>
            <a:r>
              <a:rPr lang="en-US" altLang="zh-CN" sz="32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？</a:t>
            </a:r>
          </a:p>
          <a:p>
            <a:pPr>
              <a:lnSpc>
                <a:spcPct val="150000"/>
              </a:lnSpc>
            </a:pPr>
            <a:endParaRPr kumimoji="1" lang="en-US" altLang="zh-CN" sz="2000">
              <a:solidFill>
                <a:schemeClr val="dk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endParaRPr kumimoji="1" lang="zh-CN" altLang="en-US" sz="2000">
              <a:solidFill>
                <a:schemeClr val="dk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455" y="3525520"/>
            <a:ext cx="12023090" cy="3277241"/>
          </a:xfrm>
          <a:prstGeom prst="roundRect">
            <a:avLst>
              <a:gd name="adj" fmla="val 11855"/>
            </a:avLst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君子要安贫乐道,克制物欲,把注意力放在塑造自己道德品质方面</a:t>
            </a:r>
            <a:r>
              <a:rPr lang="zh-CN" altLang="en-US" sz="32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做到“食无求饱,居无求安”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（排除干扰）</a:t>
            </a:r>
            <a:r>
              <a:rPr lang="zh-CN" altLang="en-US" sz="32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、“敏于事而慎于言”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（实践锻炼）</a:t>
            </a:r>
            <a:r>
              <a:rPr lang="zh-CN" altLang="en-US" sz="32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,“就有道而正焉”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（虚心请教）</a:t>
            </a:r>
            <a:r>
              <a:rPr lang="zh-CN" altLang="en-US" sz="32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才算达到“好学”的要求。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90" y="-58991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汉仪尚巍手书W" panose="00020600040101010101" charset="-122"/>
                <a:sym typeface="+mn-ea"/>
              </a:rPr>
              <a:t>内容概要</a:t>
            </a: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4294967295"/>
            <p:custDataLst>
              <p:tags r:id="rId6"/>
            </p:custDataLst>
          </p:nvPr>
        </p:nvGraphicFramePr>
        <p:xfrm>
          <a:off x="215900" y="1411462"/>
          <a:ext cx="11760200" cy="5051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715"/>
                <a:gridCol w="1014095"/>
                <a:gridCol w="820420"/>
                <a:gridCol w="2339975"/>
                <a:gridCol w="3741420"/>
                <a:gridCol w="2187575"/>
              </a:tblGrid>
              <a:tr h="526415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7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/>
                        </a:rPr>
                        <a:t>学习任务群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7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/>
                        </a:rPr>
                        <a:t>篇名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7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/>
                        </a:rPr>
                        <a:t>作者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7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/>
                        </a:rPr>
                        <a:t>中心思想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7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/>
                        </a:rPr>
                        <a:t>内容概述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700" b="1" spc="13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/>
                        </a:rPr>
                        <a:t>学习重点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1587500">
                <a:tc rowSpan="3"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/>
                        </a:rPr>
                        <a:t>中华传统文化经典研习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</a:rPr>
                        <a:t>《老子》四章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</a:rPr>
                        <a:t>老子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</a:rPr>
                        <a:t>讲老子对社会动荡和安定的辩证思考。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主要阐述了老子关于“有”和“无”的辩证关系、有道之人不彰显自我的道理,强调了人要“自知”“自胜”“知足”“强行”,加强自我修养的观点。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理解文中表达的对待“有”“无”关系的观点及其现实意义。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131318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*</a:t>
                      </a: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五石之瓠</a:t>
                      </a:r>
                      <a:r>
                        <a:rPr lang="en-US" alt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hù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</a:rPr>
                        <a:t>庄子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庄子借“五石之瓠”说明了“无用之用”才是“大用”的道家哲学思想。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本文中惠子仅从日常使用的层面上考虑“五石之瓠”的功用,庄子则超越了世俗经验的束缚，指出了“五石之瓠”的独特价值。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</a:rPr>
                        <a:t>领略庄子寓言故事中蕴含的思辨性。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131318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*</a:t>
                      </a: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兼爱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</a:rPr>
                        <a:t>墨子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墨家的论说，指出“兼相爱”是为人处世、治理天下的根本。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本文认为天下之乱起源于“不相爱”。若使天下兼相爱,爱人如己,则所有窃夺攻伐的现象都会消除，天下就会太平安定。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/>
                          <a:cs typeface="微软雅黑" panose="020b0503020204020204" charset="-122"/>
                        </a:rPr>
                        <a:t>体会兼爱的思想内涵,思考其对现代社会的意义。</a:t>
                      </a: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6109335" y="2150745"/>
            <a:ext cx="5866765" cy="255655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</a:rPr>
              <a:t>两篇道家作品，涉及有无、正反、内外、终始等关系，体现先秦道家善讲对待之理的特点，以及行文上老子善用类比，庄子善用寓言的特色。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108700" y="4961890"/>
            <a:ext cx="5867400" cy="1125282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一篇墨家作品，探讨以兼爱求天下大治的观念。行文质朴不文，如面对听众耳提面命，不必繁琐。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346888" y="132494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5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9380" y="685165"/>
            <a:ext cx="11914505" cy="5754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kumimoji="1" lang="en-US" altLang="zh-CN" sz="28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【</a:t>
            </a:r>
            <a:r>
              <a:rPr kumimoji="1" lang="zh-CN" altLang="en-US" sz="28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思考</a:t>
            </a:r>
            <a:r>
              <a:rPr kumimoji="1" lang="en-US" altLang="zh-CN" sz="28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1】</a:t>
            </a:r>
            <a:r>
              <a:rPr kumimoji="1" lang="zh-CN" altLang="en-US" sz="28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研读第一章</a:t>
            </a:r>
            <a:endParaRPr kumimoji="1" lang="zh-CN" altLang="en-US" sz="2800">
              <a:solidFill>
                <a:srgbClr val="FF0000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 algn="l">
              <a:lnSpc>
                <a:spcPct val="100000"/>
              </a:lnSpc>
            </a:pP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子曰：“君子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食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无求饱，居无求安，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敏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于事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而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慎于言，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就有道而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正焉。可谓好学也已。”（</a:t>
            </a:r>
            <a:r>
              <a:rPr kumimoji="1"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《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学而</a:t>
            </a:r>
            <a:r>
              <a:rPr kumimoji="1"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》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）</a:t>
            </a:r>
          </a:p>
          <a:p>
            <a:pPr>
              <a:lnSpc>
                <a:spcPct val="100000"/>
              </a:lnSpc>
            </a:pPr>
            <a:r>
              <a:rPr kumimoji="1" lang="zh-CN" altLang="en-US" sz="32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活动二：问题探究</a:t>
            </a:r>
          </a:p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2.概括主题。</a:t>
            </a:r>
          </a:p>
          <a:p>
            <a:pPr>
              <a:lnSpc>
                <a:spcPct val="100000"/>
              </a:lnSpc>
            </a:pPr>
            <a:r>
              <a:rPr kumimoji="1" lang="zh-CN" altLang="en-US" sz="24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 </a:t>
            </a: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从“好学”的标准出发，讲的是君子日常行为的准则。</a:t>
            </a:r>
          </a:p>
          <a:p>
            <a:pPr>
              <a:lnSpc>
                <a:spcPct val="100000"/>
              </a:lnSpc>
            </a:pP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孔子认为，君子要善于抵制过分的物欲，要尽可能地把精力用于追求理想和真理上。人活着不仅仅为了求得饱暖安逸，还应该有一种对理想的追求精神。通过不断地去接近有道之人来匡正自己。</a:t>
            </a:r>
          </a:p>
          <a:p>
            <a:pPr algn="l">
              <a:lnSpc>
                <a:spcPct val="100000"/>
              </a:lnSpc>
              <a:buClrTx/>
              <a:buSzTx/>
              <a:buFontTx/>
            </a:pPr>
            <a:endPara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3. 分析本章说理的特点。</a:t>
            </a:r>
          </a:p>
          <a:p>
            <a:pPr>
              <a:lnSpc>
                <a:spcPct val="100000"/>
              </a:lnSpc>
            </a:pP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以具体的行为要求来说理，深刻而平实。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5761355" y="2352040"/>
            <a:ext cx="5758815" cy="6635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君子应重精神轻物质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65863" y="155354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81610" y="804545"/>
            <a:ext cx="11828780" cy="4115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kumimoji="1" lang="en-US" altLang="zh-CN" sz="28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【思考2】研读第二章</a:t>
            </a: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子曰：“人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而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不仁，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如礼何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？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人而不仁，如乐何？”</a:t>
            </a:r>
            <a:r>
              <a:rPr kumimoji="1" lang="en-US" altLang="zh-CN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(《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八佾</a:t>
            </a:r>
            <a:r>
              <a:rPr kumimoji="1" lang="en-US" altLang="zh-CN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》)</a:t>
            </a:r>
            <a:endParaRPr kumimoji="1" lang="en-US" altLang="zh-CN" sz="2800">
              <a:solidFill>
                <a:schemeClr val="dk1"/>
              </a:solidFill>
              <a:latin typeface="隶书" panose="02010509060101010101" pitchFamily="49" charset="-122"/>
              <a:ea typeface="楷体" panose="020106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20000"/>
              </a:lnSpc>
            </a:pPr>
            <a:endParaRPr kumimoji="1" lang="zh-CN" altLang="en-US" sz="2800" b="1">
              <a:solidFill>
                <a:srgbClr val="0B5FD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28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活动一：解释红字词语并翻译句子</a:t>
            </a:r>
          </a:p>
          <a:p>
            <a:pPr>
              <a:lnSpc>
                <a:spcPct val="12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①而：表假设，如果    </a:t>
            </a:r>
            <a:endParaRPr kumimoji="1" lang="en-US" altLang="zh-CN" sz="2800">
              <a:solidFill>
                <a:schemeClr val="dk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②如礼何：怎样对待礼呢？</a:t>
            </a:r>
          </a:p>
          <a:p>
            <a:pPr>
              <a:lnSpc>
                <a:spcPct val="12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释义：一个人没有仁爱之心，会怎样对待礼制呢？一个人没有仁爱之心，会如何对待乐制呢？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56338" y="209329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0" y="838835"/>
            <a:ext cx="11958320" cy="5734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kumimoji="1" lang="en-US" altLang="zh-CN" sz="32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【思考2】研读第二章</a:t>
            </a:r>
            <a:endParaRPr kumimoji="1" lang="en-US" altLang="zh-CN" sz="3200">
              <a:solidFill>
                <a:srgbClr val="FF0000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 algn="l">
              <a:lnSpc>
                <a:spcPct val="110000"/>
              </a:lnSpc>
              <a:buClrTx/>
              <a:buSzTx/>
              <a:buFontTx/>
            </a:pP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子曰：“人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而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不仁，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如礼何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？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人而不仁，如乐何？”</a:t>
            </a:r>
            <a:r>
              <a:rPr kumimoji="1" lang="en-US" altLang="zh-CN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(《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八佾</a:t>
            </a:r>
            <a:r>
              <a:rPr kumimoji="1" lang="en-US" altLang="zh-CN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》)</a:t>
            </a:r>
            <a:endParaRPr kumimoji="1" lang="en-US" altLang="zh-CN" sz="3200">
              <a:solidFill>
                <a:schemeClr val="dk1"/>
              </a:solidFill>
              <a:latin typeface="隶书" panose="02010509060101010101" pitchFamily="49" charset="-122"/>
              <a:ea typeface="楷体" panose="020106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8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活动二：问题探究</a:t>
            </a:r>
          </a:p>
          <a:p>
            <a:pPr>
              <a:lnSpc>
                <a:spcPct val="110000"/>
              </a:lnSpc>
            </a:pPr>
            <a:r>
              <a:rPr kumimoji="1"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1.</a:t>
            </a:r>
            <a:r>
              <a:rPr kumimoji="1"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本章中孔子是如何看待</a:t>
            </a:r>
            <a:r>
              <a:rPr kumimoji="1"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“</a:t>
            </a:r>
            <a:r>
              <a:rPr kumimoji="1"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仁</a:t>
            </a:r>
            <a:r>
              <a:rPr kumimoji="1"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”</a:t>
            </a:r>
            <a:r>
              <a:rPr kumimoji="1"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和</a:t>
            </a:r>
            <a:r>
              <a:rPr kumimoji="1"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“</a:t>
            </a:r>
            <a:r>
              <a:rPr kumimoji="1"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礼</a:t>
            </a:r>
            <a:r>
              <a:rPr kumimoji="1"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”</a:t>
            </a:r>
            <a:r>
              <a:rPr kumimoji="1"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的关系的？</a:t>
            </a:r>
          </a:p>
          <a:p>
            <a:pPr>
              <a:lnSpc>
                <a:spcPct val="110000"/>
              </a:lnSpc>
            </a:pPr>
            <a:r>
              <a:rPr kumimoji="1"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1"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礼乐制度的角度出发，点明“仁”的核心价值地位。</a:t>
            </a:r>
          </a:p>
          <a:p>
            <a:pPr>
              <a:lnSpc>
                <a:spcPct val="110000"/>
              </a:lnSpc>
            </a:pPr>
            <a:r>
              <a:rPr kumimoji="1"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1"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乐是表达人们思想情感的一种形式，在古代，它也是礼的一部分。礼与乐都是外在的表现，而仁则是人们内心的道德情感和要求。强调必须有仁的根本，才能够叫行礼乐。</a:t>
            </a:r>
            <a:r>
              <a:rPr kumimoji="1" lang="zh-CN" altLang="en-US" sz="2800" b="1" u="sng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孔子认为仁是礼、乐的基础，礼、乐是仁的表现，二者互为表里，不可分割。</a:t>
            </a:r>
            <a:endParaRPr kumimoji="1" lang="zh-CN" altLang="en-US" sz="2800" u="sng">
              <a:solidFill>
                <a:srgbClr val="0B5FD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2. 分析本章说理的特点。</a:t>
            </a:r>
          </a:p>
          <a:p>
            <a:pPr>
              <a:lnSpc>
                <a:spcPct val="150000"/>
              </a:lnSpc>
            </a:pPr>
            <a:r>
              <a:rPr kumimoji="1"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1"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以回环往复的叠句造势，突出“仁”在礼乐中的重要性。</a:t>
            </a:r>
            <a:r>
              <a:rPr kumimoji="1"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  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6096000" y="762000"/>
            <a:ext cx="5758815" cy="6635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阐明仁和礼乐的关系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7170" name="Picture 2" descr="C:\Users\Administrator\Desktop\中国风素材\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41248" b="15727"/>
          <a:stretch>
            <a:fillRect/>
          </a:stretch>
        </p:blipFill>
        <p:spPr bwMode="auto">
          <a:xfrm>
            <a:off x="0" y="4429125"/>
            <a:ext cx="195897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302313" y="100109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8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2400" y="831850"/>
            <a:ext cx="11741785" cy="40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【</a:t>
            </a:r>
            <a:r>
              <a:rPr kumimoji="1" lang="zh-CN" altLang="en-US" sz="28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思考</a:t>
            </a:r>
            <a:r>
              <a:rPr kumimoji="1" lang="en-US" altLang="zh-CN" sz="28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3】</a:t>
            </a:r>
            <a:r>
              <a:rPr kumimoji="1" lang="zh-CN" altLang="en-US" sz="28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研读第三章</a:t>
            </a:r>
          </a:p>
          <a:p>
            <a:pPr>
              <a:lnSpc>
                <a:spcPct val="150000"/>
              </a:lnSpc>
            </a:pP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子曰：“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朝闻道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夕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死可矣。”（</a:t>
            </a:r>
            <a:r>
              <a:rPr kumimoji="1" lang="en-US" altLang="zh-CN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《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里仁</a:t>
            </a:r>
            <a:r>
              <a:rPr kumimoji="1" lang="en-US" altLang="zh-CN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》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活动一：解释红字词语并翻译句子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①朝、夕：名词作状语，在早上、在晚上      </a:t>
            </a:r>
            <a:endParaRPr kumimoji="1" lang="en-US" altLang="zh-CN" sz="2800">
              <a:solidFill>
                <a:schemeClr val="dk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②闻道：知道、懂得真理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释义：早晨得知真理，要我当晚死去，都可以。</a:t>
            </a: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-19050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11203" y="118524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31775" y="818515"/>
            <a:ext cx="11564620" cy="5205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【</a:t>
            </a:r>
            <a:r>
              <a:rPr kumimoji="1" lang="zh-CN" altLang="en-US" sz="28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思考</a:t>
            </a:r>
            <a:r>
              <a:rPr kumimoji="1" lang="en-US" altLang="zh-CN" sz="28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3】</a:t>
            </a:r>
            <a:r>
              <a:rPr kumimoji="1" lang="zh-CN" altLang="en-US" sz="28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研读第三章</a:t>
            </a:r>
          </a:p>
          <a:p>
            <a:pPr>
              <a:lnSpc>
                <a:spcPct val="120000"/>
              </a:lnSpc>
            </a:pP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子曰：“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朝闻道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夕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死可矣。”（</a:t>
            </a:r>
            <a:r>
              <a:rPr kumimoji="1" lang="en-US" altLang="zh-CN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《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里仁</a:t>
            </a:r>
            <a:r>
              <a:rPr kumimoji="1" lang="en-US" altLang="zh-CN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》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）</a:t>
            </a:r>
            <a:endParaRPr kumimoji="1" lang="zh-CN" altLang="en-US" sz="3200">
              <a:solidFill>
                <a:schemeClr val="dk1"/>
              </a:solidFill>
              <a:latin typeface="隶书" panose="02010509060101010101" pitchFamily="49" charset="-122"/>
              <a:ea typeface="楷体" panose="020106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活动二：问题探究</a:t>
            </a:r>
          </a:p>
          <a:p>
            <a:pPr>
              <a:lnSpc>
                <a:spcPct val="150000"/>
              </a:lnSpc>
            </a:pPr>
            <a:r>
              <a:rPr kumimoji="1"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1.</a:t>
            </a:r>
            <a:r>
              <a:rPr kumimoji="1"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如何理解</a:t>
            </a:r>
            <a:r>
              <a:rPr kumimoji="1"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“朝闻道，夕死可矣”中的“道”？</a:t>
            </a:r>
            <a:endParaRPr kumimoji="1"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这里的“道”不是一般的“道理”“事理”，而是特指儒家的“仁义之道”。</a:t>
            </a:r>
            <a:r>
              <a:rPr kumimoji="1"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从对待“道”的态度出发，讲明懂得了仁义的道理，就该用自己的一生去实践它，有时为了捍卫它，甚至不惜牺牲自己的生命。</a:t>
            </a:r>
          </a:p>
          <a:p>
            <a:pPr>
              <a:lnSpc>
                <a:spcPct val="150000"/>
              </a:lnSpc>
            </a:pPr>
            <a:r>
              <a:rPr kumimoji="1" lang="en-US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2.分析本章说理的特点。</a:t>
            </a:r>
          </a:p>
          <a:p>
            <a:pPr>
              <a:lnSpc>
                <a:spcPct val="150000"/>
              </a:lnSpc>
            </a:pPr>
            <a:r>
              <a:rPr kumimoji="1"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言简意赅，突显对了解“仁义之道”的重视。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7484110" y="1986915"/>
            <a:ext cx="4086860" cy="6635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执着追求真理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201103181018323883-2720781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281170"/>
            <a:ext cx="3451860" cy="25158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29008" y="263939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6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34010" y="966470"/>
            <a:ext cx="11560810" cy="372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buClrTx/>
              <a:buSzTx/>
              <a:buFontTx/>
            </a:pPr>
            <a:r>
              <a:rPr kumimoji="1" lang="en-US" altLang="zh-CN" sz="32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【思考4】研读第四章</a:t>
            </a:r>
          </a:p>
          <a:p>
            <a:pPr>
              <a:lnSpc>
                <a:spcPct val="150000"/>
              </a:lnSpc>
            </a:pP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子曰：“君子</a:t>
            </a:r>
            <a:r>
              <a:rPr kumimoji="1"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喻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于义，小人喻于利。”（</a:t>
            </a:r>
            <a:r>
              <a:rPr kumimoji="1" lang="en-US" altLang="zh-CN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《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里仁</a:t>
            </a:r>
            <a:r>
              <a:rPr kumimoji="1" lang="en-US" altLang="zh-CN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》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kumimoji="1" lang="zh-CN" altLang="en-US" sz="32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活动一：解释红字词语并翻译句子</a:t>
            </a:r>
          </a:p>
          <a:p>
            <a:pPr>
              <a:lnSpc>
                <a:spcPct val="150000"/>
              </a:lnSpc>
            </a:pP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①喻：明白，通晓，这里译为“懂得”。</a:t>
            </a:r>
          </a:p>
          <a:p>
            <a:pPr>
              <a:lnSpc>
                <a:spcPct val="150000"/>
              </a:lnSpc>
            </a:pP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释义： 君子懂得的是道义，小人懂得的是利益。</a:t>
            </a: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73128" y="135669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5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0" y="765175"/>
            <a:ext cx="11628120" cy="6062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kumimoji="1" lang="en-US" altLang="zh-CN" sz="32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【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思考</a:t>
            </a:r>
            <a:r>
              <a:rPr kumimoji="1" lang="en-US" altLang="zh-CN" sz="32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4】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研读第四章</a:t>
            </a:r>
          </a:p>
          <a:p>
            <a:pPr>
              <a:lnSpc>
                <a:spcPct val="100000"/>
              </a:lnSpc>
            </a:pP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子曰：“君子</a:t>
            </a:r>
            <a:r>
              <a:rPr kumimoji="1"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喻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于义，小人喻于利。”（</a:t>
            </a:r>
            <a:r>
              <a:rPr kumimoji="1" lang="en-US" altLang="zh-CN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《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里仁</a:t>
            </a:r>
            <a:r>
              <a:rPr kumimoji="1" lang="en-US" altLang="zh-CN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》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）</a:t>
            </a:r>
          </a:p>
          <a:p>
            <a:pPr>
              <a:lnSpc>
                <a:spcPct val="100000"/>
              </a:lnSpc>
            </a:pPr>
            <a:r>
              <a:rPr kumimoji="1" lang="zh-CN" altLang="en-US" sz="32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活动二：问题探究</a:t>
            </a:r>
          </a:p>
          <a:p>
            <a:pPr>
              <a:lnSpc>
                <a:spcPct val="100000"/>
              </a:lnSpc>
            </a:pPr>
            <a:r>
              <a:rPr kumimoji="1"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1.</a:t>
            </a:r>
            <a:r>
              <a:rPr kumimoji="1"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孔子阐明了君子和小人怎样的义利观？</a:t>
            </a:r>
          </a:p>
          <a:p>
            <a:pPr>
              <a:lnSpc>
                <a:spcPct val="100000"/>
              </a:lnSpc>
            </a:pPr>
            <a:r>
              <a:rPr kumimoji="1" lang="en-US" altLang="zh-CN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从人的价值标准的角度出发，指出了君子与小人在人生价值和追求上的不同，道德高尚者只需晓以大义，而品质低劣者只能动之以利害。君子于事必辨其是非，小人于事必计其利害。君子建立起了自己的内心标准</a:t>
            </a:r>
            <a:r>
              <a:rPr kumimoji="1" lang="en-US" altLang="zh-CN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义，以此作为自己的行为标准。小人以外在的东西作标准、作参照，并且主要以利来衡量。</a:t>
            </a:r>
          </a:p>
          <a:p>
            <a:pPr>
              <a:lnSpc>
                <a:spcPct val="100000"/>
              </a:lnSpc>
            </a:pPr>
            <a:r>
              <a:rPr kumimoji="1" lang="zh-CN" altLang="en-US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2.分析本章说理的特点。</a:t>
            </a:r>
          </a:p>
          <a:p>
            <a:pPr>
              <a:lnSpc>
                <a:spcPct val="100000"/>
              </a:lnSpc>
            </a:pP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通过“君子”与“小人”的对比，强调了“义”对于君子，对于品格的重要性。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4684395" y="586740"/>
            <a:ext cx="7130415" cy="6635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君子和小人不同的价值追求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" y="0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27408" y="176309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67640" y="908050"/>
            <a:ext cx="11698605" cy="5359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36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【</a:t>
            </a:r>
            <a:r>
              <a:rPr kumimoji="1"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思考</a:t>
            </a:r>
            <a:r>
              <a:rPr kumimoji="1" lang="en-US" altLang="zh-CN" sz="36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5】</a:t>
            </a:r>
            <a:r>
              <a:rPr kumimoji="1"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研读第五章</a:t>
            </a:r>
          </a:p>
          <a:p>
            <a:pPr>
              <a:lnSpc>
                <a:spcPct val="120000"/>
              </a:lnSpc>
            </a:pP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子曰：“见</a:t>
            </a:r>
            <a:r>
              <a:rPr kumimoji="1"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贤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思</a:t>
            </a:r>
            <a:r>
              <a:rPr kumimoji="1"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齐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焉，见不贤而</a:t>
            </a:r>
            <a:r>
              <a:rPr kumimoji="1"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内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自省也。” 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（</a:t>
            </a:r>
            <a:r>
              <a:rPr kumimoji="1" lang="en-US" altLang="zh-CN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《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里仁</a:t>
            </a:r>
            <a:r>
              <a:rPr kumimoji="1" lang="en-US" altLang="zh-CN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》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）</a:t>
            </a:r>
          </a:p>
          <a:p>
            <a:pPr>
              <a:lnSpc>
                <a:spcPct val="100000"/>
              </a:lnSpc>
            </a:pPr>
            <a:endParaRPr kumimoji="1" lang="zh-CN" altLang="en-US" sz="3200" b="1">
              <a:solidFill>
                <a:srgbClr val="0B5FD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kumimoji="1" lang="zh-CN" altLang="en-US" sz="32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活动一：解释红字词语并翻译句子</a:t>
            </a:r>
          </a:p>
          <a:p>
            <a:pPr>
              <a:lnSpc>
                <a:spcPct val="100000"/>
              </a:lnSpc>
            </a:pP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①贤：形容词用作名词，贤者，有贤德、有才华的人。</a:t>
            </a:r>
            <a:endParaRPr kumimoji="1" lang="en-US" altLang="zh-CN" sz="3200">
              <a:solidFill>
                <a:schemeClr val="dk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②齐：与</a:t>
            </a:r>
            <a:r>
              <a:rPr kumimoji="1" lang="en-US" altLang="zh-CN" sz="32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......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看齐。</a:t>
            </a:r>
          </a:p>
          <a:p>
            <a:pPr>
              <a:lnSpc>
                <a:spcPct val="100000"/>
              </a:lnSpc>
            </a:pP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③内：方位名词作状语，在心里。 </a:t>
            </a:r>
          </a:p>
          <a:p>
            <a:pPr>
              <a:lnSpc>
                <a:spcPct val="100000"/>
              </a:lnSpc>
            </a:pPr>
            <a:endParaRPr kumimoji="1" lang="zh-CN" altLang="en-US" sz="3200">
              <a:solidFill>
                <a:schemeClr val="dk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释义：见到贤人</a:t>
            </a:r>
            <a:r>
              <a:rPr kumimoji="1" lang="en-US" altLang="zh-CN" sz="32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,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就应该向他学习、看齐</a:t>
            </a:r>
            <a:r>
              <a:rPr kumimoji="1" lang="en-US" altLang="zh-CN" sz="32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,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见到不贤的人</a:t>
            </a:r>
            <a:r>
              <a:rPr kumimoji="1" lang="en-US" altLang="zh-CN" sz="32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,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就应该反省自己有没有与他相类似的错误。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08333" y="237269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0" y="789940"/>
            <a:ext cx="11870690" cy="618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36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【</a:t>
            </a:r>
            <a:r>
              <a:rPr kumimoji="1" lang="zh-CN" altLang="en-US" sz="36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思考</a:t>
            </a:r>
            <a:r>
              <a:rPr kumimoji="1" lang="en-US" altLang="zh-CN" sz="36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5】</a:t>
            </a:r>
            <a:r>
              <a:rPr kumimoji="1" lang="zh-CN" altLang="en-US" sz="36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研读第五章</a:t>
            </a:r>
          </a:p>
          <a:p>
            <a:pPr>
              <a:lnSpc>
                <a:spcPct val="120000"/>
              </a:lnSpc>
            </a:pP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子曰：“见</a:t>
            </a:r>
            <a:r>
              <a:rPr kumimoji="1"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贤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思</a:t>
            </a:r>
            <a:r>
              <a:rPr kumimoji="1"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齐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焉，见不贤而</a:t>
            </a:r>
            <a:r>
              <a:rPr kumimoji="1"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内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自省也。”</a:t>
            </a:r>
            <a:r>
              <a:rPr kumimoji="1" lang="zh-CN" altLang="en-US" sz="40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 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（</a:t>
            </a:r>
            <a:r>
              <a:rPr kumimoji="1" lang="en-US" altLang="zh-CN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《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里仁</a:t>
            </a:r>
            <a:r>
              <a:rPr kumimoji="1" lang="en-US" altLang="zh-CN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》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）</a:t>
            </a:r>
            <a:endParaRPr kumimoji="1" lang="zh-CN" altLang="en-US" sz="3600">
              <a:solidFill>
                <a:schemeClr val="dk1"/>
              </a:solidFill>
              <a:latin typeface="隶书" panose="02010509060101010101" pitchFamily="49" charset="-122"/>
              <a:ea typeface="楷体" panose="020106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32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活动二：问题探究</a:t>
            </a:r>
          </a:p>
          <a:p>
            <a:pPr>
              <a:lnSpc>
                <a:spcPct val="120000"/>
              </a:lnSpc>
            </a:pPr>
            <a:r>
              <a:rPr kumimoji="1"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1.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本章中体现的孔子道德修养的方法是什么？</a:t>
            </a:r>
          </a:p>
          <a:p>
            <a:pPr>
              <a:lnSpc>
                <a:spcPct val="100000"/>
              </a:lnSpc>
            </a:pPr>
            <a:r>
              <a:rPr kumimoji="1" lang="zh-CN" altLang="en-US" sz="36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见贤思齐。见到强于自己的人，要向他学习，努力向他看齐；见到不如自己的人，要反省自己哪些地方还有欠缺。只有这样才能不断完善自己。</a:t>
            </a:r>
            <a:endParaRPr kumimoji="1" lang="zh-CN" altLang="en-US" sz="2800">
              <a:solidFill>
                <a:schemeClr val="dk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 algn="l">
              <a:lnSpc>
                <a:spcPct val="120000"/>
              </a:lnSpc>
              <a:buClrTx/>
              <a:buSzTx/>
              <a:buFontTx/>
            </a:pPr>
            <a:r>
              <a:rPr kumimoji="1" lang="en-US" altLang="zh-CN" sz="28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2.分析本章说理的特点。</a:t>
            </a:r>
          </a:p>
          <a:p>
            <a:pPr>
              <a:lnSpc>
                <a:spcPct val="120000"/>
              </a:lnSpc>
            </a:pPr>
            <a:r>
              <a:rPr kumimoji="1" lang="zh-CN" altLang="en-US" sz="36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通过辩证的分析对待“贤”与“不贤”的态度与做法，点明了人不断前进的方法。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4684395" y="586740"/>
            <a:ext cx="7130415" cy="6635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君子要善于反省，见贤思齐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" y="-13144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98173" y="125509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8120" y="678180"/>
            <a:ext cx="11300460" cy="6182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32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【</a:t>
            </a:r>
            <a:r>
              <a:rPr kumimoji="1" lang="zh-CN" altLang="en-US" sz="32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思考</a:t>
            </a:r>
            <a:r>
              <a:rPr kumimoji="1" lang="en-US" altLang="zh-CN" sz="32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6】</a:t>
            </a:r>
            <a:r>
              <a:rPr kumimoji="1" lang="zh-CN" altLang="en-US" sz="32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研读第六章</a:t>
            </a:r>
          </a:p>
          <a:p>
            <a:pPr>
              <a:lnSpc>
                <a:spcPct val="110000"/>
              </a:lnSpc>
            </a:pP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子曰：“</a:t>
            </a:r>
            <a:r>
              <a:rPr kumimoji="1"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质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胜</a:t>
            </a:r>
            <a:r>
              <a:rPr kumimoji="1"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文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则</a:t>
            </a:r>
            <a:r>
              <a:rPr kumimoji="1"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野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，文胜质则</a:t>
            </a:r>
            <a:r>
              <a:rPr kumimoji="1"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史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。</a:t>
            </a:r>
            <a:r>
              <a:rPr kumimoji="1"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文质彬彬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，</a:t>
            </a:r>
          </a:p>
          <a:p>
            <a:pPr>
              <a:lnSpc>
                <a:spcPct val="110000"/>
              </a:lnSpc>
            </a:pP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然后君子。” （</a:t>
            </a:r>
            <a:r>
              <a:rPr kumimoji="1" lang="en-US" altLang="zh-CN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《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雍也</a:t>
            </a:r>
            <a:r>
              <a:rPr kumimoji="1" lang="en-US" altLang="zh-CN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》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）</a:t>
            </a:r>
            <a:endParaRPr kumimoji="1" lang="zh-CN" altLang="en-US" sz="2800">
              <a:solidFill>
                <a:schemeClr val="dk1"/>
              </a:solidFill>
              <a:latin typeface="隶书" panose="02010509060101010101" pitchFamily="49" charset="-122"/>
              <a:ea typeface="楷体" panose="020106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32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活动一：解释红字词语并翻译句子</a:t>
            </a:r>
          </a:p>
          <a:p>
            <a:pPr>
              <a:lnSpc>
                <a:spcPct val="11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①质：质朴、朴实    </a:t>
            </a:r>
            <a:endParaRPr kumimoji="1" lang="en-US" altLang="zh-CN" sz="2800">
              <a:solidFill>
                <a:schemeClr val="dk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②文：华美、文采  </a:t>
            </a:r>
            <a:endParaRPr kumimoji="1" lang="en-US" altLang="zh-CN" sz="2800">
              <a:solidFill>
                <a:schemeClr val="dk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③野：粗野、鄙俗   </a:t>
            </a:r>
            <a:endParaRPr kumimoji="1" lang="en-US" altLang="zh-CN" sz="2800">
              <a:solidFill>
                <a:schemeClr val="dk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④史：虚饰，浮夸</a:t>
            </a:r>
          </a:p>
          <a:p>
            <a:pPr>
              <a:lnSpc>
                <a:spcPct val="11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⑤为质彬彬：文质兼备、配合适当的样子。</a:t>
            </a:r>
          </a:p>
          <a:p>
            <a:pPr>
              <a:lnSpc>
                <a:spcPct val="110000"/>
              </a:lnSpc>
            </a:pPr>
            <a:endParaRPr kumimoji="1" lang="zh-CN" altLang="en-US" sz="2800">
              <a:solidFill>
                <a:schemeClr val="dk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释义：质朴（内容）胜过文采（形式），就会显得粗野简陋；文采胜过质朴，就会显得浮华虚夸。只有文采和质朴配合适当，那才是君子。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4585970" y="737235"/>
            <a:ext cx="3575050" cy="644525"/>
          </a:xfrm>
          <a:solidFill>
            <a:schemeClr val="bg2"/>
          </a:solidFill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lnSpc>
                <a:spcPct val="20000"/>
              </a:lnSpc>
              <a:buClrTx/>
              <a:buSzTx/>
              <a:buFontTx/>
            </a:pPr>
            <a:r>
              <a:rPr lang="zh-CN" altLang="en-US" sz="6000">
                <a:solidFill>
                  <a:srgbClr val="0B5FD1"/>
                </a:solidFill>
                <a:latin typeface="汉仪尚巍手书W" charset="0"/>
                <a:ea typeface="汉仪尚巍手书W" panose="00020600040101010101" charset="-122"/>
                <a:sym typeface="+mn-ea"/>
              </a:rPr>
              <a:t>素养目标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half" idx="4294967295"/>
            <p:custDataLst>
              <p:tags r:id="rId6"/>
            </p:custDataLst>
          </p:nvPr>
        </p:nvSpPr>
        <p:spPr>
          <a:xfrm>
            <a:off x="6426200" y="991235"/>
            <a:ext cx="5302250" cy="222059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just">
              <a:lnSpc>
                <a:spcPct val="11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2.思考先秦学说对立德树人、修身养性的现实意义。</a:t>
            </a:r>
            <a:r>
              <a:rPr lang="zh-CN" altLang="en-US" sz="2000" b="1">
                <a:solidFill>
                  <a:srgbClr val="0B5FD1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进一步认识中华文明，认识中华民族先秦原典的文化价值,从中汲取营养,涵泳心灵,培育人格,转化成为人做事的准则，自觉传承中华民族的文化传统,落实立德树人的根本目标。</a:t>
            </a:r>
          </a:p>
        </p:txBody>
      </p:sp>
      <p:sp>
        <p:nvSpPr>
          <p:cNvPr id="6" name="内容占位符 5" descr="7b0a202020202262756c6c6574223a20227b5c2263617465676f727949645c223a31303031322c5c2274656d706c61746549645c223a32303233313330387d220a7d0a"/>
          <p:cNvSpPr>
            <a:spLocks noGrp="1"/>
          </p:cNvSpPr>
          <p:nvPr>
            <p:ph sz="half" idx="4294967295"/>
            <p:custDataLst>
              <p:tags r:id="rId7"/>
            </p:custDataLst>
          </p:nvPr>
        </p:nvSpPr>
        <p:spPr>
          <a:xfrm>
            <a:off x="461645" y="1096010"/>
            <a:ext cx="5191760" cy="201041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just">
              <a:lnSpc>
                <a:spcPct val="11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 b="1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1.加深对传统文化之根的了解。</a:t>
            </a:r>
            <a:r>
              <a:rPr lang="zh-CN" altLang="en-US" sz="2000" b="1">
                <a:solidFill>
                  <a:srgbClr val="0B5FD1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学习本单元课文,深入了解先秦诸子百家产生的时代背景,读懂六篇经典文章的基本内涵，把握儒家、道家和墨家的思想特点,理解先秦诸子原典的思想价值和人文内涵。</a:t>
            </a:r>
          </a:p>
        </p:txBody>
      </p:sp>
      <p:sp>
        <p:nvSpPr>
          <p:cNvPr id="9" name="内容占位符 5" descr="7b0a202020202262756c6c6574223a20227b5c2263617465676f727949645c223a31303031322c5c2274656d706c61746549645c223a32303233313330387d220a7d0a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359410" y="3966210"/>
            <a:ext cx="5361305" cy="223774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>
              <a:lnSpc>
                <a:spcPct val="13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2000" b="1" spc="150">
                <a:solidFill>
                  <a:srgbClr val="FF0000"/>
                </a:solidFill>
                <a:uFillTx/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3.感受理解不同的论说风格和论说方法。</a:t>
            </a:r>
            <a:r>
              <a:rPr lang="zh-CN" altLang="en-US" sz="2000" b="1">
                <a:solidFill>
                  <a:srgbClr val="0B5FD1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学习儒家或雍容或峻急、道家或简约或恣肆、墨家或朴拙或繁复的言说方式，理解各家文章的说理方法,领悟其妙处;结合现实生活,学习古人智慧,培养理性思辨精神。</a:t>
            </a:r>
          </a:p>
        </p:txBody>
      </p:sp>
      <p:sp>
        <p:nvSpPr>
          <p:cNvPr id="10" name="内容占位符 6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426200" y="3966845"/>
            <a:ext cx="5420360" cy="240919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2000" b="1" spc="150">
                <a:solidFill>
                  <a:srgbClr val="FF0000"/>
                </a:solidFill>
                <a:uFillTx/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4.学习思维方式，积累素材,提炼阐发观点。</a:t>
            </a:r>
            <a:r>
              <a:rPr lang="zh-CN" altLang="en-US" sz="2000" b="1">
                <a:solidFill>
                  <a:srgbClr val="0B5FD1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从文本中积累素材,学习多角度思考问题,辩证分析事理。学习审题立意的方法，为我们的写作提供帮助。</a:t>
            </a:r>
          </a:p>
        </p:txBody>
      </p:sp>
      <p:sp>
        <p:nvSpPr>
          <p:cNvPr id="11" name="十字箭头 10"/>
          <p:cNvSpPr/>
          <p:nvPr>
            <p:custDataLst>
              <p:tags r:id="rId10"/>
            </p:custDataLst>
          </p:nvPr>
        </p:nvSpPr>
        <p:spPr>
          <a:xfrm>
            <a:off x="351790" y="909955"/>
            <a:ext cx="11487785" cy="5546090"/>
          </a:xfrm>
          <a:prstGeom prst="quadArrow">
            <a:avLst>
              <a:gd name="adj1" fmla="val 8328"/>
              <a:gd name="adj2" fmla="val 3068"/>
              <a:gd name="adj3" fmla="val 11609"/>
            </a:avLst>
          </a:prstGeom>
          <a:solidFill>
            <a:schemeClr val="accent2">
              <a:lumMod val="20000"/>
              <a:lumOff val="80000"/>
            </a:schemeClr>
          </a:solidFill>
          <a:effectLst>
            <a:softEdge rad="3175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88013" y="105824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71145" y="807085"/>
            <a:ext cx="11649710" cy="5910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32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【</a:t>
            </a:r>
            <a:r>
              <a:rPr kumimoji="1" lang="zh-CN" altLang="en-US" sz="32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思考</a:t>
            </a:r>
            <a:r>
              <a:rPr kumimoji="1" lang="en-US" altLang="zh-CN" sz="32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6】</a:t>
            </a:r>
            <a:r>
              <a:rPr kumimoji="1" lang="zh-CN" altLang="en-US" sz="32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研读第六章</a:t>
            </a:r>
          </a:p>
          <a:p>
            <a:pPr>
              <a:lnSpc>
                <a:spcPct val="110000"/>
              </a:lnSpc>
            </a:pP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子曰：“</a:t>
            </a:r>
            <a:r>
              <a:rPr kumimoji="1" lang="zh-CN" altLang="en-US" sz="36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质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胜</a:t>
            </a:r>
            <a:r>
              <a:rPr kumimoji="1" lang="zh-CN" altLang="en-US" sz="36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文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则</a:t>
            </a:r>
            <a:r>
              <a:rPr kumimoji="1" lang="zh-CN" altLang="en-US" sz="36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野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，文胜质则</a:t>
            </a:r>
            <a:r>
              <a:rPr kumimoji="1" lang="zh-CN" altLang="en-US" sz="36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史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。</a:t>
            </a:r>
            <a:r>
              <a:rPr kumimoji="1" lang="zh-CN" altLang="en-US" sz="36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文质彬彬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，然后君子。” （</a:t>
            </a:r>
            <a:r>
              <a:rPr kumimoji="1" lang="en-US" altLang="zh-CN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《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雍也</a:t>
            </a:r>
            <a:r>
              <a:rPr kumimoji="1" lang="en-US" altLang="zh-CN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》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）</a:t>
            </a:r>
          </a:p>
          <a:p>
            <a:pPr>
              <a:lnSpc>
                <a:spcPct val="110000"/>
              </a:lnSpc>
            </a:pPr>
            <a:r>
              <a:rPr kumimoji="1" lang="zh-CN" altLang="en-US" sz="32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活动二：问题探究</a:t>
            </a:r>
          </a:p>
          <a:p>
            <a:pPr>
              <a:lnSpc>
                <a:spcPct val="110000"/>
              </a:lnSpc>
            </a:pPr>
            <a:r>
              <a:rPr kumimoji="1"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1.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分析</a:t>
            </a:r>
            <a:r>
              <a:rPr kumimoji="1"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“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文</a:t>
            </a:r>
            <a:r>
              <a:rPr kumimoji="1"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”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与</a:t>
            </a:r>
            <a:r>
              <a:rPr kumimoji="1"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“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质</a:t>
            </a:r>
            <a:r>
              <a:rPr kumimoji="1"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”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的辩证关系。</a:t>
            </a:r>
          </a:p>
          <a:p>
            <a:pPr>
              <a:lnSpc>
                <a:spcPct val="110000"/>
              </a:lnSpc>
            </a:pPr>
            <a:r>
              <a:rPr kumimoji="1" lang="zh-CN" altLang="en-US" sz="36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从“文”与“质”在君子成才过程中的辩证关系的角度出发，点明文质不可以相胜，就是指它们要均衡，哪个都不能够过多。君子就是要做到“文”与“质”的平衡。</a:t>
            </a:r>
            <a:endParaRPr kumimoji="1" lang="zh-CN" altLang="en-US" sz="3200">
              <a:solidFill>
                <a:schemeClr val="dk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2.分析本章说理的特点。</a:t>
            </a:r>
          </a:p>
          <a:p>
            <a:pPr>
              <a:lnSpc>
                <a:spcPct val="110000"/>
              </a:lnSpc>
            </a:pPr>
            <a:r>
              <a:rPr kumimoji="1" lang="zh-CN" altLang="en-US" sz="36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明确清晰，言简意赅。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 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4684395" y="586740"/>
            <a:ext cx="7130415" cy="6635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君子的理想人格：文质彬彬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7703" y="127414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7955" y="925195"/>
            <a:ext cx="1171067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kumimoji="1" lang="en-US" altLang="zh-CN" sz="32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【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思考</a:t>
            </a:r>
            <a:r>
              <a:rPr kumimoji="1" lang="en-US" altLang="zh-CN" sz="32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7】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研读第七章</a:t>
            </a:r>
            <a:endParaRPr kumimoji="1" lang="zh-CN" altLang="en-US" sz="3200">
              <a:solidFill>
                <a:schemeClr val="dk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曾子曰：“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士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不可以不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弘毅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，任重而道远。仁以为己任，不亦重乎？死而后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已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，不亦远乎？”（</a:t>
            </a:r>
            <a:r>
              <a:rPr kumimoji="1"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《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泰伯</a:t>
            </a:r>
            <a:r>
              <a:rPr kumimoji="1"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》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）</a:t>
            </a:r>
          </a:p>
          <a:p>
            <a:pPr>
              <a:lnSpc>
                <a:spcPct val="100000"/>
              </a:lnSpc>
            </a:pPr>
            <a:r>
              <a:rPr kumimoji="1" lang="zh-CN" altLang="en-US" sz="32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活动一：解释红字词语并翻译句子</a:t>
            </a:r>
          </a:p>
          <a:p>
            <a:pPr>
              <a:lnSpc>
                <a:spcPct val="100000"/>
              </a:lnSpc>
            </a:pP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①士：读书人。   </a:t>
            </a:r>
            <a:endParaRPr kumimoji="1" lang="en-US" altLang="zh-CN" sz="3200" b="1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②弘毅：志向远大，意志坚强。弘，广大。毅，坚强，刚毅。</a:t>
            </a:r>
          </a:p>
          <a:p>
            <a:pPr>
              <a:lnSpc>
                <a:spcPct val="100000"/>
              </a:lnSpc>
            </a:pP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③已：停止。</a:t>
            </a:r>
          </a:p>
          <a:p>
            <a:pPr>
              <a:lnSpc>
                <a:spcPct val="100000"/>
              </a:lnSpc>
            </a:pP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释义：有抱负的人不可以不胸怀宽广，意志坚定，因为他肩负着重大的使命（或责任），路途又很遥远。把实现‘仁’的理想看作自己的使命，不也很重大吗？直到死才停止，这不也是很遥远吗？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7703" y="109634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47650" y="739140"/>
            <a:ext cx="11496675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kumimoji="1" lang="en-US" altLang="zh-CN" sz="32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【思考7】研读第七章</a:t>
            </a: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曾子曰：“士不可以不弘毅，任重而道远。仁以为己任，不亦重乎？死而后已，不亦远乎？”（《泰伯》）</a:t>
            </a:r>
          </a:p>
          <a:p>
            <a:pPr>
              <a:lnSpc>
                <a:spcPct val="100000"/>
              </a:lnSpc>
            </a:pPr>
            <a:r>
              <a:rPr kumimoji="1" lang="zh-CN" altLang="en-US" sz="32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活动二：问题探究</a:t>
            </a:r>
          </a:p>
          <a:p>
            <a:pPr>
              <a:lnSpc>
                <a:spcPct val="100000"/>
              </a:lnSpc>
            </a:pPr>
            <a:r>
              <a:rPr kumimoji="1"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kumimoji="1"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士</a:t>
            </a:r>
            <a:r>
              <a:rPr kumimoji="1"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毕生追求的目标是什么？</a:t>
            </a:r>
            <a:endParaRPr kumimoji="1"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kumimoji="1" lang="en-US" altLang="zh-CN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从精神状态的角度出发，点明读书人应该具备刚毅的品格，因为只有具备了这种品格才可以接受重任，才能够不不半途而废，才可以实现自己的理想。而</a:t>
            </a:r>
            <a:r>
              <a:rPr kumimoji="1" lang="zh-CN" altLang="en-US" sz="3200" b="1" u="sng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“仁”应该是读书人毕生追求的目标。</a:t>
            </a: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实现仁道是漫长而艰巨的。作为一个有理想、有抱负的人，应当勇于担当时代的重任，坚毅刚强，戮力奋斗。</a:t>
            </a: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kumimoji="1" lang="en-US" altLang="zh-CN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2.分析本章说理的特点。</a:t>
            </a:r>
          </a:p>
          <a:p>
            <a:pPr>
              <a:lnSpc>
                <a:spcPct val="100000"/>
              </a:lnSpc>
            </a:pPr>
            <a:r>
              <a:rPr kumimoji="1" lang="en-US" altLang="zh-CN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运用双重否定和反问句的形式，增强语气。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6390640" y="586740"/>
            <a:ext cx="5424170" cy="6635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士要以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仁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为己任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56263" y="109634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6210" y="662305"/>
            <a:ext cx="11751945" cy="6074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32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【思考8】研读第八章</a:t>
            </a:r>
          </a:p>
          <a:p>
            <a:pPr>
              <a:lnSpc>
                <a:spcPct val="100000"/>
              </a:lnSpc>
            </a:pPr>
            <a:r>
              <a:rPr kumimoji="1" lang="zh-CN" altLang="en-US" sz="36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子曰：“</a:t>
            </a:r>
            <a:r>
              <a:rPr kumimoji="1"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譬</a:t>
            </a:r>
            <a:r>
              <a:rPr kumimoji="1" lang="zh-CN" altLang="en-US" sz="36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如为山，未成一</a:t>
            </a:r>
            <a:r>
              <a:rPr kumimoji="1"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篑</a:t>
            </a:r>
            <a:r>
              <a:rPr kumimoji="1" lang="zh-CN" altLang="en-US" sz="36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，止，吾</a:t>
            </a:r>
            <a:r>
              <a:rPr kumimoji="1"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止</a:t>
            </a:r>
            <a:r>
              <a:rPr kumimoji="1" lang="zh-CN" altLang="en-US" sz="36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也。譬如</a:t>
            </a:r>
            <a:r>
              <a:rPr kumimoji="1"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平地</a:t>
            </a:r>
            <a:r>
              <a:rPr kumimoji="1" lang="zh-CN" altLang="en-US" sz="36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，</a:t>
            </a:r>
            <a:r>
              <a:rPr kumimoji="1"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虽</a:t>
            </a:r>
            <a:r>
              <a:rPr kumimoji="1" lang="zh-CN" altLang="en-US" sz="36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覆一篑，进，吾往也。”（</a:t>
            </a:r>
            <a:r>
              <a:rPr kumimoji="1" lang="en-US" altLang="zh-CN" sz="36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《</a:t>
            </a:r>
            <a:r>
              <a:rPr kumimoji="1" lang="zh-CN" altLang="en-US" sz="36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子罕</a:t>
            </a:r>
            <a:r>
              <a:rPr kumimoji="1" lang="en-US" altLang="zh-CN" sz="36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》</a:t>
            </a:r>
            <a:r>
              <a:rPr kumimoji="1" lang="zh-CN" altLang="en-US" sz="36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）</a:t>
            </a:r>
          </a:p>
          <a:p>
            <a:pPr>
              <a:lnSpc>
                <a:spcPct val="100000"/>
              </a:lnSpc>
            </a:pPr>
            <a:r>
              <a:rPr kumimoji="1" lang="zh-CN" altLang="en-US" sz="32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活动一：解释红字词语并翻译句子</a:t>
            </a:r>
          </a:p>
          <a:p>
            <a:pPr>
              <a:lnSpc>
                <a:spcPct val="100000"/>
              </a:lnSpc>
            </a:pP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①譬：比喻，比方    </a:t>
            </a:r>
            <a:endParaRPr kumimoji="1" lang="en-US" altLang="zh-CN" sz="3200" b="1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②篑：盛土的筐子。   </a:t>
            </a:r>
            <a:endParaRPr kumimoji="1" lang="en-US" altLang="zh-CN" sz="3200" b="1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③止：停下来       </a:t>
            </a:r>
          </a:p>
          <a:p>
            <a:pPr>
              <a:lnSpc>
                <a:spcPct val="100000"/>
              </a:lnSpc>
            </a:pP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④平地：填平洼地    </a:t>
            </a:r>
            <a:endParaRPr kumimoji="1" lang="en-US" altLang="zh-CN" sz="3200" b="1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⑤虽：虽然。</a:t>
            </a:r>
          </a:p>
          <a:p>
            <a:pPr>
              <a:lnSpc>
                <a:spcPct val="100000"/>
              </a:lnSpc>
            </a:pP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释义：孔子说：“好比堆土成山，只差一筐土就完成了，这时停下来，是我自己要停下来的。又好比平整土地，虽然只倒下一筐土，如果决心继续，还是要自己去干的。”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93093" y="136939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5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55675" y="845820"/>
            <a:ext cx="10140315" cy="53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32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【思考8】研读第八章</a:t>
            </a:r>
            <a:endParaRPr kumimoji="1" lang="en-US" altLang="zh-CN" sz="3200" b="1">
              <a:solidFill>
                <a:srgbClr val="FF0000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子曰：“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譬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如为山，未成一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篑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，止，吾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止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也。譬如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平地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虽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覆一篑，进，吾往也。”（</a:t>
            </a:r>
            <a:r>
              <a:rPr kumimoji="1"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《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子罕</a:t>
            </a:r>
            <a:r>
              <a:rPr kumimoji="1" lang="en-US" altLang="zh-CN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》</a:t>
            </a:r>
            <a:r>
              <a:rPr kumimoji="1" lang="zh-CN" altLang="en-US" sz="32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）</a:t>
            </a:r>
            <a:endParaRPr kumimoji="1" lang="zh-CN" altLang="en-US" sz="3600">
              <a:solidFill>
                <a:schemeClr val="dk1"/>
              </a:solidFill>
              <a:latin typeface="隶书" panose="02010509060101010101" pitchFamily="49" charset="-122"/>
              <a:ea typeface="楷体" panose="020106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8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活动二：问题探究</a:t>
            </a:r>
          </a:p>
          <a:p>
            <a:pPr>
              <a:lnSpc>
                <a:spcPct val="110000"/>
              </a:lnSpc>
            </a:pPr>
            <a:r>
              <a:rPr kumimoji="1"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1.</a:t>
            </a:r>
            <a:r>
              <a:rPr kumimoji="1"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本章重点强调了什么道理？</a:t>
            </a:r>
          </a:p>
          <a:p>
            <a:pPr>
              <a:lnSpc>
                <a:spcPct val="110000"/>
              </a:lnSpc>
            </a:pPr>
            <a:r>
              <a:rPr kumimoji="1" lang="en-US" altLang="zh-CN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    </a:t>
            </a: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从人的主观性的角度出发，强调不论做事还是为人，</a:t>
            </a:r>
            <a:r>
              <a:rPr kumimoji="1" lang="zh-CN" altLang="en-US" sz="3200" b="1" u="sng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贵在持之以恒</a:t>
            </a: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，功亏一篑也好，持之以恒也罢，关键都在于自己。</a:t>
            </a:r>
          </a:p>
          <a:p>
            <a:pPr algn="l">
              <a:lnSpc>
                <a:spcPct val="110000"/>
              </a:lnSpc>
              <a:buClrTx/>
              <a:buSzTx/>
              <a:buFontTx/>
            </a:pPr>
            <a:r>
              <a:rPr kumimoji="1" lang="en-US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2.分析本章说理的特点。</a:t>
            </a:r>
          </a:p>
          <a:p>
            <a:pPr algn="l">
              <a:lnSpc>
                <a:spcPct val="110000"/>
              </a:lnSpc>
              <a:buClrTx/>
              <a:buSzTx/>
              <a:buFontTx/>
            </a:pP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运用比喻和散句，说理生动自然。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6101080" y="766445"/>
            <a:ext cx="5359400" cy="6635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君子做事要持之以恒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92838" y="363634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5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35990" y="1101725"/>
            <a:ext cx="10111740" cy="4890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8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【</a:t>
            </a:r>
            <a:r>
              <a:rPr kumimoji="1"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思考</a:t>
            </a:r>
            <a:r>
              <a:rPr kumimoji="1" lang="en-US" altLang="zh-CN" sz="28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9】</a:t>
            </a:r>
            <a:r>
              <a:rPr kumimoji="1"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研读第九章</a:t>
            </a:r>
          </a:p>
          <a:p>
            <a:pPr>
              <a:lnSpc>
                <a:spcPct val="130000"/>
              </a:lnSpc>
            </a:pP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子曰：“</a:t>
            </a:r>
            <a:r>
              <a:rPr kumimoji="1"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知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者不惑，仁</a:t>
            </a:r>
            <a:r>
              <a:rPr kumimoji="1" lang="zh-CN" altLang="en-US" sz="36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者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不忧，勇者不惧。”</a:t>
            </a:r>
            <a:r>
              <a:rPr kumimoji="1" lang="en-US" altLang="zh-CN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        </a:t>
            </a:r>
          </a:p>
          <a:p>
            <a:pPr>
              <a:lnSpc>
                <a:spcPct val="130000"/>
              </a:lnSpc>
            </a:pPr>
            <a:r>
              <a:rPr kumimoji="1" lang="en-US" altLang="zh-CN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                                                     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（</a:t>
            </a:r>
            <a:r>
              <a:rPr kumimoji="1" lang="en-US" altLang="zh-CN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《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子罕</a:t>
            </a:r>
            <a:r>
              <a:rPr kumimoji="1" lang="en-US" altLang="zh-CN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》</a:t>
            </a:r>
            <a:r>
              <a:rPr kumimoji="1" lang="zh-CN" altLang="en-US" sz="36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）</a:t>
            </a:r>
          </a:p>
          <a:p>
            <a:pPr>
              <a:lnSpc>
                <a:spcPct val="130000"/>
              </a:lnSpc>
            </a:pPr>
            <a:r>
              <a:rPr kumimoji="1" lang="zh-CN" altLang="en-US" sz="28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活动一：解释红字词语并翻译句子</a:t>
            </a:r>
          </a:p>
          <a:p>
            <a:pPr>
              <a:lnSpc>
                <a:spcPct val="130000"/>
              </a:lnSpc>
            </a:pPr>
            <a:r>
              <a:rPr kumimoji="1"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①知：同“智”     </a:t>
            </a:r>
            <a:endParaRPr kumimoji="1" lang="en-US" altLang="zh-CN" sz="2800" b="1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②者：</a:t>
            </a:r>
            <a:r>
              <a:rPr kumimoji="1" lang="en-US" altLang="zh-CN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kumimoji="1"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的人</a:t>
            </a:r>
          </a:p>
          <a:p>
            <a:pPr>
              <a:lnSpc>
                <a:spcPct val="130000"/>
              </a:lnSpc>
            </a:pPr>
            <a:r>
              <a:rPr kumimoji="1"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释义：有智慧的人不会被迷惑，有仁德的人不会忧愁，勇敢的人无所畏惧。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37923" y="309659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5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12850" y="1205865"/>
            <a:ext cx="11268075" cy="4932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32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【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思考</a:t>
            </a:r>
            <a:r>
              <a:rPr kumimoji="1" lang="en-US" altLang="zh-CN" sz="32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9】</a:t>
            </a:r>
            <a:r>
              <a:rPr kumimoji="1"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研读第九章</a:t>
            </a:r>
            <a:endParaRPr kumimoji="1" lang="zh-CN" altLang="en-US" sz="3200" b="1">
              <a:solidFill>
                <a:srgbClr val="FF0000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子曰：“知者不惑，仁者不忧，勇者不惧。”</a:t>
            </a:r>
            <a:r>
              <a:rPr kumimoji="1" lang="en-US" altLang="zh-CN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        </a:t>
            </a:r>
            <a:endParaRPr kumimoji="1" lang="en-US" altLang="zh-CN" sz="3200">
              <a:solidFill>
                <a:schemeClr val="dk1"/>
              </a:solidFill>
              <a:latin typeface="隶书" panose="02010509060101010101" pitchFamily="49" charset="-122"/>
              <a:ea typeface="楷体" panose="020106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kumimoji="1" lang="en-US" altLang="zh-CN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                                                            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（</a:t>
            </a:r>
            <a:r>
              <a:rPr kumimoji="1" lang="en-US" altLang="zh-CN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《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子罕</a:t>
            </a:r>
            <a:r>
              <a:rPr kumimoji="1" lang="en-US" altLang="zh-CN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》</a:t>
            </a:r>
            <a:r>
              <a:rPr kumimoji="1" lang="zh-CN" altLang="en-US" sz="32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）</a:t>
            </a:r>
          </a:p>
          <a:p>
            <a:pPr>
              <a:lnSpc>
                <a:spcPct val="130000"/>
              </a:lnSpc>
            </a:pPr>
            <a:r>
              <a:rPr kumimoji="1" lang="zh-CN" altLang="en-US" sz="28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活动二：问题探究</a:t>
            </a:r>
          </a:p>
          <a:p>
            <a:pPr>
              <a:lnSpc>
                <a:spcPct val="120000"/>
              </a:lnSpc>
            </a:pPr>
            <a:r>
              <a:rPr kumimoji="1" lang="en-US" altLang="zh-CN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孔子认为一个人要达到完美的人格修养，</a:t>
            </a:r>
          </a:p>
          <a:p>
            <a:pPr>
              <a:lnSpc>
                <a:spcPct val="120000"/>
              </a:lnSpc>
            </a:pPr>
            <a:r>
              <a:rPr kumimoji="1" lang="zh-CN" altLang="en-US" sz="3200" b="1" u="sng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1" lang="en-US" altLang="zh-CN" sz="3200" b="1" u="sng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kumimoji="1" lang="zh-CN" altLang="en-US" sz="3200" b="1" u="sng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kumimoji="1" lang="en-US" altLang="zh-CN" sz="3200" b="1" u="sng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kumimoji="1" lang="zh-CN" altLang="en-US" sz="3200" b="1" u="sng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kumimoji="1" lang="en-US" altLang="zh-CN" sz="3200" b="1" u="sng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缺一不可。</a:t>
            </a:r>
          </a:p>
          <a:p>
            <a:pPr>
              <a:lnSpc>
                <a:spcPct val="120000"/>
              </a:lnSpc>
            </a:pPr>
            <a:r>
              <a:rPr kumimoji="1" lang="en-US" altLang="zh-CN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分析本章说理的特点。</a:t>
            </a:r>
          </a:p>
          <a:p>
            <a:pPr>
              <a:lnSpc>
                <a:spcPct val="120000"/>
              </a:lnSpc>
            </a:pPr>
            <a:r>
              <a:rPr kumimoji="1" lang="zh-CN" altLang="en-US" sz="32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用否定和整句的形式，增强气势，简洁明确。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037080" y="4864735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32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54780" y="4864735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32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仁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872480" y="4864735"/>
            <a:ext cx="589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32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  <a:sym typeface="+mn-ea"/>
              </a:rPr>
              <a:t>勇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6135370" y="766445"/>
            <a:ext cx="5325110" cy="6635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君子要有仁、智、勇三德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7703" y="218854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7800" y="848360"/>
            <a:ext cx="11722735" cy="588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4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【</a:t>
            </a:r>
            <a:r>
              <a:rPr kumimoji="1" lang="zh-CN" altLang="en-US" sz="24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思考</a:t>
            </a:r>
            <a:r>
              <a:rPr kumimoji="1" lang="en-US" altLang="zh-CN" sz="24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10】</a:t>
            </a:r>
            <a:r>
              <a:rPr kumimoji="1" lang="zh-CN" altLang="en-US" sz="24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研读第十章</a:t>
            </a:r>
          </a:p>
          <a:p>
            <a:pPr>
              <a:lnSpc>
                <a:spcPct val="12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颜渊问仁。子曰：“</a:t>
            </a:r>
            <a:r>
              <a:rPr kumimoji="1"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克己复礼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为仁。</a:t>
            </a:r>
            <a:r>
              <a:rPr kumimoji="1"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一日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克己复礼，天下</a:t>
            </a:r>
            <a:r>
              <a:rPr kumimoji="1"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归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仁焉。为仁由己，而由人乎哉？”颜渊曰：“请问其</a:t>
            </a:r>
            <a:r>
              <a:rPr kumimoji="1"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目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。”子曰：“非</a:t>
            </a:r>
            <a:r>
              <a:rPr kumimoji="1"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礼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勿视，非礼勿听，非礼勿言，非礼勿动。”颜渊曰：“回虽不敏，请</a:t>
            </a:r>
            <a:r>
              <a:rPr kumimoji="1"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事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斯语矣。”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                                                                                         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（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《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颜渊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》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）</a:t>
            </a:r>
          </a:p>
          <a:p>
            <a:pPr>
              <a:lnSpc>
                <a:spcPct val="120000"/>
              </a:lnSpc>
            </a:pPr>
            <a:r>
              <a:rPr kumimoji="1" lang="zh-CN" altLang="en-US" sz="24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活动一：解释红字词语并翻译句子</a:t>
            </a:r>
          </a:p>
          <a:p>
            <a:pPr>
              <a:lnSpc>
                <a:spcPct val="110000"/>
              </a:lnSpc>
            </a:pPr>
            <a:r>
              <a:rPr kumimoji="1"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①克己复礼：约束自我，使言行归复于先王之礼。</a:t>
            </a:r>
          </a:p>
          <a:p>
            <a:pPr>
              <a:lnSpc>
                <a:spcPct val="110000"/>
              </a:lnSpc>
            </a:pPr>
            <a:r>
              <a:rPr kumimoji="1"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②一日：一旦      </a:t>
            </a:r>
            <a:endParaRPr kumimoji="1" lang="en-US" altLang="zh-CN" sz="2800" b="1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③归：称赞，赞许      </a:t>
            </a:r>
            <a:endParaRPr kumimoji="1" lang="en-US" altLang="zh-CN" sz="2800" b="1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④目：条目，细则 </a:t>
            </a:r>
          </a:p>
          <a:p>
            <a:pPr>
              <a:lnSpc>
                <a:spcPct val="110000"/>
              </a:lnSpc>
            </a:pPr>
            <a:r>
              <a:rPr kumimoji="1"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⑤礼：名词作动词，合乎礼       </a:t>
            </a:r>
            <a:endParaRPr kumimoji="1" lang="en-US" altLang="zh-CN" sz="2800" b="1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⑥事：实践，从事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74398" y="215679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5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01930" y="904875"/>
            <a:ext cx="11551285" cy="578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【</a:t>
            </a:r>
            <a:r>
              <a:rPr kumimoji="1" lang="zh-CN" altLang="en-US" sz="24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思考</a:t>
            </a:r>
            <a:r>
              <a:rPr kumimoji="1" lang="en-US" altLang="zh-CN" sz="24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10】</a:t>
            </a:r>
            <a:r>
              <a:rPr kumimoji="1" lang="zh-CN" altLang="en-US" sz="24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研读第十章</a:t>
            </a:r>
          </a:p>
          <a:p>
            <a:pPr>
              <a:lnSpc>
                <a:spcPct val="11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颜渊问仁。子曰：“</a:t>
            </a:r>
            <a:r>
              <a:rPr kumimoji="1" lang="zh-CN" altLang="en-US" sz="28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克己复礼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为仁。</a:t>
            </a:r>
            <a:r>
              <a:rPr kumimoji="1" lang="zh-CN" altLang="en-US" sz="28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一日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克己复礼，天下</a:t>
            </a:r>
            <a:r>
              <a:rPr kumimoji="1" lang="zh-CN" altLang="en-US" sz="28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归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仁焉。为仁由己，而由人乎哉？”颜渊曰：“请问其</a:t>
            </a:r>
            <a:r>
              <a:rPr kumimoji="1" lang="zh-CN" altLang="en-US" sz="28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目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。”子曰：“非</a:t>
            </a:r>
            <a:r>
              <a:rPr kumimoji="1" lang="zh-CN" altLang="en-US" sz="28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礼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勿视，非礼勿听，非礼勿言，非礼勿动。”颜渊曰：“回虽不敏，请</a:t>
            </a:r>
            <a:r>
              <a:rPr kumimoji="1" lang="zh-CN" altLang="en-US" sz="28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事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斯语矣。”（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《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颜渊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》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）</a:t>
            </a:r>
          </a:p>
          <a:p>
            <a:pPr>
              <a:lnSpc>
                <a:spcPct val="110000"/>
              </a:lnSpc>
            </a:pPr>
            <a:endParaRPr kumimoji="1" lang="zh-CN" altLang="en-US" sz="2400" b="1">
              <a:solidFill>
                <a:srgbClr val="0B5FD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4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活动二：问题探究</a:t>
            </a:r>
          </a:p>
          <a:p>
            <a:pPr>
              <a:lnSpc>
                <a:spcPct val="120000"/>
              </a:lnSpc>
            </a:pPr>
            <a:r>
              <a:rPr kumimoji="1"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kumimoji="1"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孔子认为</a:t>
            </a:r>
            <a:r>
              <a:rPr kumimoji="1"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实现“仁”的关键是什么？</a:t>
            </a:r>
            <a:endParaRPr kumimoji="1" lang="zh-CN" altLang="en-US" sz="2800" b="1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关键是克己复礼。具体是要“视、听、言、动”都符合礼。从这个层面上来说，“仁”是“礼”的内化和自觉。</a:t>
            </a:r>
          </a:p>
          <a:p>
            <a:pPr>
              <a:lnSpc>
                <a:spcPct val="120000"/>
              </a:lnSpc>
            </a:pPr>
            <a:r>
              <a:rPr kumimoji="1"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kumimoji="1"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分析本章说理的特点。</a:t>
            </a:r>
          </a:p>
          <a:p>
            <a:pPr>
              <a:lnSpc>
                <a:spcPct val="120000"/>
              </a:lnSpc>
            </a:pPr>
            <a:r>
              <a:rPr kumimoji="1"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   以对话的形式，层层深入，说出符合“礼”的具体做法。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8178165" y="766445"/>
            <a:ext cx="3282315" cy="6635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克己复礼为仁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20118" y="227744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42340" y="939165"/>
            <a:ext cx="10307320" cy="5112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4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【</a:t>
            </a:r>
            <a:r>
              <a:rPr kumimoji="1" lang="zh-CN" altLang="en-US" sz="24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思考</a:t>
            </a:r>
            <a:r>
              <a:rPr kumimoji="1" lang="en-US" altLang="zh-CN" sz="24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11】</a:t>
            </a:r>
            <a:r>
              <a:rPr kumimoji="1" lang="zh-CN" altLang="en-US" sz="24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研读第十一章</a:t>
            </a:r>
          </a:p>
          <a:p>
            <a:pPr>
              <a:lnSpc>
                <a:spcPct val="12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子贡问曰：“有</a:t>
            </a:r>
            <a:r>
              <a:rPr kumimoji="1"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一言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而可以终身行之者乎？”子曰：“</a:t>
            </a:r>
            <a:r>
              <a:rPr kumimoji="1"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其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‘</a:t>
            </a:r>
            <a:r>
              <a:rPr kumimoji="1"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恕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’乎！己所不欲，勿施</a:t>
            </a:r>
            <a:r>
              <a:rPr kumimoji="1"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于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人。”（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《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卫灵公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》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）</a:t>
            </a:r>
          </a:p>
          <a:p>
            <a:pPr>
              <a:lnSpc>
                <a:spcPct val="120000"/>
              </a:lnSpc>
            </a:pPr>
            <a:endParaRPr kumimoji="1" lang="zh-CN" altLang="en-US" sz="2400" b="1">
              <a:solidFill>
                <a:srgbClr val="0B5FD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24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活动一：解释红字词语并翻译句子</a:t>
            </a:r>
          </a:p>
          <a:p>
            <a:pPr>
              <a:lnSpc>
                <a:spcPct val="120000"/>
              </a:lnSpc>
            </a:pPr>
            <a:r>
              <a:rPr kumimoji="1" lang="zh-CN" altLang="en-US" sz="24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①一言：一个字      </a:t>
            </a:r>
            <a:endParaRPr kumimoji="1" lang="en-US" altLang="zh-CN" sz="2400" b="1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24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②其：大概，表示推测、估计。  </a:t>
            </a:r>
            <a:endParaRPr kumimoji="1" lang="en-US" altLang="zh-CN" sz="2400" b="1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24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③恕：宽恕</a:t>
            </a:r>
          </a:p>
          <a:p>
            <a:pPr>
              <a:lnSpc>
                <a:spcPct val="120000"/>
              </a:lnSpc>
            </a:pPr>
            <a:r>
              <a:rPr kumimoji="1" lang="zh-CN" altLang="en-US" sz="24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④于：介词，可以翻译成“给”</a:t>
            </a:r>
          </a:p>
          <a:p>
            <a:pPr>
              <a:lnSpc>
                <a:spcPct val="120000"/>
              </a:lnSpc>
            </a:pPr>
            <a:r>
              <a:rPr kumimoji="1" lang="zh-CN" altLang="en-US" sz="24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释义：有什么话是可以终身奉行的吗？”孔子（就回答）说：“那就应该是“宽恕”了吧！自己不想要的，也不要强加给别人。”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81660" y="392718"/>
            <a:ext cx="3073400" cy="755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黑体" panose="02010609060101010101" pitchFamily="2" charset="-122"/>
                <a:cs typeface="隶书" panose="02010509060101010101" pitchFamily="49" charset="-122"/>
              </a:rPr>
              <a:t>单元学习</a:t>
            </a:r>
            <a:r>
              <a:rPr lang="zh-CN" altLang="zh-CN" sz="3600" b="1" smtClean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黑体" panose="02010609060101010101" pitchFamily="2" charset="-122"/>
                <a:cs typeface="隶书" panose="02010509060101010101" pitchFamily="49" charset="-122"/>
              </a:rPr>
              <a:t>主题</a:t>
            </a:r>
            <a:r>
              <a:rPr lang="en-US" altLang="zh-CN" sz="3600" b="1" smtClean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黑体" panose="02010609060101010101" pitchFamily="2" charset="-122"/>
                <a:cs typeface="隶书" panose="02010509060101010101" pitchFamily="49" charset="-122"/>
              </a:rPr>
              <a:t> 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8615" y="1479550"/>
            <a:ext cx="10795635" cy="2932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隶书" panose="02010509060101010101" pitchFamily="49" charset="-122"/>
                <a:ea typeface="黑体" panose="02010609060101010101" pitchFamily="2" charset="-122"/>
                <a:cs typeface="隶书" panose="02010509060101010101" pitchFamily="49" charset="-122"/>
              </a:rPr>
              <a:t>诸子百家</a:t>
            </a:r>
            <a:endParaRPr lang="zh-CN" altLang="zh-CN" sz="2200">
              <a:solidFill>
                <a:srgbClr val="000000"/>
              </a:solidFill>
              <a:latin typeface="隶书" panose="02010509060101010101" pitchFamily="49" charset="-122"/>
              <a:ea typeface="方正书宋_GBK" panose="03000509000000000000" pitchFamily="65" charset="-122"/>
              <a:cs typeface="隶书" panose="02010509060101010101" pitchFamily="49" charset="-122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     </a:t>
            </a:r>
            <a:r>
              <a:rPr lang="zh-CN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春秋战国时期</a:t>
            </a:r>
            <a:r>
              <a:rPr lang="en-US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诸子百家争鸣论道</a:t>
            </a:r>
            <a:r>
              <a:rPr lang="en-US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为的是推行各自的思想主张。</a:t>
            </a:r>
            <a:r>
              <a:rPr lang="zh-CN" altLang="zh-CN" sz="2200">
                <a:solidFill>
                  <a:srgbClr val="000000"/>
                </a:solidFill>
                <a:latin typeface="隶书" panose="02010509060101010101" pitchFamily="49" charset="-122"/>
                <a:ea typeface="Times New Roman" panose="02020603050405020304" pitchFamily="18" charset="0"/>
                <a:cs typeface="隶书" panose="02010509060101010101" pitchFamily="49" charset="-122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儒家讲求入世</a:t>
            </a:r>
            <a:r>
              <a:rPr lang="en-US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施行仁政。</a:t>
            </a:r>
            <a:r>
              <a:rPr lang="en-US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修身</a:t>
            </a:r>
            <a:r>
              <a:rPr lang="en-US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齐家</a:t>
            </a:r>
            <a:r>
              <a:rPr lang="en-US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治国</a:t>
            </a:r>
            <a:r>
              <a:rPr lang="en-US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平天下</a:t>
            </a:r>
            <a:r>
              <a:rPr lang="en-US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是每一个儒家弟子孜孜追求的人生理想。道家讲究出世</a:t>
            </a:r>
            <a:r>
              <a:rPr lang="en-US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在老子和庄子的作品中</a:t>
            </a:r>
            <a:r>
              <a:rPr lang="en-US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虽然流露出的是一种超脱</a:t>
            </a:r>
            <a:r>
              <a:rPr lang="en-US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但是剥开表象</a:t>
            </a:r>
            <a:r>
              <a:rPr lang="en-US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隐藏其中的是他们对生命莫大的挚爱。墨家所崇尚的是平等、博爱、大度、奋进、竞争、节俭</a:t>
            </a:r>
            <a:r>
              <a:rPr lang="en-US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他们守纪律</a:t>
            </a:r>
            <a:r>
              <a:rPr lang="en-US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注重自然科学</a:t>
            </a:r>
            <a:r>
              <a:rPr lang="en-US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这让我们体会到了他们对生命意义的尊重。</a:t>
            </a:r>
            <a:endParaRPr lang="zh-CN" altLang="zh-CN" sz="2200">
              <a:solidFill>
                <a:srgbClr val="000000"/>
              </a:solidFill>
              <a:latin typeface="隶书" panose="02010509060101010101" pitchFamily="49" charset="-122"/>
              <a:ea typeface="方正书宋_GBK" panose="03000509000000000000" pitchFamily="65" charset="-122"/>
              <a:cs typeface="隶书" panose="020105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      </a:t>
            </a:r>
            <a:r>
              <a:rPr lang="zh-CN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让我们与诸子百家同行</a:t>
            </a:r>
            <a:r>
              <a:rPr lang="en-US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传承中华文化经典。</a:t>
            </a:r>
          </a:p>
        </p:txBody>
      </p:sp>
    </p:spTree>
    <p:custDataLst>
      <p:tags r:id="rId6"/>
    </p:custDataLst>
  </p:cSld>
  <p:clrMapOvr>
    <a:masterClrMapping/>
  </p:clrMapOvr>
  <p:transition spd="slow">
    <p:cover dir="lu"/>
  </p:transition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38533" y="291244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00735" y="843915"/>
            <a:ext cx="10861040" cy="5627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4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【</a:t>
            </a:r>
            <a:r>
              <a:rPr kumimoji="1" lang="zh-CN" altLang="en-US" sz="24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思考</a:t>
            </a:r>
            <a:r>
              <a:rPr kumimoji="1" lang="en-US" altLang="zh-CN" sz="24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11】</a:t>
            </a:r>
            <a:r>
              <a:rPr kumimoji="1" lang="zh-CN" altLang="en-US" sz="24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研读第十一章</a:t>
            </a:r>
          </a:p>
          <a:p>
            <a:pPr>
              <a:lnSpc>
                <a:spcPct val="12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子贡问曰：“有</a:t>
            </a:r>
            <a:r>
              <a:rPr kumimoji="1" lang="zh-CN" altLang="en-US" sz="28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一言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而可以终身行之者乎？”子曰：“</a:t>
            </a:r>
            <a:r>
              <a:rPr kumimoji="1" lang="zh-CN" altLang="en-US" sz="28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其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‘</a:t>
            </a:r>
            <a:r>
              <a:rPr kumimoji="1" lang="zh-CN" altLang="en-US" sz="28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恕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’乎！己所不欲，勿施</a:t>
            </a:r>
            <a:r>
              <a:rPr kumimoji="1" lang="zh-CN" altLang="en-US" sz="28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于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人。”（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《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卫灵公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》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）</a:t>
            </a:r>
          </a:p>
          <a:p>
            <a:pPr>
              <a:lnSpc>
                <a:spcPct val="120000"/>
              </a:lnSpc>
            </a:pPr>
            <a:r>
              <a:rPr kumimoji="1" lang="zh-CN" altLang="en-US" sz="24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活动二：问题探究</a:t>
            </a:r>
          </a:p>
          <a:p>
            <a:pPr>
              <a:lnSpc>
                <a:spcPct val="120000"/>
              </a:lnSpc>
            </a:pPr>
            <a:r>
              <a:rPr kumimoji="1"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kumimoji="1"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怎样正确理解孔子的</a:t>
            </a:r>
            <a:r>
              <a:rPr kumimoji="1"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kumimoji="1"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恕</a:t>
            </a:r>
            <a:r>
              <a:rPr kumimoji="1"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kumimoji="1"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的内涵？我们从中可以悟出怎样的为人处世的人生道理？</a:t>
            </a:r>
          </a:p>
          <a:p>
            <a:pPr algn="l">
              <a:lnSpc>
                <a:spcPct val="90000"/>
              </a:lnSpc>
              <a:buClrTx/>
              <a:buSzTx/>
              <a:buFontTx/>
            </a:pPr>
            <a:r>
              <a:rPr kumimoji="1" lang="zh-CN" altLang="en-US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kumimoji="1" lang="en-US" altLang="zh-CN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kumimoji="1" lang="zh-CN" altLang="en-US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）在孔子看来，</a:t>
            </a:r>
            <a:r>
              <a:rPr kumimoji="1" lang="en-US" altLang="zh-CN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kumimoji="1" lang="zh-CN" altLang="en-US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恕</a:t>
            </a:r>
            <a:r>
              <a:rPr kumimoji="1" lang="en-US" altLang="zh-CN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kumimoji="1" lang="zh-CN" altLang="en-US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这个字是可以终身奉行的，而</a:t>
            </a:r>
            <a:r>
              <a:rPr kumimoji="1" lang="en-US" altLang="zh-CN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kumimoji="1" lang="zh-CN" altLang="en-US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恕</a:t>
            </a:r>
            <a:r>
              <a:rPr kumimoji="1" lang="en-US" altLang="zh-CN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kumimoji="1" lang="zh-CN" altLang="en-US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就是</a:t>
            </a:r>
            <a:r>
              <a:rPr kumimoji="1" lang="en-US" altLang="zh-CN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kumimoji="1" lang="zh-CN" altLang="en-US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己所不欲，勿施于人”。它在根本上与</a:t>
            </a:r>
            <a:r>
              <a:rPr kumimoji="1" lang="en-US" altLang="zh-CN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kumimoji="1" lang="zh-CN" altLang="en-US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仁</a:t>
            </a:r>
            <a:r>
              <a:rPr kumimoji="1" lang="en-US" altLang="zh-CN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kumimoji="1" lang="zh-CN" altLang="en-US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是相同的，所以常把它看成是”仁“的实践原则。</a:t>
            </a:r>
          </a:p>
          <a:p>
            <a:pPr algn="l">
              <a:lnSpc>
                <a:spcPct val="90000"/>
              </a:lnSpc>
              <a:buClrTx/>
              <a:buSzTx/>
              <a:buFontTx/>
            </a:pPr>
            <a:r>
              <a:rPr kumimoji="1" lang="zh-CN" altLang="en-US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（2）学会互相理解，设身处地地看待问题。</a:t>
            </a:r>
            <a:endParaRPr kumimoji="1" lang="zh-CN" altLang="en-US" sz="280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1" lang="en-US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2.分析本章说理的特点。</a:t>
            </a:r>
            <a:endParaRPr kumimoji="1" lang="zh-CN" altLang="en-US" sz="240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以对话的形式，点出“恕”这一准则，以及具体的做法，明确而详细。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6298565" y="539750"/>
            <a:ext cx="5198110" cy="6635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kumimoji="1"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己所不欲，勿施于人”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48008" y="91219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41630" y="720725"/>
            <a:ext cx="11081385" cy="578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【</a:t>
            </a:r>
            <a:r>
              <a:rPr kumimoji="1" lang="zh-CN" altLang="en-US" sz="24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思考</a:t>
            </a:r>
            <a:r>
              <a:rPr kumimoji="1" lang="en-US" altLang="zh-CN" sz="24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12】</a:t>
            </a:r>
            <a:r>
              <a:rPr kumimoji="1" lang="zh-CN" altLang="en-US" sz="2400" b="1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研读第十二章</a:t>
            </a:r>
          </a:p>
          <a:p>
            <a:pPr>
              <a:lnSpc>
                <a:spcPct val="11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子曰：“</a:t>
            </a:r>
            <a:r>
              <a:rPr kumimoji="1"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小子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何莫学</a:t>
            </a:r>
            <a:r>
              <a:rPr kumimoji="1"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夫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《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诗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》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？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《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诗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》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可以</a:t>
            </a:r>
            <a:r>
              <a:rPr kumimoji="1"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兴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，可以</a:t>
            </a:r>
            <a:r>
              <a:rPr kumimoji="1"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观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，可以</a:t>
            </a:r>
            <a:r>
              <a:rPr kumimoji="1"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群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，可以</a:t>
            </a:r>
            <a:r>
              <a:rPr kumimoji="1"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怨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。</a:t>
            </a:r>
            <a:r>
              <a:rPr kumimoji="1" lang="zh-CN" altLang="en-US" sz="2800" b="1">
                <a:solidFill>
                  <a:srgbClr val="FF0000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迩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之事父，远之事君。多识于鸟兽草木之名。”（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《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阳货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》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）</a:t>
            </a:r>
          </a:p>
          <a:p>
            <a:pPr>
              <a:lnSpc>
                <a:spcPct val="110000"/>
              </a:lnSpc>
            </a:pPr>
            <a:endParaRPr kumimoji="1" lang="zh-CN" altLang="en-US" sz="1400" b="1">
              <a:solidFill>
                <a:srgbClr val="0B5FD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4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活动一：解释红字词语并翻译句子</a:t>
            </a:r>
          </a:p>
          <a:p>
            <a:pPr>
              <a:lnSpc>
                <a:spcPct val="100000"/>
              </a:lnSpc>
            </a:pPr>
            <a:r>
              <a:rPr kumimoji="1" lang="zh-CN" altLang="en-US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①小子：老师对学生的称呼     </a:t>
            </a:r>
            <a:endParaRPr kumimoji="1" lang="zh-CN" altLang="en-US" sz="2400" b="1">
              <a:solidFill>
                <a:srgbClr val="FF0000"/>
              </a:solidFill>
              <a:latin typeface="隶书" panose="02010509060101010101" pitchFamily="49" charset="-122"/>
              <a:ea typeface="楷体" panose="020106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kumimoji="1" lang="zh-CN" altLang="en-US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②夫：那     </a:t>
            </a:r>
            <a:endParaRPr kumimoji="1" lang="en-US" altLang="zh-CN" sz="240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kumimoji="1" lang="zh-CN" altLang="en-US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③兴：激发人的感情</a:t>
            </a:r>
          </a:p>
          <a:p>
            <a:pPr>
              <a:lnSpc>
                <a:spcPct val="100000"/>
              </a:lnSpc>
            </a:pPr>
            <a:r>
              <a:rPr kumimoji="1" lang="zh-CN" altLang="en-US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④观：观察政治的得失、风俗的盛衰    </a:t>
            </a:r>
            <a:endParaRPr kumimoji="1" lang="en-US" altLang="zh-CN" sz="240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kumimoji="1" lang="zh-CN" altLang="en-US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⑤群：提高人际交往能力</a:t>
            </a:r>
          </a:p>
          <a:p>
            <a:pPr>
              <a:lnSpc>
                <a:spcPct val="100000"/>
              </a:lnSpc>
            </a:pPr>
            <a:r>
              <a:rPr kumimoji="1" lang="zh-CN" altLang="en-US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⑥怨：讽刺时政      </a:t>
            </a:r>
            <a:endParaRPr kumimoji="1" lang="en-US" altLang="zh-CN" sz="240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kumimoji="1" lang="zh-CN" altLang="en-US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⑦迩：近</a:t>
            </a:r>
          </a:p>
          <a:p>
            <a:pPr>
              <a:lnSpc>
                <a:spcPct val="100000"/>
              </a:lnSpc>
            </a:pPr>
            <a:r>
              <a:rPr kumimoji="1" lang="zh-CN" altLang="en-US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释义：同学们，为什么不学</a:t>
            </a:r>
            <a:r>
              <a:rPr kumimoji="1" lang="en-US" altLang="zh-CN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1" lang="zh-CN" altLang="en-US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</a:t>
            </a:r>
            <a:r>
              <a:rPr kumimoji="1" lang="en-US" altLang="zh-CN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1" lang="zh-CN" altLang="en-US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呢</a:t>
            </a:r>
            <a:r>
              <a:rPr kumimoji="1" lang="en-US" altLang="zh-CN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r>
              <a:rPr kumimoji="1" lang="zh-CN" altLang="en-US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</a:t>
            </a:r>
            <a:r>
              <a:rPr kumimoji="1" lang="en-US" altLang="zh-CN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1" lang="zh-CN" altLang="en-US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</a:t>
            </a:r>
            <a:r>
              <a:rPr kumimoji="1" lang="en-US" altLang="zh-CN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1" lang="zh-CN" altLang="en-US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可以激发热情，可以提高观察力，可以团结群众，可以抒发不满。近可以事奉父母，远可以事奉君王，还可以多知道些鸟兽草木的名字。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853493" y="267749"/>
            <a:ext cx="1450072" cy="629194"/>
            <a:chOff x="4820991" y="570199"/>
            <a:chExt cx="1450072" cy="629194"/>
          </a:xfrm>
        </p:grpSpPr>
        <p:sp>
          <p:nvSpPr>
            <p:cNvPr id="4" name="矩形 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文本探究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74090" y="833755"/>
            <a:ext cx="9880600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8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【</a:t>
            </a:r>
            <a:r>
              <a:rPr kumimoji="1" lang="zh-CN" altLang="en-US" sz="28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思考</a:t>
            </a:r>
            <a:r>
              <a:rPr kumimoji="1" lang="en-US" altLang="zh-CN" sz="28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12】</a:t>
            </a:r>
            <a:r>
              <a:rPr kumimoji="1" lang="zh-CN" altLang="en-US" sz="2800">
                <a:solidFill>
                  <a:srgbClr val="FF000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研读第十二章</a:t>
            </a:r>
          </a:p>
          <a:p>
            <a:pPr>
              <a:lnSpc>
                <a:spcPct val="13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原文：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子曰：“</a:t>
            </a:r>
            <a:r>
              <a:rPr kumimoji="1" lang="zh-CN" altLang="en-US" sz="28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小子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何莫学</a:t>
            </a:r>
            <a:r>
              <a:rPr kumimoji="1" lang="zh-CN" altLang="en-US" sz="28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夫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《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诗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》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？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《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诗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》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可以</a:t>
            </a:r>
            <a:r>
              <a:rPr kumimoji="1" lang="zh-CN" altLang="en-US" sz="28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兴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，可以</a:t>
            </a:r>
            <a:r>
              <a:rPr kumimoji="1" lang="zh-CN" altLang="en-US" sz="28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观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，可以</a:t>
            </a:r>
            <a:r>
              <a:rPr kumimoji="1" lang="zh-CN" altLang="en-US" sz="28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群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，可以</a:t>
            </a:r>
            <a:r>
              <a:rPr kumimoji="1" lang="zh-CN" altLang="en-US" sz="28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怨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。</a:t>
            </a:r>
            <a:r>
              <a:rPr kumimoji="1" lang="zh-CN" altLang="en-US" sz="2800" b="1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迩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之事父，远之事君。多识于鸟兽草木之名。”（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《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阳货</a:t>
            </a:r>
            <a:r>
              <a:rPr kumimoji="1" lang="en-US" altLang="zh-CN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》</a:t>
            </a:r>
            <a:r>
              <a:rPr kumimoji="1" lang="zh-CN" altLang="en-US" sz="2800">
                <a:solidFill>
                  <a:schemeClr val="dk1"/>
                </a:solidFill>
                <a:latin typeface="隶书" panose="020105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）</a:t>
            </a:r>
          </a:p>
          <a:p>
            <a:pPr>
              <a:lnSpc>
                <a:spcPct val="130000"/>
              </a:lnSpc>
            </a:pPr>
            <a:r>
              <a:rPr kumimoji="1" lang="zh-CN" altLang="en-US" sz="2800" b="1">
                <a:solidFill>
                  <a:srgbClr val="0B5FD1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活动二：问题探究</a:t>
            </a:r>
          </a:p>
          <a:p>
            <a:pPr>
              <a:lnSpc>
                <a:spcPct val="130000"/>
              </a:lnSpc>
            </a:pPr>
            <a:r>
              <a:rPr kumimoji="1"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1.</a:t>
            </a:r>
            <a:r>
              <a:rPr kumimoji="1"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说明孔子认为《诗》的三大功能。</a:t>
            </a:r>
            <a:endParaRPr kumimoji="1" lang="zh-CN" altLang="en-US" sz="2800">
              <a:solidFill>
                <a:schemeClr val="dk1"/>
              </a:solidFill>
              <a:latin typeface="隶书" panose="02010509060101010101" pitchFamily="49" charset="-122"/>
              <a:ea typeface="微软雅黑"/>
              <a:cs typeface="隶书" panose="020105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28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一是诗教，兴、观、群、怨以修身；二是诗用，事父事君以治国；三是诗识，鸟兽草木以致知。</a:t>
            </a:r>
          </a:p>
          <a:p>
            <a:pPr>
              <a:lnSpc>
                <a:spcPct val="130000"/>
              </a:lnSpc>
            </a:pPr>
            <a:r>
              <a:rPr kumimoji="1"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2.</a:t>
            </a:r>
            <a:r>
              <a:rPr kumimoji="1"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分析本章说理的特点。</a:t>
            </a:r>
          </a:p>
          <a:p>
            <a:pPr>
              <a:lnSpc>
                <a:spcPct val="130000"/>
              </a:lnSpc>
            </a:pPr>
            <a:r>
              <a:rPr kumimoji="1" lang="zh-CN" altLang="en-US" sz="28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运用反问和铺陈的手法，详细而全面，语气更强。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6298565" y="539750"/>
            <a:ext cx="5198110" cy="6635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学《诗》的重要性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biLevel thresh="50000"/>
          </a:blip>
          <a:stretch>
            <a:fillRect/>
          </a:stretch>
        </p:blipFill>
        <p:spPr>
          <a:xfrm>
            <a:off x="2997200" y="312420"/>
            <a:ext cx="7158990" cy="62337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1550" y="444500"/>
            <a:ext cx="20256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B5FD1"/>
                </a:solidFill>
              </a:rPr>
              <a:t>结构图解</a:t>
            </a:r>
          </a:p>
        </p:txBody>
      </p:sp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881380" y="662305"/>
            <a:ext cx="2178685" cy="68135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主题归纳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49705" y="1870710"/>
            <a:ext cx="9573260" cy="28613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本课所选《论语》十二章，在</a:t>
            </a:r>
            <a:r>
              <a:rPr lang="zh-CN" altLang="en-US" sz="3600" b="1">
                <a:solidFill>
                  <a:srgbClr val="0B5FD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仁、义、礼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等儒家思想核心概念的基础上，阐述了孔子关于</a:t>
            </a:r>
            <a:r>
              <a:rPr lang="zh-CN" altLang="en-US" sz="3600" b="1">
                <a:solidFill>
                  <a:srgbClr val="0B5FD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君子人格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及</a:t>
            </a:r>
            <a:r>
              <a:rPr lang="zh-CN" altLang="en-US" sz="3600" b="1">
                <a:solidFill>
                  <a:srgbClr val="0B5FD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修身养性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的基本观点，在</a:t>
            </a:r>
            <a:r>
              <a:rPr lang="zh-CN" altLang="en-US" sz="3600" b="1">
                <a:solidFill>
                  <a:srgbClr val="0B5FD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思想道德修养、读书育人、为人处世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等方面对后人都有很好的启发意义。</a:t>
            </a: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1153795" y="254000"/>
            <a:ext cx="2061210" cy="64516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活动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03275" y="1012190"/>
            <a:ext cx="105848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阅读课文中关于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仁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的章句，分析孔子的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仁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包含了哪些内涵。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26185" y="2461260"/>
            <a:ext cx="948245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）仁是礼乐的基础，礼乐是仁的表现，二者互为表里，不可分割。</a:t>
            </a:r>
          </a:p>
          <a:p>
            <a:r>
              <a:rPr lang="zh-CN" altLang="en-US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）仁就是克己复礼，克己对内（内圣），复礼对外（外王），这是儒家的最高理想，也是孔子的毕生追求。</a:t>
            </a:r>
          </a:p>
          <a:p>
            <a:r>
              <a:rPr lang="zh-CN" altLang="en-US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）仁爱思想的一体两面是</a:t>
            </a:r>
            <a:r>
              <a:rPr lang="en-US" altLang="zh-CN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恕</a:t>
            </a:r>
            <a:r>
              <a:rPr lang="en-US" altLang="zh-CN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</a:t>
            </a:r>
            <a:r>
              <a:rPr lang="en-US" altLang="zh-CN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忠</a:t>
            </a:r>
            <a:r>
              <a:rPr lang="en-US" altLang="zh-CN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/>
              <a:t>活动</a:t>
            </a:r>
            <a:r>
              <a:rPr lang="en-US" altLang="zh-CN" sz="3600"/>
              <a:t>2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7355" y="1080135"/>
            <a:ext cx="112541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根据《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&lt;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论语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&gt;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十二章》的有关章句，总结孔子认为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君子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应具备的品格。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62985" y="2473960"/>
            <a:ext cx="335216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崇德重仁。</a:t>
            </a:r>
          </a:p>
          <a:p>
            <a:r>
              <a:rPr lang="en-US" altLang="zh-CN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遵从礼乐。</a:t>
            </a:r>
          </a:p>
          <a:p>
            <a:r>
              <a:rPr lang="en-US" altLang="zh-CN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重义轻利。</a:t>
            </a:r>
          </a:p>
          <a:p>
            <a:r>
              <a:rPr lang="en-US" altLang="zh-CN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lang="zh-CN" altLang="en-US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好学笃行。</a:t>
            </a:r>
          </a:p>
          <a:p>
            <a:r>
              <a:rPr lang="en-US" altLang="zh-CN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</a:t>
            </a:r>
            <a:r>
              <a:rPr lang="zh-CN" altLang="en-US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文质彬彬。</a:t>
            </a:r>
          </a:p>
          <a:p>
            <a:r>
              <a:rPr lang="en-US" altLang="zh-CN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6.</a:t>
            </a:r>
            <a:r>
              <a:rPr lang="zh-CN" altLang="en-US" sz="36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内省不疚。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cxnSp>
        <p:nvCxnSpPr>
          <p:cNvPr id="14" name="直接连接符 8"/>
          <p:cNvCxnSpPr/>
          <p:nvPr>
            <p:custDataLst>
              <p:tags r:id="rId5"/>
            </p:custDataLst>
          </p:nvPr>
        </p:nvCxnSpPr>
        <p:spPr>
          <a:xfrm flipH="1">
            <a:off x="6790055" y="1727200"/>
            <a:ext cx="0" cy="2980690"/>
          </a:xfrm>
          <a:prstGeom prst="line">
            <a:avLst/>
          </a:prstGeom>
          <a:ln>
            <a:solidFill>
              <a:schemeClr val="lt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855296" y="1727294"/>
            <a:ext cx="1290320" cy="30255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457200" indent="-457200" algn="di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4800" b="1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艺术感悟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677545" y="1083310"/>
            <a:ext cx="1083691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u="sng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2800" b="1" u="sng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u="sng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比喻说理，形象生动。</a:t>
            </a: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例如第八章，孔子以</a:t>
            </a:r>
            <a:r>
              <a:rPr lang="zh-CN" altLang="en-US" sz="28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“堆土成山”为喻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来阐述学习要持之以恒、不可半途而废的道理，易于人们理解和接受。</a:t>
            </a:r>
          </a:p>
          <a:p>
            <a:r>
              <a:rPr lang="zh-CN" altLang="en-US" sz="2800" b="1" u="sng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2800" b="1" u="sng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u="sng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人物对话，栩栩如生。</a:t>
            </a: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有的章节通过对话刻画人物形象。如</a:t>
            </a:r>
            <a:r>
              <a:rPr lang="zh-CN" altLang="en-US" sz="28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“颜渊问仁”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，孔子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给予回答，接着颜渊又问具体表现是什么，最后表示要坚决执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行。通过对话，一个善于思考、领悟，又坚决践行的弟子形象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呈现在读者面前。</a:t>
            </a:r>
          </a:p>
          <a:p>
            <a:r>
              <a:rPr lang="zh-CN" altLang="en-US" sz="2800" b="1" u="sng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en-US" altLang="zh-CN" sz="2800" b="1" u="sng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u="sng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哲学思辨，充满智慧。</a:t>
            </a:r>
          </a:p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文章节选了孔子许多带有哲学思辨意味的名句，例如</a:t>
            </a:r>
            <a:r>
              <a:rPr lang="zh-CN" altLang="en-US" sz="2800" b="1">
                <a:solidFill>
                  <a:srgbClr val="0B5F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“君子喻于义，小人喻于利”“见贤思齐焉，见不贤而内自省也”“朝闻道，夕死可矣”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，这些语句给人以人生的启示，表现了孔子非凡的智慧。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989830" y="313055"/>
            <a:ext cx="1967865" cy="64897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3200" b="1"/>
              <a:t>写作特色</a:t>
            </a:r>
          </a:p>
        </p:txBody>
      </p:sp>
    </p:spTree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/>
              <a:t>练习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59410" y="91728"/>
            <a:ext cx="339725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4000" b="1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黑体" panose="02010609060101010101" pitchFamily="2" charset="-122"/>
                <a:cs typeface="隶书" panose="02010509060101010101" pitchFamily="49" charset="-122"/>
              </a:rPr>
              <a:t>单元学习</a:t>
            </a:r>
            <a:r>
              <a:rPr lang="zh-CN" altLang="zh-CN" sz="4000" b="1" smtClean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黑体" panose="02010609060101010101" pitchFamily="2" charset="-122"/>
                <a:cs typeface="隶书" panose="02010509060101010101" pitchFamily="49" charset="-122"/>
              </a:rPr>
              <a:t>目标</a:t>
            </a:r>
            <a:r>
              <a:rPr lang="en-US" altLang="zh-CN" sz="4000" b="1" smtClean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黑体" panose="02010609060101010101" pitchFamily="2" charset="-122"/>
                <a:cs typeface="隶书" panose="02010509060101010101" pitchFamily="49" charset="-122"/>
              </a:rPr>
              <a:t> </a:t>
            </a:r>
          </a:p>
        </p:txBody>
      </p:sp>
      <p:pic>
        <p:nvPicPr>
          <p:cNvPr id="3" name="A01.eps"/>
          <p:cNvPicPr/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4430" y="692150"/>
            <a:ext cx="8624570" cy="579755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 spd="slow">
    <p:cover dir="lu"/>
  </p:transition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8" name="Picture 2" descr="C:\Users\Administrator\Desktop\54544a3364fa6.png"/>
          <p:cNvPicPr>
            <a:picLocks noChangeAspect="1" noChangeArrowheads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2" t="40990" r="17995" b="19693"/>
          <a:stretch>
            <a:fillRect/>
          </a:stretch>
        </p:blipFill>
        <p:spPr bwMode="auto">
          <a:xfrm>
            <a:off x="246666" y="1461276"/>
            <a:ext cx="3635650" cy="458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6432743" y="498946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>
              <p:custDataLst>
                <p:tags r:id="rId8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随堂练习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144488" y="1273394"/>
            <a:ext cx="7422078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一、选择题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．下列句子中，加粗词的含义完全相同的一项是（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  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A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知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者不惑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               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 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温故而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知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新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B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．任重而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道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远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                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得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道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者多助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C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．迩之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事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父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                  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 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不足以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事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父母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D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敏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于事而慎于言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        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回虽不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敏</a:t>
            </a:r>
          </a:p>
          <a:p>
            <a:pPr>
              <a:lnSpc>
                <a:spcPct val="150000"/>
              </a:lnSpc>
            </a:pP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【答案】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C</a:t>
            </a:r>
            <a:endParaRPr lang="zh-CN" altLang="zh-CN" sz="2000" b="1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A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项，同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“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智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”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，智慧、聪明；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/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懂得、知道。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B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项，路程、路途；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/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道义、正道。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C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项，二者均为动词，侍奉。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D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项，勤勉；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/</a:t>
            </a:r>
            <a:r>
              <a:rPr lang="zh-CN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聪慧。</a:t>
            </a: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8" name="Picture 2" descr="C:\Users\Administrator\Desktop\54544a3364fa6.png"/>
          <p:cNvPicPr>
            <a:picLocks noChangeAspect="1" noChangeArrowheads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2" t="40990" r="17995" b="19693"/>
          <a:stretch>
            <a:fillRect/>
          </a:stretch>
        </p:blipFill>
        <p:spPr bwMode="auto">
          <a:xfrm>
            <a:off x="246666" y="1461276"/>
            <a:ext cx="3635650" cy="458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6432743" y="498946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>
              <p:custDataLst>
                <p:tags r:id="rId8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随堂练习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144488" y="1273394"/>
            <a:ext cx="7422078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一、选择题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．下列句子中，加点词的意义和用法相同的一项是（     ）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A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．质胜文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则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野                           于其身也，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则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耻师焉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B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．见贤思齐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焉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                          盘盘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焉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，囷囷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焉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C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．古之欲明明德于天下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者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     有是四端而自谓不能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者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D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．大学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之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道，在明明德            哀吾生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之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须臾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【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答案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】C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A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项，表顺承，译为“就”；表转折，译为“却”。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B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项，于是，于此，就；译为“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……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的样子”；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C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项，两个者都是代词，译为“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……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的人”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D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项，助词，相当于“的”；助词，用于主谓之间，取独。</a:t>
            </a: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8" name="Picture 2" descr="C:\Users\Administrator\Desktop\54544a3364fa6.png"/>
          <p:cNvPicPr>
            <a:picLocks noChangeAspect="1" noChangeArrowheads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2" t="40990" r="17995" b="19693"/>
          <a:stretch>
            <a:fillRect/>
          </a:stretch>
        </p:blipFill>
        <p:spPr bwMode="auto">
          <a:xfrm>
            <a:off x="246666" y="1461276"/>
            <a:ext cx="3635650" cy="458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6432743" y="498946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>
              <p:custDataLst>
                <p:tags r:id="rId8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随堂练习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088014" y="1052657"/>
            <a:ext cx="7800846" cy="5754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一、选择题</a:t>
            </a:r>
          </a:p>
          <a:p>
            <a:pPr>
              <a:lnSpc>
                <a:spcPct val="13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．下列关于古代文化常识的解说，不正确的一项是（    ）</a:t>
            </a:r>
          </a:p>
          <a:p>
            <a:pPr>
              <a:lnSpc>
                <a:spcPct val="13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A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论语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是孔子及其弟子的语录结集，集中体现了孔子的政治主张、伦理思想和教育原则等，与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大学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诗经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孟子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合称“四书”。</a:t>
            </a:r>
          </a:p>
          <a:p>
            <a:pPr>
              <a:lnSpc>
                <a:spcPct val="13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B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礼记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据传是孔子弟子及其再传、三传弟子等所作，主要记载了先秦的礼制，体现了儒家的哲学、教育、政治、美学思想。</a:t>
            </a:r>
          </a:p>
          <a:p>
            <a:pPr>
              <a:lnSpc>
                <a:spcPct val="13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C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．孟子，名轲，战国时期邹国人，有“亚圣”之称。他继承并发扬了孔子的思想，主张“仁政”“民贵君轻”等。</a:t>
            </a:r>
          </a:p>
          <a:p>
            <a:pPr>
              <a:lnSpc>
                <a:spcPct val="13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D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．“六艺”的说法有两种：一种是西周学校教育内容，包括礼、乐、射、御、书、数；一种是将“六艺”解释为“六经”，即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易经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尚书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诗经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礼记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乐经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春秋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【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答案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】A</a:t>
            </a:r>
          </a:p>
          <a:p>
            <a:pPr>
              <a:lnSpc>
                <a:spcPct val="130000"/>
              </a:lnSpc>
            </a:pP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论语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与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大学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中庸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孟子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合称“四书”。</a:t>
            </a: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8" name="Picture 2" descr="C:\Users\Administrator\Desktop\54544a3364fa6.png"/>
          <p:cNvPicPr>
            <a:picLocks noChangeAspect="1" noChangeArrowheads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2" t="40990" r="17995" b="19693"/>
          <a:stretch>
            <a:fillRect/>
          </a:stretch>
        </p:blipFill>
        <p:spPr bwMode="auto">
          <a:xfrm>
            <a:off x="246666" y="1461276"/>
            <a:ext cx="3635650" cy="458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6432743" y="498946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>
              <p:custDataLst>
                <p:tags r:id="rId8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随堂练习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088014" y="1052657"/>
            <a:ext cx="7800846" cy="5754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一、选择题</a:t>
            </a:r>
          </a:p>
          <a:p>
            <a:pPr>
              <a:lnSpc>
                <a:spcPct val="13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．下列关于古代文化常识的解说，不正确的一项是（    ）</a:t>
            </a:r>
          </a:p>
          <a:p>
            <a:pPr>
              <a:lnSpc>
                <a:spcPct val="13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A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论语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是孔子及其弟子的语录结集，集中体现了孔子的政治主张、伦理思想和教育原则等，与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大学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诗经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孟子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合称“四书”。</a:t>
            </a:r>
          </a:p>
          <a:p>
            <a:pPr>
              <a:lnSpc>
                <a:spcPct val="13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B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礼记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据传是孔子弟子及其再传、三传弟子等所作，主要记载了先秦的礼制，体现了儒家的哲学、教育、政治、美学思想。</a:t>
            </a:r>
          </a:p>
          <a:p>
            <a:pPr>
              <a:lnSpc>
                <a:spcPct val="13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C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．孟子，名轲，战国时期邹国人，有“亚圣”之称。他继承并发扬了孔子的思想，主张“仁政”“民贵君轻”等。</a:t>
            </a:r>
          </a:p>
          <a:p>
            <a:pPr>
              <a:lnSpc>
                <a:spcPct val="13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D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．“六艺”的说法有两种：一种是西周学校教育内容，包括礼、乐、射、御、书、数；一种是将“六艺”解释为“六经”，即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易经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尚书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诗经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礼记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乐经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春秋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【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答案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】A</a:t>
            </a:r>
          </a:p>
          <a:p>
            <a:pPr>
              <a:lnSpc>
                <a:spcPct val="130000"/>
              </a:lnSpc>
            </a:pP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论语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与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大学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中庸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孟子</a:t>
            </a:r>
            <a:r>
              <a:rPr lang="en-US" altLang="zh-CN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 b="1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合称“四书”。</a:t>
            </a: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2198" y="1575172"/>
            <a:ext cx="11627603" cy="3876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三</a:t>
            </a:r>
            <a:r>
              <a:rPr lang="zh-CN" altLang="zh-CN" sz="24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、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理解性默写</a:t>
            </a:r>
            <a:endParaRPr lang="en-US" altLang="zh-CN" sz="2400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）孔子在《论语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·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雍也》中探讨文与质的关系的句子是：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________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，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________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。</a:t>
            </a:r>
          </a:p>
          <a:p>
            <a:pPr fontAlgn="ctr">
              <a:lnSpc>
                <a:spcPct val="150000"/>
              </a:lnSpc>
            </a:pP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）孔子在《论语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·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学而》中谈到君子不要求吃足，不要求居住舒适的句子是：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________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，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________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。</a:t>
            </a:r>
          </a:p>
          <a:p>
            <a:pPr fontAlgn="ctr">
              <a:lnSpc>
                <a:spcPct val="150000"/>
              </a:lnSpc>
            </a:pP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）孔子在《论语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·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里仁》中谈到早晨得知道理，当晚死去也甘心的句子是：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________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，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________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。</a:t>
            </a:r>
            <a:endParaRPr lang="en-US" altLang="zh-CN" sz="2000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【答案】（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）质胜文则野，文胜质则史。</a:t>
            </a:r>
          </a:p>
          <a:p>
            <a:pPr fontAlgn="ctr">
              <a:lnSpc>
                <a:spcPct val="150000"/>
              </a:lnSpc>
            </a:pP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）君子食无求饱，居无求安。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  </a:t>
            </a:r>
            <a:endParaRPr lang="zh-CN" altLang="zh-CN" sz="2000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）朝闻道，夕死可矣。</a:t>
            </a:r>
          </a:p>
          <a:p>
            <a:pPr fontAlgn="ctr">
              <a:lnSpc>
                <a:spcPct val="150000"/>
              </a:lnSpc>
            </a:pPr>
            <a:endParaRPr lang="zh-CN" altLang="zh-CN" sz="2000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82670" y="401755"/>
            <a:ext cx="1450072" cy="629194"/>
            <a:chOff x="4820991" y="570199"/>
            <a:chExt cx="1450072" cy="629194"/>
          </a:xfrm>
        </p:grpSpPr>
        <p:sp>
          <p:nvSpPr>
            <p:cNvPr id="9" name="矩形 8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随堂练习</a:t>
              </a:r>
            </a:p>
          </p:txBody>
        </p:sp>
      </p:grp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982670" y="401755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l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隶书" panose="02010509060101010101" pitchFamily="49" charset="-122"/>
                <a:cs typeface="隶书" panose="020105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>
                  <a:solidFill>
                    <a:schemeClr val="accent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ahoma" panose="020b0604030504040204" pitchFamily="34" charset="0"/>
                </a:rPr>
                <a:t>随堂练习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33874" y="1101220"/>
            <a:ext cx="11296243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三</a:t>
            </a:r>
            <a:r>
              <a:rPr lang="zh-CN" altLang="zh-CN" sz="24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、</a:t>
            </a:r>
            <a:r>
              <a:rPr lang="zh-CN" altLang="en-US" sz="24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理解性默写</a:t>
            </a:r>
            <a:endParaRPr lang="en-US" altLang="zh-CN" sz="2400">
              <a:solidFill>
                <a:schemeClr val="dk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4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）孔子在《论语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·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里仁》中谈到君子和小人不同的义利观的句子是：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________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，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________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。</a:t>
            </a:r>
          </a:p>
          <a:p>
            <a:pPr fontAlgn="ctr">
              <a:lnSpc>
                <a:spcPct val="150000"/>
              </a:lnSpc>
            </a:pP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5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）《论语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·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卫灵公》中，子贡询问孔子有没有可以拿终身去实践的一个字，孔子告诉他是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“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恕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”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。接着孔子又对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“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恕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”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做了进一步的解释，即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“________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，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________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。</a:t>
            </a:r>
          </a:p>
          <a:p>
            <a:pPr fontAlgn="ctr">
              <a:lnSpc>
                <a:spcPct val="150000"/>
              </a:lnSpc>
            </a:pP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6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）唐太宗李世民曾说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“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以人为鉴，可以明得失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”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，由此可以联想到《论语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·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里仁》中的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“________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，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________”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。</a:t>
            </a:r>
          </a:p>
          <a:p>
            <a:pPr fontAlgn="ctr">
              <a:lnSpc>
                <a:spcPct val="150000"/>
              </a:lnSpc>
            </a:pP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7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）青年担当着国家兴盛的重责，应当以《论语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·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泰伯》中曾子所说的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“________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，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________”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自勉。</a:t>
            </a: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【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答案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】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4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）君子喻于义，小人喻于利。</a:t>
            </a:r>
          </a:p>
          <a:p>
            <a:pPr fontAlgn="ctr">
              <a:lnSpc>
                <a:spcPct val="150000"/>
              </a:lnSpc>
            </a:pP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5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）己所不欲，勿施于人。</a:t>
            </a:r>
          </a:p>
          <a:p>
            <a:pPr fontAlgn="ctr">
              <a:lnSpc>
                <a:spcPct val="150000"/>
              </a:lnSpc>
            </a:pP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6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）见贤思齐焉，见不贤而内自省也。</a:t>
            </a:r>
          </a:p>
          <a:p>
            <a:pPr fontAlgn="ctr">
              <a:lnSpc>
                <a:spcPct val="150000"/>
              </a:lnSpc>
            </a:pP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7</a:t>
            </a:r>
            <a:r>
              <a:rPr lang="zh-CN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）士不可以不弘毅，任重而道远。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</a:t>
            </a: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竖排标题 1"/>
          <p:cNvSpPr>
            <a:spLocks noGrp="1"/>
          </p:cNvSpPr>
          <p:nvPr>
            <p:ph type="title" orient="vert"/>
            <p:custDataLst>
              <p:tags r:id="rId3"/>
            </p:custDataLst>
          </p:nvPr>
        </p:nvSpPr>
        <p:spPr/>
        <p:txBody>
          <a:bodyPr/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/>
              <a:t>结  束</a:t>
            </a:r>
          </a:p>
        </p:txBody>
      </p:sp>
      <p:pic>
        <p:nvPicPr>
          <p:cNvPr id="2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2560300" y="10668000"/>
            <a:ext cx="444500" cy="279400"/>
          </a:xfrm>
          <a:prstGeom prst="cube">
            <a:avLst/>
          </a:prstGeom>
        </p:spPr>
      </p:pic>
      <p:pic>
        <p:nvPicPr>
          <p:cNvPr id="4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836400" y="12179300"/>
            <a:ext cx="317500" cy="2413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rcRect l="6615" t="2224" b="3991"/>
          <a:stretch>
            <a:fillRect/>
          </a:stretch>
        </p:blipFill>
        <p:spPr>
          <a:xfrm>
            <a:off x="0" y="-6985"/>
            <a:ext cx="12192000" cy="686498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635" y="0"/>
            <a:ext cx="12191365" cy="6858635"/>
          </a:xfrm>
          <a:prstGeom prst="rect">
            <a:avLst/>
          </a:prstGeom>
          <a:solidFill>
            <a:srgbClr val="D6DCE5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>
                  <a:lumMod val="65000"/>
                  <a:lumOff val="35000"/>
                </a:schemeClr>
              </a:solidFill>
              <a:latin typeface="隶书" panose="02010509060101010101" pitchFamily="49" charset="-122"/>
              <a:ea typeface="楷体" panose="020106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2083739" y="2423806"/>
            <a:ext cx="8402234" cy="1198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第</a:t>
            </a:r>
            <a:r>
              <a:rPr lang="en-US" altLang="zh-CN" sz="4800" b="1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04</a:t>
            </a:r>
            <a:r>
              <a:rPr lang="zh-CN" altLang="en-US" sz="4800" b="1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课      </a:t>
            </a:r>
            <a:r>
              <a:rPr lang="en-US" altLang="zh-CN" sz="4800" b="1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《&lt;</a:t>
            </a:r>
            <a:r>
              <a:rPr lang="zh-CN" altLang="en-US" sz="4800" b="1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论语</a:t>
            </a:r>
            <a:r>
              <a:rPr lang="en-US" altLang="zh-CN" sz="4800" b="1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&gt;</a:t>
            </a:r>
            <a:r>
              <a:rPr lang="zh-CN" altLang="en-US" sz="4800" b="1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十二章</a:t>
            </a:r>
            <a:r>
              <a:rPr lang="en-US" altLang="zh-CN" sz="4800" b="1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》 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16" name="组合 15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0" name="椭圆 19"/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隶书" panose="02010509060101010101" pitchFamily="49" charset="-122"/>
                  <a:cs typeface="隶书" panose="02010509060101010101" pitchFamily="49" charset="-122"/>
                </a:endParaRPr>
              </a:p>
            </p:txBody>
          </p:sp>
          <p:sp>
            <p:nvSpPr>
              <p:cNvPr id="21" name="椭圆 20"/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隶书" panose="02010509060101010101" pitchFamily="49" charset="-122"/>
                  <a:cs typeface="隶书" panose="02010509060101010101" pitchFamily="49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18" name="椭圆 17"/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隶书" panose="02010509060101010101" pitchFamily="49" charset="-122"/>
                  <a:cs typeface="隶书" panose="02010509060101010101" pitchFamily="49" charset="-122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13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隶书" panose="02010509060101010101" pitchFamily="49" charset="-122"/>
                  <a:cs typeface="隶书" panose="02010509060101010101" pitchFamily="49" charset="-122"/>
                </a:endParaRPr>
              </a:p>
            </p:txBody>
          </p:sp>
        </p:grpSp>
      </p:grpSp>
      <p:sp>
        <p:nvSpPr>
          <p:cNvPr id="28" name="矩形 27"/>
          <p:cNvSpPr/>
          <p:nvPr>
            <p:custDataLst>
              <p:tags r:id="rId14"/>
            </p:custDataLst>
          </p:nvPr>
        </p:nvSpPr>
        <p:spPr>
          <a:xfrm>
            <a:off x="4639622" y="283693"/>
            <a:ext cx="1456378" cy="6438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11505" y="405765"/>
            <a:ext cx="3316605" cy="521970"/>
            <a:chOff x="4077325" y="402445"/>
            <a:chExt cx="2460067" cy="521970"/>
          </a:xfrm>
        </p:grpSpPr>
        <p:cxnSp>
          <p:nvCxnSpPr>
            <p:cNvPr id="4" name="直线连接符 3"/>
            <p:cNvCxnSpPr/>
            <p:nvPr>
              <p:custDataLst>
                <p:tags r:id="rId15"/>
              </p:custDataLst>
            </p:nvPr>
          </p:nvCxnSpPr>
          <p:spPr>
            <a:xfrm>
              <a:off x="4077325" y="611677"/>
              <a:ext cx="562297" cy="0"/>
            </a:xfrm>
            <a:prstGeom prst="line">
              <a:avLst/>
            </a:prstGeom>
            <a:ln w="19050">
              <a:solidFill>
                <a:schemeClr val="dk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4749517" y="402445"/>
              <a:ext cx="160528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800">
                  <a:solidFill>
                    <a:schemeClr val="accent1">
                      <a:lumMod val="7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第二单元</a:t>
              </a:r>
            </a:p>
          </p:txBody>
        </p:sp>
        <p:cxnSp>
          <p:nvCxnSpPr>
            <p:cNvPr id="31" name="直线连接符 30"/>
            <p:cNvCxnSpPr/>
            <p:nvPr>
              <p:custDataLst>
                <p:tags r:id="rId16"/>
              </p:custDataLst>
            </p:nvPr>
          </p:nvCxnSpPr>
          <p:spPr>
            <a:xfrm>
              <a:off x="5975095" y="611677"/>
              <a:ext cx="562297" cy="0"/>
            </a:xfrm>
            <a:prstGeom prst="line">
              <a:avLst/>
            </a:prstGeom>
            <a:ln w="19050">
              <a:solidFill>
                <a:schemeClr val="dk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rcRect l="6615" t="2224" b="3991"/>
          <a:stretch>
            <a:fillRect/>
          </a:stretch>
        </p:blipFill>
        <p:spPr>
          <a:xfrm>
            <a:off x="0" y="0"/>
            <a:ext cx="12192000" cy="686498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635" y="6350"/>
            <a:ext cx="12191365" cy="6858635"/>
          </a:xfrm>
          <a:prstGeom prst="rect">
            <a:avLst/>
          </a:prstGeom>
          <a:solidFill>
            <a:srgbClr val="D6DCE5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 idx="4294967295"/>
          </p:nvPr>
        </p:nvSpPr>
        <p:spPr>
          <a:xfrm>
            <a:off x="1274445" y="206375"/>
            <a:ext cx="9171305" cy="1929765"/>
          </a:xfr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b="1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半部论语治天下</a:t>
            </a:r>
            <a:br>
              <a:rPr lang="zh-CN" altLang="en-US" b="1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</a:br>
            <a:r>
              <a:rPr lang="zh-CN" altLang="en-US" b="1">
                <a:solidFill>
                  <a:schemeClr val="accent1">
                    <a:lumMod val="75000"/>
                  </a:schemeClr>
                </a:solidFill>
                <a:latin typeface="汉仪尚巍手书W" charset="0"/>
                <a:ea typeface="楷体" panose="02010609060101010101" pitchFamily="49" charset="-122"/>
                <a:cs typeface="汉仪尚巍手书W" charset="0"/>
                <a:sym typeface="+mn-ea"/>
              </a:rPr>
              <a:t> </a:t>
            </a:r>
          </a:p>
        </p:txBody>
      </p:sp>
      <p:sp>
        <p:nvSpPr>
          <p:cNvPr id="6" name="副标题 5"/>
          <p:cNvSpPr>
            <a:spLocks noGrp="1"/>
          </p:cNvSpPr>
          <p:nvPr>
            <p:ph type="subTitle" idx="4294967295"/>
            <p:custDataLst>
              <p:tags r:id="rId9"/>
            </p:custDataLst>
          </p:nvPr>
        </p:nvSpPr>
        <p:spPr>
          <a:xfrm>
            <a:off x="1475105" y="1184910"/>
            <a:ext cx="9241155" cy="408178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50000"/>
              </a:lnSpc>
              <a:buClrTx/>
              <a:buSzTx/>
            </a:pPr>
            <a:r>
              <a:rPr lang="en-US" altLang="zh-CN" sz="32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lang="en-US" altLang="zh-CN" sz="28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赵普曾经告诉宋太宗（赵匡义）说:“臣有论语一部，以半部佐太祖（赵匡胤）定天下，以半部佐陛下致太平。”的确，我国两千年来，不论立身处世</a:t>
            </a:r>
            <a:r>
              <a:rPr lang="zh-CN" altLang="en-US" sz="28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还是</a:t>
            </a:r>
            <a:r>
              <a:rPr lang="en-US" altLang="zh-CN" sz="2800">
                <a:solidFill>
                  <a:schemeClr val="dk1"/>
                </a:solidFill>
                <a:latin typeface="隶书" panose="02010509060101010101" pitchFamily="49" charset="-122"/>
                <a:cs typeface="隶书" panose="02010509060101010101" pitchFamily="49" charset="-122"/>
                <a:sym typeface="+mn-ea"/>
              </a:rPr>
              <a:t>政治社会，皆以儒家思想为中心，而论语便是最精粹最可靠的儒书，所谓“半部论语治天下”,便是这个意思。</a:t>
            </a:r>
          </a:p>
        </p:txBody>
      </p:sp>
      <p:sp>
        <p:nvSpPr>
          <p:cNvPr id="3" name="云形标注 2"/>
          <p:cNvSpPr/>
          <p:nvPr>
            <p:custDataLst>
              <p:tags r:id="rId10"/>
            </p:custDataLst>
          </p:nvPr>
        </p:nvSpPr>
        <p:spPr>
          <a:xfrm>
            <a:off x="280670" y="4966335"/>
            <a:ext cx="871855" cy="1669415"/>
          </a:xfrm>
          <a:prstGeom prst="cloudCallout">
            <a:avLst>
              <a:gd name="adj1" fmla="val 8734"/>
              <a:gd name="adj2" fmla="val -43635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4000" b="1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论</a:t>
            </a:r>
          </a:p>
          <a:p>
            <a:pPr algn="r"/>
            <a:r>
              <a:rPr lang="zh-CN" altLang="en-US" sz="4000" b="1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语</a:t>
            </a: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175510" y="5229225"/>
            <a:ext cx="7717790" cy="645160"/>
          </a:xfrm>
          <a:prstGeom prst="rect">
            <a:avLst/>
          </a:prstGeom>
          <a:solidFill>
            <a:schemeClr val="accent1">
              <a:alpha val="84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tx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        </a:t>
            </a:r>
            <a:r>
              <a:rPr lang="en-US" altLang="zh-CN" sz="3600" b="1">
                <a:solidFill>
                  <a:srgbClr val="FF0000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latin typeface="隶书" panose="02010509060101010101" pitchFamily="49" charset="-122"/>
                <a:cs typeface="隶书" panose="02010509060101010101" pitchFamily="49" charset="-122"/>
              </a:rPr>
              <a:t>天不生仲尼，万古终长夜</a:t>
            </a: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4098" name="Picture 2" descr="C:\Users\Administrator\Desktop\中国风素材\56cac3e4c2dee_1024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444"/>
          <a:stretch>
            <a:fillRect/>
          </a:stretch>
        </p:blipFill>
        <p:spPr bwMode="auto">
          <a:xfrm>
            <a:off x="-1" y="3409950"/>
            <a:ext cx="12192001" cy="3448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878205" y="460375"/>
            <a:ext cx="1056767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      </a:t>
            </a:r>
            <a:r>
              <a:rPr lang="en-US" altLang="zh-CN" sz="2800" b="1">
                <a:solidFill>
                  <a:srgbClr val="0070C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“</a:t>
            </a:r>
            <a:r>
              <a:rPr lang="zh-CN" altLang="zh-CN" sz="2800" b="1">
                <a:solidFill>
                  <a:srgbClr val="0070C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学而时习之，不亦说乎？有朋自远方来，不亦乐乎？人不知而不愠，不亦君子乎？</a:t>
            </a:r>
            <a:r>
              <a:rPr lang="en-US" altLang="zh-CN" sz="2800" b="1">
                <a:solidFill>
                  <a:srgbClr val="0070C0"/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”</a:t>
            </a:r>
            <a:r>
              <a:rPr lang="zh-CN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我们从小就接受着孔子学说和言论的教诲，从牙牙学语到经天纬地，我们以古典文化为土壤，不断的成长前行。今天，让我们继续走近孔子，一起学习《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&lt;</a:t>
            </a:r>
            <a:r>
              <a:rPr lang="zh-CN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论语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&gt;</a:t>
            </a:r>
            <a:r>
              <a:rPr lang="zh-CN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隶书" panose="02010509060101010101" pitchFamily="49" charset="-122"/>
                <a:ea typeface="微软雅黑"/>
                <a:cs typeface="隶书" panose="02010509060101010101" pitchFamily="49" charset="-122"/>
              </a:rPr>
              <a:t>十二章》。</a:t>
            </a: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0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10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0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00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0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100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100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1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01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1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101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1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1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2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2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2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2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02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102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02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3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3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3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103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103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3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3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4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4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4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0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10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104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4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4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5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5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5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05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0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05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5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6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6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6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68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106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7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7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107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107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07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107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7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7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7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7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10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10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1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1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1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1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1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1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1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1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46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1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1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56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1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1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1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1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117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11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8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18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8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118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118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8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8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9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9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9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19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9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119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9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9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9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9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0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20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120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20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0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0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0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0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1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2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121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121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1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1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1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1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2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2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12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12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3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23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23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3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3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3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24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6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12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c3cb493-0a47-4933-8ecf-5b31ec0f4a0c}"/>
</p:tagLst>
</file>

<file path=ppt/tags/tag12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30a8c180-e258-4e7e-a5b6-26b50b275f76}"/>
</p:tagLst>
</file>

<file path=ppt/tags/tag124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5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2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8091211-da69-4067-9042-13ab2ac8d71c}"/>
</p:tagLst>
</file>

<file path=ppt/tags/tag12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90281703-842e-47f3-a5f3-52beaab7d879}"/>
</p:tagLst>
</file>

<file path=ppt/tags/tag1253.xml><?xml version="1.0" encoding="utf-8"?>
<p:tagLst xmlns:p="http://schemas.openxmlformats.org/presentationml/2006/main">
  <p:tag name="KSO_WM_UNIT_TABLE_BEAUTIFY" val="smartTable{c2ff739a-b1b7-48d6-8086-449a441adf5e}"/>
  <p:tag name="TABLE_COLOR_RGB" val="0x000000*0xFFFFFF*0x212121*0xFFFFFF*0x03A9F5*0x00BCD5*0x009788*0x4CB050*0x8CC34B*0xCDDC39"/>
  <p:tag name="TABLE_COLORIDX" val="l"/>
  <p:tag name="TABLE_EMPHASIZE_COLOR" val="6579300"/>
  <p:tag name="TABLE_ENDDRAG_ORIGIN_RECT" val="904*427"/>
  <p:tag name="TABLE_ENDDRAG_RECT" val="25*75*904*427"/>
  <p:tag name="TABLE_ONEKEY_SKIN_IDX" val="0"/>
  <p:tag name="TABLE_RECT" val="17*111.139*926*373.25"/>
  <p:tag name="TABLE_SKINIDX" val="-1"/>
</p:tagLst>
</file>

<file path=ppt/tags/tag125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25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25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8091211-da69-4067-9042-13ab2ac8d71c}"/>
</p:tagLst>
</file>

<file path=ppt/tags/tag12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90281703-842e-47f3-a5f3-52beaab7d879}"/>
</p:tagLst>
</file>

<file path=ppt/tags/tag1258.xml><?xml version="1.0" encoding="utf-8"?>
<p:tagLst xmlns:p="http://schemas.openxmlformats.org/presentationml/2006/main">
  <p:tag name="KSO_WM_UNIT_TABLE_BEAUTIFY" val="smartTable{c2ff739a-b1b7-48d6-8086-449a441adf5e}"/>
  <p:tag name="TABLE_COLOR_RGB" val="0x000000*0xFFFFFF*0x212121*0xFFFFFF*0x03A9F5*0x00BCD5*0x009788*0x4CB050*0x8CC34B*0xCDDC39"/>
  <p:tag name="TABLE_COLORIDX" val="l"/>
  <p:tag name="TABLE_EMPHASIZE_COLOR" val="6579300"/>
  <p:tag name="TABLE_ENDDRAG_ORIGIN_RECT" val="888*406"/>
  <p:tag name="TABLE_ENDDRAG_RECT" val="-10*220*888*407"/>
  <p:tag name="TABLE_ONEKEY_SKIN_IDX" val="0"/>
  <p:tag name="TABLE_RECT" val="17*111.139*926*373.25"/>
  <p:tag name="TABLE_SKINIDX" val="-1"/>
</p:tagLst>
</file>

<file path=ppt/tags/tag125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2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126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7f8cee8-3140-4c98-94ef-58775a0c3835}"/>
</p:tagLst>
</file>

<file path=ppt/tags/tag12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0ed4b21c-a6a3-4e16-be98-da3a030a54ec}"/>
</p:tagLst>
</file>

<file path=ppt/tags/tag1262.xml><?xml version="1.0" encoding="utf-8"?>
<p:tagLst xmlns:p="http://schemas.openxmlformats.org/presentationml/2006/main">
  <p:tag name="KSO_WM_UNIT_FILL_FORE_SCHEMECOLOR_INDEX" val="7"/>
  <p:tag name="KSO_WM_UNIT_FILL_FORE_SCHEMECOLOR_INDEX_BRIGHTNESS" val="0.8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1263.xml><?xml version="1.0" encoding="utf-8"?>
<p:tagLst xmlns:p="http://schemas.openxmlformats.org/presentationml/2006/main">
  <p:tag name="KSO_WM_UNIT_FILL_FORE_SCHEMECOLOR_INDEX" val="7"/>
  <p:tag name="KSO_WM_UNIT_FILL_FORE_SCHEMECOLOR_INDEX_BRIGHTNESS" val="0.8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1264.xml><?xml version="1.0" encoding="utf-8"?>
<p:tagLst xmlns:p="http://schemas.openxmlformats.org/presentationml/2006/main">
  <p:tag name="KSO_WM_UNIT_FILL_FORE_SCHEMECOLOR_INDEX" val="7"/>
  <p:tag name="KSO_WM_UNIT_FILL_FORE_SCHEMECOLOR_INDEX_BRIGHTNESS" val="0.8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1265.xml><?xml version="1.0" encoding="utf-8"?>
<p:tagLst xmlns:p="http://schemas.openxmlformats.org/presentationml/2006/main">
  <p:tag name="KSO_WM_UNIT_FILL_FORE_SCHEMECOLOR_INDEX" val="7"/>
  <p:tag name="KSO_WM_UNIT_FILL_FORE_SCHEMECOLOR_INDEX_BRIGHTNESS" val="0.8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1266.xml><?xml version="1.0" encoding="utf-8"?>
<p:tagLst xmlns:p="http://schemas.openxmlformats.org/presentationml/2006/main">
  <p:tag name="KSO_WM_UNIT_FILL_FORE_SCHEMECOLOR_INDEX" val="6"/>
  <p:tag name="KSO_WM_UNIT_FILL_FORE_SCHEMECOLOR_INDEX_BRIGHTNESS" val="0.8"/>
  <p:tag name="KSO_WM_UNIT_FILL_TYPE" val="1"/>
  <p:tag name="KSO_WM_UNIT_TEXT_FILL_FORE_SCHEMECOLOR_INDEX" val="2"/>
  <p:tag name="KSO_WM_UNIT_TEXT_FILL_FORE_SCHEMECOLOR_INDEX_BRIGHTNESS" val="0"/>
  <p:tag name="KSO_WM_UNIT_TEXT_FILL_TYPE" val="1"/>
</p:tagLst>
</file>

<file path=ppt/tags/tag126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2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ed0629b-e576-4c61-a02a-bd67ffb803e7}"/>
</p:tagLst>
</file>

<file path=ppt/tags/tag12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145cbcda-cea8-450e-8c85-bb4b4d7d5326}"/>
</p:tagLst>
</file>

<file path=ppt/tags/tag12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7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2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cdb6ab5-543f-4f99-803d-baf0d4ab3805}"/>
</p:tagLst>
</file>

<file path=ppt/tags/tag12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128fdf82-c13f-4d61-b118-f7457a91f59a}"/>
</p:tagLst>
</file>

<file path=ppt/tags/tag127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2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2b52eab-64d0-462d-9253-e2f1f4ae02d9}"/>
</p:tagLst>
</file>

<file path=ppt/tags/tag12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3421fbfe-f47b-4f34-9b30-4de799ccce95}"/>
</p:tagLst>
</file>

<file path=ppt/tags/tag1276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1277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1278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279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80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281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282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283.xml><?xml version="1.0" encoding="utf-8"?>
<p:tagLst xmlns:p="http://schemas.openxmlformats.org/presentationml/2006/main">
  <p:tag name="KSO_WM_UNIT_LINE_FILL_TYPE" val="2"/>
  <p:tag name="KSO_WM_UNIT_LINE_FORE_SCHEMECOLOR_INDEX" val="1"/>
  <p:tag name="KSO_WM_UNIT_LINE_FORE_SCHEMECOLOR_INDEX_BRIGHTNESS" val="0"/>
</p:tagLst>
</file>

<file path=ppt/tags/tag1284.xml><?xml version="1.0" encoding="utf-8"?>
<p:tagLst xmlns:p="http://schemas.openxmlformats.org/presentationml/2006/main">
  <p:tag name="KSO_WM_UNIT_LINE_FILL_TYPE" val="2"/>
  <p:tag name="KSO_WM_UNIT_LINE_FORE_SCHEMECOLOR_INDEX" val="1"/>
  <p:tag name="KSO_WM_UNIT_LINE_FORE_SCHEMECOLOR_INDEX_BRIGHTNESS" val="0"/>
</p:tagLst>
</file>

<file path=ppt/tags/tag128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2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1aeb8d93-520f-4e87-bf99-ece3a8917c36}"/>
</p:tagLst>
</file>

<file path=ppt/tags/tag12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5d61a77e-0b13-413e-b9ce-538fdca18edc}"/>
</p:tagLst>
</file>

<file path=ppt/tags/tag1288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28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90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291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</p:tagLst>
</file>

<file path=ppt/tags/tag129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29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b9ac2af8-00cd-4102-951c-3c0e2eb49739}"/>
</p:tagLst>
</file>

<file path=ppt/tags/tag12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e614bb33-d5c1-4dec-8caa-90e594ad57b4}"/>
</p:tagLst>
</file>

<file path=ppt/tags/tag1295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129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29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627d0e0-6319-4e92-a425-2c1c5edfb4f0}"/>
</p:tagLst>
</file>

<file path=ppt/tags/tag129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b10ac33b-2bb6-4a4c-957f-dee847a9a7fa}"/>
</p:tagLst>
</file>

<file path=ppt/tags/tag1299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00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30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02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35"/>
</p:tagLst>
</file>

<file path=ppt/tags/tag1303.xml><?xml version="1.0" encoding="utf-8"?>
<p:tagLst xmlns:p="http://schemas.openxmlformats.org/presentationml/2006/main">
  <p:tag name="KSO_WM_UNIT_TEXT_FILL_FORE_SCHEMECOLOR_INDEX" val="13"/>
  <p:tag name="KSO_WM_UNIT_TEXT_FILL_FORE_SCHEMECOLOR_INDEX_BRIGHTNESS" val="0.5"/>
  <p:tag name="KSO_WM_UNIT_TEXT_FILL_TYPE" val="1"/>
</p:tagLst>
</file>

<file path=ppt/tags/tag1304.xml><?xml version="1.0" encoding="utf-8"?>
<p:tagLst xmlns:p="http://schemas.openxmlformats.org/presentationml/2006/main">
  <p:tag name="KSO_WM_UNIT_PLACING_PICTURE_USER_VIEWPORT" val="{&quot;height&quot;:2912.1417322834645,&quot;width&quot;:3087.8740157480315}"/>
</p:tagLst>
</file>

<file path=ppt/tags/tag1305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35"/>
</p:tagLst>
</file>

<file path=ppt/tags/tag1306.xml><?xml version="1.0" encoding="utf-8"?>
<p:tagLst xmlns:p="http://schemas.openxmlformats.org/presentationml/2006/main">
  <p:tag name="KSO_WM_UNIT_TEXT_FILL_FORE_SCHEMECOLOR_INDEX" val="13"/>
  <p:tag name="KSO_WM_UNIT_TEXT_FILL_FORE_SCHEMECOLOR_INDEX_BRIGHTNESS" val="0.5"/>
  <p:tag name="KSO_WM_UNIT_TEXT_FILL_TYPE" val="1"/>
</p:tagLst>
</file>

<file path=ppt/tags/tag1307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35"/>
</p:tagLst>
</file>

<file path=ppt/tags/tag1308.xml><?xml version="1.0" encoding="utf-8"?>
<p:tagLst xmlns:p="http://schemas.openxmlformats.org/presentationml/2006/main">
  <p:tag name="KSO_WM_UNIT_TEXT_FILL_FORE_SCHEMECOLOR_INDEX" val="13"/>
  <p:tag name="KSO_WM_UNIT_TEXT_FILL_FORE_SCHEMECOLOR_INDEX_BRIGHTNESS" val="0.5"/>
  <p:tag name="KSO_WM_UNIT_TEXT_FILL_TYPE" val="1"/>
</p:tagLst>
</file>

<file path=ppt/tags/tag1309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35"/>
</p:tagLst>
</file>

<file path=ppt/tags/tag13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10.xml><?xml version="1.0" encoding="utf-8"?>
<p:tagLst xmlns:p="http://schemas.openxmlformats.org/presentationml/2006/main">
  <p:tag name="KSO_WM_UNIT_TEXT_FILL_FORE_SCHEMECOLOR_INDEX" val="13"/>
  <p:tag name="KSO_WM_UNIT_TEXT_FILL_FORE_SCHEMECOLOR_INDEX_BRIGHTNESS" val="0.5"/>
  <p:tag name="KSO_WM_UNIT_TEXT_FILL_TYPE" val="1"/>
</p:tagLst>
</file>

<file path=ppt/tags/tag131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77186_8*a*1"/>
  <p:tag name="KSO_WM_UNIT_INDEX" val="1"/>
  <p:tag name="KSO_WM_UNIT_ISCONTENTSTITLE" val="1"/>
  <p:tag name="KSO_WM_UNIT_LAYERLEVEL" val="1"/>
  <p:tag name="KSO_WM_UNIT_NOCLEAR" val="0"/>
  <p:tag name="KSO_WM_UNIT_PRESET_TEXT" val="目录"/>
  <p:tag name="KSO_WM_UNIT_TEXT_FILL_FORE_SCHEMECOLOR_INDEX" val="14"/>
  <p:tag name="KSO_WM_UNIT_TEXT_FILL_TYPE" val="1"/>
  <p:tag name="KSO_WM_UNIT_TYPE" val="a"/>
  <p:tag name="KSO_WM_UNIT_USESOURCEFORMAT_APPLY" val="1"/>
  <p:tag name="KSO_WM_UNIT_VALUE" val="2"/>
</p:tagLst>
</file>

<file path=ppt/tags/tag1312.xml><?xml version="1.0" encoding="utf-8"?>
<p:tagLst xmlns:p="http://schemas.openxmlformats.org/presentationml/2006/main">
  <p:tag name="KSO_WM_BEAUTIFY_FLAG" val="#wm#"/>
  <p:tag name="KSO_WM_COMBINE_RELATE_SLIDE_ID" val="diagram20170868_3"/>
  <p:tag name="KSO_WM_DIAGRAM_GROUP_CODE" val="l1-1"/>
  <p:tag name="KSO_WM_SLIDE_DIAGTYPE" val="l"/>
  <p:tag name="KSO_WM_SLIDE_ID" val="custom20177186_8"/>
  <p:tag name="KSO_WM_SLIDE_INDEX" val="8"/>
  <p:tag name="KSO_WM_SLIDE_ITEM_CNT" val="4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177186"/>
  <p:tag name="KSO_WM_TEMPLATE_MASTER_TYPE" val="1"/>
  <p:tag name="KSO_WM_TEMPLATE_SUBCATEGORY" val="0"/>
</p:tagLst>
</file>

<file path=ppt/tags/tag13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30969846-bae7-4ba1-b0bc-0e79ccb5afe1}"/>
</p:tagLst>
</file>

<file path=ppt/tags/tag1314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35"/>
</p:tagLst>
</file>

<file path=ppt/tags/tag131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1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7848424-5c8a-4bbf-b69a-b92cb2e10ffa}"/>
</p:tagLst>
</file>

<file path=ppt/tags/tag131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e3f7e3c1-14b0-4f7f-873a-41ef255c0534}"/>
</p:tagLst>
</file>

<file path=ppt/tags/tag1318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31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0f15083-aaeb-4223-938c-61b6ffa1081a}"/>
</p:tagLst>
</file>

<file path=ppt/tags/tag132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593e5832-c45e-4763-9ec0-4d9cef5aaea6}"/>
</p:tagLst>
</file>

<file path=ppt/tags/tag132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e064d29-4619-4ddd-af06-4c658a87ab12}"/>
</p:tagLst>
</file>

<file path=ppt/tags/tag13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550431a0-96de-424f-8c21-9a63d37ee7e9}"/>
</p:tagLst>
</file>

<file path=ppt/tags/tag1325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32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b9b0c9d-2e3f-4dde-81c2-c84598c0d58f}"/>
</p:tagLst>
</file>

<file path=ppt/tags/tag132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bd73ec7c-5a10-4690-a898-f82efb74080b}"/>
</p:tagLst>
</file>

<file path=ppt/tags/tag1329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33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f7e2a726-c4a4-4ce2-b762-fc024db4d348}"/>
</p:tagLst>
</file>

<file path=ppt/tags/tag133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884b5c2f-d4c7-48e2-add9-2320b3c4333c}"/>
</p:tagLst>
</file>

<file path=ppt/tags/tag133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334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33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6e49856-0c93-4388-a9c4-c985db593ee3}"/>
</p:tagLst>
</file>

<file path=ppt/tags/tag13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73d7326b-0bcc-4fde-91d1-928240c0d65b}"/>
</p:tagLst>
</file>

<file path=ppt/tags/tag133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339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4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4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342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3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12096cb-5bf4-4b7a-b7bc-6ad4a3996e49}"/>
</p:tagLst>
</file>

<file path=ppt/tags/tag13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8132b4f9-f427-4a29-8525-5781ff51dbb7}"/>
</p:tagLst>
</file>

<file path=ppt/tags/tag1345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34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a3ee99a-7e39-4d62-b214-44fd339773b9}"/>
</p:tagLst>
</file>

<file path=ppt/tags/tag13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e4f32217-52b5-4536-9db7-fa9fc603ad4a}"/>
</p:tagLst>
</file>

<file path=ppt/tags/tag1349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135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4d01745-a00e-4606-96b2-02cf49859602}"/>
</p:tagLst>
</file>

<file path=ppt/tags/tag13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4150675a-bc56-4e70-ab23-a25e365e62cb}"/>
</p:tagLst>
</file>

<file path=ppt/tags/tag135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35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eaa20e54-233e-4461-8158-5089db5bed22}"/>
</p:tagLst>
</file>

<file path=ppt/tags/tag1356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35"/>
</p:tagLst>
</file>

<file path=ppt/tags/tag135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ed0629b-e576-4c61-a02a-bd67ffb803e7}"/>
</p:tagLst>
</file>

<file path=ppt/tags/tag135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145cbcda-cea8-450e-8c85-bb4b4d7d5326}"/>
</p:tagLst>
</file>

<file path=ppt/tags/tag13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36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06befa7-0cee-4231-a873-ffbce3ca6958}"/>
</p:tagLst>
</file>

<file path=ppt/tags/tag13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b416571b-b796-4325-88ae-62db12dc88ae}"/>
</p:tagLst>
</file>

<file path=ppt/tags/tag1363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364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36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eaa20e54-233e-4461-8158-5089db5bed22}"/>
</p:tagLst>
</file>

<file path=ppt/tags/tag1367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35"/>
</p:tagLst>
</file>

<file path=ppt/tags/tag136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88755527-61b6-4b46-9be3-9fd1ca551077}"/>
</p:tagLst>
</file>

<file path=ppt/tags/tag13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70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37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5576236-a062-4dd6-b252-bfe1c3e3354a}"/>
</p:tagLst>
</file>

<file path=ppt/tags/tag13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ec7480dc-20b0-4631-8b1b-5eceedb2244d}"/>
</p:tagLst>
</file>

<file path=ppt/tags/tag1374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37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ec7480dc-20b0-4631-8b1b-5eceedb2244d}"/>
</p:tagLst>
</file>

<file path=ppt/tags/tag1377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37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7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31cf776-c07d-4ed7-b31c-744cbad868d0}"/>
</p:tagLst>
</file>

<file path=ppt/tags/tag13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0b107654-1045-49db-887a-140c2ffa8f6d}"/>
</p:tagLst>
</file>

<file path=ppt/tags/tag1381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38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6bb2cac-0b33-44a7-be3a-2f71d552d138}"/>
</p:tagLst>
</file>

<file path=ppt/tags/tag13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dd1f7197-9223-4005-9e15-edd55c9ab7aa}"/>
</p:tagLst>
</file>

<file path=ppt/tags/tag1385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38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4eaced68-91cd-4e0b-9940-180348921c01}"/>
</p:tagLst>
</file>

<file path=ppt/tags/tag13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19e78083-ce33-42e0-8353-5c0af4473f03}"/>
</p:tagLst>
</file>

<file path=ppt/tags/tag1389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9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fc408e7-ec79-45d4-b1ab-2bcc557fc0ae}"/>
</p:tagLst>
</file>

<file path=ppt/tags/tag13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b2be804a-2863-4230-979a-cf53e2be9720}"/>
</p:tagLst>
</file>

<file path=ppt/tags/tag1393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39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781b094d-ccd0-4623-aba5-f6dce123eff7}"/>
</p:tagLst>
</file>

<file path=ppt/tags/tag1396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39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39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62c72080-6add-416b-9a80-6e3f3b34694c}"/>
</p:tagLst>
</file>

<file path=ppt/tags/tag1399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14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0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4a3a6e8-1435-493a-99fd-30ff67580196}"/>
</p:tagLst>
</file>

<file path=ppt/tags/tag14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66c010cf-bec2-4ff7-9873-23fef3f99bec}"/>
</p:tagLst>
</file>

<file path=ppt/tags/tag1403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0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7e2820e-993b-4304-85f1-e6c457b72d21}"/>
</p:tagLst>
</file>

<file path=ppt/tags/tag140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6b77545b-6e2c-41e2-8241-5b1ebc16620a}"/>
</p:tagLst>
</file>

<file path=ppt/tags/tag1407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0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0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0cbc8ea-74be-4812-8157-d7d5b624be72}"/>
</p:tagLst>
</file>

<file path=ppt/tags/tag14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71a425ef-f4f1-4c58-97e5-887511527ed5}"/>
</p:tagLst>
</file>

<file path=ppt/tags/tag1411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1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ae33a91-04fa-46bd-bddf-a431985c8302}"/>
</p:tagLst>
</file>

<file path=ppt/tags/tag14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86faeab8-3bff-4f3b-aa4a-05ee3b7c8d34}"/>
</p:tagLst>
</file>

<file path=ppt/tags/tag1415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1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1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a4f0a324-dc90-40b2-8195-f8ed4b96c373}"/>
</p:tagLst>
</file>

<file path=ppt/tags/tag14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3dd37941-e143-4e46-b6c1-cf541f234fa9}"/>
</p:tagLst>
</file>

<file path=ppt/tags/tag1419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2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2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04a3818d-af0e-4202-a566-66f72aa791a9}"/>
</p:tagLst>
</file>

<file path=ppt/tags/tag14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8c1732c9-bec4-4cd9-be68-e347a34e93da}"/>
</p:tagLst>
</file>

<file path=ppt/tags/tag1423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2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2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71a0e42-cb2e-420f-9828-73fcafb6bc31}"/>
</p:tagLst>
</file>

<file path=ppt/tags/tag14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d0f20a24-0092-483e-a43c-7713cccdaf33}"/>
</p:tagLst>
</file>

<file path=ppt/tags/tag1427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2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965496f1-4331-4983-bca8-abd0c08035cd}"/>
</p:tagLst>
</file>

<file path=ppt/tags/tag14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430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3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3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fb39db2a-7a97-4791-be9c-c33ed8d6ee62}"/>
</p:tagLst>
</file>

<file path=ppt/tags/tag1433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3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551cd1e4-f1e5-4161-a27c-a55bb1efdcca}"/>
</p:tagLst>
</file>

<file path=ppt/tags/tag1436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3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31df1e20-1f32-4cb3-9e1e-26c6f951c41a}"/>
</p:tagLst>
</file>

<file path=ppt/tags/tag14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ba5f8426-e1c7-4e5a-a12d-a88182e1c1f2}"/>
</p:tagLst>
</file>

<file path=ppt/tags/tag14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40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4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0606bec6-695b-4ec6-9486-5a78973c1482}"/>
</p:tagLst>
</file>

<file path=ppt/tags/tag1443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4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37df774-a8be-485c-a0ae-50b12b12887a}"/>
</p:tagLst>
</file>

<file path=ppt/tags/tag14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516335ce-f933-43f7-a9c8-f713fac6a4f3}"/>
</p:tagLst>
</file>

<file path=ppt/tags/tag1447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4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cfc67c71-de76-450b-bb53-2764c131305d}"/>
</p:tagLst>
</file>

<file path=ppt/tags/tag14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14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8aead4c9-adf7-4e13-ad65-19bf86c759a3}"/>
</p:tagLst>
</file>

<file path=ppt/tags/tag1451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5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22ba1cc6-ccf0-4cc7-aa88-1a87e86bdfa0}"/>
</p:tagLst>
</file>

<file path=ppt/tags/tag14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d6e354d6-7be7-4362-a57a-222b192e11f2}"/>
</p:tagLst>
</file>

<file path=ppt/tags/tag1455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5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d9afe0e3-a055-4f21-ad34-1bd809df3524}"/>
</p:tagLst>
</file>

<file path=ppt/tags/tag14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7cd8afe3-640b-430a-8c62-0dee57f021a7}"/>
</p:tagLst>
</file>

<file path=ppt/tags/tag1459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146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eaa20e54-233e-4461-8158-5089db5bed22}"/>
</p:tagLst>
</file>

<file path=ppt/tags/tag1462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35"/>
</p:tagLst>
</file>

<file path=ppt/tags/tag146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513ab891-2918-4da7-83fd-39a523dfe0ea}"/>
</p:tagLst>
</file>

<file path=ppt/tags/tag14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8961c8c5-d3e5-49c3-bfd7-f66ffa176507}"/>
</p:tagLst>
</file>

<file path=ppt/tags/tag1466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6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89f0c418-7a56-4779-bf44-2ec702e4c9e0}"/>
</p:tagLst>
</file>

<file path=ppt/tags/tag14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ab3c8e05-69b7-423c-afda-7addcb0631dc}"/>
</p:tagLst>
</file>

<file path=ppt/tags/tag14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70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7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713e1ef1-01a6-422d-9a3b-ed838fab47dc}"/>
</p:tagLst>
</file>

<file path=ppt/tags/tag14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0b4e1b94-e31c-4d7f-b6cc-6533a67e2917}"/>
</p:tagLst>
</file>

<file path=ppt/tags/tag1474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7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60973e60-20f7-40a5-83fa-cef8266868db}"/>
</p:tagLst>
</file>

<file path=ppt/tags/tag14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41f295ed-349e-4cb0-8567-83521937dff5}"/>
</p:tagLst>
</file>

<file path=ppt/tags/tag1478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7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1d9126f5-8fb7-4b7d-8e96-e921c4373fbd}"/>
</p:tagLst>
</file>

<file path=ppt/tags/tag14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5257a700-9474-4848-8784-7fa94a1e321d}"/>
</p:tagLst>
</file>

<file path=ppt/tags/tag1482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8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18cff750-f7cb-4adf-af8c-3a22656f4bac}"/>
</p:tagLst>
</file>

<file path=ppt/tags/tag148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fa4bcd8f-0231-417f-ab98-95dd4158c128}"/>
</p:tagLst>
</file>

<file path=ppt/tags/tag1486.xml><?xml version="1.0" encoding="utf-8"?>
<p:tagLst xmlns:p="http://schemas.openxmlformats.org/presentationml/2006/main"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</p:tagLst>
</file>

<file path=ppt/tags/tag148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custom20177186_11*a*1"/>
  <p:tag name="KSO_WM_UNIT_INDEX" val="1"/>
  <p:tag name="KSO_WM_UNIT_ISCONTENTSTITLE" val="0"/>
  <p:tag name="KSO_WM_UNIT_LAYERLEVEL" val="1"/>
  <p:tag name="KSO_WM_UNIT_NOCLEAR" val="0"/>
  <p:tag name="KSO_WM_UNIT_PRESET_TEXT" val="第一章"/>
  <p:tag name="KSO_WM_UNIT_TYPE" val="a"/>
  <p:tag name="KSO_WM_UNIT_VALUE" val="5"/>
</p:tagLst>
</file>

<file path=ppt/tags/tag1489.xml><?xml version="1.0" encoding="utf-8"?>
<p:tagLst xmlns:p="http://schemas.openxmlformats.org/presentationml/2006/main">
  <p:tag name="KSO_WM_BEAUTIFY_FLAG" val="#wm#"/>
  <p:tag name="KSO_WM_COMBINE_RELATE_SLIDE_ID" val="background20176466_6"/>
  <p:tag name="KSO_WM_SLIDE_ID" val="custom20177186_11"/>
  <p:tag name="KSO_WM_SLIDE_INDEX" val="11"/>
  <p:tag name="KSO_WM_SLIDE_ITEM_CNT" val="0"/>
  <p:tag name="KSO_WM_SLIDE_LAYOUT" val="a"/>
  <p:tag name="KSO_WM_SLIDE_LAYOUT_CNT" val="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77186"/>
  <p:tag name="KSO_WM_TEMPLATE_MASTER_TYPE" val="1"/>
  <p:tag name="KSO_WM_TEMPLATE_SUBCATEGORY" val="0"/>
</p:tagLst>
</file>

<file path=ppt/tags/tag14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90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ISPRING_PRESENTATION_TITLE" val="PowerPoint 演示文稿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15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5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15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15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6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6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6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17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18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18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8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18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2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2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2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56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2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2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2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2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28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9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9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29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29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9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9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30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0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30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0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0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0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0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1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31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1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31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31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1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1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1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1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2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32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2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32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32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2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2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2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2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3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3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33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33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3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3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3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3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4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34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34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34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4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4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6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35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36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36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36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36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3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3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3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3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3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4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4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4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4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4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4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4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4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4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4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44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4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4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4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4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4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4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7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4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4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4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48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8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4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8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8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8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4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4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9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9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9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5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5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0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0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0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0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5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5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2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52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52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52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2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2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2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2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34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53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53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53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4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54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5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5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5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5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5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5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5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5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5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6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6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2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6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6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6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2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6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6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6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6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4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5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5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65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65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5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5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5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5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5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65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6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66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6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6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6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6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6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6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66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6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67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7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7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7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7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7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7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67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7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8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68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8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8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8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8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8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8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68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8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69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69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9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9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9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9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9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9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9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9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70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70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70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0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0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0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0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0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2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71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71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71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71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71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2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7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7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7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7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7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7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7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7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7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90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7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7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7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800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8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8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8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8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8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2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2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82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2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3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83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3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3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83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4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4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4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4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4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4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84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4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84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84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5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5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5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5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5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5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85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5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85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85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6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6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6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6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6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6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86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6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86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86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7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7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7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7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7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7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7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7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87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87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88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88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88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88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88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8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18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90.xml><?xml version="1.0" encoding="utf-8"?>
<p:tagLst xmlns:p="http://schemas.openxmlformats.org/presentationml/2006/main">
  <p:tag name="KSO_WM_BEAUTIFY_FLAG" val="#wm#"/>
  <p:tag name="KSO_WM_COMBINE_RELATE_SLIDE_ID" val="background20176466_1"/>
  <p:tag name="KSO_WM_TAG_VERSION" val="1.0"/>
  <p:tag name="KSO_WM_TEMPLATE_CATEGORY" val="custom"/>
  <p:tag name="KSO_WM_TEMPLATE_COLOR_TYPE" val="1"/>
  <p:tag name="KSO_WM_TEMPLATE_INDEX" val="20177186"/>
  <p:tag name="KSO_WM_TEMPLATE_MASTER_THUMB_INDEX" val="18"/>
  <p:tag name="KSO_WM_TEMPLATE_MASTER_TYPE" val="1"/>
  <p:tag name="KSO_WM_TEMPLATE_SUBCATEGORY" val="0"/>
  <p:tag name="KSO_WM_TEMPLATE_THUMBS_INDEX" val="1、4、5、6、11、12、16、17、21、27、31"/>
  <p:tag name="KSO_WM_UNIT_SHOW_EDIT_AREA_INDICATION" val="0"/>
</p:tagLst>
</file>

<file path=ppt/tags/tag89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9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9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89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89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89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89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9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9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90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9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9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9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9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9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9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9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9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YERLEVEL" val="1"/>
  <p:tag name="KSO_WM_UNIT_TYPE" val="i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9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68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9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9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9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78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9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9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9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3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4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5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6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7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8_Office 主题​​">
  <a:themeElements>
    <a:clrScheme name="自定义 4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406</Paragraphs>
  <Slides>66</Slides>
  <Notes>48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baseType="lpstr" size="80">
      <vt:lpstr>Arial</vt:lpstr>
      <vt:lpstr>Calibri Light</vt:lpstr>
      <vt:lpstr>Calibri</vt:lpstr>
      <vt:lpstr>隶书</vt:lpstr>
      <vt:lpstr>汉仪尚巍手书W</vt:lpstr>
      <vt:lpstr>微软雅黑</vt:lpstr>
      <vt:lpstr>楷体</vt:lpstr>
      <vt:lpstr>Wingdings</vt:lpstr>
      <vt:lpstr>黑体</vt:lpstr>
      <vt:lpstr>方正书宋_GBK</vt:lpstr>
      <vt:lpstr>Times New Roman</vt:lpstr>
      <vt:lpstr>Tahoma</vt:lpstr>
      <vt:lpstr>仿宋</vt:lpstr>
      <vt:lpstr>Office 主题</vt:lpstr>
      <vt:lpstr>            第二单元中国传统文化经典研习              ——传承文化之根</vt:lpstr>
      <vt:lpstr>内容概要</vt:lpstr>
      <vt:lpstr>内容概要</vt:lpstr>
      <vt:lpstr>素养目标</vt:lpstr>
      <vt:lpstr>PowerPoint Presentation</vt:lpstr>
      <vt:lpstr>PowerPoint Presentation</vt:lpstr>
      <vt:lpstr>PowerPoint Presentation</vt:lpstr>
      <vt:lpstr>半部论语治天下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写作背景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活动2</vt:lpstr>
      <vt:lpstr>PowerPoint Presentation</vt:lpstr>
      <vt:lpstr>PowerPoint Presentation</vt:lpstr>
      <vt:lpstr>练习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结  束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2021-08-20T07:28:26.944</cp:lastPrinted>
  <dcterms:created xsi:type="dcterms:W3CDTF">2021-08-20T07:28:26Z</dcterms:created>
  <dcterms:modified xsi:type="dcterms:W3CDTF">2021-08-19T23:28:40Z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