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413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331" r:id="rId74"/>
    <p:sldId id="332" r:id="rId75"/>
    <p:sldId id="333" r:id="rId76"/>
    <p:sldId id="334" r:id="rId77"/>
    <p:sldId id="335" r:id="rId78"/>
    <p:sldId id="336" r:id="rId79"/>
    <p:sldId id="337" r:id="rId80"/>
    <p:sldId id="338" r:id="rId81"/>
    <p:sldId id="339" r:id="rId82"/>
    <p:sldId id="340" r:id="rId83"/>
    <p:sldId id="341" r:id="rId84"/>
    <p:sldId id="342" r:id="rId85"/>
    <p:sldId id="343" r:id="rId86"/>
    <p:sldId id="344" r:id="rId87"/>
    <p:sldId id="345" r:id="rId88"/>
    <p:sldId id="346" r:id="rId89"/>
    <p:sldId id="347" r:id="rId90"/>
    <p:sldId id="348" r:id="rId91"/>
    <p:sldId id="349" r:id="rId92"/>
    <p:sldId id="350" r:id="rId93"/>
    <p:sldId id="351" r:id="rId94"/>
    <p:sldId id="352" r:id="rId95"/>
    <p:sldId id="353" r:id="rId96"/>
    <p:sldId id="354" r:id="rId97"/>
    <p:sldId id="355" r:id="rId98"/>
    <p:sldId id="356" r:id="rId99"/>
    <p:sldId id="357" r:id="rId100"/>
    <p:sldId id="358" r:id="rId101"/>
    <p:sldId id="359" r:id="rId102"/>
    <p:sldId id="360" r:id="rId103"/>
    <p:sldId id="361" r:id="rId104"/>
    <p:sldId id="362" r:id="rId105"/>
    <p:sldId id="363" r:id="rId106"/>
    <p:sldId id="364" r:id="rId107"/>
    <p:sldId id="365" r:id="rId108"/>
    <p:sldId id="366" r:id="rId109"/>
    <p:sldId id="367" r:id="rId110"/>
    <p:sldId id="368" r:id="rId111"/>
    <p:sldId id="369" r:id="rId112"/>
    <p:sldId id="370" r:id="rId113"/>
    <p:sldId id="371" r:id="rId114"/>
    <p:sldId id="372" r:id="rId115"/>
    <p:sldId id="373" r:id="rId116"/>
    <p:sldId id="374" r:id="rId117"/>
    <p:sldId id="375" r:id="rId118"/>
    <p:sldId id="376" r:id="rId119"/>
    <p:sldId id="377" r:id="rId120"/>
    <p:sldId id="378" r:id="rId121"/>
    <p:sldId id="379" r:id="rId122"/>
    <p:sldId id="380" r:id="rId123"/>
    <p:sldId id="381" r:id="rId124"/>
    <p:sldId id="382" r:id="rId125"/>
    <p:sldId id="383" r:id="rId126"/>
    <p:sldId id="384" r:id="rId127"/>
    <p:sldId id="385" r:id="rId128"/>
    <p:sldId id="386" r:id="rId129"/>
    <p:sldId id="387" r:id="rId130"/>
    <p:sldId id="388" r:id="rId131"/>
    <p:sldId id="389" r:id="rId132"/>
    <p:sldId id="390" r:id="rId133"/>
    <p:sldId id="391" r:id="rId134"/>
    <p:sldId id="392" r:id="rId135"/>
    <p:sldId id="393" r:id="rId136"/>
    <p:sldId id="394" r:id="rId137"/>
    <p:sldId id="395" r:id="rId138"/>
    <p:sldId id="396" r:id="rId139"/>
    <p:sldId id="397" r:id="rId140"/>
    <p:sldId id="398" r:id="rId141"/>
    <p:sldId id="399" r:id="rId142"/>
    <p:sldId id="400" r:id="rId143"/>
    <p:sldId id="401" r:id="rId144"/>
    <p:sldId id="402" r:id="rId145"/>
    <p:sldId id="403" r:id="rId146"/>
    <p:sldId id="404" r:id="rId147"/>
    <p:sldId id="405" r:id="rId148"/>
    <p:sldId id="406" r:id="rId149"/>
    <p:sldId id="407" r:id="rId150"/>
    <p:sldId id="408" r:id="rId151"/>
    <p:sldId id="409" r:id="rId152"/>
    <p:sldId id="410" r:id="rId153"/>
    <p:sldId id="411" r:id="rId154"/>
    <p:sldId id="412" r:id="rId15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slide" Target="slides/slide1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emf"/><Relationship Id="rId1" Type="http://schemas.openxmlformats.org/officeDocument/2006/relationships/image" Target="../media/image1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emf"/><Relationship Id="rId1" Type="http://schemas.openxmlformats.org/officeDocument/2006/relationships/image" Target="../media/image120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emf"/><Relationship Id="rId1" Type="http://schemas.openxmlformats.org/officeDocument/2006/relationships/image" Target="../media/image132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4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emf"/><Relationship Id="rId1" Type="http://schemas.openxmlformats.org/officeDocument/2006/relationships/image" Target="../media/image149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371FF61-4533-4F73-A23F-28FB6682C8B0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2172D92-7BB6-49D8-B174-C3B9741ABB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896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BCEAAFD-8A2B-4410-BCA4-7F18360D166B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847DC8B-A87E-4B71-9419-444CDACE74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897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CA80C84-1B8E-4829-83DF-3539C3C1D1D5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FCF3CF2-1C26-4C65-BD19-FDB1FD5044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6056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1BB9DA4-C3FD-4B2B-B634-069FB8D990E9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7D27DBB-F051-4C61-A204-F81AFBE57A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4154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013EE1B-6655-42EA-AFB4-042E546DB19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4095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4855570-8123-456E-827C-89412463EEB7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595141C-A843-4091-8E93-A074DE4103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413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9AA45EE-96F5-41FC-91CF-9BC7D1608377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2D163B8-9D2E-4AA7-8D75-FD6383657B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81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0BB82CA-B61C-4BA8-A234-16AA46D599E9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AAC49E7-DEEB-47E2-B94A-1F8C0C45C8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101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FCD4E08-D1A3-4BCD-8EF5-94B99EBF9BAF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4D39DB3-BACA-41CB-A39F-9F9F10CB06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873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64BC624-D1ED-450C-9696-9966094E4945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C72A3AE-A82A-4E36-8BD0-CCB4089468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545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A7153EC-84CC-4A55-B73F-5798AFBB62E8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03B08B9-D1D2-4BD9-B993-EBA8247A2F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008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903738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5DB0B41-34B0-4739-BE56-3C3AABDEA11A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8F53E15-9FB4-4ED0-B25D-0F87CA74C0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63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297BF6E0-7EEC-4A8F-987F-E088C03AB8E0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B01C91F2-891A-4C35-84CA-BF418B4E3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516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1.em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9.vml"/><Relationship Id="rId4" Type="http://schemas.openxmlformats.org/officeDocument/2006/relationships/image" Target="../media/image103.e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0.vml"/><Relationship Id="rId4" Type="http://schemas.openxmlformats.org/officeDocument/2006/relationships/image" Target="../media/image104.em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1.vml"/><Relationship Id="rId4" Type="http://schemas.openxmlformats.org/officeDocument/2006/relationships/image" Target="../media/image105.emf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2.vml"/><Relationship Id="rId4" Type="http://schemas.openxmlformats.org/officeDocument/2006/relationships/image" Target="../media/image106.em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3.vml"/><Relationship Id="rId4" Type="http://schemas.openxmlformats.org/officeDocument/2006/relationships/image" Target="../media/image107.emf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4.vml"/><Relationship Id="rId4" Type="http://schemas.openxmlformats.org/officeDocument/2006/relationships/image" Target="../media/image108.emf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5.vml"/><Relationship Id="rId4" Type="http://schemas.openxmlformats.org/officeDocument/2006/relationships/image" Target="../media/image109.emf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6.vml"/><Relationship Id="rId4" Type="http://schemas.openxmlformats.org/officeDocument/2006/relationships/image" Target="../media/image110.emf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7.vml"/><Relationship Id="rId4" Type="http://schemas.openxmlformats.org/officeDocument/2006/relationships/image" Target="../media/image111.emf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8.vml"/><Relationship Id="rId4" Type="http://schemas.openxmlformats.org/officeDocument/2006/relationships/image" Target="../media/image1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2.emf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9.vml"/><Relationship Id="rId6" Type="http://schemas.openxmlformats.org/officeDocument/2006/relationships/image" Target="../media/image114.emf"/><Relationship Id="rId5" Type="http://schemas.openxmlformats.org/officeDocument/2006/relationships/oleObject" Target="../embeddings/oleObject114.bin"/><Relationship Id="rId4" Type="http://schemas.openxmlformats.org/officeDocument/2006/relationships/image" Target="../media/image113.emf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0.vml"/><Relationship Id="rId4" Type="http://schemas.openxmlformats.org/officeDocument/2006/relationships/image" Target="../media/image115.emf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1.vml"/><Relationship Id="rId4" Type="http://schemas.openxmlformats.org/officeDocument/2006/relationships/image" Target="../media/image116.em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2.vml"/><Relationship Id="rId4" Type="http://schemas.openxmlformats.org/officeDocument/2006/relationships/image" Target="../media/image117.em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3.vml"/><Relationship Id="rId4" Type="http://schemas.openxmlformats.org/officeDocument/2006/relationships/image" Target="../media/image118.emf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4.vml"/><Relationship Id="rId4" Type="http://schemas.openxmlformats.org/officeDocument/2006/relationships/image" Target="../media/image119.emf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5.vml"/><Relationship Id="rId6" Type="http://schemas.openxmlformats.org/officeDocument/2006/relationships/image" Target="../media/image121.emf"/><Relationship Id="rId5" Type="http://schemas.openxmlformats.org/officeDocument/2006/relationships/oleObject" Target="../embeddings/oleObject121.bin"/><Relationship Id="rId4" Type="http://schemas.openxmlformats.org/officeDocument/2006/relationships/image" Target="../media/image120.emf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6.vml"/><Relationship Id="rId4" Type="http://schemas.openxmlformats.org/officeDocument/2006/relationships/image" Target="../media/image122.emf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7.vml"/><Relationship Id="rId4" Type="http://schemas.openxmlformats.org/officeDocument/2006/relationships/image" Target="../media/image123.emf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8.vml"/><Relationship Id="rId4" Type="http://schemas.openxmlformats.org/officeDocument/2006/relationships/image" Target="../media/image12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3.emf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9.vml"/><Relationship Id="rId4" Type="http://schemas.openxmlformats.org/officeDocument/2006/relationships/image" Target="../media/image125.emf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0.vml"/><Relationship Id="rId4" Type="http://schemas.openxmlformats.org/officeDocument/2006/relationships/image" Target="../media/image126.emf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1.vml"/><Relationship Id="rId4" Type="http://schemas.openxmlformats.org/officeDocument/2006/relationships/image" Target="../media/image127.emf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2.vml"/><Relationship Id="rId4" Type="http://schemas.openxmlformats.org/officeDocument/2006/relationships/image" Target="../media/image128.emf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3.vml"/><Relationship Id="rId4" Type="http://schemas.openxmlformats.org/officeDocument/2006/relationships/image" Target="../media/image129.emf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4.vml"/><Relationship Id="rId4" Type="http://schemas.openxmlformats.org/officeDocument/2006/relationships/image" Target="../media/image130.emf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5.vml"/><Relationship Id="rId4" Type="http://schemas.openxmlformats.org/officeDocument/2006/relationships/image" Target="../media/image131.emf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6.vml"/><Relationship Id="rId6" Type="http://schemas.openxmlformats.org/officeDocument/2006/relationships/image" Target="../media/image133.emf"/><Relationship Id="rId5" Type="http://schemas.openxmlformats.org/officeDocument/2006/relationships/oleObject" Target="../embeddings/oleObject133.bin"/><Relationship Id="rId4" Type="http://schemas.openxmlformats.org/officeDocument/2006/relationships/image" Target="../media/image132.emf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7.vml"/><Relationship Id="rId4" Type="http://schemas.openxmlformats.org/officeDocument/2006/relationships/image" Target="../media/image134.emf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8.vml"/><Relationship Id="rId4" Type="http://schemas.openxmlformats.org/officeDocument/2006/relationships/image" Target="../media/image13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4.emf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9.vml"/><Relationship Id="rId4" Type="http://schemas.openxmlformats.org/officeDocument/2006/relationships/image" Target="../media/image136.emf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0.vml"/><Relationship Id="rId4" Type="http://schemas.openxmlformats.org/officeDocument/2006/relationships/image" Target="../media/image137.emf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1.vml"/><Relationship Id="rId4" Type="http://schemas.openxmlformats.org/officeDocument/2006/relationships/image" Target="../media/image138.emf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2.vml"/><Relationship Id="rId4" Type="http://schemas.openxmlformats.org/officeDocument/2006/relationships/image" Target="../media/image139.emf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3.vml"/><Relationship Id="rId4" Type="http://schemas.openxmlformats.org/officeDocument/2006/relationships/image" Target="../media/image140.emf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4.vml"/><Relationship Id="rId4" Type="http://schemas.openxmlformats.org/officeDocument/2006/relationships/image" Target="../media/image141.emf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5.vml"/><Relationship Id="rId4" Type="http://schemas.openxmlformats.org/officeDocument/2006/relationships/image" Target="../media/image142.emf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6.vml"/><Relationship Id="rId4" Type="http://schemas.openxmlformats.org/officeDocument/2006/relationships/image" Target="../media/image143.emf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7.vml"/><Relationship Id="rId4" Type="http://schemas.openxmlformats.org/officeDocument/2006/relationships/image" Target="../media/image144.emf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8.vml"/><Relationship Id="rId4" Type="http://schemas.openxmlformats.org/officeDocument/2006/relationships/image" Target="../media/image14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5.emf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9.vml"/><Relationship Id="rId4" Type="http://schemas.openxmlformats.org/officeDocument/2006/relationships/image" Target="../media/image146.emf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0.vml"/><Relationship Id="rId4" Type="http://schemas.openxmlformats.org/officeDocument/2006/relationships/image" Target="../media/image147.emf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1.vml"/><Relationship Id="rId4" Type="http://schemas.openxmlformats.org/officeDocument/2006/relationships/image" Target="../media/image148.emf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2.vml"/><Relationship Id="rId6" Type="http://schemas.openxmlformats.org/officeDocument/2006/relationships/image" Target="../media/image150.emf"/><Relationship Id="rId5" Type="http://schemas.openxmlformats.org/officeDocument/2006/relationships/oleObject" Target="../embeddings/oleObject150.bin"/><Relationship Id="rId4" Type="http://schemas.openxmlformats.org/officeDocument/2006/relationships/image" Target="../media/image149.emf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3.vml"/><Relationship Id="rId4" Type="http://schemas.openxmlformats.org/officeDocument/2006/relationships/image" Target="../media/image151.emf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4.vml"/><Relationship Id="rId4" Type="http://schemas.openxmlformats.org/officeDocument/2006/relationships/image" Target="../media/image152.emf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5.vml"/><Relationship Id="rId4" Type="http://schemas.openxmlformats.org/officeDocument/2006/relationships/image" Target="../media/image153.emf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6.vml"/><Relationship Id="rId4" Type="http://schemas.openxmlformats.org/officeDocument/2006/relationships/image" Target="../media/image154.emf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7.vml"/><Relationship Id="rId4" Type="http://schemas.openxmlformats.org/officeDocument/2006/relationships/image" Target="../media/image155.emf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8.vml"/><Relationship Id="rId4" Type="http://schemas.openxmlformats.org/officeDocument/2006/relationships/image" Target="../media/image15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6.emf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9.vml"/><Relationship Id="rId4" Type="http://schemas.openxmlformats.org/officeDocument/2006/relationships/image" Target="../media/image157.emf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0.vml"/><Relationship Id="rId4" Type="http://schemas.openxmlformats.org/officeDocument/2006/relationships/image" Target="../media/image158.emf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1.vml"/><Relationship Id="rId4" Type="http://schemas.openxmlformats.org/officeDocument/2006/relationships/image" Target="../media/image159.emf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8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1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3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7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9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3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1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2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3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35.e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4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6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7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8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9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40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4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2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3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4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5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6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7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8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9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50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8.vml"/><Relationship Id="rId6" Type="http://schemas.openxmlformats.org/officeDocument/2006/relationships/image" Target="../media/image52.e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5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3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4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5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6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7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8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9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60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61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6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3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4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5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6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3.vml"/><Relationship Id="rId6" Type="http://schemas.openxmlformats.org/officeDocument/2006/relationships/image" Target="../media/image68.e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67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9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70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71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72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7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4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0.vml"/><Relationship Id="rId4" Type="http://schemas.openxmlformats.org/officeDocument/2006/relationships/image" Target="../media/image75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1.vml"/><Relationship Id="rId4" Type="http://schemas.openxmlformats.org/officeDocument/2006/relationships/image" Target="../media/image76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2.vml"/><Relationship Id="rId4" Type="http://schemas.openxmlformats.org/officeDocument/2006/relationships/image" Target="../media/image77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3.vml"/><Relationship Id="rId4" Type="http://schemas.openxmlformats.org/officeDocument/2006/relationships/image" Target="../media/image78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4.vml"/><Relationship Id="rId4" Type="http://schemas.openxmlformats.org/officeDocument/2006/relationships/image" Target="../media/image79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5.vml"/><Relationship Id="rId4" Type="http://schemas.openxmlformats.org/officeDocument/2006/relationships/image" Target="../media/image80.e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6.vml"/><Relationship Id="rId4" Type="http://schemas.openxmlformats.org/officeDocument/2006/relationships/image" Target="../media/image81.e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7.vml"/><Relationship Id="rId4" Type="http://schemas.openxmlformats.org/officeDocument/2006/relationships/image" Target="../media/image82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8.vml"/><Relationship Id="rId4" Type="http://schemas.openxmlformats.org/officeDocument/2006/relationships/image" Target="../media/image8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9.vml"/><Relationship Id="rId4" Type="http://schemas.openxmlformats.org/officeDocument/2006/relationships/image" Target="../media/image19.e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0.vml"/><Relationship Id="rId4" Type="http://schemas.openxmlformats.org/officeDocument/2006/relationships/image" Target="../media/image84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1.vml"/><Relationship Id="rId4" Type="http://schemas.openxmlformats.org/officeDocument/2006/relationships/image" Target="../media/image85.e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2.vml"/><Relationship Id="rId4" Type="http://schemas.openxmlformats.org/officeDocument/2006/relationships/image" Target="../media/image86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3.vml"/><Relationship Id="rId4" Type="http://schemas.openxmlformats.org/officeDocument/2006/relationships/image" Target="../media/image87.e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4.vml"/><Relationship Id="rId4" Type="http://schemas.openxmlformats.org/officeDocument/2006/relationships/image" Target="../media/image88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5.vml"/><Relationship Id="rId4" Type="http://schemas.openxmlformats.org/officeDocument/2006/relationships/image" Target="../media/image89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6.vml"/><Relationship Id="rId4" Type="http://schemas.openxmlformats.org/officeDocument/2006/relationships/image" Target="../media/image90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7.vml"/><Relationship Id="rId4" Type="http://schemas.openxmlformats.org/officeDocument/2006/relationships/image" Target="../media/image91.e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8.vml"/><Relationship Id="rId4" Type="http://schemas.openxmlformats.org/officeDocument/2006/relationships/image" Target="../media/image9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9.e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9.vml"/><Relationship Id="rId4" Type="http://schemas.openxmlformats.org/officeDocument/2006/relationships/image" Target="../media/image93.e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0.vml"/><Relationship Id="rId4" Type="http://schemas.openxmlformats.org/officeDocument/2006/relationships/image" Target="../media/image94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1.vml"/><Relationship Id="rId4" Type="http://schemas.openxmlformats.org/officeDocument/2006/relationships/image" Target="../media/image95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2.vml"/><Relationship Id="rId4" Type="http://schemas.openxmlformats.org/officeDocument/2006/relationships/image" Target="../media/image96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3.vml"/><Relationship Id="rId4" Type="http://schemas.openxmlformats.org/officeDocument/2006/relationships/image" Target="../media/image97.e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4.vml"/><Relationship Id="rId4" Type="http://schemas.openxmlformats.org/officeDocument/2006/relationships/image" Target="../media/image98.e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5.vml"/><Relationship Id="rId4" Type="http://schemas.openxmlformats.org/officeDocument/2006/relationships/image" Target="../media/image99.e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6.vml"/><Relationship Id="rId4" Type="http://schemas.openxmlformats.org/officeDocument/2006/relationships/image" Target="../media/image100.em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7.vml"/><Relationship Id="rId4" Type="http://schemas.openxmlformats.org/officeDocument/2006/relationships/image" Target="../media/image101.em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8.vml"/><Relationship Id="rId4" Type="http://schemas.openxmlformats.org/officeDocument/2006/relationships/image" Target="../media/image10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400" smtClean="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0000FF"/>
                </a:solidFill>
              </a:rPr>
              <a:t>轻松走进</a:t>
            </a:r>
            <a:r>
              <a:rPr lang="zh-CN" altLang="en-US" sz="4000" b="1" smtClean="0">
                <a:solidFill>
                  <a:srgbClr val="0000FF"/>
                </a:solidFill>
              </a:rPr>
              <a:t>高考热点</a:t>
            </a:r>
            <a:endParaRPr lang="zh-CN" altLang="en-US" sz="4000" smtClean="0">
              <a:solidFill>
                <a:srgbClr val="0000FF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124075" y="3848100"/>
            <a:ext cx="4392613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　</a:t>
            </a:r>
            <a:r>
              <a:rPr lang="zh-CN" altLang="en-US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图文</a:t>
            </a:r>
            <a:r>
              <a:rPr lang="en-US" altLang="zh-CN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(</a:t>
            </a:r>
            <a:r>
              <a:rPr lang="zh-CN" altLang="en-US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表文</a:t>
            </a:r>
            <a:r>
              <a:rPr lang="en-US" altLang="zh-CN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)</a:t>
            </a: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转换专题</a:t>
            </a:r>
            <a:endParaRPr lang="zh-CN" altLang="en-US" sz="3400" dirty="0" smtClean="0">
              <a:solidFill>
                <a:srgbClr val="2506DC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664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16843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843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071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452438" y="1296988"/>
          <a:ext cx="8067675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7" name="文档" r:id="rId3" imgW="8504255" imgH="6733699" progId="Word.Document.8">
                  <p:embed/>
                </p:oleObj>
              </mc:Choice>
              <mc:Fallback>
                <p:oleObj name="文档" r:id="rId3" imgW="8504255" imgH="673369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96988"/>
                        <a:ext cx="8067675" cy="6380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841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452438" y="12827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504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0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392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806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452438" y="620713"/>
          <a:ext cx="8067675" cy="600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3" name="文档" r:id="rId3" imgW="8504255" imgH="6330132" progId="Word.Document.8">
                  <p:embed/>
                </p:oleObj>
              </mc:Choice>
              <mc:Fallback>
                <p:oleObj name="文档" r:id="rId3" imgW="8504255" imgH="63301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7675" cy="6002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427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452438" y="17859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859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513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1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600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4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2" name="Object 2"/>
          <p:cNvGraphicFramePr>
            <a:graphicFrameLocks noChangeAspect="1"/>
          </p:cNvGraphicFramePr>
          <p:nvPr/>
        </p:nvGraphicFramePr>
        <p:xfrm>
          <a:off x="452438" y="19304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304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492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6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63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19" name="文档" r:id="rId3" imgW="8504255" imgH="5943050" progId="Word.Document.8">
                  <p:embed/>
                </p:oleObj>
              </mc:Choice>
              <mc:Fallback>
                <p:oleObj name="文档" r:id="rId3" imgW="8504255" imgH="594305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637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985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655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81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文档" r:id="rId3" imgW="8504255" imgH="6145164" progId="Word.Document.8">
                  <p:embed/>
                </p:oleObj>
              </mc:Choice>
              <mc:Fallback>
                <p:oleObj name="文档" r:id="rId3" imgW="8504255" imgH="61451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81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571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Object 2"/>
          <p:cNvGraphicFramePr>
            <a:graphicFrameLocks noChangeAspect="1"/>
          </p:cNvGraphicFramePr>
          <p:nvPr/>
        </p:nvGraphicFramePr>
        <p:xfrm>
          <a:off x="452438" y="16843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6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843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8115" name="Object 3"/>
          <p:cNvGraphicFramePr>
            <a:graphicFrameLocks noChangeAspect="1"/>
          </p:cNvGraphicFramePr>
          <p:nvPr/>
        </p:nvGraphicFramePr>
        <p:xfrm>
          <a:off x="538163" y="3429000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69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429000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980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8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8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995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2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393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0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58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39" name="文档" r:id="rId3" imgW="8504255" imgH="5894583" progId="Word.Document.8">
                  <p:embed/>
                </p:oleObj>
              </mc:Choice>
              <mc:Fallback>
                <p:oleObj name="文档" r:id="rId3" imgW="8504255" imgH="589458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58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462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6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63" name="文档" r:id="rId3" imgW="8504255" imgH="5548386" progId="Word.Document.8">
                  <p:embed/>
                </p:oleObj>
              </mc:Choice>
              <mc:Fallback>
                <p:oleObj name="文档" r:id="rId3" imgW="8504255" imgH="554838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6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343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4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255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2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8" name="Object 2"/>
          <p:cNvGraphicFramePr>
            <a:graphicFrameLocks noChangeAspect="1"/>
          </p:cNvGraphicFramePr>
          <p:nvPr/>
        </p:nvGraphicFramePr>
        <p:xfrm>
          <a:off x="452438" y="18288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1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288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4259" name="Object 3"/>
          <p:cNvGraphicFramePr>
            <a:graphicFrameLocks noChangeAspect="1"/>
          </p:cNvGraphicFramePr>
          <p:nvPr/>
        </p:nvGraphicFramePr>
        <p:xfrm>
          <a:off x="538163" y="3500438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13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500438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370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4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5" name="文档" r:id="rId3" imgW="8504255" imgH="5581027" progId="Word.Document.8">
                  <p:embed/>
                </p:oleObj>
              </mc:Choice>
              <mc:Fallback>
                <p:oleObj name="文档" r:id="rId3" imgW="8504255" imgH="558102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385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6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80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6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3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83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297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7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313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4" name="Object 2"/>
          <p:cNvGraphicFramePr>
            <a:graphicFrameLocks noChangeAspect="1"/>
          </p:cNvGraphicFramePr>
          <p:nvPr/>
        </p:nvGraphicFramePr>
        <p:xfrm>
          <a:off x="452438" y="14986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986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27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8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8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218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29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55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66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110596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110597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110598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110602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0603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0599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110600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0601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231435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79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409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31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50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51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03" name="文档" r:id="rId3" imgW="8504255" imgH="5822706" progId="Word.Document.8">
                  <p:embed/>
                </p:oleObj>
              </mc:Choice>
              <mc:Fallback>
                <p:oleObj name="文档" r:id="rId3" imgW="8504255" imgH="582270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51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400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2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242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33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8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1" name="文档" r:id="rId3" imgW="8504255" imgH="5639716" progId="Word.Document.8">
                  <p:embed/>
                </p:oleObj>
              </mc:Choice>
              <mc:Fallback>
                <p:oleObj name="文档" r:id="rId3" imgW="8504255" imgH="563971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581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34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2" name="Object 2"/>
          <p:cNvGraphicFramePr>
            <a:graphicFrameLocks noChangeAspect="1"/>
          </p:cNvGraphicFramePr>
          <p:nvPr/>
        </p:nvGraphicFramePr>
        <p:xfrm>
          <a:off x="452438" y="20748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7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748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23" name="Object 3"/>
          <p:cNvGraphicFramePr>
            <a:graphicFrameLocks noChangeAspect="1"/>
          </p:cNvGraphicFramePr>
          <p:nvPr/>
        </p:nvGraphicFramePr>
        <p:xfrm>
          <a:off x="538163" y="3357563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77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357563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617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6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0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91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6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70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47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23" name="文档" r:id="rId3" imgW="8504255" imgH="5771930" progId="Word.Document.8">
                  <p:embed/>
                </p:oleObj>
              </mc:Choice>
              <mc:Fallback>
                <p:oleObj name="文档" r:id="rId3" imgW="8504255" imgH="577193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475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028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7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956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526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750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9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2" name="Object 2"/>
          <p:cNvGraphicFramePr>
            <a:graphicFrameLocks noChangeAspect="1"/>
          </p:cNvGraphicFramePr>
          <p:nvPr/>
        </p:nvGraphicFramePr>
        <p:xfrm>
          <a:off x="452438" y="17557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1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557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323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4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6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306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9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6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2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602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43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8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2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686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44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489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6" name="Object 2"/>
          <p:cNvGraphicFramePr>
            <a:graphicFrameLocks noChangeAspect="1"/>
          </p:cNvGraphicFramePr>
          <p:nvPr/>
        </p:nvGraphicFramePr>
        <p:xfrm>
          <a:off x="452438" y="16843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843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975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6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10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29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3" name="文档" r:id="rId3" imgW="8504255" imgH="5581027" progId="Word.Document.8">
                  <p:embed/>
                </p:oleObj>
              </mc:Choice>
              <mc:Fallback>
                <p:oleObj name="文档" r:id="rId3" imgW="8504255" imgH="558102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292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902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7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0984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486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8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8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42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1" name="文档" r:id="rId3" imgW="8504255" imgH="5718847" progId="Word.Document.8">
                  <p:embed/>
                </p:oleObj>
              </mc:Choice>
              <mc:Fallback>
                <p:oleObj name="文档" r:id="rId3" imgW="8504255" imgH="57188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421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977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9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35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724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50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6" name="Object 2"/>
          <p:cNvGraphicFramePr>
            <a:graphicFrameLocks noChangeAspect="1"/>
          </p:cNvGraphicFramePr>
          <p:nvPr/>
        </p:nvGraphicFramePr>
        <p:xfrm>
          <a:off x="452438" y="21875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6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875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1907" name="Object 3"/>
          <p:cNvGraphicFramePr>
            <a:graphicFrameLocks noChangeAspect="1"/>
          </p:cNvGraphicFramePr>
          <p:nvPr/>
        </p:nvGraphicFramePr>
        <p:xfrm>
          <a:off x="542925" y="3500438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61" name="文档" r:id="rId5" imgW="8878266" imgH="1778464" progId="Word.Document.8">
                  <p:embed/>
                </p:oleObj>
              </mc:Choice>
              <mc:Fallback>
                <p:oleObj name="文档" r:id="rId5" imgW="8878266" imgH="17784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500438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765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3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4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707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52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4" name="Object 2"/>
          <p:cNvGraphicFramePr>
            <a:graphicFrameLocks noChangeAspect="1"/>
          </p:cNvGraphicFramePr>
          <p:nvPr/>
        </p:nvGraphicFramePr>
        <p:xfrm>
          <a:off x="452438" y="95408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07" name="文档" r:id="rId3" imgW="8504255" imgH="5533549" progId="Word.Document.8">
                  <p:embed/>
                </p:oleObj>
              </mc:Choice>
              <mc:Fallback>
                <p:oleObj name="文档" r:id="rId3" imgW="8504255" imgH="553354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408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913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53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8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376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4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529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6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563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7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50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03" name="文档" r:id="rId3" imgW="8504255" imgH="6184399" progId="Word.Document.8">
                  <p:embed/>
                </p:oleObj>
              </mc:Choice>
              <mc:Fallback>
                <p:oleObj name="文档" r:id="rId3" imgW="8504255" imgH="618439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16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8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474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612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9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8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50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1" name="文档" r:id="rId3" imgW="8504255" imgH="5812814" progId="Word.Document.8">
                  <p:embed/>
                </p:oleObj>
              </mc:Choice>
              <mc:Fallback>
                <p:oleObj name="文档" r:id="rId3" imgW="8504255" imgH="581281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50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245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60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675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604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" descr="图片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-457200"/>
            <a:ext cx="9753601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937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WordArt 2"/>
          <p:cNvSpPr>
            <a:spLocks noChangeArrowheads="1" noChangeShapeType="1" noTextEdit="1"/>
          </p:cNvSpPr>
          <p:nvPr/>
        </p:nvSpPr>
        <p:spPr bwMode="gray">
          <a:xfrm>
            <a:off x="3851275" y="2276475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88853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611188" y="2862263"/>
          <a:ext cx="7918450" cy="164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3" imgW="8519309" imgH="1776486" progId="Word.Document.8">
                  <p:embed/>
                </p:oleObj>
              </mc:Choice>
              <mc:Fallback>
                <p:oleObj name="文档" r:id="rId3" imgW="8519309" imgH="177648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862263"/>
                        <a:ext cx="7918450" cy="1646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098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452438" y="2781300"/>
          <a:ext cx="7916862" cy="490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文档" r:id="rId3" imgW="8767200" imgH="5438592" progId="Word.Document.8">
                  <p:embed/>
                </p:oleObj>
              </mc:Choice>
              <mc:Fallback>
                <p:oleObj name="文档" r:id="rId3" imgW="8767200" imgH="54385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781300"/>
                        <a:ext cx="7916862" cy="490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663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3076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3077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3078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3082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83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79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3080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81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23915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206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3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14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515034" y="5367119"/>
            <a:ext cx="68407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00FF"/>
                </a:solidFill>
                <a:latin typeface="方正小标宋_GBK" pitchFamily="65" charset="-122"/>
                <a:ea typeface="方正小标宋_GBK" pitchFamily="65" charset="-122"/>
              </a:rPr>
              <a:t>不可忽视的三个备选轮考专题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29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301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593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921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978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011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869950"/>
          <a:ext cx="8067675" cy="608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文档" r:id="rId3" imgW="8504255" imgH="6418165" progId="Word.Document.8">
                  <p:embed/>
                </p:oleObj>
              </mc:Choice>
              <mc:Fallback>
                <p:oleObj name="文档" r:id="rId3" imgW="8504255" imgH="641816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69950"/>
                        <a:ext cx="8067675" cy="6088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917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13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文档" r:id="rId3" imgW="8504255" imgH="5413863" progId="Word.Document.8">
                  <p:embed/>
                </p:oleObj>
              </mc:Choice>
              <mc:Fallback>
                <p:oleObj name="文档" r:id="rId3" imgW="8504255" imgH="54138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13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327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313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54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579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984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文档" r:id="rId3" imgW="8504255" imgH="5686535" progId="Word.Document.8">
                  <p:embed/>
                </p:oleObj>
              </mc:Choice>
              <mc:Fallback>
                <p:oleObj name="文档" r:id="rId3" imgW="8504255" imgH="568653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019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27225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7225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332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16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19891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891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9267" name="Object 3"/>
          <p:cNvGraphicFramePr>
            <a:graphicFrameLocks noChangeAspect="1"/>
          </p:cNvGraphicFramePr>
          <p:nvPr/>
        </p:nvGraphicFramePr>
        <p:xfrm>
          <a:off x="542925" y="3716338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1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716338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012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文档" r:id="rId3" imgW="8504255" imgH="5732035" progId="Word.Document.8">
                  <p:embed/>
                </p:oleObj>
              </mc:Choice>
              <mc:Fallback>
                <p:oleObj name="文档" r:id="rId3" imgW="8504255" imgH="573203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367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72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29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name="文档" r:id="rId3" imgW="8504255" imgH="5584654" progId="Word.Document.8">
                  <p:embed/>
                </p:oleObj>
              </mc:Choice>
              <mc:Fallback>
                <p:oleObj name="文档" r:id="rId3" imgW="8504255" imgH="558465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292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262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52438" y="29384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9384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241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13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9" name="文档" r:id="rId3" imgW="8504255" imgH="5413863" progId="Word.Document.8">
                  <p:embed/>
                </p:oleObj>
              </mc:Choice>
              <mc:Fallback>
                <p:oleObj name="文档" r:id="rId3" imgW="8504255" imgH="54138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13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943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809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11" name="Object 11"/>
          <p:cNvGraphicFramePr>
            <a:graphicFrameLocks noChangeAspect="1"/>
          </p:cNvGraphicFramePr>
          <p:nvPr/>
        </p:nvGraphicFramePr>
        <p:xfrm>
          <a:off x="1022350" y="3162300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162300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649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8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721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804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5" name="文档" r:id="rId3" imgW="8504255" imgH="5527944" progId="Word.Document.8">
                  <p:embed/>
                </p:oleObj>
              </mc:Choice>
              <mc:Fallback>
                <p:oleObj name="文档" r:id="rId3" imgW="8504255" imgH="552794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23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111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72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17859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859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146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743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51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1" name="文档" r:id="rId3" imgW="8504255" imgH="5822376" progId="Word.Document.8">
                  <p:embed/>
                </p:oleObj>
              </mc:Choice>
              <mc:Fallback>
                <p:oleObj name="文档" r:id="rId3" imgW="8504255" imgH="582237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51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079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14986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986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007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362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52438" y="19716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716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5651" name="Object 3"/>
          <p:cNvGraphicFramePr>
            <a:graphicFrameLocks noChangeAspect="1"/>
          </p:cNvGraphicFramePr>
          <p:nvPr/>
        </p:nvGraphicFramePr>
        <p:xfrm>
          <a:off x="538163" y="3716338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5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716338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906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491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57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7" name="文档" r:id="rId3" imgW="8504255" imgH="5878097" progId="Word.Document.8">
                  <p:embed/>
                </p:oleObj>
              </mc:Choice>
              <mc:Fallback>
                <p:oleObj name="文档" r:id="rId3" imgW="8504255" imgH="587809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57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338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83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016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52438" y="15398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398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414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52438" y="12827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942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52438" y="976313"/>
          <a:ext cx="8067675" cy="526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文档" r:id="rId3" imgW="8504255" imgH="5551683" progId="Word.Document.8">
                  <p:embed/>
                </p:oleObj>
              </mc:Choice>
              <mc:Fallback>
                <p:oleObj name="文档" r:id="rId3" imgW="8504255" imgH="555168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76313"/>
                        <a:ext cx="8067675" cy="526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512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52438" y="12827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00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5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73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968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3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193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23320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3320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658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149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244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52438" y="1219200"/>
          <a:ext cx="8067675" cy="7681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5" name="文档" r:id="rId3" imgW="8504255" imgH="8103980" progId="Word.Document.8">
                  <p:embed/>
                </p:oleObj>
              </mc:Choice>
              <mc:Fallback>
                <p:oleObj name="文档" r:id="rId3" imgW="8504255" imgH="810398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19200"/>
                        <a:ext cx="8067675" cy="7681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874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15398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398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167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011" name="Object 3"/>
          <p:cNvGraphicFramePr>
            <a:graphicFrameLocks noChangeAspect="1"/>
          </p:cNvGraphicFramePr>
          <p:nvPr/>
        </p:nvGraphicFramePr>
        <p:xfrm>
          <a:off x="538163" y="2924175"/>
          <a:ext cx="8218487" cy="292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5" name="文档" r:id="rId5" imgW="8878266" imgH="3162263" progId="Word.Document.8">
                  <p:embed/>
                </p:oleObj>
              </mc:Choice>
              <mc:Fallback>
                <p:oleObj name="文档" r:id="rId5" imgW="8878266" imgH="31622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2924175"/>
                        <a:ext cx="8218487" cy="292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187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55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7" name="文档" r:id="rId3" imgW="8504255" imgH="5851061" progId="Word.Document.8">
                  <p:embed/>
                </p:oleObj>
              </mc:Choice>
              <mc:Fallback>
                <p:oleObj name="文档" r:id="rId3" imgW="8504255" imgH="585106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55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786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71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95300" y="765175"/>
          <a:ext cx="8035925" cy="6335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5" name="文档" r:id="rId3" imgW="8474481" imgH="6689517" progId="Word.Document.8">
                  <p:embed/>
                </p:oleObj>
              </mc:Choice>
              <mc:Fallback>
                <p:oleObj name="文档" r:id="rId3" imgW="8474481" imgH="668951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765175"/>
                        <a:ext cx="8035925" cy="6335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610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993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3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675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0769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751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092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267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812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448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452438" y="17145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145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911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021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227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5" name="文档" r:id="rId3" imgW="8504255" imgH="5514755" progId="Word.Document.8">
                  <p:embed/>
                </p:oleObj>
              </mc:Choice>
              <mc:Fallback>
                <p:oleObj name="文档" r:id="rId3" imgW="8504255" imgH="551475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227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317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914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52438" y="2987675"/>
          <a:ext cx="7916862" cy="490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3" name="文档" r:id="rId3" imgW="8767200" imgH="5438592" progId="Word.Document.8">
                  <p:embed/>
                </p:oleObj>
              </mc:Choice>
              <mc:Fallback>
                <p:oleObj name="文档" r:id="rId3" imgW="8767200" imgH="54385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987675"/>
                        <a:ext cx="7916862" cy="490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389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226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66564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66565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66566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66570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6571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6567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66568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6569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87403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7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313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87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452438" y="286702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86702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769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5" name="文档" r:id="rId3" imgW="8504255" imgH="5732365" progId="Word.Document.8">
                  <p:embed/>
                </p:oleObj>
              </mc:Choice>
              <mc:Fallback>
                <p:oleObj name="文档" r:id="rId3" imgW="8504255" imgH="573236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496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534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96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7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373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661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5376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846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395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17002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002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23" name="Object 3"/>
          <p:cNvGraphicFramePr>
            <a:graphicFrameLocks noChangeAspect="1"/>
          </p:cNvGraphicFramePr>
          <p:nvPr/>
        </p:nvGraphicFramePr>
        <p:xfrm>
          <a:off x="538163" y="4076700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4076700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6707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452438" y="2217738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7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17738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666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452438" y="1282700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1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514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5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916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226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0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86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3" name="文档" r:id="rId3" imgW="8504255" imgH="6190994" progId="Word.Document.8">
                  <p:embed/>
                </p:oleObj>
              </mc:Choice>
              <mc:Fallback>
                <p:oleObj name="文档" r:id="rId3" imgW="8504255" imgH="619099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862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685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428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452438" y="23320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3320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885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3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273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786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17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3" name="文档" r:id="rId3" imgW="8504255" imgH="5454418" progId="Word.Document.8">
                  <p:embed/>
                </p:oleObj>
              </mc:Choice>
              <mc:Fallback>
                <p:oleObj name="文档" r:id="rId3" imgW="8504255" imgH="545441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175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777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6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</Words>
  <Application>Microsoft Office PowerPoint</Application>
  <PresentationFormat>全屏显示(4:3)</PresentationFormat>
  <Paragraphs>8</Paragraphs>
  <Slides>154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154</vt:i4>
      </vt:variant>
    </vt:vector>
  </HeadingPairs>
  <TitlesOfParts>
    <vt:vector size="156" baseType="lpstr">
      <vt:lpstr>Office 主题​​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李正敏</dc:creator>
  <cp:lastModifiedBy>李正敏</cp:lastModifiedBy>
  <cp:revision>2</cp:revision>
  <dcterms:created xsi:type="dcterms:W3CDTF">2018-07-30T07:50:27Z</dcterms:created>
  <dcterms:modified xsi:type="dcterms:W3CDTF">2018-07-30T08:37:51Z</dcterms:modified>
</cp:coreProperties>
</file>