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3" r:id="rId3"/>
    <p:sldId id="265" r:id="rId4"/>
    <p:sldId id="260" r:id="rId5"/>
    <p:sldId id="261" r:id="rId6"/>
    <p:sldId id="270" r:id="rId7"/>
    <p:sldId id="267" r:id="rId8"/>
    <p:sldId id="268" r:id="rId9"/>
    <p:sldId id="269" r:id="rId10"/>
    <p:sldId id="273" r:id="rId11"/>
  </p:sldIdLst>
  <p:sldSz cx="9144000" cy="6858000" type="screen4x3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6" d="100"/>
          <a:sy n="76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6E7D018D-748F-47BF-843A-40349A141CAC}" type="datetimeFigureOut">
              <a:rPr lang="en-US" altLang="zh-CN" smtClean="0"/>
              <a:pPr/>
              <a:t>10/17/2013</a:t>
            </a:fld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04AC5213-BACC-41AB-9B61-B40CF6C5296E}" type="slidenum">
              <a:rPr lang="zh-CN" smtClean="0"/>
              <a:pPr/>
              <a:t>‹#›</a:t>
            </a:fld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428475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23E9B8FB-2ABD-42C9-A6DA-A6789EAF441D}" type="datetimeFigureOut">
              <a:pPr/>
              <a:t>2013/10/17 Thursday</a:t>
            </a:fld>
            <a:endParaRPr lang="zh-CN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4683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zh-CN" smtClean="0"/>
              <a:pPr/>
              <a:t>1</a:t>
            </a:fld>
            <a:endParaRPr 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2</a:t>
            </a:fld>
            <a:endParaRPr 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zh-CN" smtClean="0"/>
              <a:pPr/>
              <a:t>3</a:t>
            </a:fld>
            <a:endParaRPr 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4</a:t>
            </a:fld>
            <a:endParaRPr 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CN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zh-CN" smtClean="0"/>
              <a:pPr/>
              <a:t>5</a:t>
            </a:fld>
            <a:endParaRPr 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相册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CN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zh-CN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单击此处添加相册标题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chemeClr val="bg1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zh-CN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zh-CN"/>
              <a:t>单击此处添加日期或详细信息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混向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16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纵栏(带大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2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栏: 1 纵栏和 3 横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栏: 3 横栏和 2 纵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栏: 2 横栏和 3 纵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栏，正方形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zh-CN"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zh-CN" sz="24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2013/10/17 Thursday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2013/10/17 Thursday</a:t>
            </a:fld>
            <a:endParaRPr kumimoji="0"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横栏全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zh-CN"/>
              <a:t>单击图标添加全页图片</a:t>
            </a:r>
            <a:endParaRPr kumimoji="0" lang="zh-CN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相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zh-CN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单击此处添加副标题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zh-CN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zh-CN"/>
              <a:t>单击此处添加节标题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横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zh-CN" sz="18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混向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zh-CN" sz="200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纵栏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zh-CN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zh-CN" sz="2000" baseline="0"/>
            </a:lvl1pPr>
            <a:extLst/>
          </a:lstStyle>
          <a:p>
            <a:pPr lvl="0"/>
            <a:r>
              <a:rPr kumimoji="0" lang="zh-CN"/>
              <a:t>单击此处添加标题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zh-CN">
                <a:solidFill>
                  <a:srgbClr val="FFFFFF"/>
                </a:solidFill>
              </a:rPr>
              <a:pPr/>
              <a:t>‹#›</a:t>
            </a:fld>
            <a:endParaRPr kumimoji="0" lang="zh-CN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artisticCrisscrossEtching trans="74000" pressure="78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zh-CN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zh-CN" altLang="en-US" smtClean="0"/>
              <a:t>单击此处编辑母版标题样式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en-US" altLang="zh-CN">
                <a:solidFill>
                  <a:schemeClr val="bg1"/>
                </a:solidFill>
              </a:rPr>
              <a:pPr algn="r"/>
              <a:t>10/17/2013</a:t>
            </a:fld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zh-CN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zh-CN">
                <a:solidFill>
                  <a:schemeClr val="bg1"/>
                </a:solidFill>
              </a:rPr>
              <a:pPr/>
              <a:t>‹#›</a:t>
            </a:fld>
            <a:endParaRPr kumimoji="0" lang="zh-CN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zh-CN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zh-CN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zh-CN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zh-CN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zh-CN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zh-CN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6255" r="6255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如何与他人和谐相处</a:t>
            </a:r>
            <a:endParaRPr lang="zh-CN" dirty="0"/>
          </a:p>
        </p:txBody>
      </p:sp>
      <p:sp>
        <p:nvSpPr>
          <p:cNvPr id="2" name="TextBox 1"/>
          <p:cNvSpPr txBox="1"/>
          <p:nvPr/>
        </p:nvSpPr>
        <p:spPr>
          <a:xfrm>
            <a:off x="7617240" y="116632"/>
            <a:ext cx="1169551" cy="52565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貳零壹叄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年拾月拾柒日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髙壹捌班    主題班會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95936" y="206084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辦公室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27535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476250"/>
            <a:ext cx="6902450" cy="1976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一、觀看視頻</a:t>
            </a:r>
            <a:endParaRPr lang="en-US" altLang="zh-CN" sz="6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92" y="1916832"/>
            <a:ext cx="585062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9430" y="1722718"/>
            <a:ext cx="76193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根據這個短片，</a:t>
            </a:r>
            <a:endParaRPr lang="en-US" altLang="zh-CN" sz="4800" b="1" dirty="0" smtClean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  <a:p>
            <a:endParaRPr lang="en-US" altLang="zh-CN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  <a:p>
            <a:r>
              <a:rPr lang="en-US" altLang="zh-CN" sz="4800" b="1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                  </a:t>
            </a:r>
            <a:r>
              <a:rPr lang="zh-CN" altLang="en-US" sz="4800" b="1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你感悟到了什麽？</a:t>
            </a:r>
            <a:endParaRPr lang="en-US" altLang="zh-CN" sz="4800" b="1" dirty="0" smtClean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 txBox="1">
            <a:spLocks/>
          </p:cNvSpPr>
          <p:nvPr/>
        </p:nvSpPr>
        <p:spPr>
          <a:xfrm>
            <a:off x="0" y="476250"/>
            <a:ext cx="6902450" cy="1976438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zh-CN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zh-CN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zh-CN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Font typeface="Arial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TW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讀故事</a:t>
            </a:r>
            <a:endParaRPr lang="zh-TW" altLang="en-US" sz="6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772816"/>
            <a:ext cx="81369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某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</a:rPr>
              <a:t>天，一个爱尔兰的小女孩下了火车，她的手里提着一袋很重的行李。她是去某个城堡里当女仆的。城堡离车站约一英里，小女孩请车站搬行李的工人帮着把行李带到城堡里去，答应给他一先令。这是她口袋里仅有的钱。搬运工人带着不屑的眼光拒绝了。这时一个人走上前来，他穿着随便，就像平常人一样，答应替小女孩把行李搬到城堡去。他提起行李，边走边和她谈话。到城堡以后，他接受了那一先令，再三说谢谢，然后离开了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。</a:t>
            </a:r>
            <a:endParaRPr lang="en-US" altLang="zh-CN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一直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</a:rPr>
              <a:t>到第二天，这女孩见到城堡的主人时，才明白昨天帮她把行李从车站运来城堡，并且接受那一先令小费的人，就是这个城堡的主人诺克福公爵。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 txBox="1">
            <a:spLocks/>
          </p:cNvSpPr>
          <p:nvPr/>
        </p:nvSpPr>
        <p:spPr>
          <a:xfrm>
            <a:off x="0" y="476250"/>
            <a:ext cx="6902450" cy="1224558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zh-CN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zh-CN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zh-CN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Font typeface="Arial"/>
              <a:buNone/>
            </a:pP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TW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體味小品</a:t>
            </a:r>
            <a:endParaRPr lang="zh-TW" altLang="en-US" sz="6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492896"/>
            <a:ext cx="63466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</a:rPr>
              <a:t>請觀看短劇：</a:t>
            </a:r>
            <a:endParaRPr lang="en-US" altLang="zh-CN" sz="4800" b="1" dirty="0" smtClean="0">
              <a:solidFill>
                <a:srgbClr val="7030A0"/>
              </a:solidFill>
            </a:endParaRPr>
          </a:p>
          <a:p>
            <a:endParaRPr lang="en-US" altLang="zh-CN" sz="4800" b="1" dirty="0" smtClean="0">
              <a:solidFill>
                <a:srgbClr val="7030A0"/>
              </a:solidFill>
            </a:endParaRPr>
          </a:p>
          <a:p>
            <a:r>
              <a:rPr lang="en-US" altLang="zh-CN" sz="4800" b="1" dirty="0">
                <a:solidFill>
                  <a:srgbClr val="7030A0"/>
                </a:solidFill>
              </a:rPr>
              <a:t> </a:t>
            </a:r>
            <a:r>
              <a:rPr lang="en-US" altLang="zh-CN" sz="4800" b="1" dirty="0" smtClean="0">
                <a:solidFill>
                  <a:srgbClr val="7030A0"/>
                </a:solidFill>
              </a:rPr>
              <a:t>                     </a:t>
            </a:r>
            <a:r>
              <a:rPr lang="zh-CN" altLang="en-US" sz="4800" b="1" dirty="0" smtClean="0">
                <a:solidFill>
                  <a:srgbClr val="7030A0"/>
                </a:solidFill>
              </a:rPr>
              <a:t>鄭昱的故事</a:t>
            </a:r>
            <a:endParaRPr lang="zh-CN" altLang="en-US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47864" y="22048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78397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170080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窗邊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60763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19872" y="155679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校園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100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24208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教室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405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现代型相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256</Words>
  <Application>Microsoft Office PowerPoint</Application>
  <PresentationFormat>全屏显示(4:3)</PresentationFormat>
  <Paragraphs>24</Paragraphs>
  <Slides>10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现代型相册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2013-10-16T05:32:50Z</dcterms:created>
  <dcterms:modified xsi:type="dcterms:W3CDTF">2013-10-16T23:44:18Z</dcterms:modified>
</cp:coreProperties>
</file>