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2"/>
  </p:notesMasterIdLst>
  <p:handoutMasterIdLst>
    <p:handoutMasterId r:id="rId33"/>
  </p:handoutMasterIdLst>
  <p:sldIdLst>
    <p:sldId id="256" r:id="rId2"/>
    <p:sldId id="299" r:id="rId3"/>
    <p:sldId id="300" r:id="rId4"/>
    <p:sldId id="301" r:id="rId5"/>
    <p:sldId id="302" r:id="rId6"/>
    <p:sldId id="303" r:id="rId7"/>
    <p:sldId id="304" r:id="rId8"/>
    <p:sldId id="305" r:id="rId9"/>
    <p:sldId id="306" r:id="rId10"/>
    <p:sldId id="307" r:id="rId11"/>
    <p:sldId id="308" r:id="rId12"/>
    <p:sldId id="309" r:id="rId13"/>
    <p:sldId id="298" r:id="rId14"/>
    <p:sldId id="258" r:id="rId15"/>
    <p:sldId id="282" r:id="rId16"/>
    <p:sldId id="283" r:id="rId17"/>
    <p:sldId id="284" r:id="rId18"/>
    <p:sldId id="285" r:id="rId19"/>
    <p:sldId id="286" r:id="rId20"/>
    <p:sldId id="287" r:id="rId21"/>
    <p:sldId id="288" r:id="rId22"/>
    <p:sldId id="289" r:id="rId23"/>
    <p:sldId id="290" r:id="rId24"/>
    <p:sldId id="291" r:id="rId25"/>
    <p:sldId id="292" r:id="rId26"/>
    <p:sldId id="293" r:id="rId27"/>
    <p:sldId id="294" r:id="rId28"/>
    <p:sldId id="295" r:id="rId29"/>
    <p:sldId id="296" r:id="rId30"/>
    <p:sldId id="297" r:id="rId3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/>
        <a:cs typeface="等线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/>
        <a:cs typeface="等线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/>
        <a:cs typeface="等线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/>
        <a:cs typeface="等线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/>
        <a:cs typeface="等线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/>
        <a:cs typeface="等线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/>
        <a:cs typeface="等线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/>
        <a:cs typeface="等线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/>
        <a:cs typeface="等线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81"/>
    <p:restoredTop sz="94660"/>
  </p:normalViewPr>
  <p:slideViewPr>
    <p:cSldViewPr>
      <p:cViewPr varScale="1">
        <p:scale>
          <a:sx n="56" d="100"/>
          <a:sy n="56" d="100"/>
        </p:scale>
        <p:origin x="-1080" y="-84"/>
      </p:cViewPr>
      <p:guideLst>
        <p:guide orient="horz" pos="2145"/>
        <p:guide pos="29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85B97675-573F-4FEF-9349-5D48EF1839C6}" type="datetimeFigureOut">
              <a:rPr lang="zh-CN" altLang="en-US"/>
              <a:pPr>
                <a:defRPr/>
              </a:pPr>
              <a:t>2018/9/7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0A471C60-EA59-4BFA-B53E-2DB7DF79DD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DBC86A9B-F235-4B18-82CF-E75B5023A997}" type="datetimeFigureOut">
              <a:rPr lang="zh-CN" altLang="en-US"/>
              <a:pPr>
                <a:defRPr/>
              </a:pPr>
              <a:t>2018/9/7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F99166A7-4431-4074-9700-FC1965F0CF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97D4B41-0378-4FC3-8E52-AA841A64E84A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105F0F-CEA9-47BF-92D3-221CE9A4334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F54C5A-8836-431C-91BF-40570CCB62CB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8A9557-1FB8-482A-8089-FE484A37F48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A37A3C-9610-48CE-BA3E-4535DB28CFBD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3DAA61-DC8A-4FF9-A5FC-200C1C03E26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B7FB2BD-0AA3-4388-9C8F-F11CD5B20FA2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B6AC5F-EDCB-4916-A45F-8944FA4D766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A4A80C-0D51-479F-ABFE-F616B2F1F89E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4B91C8-8496-4D6E-8151-0978264163B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A34F5E-5795-461D-8203-C03932183883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93A2F8-9EB2-4AA9-8D31-175FC8F6054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91850-43AE-4BA1-840E-4A9F24D80A23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980FCB-5E32-4357-842B-8B4E4961A42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582414C-7C15-4A71-8044-36F7F0673C71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8A5022-BBEC-4A81-AA94-71BD4CB8C47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E72147-ED1E-4712-BB59-6B32D34482D3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2C5F11-0DE0-437F-B1C9-547EB694BF9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135FCC-6FE8-4206-9F65-FC28F769EBEE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BEEC9E-68DC-4DE7-B66E-435C0EB434D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09857EF-F2F3-42AB-9944-603362A9F15E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C624D5-BDB9-4264-9DD7-CFC94832642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8A320E4A-3B8B-4B2C-AD31-C55E39FEC8D1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368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9D52C9B-25BD-490F-BBFA-5F32B3C49E1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8.xml"/><Relationship Id="rId4" Type="http://schemas.openxmlformats.org/officeDocument/2006/relationships/slide" Target="slide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image" Target="../media/image6.png"/><Relationship Id="rId7" Type="http://schemas.openxmlformats.org/officeDocument/2006/relationships/slide" Target="slide14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image" Target="../media/image15.png"/><Relationship Id="rId7" Type="http://schemas.openxmlformats.org/officeDocument/2006/relationships/slide" Target="slide8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slide" Target="slide2.xml"/><Relationship Id="rId4" Type="http://schemas.openxmlformats.org/officeDocument/2006/relationships/image" Target="../media/image6.png"/><Relationship Id="rId9" Type="http://schemas.openxmlformats.org/officeDocument/2006/relationships/slide" Target="slide2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image" Target="../media/image6.png"/><Relationship Id="rId7" Type="http://schemas.openxmlformats.org/officeDocument/2006/relationships/slide" Target="slide14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2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8.xml"/><Relationship Id="rId4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image" Target="../media/image19.png"/><Relationship Id="rId7" Type="http://schemas.openxmlformats.org/officeDocument/2006/relationships/slide" Target="slide8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slide" Target="slide2.xml"/><Relationship Id="rId4" Type="http://schemas.openxmlformats.org/officeDocument/2006/relationships/image" Target="../media/image6.png"/><Relationship Id="rId9" Type="http://schemas.openxmlformats.org/officeDocument/2006/relationships/slide" Target="slide2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image" Target="../media/image6.png"/><Relationship Id="rId7" Type="http://schemas.openxmlformats.org/officeDocument/2006/relationships/slide" Target="slide14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image" Target="../media/image6.png"/><Relationship Id="rId7" Type="http://schemas.openxmlformats.org/officeDocument/2006/relationships/slide" Target="slide14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image" Target="../media/image6.png"/><Relationship Id="rId7" Type="http://schemas.openxmlformats.org/officeDocument/2006/relationships/slide" Target="slide14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image" Target="../media/image6.png"/><Relationship Id="rId7" Type="http://schemas.openxmlformats.org/officeDocument/2006/relationships/slide" Target="slide14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2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8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8.xml"/><Relationship Id="rId4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26.png"/><Relationship Id="rId7" Type="http://schemas.openxmlformats.org/officeDocument/2006/relationships/slide" Target="slide4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27.png"/><Relationship Id="rId10" Type="http://schemas.openxmlformats.org/officeDocument/2006/relationships/slide" Target="slide22.xml"/><Relationship Id="rId4" Type="http://schemas.openxmlformats.org/officeDocument/2006/relationships/image" Target="../media/image6.png"/><Relationship Id="rId9" Type="http://schemas.openxmlformats.org/officeDocument/2006/relationships/slide" Target="slide1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image" Target="../media/image29.png"/><Relationship Id="rId7" Type="http://schemas.openxmlformats.org/officeDocument/2006/relationships/slide" Target="slide14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image" Target="../media/image31.png"/><Relationship Id="rId7" Type="http://schemas.openxmlformats.org/officeDocument/2006/relationships/slide" Target="slide8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slide" Target="slide2.xml"/><Relationship Id="rId4" Type="http://schemas.openxmlformats.org/officeDocument/2006/relationships/image" Target="../media/image6.png"/><Relationship Id="rId9" Type="http://schemas.openxmlformats.org/officeDocument/2006/relationships/slide" Target="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2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8.xml"/><Relationship Id="rId4" Type="http://schemas.openxmlformats.org/officeDocument/2006/relationships/slide" Target="slide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2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8.xml"/><Relationship Id="rId4" Type="http://schemas.openxmlformats.org/officeDocument/2006/relationships/slide" Target="slide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image" Target="../media/image6.png"/><Relationship Id="rId7" Type="http://schemas.openxmlformats.org/officeDocument/2006/relationships/slide" Target="slide14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image" Target="../media/image6.png"/><Relationship Id="rId7" Type="http://schemas.openxmlformats.org/officeDocument/2006/relationships/slide" Target="slide14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image" Target="../media/image6.png"/><Relationship Id="rId7" Type="http://schemas.openxmlformats.org/officeDocument/2006/relationships/slide" Target="slide14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image" Target="../media/image6.png"/><Relationship Id="rId7" Type="http://schemas.openxmlformats.org/officeDocument/2006/relationships/slide" Target="slide14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image" Target="../media/image6.png"/><Relationship Id="rId7" Type="http://schemas.openxmlformats.org/officeDocument/2006/relationships/slide" Target="slide14.xm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image" Target="../media/image4.png"/><Relationship Id="rId7" Type="http://schemas.openxmlformats.org/officeDocument/2006/relationships/slide" Target="slide1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2.xm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8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image" Target="../media/image6.png"/><Relationship Id="rId7" Type="http://schemas.openxmlformats.org/officeDocument/2006/relationships/slide" Target="slide1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image" Target="../media/image6.png"/><Relationship Id="rId7" Type="http://schemas.openxmlformats.org/officeDocument/2006/relationships/slide" Target="slide14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image" Target="../media/image6.png"/><Relationship Id="rId7" Type="http://schemas.openxmlformats.org/officeDocument/2006/relationships/slide" Target="slide14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image" Target="../media/image6.png"/><Relationship Id="rId7" Type="http://schemas.openxmlformats.org/officeDocument/2006/relationships/slide" Target="slide14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image" Target="../media/image11.png"/><Relationship Id="rId7" Type="http://schemas.openxmlformats.org/officeDocument/2006/relationships/slide" Target="slide14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image" Target="../media/image6.png"/><Relationship Id="rId7" Type="http://schemas.openxmlformats.org/officeDocument/2006/relationships/slide" Target="slide14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6146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1250" y="2205038"/>
            <a:ext cx="662940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3925" y="552450"/>
            <a:ext cx="7096125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30538" y="1339850"/>
            <a:ext cx="48863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3925" y="1978025"/>
            <a:ext cx="709612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458788"/>
            <a:ext cx="4246563" cy="483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09750" y="5292725"/>
            <a:ext cx="4246563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81338" y="1801813"/>
            <a:ext cx="3116262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09750" y="2268538"/>
            <a:ext cx="4333875" cy="386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3188" y="595313"/>
            <a:ext cx="5986462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06738" y="3111500"/>
            <a:ext cx="4164012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25550" y="3690938"/>
            <a:ext cx="6530975" cy="193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6238" y="511175"/>
            <a:ext cx="5570537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5800" y="654050"/>
            <a:ext cx="5114925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00" y="1870075"/>
            <a:ext cx="8509000" cy="287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35913" y="2284413"/>
            <a:ext cx="647700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7700" y="4291013"/>
            <a:ext cx="81788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2263" y="595313"/>
            <a:ext cx="8378825" cy="302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30588" y="1285875"/>
            <a:ext cx="647700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95988" y="1677988"/>
            <a:ext cx="647700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90663" y="2495550"/>
            <a:ext cx="6477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27500" y="2886075"/>
            <a:ext cx="647700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7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875" y="555625"/>
            <a:ext cx="8415338" cy="420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88288" y="555625"/>
            <a:ext cx="647700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5638" y="4049713"/>
            <a:ext cx="8156575" cy="77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6713" y="622300"/>
            <a:ext cx="815340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02538" y="622300"/>
            <a:ext cx="6477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9275" y="2892425"/>
            <a:ext cx="7970838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1963" y="895350"/>
            <a:ext cx="8220075" cy="343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56525" y="830263"/>
            <a:ext cx="647700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3935413"/>
            <a:ext cx="8226425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1638" y="755650"/>
            <a:ext cx="6619875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文本框 3"/>
          <p:cNvSpPr txBox="1">
            <a:spLocks noChangeArrowheads="1"/>
          </p:cNvSpPr>
          <p:nvPr/>
        </p:nvSpPr>
        <p:spPr bwMode="auto">
          <a:xfrm>
            <a:off x="1241425" y="2238375"/>
            <a:ext cx="2625725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/>
              <a:t>原文见第</a:t>
            </a:r>
            <a:r>
              <a:rPr lang="en-US" altLang="zh-CN" sz="3200"/>
              <a:t>78</a:t>
            </a:r>
            <a:r>
              <a:rPr lang="zh-CN" altLang="en-US" sz="3200"/>
              <a:t>页</a:t>
            </a:r>
          </a:p>
        </p:txBody>
      </p:sp>
      <p:sp>
        <p:nvSpPr>
          <p:cNvPr id="24579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sp>
        <p:nvSpPr>
          <p:cNvPr id="2458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31900" y="673100"/>
            <a:ext cx="605155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0200" y="549275"/>
            <a:ext cx="8483600" cy="420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8138" y="4854575"/>
            <a:ext cx="8483600" cy="11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TextBox 2"/>
          <p:cNvSpPr txBox="1">
            <a:spLocks noChangeArrowheads="1"/>
          </p:cNvSpPr>
          <p:nvPr/>
        </p:nvSpPr>
        <p:spPr bwMode="auto">
          <a:xfrm>
            <a:off x="230188" y="6381750"/>
            <a:ext cx="7237412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8488" y="849313"/>
            <a:ext cx="5899150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5463" y="1622425"/>
            <a:ext cx="813117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4500" y="3160713"/>
            <a:ext cx="7943850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1025" y="3937000"/>
            <a:ext cx="8232775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6438" y="5219700"/>
            <a:ext cx="8107362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9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10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6550" y="536575"/>
            <a:ext cx="8396288" cy="419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2788" y="1984375"/>
            <a:ext cx="8020050" cy="330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9538" y="463550"/>
            <a:ext cx="38449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4513" y="1292225"/>
            <a:ext cx="7008812" cy="482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94463" y="2771775"/>
            <a:ext cx="6477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6263" y="568325"/>
            <a:ext cx="8275637" cy="482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sp>
        <p:nvSpPr>
          <p:cNvPr id="28675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663" y="484188"/>
            <a:ext cx="7686675" cy="520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sp>
        <p:nvSpPr>
          <p:cNvPr id="29699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1013" y="558800"/>
            <a:ext cx="8275637" cy="522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42113" y="1782763"/>
            <a:ext cx="1328737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48350" y="2381250"/>
            <a:ext cx="825500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76775" y="3584575"/>
            <a:ext cx="2065338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15238" y="4244975"/>
            <a:ext cx="825500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100" y="561975"/>
            <a:ext cx="7859713" cy="539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38375" y="5486400"/>
            <a:ext cx="1879600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875" y="762000"/>
            <a:ext cx="8350250" cy="460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1513" y="822325"/>
            <a:ext cx="5418137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04913" y="1411288"/>
            <a:ext cx="7373937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33463" y="1997075"/>
            <a:ext cx="7545387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36650" y="2590800"/>
            <a:ext cx="541972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5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1013" y="593725"/>
            <a:ext cx="8164512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93938" y="2266950"/>
            <a:ext cx="2360612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03563" y="5105400"/>
            <a:ext cx="3260725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7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4388" y="568325"/>
            <a:ext cx="7515225" cy="404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47850" y="654050"/>
            <a:ext cx="6530975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388" y="1227138"/>
            <a:ext cx="7391400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388" y="1816100"/>
            <a:ext cx="73914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8213" y="2397125"/>
            <a:ext cx="7391400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6300" y="2989263"/>
            <a:ext cx="7391400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6300" y="3565525"/>
            <a:ext cx="7391400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6300" y="4149725"/>
            <a:ext cx="1733550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4425" y="501650"/>
            <a:ext cx="5394325" cy="371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20763" y="4221163"/>
            <a:ext cx="5583237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" y="622300"/>
            <a:ext cx="268446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文本框 3"/>
          <p:cNvSpPr txBox="1">
            <a:spLocks noChangeArrowheads="1"/>
          </p:cNvSpPr>
          <p:nvPr/>
        </p:nvSpPr>
        <p:spPr bwMode="auto">
          <a:xfrm>
            <a:off x="1338263" y="1435100"/>
            <a:ext cx="2625725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/>
              <a:t>原文见第</a:t>
            </a:r>
            <a:r>
              <a:rPr lang="en-US" altLang="zh-CN" sz="3200"/>
              <a:t>80</a:t>
            </a:r>
            <a:r>
              <a:rPr lang="zh-CN" altLang="en-US" sz="3200"/>
              <a:t>页</a:t>
            </a:r>
          </a:p>
        </p:txBody>
      </p:sp>
      <p:sp>
        <p:nvSpPr>
          <p:cNvPr id="35843" name="TextBox 2"/>
          <p:cNvSpPr txBox="1">
            <a:spLocks noChangeArrowheads="1"/>
          </p:cNvSpPr>
          <p:nvPr/>
        </p:nvSpPr>
        <p:spPr bwMode="auto">
          <a:xfrm>
            <a:off x="238125" y="6373813"/>
            <a:ext cx="72374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1600">
              <a:solidFill>
                <a:srgbClr val="FFFF00"/>
              </a:solidFill>
              <a:ea typeface="黑体" pitchFamily="49" charset="-122"/>
            </a:endParaRPr>
          </a:p>
        </p:txBody>
      </p:sp>
      <p:sp>
        <p:nvSpPr>
          <p:cNvPr id="3584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2138" y="519113"/>
            <a:ext cx="4545012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09875" y="1898650"/>
            <a:ext cx="563563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60963" y="1898650"/>
            <a:ext cx="831850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0550" y="2428875"/>
            <a:ext cx="371475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29225" y="2428875"/>
            <a:ext cx="546100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0550" y="2974975"/>
            <a:ext cx="665163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60963" y="2974975"/>
            <a:ext cx="471487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27388" y="3530600"/>
            <a:ext cx="690562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8750" y="3530600"/>
            <a:ext cx="527050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0550" y="4035425"/>
            <a:ext cx="5270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0475" y="4035425"/>
            <a:ext cx="8636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0238" y="4579938"/>
            <a:ext cx="449262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29225" y="4579938"/>
            <a:ext cx="527050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59125" y="5110163"/>
            <a:ext cx="825500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60963" y="5110163"/>
            <a:ext cx="1022350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2025" y="5580063"/>
            <a:ext cx="406400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33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0763" y="682625"/>
            <a:ext cx="6732587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05125" y="1347788"/>
            <a:ext cx="527050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51488" y="1408113"/>
            <a:ext cx="527050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36813" y="2101850"/>
            <a:ext cx="527050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51488" y="2101850"/>
            <a:ext cx="527050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25813" y="2835275"/>
            <a:ext cx="527050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94400" y="2835275"/>
            <a:ext cx="527050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7925" y="3582988"/>
            <a:ext cx="527050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9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3988" y="628650"/>
            <a:ext cx="5072062" cy="529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24213" y="1163638"/>
            <a:ext cx="2717800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24213" y="1676400"/>
            <a:ext cx="27178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24213" y="2263775"/>
            <a:ext cx="328295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3988" y="2697163"/>
            <a:ext cx="5260975" cy="106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24213" y="3852863"/>
            <a:ext cx="2717800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24213" y="4352925"/>
            <a:ext cx="27178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3100" y="4959350"/>
            <a:ext cx="27178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65525" y="5491163"/>
            <a:ext cx="2717800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5675" y="604838"/>
            <a:ext cx="7046913" cy="500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9750" y="679450"/>
            <a:ext cx="379095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83100" y="1314450"/>
            <a:ext cx="3657600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5675" y="2049463"/>
            <a:ext cx="3657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27588" y="2805113"/>
            <a:ext cx="3657600" cy="60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6425" y="3471863"/>
            <a:ext cx="3657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13275" y="4252913"/>
            <a:ext cx="3657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5675" y="5057775"/>
            <a:ext cx="656907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7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4275" y="579438"/>
            <a:ext cx="6943725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7600" y="3752850"/>
            <a:ext cx="7077075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11288" y="625475"/>
            <a:ext cx="5894387" cy="540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2138" y="3094038"/>
            <a:ext cx="4173537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60488" y="3632200"/>
            <a:ext cx="6254750" cy="239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612</Words>
  <Application>WPS 演示</Application>
  <PresentationFormat>全屏显示(4:3)</PresentationFormat>
  <Paragraphs>49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Calibri</vt:lpstr>
      <vt:lpstr>等线</vt:lpstr>
      <vt:lpstr>Arial</vt:lpstr>
      <vt:lpstr>Calibri Light</vt:lpstr>
      <vt:lpstr>等线 Light</vt:lpstr>
      <vt:lpstr>宋体</vt:lpstr>
      <vt:lpstr>黑体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Company>信念技术论坛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Windows 用户</cp:lastModifiedBy>
  <cp:revision>29</cp:revision>
  <dcterms:created xsi:type="dcterms:W3CDTF">2016-07-05T04:43:00Z</dcterms:created>
  <dcterms:modified xsi:type="dcterms:W3CDTF">2018-09-07T01:37:38Z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