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wdp" ContentType="image/vnd.ms-photo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276" r:id="rId3"/>
    <p:sldId id="275" r:id="rId4"/>
    <p:sldId id="256" r:id="rId5"/>
    <p:sldId id="303" r:id="rId6"/>
    <p:sldId id="302" r:id="rId7"/>
    <p:sldId id="336" r:id="rId8"/>
    <p:sldId id="304" r:id="rId9"/>
    <p:sldId id="337" r:id="rId10"/>
    <p:sldId id="338" r:id="rId11"/>
    <p:sldId id="307" r:id="rId12"/>
    <p:sldId id="309" r:id="rId13"/>
    <p:sldId id="340" r:id="rId14"/>
    <p:sldId id="341" r:id="rId15"/>
    <p:sldId id="342" r:id="rId16"/>
    <p:sldId id="343" r:id="rId17"/>
    <p:sldId id="306" r:id="rId18"/>
    <p:sldId id="401" r:id="rId19"/>
    <p:sldId id="346" r:id="rId20"/>
    <p:sldId id="345" r:id="rId21"/>
    <p:sldId id="310" r:id="rId22"/>
    <p:sldId id="348" r:id="rId23"/>
    <p:sldId id="375" r:id="rId24"/>
    <p:sldId id="432" r:id="rId25"/>
    <p:sldId id="376" r:id="rId26"/>
    <p:sldId id="431" r:id="rId27"/>
    <p:sldId id="457" r:id="rId28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75" d="100"/>
          <a:sy n="75" d="100"/>
        </p:scale>
        <p:origin x="720" y="1044"/>
      </p:cViewPr>
      <p:guideLst>
        <p:guide orient="horz" pos="3878"/>
        <p:guide pos="5186"/>
        <p:guide pos="913"/>
        <p:guide pos="7400"/>
        <p:guide orient="horz" pos="580"/>
        <p:guide orient="horz" pos="3921"/>
        <p:guide pos="1118"/>
        <p:guide pos="6823"/>
        <p:guide orient="horz" pos="2104"/>
        <p:guide orient="horz" pos="1484"/>
        <p:guide pos="2273"/>
        <p:guide pos="2819"/>
        <p:guide pos="6386"/>
        <p:guide pos="493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tags" Target="tags/tag130.xml" /><Relationship Id="rId3" Type="http://schemas.openxmlformats.org/officeDocument/2006/relationships/slide" Target="slides/slide1.xml" /><Relationship Id="rId30" Type="http://schemas.openxmlformats.org/officeDocument/2006/relationships/presProps" Target="presProps.xml" /><Relationship Id="rId31" Type="http://schemas.openxmlformats.org/officeDocument/2006/relationships/viewProps" Target="viewProps.xml" /><Relationship Id="rId32" Type="http://schemas.openxmlformats.org/officeDocument/2006/relationships/theme" Target="theme/theme1.xml" /><Relationship Id="rId33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40660D-FF68-4F28-AE61-8FA2D4E8C72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9D112D-FC60-461A-BE14-8EACA426AEA7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2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2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/Relationships>
</file>

<file path=ppt/notesSlides/_rels/notesSlide2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_rels/notesSlide2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/Relationships>
</file>

<file path=ppt/notesSlides/_rels/notesSlide2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/Relationships>
</file>

<file path=ppt/notesSlides/_rels/notesSlide2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6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9D112D-FC60-461A-BE14-8EACA426AEA7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9D112D-FC60-461A-BE14-8EACA426AEA7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9D112D-FC60-461A-BE14-8EACA426AEA7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9D112D-FC60-461A-BE14-8EACA426AEA7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9D112D-FC60-461A-BE14-8EACA426AEA7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9D112D-FC60-461A-BE14-8EACA426AEA7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9D112D-FC60-461A-BE14-8EACA426AEA7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9D112D-FC60-461A-BE14-8EACA426AEA7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9D112D-FC60-461A-BE14-8EACA426AEA7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9D112D-FC60-461A-BE14-8EACA426AEA7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9D112D-FC60-461A-BE14-8EACA426AEA7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9D112D-FC60-461A-BE14-8EACA426AEA7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9D112D-FC60-461A-BE14-8EACA426AEA7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9D112D-FC60-461A-BE14-8EACA426AEA7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9D112D-FC60-461A-BE14-8EACA426AEA7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9D112D-FC60-461A-BE14-8EACA426AEA7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9D112D-FC60-461A-BE14-8EACA426AEA7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9D112D-FC60-461A-BE14-8EACA426AEA7}" type="slidenum">
              <a:rPr lang="zh-CN" altLang="en-US" smtClean="0"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9D112D-FC60-461A-BE14-8EACA426AEA7}" type="slidenum">
              <a:rPr lang="zh-CN" altLang="en-US" smtClean="0"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9D112D-FC60-461A-BE14-8EACA426AEA7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9D112D-FC60-461A-BE14-8EACA426AEA7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9D112D-FC60-461A-BE14-8EACA426AEA7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9D112D-FC60-461A-BE14-8EACA426AEA7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9D112D-FC60-461A-BE14-8EACA426AEA7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9D112D-FC60-461A-BE14-8EACA426AEA7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9D112D-FC60-461A-BE14-8EACA426AEA7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917A8-1341-4976-A736-25A6097F173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B803BF-84B0-4B8A-8641-A389447C694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917A8-1341-4976-A736-25A6097F173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B803BF-84B0-4B8A-8641-A389447C694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917A8-1341-4976-A736-25A6097F173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B803BF-84B0-4B8A-8641-A389447C694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917A8-1341-4976-A736-25A6097F173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B803BF-84B0-4B8A-8641-A389447C694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917A8-1341-4976-A736-25A6097F173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B803BF-84B0-4B8A-8641-A389447C694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917A8-1341-4976-A736-25A6097F173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B803BF-84B0-4B8A-8641-A389447C694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917A8-1341-4976-A736-25A6097F173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B803BF-84B0-4B8A-8641-A389447C694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917A8-1341-4976-A736-25A6097F173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B803BF-84B0-4B8A-8641-A389447C694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917A8-1341-4976-A736-25A6097F173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B803BF-84B0-4B8A-8641-A389447C694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917A8-1341-4976-A736-25A6097F173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B803BF-84B0-4B8A-8641-A389447C694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917A8-1341-4976-A736-25A6097F173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B803BF-84B0-4B8A-8641-A389447C694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A917A8-1341-4976-A736-25A6097F173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B803BF-84B0-4B8A-8641-A389447C694B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>
    <mc:Choice xmlns:p14="http://schemas.microsoft.com/office/powerpoint/2010/main" Requires="p14">
      <p:transition p14:dur="10"/>
    </mc:Choice>
    <mc:Fallback>
      <p:transition/>
    </mc:Fallback>
  </mc:AlternateContent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6.xml" /><Relationship Id="rId11" Type="http://schemas.openxmlformats.org/officeDocument/2006/relationships/tags" Target="../tags/tag7.xml" /><Relationship Id="rId12" Type="http://schemas.openxmlformats.org/officeDocument/2006/relationships/tags" Target="../tags/tag8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png" /><Relationship Id="rId4" Type="http://schemas.openxmlformats.org/officeDocument/2006/relationships/tags" Target="../tags/tag1.xml" /><Relationship Id="rId5" Type="http://schemas.openxmlformats.org/officeDocument/2006/relationships/tags" Target="../tags/tag2.xml" /><Relationship Id="rId6" Type="http://schemas.openxmlformats.org/officeDocument/2006/relationships/tags" Target="../tags/tag3.xml" /><Relationship Id="rId7" Type="http://schemas.openxmlformats.org/officeDocument/2006/relationships/tags" Target="../tags/tag4.xml" /><Relationship Id="rId8" Type="http://schemas.openxmlformats.org/officeDocument/2006/relationships/tags" Target="../tags/tag5.xml" /><Relationship Id="rId9" Type="http://schemas.openxmlformats.org/officeDocument/2006/relationships/image" Target="../media/image2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0.xml" /><Relationship Id="rId3" Type="http://schemas.openxmlformats.org/officeDocument/2006/relationships/tags" Target="../tags/tag47.xml" /><Relationship Id="rId4" Type="http://schemas.openxmlformats.org/officeDocument/2006/relationships/tags" Target="../tags/tag48.xml" /><Relationship Id="rId5" Type="http://schemas.openxmlformats.org/officeDocument/2006/relationships/image" Target="../media/image5.png" /><Relationship Id="rId6" Type="http://schemas.openxmlformats.org/officeDocument/2006/relationships/tags" Target="../tags/tag49.xml" /><Relationship Id="rId7" Type="http://schemas.openxmlformats.org/officeDocument/2006/relationships/tags" Target="../tags/tag50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1.xml" /><Relationship Id="rId3" Type="http://schemas.openxmlformats.org/officeDocument/2006/relationships/image" Target="../media/image3.png" /><Relationship Id="rId4" Type="http://schemas.openxmlformats.org/officeDocument/2006/relationships/tags" Target="../tags/tag51.xml" /><Relationship Id="rId5" Type="http://schemas.openxmlformats.org/officeDocument/2006/relationships/tags" Target="../tags/tag52.xml" /><Relationship Id="rId6" Type="http://schemas.openxmlformats.org/officeDocument/2006/relationships/tags" Target="../tags/tag53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58.xml" /><Relationship Id="rId2" Type="http://schemas.openxmlformats.org/officeDocument/2006/relationships/notesSlide" Target="../notesSlides/notesSlide12.xml" /><Relationship Id="rId3" Type="http://schemas.openxmlformats.org/officeDocument/2006/relationships/image" Target="../media/image4.png" /><Relationship Id="rId4" Type="http://schemas.openxmlformats.org/officeDocument/2006/relationships/tags" Target="../tags/tag54.xml" /><Relationship Id="rId5" Type="http://schemas.openxmlformats.org/officeDocument/2006/relationships/tags" Target="../tags/tag55.xml" /><Relationship Id="rId6" Type="http://schemas.openxmlformats.org/officeDocument/2006/relationships/tags" Target="../tags/tag56.xml" /><Relationship Id="rId7" Type="http://schemas.openxmlformats.org/officeDocument/2006/relationships/image" Target="../media/image5.png" /><Relationship Id="rId8" Type="http://schemas.openxmlformats.org/officeDocument/2006/relationships/tags" Target="../tags/tag57.xml" /><Relationship Id="rId9" Type="http://schemas.openxmlformats.org/officeDocument/2006/relationships/image" Target="../media/image6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3.xml" /><Relationship Id="rId3" Type="http://schemas.openxmlformats.org/officeDocument/2006/relationships/tags" Target="../tags/tag59.xml" /><Relationship Id="rId4" Type="http://schemas.openxmlformats.org/officeDocument/2006/relationships/tags" Target="../tags/tag60.xml" /><Relationship Id="rId5" Type="http://schemas.openxmlformats.org/officeDocument/2006/relationships/tags" Target="../tags/tag61.xml" /><Relationship Id="rId6" Type="http://schemas.openxmlformats.org/officeDocument/2006/relationships/tags" Target="../tags/tag6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4.xml" /><Relationship Id="rId3" Type="http://schemas.openxmlformats.org/officeDocument/2006/relationships/image" Target="../media/image11.png" /><Relationship Id="rId4" Type="http://schemas.openxmlformats.org/officeDocument/2006/relationships/tags" Target="../tags/tag63.xml" /><Relationship Id="rId5" Type="http://schemas.openxmlformats.org/officeDocument/2006/relationships/tags" Target="../tags/tag64.xml" /><Relationship Id="rId6" Type="http://schemas.openxmlformats.org/officeDocument/2006/relationships/tags" Target="../tags/tag65.xml" /><Relationship Id="rId7" Type="http://schemas.openxmlformats.org/officeDocument/2006/relationships/tags" Target="../tags/tag66.xml" /><Relationship Id="rId8" Type="http://schemas.openxmlformats.org/officeDocument/2006/relationships/tags" Target="../tags/tag67.xml" /><Relationship Id="rId9" Type="http://schemas.openxmlformats.org/officeDocument/2006/relationships/tags" Target="../tags/tag68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microsoft.com/office/2007/relationships/hdphoto" Target="../media/image13.wdp" /><Relationship Id="rId11" Type="http://schemas.openxmlformats.org/officeDocument/2006/relationships/tags" Target="../tags/tag75.xml" /><Relationship Id="rId12" Type="http://schemas.openxmlformats.org/officeDocument/2006/relationships/tags" Target="../tags/tag76.xml" /><Relationship Id="rId13" Type="http://schemas.openxmlformats.org/officeDocument/2006/relationships/tags" Target="../tags/tag77.xml" /><Relationship Id="rId14" Type="http://schemas.openxmlformats.org/officeDocument/2006/relationships/tags" Target="../tags/tag78.xml" /><Relationship Id="rId2" Type="http://schemas.openxmlformats.org/officeDocument/2006/relationships/notesSlide" Target="../notesSlides/notesSlide15.xml" /><Relationship Id="rId3" Type="http://schemas.openxmlformats.org/officeDocument/2006/relationships/tags" Target="../tags/tag69.xml" /><Relationship Id="rId4" Type="http://schemas.openxmlformats.org/officeDocument/2006/relationships/tags" Target="../tags/tag70.xml" /><Relationship Id="rId5" Type="http://schemas.openxmlformats.org/officeDocument/2006/relationships/tags" Target="../tags/tag71.xml" /><Relationship Id="rId6" Type="http://schemas.openxmlformats.org/officeDocument/2006/relationships/tags" Target="../tags/tag72.xml" /><Relationship Id="rId7" Type="http://schemas.openxmlformats.org/officeDocument/2006/relationships/tags" Target="../tags/tag73.xml" /><Relationship Id="rId8" Type="http://schemas.openxmlformats.org/officeDocument/2006/relationships/tags" Target="../tags/tag74.xml" /><Relationship Id="rId9" Type="http://schemas.openxmlformats.org/officeDocument/2006/relationships/image" Target="../media/image12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6.xml" /><Relationship Id="rId3" Type="http://schemas.openxmlformats.org/officeDocument/2006/relationships/tags" Target="../tags/tag79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7.xml" /><Relationship Id="rId3" Type="http://schemas.openxmlformats.org/officeDocument/2006/relationships/tags" Target="../tags/tag80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8.xml" /><Relationship Id="rId3" Type="http://schemas.openxmlformats.org/officeDocument/2006/relationships/image" Target="../media/image3.png" /><Relationship Id="rId4" Type="http://schemas.openxmlformats.org/officeDocument/2006/relationships/tags" Target="../tags/tag81.xml" /><Relationship Id="rId5" Type="http://schemas.openxmlformats.org/officeDocument/2006/relationships/tags" Target="../tags/tag82.xml" /><Relationship Id="rId6" Type="http://schemas.openxmlformats.org/officeDocument/2006/relationships/tags" Target="../tags/tag83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88.xml" /><Relationship Id="rId2" Type="http://schemas.openxmlformats.org/officeDocument/2006/relationships/notesSlide" Target="../notesSlides/notesSlide19.xml" /><Relationship Id="rId3" Type="http://schemas.openxmlformats.org/officeDocument/2006/relationships/image" Target="../media/image4.png" /><Relationship Id="rId4" Type="http://schemas.openxmlformats.org/officeDocument/2006/relationships/tags" Target="../tags/tag84.xml" /><Relationship Id="rId5" Type="http://schemas.openxmlformats.org/officeDocument/2006/relationships/tags" Target="../tags/tag85.xml" /><Relationship Id="rId6" Type="http://schemas.openxmlformats.org/officeDocument/2006/relationships/tags" Target="../tags/tag86.xml" /><Relationship Id="rId7" Type="http://schemas.openxmlformats.org/officeDocument/2006/relationships/image" Target="../media/image5.png" /><Relationship Id="rId8" Type="http://schemas.openxmlformats.org/officeDocument/2006/relationships/tags" Target="../tags/tag87.xml" /><Relationship Id="rId9" Type="http://schemas.openxmlformats.org/officeDocument/2006/relationships/image" Target="../media/image6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3.png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tags" Target="../tags/tag11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95.xml" /><Relationship Id="rId11" Type="http://schemas.openxmlformats.org/officeDocument/2006/relationships/tags" Target="../tags/tag96.xml" /><Relationship Id="rId12" Type="http://schemas.openxmlformats.org/officeDocument/2006/relationships/tags" Target="../tags/tag97.xml" /><Relationship Id="rId13" Type="http://schemas.openxmlformats.org/officeDocument/2006/relationships/image" Target="../media/image12.png" /><Relationship Id="rId14" Type="http://schemas.microsoft.com/office/2007/relationships/hdphoto" Target="../media/image15.wdp" /><Relationship Id="rId15" Type="http://schemas.openxmlformats.org/officeDocument/2006/relationships/tags" Target="../tags/tag98.xml" /><Relationship Id="rId16" Type="http://schemas.openxmlformats.org/officeDocument/2006/relationships/tags" Target="../tags/tag99.xml" /><Relationship Id="rId17" Type="http://schemas.openxmlformats.org/officeDocument/2006/relationships/tags" Target="../tags/tag100.xml" /><Relationship Id="rId2" Type="http://schemas.openxmlformats.org/officeDocument/2006/relationships/notesSlide" Target="../notesSlides/notesSlide20.xml" /><Relationship Id="rId3" Type="http://schemas.openxmlformats.org/officeDocument/2006/relationships/tags" Target="../tags/tag89.xml" /><Relationship Id="rId4" Type="http://schemas.openxmlformats.org/officeDocument/2006/relationships/tags" Target="../tags/tag90.xml" /><Relationship Id="rId5" Type="http://schemas.openxmlformats.org/officeDocument/2006/relationships/tags" Target="../tags/tag91.xml" /><Relationship Id="rId6" Type="http://schemas.openxmlformats.org/officeDocument/2006/relationships/image" Target="../media/image14.png" /><Relationship Id="rId7" Type="http://schemas.openxmlformats.org/officeDocument/2006/relationships/tags" Target="../tags/tag92.xml" /><Relationship Id="rId8" Type="http://schemas.openxmlformats.org/officeDocument/2006/relationships/tags" Target="../tags/tag93.xml" /><Relationship Id="rId9" Type="http://schemas.openxmlformats.org/officeDocument/2006/relationships/tags" Target="../tags/tag94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1.xml" /><Relationship Id="rId3" Type="http://schemas.openxmlformats.org/officeDocument/2006/relationships/image" Target="../media/image3.png" /><Relationship Id="rId4" Type="http://schemas.openxmlformats.org/officeDocument/2006/relationships/tags" Target="../tags/tag101.xml" /><Relationship Id="rId5" Type="http://schemas.openxmlformats.org/officeDocument/2006/relationships/tags" Target="../tags/tag102.xml" /><Relationship Id="rId6" Type="http://schemas.openxmlformats.org/officeDocument/2006/relationships/tags" Target="../tags/tag103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108.xml" /><Relationship Id="rId2" Type="http://schemas.openxmlformats.org/officeDocument/2006/relationships/notesSlide" Target="../notesSlides/notesSlide22.xml" /><Relationship Id="rId3" Type="http://schemas.openxmlformats.org/officeDocument/2006/relationships/image" Target="../media/image4.png" /><Relationship Id="rId4" Type="http://schemas.openxmlformats.org/officeDocument/2006/relationships/tags" Target="../tags/tag104.xml" /><Relationship Id="rId5" Type="http://schemas.openxmlformats.org/officeDocument/2006/relationships/tags" Target="../tags/tag105.xml" /><Relationship Id="rId6" Type="http://schemas.openxmlformats.org/officeDocument/2006/relationships/tags" Target="../tags/tag106.xml" /><Relationship Id="rId7" Type="http://schemas.openxmlformats.org/officeDocument/2006/relationships/image" Target="../media/image5.png" /><Relationship Id="rId8" Type="http://schemas.openxmlformats.org/officeDocument/2006/relationships/tags" Target="../tags/tag107.xml" /><Relationship Id="rId9" Type="http://schemas.openxmlformats.org/officeDocument/2006/relationships/image" Target="../media/image6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3.xml" /><Relationship Id="rId3" Type="http://schemas.openxmlformats.org/officeDocument/2006/relationships/image" Target="../media/image16.png" /><Relationship Id="rId4" Type="http://schemas.openxmlformats.org/officeDocument/2006/relationships/tags" Target="../tags/tag109.xml" /><Relationship Id="rId5" Type="http://schemas.openxmlformats.org/officeDocument/2006/relationships/image" Target="../media/image17.png" /><Relationship Id="rId6" Type="http://schemas.openxmlformats.org/officeDocument/2006/relationships/tags" Target="../tags/tag110.xml" /><Relationship Id="rId7" Type="http://schemas.openxmlformats.org/officeDocument/2006/relationships/tags" Target="../tags/tag111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117.xml" /><Relationship Id="rId2" Type="http://schemas.openxmlformats.org/officeDocument/2006/relationships/notesSlide" Target="../notesSlides/notesSlide24.xml" /><Relationship Id="rId3" Type="http://schemas.openxmlformats.org/officeDocument/2006/relationships/tags" Target="../tags/tag112.xml" /><Relationship Id="rId4" Type="http://schemas.openxmlformats.org/officeDocument/2006/relationships/tags" Target="../tags/tag113.xml" /><Relationship Id="rId5" Type="http://schemas.openxmlformats.org/officeDocument/2006/relationships/tags" Target="../tags/tag114.xml" /><Relationship Id="rId6" Type="http://schemas.openxmlformats.org/officeDocument/2006/relationships/image" Target="../media/image18.png" /><Relationship Id="rId7" Type="http://schemas.openxmlformats.org/officeDocument/2006/relationships/tags" Target="../tags/tag115.xml" /><Relationship Id="rId8" Type="http://schemas.openxmlformats.org/officeDocument/2006/relationships/image" Target="../media/image16.png" /><Relationship Id="rId9" Type="http://schemas.openxmlformats.org/officeDocument/2006/relationships/tags" Target="../tags/tag116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5.xml" /><Relationship Id="rId3" Type="http://schemas.openxmlformats.org/officeDocument/2006/relationships/tags" Target="../tags/tag118.xml" /><Relationship Id="rId4" Type="http://schemas.openxmlformats.org/officeDocument/2006/relationships/tags" Target="../tags/tag119.xml" /><Relationship Id="rId5" Type="http://schemas.openxmlformats.org/officeDocument/2006/relationships/image" Target="../media/image18.png" /><Relationship Id="rId6" Type="http://schemas.openxmlformats.org/officeDocument/2006/relationships/tags" Target="../tags/tag120.xml" /><Relationship Id="rId7" Type="http://schemas.openxmlformats.org/officeDocument/2006/relationships/tags" Target="../tags/tag121.xml" /><Relationship Id="rId8" Type="http://schemas.openxmlformats.org/officeDocument/2006/relationships/tags" Target="../tags/tag122.xml" /><Relationship Id="rId9" Type="http://schemas.openxmlformats.org/officeDocument/2006/relationships/tags" Target="../tags/tag123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20.png" /><Relationship Id="rId11" Type="http://schemas.openxmlformats.org/officeDocument/2006/relationships/image" Target="../media/image21.png" /><Relationship Id="rId12" Type="http://schemas.openxmlformats.org/officeDocument/2006/relationships/tags" Target="../tags/tag129.xml" /><Relationship Id="rId2" Type="http://schemas.openxmlformats.org/officeDocument/2006/relationships/notesSlide" Target="../notesSlides/notesSlide26.xml" /><Relationship Id="rId3" Type="http://schemas.openxmlformats.org/officeDocument/2006/relationships/tags" Target="../tags/tag124.xml" /><Relationship Id="rId4" Type="http://schemas.openxmlformats.org/officeDocument/2006/relationships/tags" Target="../tags/tag125.xml" /><Relationship Id="rId5" Type="http://schemas.openxmlformats.org/officeDocument/2006/relationships/image" Target="../media/image18.png" /><Relationship Id="rId6" Type="http://schemas.openxmlformats.org/officeDocument/2006/relationships/tags" Target="../tags/tag126.xml" /><Relationship Id="rId7" Type="http://schemas.openxmlformats.org/officeDocument/2006/relationships/tags" Target="../tags/tag127.xml" /><Relationship Id="rId8" Type="http://schemas.openxmlformats.org/officeDocument/2006/relationships/tags" Target="../tags/tag128.xml" /><Relationship Id="rId9" Type="http://schemas.openxmlformats.org/officeDocument/2006/relationships/image" Target="../media/image19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16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4.png" /><Relationship Id="rId4" Type="http://schemas.openxmlformats.org/officeDocument/2006/relationships/tags" Target="../tags/tag12.xml" /><Relationship Id="rId5" Type="http://schemas.openxmlformats.org/officeDocument/2006/relationships/tags" Target="../tags/tag13.xml" /><Relationship Id="rId6" Type="http://schemas.openxmlformats.org/officeDocument/2006/relationships/tags" Target="../tags/tag14.xml" /><Relationship Id="rId7" Type="http://schemas.openxmlformats.org/officeDocument/2006/relationships/image" Target="../media/image5.png" /><Relationship Id="rId8" Type="http://schemas.openxmlformats.org/officeDocument/2006/relationships/tags" Target="../tags/tag15.xml" /><Relationship Id="rId9" Type="http://schemas.openxmlformats.org/officeDocument/2006/relationships/image" Target="../media/image6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21.xml" /><Relationship Id="rId11" Type="http://schemas.openxmlformats.org/officeDocument/2006/relationships/tags" Target="../tags/tag22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7.png" /><Relationship Id="rId4" Type="http://schemas.openxmlformats.org/officeDocument/2006/relationships/tags" Target="../tags/tag17.xml" /><Relationship Id="rId5" Type="http://schemas.openxmlformats.org/officeDocument/2006/relationships/image" Target="../media/image8.png" /><Relationship Id="rId6" Type="http://schemas.openxmlformats.org/officeDocument/2006/relationships/tags" Target="../tags/tag18.xml" /><Relationship Id="rId7" Type="http://schemas.openxmlformats.org/officeDocument/2006/relationships/image" Target="../media/image9.png" /><Relationship Id="rId8" Type="http://schemas.openxmlformats.org/officeDocument/2006/relationships/tags" Target="../tags/tag19.xml" /><Relationship Id="rId9" Type="http://schemas.openxmlformats.org/officeDocument/2006/relationships/tags" Target="../tags/tag20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27.xml" /><Relationship Id="rId11" Type="http://schemas.openxmlformats.org/officeDocument/2006/relationships/tags" Target="../tags/tag28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7.png" /><Relationship Id="rId4" Type="http://schemas.openxmlformats.org/officeDocument/2006/relationships/tags" Target="../tags/tag23.xml" /><Relationship Id="rId5" Type="http://schemas.openxmlformats.org/officeDocument/2006/relationships/image" Target="../media/image8.png" /><Relationship Id="rId6" Type="http://schemas.openxmlformats.org/officeDocument/2006/relationships/tags" Target="../tags/tag24.xml" /><Relationship Id="rId7" Type="http://schemas.openxmlformats.org/officeDocument/2006/relationships/image" Target="../media/image9.png" /><Relationship Id="rId8" Type="http://schemas.openxmlformats.org/officeDocument/2006/relationships/tags" Target="../tags/tag25.xml" /><Relationship Id="rId9" Type="http://schemas.openxmlformats.org/officeDocument/2006/relationships/tags" Target="../tags/tag26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6.xml" /><Relationship Id="rId3" Type="http://schemas.openxmlformats.org/officeDocument/2006/relationships/tags" Target="../tags/tag29.xml" /><Relationship Id="rId4" Type="http://schemas.openxmlformats.org/officeDocument/2006/relationships/tags" Target="../tags/tag30.xml" /><Relationship Id="rId5" Type="http://schemas.openxmlformats.org/officeDocument/2006/relationships/image" Target="../media/image5.png" /><Relationship Id="rId6" Type="http://schemas.openxmlformats.org/officeDocument/2006/relationships/tags" Target="../tags/tag31.xml" /><Relationship Id="rId7" Type="http://schemas.openxmlformats.org/officeDocument/2006/relationships/tags" Target="../tags/tag32.xml" /><Relationship Id="rId8" Type="http://schemas.openxmlformats.org/officeDocument/2006/relationships/tags" Target="../tags/tag33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3.png" /><Relationship Id="rId4" Type="http://schemas.openxmlformats.org/officeDocument/2006/relationships/tags" Target="../tags/tag34.xml" /><Relationship Id="rId5" Type="http://schemas.openxmlformats.org/officeDocument/2006/relationships/tags" Target="../tags/tag35.xml" /><Relationship Id="rId6" Type="http://schemas.openxmlformats.org/officeDocument/2006/relationships/tags" Target="../tags/tag36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41.xml" /><Relationship Id="rId2" Type="http://schemas.openxmlformats.org/officeDocument/2006/relationships/notesSlide" Target="../notesSlides/notesSlide8.xml" /><Relationship Id="rId3" Type="http://schemas.openxmlformats.org/officeDocument/2006/relationships/image" Target="../media/image4.png" /><Relationship Id="rId4" Type="http://schemas.openxmlformats.org/officeDocument/2006/relationships/tags" Target="../tags/tag37.xml" /><Relationship Id="rId5" Type="http://schemas.openxmlformats.org/officeDocument/2006/relationships/tags" Target="../tags/tag38.xml" /><Relationship Id="rId6" Type="http://schemas.openxmlformats.org/officeDocument/2006/relationships/tags" Target="../tags/tag39.xml" /><Relationship Id="rId7" Type="http://schemas.openxmlformats.org/officeDocument/2006/relationships/image" Target="../media/image5.png" /><Relationship Id="rId8" Type="http://schemas.openxmlformats.org/officeDocument/2006/relationships/tags" Target="../tags/tag40.xml" /><Relationship Id="rId9" Type="http://schemas.openxmlformats.org/officeDocument/2006/relationships/image" Target="../media/image6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9.xml" /><Relationship Id="rId3" Type="http://schemas.openxmlformats.org/officeDocument/2006/relationships/tags" Target="../tags/tag42.xml" /><Relationship Id="rId4" Type="http://schemas.openxmlformats.org/officeDocument/2006/relationships/tags" Target="../tags/tag43.xml" /><Relationship Id="rId5" Type="http://schemas.openxmlformats.org/officeDocument/2006/relationships/image" Target="../media/image10.png" /><Relationship Id="rId6" Type="http://schemas.openxmlformats.org/officeDocument/2006/relationships/tags" Target="../tags/tag44.xml" /><Relationship Id="rId7" Type="http://schemas.openxmlformats.org/officeDocument/2006/relationships/tags" Target="../tags/tag45.xml" /><Relationship Id="rId8" Type="http://schemas.openxmlformats.org/officeDocument/2006/relationships/tags" Target="../tags/tag46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PA-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t="17263" r="12335" b="18316"/>
          <a:stretch>
            <a:fillRect/>
          </a:stretch>
        </p:blipFill>
        <p:spPr>
          <a:xfrm>
            <a:off x="-346721" y="-64970"/>
            <a:ext cx="12673693" cy="7014410"/>
          </a:xfrm>
          <a:prstGeom prst="rect">
            <a:avLst/>
          </a:prstGeom>
        </p:spPr>
      </p:pic>
      <p:grpSp>
        <p:nvGrpSpPr>
          <p:cNvPr id="16" name="PA-组合 15"/>
          <p:cNvGrpSpPr/>
          <p:nvPr>
            <p:custDataLst>
              <p:tags r:id="rId5"/>
            </p:custDataLst>
          </p:nvPr>
        </p:nvGrpSpPr>
        <p:grpSpPr>
          <a:xfrm>
            <a:off x="1795847" y="1329727"/>
            <a:ext cx="2971712" cy="3597954"/>
            <a:chOff x="1572093" y="1385803"/>
            <a:chExt cx="2971712" cy="3597954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1" name="PA-文本框 10"/>
            <p:cNvSpPr txBox="1"/>
            <p:nvPr>
              <p:custDataLst>
                <p:tags r:id="rId6"/>
              </p:custDataLst>
            </p:nvPr>
          </p:nvSpPr>
          <p:spPr>
            <a:xfrm>
              <a:off x="2235481" y="3121709"/>
              <a:ext cx="2308324" cy="1862048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3800">
                  <a:solidFill>
                    <a:schemeClr val="bg1"/>
                  </a:solidFill>
                  <a:latin typeface="叶根友毛笔行书简体2012版" panose="02010601030101010101" pitchFamily="2" charset="-122"/>
                  <a:ea typeface="叶根友毛笔行书简体2012版" panose="02010601030101010101" pitchFamily="2" charset="-122"/>
                  <a:cs typeface="+mn-ea"/>
                  <a:sym typeface="+mn-lt"/>
                </a:rPr>
                <a:t>楼</a:t>
              </a:r>
            </a:p>
          </p:txBody>
        </p:sp>
        <p:sp>
          <p:nvSpPr>
            <p:cNvPr id="12" name="PA-文本框 11"/>
            <p:cNvSpPr txBox="1"/>
            <p:nvPr>
              <p:custDataLst>
                <p:tags r:id="rId7"/>
              </p:custDataLst>
            </p:nvPr>
          </p:nvSpPr>
          <p:spPr>
            <a:xfrm>
              <a:off x="1572093" y="3506429"/>
              <a:ext cx="1013460" cy="777240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5400">
                  <a:latin typeface="叶根友毛笔行书简体2012版" panose="02010601030101010101" pitchFamily="2" charset="-122"/>
                  <a:ea typeface="叶根友毛笔行书简体2012版" panose="02010601030101010101" pitchFamily="2" charset="-122"/>
                  <a:cs typeface="+mn-ea"/>
                  <a:sym typeface="+mn-lt"/>
                </a:rPr>
                <a:t>梦</a:t>
              </a:r>
            </a:p>
          </p:txBody>
        </p:sp>
        <p:sp>
          <p:nvSpPr>
            <p:cNvPr id="13" name="PA-矩形 12"/>
            <p:cNvSpPr/>
            <p:nvPr>
              <p:custDataLst>
                <p:tags r:id="rId8"/>
              </p:custDataLst>
            </p:nvPr>
          </p:nvSpPr>
          <p:spPr>
            <a:xfrm>
              <a:off x="1596261" y="1385803"/>
              <a:ext cx="1636741" cy="22159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3800">
                  <a:solidFill>
                    <a:schemeClr val="bg1"/>
                  </a:solidFill>
                  <a:latin typeface="叶根友毛笔行书简体2012版" panose="02010601030101010101" pitchFamily="2" charset="-122"/>
                  <a:ea typeface="叶根友毛笔行书简体2012版" panose="02010601030101010101" pitchFamily="2" charset="-122"/>
                  <a:cs typeface="+mn-ea"/>
                  <a:sym typeface="+mn-lt"/>
                </a:rPr>
                <a:t>红</a:t>
              </a:r>
            </a:p>
          </p:txBody>
        </p:sp>
      </p:grpSp>
      <p:pic>
        <p:nvPicPr>
          <p:cNvPr id="4" name="PA-图片 3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6395" y="2381249"/>
            <a:ext cx="325762" cy="570083"/>
          </a:xfrm>
          <a:prstGeom prst="rect">
            <a:avLst/>
          </a:prstGeom>
        </p:spPr>
      </p:pic>
      <p:sp>
        <p:nvSpPr>
          <p:cNvPr id="5" name="PA-文本框 4"/>
          <p:cNvSpPr txBox="1"/>
          <p:nvPr>
            <p:custDataLst>
              <p:tags r:id="rId11"/>
            </p:custDataLst>
          </p:nvPr>
        </p:nvSpPr>
        <p:spPr>
          <a:xfrm>
            <a:off x="3765791" y="2401619"/>
            <a:ext cx="351790" cy="5105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100">
                <a:solidFill>
                  <a:schemeClr val="tx1">
                    <a:lumMod val="50000"/>
                    <a:lumOff val="50000"/>
                  </a:schemeClr>
                </a:solidFill>
              </a:rPr>
              <a:t>曹雪芹</a:t>
            </a:r>
          </a:p>
        </p:txBody>
      </p:sp>
    </p:spTree>
    <p:custDataLst>
      <p:tags r:id="rId12"/>
    </p:custDataLst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PA-圆角矩形 4"/>
          <p:cNvSpPr/>
          <p:nvPr>
            <p:custDataLst>
              <p:tags r:id="rId3"/>
            </p:custDataLst>
          </p:nvPr>
        </p:nvSpPr>
        <p:spPr>
          <a:xfrm>
            <a:off x="247650" y="269240"/>
            <a:ext cx="11660505" cy="6320155"/>
          </a:xfrm>
          <a:prstGeom prst="roundRect">
            <a:avLst>
              <a:gd name="adj" fmla="val 5534"/>
            </a:avLst>
          </a:prstGeom>
          <a:noFill/>
          <a:ln w="38100">
            <a:solidFill>
              <a:srgbClr val="7E13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A-矩形 5"/>
          <p:cNvSpPr/>
          <p:nvPr>
            <p:custDataLst>
              <p:tags r:id="rId4"/>
            </p:custDataLst>
          </p:nvPr>
        </p:nvSpPr>
        <p:spPr>
          <a:xfrm>
            <a:off x="5291773" y="501630"/>
            <a:ext cx="160782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i="0" u="none" strike="noStrike">
                <a:solidFill>
                  <a:schemeClr val="bg1"/>
                </a:solidFill>
                <a:effectLst/>
                <a:cs typeface="+mn-ea"/>
                <a:sym typeface="+mn-lt"/>
              </a:rPr>
              <a:t>重点内容</a:t>
            </a:r>
          </a:p>
        </p:txBody>
      </p:sp>
      <p:pic>
        <p:nvPicPr>
          <p:cNvPr id="7" name="PA-图片 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94012" flipH="1">
            <a:off x="9956165" y="5316220"/>
            <a:ext cx="2253615" cy="129667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903605" y="1255395"/>
            <a:ext cx="798195" cy="360807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000">
                <a:latin typeface="隶书" panose="02010509060101010101" charset="-122"/>
                <a:ea typeface="隶书" panose="02010509060101010101" charset="-122"/>
              </a:rPr>
              <a:t>贾府人物关系</a:t>
            </a:r>
          </a:p>
        </p:txBody>
      </p:sp>
      <p:sp>
        <p:nvSpPr>
          <p:cNvPr id="8" name="灯片编号占位符 7"/>
          <p:cNvSpPr/>
          <p:nvPr>
            <p:ph type="sldNum" sz="quarter" idx="12"/>
          </p:nvPr>
        </p:nvSpPr>
        <p:spPr>
          <a:xfrm>
            <a:off x="10831830" y="6167120"/>
            <a:ext cx="2743200" cy="365125"/>
          </a:xfrm>
        </p:spPr>
        <p:txBody>
          <a:bodyPr/>
          <a:lstStyle/>
          <a:p>
            <a:pPr lvl="0">
              <a:buClr>
                <a:srgbClr val="000000"/>
              </a:buClr>
              <a:buSzTx/>
              <a:buNone/>
            </a:pPr>
            <a:fld id="{9A0DB2DC-4C9A-4742-B13C-FB6460FD3503}" type="slidenum">
              <a:rPr lang="zh-CN" altLang="x-none" sz="1600"/>
              <a:t>10</a:t>
            </a:fld>
          </a:p>
        </p:txBody>
      </p:sp>
      <p:sp>
        <p:nvSpPr>
          <p:cNvPr id="50179" name="文本框 50178"/>
          <p:cNvSpPr txBox="1"/>
          <p:nvPr/>
        </p:nvSpPr>
        <p:spPr>
          <a:xfrm>
            <a:off x="2373630" y="795020"/>
            <a:ext cx="32766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SzTx/>
            </a:pPr>
            <a:r>
              <a:rPr lang="zh-CN" altLang="en-US" sz="2400" b="1">
                <a:solidFill>
                  <a:srgbClr val="FF0000"/>
                </a:solidFill>
              </a:rPr>
              <a:t>宁国公</a:t>
            </a:r>
            <a:r>
              <a:rPr lang="zh-CN" altLang="en-US" sz="2400" b="1">
                <a:ea typeface="楷体_GB2312" panose="02010609030101010101" charset="-122"/>
              </a:rPr>
              <a:t>贾演</a:t>
            </a:r>
            <a:r>
              <a:rPr lang="en-US" altLang="zh-CN" sz="2400" b="1">
                <a:ea typeface="楷体_GB2312" panose="02010609030101010101" charset="-122"/>
              </a:rPr>
              <a:t>—</a:t>
            </a:r>
            <a:r>
              <a:rPr lang="zh-CN" altLang="en-US" sz="2400" b="1">
                <a:ea typeface="楷体_GB2312" panose="02010609030101010101" charset="-122"/>
              </a:rPr>
              <a:t>贾代化</a:t>
            </a:r>
          </a:p>
        </p:txBody>
      </p:sp>
      <p:sp>
        <p:nvSpPr>
          <p:cNvPr id="50180" name="文本框 50179"/>
          <p:cNvSpPr txBox="1"/>
          <p:nvPr/>
        </p:nvSpPr>
        <p:spPr>
          <a:xfrm>
            <a:off x="5558155" y="569595"/>
            <a:ext cx="18415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SzTx/>
            </a:pPr>
            <a:endParaRPr sz="2400"/>
          </a:p>
        </p:txBody>
      </p:sp>
      <p:sp>
        <p:nvSpPr>
          <p:cNvPr id="50181" name="左大括号 50180"/>
          <p:cNvSpPr/>
          <p:nvPr/>
        </p:nvSpPr>
        <p:spPr>
          <a:xfrm>
            <a:off x="5433695" y="530225"/>
            <a:ext cx="136525" cy="990600"/>
          </a:xfrm>
          <a:prstGeom prst="leftBrace">
            <a:avLst>
              <a:gd name="adj1" fmla="val 108333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>
              <a:buSzTx/>
            </a:pPr>
            <a:endParaRPr sz="2400">
              <a:solidFill>
                <a:srgbClr val="FF0000"/>
              </a:solidFill>
            </a:endParaRPr>
          </a:p>
        </p:txBody>
      </p:sp>
      <p:sp>
        <p:nvSpPr>
          <p:cNvPr id="50182" name="文本框 50181"/>
          <p:cNvSpPr txBox="1"/>
          <p:nvPr/>
        </p:nvSpPr>
        <p:spPr>
          <a:xfrm>
            <a:off x="5726430" y="415925"/>
            <a:ext cx="16764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SzTx/>
            </a:pPr>
            <a:r>
              <a:rPr lang="zh-CN" altLang="en-US" sz="2400" b="1"/>
              <a:t>贾敷</a:t>
            </a:r>
          </a:p>
        </p:txBody>
      </p:sp>
      <p:sp>
        <p:nvSpPr>
          <p:cNvPr id="50183" name="文本框 50182"/>
          <p:cNvSpPr txBox="1"/>
          <p:nvPr/>
        </p:nvSpPr>
        <p:spPr>
          <a:xfrm>
            <a:off x="5726430" y="1106170"/>
            <a:ext cx="12954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SzTx/>
            </a:pPr>
            <a:r>
              <a:rPr lang="zh-CN" altLang="en-US" sz="2400" b="1">
                <a:solidFill>
                  <a:srgbClr val="FF0000"/>
                </a:solidFill>
              </a:rPr>
              <a:t>贾敬</a:t>
            </a:r>
          </a:p>
        </p:txBody>
      </p:sp>
      <p:sp>
        <p:nvSpPr>
          <p:cNvPr id="50184" name="左大括号 50183"/>
          <p:cNvSpPr/>
          <p:nvPr/>
        </p:nvSpPr>
        <p:spPr>
          <a:xfrm>
            <a:off x="6853238" y="875983"/>
            <a:ext cx="152400" cy="762000"/>
          </a:xfrm>
          <a:prstGeom prst="leftBrace">
            <a:avLst>
              <a:gd name="adj1" fmla="val 41666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50185" name="文本框 50184"/>
          <p:cNvSpPr txBox="1"/>
          <p:nvPr/>
        </p:nvSpPr>
        <p:spPr>
          <a:xfrm>
            <a:off x="7005955" y="645795"/>
            <a:ext cx="25908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SzTx/>
            </a:pPr>
            <a:r>
              <a:rPr lang="zh-CN" altLang="en-US" sz="2400" b="1">
                <a:solidFill>
                  <a:srgbClr val="FF0000"/>
                </a:solidFill>
              </a:rPr>
              <a:t>贾珍</a:t>
            </a:r>
            <a:r>
              <a:rPr lang="en-US" altLang="zh-CN" sz="2400" b="1">
                <a:solidFill>
                  <a:srgbClr val="FF0000"/>
                </a:solidFill>
              </a:rPr>
              <a:t>—</a:t>
            </a:r>
            <a:r>
              <a:rPr lang="zh-CN" altLang="en-US" sz="2400" b="1">
                <a:solidFill>
                  <a:srgbClr val="FF0000"/>
                </a:solidFill>
              </a:rPr>
              <a:t>贾蓉</a:t>
            </a:r>
          </a:p>
        </p:txBody>
      </p:sp>
      <p:sp>
        <p:nvSpPr>
          <p:cNvPr id="50186" name="文本框 50185"/>
          <p:cNvSpPr txBox="1"/>
          <p:nvPr/>
        </p:nvSpPr>
        <p:spPr>
          <a:xfrm>
            <a:off x="6994525" y="1348105"/>
            <a:ext cx="1905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SzTx/>
            </a:pPr>
            <a:r>
              <a:rPr lang="zh-CN" altLang="en-US" sz="2400" b="1">
                <a:solidFill>
                  <a:srgbClr val="FF0000"/>
                </a:solidFill>
              </a:rPr>
              <a:t>贾惜春</a:t>
            </a:r>
          </a:p>
        </p:txBody>
      </p:sp>
      <p:sp>
        <p:nvSpPr>
          <p:cNvPr id="50187" name="文本框 50186"/>
          <p:cNvSpPr txBox="1"/>
          <p:nvPr/>
        </p:nvSpPr>
        <p:spPr>
          <a:xfrm>
            <a:off x="7772400" y="1029970"/>
            <a:ext cx="23622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SzTx/>
            </a:pPr>
            <a:r>
              <a:rPr lang="zh-CN" altLang="en-US" sz="2000" b="1">
                <a:solidFill>
                  <a:srgbClr val="FF0000"/>
                </a:solidFill>
              </a:rPr>
              <a:t>（秦可卿）</a:t>
            </a:r>
          </a:p>
        </p:txBody>
      </p:sp>
      <p:sp>
        <p:nvSpPr>
          <p:cNvPr id="50188" name="文本框 50187"/>
          <p:cNvSpPr txBox="1"/>
          <p:nvPr/>
        </p:nvSpPr>
        <p:spPr>
          <a:xfrm>
            <a:off x="2373630" y="3693795"/>
            <a:ext cx="37338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SzTx/>
            </a:pPr>
            <a:r>
              <a:rPr lang="zh-CN" altLang="en-US" sz="2400" b="1">
                <a:solidFill>
                  <a:srgbClr val="FF0000"/>
                </a:solidFill>
              </a:rPr>
              <a:t>荣国公</a:t>
            </a:r>
            <a:r>
              <a:rPr lang="zh-CN" altLang="en-US" sz="2400" b="1">
                <a:ea typeface="楷体_GB2312" panose="02010609030101010101" charset="-122"/>
              </a:rPr>
              <a:t>贾源</a:t>
            </a:r>
            <a:r>
              <a:rPr lang="en-US" altLang="zh-CN" sz="2400" b="1">
                <a:ea typeface="楷体_GB2312" panose="02010609030101010101" charset="-122"/>
              </a:rPr>
              <a:t>—</a:t>
            </a:r>
            <a:r>
              <a:rPr lang="zh-CN" altLang="en-US" sz="2400" b="1">
                <a:ea typeface="楷体_GB2312" panose="02010609030101010101" charset="-122"/>
              </a:rPr>
              <a:t>贾代善</a:t>
            </a:r>
          </a:p>
        </p:txBody>
      </p:sp>
      <p:sp>
        <p:nvSpPr>
          <p:cNvPr id="50189" name="文本框 50188"/>
          <p:cNvSpPr txBox="1"/>
          <p:nvPr/>
        </p:nvSpPr>
        <p:spPr>
          <a:xfrm>
            <a:off x="4194175" y="4117975"/>
            <a:ext cx="114300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SzTx/>
            </a:pPr>
            <a:r>
              <a:rPr lang="zh-CN" altLang="en-US" sz="2000" b="1">
                <a:solidFill>
                  <a:srgbClr val="FF0000"/>
                </a:solidFill>
              </a:rPr>
              <a:t>（贾母）</a:t>
            </a:r>
          </a:p>
        </p:txBody>
      </p:sp>
      <p:sp>
        <p:nvSpPr>
          <p:cNvPr id="50190" name="文本框 50189"/>
          <p:cNvSpPr txBox="1"/>
          <p:nvPr/>
        </p:nvSpPr>
        <p:spPr>
          <a:xfrm>
            <a:off x="5802630" y="2401570"/>
            <a:ext cx="48768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SzTx/>
            </a:pPr>
            <a:endParaRPr sz="2400"/>
          </a:p>
        </p:txBody>
      </p:sp>
      <p:sp>
        <p:nvSpPr>
          <p:cNvPr id="50191" name="文本框 50190"/>
          <p:cNvSpPr txBox="1"/>
          <p:nvPr/>
        </p:nvSpPr>
        <p:spPr>
          <a:xfrm>
            <a:off x="5574030" y="3239770"/>
            <a:ext cx="35814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SzTx/>
            </a:pPr>
            <a:endParaRPr sz="2400"/>
          </a:p>
        </p:txBody>
      </p:sp>
      <p:sp>
        <p:nvSpPr>
          <p:cNvPr id="50192" name="左大括号 50191"/>
          <p:cNvSpPr/>
          <p:nvPr/>
        </p:nvSpPr>
        <p:spPr>
          <a:xfrm>
            <a:off x="5382260" y="1965325"/>
            <a:ext cx="228600" cy="4495800"/>
          </a:xfrm>
          <a:prstGeom prst="leftBrace">
            <a:avLst>
              <a:gd name="adj1" fmla="val 163888"/>
              <a:gd name="adj2" fmla="val 43827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50193" name="文本框 50192"/>
          <p:cNvSpPr txBox="1"/>
          <p:nvPr/>
        </p:nvSpPr>
        <p:spPr>
          <a:xfrm>
            <a:off x="5742305" y="2179320"/>
            <a:ext cx="12954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SzTx/>
            </a:pPr>
            <a:r>
              <a:rPr lang="zh-CN" altLang="en-US" sz="2400" b="1">
                <a:solidFill>
                  <a:srgbClr val="FF0000"/>
                </a:solidFill>
              </a:rPr>
              <a:t>贾赦</a:t>
            </a:r>
          </a:p>
        </p:txBody>
      </p:sp>
      <p:sp>
        <p:nvSpPr>
          <p:cNvPr id="50194" name="文本框 50193"/>
          <p:cNvSpPr txBox="1"/>
          <p:nvPr/>
        </p:nvSpPr>
        <p:spPr>
          <a:xfrm>
            <a:off x="5382260" y="2567305"/>
            <a:ext cx="20574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SzTx/>
            </a:pPr>
            <a:r>
              <a:rPr lang="zh-CN" altLang="en-US" sz="2000" b="1">
                <a:solidFill>
                  <a:srgbClr val="FF0000"/>
                </a:solidFill>
              </a:rPr>
              <a:t>（邢夫人）</a:t>
            </a:r>
          </a:p>
        </p:txBody>
      </p:sp>
      <p:sp>
        <p:nvSpPr>
          <p:cNvPr id="50195" name="文本框 50194"/>
          <p:cNvSpPr txBox="1"/>
          <p:nvPr/>
        </p:nvSpPr>
        <p:spPr>
          <a:xfrm>
            <a:off x="7254875" y="2249170"/>
            <a:ext cx="25908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SzTx/>
            </a:pPr>
            <a:endParaRPr sz="2400"/>
          </a:p>
        </p:txBody>
      </p:sp>
      <p:sp>
        <p:nvSpPr>
          <p:cNvPr id="50196" name="左大括号 50195"/>
          <p:cNvSpPr/>
          <p:nvPr/>
        </p:nvSpPr>
        <p:spPr>
          <a:xfrm>
            <a:off x="6899910" y="2020570"/>
            <a:ext cx="158115" cy="1093470"/>
          </a:xfrm>
          <a:prstGeom prst="leftBrace">
            <a:avLst>
              <a:gd name="adj1" fmla="val 7500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50197" name="文本框 50196"/>
          <p:cNvSpPr txBox="1"/>
          <p:nvPr/>
        </p:nvSpPr>
        <p:spPr>
          <a:xfrm>
            <a:off x="7166610" y="1851660"/>
            <a:ext cx="16002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SzTx/>
            </a:pPr>
            <a:r>
              <a:rPr lang="zh-CN" altLang="en-US" sz="2400" b="1">
                <a:solidFill>
                  <a:srgbClr val="FF0000"/>
                </a:solidFill>
              </a:rPr>
              <a:t>贾琏</a:t>
            </a:r>
          </a:p>
        </p:txBody>
      </p:sp>
      <p:sp>
        <p:nvSpPr>
          <p:cNvPr id="50198" name="文本框 50197"/>
          <p:cNvSpPr txBox="1"/>
          <p:nvPr/>
        </p:nvSpPr>
        <p:spPr>
          <a:xfrm>
            <a:off x="7005955" y="2268855"/>
            <a:ext cx="1944688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SzTx/>
            </a:pPr>
            <a:r>
              <a:rPr lang="zh-CN" altLang="en-US" sz="2000" b="1">
                <a:solidFill>
                  <a:srgbClr val="FF0000"/>
                </a:solidFill>
              </a:rPr>
              <a:t>（王熙凤）</a:t>
            </a:r>
          </a:p>
        </p:txBody>
      </p:sp>
      <p:sp>
        <p:nvSpPr>
          <p:cNvPr id="50199" name="文本框 50198"/>
          <p:cNvSpPr txBox="1"/>
          <p:nvPr/>
        </p:nvSpPr>
        <p:spPr>
          <a:xfrm>
            <a:off x="8610600" y="1965008"/>
            <a:ext cx="3098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SzTx/>
            </a:pPr>
            <a:endParaRPr sz="2400"/>
          </a:p>
        </p:txBody>
      </p:sp>
      <p:sp>
        <p:nvSpPr>
          <p:cNvPr id="50200" name="右大括号 50199"/>
          <p:cNvSpPr/>
          <p:nvPr/>
        </p:nvSpPr>
        <p:spPr>
          <a:xfrm>
            <a:off x="8689340" y="1965325"/>
            <a:ext cx="152400" cy="838200"/>
          </a:xfrm>
          <a:prstGeom prst="rightBrace">
            <a:avLst>
              <a:gd name="adj1" fmla="val 45833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50201" name="文本框 50200"/>
          <p:cNvSpPr txBox="1"/>
          <p:nvPr/>
        </p:nvSpPr>
        <p:spPr>
          <a:xfrm>
            <a:off x="8926830" y="2179320"/>
            <a:ext cx="14478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SzTx/>
            </a:pPr>
            <a:r>
              <a:rPr lang="en-US" altLang="zh-CN" sz="2400" b="1">
                <a:solidFill>
                  <a:srgbClr val="FF0000"/>
                </a:solidFill>
              </a:rPr>
              <a:t>—</a:t>
            </a:r>
            <a:r>
              <a:rPr lang="zh-CN" altLang="en-US" sz="2400" b="1">
                <a:solidFill>
                  <a:srgbClr val="FF0000"/>
                </a:solidFill>
              </a:rPr>
              <a:t>贾巧姐</a:t>
            </a:r>
          </a:p>
        </p:txBody>
      </p:sp>
      <p:sp>
        <p:nvSpPr>
          <p:cNvPr id="50202" name="文本框 50201"/>
          <p:cNvSpPr txBox="1"/>
          <p:nvPr/>
        </p:nvSpPr>
        <p:spPr>
          <a:xfrm>
            <a:off x="7178675" y="2861945"/>
            <a:ext cx="13760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SzTx/>
            </a:pPr>
            <a:r>
              <a:rPr lang="zh-CN" altLang="en-US" sz="2400" b="1">
                <a:solidFill>
                  <a:srgbClr val="FF0000"/>
                </a:solidFill>
              </a:rPr>
              <a:t>贾迎春</a:t>
            </a:r>
          </a:p>
        </p:txBody>
      </p:sp>
      <p:sp>
        <p:nvSpPr>
          <p:cNvPr id="50203" name="文本框 50202"/>
          <p:cNvSpPr txBox="1"/>
          <p:nvPr/>
        </p:nvSpPr>
        <p:spPr>
          <a:xfrm>
            <a:off x="5802630" y="3769995"/>
            <a:ext cx="8496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SzTx/>
            </a:pPr>
            <a:r>
              <a:rPr lang="zh-CN" altLang="en-US" sz="2400" b="1">
                <a:solidFill>
                  <a:srgbClr val="FF0000"/>
                </a:solidFill>
              </a:rPr>
              <a:t>贾政</a:t>
            </a:r>
          </a:p>
        </p:txBody>
      </p:sp>
      <p:sp>
        <p:nvSpPr>
          <p:cNvPr id="50204" name="文本框 50203"/>
          <p:cNvSpPr txBox="1"/>
          <p:nvPr/>
        </p:nvSpPr>
        <p:spPr>
          <a:xfrm>
            <a:off x="5421630" y="4197985"/>
            <a:ext cx="22098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SzTx/>
            </a:pPr>
            <a:r>
              <a:rPr lang="zh-CN" altLang="en-US" sz="2000" b="1">
                <a:solidFill>
                  <a:srgbClr val="FF0000"/>
                </a:solidFill>
              </a:rPr>
              <a:t>（王夫人）</a:t>
            </a:r>
          </a:p>
        </p:txBody>
      </p:sp>
      <p:sp>
        <p:nvSpPr>
          <p:cNvPr id="50205" name="文本框 50204"/>
          <p:cNvSpPr txBox="1"/>
          <p:nvPr/>
        </p:nvSpPr>
        <p:spPr>
          <a:xfrm>
            <a:off x="7319010" y="3620770"/>
            <a:ext cx="23622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SzTx/>
            </a:pPr>
            <a:endParaRPr sz="2400"/>
          </a:p>
        </p:txBody>
      </p:sp>
      <p:sp>
        <p:nvSpPr>
          <p:cNvPr id="50206" name="左大括号 50205"/>
          <p:cNvSpPr/>
          <p:nvPr/>
        </p:nvSpPr>
        <p:spPr>
          <a:xfrm>
            <a:off x="6899910" y="3544570"/>
            <a:ext cx="228600" cy="1905000"/>
          </a:xfrm>
          <a:prstGeom prst="leftBrace">
            <a:avLst>
              <a:gd name="adj1" fmla="val 69444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50207" name="文本框 50206"/>
          <p:cNvSpPr txBox="1"/>
          <p:nvPr/>
        </p:nvSpPr>
        <p:spPr>
          <a:xfrm>
            <a:off x="7166610" y="3392170"/>
            <a:ext cx="8559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SzTx/>
            </a:pPr>
            <a:r>
              <a:rPr lang="zh-CN" altLang="en-US" sz="2400" b="1"/>
              <a:t>贾珠</a:t>
            </a:r>
          </a:p>
        </p:txBody>
      </p:sp>
      <p:sp>
        <p:nvSpPr>
          <p:cNvPr id="50208" name="文本框 50207"/>
          <p:cNvSpPr txBox="1"/>
          <p:nvPr/>
        </p:nvSpPr>
        <p:spPr>
          <a:xfrm>
            <a:off x="7014210" y="3849370"/>
            <a:ext cx="19050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SzTx/>
            </a:pPr>
            <a:r>
              <a:rPr lang="zh-CN" altLang="en-US" sz="2000" b="1">
                <a:solidFill>
                  <a:srgbClr val="FF0000"/>
                </a:solidFill>
              </a:rPr>
              <a:t>（李纨）</a:t>
            </a:r>
          </a:p>
        </p:txBody>
      </p:sp>
      <p:sp>
        <p:nvSpPr>
          <p:cNvPr id="50209" name="文本框 50208"/>
          <p:cNvSpPr txBox="1"/>
          <p:nvPr/>
        </p:nvSpPr>
        <p:spPr>
          <a:xfrm>
            <a:off x="8217535" y="3412808"/>
            <a:ext cx="3098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SzTx/>
            </a:pPr>
            <a:endParaRPr sz="2400"/>
          </a:p>
        </p:txBody>
      </p:sp>
      <p:sp>
        <p:nvSpPr>
          <p:cNvPr id="50210" name="右大括号 50209"/>
          <p:cNvSpPr/>
          <p:nvPr/>
        </p:nvSpPr>
        <p:spPr>
          <a:xfrm>
            <a:off x="8233410" y="3468370"/>
            <a:ext cx="228600" cy="685800"/>
          </a:xfrm>
          <a:prstGeom prst="rightBrace">
            <a:avLst>
              <a:gd name="adj1" fmla="val 2500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50211" name="文本框 50210"/>
          <p:cNvSpPr txBox="1"/>
          <p:nvPr/>
        </p:nvSpPr>
        <p:spPr>
          <a:xfrm>
            <a:off x="8538210" y="3544570"/>
            <a:ext cx="16002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SzTx/>
            </a:pPr>
            <a:r>
              <a:rPr lang="en-US" altLang="zh-CN" sz="2400" b="1">
                <a:solidFill>
                  <a:srgbClr val="FF0000"/>
                </a:solidFill>
              </a:rPr>
              <a:t>—</a:t>
            </a:r>
            <a:r>
              <a:rPr lang="zh-CN" altLang="en-US" sz="2400" b="1">
                <a:solidFill>
                  <a:srgbClr val="FF0000"/>
                </a:solidFill>
              </a:rPr>
              <a:t>贾兰</a:t>
            </a:r>
          </a:p>
        </p:txBody>
      </p:sp>
      <p:sp>
        <p:nvSpPr>
          <p:cNvPr id="50212" name="文本框 50211"/>
          <p:cNvSpPr txBox="1"/>
          <p:nvPr/>
        </p:nvSpPr>
        <p:spPr>
          <a:xfrm>
            <a:off x="7178675" y="4266565"/>
            <a:ext cx="12192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SzTx/>
            </a:pPr>
            <a:r>
              <a:rPr lang="zh-CN" altLang="en-US" sz="2400" b="1">
                <a:solidFill>
                  <a:srgbClr val="FF0000"/>
                </a:solidFill>
              </a:rPr>
              <a:t>贾元春</a:t>
            </a:r>
          </a:p>
        </p:txBody>
      </p:sp>
      <p:sp>
        <p:nvSpPr>
          <p:cNvPr id="50213" name="文本框 50212"/>
          <p:cNvSpPr txBox="1"/>
          <p:nvPr/>
        </p:nvSpPr>
        <p:spPr>
          <a:xfrm>
            <a:off x="7174230" y="4726940"/>
            <a:ext cx="16764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SzTx/>
            </a:pPr>
            <a:r>
              <a:rPr lang="zh-CN" altLang="en-US" sz="2400" b="1">
                <a:solidFill>
                  <a:srgbClr val="FF0000"/>
                </a:solidFill>
              </a:rPr>
              <a:t>贾宝玉</a:t>
            </a:r>
          </a:p>
        </p:txBody>
      </p:sp>
      <p:sp>
        <p:nvSpPr>
          <p:cNvPr id="50214" name="文本框 50213"/>
          <p:cNvSpPr txBox="1"/>
          <p:nvPr/>
        </p:nvSpPr>
        <p:spPr>
          <a:xfrm>
            <a:off x="7178675" y="5187315"/>
            <a:ext cx="12192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SzTx/>
            </a:pPr>
            <a:r>
              <a:rPr lang="zh-CN" altLang="en-US" sz="2400" b="1">
                <a:solidFill>
                  <a:srgbClr val="FF0000"/>
                </a:solidFill>
              </a:rPr>
              <a:t>贾探春</a:t>
            </a:r>
          </a:p>
        </p:txBody>
      </p:sp>
      <p:sp>
        <p:nvSpPr>
          <p:cNvPr id="50215" name="文本框 50214"/>
          <p:cNvSpPr txBox="1"/>
          <p:nvPr/>
        </p:nvSpPr>
        <p:spPr>
          <a:xfrm>
            <a:off x="5743575" y="5570220"/>
            <a:ext cx="8210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SzTx/>
            </a:pPr>
            <a:r>
              <a:rPr lang="zh-CN" altLang="en-US" sz="2400" b="1"/>
              <a:t>贾敏</a:t>
            </a:r>
          </a:p>
        </p:txBody>
      </p:sp>
      <p:sp>
        <p:nvSpPr>
          <p:cNvPr id="50216" name="文本框 50215"/>
          <p:cNvSpPr txBox="1"/>
          <p:nvPr/>
        </p:nvSpPr>
        <p:spPr>
          <a:xfrm>
            <a:off x="5421630" y="5975350"/>
            <a:ext cx="147891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SzTx/>
            </a:pPr>
            <a:r>
              <a:rPr lang="zh-CN" altLang="en-US" sz="2000" b="1">
                <a:solidFill>
                  <a:srgbClr val="FF0000"/>
                </a:solidFill>
              </a:rPr>
              <a:t>（林如海）</a:t>
            </a:r>
          </a:p>
        </p:txBody>
      </p:sp>
      <p:sp>
        <p:nvSpPr>
          <p:cNvPr id="50217" name="文本框 50216"/>
          <p:cNvSpPr txBox="1"/>
          <p:nvPr/>
        </p:nvSpPr>
        <p:spPr>
          <a:xfrm>
            <a:off x="7021830" y="5525770"/>
            <a:ext cx="3098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SzTx/>
            </a:pPr>
            <a:endParaRPr sz="2400"/>
          </a:p>
        </p:txBody>
      </p:sp>
      <p:sp>
        <p:nvSpPr>
          <p:cNvPr id="50219" name="右大括号 50218"/>
          <p:cNvSpPr/>
          <p:nvPr/>
        </p:nvSpPr>
        <p:spPr>
          <a:xfrm>
            <a:off x="6945630" y="5601970"/>
            <a:ext cx="228600" cy="762000"/>
          </a:xfrm>
          <a:prstGeom prst="rightBrace">
            <a:avLst>
              <a:gd name="adj1" fmla="val 27777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50220" name="文本框 50219"/>
          <p:cNvSpPr txBox="1"/>
          <p:nvPr/>
        </p:nvSpPr>
        <p:spPr>
          <a:xfrm>
            <a:off x="7058025" y="5738495"/>
            <a:ext cx="1905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SzTx/>
            </a:pPr>
            <a:r>
              <a:rPr lang="en-US" altLang="zh-CN" sz="2400" b="1">
                <a:solidFill>
                  <a:srgbClr val="FF0000"/>
                </a:solidFill>
              </a:rPr>
              <a:t> —</a:t>
            </a:r>
            <a:r>
              <a:rPr lang="zh-CN" altLang="en-US" sz="2400" b="1">
                <a:solidFill>
                  <a:srgbClr val="FF0000"/>
                </a:solidFill>
              </a:rPr>
              <a:t>林黛玉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26110" y="5753100"/>
            <a:ext cx="2663190" cy="4603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/>
              <a:t>黑色字体：已故</a:t>
            </a:r>
          </a:p>
        </p:txBody>
      </p:sp>
    </p:spTree>
    <p:custDataLst>
      <p:tags r:id="rId7"/>
    </p:custDataLst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6F6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PA-图片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t="7948" b="17034"/>
          <a:stretch>
            <a:fillRect/>
          </a:stretch>
        </p:blipFill>
        <p:spPr>
          <a:xfrm>
            <a:off x="490699" y="962526"/>
            <a:ext cx="11210601" cy="5361272"/>
          </a:xfrm>
          <a:prstGeom prst="rect">
            <a:avLst/>
          </a:prstGeom>
        </p:spPr>
      </p:pic>
      <p:sp>
        <p:nvSpPr>
          <p:cNvPr id="5" name="PA-文本框 4"/>
          <p:cNvSpPr txBox="1"/>
          <p:nvPr>
            <p:custDataLst>
              <p:tags r:id="rId5"/>
            </p:custDataLst>
          </p:nvPr>
        </p:nvSpPr>
        <p:spPr>
          <a:xfrm>
            <a:off x="8886579" y="1710517"/>
            <a:ext cx="1642534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70000"/>
              </a:lnSpc>
            </a:pPr>
            <a:r>
              <a:rPr lang="zh-CN" altLang="en-US" sz="8000" b="1">
                <a:solidFill>
                  <a:schemeClr val="bg1"/>
                </a:solidFill>
                <a:latin typeface="隶书" panose="02010509060101010101" charset="-122"/>
                <a:ea typeface="隶书" panose="02010509060101010101" charset="-122"/>
                <a:cs typeface="+mn-ea"/>
                <a:sym typeface="+mn-lt"/>
              </a:rPr>
              <a:t>第</a:t>
            </a:r>
          </a:p>
          <a:p>
            <a:pPr algn="dist">
              <a:lnSpc>
                <a:spcPct val="70000"/>
              </a:lnSpc>
            </a:pPr>
            <a:r>
              <a:rPr lang="zh-CN" altLang="en-US" sz="8000" b="1">
                <a:solidFill>
                  <a:schemeClr val="bg1"/>
                </a:solidFill>
                <a:latin typeface="隶书" panose="02010509060101010101" charset="-122"/>
                <a:ea typeface="隶书" panose="02010509060101010101" charset="-122"/>
                <a:cs typeface="+mn-ea"/>
                <a:sym typeface="+mn-lt"/>
              </a:rPr>
              <a:t>三</a:t>
            </a:r>
          </a:p>
          <a:p>
            <a:pPr algn="dist">
              <a:lnSpc>
                <a:spcPct val="70000"/>
              </a:lnSpc>
            </a:pPr>
            <a:r>
              <a:rPr lang="zh-CN" altLang="en-US" sz="8000" b="1">
                <a:solidFill>
                  <a:schemeClr val="bg1"/>
                </a:solidFill>
                <a:latin typeface="隶书" panose="02010509060101010101" charset="-122"/>
                <a:ea typeface="隶书" panose="02010509060101010101" charset="-122"/>
                <a:cs typeface="+mn-ea"/>
                <a:sym typeface="+mn-lt"/>
              </a:rPr>
              <a:t>回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7227570" y="1710690"/>
            <a:ext cx="1290320" cy="41770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sz="3600">
                <a:solidFill>
                  <a:schemeClr val="bg1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托内兄如海见西宾 接外孙贾母惜孤女</a:t>
            </a:r>
          </a:p>
        </p:txBody>
      </p:sp>
    </p:spTree>
    <p:custDataLst>
      <p:tags r:id="rId6"/>
    </p:custDataLst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PA-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998499" y="-183386"/>
            <a:ext cx="2158171" cy="1438781"/>
          </a:xfrm>
          <a:prstGeom prst="rect">
            <a:avLst/>
          </a:prstGeom>
        </p:spPr>
      </p:pic>
      <p:sp>
        <p:nvSpPr>
          <p:cNvPr id="5" name="PA-圆角矩形 4"/>
          <p:cNvSpPr/>
          <p:nvPr>
            <p:custDataLst>
              <p:tags r:id="rId5"/>
            </p:custDataLst>
          </p:nvPr>
        </p:nvSpPr>
        <p:spPr>
          <a:xfrm>
            <a:off x="247650" y="269240"/>
            <a:ext cx="11660505" cy="6320155"/>
          </a:xfrm>
          <a:prstGeom prst="roundRect">
            <a:avLst>
              <a:gd name="adj" fmla="val 5534"/>
            </a:avLst>
          </a:prstGeom>
          <a:noFill/>
          <a:ln w="38100">
            <a:solidFill>
              <a:srgbClr val="7E13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A-矩形 5"/>
          <p:cNvSpPr/>
          <p:nvPr>
            <p:custDataLst>
              <p:tags r:id="rId6"/>
            </p:custDataLst>
          </p:nvPr>
        </p:nvSpPr>
        <p:spPr>
          <a:xfrm>
            <a:off x="5291773" y="733405"/>
            <a:ext cx="160782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i="0" u="none" strike="noStrike">
                <a:solidFill>
                  <a:schemeClr val="bg1"/>
                </a:solidFill>
                <a:effectLst/>
                <a:cs typeface="+mn-ea"/>
                <a:sym typeface="+mn-lt"/>
              </a:rPr>
              <a:t>重点内容</a:t>
            </a:r>
          </a:p>
        </p:txBody>
      </p:sp>
      <p:pic>
        <p:nvPicPr>
          <p:cNvPr id="7" name="PA-图片 6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94012" flipH="1">
            <a:off x="9956165" y="5316220"/>
            <a:ext cx="2253615" cy="1296670"/>
          </a:xfrm>
          <a:prstGeom prst="rect">
            <a:avLst/>
          </a:prstGeom>
        </p:spPr>
      </p:pic>
      <p:grpSp>
        <p:nvGrpSpPr>
          <p:cNvPr id="43" name="组合 42"/>
          <p:cNvGrpSpPr/>
          <p:nvPr/>
        </p:nvGrpSpPr>
        <p:grpSpPr>
          <a:xfrm>
            <a:off x="684514" y="1469779"/>
            <a:ext cx="10463864" cy="2309660"/>
            <a:chOff x="1853204" y="2235628"/>
            <a:chExt cx="6527112" cy="1440712"/>
          </a:xfrm>
        </p:grpSpPr>
        <p:grpSp>
          <p:nvGrpSpPr>
            <p:cNvPr id="31" name="组合 30"/>
            <p:cNvGrpSpPr/>
            <p:nvPr/>
          </p:nvGrpSpPr>
          <p:grpSpPr>
            <a:xfrm>
              <a:off x="1853204" y="2235628"/>
              <a:ext cx="6527112" cy="1440712"/>
              <a:chOff x="1853204" y="2235628"/>
              <a:chExt cx="6527112" cy="1440712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2381779" y="2427552"/>
                <a:ext cx="5998537" cy="528432"/>
              </a:xfrm>
              <a:prstGeom prst="rect">
                <a:avLst/>
              </a:prstGeom>
              <a:solidFill>
                <a:schemeClr val="bg1">
                  <a:lumMod val="85000"/>
                  <a:alpha val="7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3200">
                    <a:solidFill>
                      <a:schemeClr val="tx1"/>
                    </a:solidFill>
                    <a:latin typeface="隶书" panose="02010509060101010101" charset="-122"/>
                    <a:ea typeface="隶书" panose="02010509060101010101" charset="-122"/>
                    <a:cs typeface="隶书" panose="02010509060101010101" charset="-122"/>
                  </a:rPr>
                  <a:t>贾雨村夤缘复旧职</a:t>
                </a:r>
              </a:p>
            </p:txBody>
          </p:sp>
          <p:pic>
            <p:nvPicPr>
              <p:cNvPr id="17" name="图片 16" descr="图片包含 游戏机, 伞&#10;&#10;描述已自动生成"/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53204" y="2235628"/>
                <a:ext cx="1440712" cy="1440712"/>
              </a:xfrm>
              <a:prstGeom prst="rect">
                <a:avLst/>
              </a:prstGeom>
            </p:spPr>
          </p:pic>
        </p:grpSp>
        <p:sp>
          <p:nvSpPr>
            <p:cNvPr id="42" name="矩形 41"/>
            <p:cNvSpPr/>
            <p:nvPr/>
          </p:nvSpPr>
          <p:spPr>
            <a:xfrm>
              <a:off x="8241031" y="2519031"/>
              <a:ext cx="45719" cy="34547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84514" y="2868214"/>
            <a:ext cx="10463864" cy="2309495"/>
            <a:chOff x="1853204" y="2235628"/>
            <a:chExt cx="6527112" cy="1440712"/>
          </a:xfrm>
        </p:grpSpPr>
        <p:grpSp>
          <p:nvGrpSpPr>
            <p:cNvPr id="19" name="组合 18"/>
            <p:cNvGrpSpPr/>
            <p:nvPr/>
          </p:nvGrpSpPr>
          <p:grpSpPr>
            <a:xfrm>
              <a:off x="1853204" y="2235628"/>
              <a:ext cx="6527112" cy="1440712"/>
              <a:chOff x="1853204" y="2235628"/>
              <a:chExt cx="6527112" cy="1440712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2381779" y="2427552"/>
                <a:ext cx="5998537" cy="528432"/>
              </a:xfrm>
              <a:prstGeom prst="rect">
                <a:avLst/>
              </a:prstGeom>
              <a:solidFill>
                <a:schemeClr val="bg1">
                  <a:lumMod val="85000"/>
                  <a:alpha val="7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3200">
                    <a:solidFill>
                      <a:schemeClr val="tx1"/>
                    </a:solidFill>
                    <a:latin typeface="隶书" panose="02010509060101010101" charset="-122"/>
                    <a:ea typeface="隶书" panose="02010509060101010101" charset="-122"/>
                    <a:cs typeface="隶书" panose="02010509060101010101" charset="-122"/>
                  </a:rPr>
                  <a:t>林黛玉进贾府</a:t>
                </a:r>
                <a:r>
                  <a:rPr lang="en-US" altLang="zh-CN" sz="3200">
                    <a:solidFill>
                      <a:schemeClr val="tx1"/>
                    </a:solidFill>
                    <a:latin typeface="隶书" panose="02010509060101010101" charset="-122"/>
                    <a:ea typeface="隶书" panose="02010509060101010101" charset="-122"/>
                    <a:cs typeface="隶书" panose="02010509060101010101" charset="-122"/>
                  </a:rPr>
                  <a:t>——</a:t>
                </a:r>
                <a:r>
                  <a:rPr lang="zh-CN" altLang="en-US" sz="3200">
                    <a:solidFill>
                      <a:schemeClr val="tx1"/>
                    </a:solidFill>
                    <a:latin typeface="隶书" panose="02010509060101010101" charset="-122"/>
                    <a:ea typeface="隶书" panose="02010509060101010101" charset="-122"/>
                    <a:cs typeface="隶书" panose="02010509060101010101" charset="-122"/>
                  </a:rPr>
                  <a:t>贾府环境第一次描写</a:t>
                </a:r>
              </a:p>
            </p:txBody>
          </p:sp>
          <p:pic>
            <p:nvPicPr>
              <p:cNvPr id="21" name="图片 20" descr="图片包含 游戏机, 伞&#10;&#10;描述已自动生成"/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53204" y="2235628"/>
                <a:ext cx="1440712" cy="1440712"/>
              </a:xfrm>
              <a:prstGeom prst="rect">
                <a:avLst/>
              </a:prstGeom>
            </p:spPr>
          </p:pic>
        </p:grpSp>
        <p:sp>
          <p:nvSpPr>
            <p:cNvPr id="25" name="矩形 24"/>
            <p:cNvSpPr/>
            <p:nvPr/>
          </p:nvSpPr>
          <p:spPr>
            <a:xfrm>
              <a:off x="8241031" y="2519031"/>
              <a:ext cx="45719" cy="34547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84514" y="4028359"/>
            <a:ext cx="10463864" cy="2309495"/>
            <a:chOff x="1853204" y="2235628"/>
            <a:chExt cx="6527112" cy="1440712"/>
          </a:xfrm>
        </p:grpSpPr>
        <p:grpSp>
          <p:nvGrpSpPr>
            <p:cNvPr id="27" name="组合 26"/>
            <p:cNvGrpSpPr/>
            <p:nvPr/>
          </p:nvGrpSpPr>
          <p:grpSpPr>
            <a:xfrm>
              <a:off x="1853204" y="2235628"/>
              <a:ext cx="6527112" cy="1440712"/>
              <a:chOff x="1853204" y="2235628"/>
              <a:chExt cx="6527112" cy="1440712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2381779" y="2624413"/>
                <a:ext cx="5998537" cy="528432"/>
              </a:xfrm>
              <a:prstGeom prst="rect">
                <a:avLst/>
              </a:prstGeom>
              <a:solidFill>
                <a:schemeClr val="bg1">
                  <a:lumMod val="85000"/>
                  <a:alpha val="7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sz="3200">
                    <a:solidFill>
                      <a:schemeClr val="tx1"/>
                    </a:solidFill>
                    <a:latin typeface="隶书" panose="02010509060101010101" charset="-122"/>
                    <a:ea typeface="隶书" panose="02010509060101010101" charset="-122"/>
                    <a:cs typeface="隶书" panose="02010509060101010101" charset="-122"/>
                  </a:rPr>
                  <a:t>宝黛初会</a:t>
                </a:r>
                <a:r>
                  <a:rPr lang="en-US" altLang="zh-CN" sz="3200">
                    <a:solidFill>
                      <a:schemeClr val="tx1"/>
                    </a:solidFill>
                    <a:latin typeface="隶书" panose="02010509060101010101" charset="-122"/>
                    <a:ea typeface="隶书" panose="02010509060101010101" charset="-122"/>
                    <a:cs typeface="隶书" panose="02010509060101010101" charset="-122"/>
                  </a:rPr>
                  <a:t>——</a:t>
                </a:r>
                <a:r>
                  <a:rPr lang="zh-CN" altLang="en-US" sz="3200">
                    <a:solidFill>
                      <a:schemeClr val="tx1"/>
                    </a:solidFill>
                    <a:latin typeface="隶书" panose="02010509060101010101" charset="-122"/>
                    <a:ea typeface="隶书" panose="02010509060101010101" charset="-122"/>
                    <a:cs typeface="隶书" panose="02010509060101010101" charset="-122"/>
                  </a:rPr>
                  <a:t>照应木石前盟</a:t>
                </a:r>
              </a:p>
            </p:txBody>
          </p:sp>
          <p:pic>
            <p:nvPicPr>
              <p:cNvPr id="29" name="图片 28" descr="图片包含 游戏机, 伞&#10;&#10;描述已自动生成"/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53204" y="2235628"/>
                <a:ext cx="1440712" cy="1440712"/>
              </a:xfrm>
              <a:prstGeom prst="rect">
                <a:avLst/>
              </a:prstGeom>
            </p:spPr>
          </p:pic>
        </p:grpSp>
        <p:sp>
          <p:nvSpPr>
            <p:cNvPr id="30" name="矩形 29"/>
            <p:cNvSpPr/>
            <p:nvPr/>
          </p:nvSpPr>
          <p:spPr>
            <a:xfrm>
              <a:off x="8241031" y="2699655"/>
              <a:ext cx="45719" cy="34547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0"/>
    </p:custDataLst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PA-矩形 5"/>
          <p:cNvSpPr/>
          <p:nvPr>
            <p:custDataLst>
              <p:tags r:id="rId3"/>
            </p:custDataLst>
          </p:nvPr>
        </p:nvSpPr>
        <p:spPr>
          <a:xfrm>
            <a:off x="5291773" y="733405"/>
            <a:ext cx="160782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i="0" u="none" strike="noStrike">
                <a:solidFill>
                  <a:schemeClr val="bg1"/>
                </a:solidFill>
                <a:effectLst/>
                <a:cs typeface="+mn-ea"/>
                <a:sym typeface="+mn-lt"/>
              </a:rPr>
              <a:t>重点内容</a:t>
            </a:r>
          </a:p>
        </p:txBody>
      </p:sp>
      <p:sp>
        <p:nvSpPr>
          <p:cNvPr id="9" name="PA-矩形 3"/>
          <p:cNvSpPr/>
          <p:nvPr>
            <p:custDataLst>
              <p:tags r:id="rId4"/>
            </p:custDataLst>
          </p:nvPr>
        </p:nvSpPr>
        <p:spPr>
          <a:xfrm>
            <a:off x="1727200" y="1090930"/>
            <a:ext cx="9113520" cy="3449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i="0" u="sng" strike="noStrike">
                <a:solidFill>
                  <a:srgbClr val="222222"/>
                </a:solidFill>
                <a:effectLst/>
                <a:latin typeface="+mn-ea"/>
                <a:cs typeface="+mn-ea"/>
                <a:sym typeface="+mn-lt"/>
              </a:rPr>
              <a:t>贾雨村夤缘复旧职</a:t>
            </a:r>
          </a:p>
          <a:p>
            <a:pPr>
              <a:lnSpc>
                <a:spcPct val="130000"/>
              </a:lnSpc>
            </a:pPr>
            <a:r>
              <a:rPr lang="zh-CN" altLang="en-US" sz="2800" b="1" i="0" u="none" strike="noStrike">
                <a:solidFill>
                  <a:srgbClr val="222222"/>
                </a:solidFill>
                <a:effectLst/>
                <a:latin typeface="+mn-ea"/>
                <a:cs typeface="+mn-ea"/>
                <a:sym typeface="+mn-lt"/>
              </a:rPr>
              <a:t>①贾雨村因贪酷被革职，到林如海家教黛玉读书。</a:t>
            </a:r>
          </a:p>
          <a:p>
            <a:pPr>
              <a:lnSpc>
                <a:spcPct val="130000"/>
              </a:lnSpc>
            </a:pPr>
            <a:r>
              <a:rPr lang="zh-CN" altLang="en-US" sz="2800" b="1" i="0" u="none" strike="noStrike">
                <a:solidFill>
                  <a:srgbClr val="222222"/>
                </a:solidFill>
                <a:effectLst/>
                <a:latin typeface="+mn-ea"/>
                <a:cs typeface="+mn-ea"/>
                <a:sym typeface="+mn-lt"/>
              </a:rPr>
              <a:t>②京城起复参革人员，贾雨村托东家向荣国府求助。</a:t>
            </a:r>
          </a:p>
          <a:p>
            <a:pPr>
              <a:lnSpc>
                <a:spcPct val="130000"/>
              </a:lnSpc>
            </a:pPr>
            <a:r>
              <a:rPr lang="zh-CN" altLang="en-US" sz="2800" b="1" i="0" u="none" strike="noStrike">
                <a:solidFill>
                  <a:srgbClr val="222222"/>
                </a:solidFill>
                <a:effectLst/>
                <a:latin typeface="+mn-ea"/>
                <a:cs typeface="+mn-ea"/>
                <a:sym typeface="+mn-lt"/>
              </a:rPr>
              <a:t>③贾母因黛玉丧母，要接黛玉去身边。</a:t>
            </a:r>
          </a:p>
          <a:p>
            <a:pPr>
              <a:lnSpc>
                <a:spcPct val="130000"/>
              </a:lnSpc>
            </a:pPr>
            <a:r>
              <a:rPr lang="zh-CN" altLang="en-US" sz="2800" b="1" i="0" u="none" strike="noStrike">
                <a:solidFill>
                  <a:srgbClr val="222222"/>
                </a:solidFill>
                <a:effectLst/>
                <a:latin typeface="+mn-ea"/>
                <a:cs typeface="+mn-ea"/>
                <a:sym typeface="+mn-lt"/>
              </a:rPr>
              <a:t>④林如海托贾雨村送黛玉进京。</a:t>
            </a:r>
          </a:p>
          <a:p>
            <a:pPr>
              <a:lnSpc>
                <a:spcPct val="130000"/>
              </a:lnSpc>
            </a:pPr>
            <a:r>
              <a:rPr lang="zh-CN" altLang="en-US" sz="2800" b="1" i="0" u="none" strike="noStrike">
                <a:solidFill>
                  <a:srgbClr val="222222"/>
                </a:solidFill>
                <a:effectLst/>
                <a:latin typeface="+mn-ea"/>
                <a:cs typeface="+mn-ea"/>
                <a:sym typeface="+mn-lt"/>
              </a:rPr>
              <a:t>⑤贾政应林如海的请托，使得贾雨村顺利补授应天府。</a:t>
            </a:r>
          </a:p>
        </p:txBody>
      </p:sp>
      <p:sp>
        <p:nvSpPr>
          <p:cNvPr id="4" name="PA-圆角矩形 4"/>
          <p:cNvSpPr/>
          <p:nvPr>
            <p:custDataLst>
              <p:tags r:id="rId5"/>
            </p:custDataLst>
          </p:nvPr>
        </p:nvSpPr>
        <p:spPr>
          <a:xfrm>
            <a:off x="247650" y="269240"/>
            <a:ext cx="11660505" cy="6320155"/>
          </a:xfrm>
          <a:prstGeom prst="roundRect">
            <a:avLst>
              <a:gd name="adj" fmla="val 5534"/>
            </a:avLst>
          </a:prstGeom>
          <a:noFill/>
          <a:ln w="38100">
            <a:solidFill>
              <a:srgbClr val="7E13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6"/>
    </p:custDataLst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PA-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r="4595"/>
          <a:stretch>
            <a:fillRect/>
          </a:stretch>
        </p:blipFill>
        <p:spPr>
          <a:xfrm>
            <a:off x="1774825" y="772795"/>
            <a:ext cx="10417175" cy="5662295"/>
          </a:xfrm>
          <a:prstGeom prst="rect">
            <a:avLst/>
          </a:prstGeom>
        </p:spPr>
      </p:pic>
      <p:sp>
        <p:nvSpPr>
          <p:cNvPr id="6" name="PA-矩形 5"/>
          <p:cNvSpPr/>
          <p:nvPr>
            <p:custDataLst>
              <p:tags r:id="rId5"/>
            </p:custDataLst>
          </p:nvPr>
        </p:nvSpPr>
        <p:spPr>
          <a:xfrm>
            <a:off x="2270125" y="949960"/>
            <a:ext cx="9616440" cy="18510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400" b="1" i="0" u="sng" strike="noStrike">
                <a:solidFill>
                  <a:srgbClr val="C00000"/>
                </a:solidFill>
                <a:effectLst/>
                <a:cs typeface="+mn-ea"/>
                <a:sym typeface="+mn-lt"/>
              </a:rPr>
              <a:t> </a:t>
            </a:r>
            <a:r>
              <a:rPr lang="zh-CN" altLang="en-US" sz="2400" b="1" i="0" u="sng" strike="noStrike">
                <a:solidFill>
                  <a:srgbClr val="C00000"/>
                </a:solidFill>
                <a:effectLst/>
                <a:cs typeface="+mn-ea"/>
                <a:sym typeface="+mn-lt"/>
              </a:rPr>
              <a:t>贾府环境：</a:t>
            </a:r>
            <a:r>
              <a:rPr lang="zh-CN" altLang="en-US" sz="2000" b="0" i="0" u="sng" strike="noStrike">
                <a:solidFill>
                  <a:srgbClr val="222222"/>
                </a:solidFill>
                <a:effectLst/>
                <a:cs typeface="+mn-ea"/>
                <a:sym typeface="+mn-lt"/>
              </a:rPr>
              <a:t>  </a:t>
            </a:r>
          </a:p>
          <a:p>
            <a:pPr>
              <a:lnSpc>
                <a:spcPct val="110000"/>
              </a:lnSpc>
            </a:pPr>
            <a:endParaRPr lang="zh-CN" altLang="en-US" sz="2000" b="0" i="0" u="sng" strike="noStrike">
              <a:solidFill>
                <a:srgbClr val="222222"/>
              </a:solidFill>
              <a:effectLst/>
              <a:cs typeface="+mn-ea"/>
              <a:sym typeface="+mn-lt"/>
            </a:endParaRPr>
          </a:p>
          <a:p>
            <a:pPr>
              <a:lnSpc>
                <a:spcPct val="110000"/>
              </a:lnSpc>
            </a:pPr>
            <a:r>
              <a:rPr lang="zh-CN" altLang="en-US" sz="2000" b="0" i="0" u="none" strike="noStrike">
                <a:solidFill>
                  <a:srgbClr val="FF0000"/>
                </a:solidFill>
                <a:effectLst/>
                <a:cs typeface="+mn-ea"/>
                <a:sym typeface="+mn-lt"/>
              </a:rPr>
              <a:t>整体外观：</a:t>
            </a:r>
            <a:r>
              <a:rPr lang="zh-CN" altLang="en-US" sz="2000" b="0" i="0" u="none" strike="noStrike">
                <a:solidFill>
                  <a:srgbClr val="222222"/>
                </a:solidFill>
                <a:effectLst/>
                <a:cs typeface="+mn-ea"/>
                <a:sym typeface="+mn-lt"/>
              </a:rPr>
              <a:t>忽见街北蹲着两个大石狮子，三间兽头大门,门前列坐着十来个华冠丽服之人。正门却不开，只有东西两角门有人出入，正门之上有一匾，匾上大书</a:t>
            </a:r>
            <a:r>
              <a:rPr lang="en-US" altLang="zh-CN" sz="2000" b="0" i="0" u="none" strike="noStrike">
                <a:solidFill>
                  <a:srgbClr val="222222"/>
                </a:solidFill>
                <a:effectLst/>
                <a:cs typeface="+mn-ea"/>
                <a:sym typeface="+mn-lt"/>
              </a:rPr>
              <a:t>“</a:t>
            </a:r>
            <a:r>
              <a:rPr lang="zh-CN" altLang="en-US" sz="2000" b="0" i="0" u="none" strike="noStrike">
                <a:solidFill>
                  <a:srgbClr val="222222"/>
                </a:solidFill>
                <a:effectLst/>
                <a:cs typeface="+mn-ea"/>
                <a:sym typeface="+mn-lt"/>
              </a:rPr>
              <a:t>敕造宁国府</a:t>
            </a:r>
            <a:r>
              <a:rPr lang="en-US" altLang="zh-CN" sz="2000" b="0" i="0" u="none" strike="noStrike">
                <a:solidFill>
                  <a:srgbClr val="222222"/>
                </a:solidFill>
                <a:effectLst/>
                <a:cs typeface="+mn-ea"/>
                <a:sym typeface="+mn-lt"/>
              </a:rPr>
              <a:t>”</a:t>
            </a:r>
            <a:r>
              <a:rPr lang="zh-CN" altLang="en-US" sz="2000" b="0" i="0" u="none" strike="noStrike">
                <a:solidFill>
                  <a:srgbClr val="222222"/>
                </a:solidFill>
                <a:effectLst/>
                <a:cs typeface="+mn-ea"/>
                <a:sym typeface="+mn-lt"/>
              </a:rPr>
              <a:t>五个大字。又往西不远，照样也是三间大门，方是</a:t>
            </a:r>
            <a:r>
              <a:rPr lang="en-US" altLang="zh-CN" sz="2000" b="0" i="0" u="none" strike="noStrike">
                <a:solidFill>
                  <a:srgbClr val="222222"/>
                </a:solidFill>
                <a:effectLst/>
                <a:cs typeface="+mn-ea"/>
                <a:sym typeface="+mn-lt"/>
              </a:rPr>
              <a:t>“</a:t>
            </a:r>
            <a:r>
              <a:rPr lang="zh-CN" altLang="en-US" sz="2000" b="0" i="0" u="none" strike="noStrike">
                <a:solidFill>
                  <a:srgbClr val="222222"/>
                </a:solidFill>
                <a:effectLst/>
                <a:cs typeface="+mn-ea"/>
                <a:sym typeface="+mn-lt"/>
              </a:rPr>
              <a:t>荣国府</a:t>
            </a:r>
            <a:r>
              <a:rPr lang="en-US" altLang="zh-CN" sz="2000" b="0" i="0" u="none" strike="noStrike">
                <a:solidFill>
                  <a:srgbClr val="222222"/>
                </a:solidFill>
                <a:effectLst/>
                <a:cs typeface="+mn-ea"/>
                <a:sym typeface="+mn-lt"/>
              </a:rPr>
              <a:t>”</a:t>
            </a:r>
            <a:r>
              <a:rPr lang="zh-CN" altLang="en-US" sz="2000" b="0" i="0" u="none" strike="noStrike">
                <a:solidFill>
                  <a:srgbClr val="222222"/>
                </a:solidFill>
                <a:effectLst/>
                <a:cs typeface="+mn-ea"/>
                <a:sym typeface="+mn-lt"/>
              </a:rPr>
              <a:t>。</a:t>
            </a:r>
          </a:p>
        </p:txBody>
      </p:sp>
      <p:sp>
        <p:nvSpPr>
          <p:cNvPr id="5" name="PA-圆角矩形 4"/>
          <p:cNvSpPr/>
          <p:nvPr>
            <p:custDataLst>
              <p:tags r:id="rId6"/>
            </p:custDataLst>
          </p:nvPr>
        </p:nvSpPr>
        <p:spPr>
          <a:xfrm>
            <a:off x="369570" y="-86360"/>
            <a:ext cx="1087755" cy="4032885"/>
          </a:xfrm>
          <a:prstGeom prst="roundRect">
            <a:avLst/>
          </a:prstGeom>
          <a:solidFill>
            <a:srgbClr val="7E13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71170" y="176530"/>
            <a:ext cx="859790" cy="34817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400">
                <a:solidFill>
                  <a:schemeClr val="bg1"/>
                </a:solidFill>
                <a:latin typeface="隶书" panose="02010509060101010101" charset="-122"/>
                <a:ea typeface="隶书" panose="02010509060101010101" charset="-122"/>
              </a:rPr>
              <a:t>林黛玉进贾府</a:t>
            </a:r>
          </a:p>
        </p:txBody>
      </p:sp>
      <p:sp>
        <p:nvSpPr>
          <p:cNvPr id="3" name="PA-矩形 5"/>
          <p:cNvSpPr/>
          <p:nvPr>
            <p:custDataLst>
              <p:tags r:id="rId7"/>
            </p:custDataLst>
          </p:nvPr>
        </p:nvSpPr>
        <p:spPr>
          <a:xfrm>
            <a:off x="2270125" y="3121025"/>
            <a:ext cx="9616440" cy="11068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000" b="0" i="0" u="none" strike="noStrike">
                <a:solidFill>
                  <a:srgbClr val="FF0000"/>
                </a:solidFill>
                <a:effectLst/>
                <a:cs typeface="+mn-ea"/>
                <a:sym typeface="+mn-lt"/>
              </a:rPr>
              <a:t>内部布局：</a:t>
            </a:r>
            <a:r>
              <a:rPr sz="2000" b="0" i="0" u="none" strike="noStrike">
                <a:solidFill>
                  <a:srgbClr val="222222"/>
                </a:solidFill>
                <a:effectLst/>
                <a:cs typeface="+mn-ea"/>
                <a:sym typeface="+mn-lt"/>
              </a:rPr>
              <a:t>进了垂花门，两边是抄手游廊</a:t>
            </a:r>
            <a:r>
              <a:rPr lang="zh-CN" altLang="en-US" sz="2000" b="0" i="0" u="none" strike="noStrike">
                <a:solidFill>
                  <a:srgbClr val="222222"/>
                </a:solidFill>
                <a:effectLst/>
                <a:cs typeface="+mn-ea"/>
                <a:sym typeface="+mn-lt"/>
              </a:rPr>
              <a:t>，正中是穿堂，当地放着一个紫檀架子大理石屏风。转过屏风，小小三间厅房，厅后便是正房大院。</a:t>
            </a:r>
            <a:r>
              <a:rPr sz="2000" b="0" i="0" u="none" strike="noStrike">
                <a:solidFill>
                  <a:srgbClr val="222222"/>
                </a:solidFill>
                <a:effectLst/>
                <a:cs typeface="+mn-ea"/>
                <a:sym typeface="+mn-lt"/>
              </a:rPr>
              <a:t>正面五间上房，皆雕梁画栋，两边穿山游廊厢房，挂着各色鹦鹉画眉等雀</a:t>
            </a:r>
            <a:r>
              <a:rPr sz="2000">
                <a:solidFill>
                  <a:srgbClr val="222222"/>
                </a:solidFill>
                <a:effectLst/>
                <a:cs typeface="+mn-ea"/>
                <a:sym typeface="+mn-lt"/>
              </a:rPr>
              <a:t>鸟</a:t>
            </a:r>
            <a:r>
              <a:rPr sz="2000" b="0" i="0" u="none" strike="noStrike">
                <a:solidFill>
                  <a:srgbClr val="222222"/>
                </a:solidFill>
                <a:effectLst/>
                <a:cs typeface="+mn-ea"/>
                <a:sym typeface="+mn-lt"/>
              </a:rPr>
              <a:t>。</a:t>
            </a:r>
          </a:p>
        </p:txBody>
      </p:sp>
      <p:sp>
        <p:nvSpPr>
          <p:cNvPr id="4" name="PA-矩形 5"/>
          <p:cNvSpPr/>
          <p:nvPr>
            <p:custDataLst>
              <p:tags r:id="rId8"/>
            </p:custDataLst>
          </p:nvPr>
        </p:nvSpPr>
        <p:spPr>
          <a:xfrm>
            <a:off x="2270125" y="4516120"/>
            <a:ext cx="9616440" cy="17837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000" b="0" i="0" u="none" strike="noStrike">
                <a:solidFill>
                  <a:srgbClr val="FF0000"/>
                </a:solidFill>
                <a:effectLst/>
                <a:cs typeface="+mn-ea"/>
                <a:sym typeface="+mn-lt"/>
              </a:rPr>
              <a:t>屋内陈设：</a:t>
            </a:r>
            <a:r>
              <a:rPr sz="2000" b="0" i="0" u="none" strike="noStrike">
                <a:solidFill>
                  <a:srgbClr val="222222"/>
                </a:solidFill>
                <a:effectLst/>
                <a:cs typeface="+mn-ea"/>
                <a:sym typeface="+mn-lt"/>
              </a:rPr>
              <a:t>抬头迎面先看见一个赤金九龙青地大匾</a:t>
            </a:r>
            <a:r>
              <a:rPr lang="zh-CN" sz="2000" b="0" i="0" u="none" strike="noStrike">
                <a:solidFill>
                  <a:srgbClr val="222222"/>
                </a:solidFill>
                <a:effectLst/>
                <a:cs typeface="+mn-ea"/>
                <a:sym typeface="+mn-lt"/>
              </a:rPr>
              <a:t>，</a:t>
            </a:r>
            <a:r>
              <a:rPr sz="2000" b="0" i="0" u="none" strike="noStrike">
                <a:solidFill>
                  <a:srgbClr val="222222"/>
                </a:solidFill>
                <a:effectLst/>
                <a:cs typeface="+mn-ea"/>
                <a:sym typeface="+mn-lt"/>
              </a:rPr>
              <a:t>匾上写着斗大的三个大字, 是“荣禧堂”,后有一行小字:“某年月日,书赐荣国公贾源”,又</a:t>
            </a:r>
            <a:r>
              <a:rPr lang="zh-CN" sz="2000" b="0" i="0" u="none" strike="noStrike">
                <a:solidFill>
                  <a:srgbClr val="222222"/>
                </a:solidFill>
                <a:effectLst/>
                <a:cs typeface="+mn-ea"/>
                <a:sym typeface="+mn-lt"/>
              </a:rPr>
              <a:t>有</a:t>
            </a:r>
            <a:r>
              <a:rPr lang="en-US" altLang="zh-CN" sz="2000" b="0" i="0" u="none" strike="noStrike">
                <a:solidFill>
                  <a:srgbClr val="222222"/>
                </a:solidFill>
                <a:effectLst/>
                <a:cs typeface="+mn-ea"/>
                <a:sym typeface="+mn-lt"/>
              </a:rPr>
              <a:t>“</a:t>
            </a:r>
            <a:r>
              <a:rPr lang="zh-CN" altLang="en-US" sz="2000" b="0" i="0" u="none" strike="noStrike">
                <a:solidFill>
                  <a:srgbClr val="222222"/>
                </a:solidFill>
                <a:effectLst/>
                <a:cs typeface="+mn-ea"/>
                <a:sym typeface="+mn-lt"/>
              </a:rPr>
              <a:t>万</a:t>
            </a:r>
            <a:r>
              <a:rPr sz="2000" b="0" i="0" u="none" strike="noStrike">
                <a:solidFill>
                  <a:srgbClr val="222222"/>
                </a:solidFill>
                <a:effectLst/>
                <a:cs typeface="+mn-ea"/>
                <a:sym typeface="+mn-lt"/>
              </a:rPr>
              <a:t>几宸翰之宝”</a:t>
            </a:r>
            <a:r>
              <a:rPr lang="zh-CN" sz="2000" b="0" i="0" u="none" strike="noStrike">
                <a:solidFill>
                  <a:srgbClr val="222222"/>
                </a:solidFill>
                <a:effectLst/>
                <a:cs typeface="+mn-ea"/>
                <a:sym typeface="+mn-lt"/>
              </a:rPr>
              <a:t>。</a:t>
            </a:r>
            <a:r>
              <a:rPr sz="2000" b="0" i="0" u="none" strike="noStrike">
                <a:solidFill>
                  <a:srgbClr val="222222"/>
                </a:solidFill>
                <a:effectLst/>
                <a:cs typeface="+mn-ea"/>
                <a:sym typeface="+mn-lt"/>
              </a:rPr>
              <a:t>大紫檀雕螭案上设着三尺来高青绿古铜鼎</a:t>
            </a:r>
            <a:r>
              <a:rPr lang="zh-CN" sz="2000" b="0" i="0" u="none" strike="noStrike">
                <a:solidFill>
                  <a:srgbClr val="222222"/>
                </a:solidFill>
                <a:effectLst/>
                <a:cs typeface="+mn-ea"/>
                <a:sym typeface="+mn-lt"/>
              </a:rPr>
              <a:t>，悬着</a:t>
            </a:r>
            <a:r>
              <a:rPr sz="2000" b="0" i="0" u="none" strike="noStrike">
                <a:solidFill>
                  <a:srgbClr val="222222"/>
                </a:solidFill>
                <a:effectLst/>
                <a:cs typeface="+mn-ea"/>
                <a:sym typeface="+mn-lt"/>
              </a:rPr>
              <a:t>待漏随朝墨龙大画</a:t>
            </a:r>
            <a:r>
              <a:rPr lang="zh-CN" sz="2000" b="0" i="0" u="none" strike="noStrike">
                <a:solidFill>
                  <a:srgbClr val="222222"/>
                </a:solidFill>
                <a:effectLst/>
                <a:cs typeface="+mn-ea"/>
                <a:sym typeface="+mn-lt"/>
              </a:rPr>
              <a:t>，</a:t>
            </a:r>
            <a:r>
              <a:rPr sz="2000" b="0" i="0" u="none" strike="noStrike">
                <a:solidFill>
                  <a:srgbClr val="222222"/>
                </a:solidFill>
                <a:effectLst/>
                <a:cs typeface="+mn-ea"/>
                <a:sym typeface="+mn-lt"/>
              </a:rPr>
              <a:t>一边</a:t>
            </a:r>
            <a:r>
              <a:rPr lang="zh-CN" sz="2000" b="0" i="0" u="none" strike="noStrike">
                <a:solidFill>
                  <a:srgbClr val="222222"/>
                </a:solidFill>
                <a:effectLst/>
                <a:cs typeface="+mn-ea"/>
                <a:sym typeface="+mn-lt"/>
              </a:rPr>
              <a:t>是錾</a:t>
            </a:r>
            <a:r>
              <a:rPr sz="2000" b="0" i="0" u="none" strike="noStrike">
                <a:solidFill>
                  <a:srgbClr val="222222"/>
                </a:solidFill>
                <a:effectLst/>
                <a:cs typeface="+mn-ea"/>
                <a:sym typeface="+mn-lt"/>
              </a:rPr>
              <a:t>金彝</a:t>
            </a:r>
            <a:r>
              <a:rPr lang="zh-CN" sz="2000" b="0" i="0" u="none" strike="noStrike">
                <a:solidFill>
                  <a:srgbClr val="222222"/>
                </a:solidFill>
                <a:effectLst/>
                <a:cs typeface="+mn-ea"/>
                <a:sym typeface="+mn-lt"/>
              </a:rPr>
              <a:t>，</a:t>
            </a:r>
            <a:r>
              <a:rPr sz="2000" b="0" i="0" u="none" strike="noStrike">
                <a:solidFill>
                  <a:srgbClr val="222222"/>
                </a:solidFill>
                <a:effectLst/>
                <a:cs typeface="+mn-ea"/>
                <a:sym typeface="+mn-lt"/>
              </a:rPr>
              <a:t>一边是玻璃</a:t>
            </a:r>
            <a:r>
              <a:rPr lang="zh-CN" sz="2000" b="0" i="0" u="none" strike="noStrike">
                <a:solidFill>
                  <a:srgbClr val="222222"/>
                </a:solidFill>
                <a:effectLst/>
                <a:cs typeface="+mn-ea"/>
                <a:sym typeface="+mn-lt"/>
              </a:rPr>
              <a:t>盒。</a:t>
            </a:r>
            <a:r>
              <a:rPr sz="2000" b="0" i="0" u="none" strike="noStrike">
                <a:solidFill>
                  <a:srgbClr val="222222"/>
                </a:solidFill>
                <a:effectLst/>
                <a:cs typeface="+mn-ea"/>
                <a:sym typeface="+mn-lt"/>
              </a:rPr>
              <a:t>地下两溜十六张楠木椅</a:t>
            </a:r>
            <a:r>
              <a:rPr lang="zh-CN" sz="2000" b="0" i="0" u="none" strike="noStrike">
                <a:solidFill>
                  <a:srgbClr val="222222"/>
                </a:solidFill>
                <a:effectLst/>
                <a:cs typeface="+mn-ea"/>
                <a:sym typeface="+mn-lt"/>
              </a:rPr>
              <a:t>子，</a:t>
            </a:r>
            <a:r>
              <a:rPr sz="2000" b="0" i="0" u="none" strike="noStrike">
                <a:solidFill>
                  <a:srgbClr val="222222"/>
                </a:solidFill>
                <a:effectLst/>
                <a:cs typeface="+mn-ea"/>
                <a:sym typeface="+mn-lt"/>
              </a:rPr>
              <a:t>又有一副对联,乃乌木联牌</a:t>
            </a:r>
            <a:r>
              <a:rPr lang="zh-CN" sz="2000" b="0" i="0" u="none" strike="noStrike">
                <a:solidFill>
                  <a:srgbClr val="222222"/>
                </a:solidFill>
                <a:effectLst/>
                <a:cs typeface="+mn-ea"/>
                <a:sym typeface="+mn-lt"/>
              </a:rPr>
              <a:t>，</a:t>
            </a:r>
            <a:r>
              <a:rPr sz="2000" b="0" i="0" u="none" strike="noStrike">
                <a:solidFill>
                  <a:srgbClr val="222222"/>
                </a:solidFill>
                <a:effectLst/>
                <a:cs typeface="+mn-ea"/>
                <a:sym typeface="+mn-lt"/>
              </a:rPr>
              <a:t>镶着錾银的字迹</a:t>
            </a:r>
            <a:r>
              <a:rPr lang="zh-CN" sz="2000" b="0" i="0" u="none" strike="noStrike">
                <a:solidFill>
                  <a:srgbClr val="222222"/>
                </a:solidFill>
                <a:effectLst/>
                <a:cs typeface="+mn-ea"/>
                <a:sym typeface="+mn-lt"/>
              </a:rPr>
              <a:t>，道是：</a:t>
            </a:r>
            <a:r>
              <a:rPr sz="2000" b="0" i="0" u="none" strike="noStrike">
                <a:solidFill>
                  <a:srgbClr val="222222"/>
                </a:solidFill>
                <a:effectLst/>
                <a:cs typeface="+mn-ea"/>
                <a:sym typeface="+mn-lt"/>
              </a:rPr>
              <a:t>座上珠玑昭日月, 堂前黼黻焕烟霞.</a:t>
            </a:r>
          </a:p>
        </p:txBody>
      </p:sp>
    </p:spTree>
    <p:custDataLst>
      <p:tags r:id="rId9"/>
    </p:custDataLst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1"/>
      <p:bldP spid="4" grpId="2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5" name="PA-组合 14"/>
          <p:cNvGrpSpPr/>
          <p:nvPr>
            <p:custDataLst>
              <p:tags r:id="rId3"/>
            </p:custDataLst>
          </p:nvPr>
        </p:nvGrpSpPr>
        <p:grpSpPr>
          <a:xfrm flipH="1">
            <a:off x="22467" y="5749696"/>
            <a:ext cx="1131704" cy="405994"/>
            <a:chOff x="-19251" y="4306253"/>
            <a:chExt cx="1707882" cy="536380"/>
          </a:xfrm>
        </p:grpSpPr>
        <p:sp>
          <p:nvSpPr>
            <p:cNvPr id="13" name="PA-任意多边形 12"/>
            <p:cNvSpPr/>
            <p:nvPr>
              <p:custDataLst>
                <p:tags r:id="rId4"/>
              </p:custDataLst>
            </p:nvPr>
          </p:nvSpPr>
          <p:spPr>
            <a:xfrm>
              <a:off x="-19251" y="4306661"/>
              <a:ext cx="1568918" cy="535972"/>
            </a:xfrm>
            <a:custGeom>
              <a:gdLst>
                <a:gd name="connsiteX0" fmla="*/ 0 w 1568918"/>
                <a:gd name="connsiteY0" fmla="*/ 5457 h 535972"/>
                <a:gd name="connsiteX1" fmla="*/ 1049154 w 1568918"/>
                <a:gd name="connsiteY1" fmla="*/ 34333 h 535972"/>
                <a:gd name="connsiteX2" fmla="*/ 1135782 w 1568918"/>
                <a:gd name="connsiteY2" fmla="*/ 265339 h 535972"/>
                <a:gd name="connsiteX3" fmla="*/ 481264 w 1568918"/>
                <a:gd name="connsiteY3" fmla="*/ 303840 h 535972"/>
                <a:gd name="connsiteX4" fmla="*/ 481264 w 1568918"/>
                <a:gd name="connsiteY4" fmla="*/ 515596 h 535972"/>
                <a:gd name="connsiteX5" fmla="*/ 1568918 w 1568918"/>
                <a:gd name="connsiteY5" fmla="*/ 515596 h 535972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68918" h="535972">
                  <a:moveTo>
                    <a:pt x="0" y="5457"/>
                  </a:moveTo>
                  <a:cubicBezTo>
                    <a:pt x="429928" y="-1762"/>
                    <a:pt x="859857" y="-8981"/>
                    <a:pt x="1049154" y="34333"/>
                  </a:cubicBezTo>
                  <a:cubicBezTo>
                    <a:pt x="1238451" y="77647"/>
                    <a:pt x="1230430" y="220421"/>
                    <a:pt x="1135782" y="265339"/>
                  </a:cubicBezTo>
                  <a:cubicBezTo>
                    <a:pt x="1041134" y="310257"/>
                    <a:pt x="590350" y="262131"/>
                    <a:pt x="481264" y="303840"/>
                  </a:cubicBezTo>
                  <a:cubicBezTo>
                    <a:pt x="372178" y="345549"/>
                    <a:pt x="299988" y="480303"/>
                    <a:pt x="481264" y="515596"/>
                  </a:cubicBezTo>
                  <a:cubicBezTo>
                    <a:pt x="662540" y="550889"/>
                    <a:pt x="1115729" y="533242"/>
                    <a:pt x="1568918" y="515596"/>
                  </a:cubicBezTo>
                </a:path>
              </a:pathLst>
            </a:custGeom>
            <a:noFill/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PA-任意多边形 13"/>
            <p:cNvSpPr/>
            <p:nvPr>
              <p:custDataLst>
                <p:tags r:id="rId5"/>
              </p:custDataLst>
            </p:nvPr>
          </p:nvSpPr>
          <p:spPr>
            <a:xfrm>
              <a:off x="119713" y="4306253"/>
              <a:ext cx="1568918" cy="536380"/>
            </a:xfrm>
            <a:custGeom>
              <a:gdLst>
                <a:gd name="connsiteX0" fmla="*/ 0 w 1568918"/>
                <a:gd name="connsiteY0" fmla="*/ 5457 h 535972"/>
                <a:gd name="connsiteX1" fmla="*/ 1049154 w 1568918"/>
                <a:gd name="connsiteY1" fmla="*/ 34333 h 535972"/>
                <a:gd name="connsiteX2" fmla="*/ 1135782 w 1568918"/>
                <a:gd name="connsiteY2" fmla="*/ 265339 h 535972"/>
                <a:gd name="connsiteX3" fmla="*/ 481264 w 1568918"/>
                <a:gd name="connsiteY3" fmla="*/ 303840 h 535972"/>
                <a:gd name="connsiteX4" fmla="*/ 481264 w 1568918"/>
                <a:gd name="connsiteY4" fmla="*/ 515596 h 535972"/>
                <a:gd name="connsiteX5" fmla="*/ 1568918 w 1568918"/>
                <a:gd name="connsiteY5" fmla="*/ 515596 h 535972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68918" h="535972">
                  <a:moveTo>
                    <a:pt x="0" y="5457"/>
                  </a:moveTo>
                  <a:cubicBezTo>
                    <a:pt x="429928" y="-1762"/>
                    <a:pt x="859857" y="-8981"/>
                    <a:pt x="1049154" y="34333"/>
                  </a:cubicBezTo>
                  <a:cubicBezTo>
                    <a:pt x="1238451" y="77647"/>
                    <a:pt x="1230430" y="220421"/>
                    <a:pt x="1135782" y="265339"/>
                  </a:cubicBezTo>
                  <a:cubicBezTo>
                    <a:pt x="1041134" y="310257"/>
                    <a:pt x="590350" y="262131"/>
                    <a:pt x="481264" y="303840"/>
                  </a:cubicBezTo>
                  <a:cubicBezTo>
                    <a:pt x="372178" y="345549"/>
                    <a:pt x="299988" y="480303"/>
                    <a:pt x="481264" y="515596"/>
                  </a:cubicBezTo>
                  <a:cubicBezTo>
                    <a:pt x="662540" y="550889"/>
                    <a:pt x="1115729" y="533242"/>
                    <a:pt x="1568918" y="515596"/>
                  </a:cubicBezTo>
                </a:path>
              </a:pathLst>
            </a:custGeom>
            <a:noFill/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PA-组合 15"/>
          <p:cNvGrpSpPr/>
          <p:nvPr>
            <p:custDataLst>
              <p:tags r:id="rId6"/>
            </p:custDataLst>
          </p:nvPr>
        </p:nvGrpSpPr>
        <p:grpSpPr>
          <a:xfrm>
            <a:off x="777175" y="6433185"/>
            <a:ext cx="673239" cy="301080"/>
            <a:chOff x="-19251" y="4306661"/>
            <a:chExt cx="1707882" cy="535972"/>
          </a:xfrm>
        </p:grpSpPr>
        <p:sp>
          <p:nvSpPr>
            <p:cNvPr id="17" name="PA-任意多边形 16"/>
            <p:cNvSpPr/>
            <p:nvPr>
              <p:custDataLst>
                <p:tags r:id="rId7"/>
              </p:custDataLst>
            </p:nvPr>
          </p:nvSpPr>
          <p:spPr>
            <a:xfrm>
              <a:off x="-19251" y="4306661"/>
              <a:ext cx="1568918" cy="535972"/>
            </a:xfrm>
            <a:custGeom>
              <a:gdLst>
                <a:gd name="connsiteX0" fmla="*/ 0 w 1568918"/>
                <a:gd name="connsiteY0" fmla="*/ 5457 h 535972"/>
                <a:gd name="connsiteX1" fmla="*/ 1049154 w 1568918"/>
                <a:gd name="connsiteY1" fmla="*/ 34333 h 535972"/>
                <a:gd name="connsiteX2" fmla="*/ 1135782 w 1568918"/>
                <a:gd name="connsiteY2" fmla="*/ 265339 h 535972"/>
                <a:gd name="connsiteX3" fmla="*/ 481264 w 1568918"/>
                <a:gd name="connsiteY3" fmla="*/ 303840 h 535972"/>
                <a:gd name="connsiteX4" fmla="*/ 481264 w 1568918"/>
                <a:gd name="connsiteY4" fmla="*/ 515596 h 535972"/>
                <a:gd name="connsiteX5" fmla="*/ 1568918 w 1568918"/>
                <a:gd name="connsiteY5" fmla="*/ 515596 h 535972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68918" h="535972">
                  <a:moveTo>
                    <a:pt x="0" y="5457"/>
                  </a:moveTo>
                  <a:cubicBezTo>
                    <a:pt x="429928" y="-1762"/>
                    <a:pt x="859857" y="-8981"/>
                    <a:pt x="1049154" y="34333"/>
                  </a:cubicBezTo>
                  <a:cubicBezTo>
                    <a:pt x="1238451" y="77647"/>
                    <a:pt x="1230430" y="220421"/>
                    <a:pt x="1135782" y="265339"/>
                  </a:cubicBezTo>
                  <a:cubicBezTo>
                    <a:pt x="1041134" y="310257"/>
                    <a:pt x="590350" y="262131"/>
                    <a:pt x="481264" y="303840"/>
                  </a:cubicBezTo>
                  <a:cubicBezTo>
                    <a:pt x="372178" y="345549"/>
                    <a:pt x="299988" y="480303"/>
                    <a:pt x="481264" y="515596"/>
                  </a:cubicBezTo>
                  <a:cubicBezTo>
                    <a:pt x="662540" y="550889"/>
                    <a:pt x="1115729" y="533242"/>
                    <a:pt x="1568918" y="515596"/>
                  </a:cubicBezTo>
                </a:path>
              </a:pathLst>
            </a:custGeom>
            <a:noFill/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PA-任意多边形 17"/>
            <p:cNvSpPr/>
            <p:nvPr>
              <p:custDataLst>
                <p:tags r:id="rId8"/>
              </p:custDataLst>
            </p:nvPr>
          </p:nvSpPr>
          <p:spPr>
            <a:xfrm>
              <a:off x="119713" y="4306661"/>
              <a:ext cx="1568918" cy="535972"/>
            </a:xfrm>
            <a:custGeom>
              <a:gdLst>
                <a:gd name="connsiteX0" fmla="*/ 0 w 1568918"/>
                <a:gd name="connsiteY0" fmla="*/ 5457 h 535972"/>
                <a:gd name="connsiteX1" fmla="*/ 1049154 w 1568918"/>
                <a:gd name="connsiteY1" fmla="*/ 34333 h 535972"/>
                <a:gd name="connsiteX2" fmla="*/ 1135782 w 1568918"/>
                <a:gd name="connsiteY2" fmla="*/ 265339 h 535972"/>
                <a:gd name="connsiteX3" fmla="*/ 481264 w 1568918"/>
                <a:gd name="connsiteY3" fmla="*/ 303840 h 535972"/>
                <a:gd name="connsiteX4" fmla="*/ 481264 w 1568918"/>
                <a:gd name="connsiteY4" fmla="*/ 515596 h 535972"/>
                <a:gd name="connsiteX5" fmla="*/ 1568918 w 1568918"/>
                <a:gd name="connsiteY5" fmla="*/ 515596 h 535972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68918" h="535972">
                  <a:moveTo>
                    <a:pt x="0" y="5457"/>
                  </a:moveTo>
                  <a:cubicBezTo>
                    <a:pt x="429928" y="-1762"/>
                    <a:pt x="859857" y="-8981"/>
                    <a:pt x="1049154" y="34333"/>
                  </a:cubicBezTo>
                  <a:cubicBezTo>
                    <a:pt x="1238451" y="77647"/>
                    <a:pt x="1230430" y="220421"/>
                    <a:pt x="1135782" y="265339"/>
                  </a:cubicBezTo>
                  <a:cubicBezTo>
                    <a:pt x="1041134" y="310257"/>
                    <a:pt x="590350" y="262131"/>
                    <a:pt x="481264" y="303840"/>
                  </a:cubicBezTo>
                  <a:cubicBezTo>
                    <a:pt x="372178" y="345549"/>
                    <a:pt x="299988" y="480303"/>
                    <a:pt x="481264" y="515596"/>
                  </a:cubicBezTo>
                  <a:cubicBezTo>
                    <a:pt x="662540" y="550889"/>
                    <a:pt x="1115729" y="533242"/>
                    <a:pt x="1568918" y="515596"/>
                  </a:cubicBezTo>
                </a:path>
              </a:pathLst>
            </a:custGeom>
            <a:noFill/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7" name="PA-图片 6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30" b="99741" l="377" r="96985">
                        <a14:backgroundMark x1="11181" y1="6939" x2="12186" y2="8301"/>
                        <a14:backgroundMark x1="18342" y1="7393" x2="19975" y2="8042"/>
                        <a14:backgroundMark x1="30779" y1="11868" x2="31784" y2="12127"/>
                        <a14:backgroundMark x1="42714" y1="4345" x2="44221" y2="4540"/>
                        <a14:backgroundMark x1="53266" y1="5188" x2="53266" y2="5188"/>
                        <a14:backgroundMark x1="27136" y1="4086" x2="27136" y2="4086"/>
                        <a14:backgroundMark x1="72111" y1="5188" x2="72111" y2="5188"/>
                        <a14:backgroundMark x1="79146" y1="8171" x2="79146" y2="8171"/>
                        <a14:backgroundMark x1="86683" y1="7912" x2="86683" y2="7912"/>
                        <a14:backgroundMark x1="52764" y1="21466" x2="52764" y2="21466"/>
                        <a14:backgroundMark x1="44472" y1="21466" x2="44472" y2="21466"/>
                        <a14:backgroundMark x1="32915" y1="19261" x2="32915" y2="19261"/>
                        <a14:backgroundMark x1="11432" y1="17185" x2="11432" y2="17185"/>
                        <a14:backgroundMark x1="10930" y1="12970" x2="10930" y2="12970"/>
                        <a14:backgroundMark x1="12312" y1="24968" x2="12312" y2="24968"/>
                        <a14:backgroundMark x1="19975" y1="22827" x2="19975" y2="22827"/>
                        <a14:backgroundMark x1="27136" y1="29507" x2="27136" y2="29507"/>
                        <a14:backgroundMark x1="63819" y1="30156" x2="63819" y2="30156"/>
                        <a14:backgroundMark x1="78392" y1="24838" x2="78392" y2="24838"/>
                        <a14:backgroundMark x1="79523" y1="39754" x2="79523" y2="39754"/>
                        <a14:backgroundMark x1="79774" y1="22438" x2="80528" y2="22568"/>
                        <a14:backgroundMark x1="33668" y1="34825" x2="33668" y2="34825"/>
                        <a14:backgroundMark x1="71734" y1="35214" x2="71734" y2="35214"/>
                        <a14:backgroundMark x1="54020" y1="39754" x2="54020" y2="39754"/>
                        <a14:backgroundMark x1="45352" y1="39235" x2="45352" y2="39235"/>
                        <a14:backgroundMark x1="20226" y1="38003" x2="20226" y2="38003"/>
                        <a14:backgroundMark x1="26256" y1="47276" x2="26256" y2="47276"/>
                        <a14:backgroundMark x1="10678" y1="47665" x2="10678" y2="47665"/>
                        <a14:backgroundMark x1="12186" y1="51362" x2="12186" y2="51362"/>
                        <a14:backgroundMark x1="30276" y1="52983" x2="30276" y2="52983"/>
                        <a14:backgroundMark x1="37940" y1="47665" x2="37940" y2="47665"/>
                        <a14:backgroundMark x1="54397" y1="53696" x2="55151" y2="53826"/>
                        <a14:backgroundMark x1="69095" y1="51362" x2="69095" y2="51362"/>
                        <a14:backgroundMark x1="67839" y1="47665" x2="67839" y2="47665"/>
                        <a14:backgroundMark x1="79774" y1="58885" x2="79774" y2="58885"/>
                        <a14:backgroundMark x1="77136" y1="76524" x2="77136" y2="76524"/>
                        <a14:backgroundMark x1="70980" y1="82944" x2="70980" y2="82944"/>
                        <a14:backgroundMark x1="54648" y1="75292" x2="54648" y2="75292"/>
                        <a14:backgroundMark x1="81533" y1="73217" x2="81533" y2="73217"/>
                        <a14:backgroundMark x1="19975" y1="58301" x2="19975" y2="58301"/>
                        <a14:backgroundMark x1="8291" y1="58301" x2="8291" y2="58301"/>
                        <a14:backgroundMark x1="31784" y1="64332" x2="31784" y2="64332"/>
                        <a14:backgroundMark x1="10930" y1="62127" x2="11683" y2="62451"/>
                        <a14:backgroundMark x1="27136" y1="70882" x2="27889" y2="70623"/>
                        <a14:backgroundMark x1="36809" y1="65953" x2="38191" y2="65824"/>
                        <a14:backgroundMark x1="19975" y1="71725" x2="19975" y2="71725"/>
                        <a14:backgroundMark x1="25503" y1="82490" x2="25503" y2="82490"/>
                        <a14:backgroundMark x1="33920" y1="88911" x2="33920" y2="88911"/>
                        <a14:backgroundMark x1="45352" y1="88911" x2="45352" y2="88911"/>
                        <a14:backgroundMark x1="35050" y1="80480" x2="35050" y2="80480"/>
                        <a14:backgroundMark x1="53266" y1="91634" x2="53266" y2="90986"/>
                        <a14:backgroundMark x1="78894" y1="94099" x2="79146" y2="93580"/>
                        <a14:backgroundMark x1="88693" y1="83074" x2="88693" y2="82685"/>
                        <a14:backgroundMark x1="87940" y1="51946" x2="87940" y2="52335"/>
                        <a14:backgroundMark x1="11181" y1="82361" x2="11181" y2="82361"/>
                        <a14:backgroundMark x1="10930" y1="87419" x2="10930" y2="87419"/>
                        <a14:backgroundMark x1="9548" y1="94228" x2="9548" y2="94228"/>
                        <a14:backgroundMark x1="19598" y1="92737" x2="19598" y2="92737"/>
                        <a14:backgroundMark x1="27136" y1="95785" x2="27136" y2="9578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805334" y="-30173"/>
            <a:ext cx="3602068" cy="6981306"/>
          </a:xfrm>
          <a:prstGeom prst="rect">
            <a:avLst/>
          </a:prstGeom>
        </p:spPr>
      </p:pic>
      <p:sp>
        <p:nvSpPr>
          <p:cNvPr id="9" name="PA-矩形 3"/>
          <p:cNvSpPr/>
          <p:nvPr>
            <p:custDataLst>
              <p:tags r:id="rId12"/>
            </p:custDataLst>
          </p:nvPr>
        </p:nvSpPr>
        <p:spPr>
          <a:xfrm>
            <a:off x="1655445" y="621665"/>
            <a:ext cx="7030720" cy="5677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200" b="0" i="0" u="none" strike="noStrike">
                <a:solidFill>
                  <a:srgbClr val="222222"/>
                </a:solidFill>
                <a:effectLst/>
                <a:latin typeface="华文中宋" charset="-122"/>
                <a:ea typeface="华文中宋" panose="02010600040101010101" charset="-122"/>
                <a:cs typeface="华文中宋" panose="02010600040101010101" charset="-122"/>
                <a:sym typeface="+mn-lt"/>
              </a:rPr>
              <a:t>1. </a:t>
            </a:r>
            <a:r>
              <a:rPr sz="2200" b="0" i="0" u="none" strike="noStrike">
                <a:solidFill>
                  <a:srgbClr val="222222"/>
                </a:solidFill>
                <a:effectLst/>
                <a:latin typeface="华文中宋" charset="-122"/>
                <a:ea typeface="华文中宋" panose="02010600040101010101" charset="-122"/>
                <a:cs typeface="华文中宋" panose="02010600040101010101" charset="-122"/>
                <a:sym typeface="+mn-lt"/>
              </a:rPr>
              <a:t>通过环境描写表现贾府的</a:t>
            </a:r>
            <a:r>
              <a:rPr sz="2200" b="0" i="0" u="none" strike="noStrike">
                <a:solidFill>
                  <a:srgbClr val="C00000"/>
                </a:solidFill>
                <a:effectLst/>
                <a:latin typeface="华文中宋" charset="-122"/>
                <a:ea typeface="华文中宋" panose="02010600040101010101" charset="-122"/>
                <a:cs typeface="华文中宋" panose="02010600040101010101" charset="-122"/>
                <a:sym typeface="+mn-lt"/>
              </a:rPr>
              <a:t>显赫高贵的社会地位</a:t>
            </a:r>
            <a:r>
              <a:rPr sz="2200" b="0" i="0" u="none" strike="noStrike">
                <a:solidFill>
                  <a:srgbClr val="222222"/>
                </a:solidFill>
                <a:effectLst/>
                <a:latin typeface="华文中宋" charset="-122"/>
                <a:ea typeface="华文中宋" panose="02010600040101010101" charset="-122"/>
                <a:cs typeface="华文中宋" panose="02010600040101010101" charset="-122"/>
                <a:sym typeface="+mn-lt"/>
              </a:rPr>
              <a:t>和豪门贵族的气派。例如开头写贾府的“兽头大门”，门前的“两个大石狮子”，正门匾上的“敕造荣国府”五个大字，无一不在显示着贾府的与众不同的社会地位和豪华气派。</a:t>
            </a:r>
          </a:p>
          <a:p>
            <a:pPr>
              <a:lnSpc>
                <a:spcPct val="150000"/>
              </a:lnSpc>
            </a:pPr>
            <a:r>
              <a:rPr lang="en-US" sz="2200" b="0" i="0" u="none" strike="noStrike">
                <a:solidFill>
                  <a:srgbClr val="222222"/>
                </a:solidFill>
                <a:effectLst/>
                <a:latin typeface="华文中宋" charset="-122"/>
                <a:ea typeface="华文中宋" panose="02010600040101010101" charset="-122"/>
                <a:cs typeface="华文中宋" panose="02010600040101010101" charset="-122"/>
                <a:sym typeface="+mn-lt"/>
              </a:rPr>
              <a:t>2. </a:t>
            </a:r>
            <a:r>
              <a:rPr sz="2200" b="0" i="0" u="none" strike="noStrike">
                <a:solidFill>
                  <a:srgbClr val="222222"/>
                </a:solidFill>
                <a:effectLst/>
                <a:latin typeface="华文中宋" charset="-122"/>
                <a:ea typeface="华文中宋" panose="02010600040101010101" charset="-122"/>
                <a:cs typeface="华文中宋" panose="02010600040101010101" charset="-122"/>
                <a:sym typeface="+mn-lt"/>
              </a:rPr>
              <a:t>通过环境描写揭示贾府</a:t>
            </a:r>
            <a:r>
              <a:rPr sz="2200" b="0" i="0" u="none" strike="noStrike">
                <a:solidFill>
                  <a:srgbClr val="C00000"/>
                </a:solidFill>
                <a:effectLst/>
                <a:latin typeface="华文中宋" charset="-122"/>
                <a:ea typeface="华文中宋" panose="02010600040101010101" charset="-122"/>
                <a:cs typeface="华文中宋" panose="02010600040101010101" charset="-122"/>
                <a:sym typeface="+mn-lt"/>
              </a:rPr>
              <a:t>荣华富贵的来源</a:t>
            </a:r>
            <a:r>
              <a:rPr sz="2200" b="0" i="0" u="none" strike="noStrike">
                <a:solidFill>
                  <a:srgbClr val="222222"/>
                </a:solidFill>
                <a:effectLst/>
                <a:latin typeface="华文中宋" charset="-122"/>
                <a:ea typeface="华文中宋" panose="02010600040101010101" charset="-122"/>
                <a:cs typeface="华文中宋" panose="02010600040101010101" charset="-122"/>
                <a:sym typeface="+mn-lt"/>
              </a:rPr>
              <a:t>。如“敕造荣国府”的门匾，皇帝御笔书赐的“荣福堂”的匾额，室内陈设的物品显示着君王的宠幸和主人对君王的忠诚等。</a:t>
            </a:r>
          </a:p>
          <a:p>
            <a:pPr>
              <a:lnSpc>
                <a:spcPct val="150000"/>
              </a:lnSpc>
            </a:pPr>
            <a:r>
              <a:rPr lang="en-US" sz="2200" b="0" i="0" u="none" strike="noStrike">
                <a:solidFill>
                  <a:srgbClr val="222222"/>
                </a:solidFill>
                <a:effectLst/>
                <a:latin typeface="华文中宋" charset="-122"/>
                <a:ea typeface="华文中宋" panose="02010600040101010101" charset="-122"/>
                <a:cs typeface="华文中宋" panose="02010600040101010101" charset="-122"/>
                <a:sym typeface="+mn-lt"/>
              </a:rPr>
              <a:t>3. </a:t>
            </a:r>
            <a:r>
              <a:rPr sz="2200" b="0" i="0" u="none" strike="noStrike">
                <a:solidFill>
                  <a:srgbClr val="222222"/>
                </a:solidFill>
                <a:effectLst/>
                <a:latin typeface="华文中宋" charset="-122"/>
                <a:ea typeface="华文中宋" panose="02010600040101010101" charset="-122"/>
                <a:cs typeface="华文中宋" panose="02010600040101010101" charset="-122"/>
                <a:sym typeface="+mn-lt"/>
              </a:rPr>
              <a:t>提供人物活动场所，烘托气氛，</a:t>
            </a:r>
            <a:r>
              <a:rPr sz="2200" b="0" i="0" u="none" strike="noStrike">
                <a:solidFill>
                  <a:srgbClr val="C00000"/>
                </a:solidFill>
                <a:effectLst/>
                <a:latin typeface="华文中宋" charset="-122"/>
                <a:ea typeface="华文中宋" panose="02010600040101010101" charset="-122"/>
                <a:cs typeface="华文中宋" panose="02010600040101010101" charset="-122"/>
                <a:sym typeface="+mn-lt"/>
              </a:rPr>
              <a:t>有助于塑造人物性格</a:t>
            </a:r>
            <a:r>
              <a:rPr sz="2200" b="0" i="0" u="none" strike="noStrike">
                <a:solidFill>
                  <a:srgbClr val="222222"/>
                </a:solidFill>
                <a:effectLst/>
                <a:latin typeface="华文中宋" charset="-122"/>
                <a:ea typeface="华文中宋" panose="02010600040101010101" charset="-122"/>
                <a:cs typeface="华文中宋" panose="02010600040101010101" charset="-122"/>
                <a:sym typeface="+mn-lt"/>
              </a:rPr>
              <a:t>。如荣禧堂的气派华贵，显示着贾政夫妇在贾府地位和影响等。</a:t>
            </a:r>
          </a:p>
        </p:txBody>
      </p:sp>
      <p:sp>
        <p:nvSpPr>
          <p:cNvPr id="6" name="PA-圆角矩形 4"/>
          <p:cNvSpPr/>
          <p:nvPr>
            <p:custDataLst>
              <p:tags r:id="rId13"/>
            </p:custDataLst>
          </p:nvPr>
        </p:nvSpPr>
        <p:spPr>
          <a:xfrm>
            <a:off x="205105" y="1176020"/>
            <a:ext cx="1087755" cy="4032885"/>
          </a:xfrm>
          <a:prstGeom prst="roundRect">
            <a:avLst/>
          </a:prstGeom>
          <a:solidFill>
            <a:srgbClr val="7E13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18770" y="1451610"/>
            <a:ext cx="859790" cy="34817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400">
                <a:solidFill>
                  <a:schemeClr val="bg1"/>
                </a:solidFill>
                <a:latin typeface="隶书" panose="02010509060101010101" charset="-122"/>
                <a:ea typeface="隶书" panose="02010509060101010101" charset="-122"/>
              </a:rPr>
              <a:t>环境描写作用</a:t>
            </a:r>
          </a:p>
        </p:txBody>
      </p:sp>
    </p:spTree>
    <p:custDataLst>
      <p:tags r:id="rId14"/>
    </p:custDataLst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" name="组合 3"/>
          <p:cNvGrpSpPr/>
          <p:nvPr/>
        </p:nvGrpSpPr>
        <p:grpSpPr>
          <a:xfrm>
            <a:off x="365125" y="336550"/>
            <a:ext cx="11430000" cy="6184900"/>
            <a:chOff x="913" y="1518"/>
            <a:chExt cx="17248" cy="9282"/>
          </a:xfrm>
        </p:grpSpPr>
        <p:sp>
          <p:nvSpPr>
            <p:cNvPr id="2" name="矩形 1"/>
            <p:cNvSpPr/>
            <p:nvPr/>
          </p:nvSpPr>
          <p:spPr>
            <a:xfrm>
              <a:off x="913" y="1518"/>
              <a:ext cx="8624" cy="9282"/>
            </a:xfrm>
            <a:prstGeom prst="rect">
              <a:avLst/>
            </a:prstGeom>
            <a:solidFill>
              <a:srgbClr val="7E13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9537" y="1518"/>
              <a:ext cx="8624" cy="9282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686435" y="742950"/>
            <a:ext cx="5072380" cy="5372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200" b="1">
                <a:solidFill>
                  <a:srgbClr val="FFFF00"/>
                </a:solidFill>
              </a:rPr>
              <a:t>林黛玉：</a:t>
            </a:r>
          </a:p>
          <a:p>
            <a:pPr>
              <a:lnSpc>
                <a:spcPct val="110000"/>
              </a:lnSpc>
            </a:pPr>
            <a:r>
              <a:rPr lang="zh-CN" altLang="en-US" sz="2000">
                <a:solidFill>
                  <a:schemeClr val="bg1"/>
                </a:solidFill>
              </a:rPr>
              <a:t>众人眼中的黛玉：</a:t>
            </a:r>
          </a:p>
          <a:p>
            <a:pPr>
              <a:lnSpc>
                <a:spcPct val="110000"/>
              </a:lnSpc>
            </a:pPr>
            <a:r>
              <a:rPr lang="zh-CN" altLang="en-US" sz="2000">
                <a:solidFill>
                  <a:schemeClr val="bg1"/>
                </a:solidFill>
              </a:rPr>
              <a:t>    众人见黛玉年貌虽小， 其举止言谈不俗，身体面庞虽怯弱不胜，却有一段自然的风流态度， 便知他有不足之症。</a:t>
            </a:r>
          </a:p>
          <a:p>
            <a:pPr>
              <a:lnSpc>
                <a:spcPct val="110000"/>
              </a:lnSpc>
            </a:pPr>
            <a:endParaRPr lang="zh-CN" altLang="en-US" sz="2000">
              <a:solidFill>
                <a:schemeClr val="bg1"/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2000">
                <a:solidFill>
                  <a:schemeClr val="bg1"/>
                </a:solidFill>
              </a:rPr>
              <a:t>凤姐眼中的黛玉：</a:t>
            </a:r>
          </a:p>
          <a:p>
            <a:pPr>
              <a:lnSpc>
                <a:spcPct val="110000"/>
              </a:lnSpc>
            </a:pPr>
            <a:r>
              <a:rPr lang="zh-CN" altLang="en-US" sz="2000">
                <a:solidFill>
                  <a:schemeClr val="bg1"/>
                </a:solidFill>
              </a:rPr>
              <a:t>“天下竟有这样标致的人儿！我今日才算看见了！”</a:t>
            </a:r>
          </a:p>
          <a:p>
            <a:pPr>
              <a:lnSpc>
                <a:spcPct val="110000"/>
              </a:lnSpc>
            </a:pPr>
            <a:endParaRPr lang="zh-CN" altLang="en-US" sz="2000">
              <a:solidFill>
                <a:schemeClr val="bg1"/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2000">
                <a:solidFill>
                  <a:schemeClr val="bg1"/>
                </a:solidFill>
              </a:rPr>
              <a:t>宝玉眼中的黛玉：</a:t>
            </a:r>
          </a:p>
          <a:p>
            <a:pPr>
              <a:lnSpc>
                <a:spcPct val="110000"/>
              </a:lnSpc>
            </a:pPr>
            <a:r>
              <a:rPr lang="zh-CN" altLang="en-US" sz="2000">
                <a:solidFill>
                  <a:schemeClr val="bg1"/>
                </a:solidFill>
              </a:rPr>
              <a:t>两弯似蹙非蹙罥烟眉，一双似喜非喜含情目。态生两靥之愁，娇袭一身之病。泪光点点，娇喘微微。闲静时如姣花照水，行动处似弱柳扶风。心较比干多一窍，病如西子胜三分。 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492240" y="844550"/>
            <a:ext cx="5072380" cy="3815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000">
                <a:solidFill>
                  <a:schemeClr val="tx1"/>
                </a:solidFill>
              </a:rPr>
              <a:t>心理描写：</a:t>
            </a:r>
          </a:p>
          <a:p>
            <a:pPr>
              <a:lnSpc>
                <a:spcPct val="110000"/>
              </a:lnSpc>
            </a:pPr>
            <a:r>
              <a:rPr lang="zh-CN" altLang="en-US" sz="2000">
                <a:solidFill>
                  <a:schemeClr val="tx1"/>
                </a:solidFill>
              </a:rPr>
              <a:t>步步留心，时时在意，不肯轻易多说一句话，多行一步路，唯恐被人耻笑了去。</a:t>
            </a:r>
          </a:p>
          <a:p>
            <a:pPr>
              <a:lnSpc>
                <a:spcPct val="110000"/>
              </a:lnSpc>
            </a:pPr>
            <a:endParaRPr lang="zh-CN" altLang="en-US" sz="2000">
              <a:solidFill>
                <a:schemeClr val="tx1"/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2000">
                <a:solidFill>
                  <a:schemeClr val="tx1"/>
                </a:solidFill>
              </a:rPr>
              <a:t>语言描写：</a:t>
            </a:r>
          </a:p>
          <a:p>
            <a:pPr>
              <a:lnSpc>
                <a:spcPct val="110000"/>
              </a:lnSpc>
            </a:pPr>
            <a:r>
              <a:rPr lang="zh-CN" altLang="en-US" sz="2000">
                <a:solidFill>
                  <a:schemeClr val="tx1"/>
                </a:solidFill>
              </a:rPr>
              <a:t>婉言拒绝邢夫人盛情；</a:t>
            </a:r>
          </a:p>
          <a:p>
            <a:pPr>
              <a:lnSpc>
                <a:spcPct val="110000"/>
              </a:lnSpc>
            </a:pPr>
            <a:r>
              <a:rPr lang="zh-CN" altLang="en-US" sz="2000">
                <a:solidFill>
                  <a:schemeClr val="tx1"/>
                </a:solidFill>
              </a:rPr>
              <a:t>两次回答贾母有关读书；</a:t>
            </a:r>
          </a:p>
          <a:p>
            <a:pPr>
              <a:lnSpc>
                <a:spcPct val="110000"/>
              </a:lnSpc>
            </a:pPr>
            <a:endParaRPr lang="zh-CN" altLang="en-US" sz="2000">
              <a:solidFill>
                <a:schemeClr val="tx1"/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2000">
                <a:solidFill>
                  <a:schemeClr val="tx1"/>
                </a:solidFill>
              </a:rPr>
              <a:t>动作描写：</a:t>
            </a:r>
          </a:p>
          <a:p>
            <a:pPr>
              <a:lnSpc>
                <a:spcPct val="110000"/>
              </a:lnSpc>
            </a:pPr>
            <a:r>
              <a:rPr lang="zh-CN" altLang="en-US" sz="2000">
                <a:solidFill>
                  <a:schemeClr val="tx1"/>
                </a:solidFill>
              </a:rPr>
              <a:t>在王夫人房中、与贾母吃饭时落座的动作描写。</a:t>
            </a:r>
          </a:p>
        </p:txBody>
      </p:sp>
      <p:sp>
        <p:nvSpPr>
          <p:cNvPr id="8" name="矩形 7"/>
          <p:cNvSpPr/>
          <p:nvPr/>
        </p:nvSpPr>
        <p:spPr>
          <a:xfrm>
            <a:off x="6080125" y="5537200"/>
            <a:ext cx="5692140" cy="984250"/>
          </a:xfrm>
          <a:prstGeom prst="rect">
            <a:avLst/>
          </a:prstGeom>
          <a:solidFill>
            <a:srgbClr val="7E131B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l">
              <a:lnSpc>
                <a:spcPct val="130000"/>
              </a:lnSpc>
              <a:buClrTx/>
              <a:buSzTx/>
              <a:buFontTx/>
            </a:pPr>
            <a:r>
              <a:rPr lang="zh-CN" altLang="en-US">
                <a:solidFill>
                  <a:srgbClr val="FFFF00"/>
                </a:solidFill>
                <a:latin typeface="华文中宋" charset="-122"/>
                <a:ea typeface="华文中宋" panose="02010600040101010101" charset="-122"/>
                <a:sym typeface="+mn-ea"/>
              </a:rPr>
              <a:t>美貌多情、体弱多病、心态复杂、知书达理、有教养、为人处处小心谨慎的少女形象。</a:t>
            </a:r>
          </a:p>
        </p:txBody>
      </p:sp>
    </p:spTree>
    <p:custDataLst>
      <p:tags r:id="rId3"/>
    </p:custDataLst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" name="组合 3"/>
          <p:cNvGrpSpPr/>
          <p:nvPr/>
        </p:nvGrpSpPr>
        <p:grpSpPr>
          <a:xfrm>
            <a:off x="365125" y="336550"/>
            <a:ext cx="11430000" cy="6184900"/>
            <a:chOff x="913" y="1518"/>
            <a:chExt cx="17248" cy="9282"/>
          </a:xfrm>
        </p:grpSpPr>
        <p:sp>
          <p:nvSpPr>
            <p:cNvPr id="2" name="矩形 1"/>
            <p:cNvSpPr/>
            <p:nvPr/>
          </p:nvSpPr>
          <p:spPr>
            <a:xfrm>
              <a:off x="913" y="1518"/>
              <a:ext cx="8624" cy="9282"/>
            </a:xfrm>
            <a:prstGeom prst="rect">
              <a:avLst/>
            </a:prstGeom>
            <a:solidFill>
              <a:srgbClr val="7E13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9537" y="1518"/>
              <a:ext cx="8624" cy="9282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686435" y="742950"/>
            <a:ext cx="5072380" cy="5372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200" b="1">
                <a:solidFill>
                  <a:srgbClr val="FFFF00"/>
                </a:solidFill>
              </a:rPr>
              <a:t>贾宝玉：</a:t>
            </a:r>
          </a:p>
          <a:p>
            <a:pPr>
              <a:lnSpc>
                <a:spcPct val="110000"/>
              </a:lnSpc>
            </a:pPr>
            <a:r>
              <a:rPr lang="zh-CN" altLang="en-US" sz="2000">
                <a:solidFill>
                  <a:schemeClr val="bg1"/>
                </a:solidFill>
              </a:rPr>
              <a:t>    进来了一位年轻的公子，头上戴着束发嵌宝紫金冠，齐眉勒着二龙抢珠金抹额， 穿一件二色金百蝶穿花大红箭袖，束着五彩丝攒花结长穗宫绦，外罩石青起花八团倭锻排穗褂，登着青缎粉底小朝靴；面若中秋之月，色如春晓之花，鬓若刀裁，眉如墨画，面如桃瓣，目若秋波，虽怒时而若笑，即视而有情，项上金螭璎珞，又有一根五色丝绦，系着一块美玉，何等眼熟到如此。   </a:t>
            </a:r>
          </a:p>
          <a:p>
            <a:pPr>
              <a:lnSpc>
                <a:spcPct val="110000"/>
              </a:lnSpc>
            </a:pPr>
            <a:r>
              <a:rPr lang="zh-CN" altLang="en-US" sz="2000">
                <a:solidFill>
                  <a:schemeClr val="bg1"/>
                </a:solidFill>
              </a:rPr>
              <a:t>    已换了冠带，头上周围一转的短发，即结成小辫，红丝结束，共攒至顶中胎发，总编一根大辫，黑亮如漆，从顶至梢，一串四颗大珠，用金八宝坠脚</a:t>
            </a:r>
            <a:r>
              <a:rPr lang="en-US" altLang="zh-CN" sz="2000">
                <a:solidFill>
                  <a:schemeClr val="bg1"/>
                </a:solidFill>
              </a:rPr>
              <a:t>……</a:t>
            </a:r>
            <a:r>
              <a:rPr lang="zh-CN" altLang="en-US" sz="2000">
                <a:solidFill>
                  <a:schemeClr val="bg1"/>
                </a:solidFill>
              </a:rPr>
              <a:t>天然一段风韵，全在眉梢；平生万种情思，悉堆眼角。 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401435" y="920750"/>
            <a:ext cx="5072380" cy="4154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000" b="1">
                <a:solidFill>
                  <a:schemeClr val="tx1"/>
                </a:solidFill>
              </a:rPr>
              <a:t>贾宝玉：</a:t>
            </a:r>
          </a:p>
          <a:p>
            <a:pPr>
              <a:lnSpc>
                <a:spcPct val="110000"/>
              </a:lnSpc>
            </a:pPr>
            <a:r>
              <a:rPr lang="zh-CN" altLang="en-US" sz="2000">
                <a:solidFill>
                  <a:schemeClr val="tx1"/>
                </a:solidFill>
              </a:rPr>
              <a:t>侧面描写：</a:t>
            </a:r>
          </a:p>
          <a:p>
            <a:pPr>
              <a:lnSpc>
                <a:spcPct val="110000"/>
              </a:lnSpc>
            </a:pPr>
            <a:r>
              <a:rPr lang="zh-CN" altLang="en-US" sz="2000">
                <a:solidFill>
                  <a:schemeClr val="tx1"/>
                </a:solidFill>
              </a:rPr>
              <a:t>王夫人：“孽根祸胎”“混世魔王”， “他嘴里一时甜言蜜语，一时有天无日，一时又疯疯傻傻”。</a:t>
            </a:r>
          </a:p>
          <a:p>
            <a:pPr>
              <a:lnSpc>
                <a:spcPct val="110000"/>
              </a:lnSpc>
            </a:pPr>
            <a:r>
              <a:rPr lang="zh-CN" altLang="en-US" sz="2000">
                <a:solidFill>
                  <a:schemeClr val="tx1"/>
                </a:solidFill>
              </a:rPr>
              <a:t>林黛玉母亲：顽劣异常，极恶读书，最喜在内帏厮混</a:t>
            </a:r>
          </a:p>
          <a:p>
            <a:pPr>
              <a:lnSpc>
                <a:spcPct val="110000"/>
              </a:lnSpc>
            </a:pPr>
            <a:endParaRPr lang="zh-CN" altLang="en-US" sz="2000">
              <a:solidFill>
                <a:schemeClr val="tx1"/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2000">
                <a:solidFill>
                  <a:schemeClr val="tx1"/>
                </a:solidFill>
              </a:rPr>
              <a:t>语言、动作描写：</a:t>
            </a:r>
          </a:p>
          <a:p>
            <a:pPr>
              <a:lnSpc>
                <a:spcPct val="110000"/>
              </a:lnSpc>
            </a:pPr>
            <a:r>
              <a:rPr lang="zh-CN" altLang="en-US" sz="2000">
                <a:solidFill>
                  <a:schemeClr val="tx1"/>
                </a:solidFill>
              </a:rPr>
              <a:t>发作起痴狂病来，就“摘下那玉，狠命摔去”。骂道：</a:t>
            </a:r>
            <a:r>
              <a:rPr lang="en-US" altLang="zh-CN" sz="2000">
                <a:solidFill>
                  <a:schemeClr val="tx1"/>
                </a:solidFill>
              </a:rPr>
              <a:t>“</a:t>
            </a:r>
            <a:r>
              <a:rPr lang="zh-CN" altLang="en-US" sz="2000">
                <a:solidFill>
                  <a:schemeClr val="tx1"/>
                </a:solidFill>
              </a:rPr>
              <a:t>什么罕物，人的高下不识，还说灵不灵呢！我也不要这劳什子。</a:t>
            </a:r>
            <a:r>
              <a:rPr lang="en-US" altLang="zh-CN" sz="2000">
                <a:solidFill>
                  <a:schemeClr val="tx1"/>
                </a:solidFill>
              </a:rPr>
              <a:t>”</a:t>
            </a:r>
          </a:p>
        </p:txBody>
      </p:sp>
      <p:sp>
        <p:nvSpPr>
          <p:cNvPr id="8" name="矩形 7"/>
          <p:cNvSpPr/>
          <p:nvPr/>
        </p:nvSpPr>
        <p:spPr>
          <a:xfrm>
            <a:off x="6091555" y="5537200"/>
            <a:ext cx="5692140" cy="984250"/>
          </a:xfrm>
          <a:prstGeom prst="rect">
            <a:avLst/>
          </a:prstGeom>
          <a:solidFill>
            <a:srgbClr val="7E131B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30000"/>
              </a:lnSpc>
            </a:pPr>
            <a:r>
              <a:rPr lang="zh-CN" altLang="en-US">
                <a:solidFill>
                  <a:srgbClr val="FFFF00"/>
                </a:solidFill>
                <a:latin typeface="华文中宋" charset="-122"/>
                <a:ea typeface="华文中宋" panose="02010600040101010101" charset="-122"/>
              </a:rPr>
              <a:t>风情万种、英俊多情、反对封建束缚、要求自由平等、蔑视世俗，对封建礼教和封建道德和封建秩序的反抗。</a:t>
            </a:r>
          </a:p>
        </p:txBody>
      </p:sp>
    </p:spTree>
    <p:custDataLst>
      <p:tags r:id="rId3"/>
    </p:custDataLst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6F6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PA-图片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t="7948" b="17034"/>
          <a:stretch>
            <a:fillRect/>
          </a:stretch>
        </p:blipFill>
        <p:spPr>
          <a:xfrm>
            <a:off x="490699" y="962526"/>
            <a:ext cx="11210601" cy="5361272"/>
          </a:xfrm>
          <a:prstGeom prst="rect">
            <a:avLst/>
          </a:prstGeom>
        </p:spPr>
      </p:pic>
      <p:sp>
        <p:nvSpPr>
          <p:cNvPr id="5" name="PA-文本框 4"/>
          <p:cNvSpPr txBox="1"/>
          <p:nvPr>
            <p:custDataLst>
              <p:tags r:id="rId5"/>
            </p:custDataLst>
          </p:nvPr>
        </p:nvSpPr>
        <p:spPr>
          <a:xfrm>
            <a:off x="8886579" y="1710517"/>
            <a:ext cx="1642534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70000"/>
              </a:lnSpc>
            </a:pPr>
            <a:r>
              <a:rPr lang="zh-CN" altLang="en-US" sz="8000" b="1">
                <a:solidFill>
                  <a:schemeClr val="bg1"/>
                </a:solidFill>
                <a:latin typeface="隶书" panose="02010509060101010101" charset="-122"/>
                <a:ea typeface="隶书" panose="02010509060101010101" charset="-122"/>
                <a:cs typeface="+mn-ea"/>
                <a:sym typeface="+mn-lt"/>
              </a:rPr>
              <a:t>第</a:t>
            </a:r>
          </a:p>
          <a:p>
            <a:pPr algn="dist">
              <a:lnSpc>
                <a:spcPct val="70000"/>
              </a:lnSpc>
            </a:pPr>
            <a:r>
              <a:rPr lang="zh-CN" altLang="en-US" sz="8000" b="1">
                <a:solidFill>
                  <a:schemeClr val="bg1"/>
                </a:solidFill>
                <a:latin typeface="隶书" panose="02010509060101010101" charset="-122"/>
                <a:ea typeface="隶书" panose="02010509060101010101" charset="-122"/>
                <a:cs typeface="+mn-ea"/>
                <a:sym typeface="+mn-lt"/>
              </a:rPr>
              <a:t>四</a:t>
            </a:r>
          </a:p>
          <a:p>
            <a:pPr algn="dist">
              <a:lnSpc>
                <a:spcPct val="70000"/>
              </a:lnSpc>
            </a:pPr>
            <a:r>
              <a:rPr lang="zh-CN" altLang="en-US" sz="8000" b="1">
                <a:solidFill>
                  <a:schemeClr val="bg1"/>
                </a:solidFill>
                <a:latin typeface="隶书" panose="02010509060101010101" charset="-122"/>
                <a:ea typeface="隶书" panose="02010509060101010101" charset="-122"/>
                <a:cs typeface="+mn-ea"/>
                <a:sym typeface="+mn-lt"/>
              </a:rPr>
              <a:t>回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7227570" y="1710690"/>
            <a:ext cx="1290320" cy="41770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sz="3600">
                <a:solidFill>
                  <a:schemeClr val="bg1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薄命女偏逢薄命郎 葫芦僧乱判葫芦案</a:t>
            </a:r>
          </a:p>
        </p:txBody>
      </p:sp>
    </p:spTree>
    <p:custDataLst>
      <p:tags r:id="rId6"/>
    </p:custDataLst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PA-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998499" y="-183386"/>
            <a:ext cx="2158171" cy="1438781"/>
          </a:xfrm>
          <a:prstGeom prst="rect">
            <a:avLst/>
          </a:prstGeom>
        </p:spPr>
      </p:pic>
      <p:sp>
        <p:nvSpPr>
          <p:cNvPr id="5" name="PA-圆角矩形 4"/>
          <p:cNvSpPr/>
          <p:nvPr>
            <p:custDataLst>
              <p:tags r:id="rId5"/>
            </p:custDataLst>
          </p:nvPr>
        </p:nvSpPr>
        <p:spPr>
          <a:xfrm>
            <a:off x="247650" y="269240"/>
            <a:ext cx="11660505" cy="6320155"/>
          </a:xfrm>
          <a:prstGeom prst="roundRect">
            <a:avLst>
              <a:gd name="adj" fmla="val 5534"/>
            </a:avLst>
          </a:prstGeom>
          <a:noFill/>
          <a:ln w="38100">
            <a:solidFill>
              <a:srgbClr val="7E13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A-矩形 5"/>
          <p:cNvSpPr/>
          <p:nvPr>
            <p:custDataLst>
              <p:tags r:id="rId6"/>
            </p:custDataLst>
          </p:nvPr>
        </p:nvSpPr>
        <p:spPr>
          <a:xfrm>
            <a:off x="5291773" y="733405"/>
            <a:ext cx="160782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i="0" u="none" strike="noStrike">
                <a:solidFill>
                  <a:schemeClr val="bg1"/>
                </a:solidFill>
                <a:effectLst/>
                <a:cs typeface="+mn-ea"/>
                <a:sym typeface="+mn-lt"/>
              </a:rPr>
              <a:t>重点内容</a:t>
            </a:r>
          </a:p>
        </p:txBody>
      </p:sp>
      <p:pic>
        <p:nvPicPr>
          <p:cNvPr id="7" name="PA-图片 6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94012" flipH="1">
            <a:off x="9956165" y="5316220"/>
            <a:ext cx="2253615" cy="1296670"/>
          </a:xfrm>
          <a:prstGeom prst="rect">
            <a:avLst/>
          </a:prstGeom>
        </p:spPr>
      </p:pic>
      <p:grpSp>
        <p:nvGrpSpPr>
          <p:cNvPr id="43" name="组合 42"/>
          <p:cNvGrpSpPr/>
          <p:nvPr/>
        </p:nvGrpSpPr>
        <p:grpSpPr>
          <a:xfrm>
            <a:off x="684514" y="1674884"/>
            <a:ext cx="10463864" cy="2309660"/>
            <a:chOff x="1853204" y="2235628"/>
            <a:chExt cx="6527112" cy="1440712"/>
          </a:xfrm>
        </p:grpSpPr>
        <p:grpSp>
          <p:nvGrpSpPr>
            <p:cNvPr id="31" name="组合 30"/>
            <p:cNvGrpSpPr/>
            <p:nvPr/>
          </p:nvGrpSpPr>
          <p:grpSpPr>
            <a:xfrm>
              <a:off x="1853204" y="2235628"/>
              <a:ext cx="6527112" cy="1440712"/>
              <a:chOff x="1853204" y="2235628"/>
              <a:chExt cx="6527112" cy="1440712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2381779" y="2427552"/>
                <a:ext cx="5998537" cy="528432"/>
              </a:xfrm>
              <a:prstGeom prst="rect">
                <a:avLst/>
              </a:prstGeom>
              <a:solidFill>
                <a:schemeClr val="bg1">
                  <a:lumMod val="85000"/>
                  <a:alpha val="7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3200">
                    <a:solidFill>
                      <a:schemeClr val="tx1"/>
                    </a:solidFill>
                    <a:latin typeface="隶书" panose="02010509060101010101" charset="-122"/>
                    <a:ea typeface="隶书" panose="02010509060101010101" charset="-122"/>
                    <a:cs typeface="隶书" panose="02010509060101010101" charset="-122"/>
                  </a:rPr>
                  <a:t>四大家族</a:t>
                </a:r>
                <a:r>
                  <a:rPr lang="en-US" altLang="zh-CN" sz="3200">
                    <a:solidFill>
                      <a:schemeClr val="tx1"/>
                    </a:solidFill>
                    <a:latin typeface="隶书" panose="02010509060101010101" charset="-122"/>
                    <a:ea typeface="隶书" panose="02010509060101010101" charset="-122"/>
                    <a:cs typeface="隶书" panose="02010509060101010101" charset="-122"/>
                  </a:rPr>
                  <a:t>“</a:t>
                </a:r>
                <a:r>
                  <a:rPr lang="zh-CN" altLang="en-US" sz="3200">
                    <a:solidFill>
                      <a:schemeClr val="tx1"/>
                    </a:solidFill>
                    <a:latin typeface="隶书" panose="02010509060101010101" charset="-122"/>
                    <a:ea typeface="隶书" panose="02010509060101010101" charset="-122"/>
                    <a:cs typeface="隶书" panose="02010509060101010101" charset="-122"/>
                  </a:rPr>
                  <a:t>护官符</a:t>
                </a:r>
                <a:r>
                  <a:rPr lang="en-US" altLang="zh-CN" sz="3200">
                    <a:solidFill>
                      <a:schemeClr val="tx1"/>
                    </a:solidFill>
                    <a:latin typeface="隶书" panose="02010509060101010101" charset="-122"/>
                    <a:ea typeface="隶书" panose="02010509060101010101" charset="-122"/>
                    <a:cs typeface="隶书" panose="02010509060101010101" charset="-122"/>
                  </a:rPr>
                  <a:t>”——</a:t>
                </a:r>
                <a:r>
                  <a:rPr lang="zh-CN" altLang="en-US" sz="3200">
                    <a:solidFill>
                      <a:schemeClr val="tx1"/>
                    </a:solidFill>
                    <a:latin typeface="隶书" panose="02010509060101010101" charset="-122"/>
                    <a:ea typeface="隶书" panose="02010509060101010101" charset="-122"/>
                    <a:cs typeface="隶书" panose="02010509060101010101" charset="-122"/>
                  </a:rPr>
                  <a:t>社会环境</a:t>
                </a:r>
              </a:p>
            </p:txBody>
          </p:sp>
          <p:pic>
            <p:nvPicPr>
              <p:cNvPr id="17" name="图片 16" descr="图片包含 游戏机, 伞&#10;&#10;描述已自动生成"/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53204" y="2235628"/>
                <a:ext cx="1440712" cy="1440712"/>
              </a:xfrm>
              <a:prstGeom prst="rect">
                <a:avLst/>
              </a:prstGeom>
            </p:spPr>
          </p:pic>
        </p:grpSp>
        <p:sp>
          <p:nvSpPr>
            <p:cNvPr id="42" name="矩形 41"/>
            <p:cNvSpPr/>
            <p:nvPr/>
          </p:nvSpPr>
          <p:spPr>
            <a:xfrm>
              <a:off x="8241031" y="2519031"/>
              <a:ext cx="45719" cy="34547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84514" y="3112054"/>
            <a:ext cx="10463864" cy="2309495"/>
            <a:chOff x="1853204" y="2235628"/>
            <a:chExt cx="6527112" cy="1440712"/>
          </a:xfrm>
        </p:grpSpPr>
        <p:grpSp>
          <p:nvGrpSpPr>
            <p:cNvPr id="19" name="组合 18"/>
            <p:cNvGrpSpPr/>
            <p:nvPr/>
          </p:nvGrpSpPr>
          <p:grpSpPr>
            <a:xfrm>
              <a:off x="1853204" y="2235628"/>
              <a:ext cx="6527112" cy="1440712"/>
              <a:chOff x="1853204" y="2235628"/>
              <a:chExt cx="6527112" cy="1440712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2381779" y="2427552"/>
                <a:ext cx="5998537" cy="528432"/>
              </a:xfrm>
              <a:prstGeom prst="rect">
                <a:avLst/>
              </a:prstGeom>
              <a:solidFill>
                <a:schemeClr val="bg1">
                  <a:lumMod val="85000"/>
                  <a:alpha val="7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3200">
                    <a:solidFill>
                      <a:schemeClr val="tx1"/>
                    </a:solidFill>
                    <a:latin typeface="隶书" panose="02010509060101010101" charset="-122"/>
                    <a:ea typeface="隶书" panose="02010509060101010101" charset="-122"/>
                    <a:cs typeface="隶书" panose="02010509060101010101" charset="-122"/>
                  </a:rPr>
                  <a:t>甄英莲身世（真应怜）</a:t>
                </a:r>
                <a:r>
                  <a:rPr lang="en-US" altLang="zh-CN" sz="3200">
                    <a:solidFill>
                      <a:schemeClr val="tx1"/>
                    </a:solidFill>
                    <a:latin typeface="隶书" panose="02010509060101010101" charset="-122"/>
                    <a:ea typeface="隶书" panose="02010509060101010101" charset="-122"/>
                    <a:cs typeface="隶书" panose="02010509060101010101" charset="-122"/>
                  </a:rPr>
                  <a:t>——</a:t>
                </a:r>
                <a:r>
                  <a:rPr lang="zh-CN" altLang="en-US" sz="3200">
                    <a:solidFill>
                      <a:schemeClr val="tx1"/>
                    </a:solidFill>
                    <a:latin typeface="隶书" panose="02010509060101010101" charset="-122"/>
                    <a:ea typeface="隶书" panose="02010509060101010101" charset="-122"/>
                    <a:cs typeface="隶书" panose="02010509060101010101" charset="-122"/>
                  </a:rPr>
                  <a:t>改名香菱</a:t>
                </a:r>
              </a:p>
            </p:txBody>
          </p:sp>
          <p:pic>
            <p:nvPicPr>
              <p:cNvPr id="21" name="图片 20" descr="图片包含 游戏机, 伞&#10;&#10;描述已自动生成"/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53204" y="2235628"/>
                <a:ext cx="1440712" cy="1440712"/>
              </a:xfrm>
              <a:prstGeom prst="rect">
                <a:avLst/>
              </a:prstGeom>
            </p:spPr>
          </p:pic>
        </p:grpSp>
        <p:sp>
          <p:nvSpPr>
            <p:cNvPr id="25" name="矩形 24"/>
            <p:cNvSpPr/>
            <p:nvPr/>
          </p:nvSpPr>
          <p:spPr>
            <a:xfrm>
              <a:off x="8241031" y="2519031"/>
              <a:ext cx="45719" cy="34547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83879" y="4549059"/>
            <a:ext cx="10463864" cy="2309495"/>
            <a:chOff x="1853204" y="2235628"/>
            <a:chExt cx="6527112" cy="1440712"/>
          </a:xfrm>
        </p:grpSpPr>
        <p:grpSp>
          <p:nvGrpSpPr>
            <p:cNvPr id="4" name="组合 3"/>
            <p:cNvGrpSpPr/>
            <p:nvPr/>
          </p:nvGrpSpPr>
          <p:grpSpPr>
            <a:xfrm>
              <a:off x="1853204" y="2235628"/>
              <a:ext cx="6527112" cy="1440712"/>
              <a:chOff x="1853204" y="2235628"/>
              <a:chExt cx="6527112" cy="1440712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2381779" y="2427552"/>
                <a:ext cx="5998537" cy="528432"/>
              </a:xfrm>
              <a:prstGeom prst="rect">
                <a:avLst/>
              </a:prstGeom>
              <a:solidFill>
                <a:schemeClr val="bg1">
                  <a:lumMod val="85000"/>
                  <a:alpha val="7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3200">
                    <a:solidFill>
                      <a:schemeClr val="tx1"/>
                    </a:solidFill>
                    <a:latin typeface="隶书" panose="02010509060101010101" charset="-122"/>
                    <a:ea typeface="隶书" panose="02010509060101010101" charset="-122"/>
                    <a:cs typeface="隶书" panose="02010509060101010101" charset="-122"/>
                  </a:rPr>
                  <a:t>薛宝钗客居贾府</a:t>
                </a:r>
                <a:endParaRPr lang="en-US" altLang="zh-CN" sz="3200">
                  <a:solidFill>
                    <a:schemeClr val="tx1"/>
                  </a:solidFill>
                  <a:latin typeface="隶书" panose="02010509060101010101" charset="-122"/>
                  <a:ea typeface="隶书" panose="02010509060101010101" charset="-122"/>
                  <a:cs typeface="隶书" panose="02010509060101010101" charset="-122"/>
                </a:endParaRPr>
              </a:p>
            </p:txBody>
          </p:sp>
          <p:pic>
            <p:nvPicPr>
              <p:cNvPr id="9" name="图片 8" descr="图片包含 游戏机, 伞&#10;&#10;描述已自动生成"/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53204" y="2235628"/>
                <a:ext cx="1440712" cy="1440712"/>
              </a:xfrm>
              <a:prstGeom prst="rect">
                <a:avLst/>
              </a:prstGeom>
            </p:spPr>
          </p:pic>
        </p:grpSp>
        <p:sp>
          <p:nvSpPr>
            <p:cNvPr id="10" name="矩形 9"/>
            <p:cNvSpPr/>
            <p:nvPr/>
          </p:nvSpPr>
          <p:spPr>
            <a:xfrm>
              <a:off x="8241031" y="2519031"/>
              <a:ext cx="45719" cy="34547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0"/>
    </p:custDataLst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6F6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PA-图片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t="7948" b="17034"/>
          <a:stretch>
            <a:fillRect/>
          </a:stretch>
        </p:blipFill>
        <p:spPr>
          <a:xfrm>
            <a:off x="490699" y="962526"/>
            <a:ext cx="11210601" cy="5361272"/>
          </a:xfrm>
          <a:prstGeom prst="rect">
            <a:avLst/>
          </a:prstGeom>
        </p:spPr>
      </p:pic>
      <p:sp>
        <p:nvSpPr>
          <p:cNvPr id="5" name="PA-文本框 4"/>
          <p:cNvSpPr txBox="1"/>
          <p:nvPr>
            <p:custDataLst>
              <p:tags r:id="rId5"/>
            </p:custDataLst>
          </p:nvPr>
        </p:nvSpPr>
        <p:spPr>
          <a:xfrm>
            <a:off x="8886579" y="1710517"/>
            <a:ext cx="1642534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70000"/>
              </a:lnSpc>
            </a:pPr>
            <a:r>
              <a:rPr lang="zh-CN" altLang="en-US" sz="8000" b="1">
                <a:solidFill>
                  <a:schemeClr val="bg1"/>
                </a:solidFill>
                <a:latin typeface="隶书" panose="02010509060101010101" charset="-122"/>
                <a:ea typeface="隶书" panose="02010509060101010101" charset="-122"/>
                <a:cs typeface="+mn-ea"/>
                <a:sym typeface="+mn-lt"/>
              </a:rPr>
              <a:t>第</a:t>
            </a:r>
          </a:p>
          <a:p>
            <a:pPr algn="dist">
              <a:lnSpc>
                <a:spcPct val="70000"/>
              </a:lnSpc>
            </a:pPr>
            <a:r>
              <a:rPr lang="zh-CN" altLang="en-US" sz="8000" b="1">
                <a:solidFill>
                  <a:schemeClr val="bg1"/>
                </a:solidFill>
                <a:latin typeface="隶书" panose="02010509060101010101" charset="-122"/>
                <a:ea typeface="隶书" panose="02010509060101010101" charset="-122"/>
                <a:cs typeface="+mn-ea"/>
                <a:sym typeface="+mn-lt"/>
              </a:rPr>
              <a:t>一</a:t>
            </a:r>
          </a:p>
          <a:p>
            <a:pPr algn="dist">
              <a:lnSpc>
                <a:spcPct val="70000"/>
              </a:lnSpc>
            </a:pPr>
            <a:r>
              <a:rPr lang="zh-CN" altLang="en-US" sz="8000" b="1">
                <a:solidFill>
                  <a:schemeClr val="bg1"/>
                </a:solidFill>
                <a:latin typeface="隶书" panose="02010509060101010101" charset="-122"/>
                <a:ea typeface="隶书" panose="02010509060101010101" charset="-122"/>
                <a:cs typeface="+mn-ea"/>
                <a:sym typeface="+mn-lt"/>
              </a:rPr>
              <a:t>回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7227570" y="1710690"/>
            <a:ext cx="1290320" cy="41770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sz="3600">
                <a:solidFill>
                  <a:schemeClr val="bg1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甄士隐梦幻识通灵 </a:t>
            </a:r>
          </a:p>
          <a:p>
            <a:r>
              <a:rPr lang="zh-CN" sz="3600">
                <a:solidFill>
                  <a:schemeClr val="bg1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贾雨村风尘怀闺秀</a:t>
            </a:r>
            <a:endParaRPr lang="zh-CN" altLang="en-US" sz="3600">
              <a:solidFill>
                <a:schemeClr val="bg1"/>
              </a:solidFill>
              <a:latin typeface="隶书" panose="02010509060101010101" charset="-122"/>
              <a:ea typeface="隶书" panose="02010509060101010101" charset="-122"/>
              <a:cs typeface="隶书" panose="02010509060101010101" charset="-122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5" name="PA-组合 14"/>
          <p:cNvGrpSpPr/>
          <p:nvPr>
            <p:custDataLst>
              <p:tags r:id="rId3"/>
            </p:custDataLst>
          </p:nvPr>
        </p:nvGrpSpPr>
        <p:grpSpPr>
          <a:xfrm flipH="1">
            <a:off x="374650" y="3474720"/>
            <a:ext cx="1000125" cy="368300"/>
            <a:chOff x="-19251" y="4306253"/>
            <a:chExt cx="1707882" cy="536380"/>
          </a:xfrm>
        </p:grpSpPr>
        <p:sp>
          <p:nvSpPr>
            <p:cNvPr id="13" name="PA-任意多边形 12"/>
            <p:cNvSpPr/>
            <p:nvPr>
              <p:custDataLst>
                <p:tags r:id="rId4"/>
              </p:custDataLst>
            </p:nvPr>
          </p:nvSpPr>
          <p:spPr>
            <a:xfrm>
              <a:off x="-19251" y="4306661"/>
              <a:ext cx="1568918" cy="535972"/>
            </a:xfrm>
            <a:custGeom>
              <a:gdLst>
                <a:gd name="connsiteX0" fmla="*/ 0 w 1568918"/>
                <a:gd name="connsiteY0" fmla="*/ 5457 h 535972"/>
                <a:gd name="connsiteX1" fmla="*/ 1049154 w 1568918"/>
                <a:gd name="connsiteY1" fmla="*/ 34333 h 535972"/>
                <a:gd name="connsiteX2" fmla="*/ 1135782 w 1568918"/>
                <a:gd name="connsiteY2" fmla="*/ 265339 h 535972"/>
                <a:gd name="connsiteX3" fmla="*/ 481264 w 1568918"/>
                <a:gd name="connsiteY3" fmla="*/ 303840 h 535972"/>
                <a:gd name="connsiteX4" fmla="*/ 481264 w 1568918"/>
                <a:gd name="connsiteY4" fmla="*/ 515596 h 535972"/>
                <a:gd name="connsiteX5" fmla="*/ 1568918 w 1568918"/>
                <a:gd name="connsiteY5" fmla="*/ 515596 h 535972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68918" h="535972">
                  <a:moveTo>
                    <a:pt x="0" y="5457"/>
                  </a:moveTo>
                  <a:cubicBezTo>
                    <a:pt x="429928" y="-1762"/>
                    <a:pt x="859857" y="-8981"/>
                    <a:pt x="1049154" y="34333"/>
                  </a:cubicBezTo>
                  <a:cubicBezTo>
                    <a:pt x="1238451" y="77647"/>
                    <a:pt x="1230430" y="220421"/>
                    <a:pt x="1135782" y="265339"/>
                  </a:cubicBezTo>
                  <a:cubicBezTo>
                    <a:pt x="1041134" y="310257"/>
                    <a:pt x="590350" y="262131"/>
                    <a:pt x="481264" y="303840"/>
                  </a:cubicBezTo>
                  <a:cubicBezTo>
                    <a:pt x="372178" y="345549"/>
                    <a:pt x="299988" y="480303"/>
                    <a:pt x="481264" y="515596"/>
                  </a:cubicBezTo>
                  <a:cubicBezTo>
                    <a:pt x="662540" y="550889"/>
                    <a:pt x="1115729" y="533242"/>
                    <a:pt x="1568918" y="515596"/>
                  </a:cubicBezTo>
                </a:path>
              </a:pathLst>
            </a:custGeom>
            <a:noFill/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4" name="PA-任意多边形 13"/>
            <p:cNvSpPr/>
            <p:nvPr>
              <p:custDataLst>
                <p:tags r:id="rId5"/>
              </p:custDataLst>
            </p:nvPr>
          </p:nvSpPr>
          <p:spPr>
            <a:xfrm>
              <a:off x="119713" y="4306253"/>
              <a:ext cx="1568918" cy="536380"/>
            </a:xfrm>
            <a:custGeom>
              <a:gdLst>
                <a:gd name="connsiteX0" fmla="*/ 0 w 1568918"/>
                <a:gd name="connsiteY0" fmla="*/ 5457 h 535972"/>
                <a:gd name="connsiteX1" fmla="*/ 1049154 w 1568918"/>
                <a:gd name="connsiteY1" fmla="*/ 34333 h 535972"/>
                <a:gd name="connsiteX2" fmla="*/ 1135782 w 1568918"/>
                <a:gd name="connsiteY2" fmla="*/ 265339 h 535972"/>
                <a:gd name="connsiteX3" fmla="*/ 481264 w 1568918"/>
                <a:gd name="connsiteY3" fmla="*/ 303840 h 535972"/>
                <a:gd name="connsiteX4" fmla="*/ 481264 w 1568918"/>
                <a:gd name="connsiteY4" fmla="*/ 515596 h 535972"/>
                <a:gd name="connsiteX5" fmla="*/ 1568918 w 1568918"/>
                <a:gd name="connsiteY5" fmla="*/ 515596 h 535972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68918" h="535972">
                  <a:moveTo>
                    <a:pt x="0" y="5457"/>
                  </a:moveTo>
                  <a:cubicBezTo>
                    <a:pt x="429928" y="-1762"/>
                    <a:pt x="859857" y="-8981"/>
                    <a:pt x="1049154" y="34333"/>
                  </a:cubicBezTo>
                  <a:cubicBezTo>
                    <a:pt x="1238451" y="77647"/>
                    <a:pt x="1230430" y="220421"/>
                    <a:pt x="1135782" y="265339"/>
                  </a:cubicBezTo>
                  <a:cubicBezTo>
                    <a:pt x="1041134" y="310257"/>
                    <a:pt x="590350" y="262131"/>
                    <a:pt x="481264" y="303840"/>
                  </a:cubicBezTo>
                  <a:cubicBezTo>
                    <a:pt x="372178" y="345549"/>
                    <a:pt x="299988" y="480303"/>
                    <a:pt x="481264" y="515596"/>
                  </a:cubicBezTo>
                  <a:cubicBezTo>
                    <a:pt x="662540" y="550889"/>
                    <a:pt x="1115729" y="533242"/>
                    <a:pt x="1568918" y="515596"/>
                  </a:cubicBezTo>
                </a:path>
              </a:pathLst>
            </a:custGeom>
            <a:noFill/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pic>
        <p:nvPicPr>
          <p:cNvPr id="12" name="PA-图片 1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671830" y="504825"/>
            <a:ext cx="1240790" cy="2738120"/>
          </a:xfrm>
          <a:prstGeom prst="rect">
            <a:avLst/>
          </a:prstGeom>
        </p:spPr>
      </p:pic>
      <p:grpSp>
        <p:nvGrpSpPr>
          <p:cNvPr id="16" name="PA-组合 15"/>
          <p:cNvGrpSpPr/>
          <p:nvPr>
            <p:custDataLst>
              <p:tags r:id="rId8"/>
            </p:custDataLst>
          </p:nvPr>
        </p:nvGrpSpPr>
        <p:grpSpPr>
          <a:xfrm>
            <a:off x="1320165" y="3994150"/>
            <a:ext cx="673100" cy="295275"/>
            <a:chOff x="-19251" y="4306661"/>
            <a:chExt cx="1707882" cy="535972"/>
          </a:xfrm>
        </p:grpSpPr>
        <p:sp>
          <p:nvSpPr>
            <p:cNvPr id="17" name="PA-任意多边形 16"/>
            <p:cNvSpPr/>
            <p:nvPr>
              <p:custDataLst>
                <p:tags r:id="rId9"/>
              </p:custDataLst>
            </p:nvPr>
          </p:nvSpPr>
          <p:spPr>
            <a:xfrm>
              <a:off x="-19251" y="4306661"/>
              <a:ext cx="1568918" cy="535972"/>
            </a:xfrm>
            <a:custGeom>
              <a:gdLst>
                <a:gd name="connsiteX0" fmla="*/ 0 w 1568918"/>
                <a:gd name="connsiteY0" fmla="*/ 5457 h 535972"/>
                <a:gd name="connsiteX1" fmla="*/ 1049154 w 1568918"/>
                <a:gd name="connsiteY1" fmla="*/ 34333 h 535972"/>
                <a:gd name="connsiteX2" fmla="*/ 1135782 w 1568918"/>
                <a:gd name="connsiteY2" fmla="*/ 265339 h 535972"/>
                <a:gd name="connsiteX3" fmla="*/ 481264 w 1568918"/>
                <a:gd name="connsiteY3" fmla="*/ 303840 h 535972"/>
                <a:gd name="connsiteX4" fmla="*/ 481264 w 1568918"/>
                <a:gd name="connsiteY4" fmla="*/ 515596 h 535972"/>
                <a:gd name="connsiteX5" fmla="*/ 1568918 w 1568918"/>
                <a:gd name="connsiteY5" fmla="*/ 515596 h 535972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68918" h="535972">
                  <a:moveTo>
                    <a:pt x="0" y="5457"/>
                  </a:moveTo>
                  <a:cubicBezTo>
                    <a:pt x="429928" y="-1762"/>
                    <a:pt x="859857" y="-8981"/>
                    <a:pt x="1049154" y="34333"/>
                  </a:cubicBezTo>
                  <a:cubicBezTo>
                    <a:pt x="1238451" y="77647"/>
                    <a:pt x="1230430" y="220421"/>
                    <a:pt x="1135782" y="265339"/>
                  </a:cubicBezTo>
                  <a:cubicBezTo>
                    <a:pt x="1041134" y="310257"/>
                    <a:pt x="590350" y="262131"/>
                    <a:pt x="481264" y="303840"/>
                  </a:cubicBezTo>
                  <a:cubicBezTo>
                    <a:pt x="372178" y="345549"/>
                    <a:pt x="299988" y="480303"/>
                    <a:pt x="481264" y="515596"/>
                  </a:cubicBezTo>
                  <a:cubicBezTo>
                    <a:pt x="662540" y="550889"/>
                    <a:pt x="1115729" y="533242"/>
                    <a:pt x="1568918" y="515596"/>
                  </a:cubicBezTo>
                </a:path>
              </a:pathLst>
            </a:custGeom>
            <a:noFill/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PA-任意多边形 17"/>
            <p:cNvSpPr/>
            <p:nvPr>
              <p:custDataLst>
                <p:tags r:id="rId10"/>
              </p:custDataLst>
            </p:nvPr>
          </p:nvSpPr>
          <p:spPr>
            <a:xfrm>
              <a:off x="119713" y="4306661"/>
              <a:ext cx="1568918" cy="535972"/>
            </a:xfrm>
            <a:custGeom>
              <a:gdLst>
                <a:gd name="connsiteX0" fmla="*/ 0 w 1568918"/>
                <a:gd name="connsiteY0" fmla="*/ 5457 h 535972"/>
                <a:gd name="connsiteX1" fmla="*/ 1049154 w 1568918"/>
                <a:gd name="connsiteY1" fmla="*/ 34333 h 535972"/>
                <a:gd name="connsiteX2" fmla="*/ 1135782 w 1568918"/>
                <a:gd name="connsiteY2" fmla="*/ 265339 h 535972"/>
                <a:gd name="connsiteX3" fmla="*/ 481264 w 1568918"/>
                <a:gd name="connsiteY3" fmla="*/ 303840 h 535972"/>
                <a:gd name="connsiteX4" fmla="*/ 481264 w 1568918"/>
                <a:gd name="connsiteY4" fmla="*/ 515596 h 535972"/>
                <a:gd name="connsiteX5" fmla="*/ 1568918 w 1568918"/>
                <a:gd name="connsiteY5" fmla="*/ 515596 h 535972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68918" h="535972">
                  <a:moveTo>
                    <a:pt x="0" y="5457"/>
                  </a:moveTo>
                  <a:cubicBezTo>
                    <a:pt x="429928" y="-1762"/>
                    <a:pt x="859857" y="-8981"/>
                    <a:pt x="1049154" y="34333"/>
                  </a:cubicBezTo>
                  <a:cubicBezTo>
                    <a:pt x="1238451" y="77647"/>
                    <a:pt x="1230430" y="220421"/>
                    <a:pt x="1135782" y="265339"/>
                  </a:cubicBezTo>
                  <a:cubicBezTo>
                    <a:pt x="1041134" y="310257"/>
                    <a:pt x="590350" y="262131"/>
                    <a:pt x="481264" y="303840"/>
                  </a:cubicBezTo>
                  <a:cubicBezTo>
                    <a:pt x="372178" y="345549"/>
                    <a:pt x="299988" y="480303"/>
                    <a:pt x="481264" y="515596"/>
                  </a:cubicBezTo>
                  <a:cubicBezTo>
                    <a:pt x="662540" y="550889"/>
                    <a:pt x="1115729" y="533242"/>
                    <a:pt x="1568918" y="515596"/>
                  </a:cubicBezTo>
                </a:path>
              </a:pathLst>
            </a:custGeom>
            <a:noFill/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PA-矩形 1"/>
          <p:cNvSpPr/>
          <p:nvPr>
            <p:custDataLst>
              <p:tags r:id="rId11"/>
            </p:custDataLst>
          </p:nvPr>
        </p:nvSpPr>
        <p:spPr>
          <a:xfrm>
            <a:off x="2494332" y="1058336"/>
            <a:ext cx="6096000" cy="28486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6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华文中宋" charset="-122"/>
                <a:ea typeface="华文中宋" panose="02010600040101010101" charset="-122"/>
                <a:sym typeface="+mn-ea"/>
              </a:rPr>
              <a:t>贾</a:t>
            </a:r>
            <a:r>
              <a:rPr lang="zh-CN" altLang="en-US" sz="2800" b="1">
                <a:latin typeface="华文中宋" charset="-122"/>
                <a:ea typeface="华文中宋" panose="02010600040101010101" charset="-122"/>
                <a:sym typeface="+mn-ea"/>
              </a:rPr>
              <a:t>不假，白玉为堂金作马。</a:t>
            </a:r>
          </a:p>
          <a:p>
            <a:pPr>
              <a:lnSpc>
                <a:spcPct val="160000"/>
              </a:lnSpc>
            </a:pPr>
            <a:r>
              <a:rPr lang="zh-CN" altLang="en-US" sz="2800" b="1">
                <a:latin typeface="华文中宋" charset="-122"/>
                <a:ea typeface="华文中宋" panose="02010600040101010101" charset="-122"/>
                <a:sym typeface="+mn-ea"/>
              </a:rPr>
              <a:t>阿房宫，三百里，住不下金陵一个</a:t>
            </a:r>
            <a:r>
              <a:rPr lang="zh-CN" altLang="en-US" sz="2800" b="1">
                <a:solidFill>
                  <a:srgbClr val="FF0000"/>
                </a:solidFill>
                <a:latin typeface="华文中宋" charset="-122"/>
                <a:ea typeface="华文中宋" panose="02010600040101010101" charset="-122"/>
                <a:sym typeface="+mn-ea"/>
              </a:rPr>
              <a:t>史</a:t>
            </a:r>
            <a:r>
              <a:rPr lang="zh-CN" altLang="en-US" sz="2800" b="1">
                <a:latin typeface="华文中宋" charset="-122"/>
                <a:ea typeface="华文中宋" panose="02010600040101010101" charset="-122"/>
                <a:sym typeface="+mn-ea"/>
              </a:rPr>
              <a:t>。</a:t>
            </a:r>
          </a:p>
          <a:p>
            <a:pPr>
              <a:lnSpc>
                <a:spcPct val="160000"/>
              </a:lnSpc>
            </a:pPr>
            <a:r>
              <a:rPr lang="zh-CN" altLang="en-US" sz="2800" b="1">
                <a:latin typeface="华文中宋" charset="-122"/>
                <a:ea typeface="华文中宋" panose="02010600040101010101" charset="-122"/>
                <a:sym typeface="+mn-ea"/>
              </a:rPr>
              <a:t>东海缺少白玉床，龙王来请金陵</a:t>
            </a:r>
            <a:r>
              <a:rPr lang="zh-CN" altLang="en-US" sz="2800" b="1">
                <a:solidFill>
                  <a:srgbClr val="FF0000"/>
                </a:solidFill>
                <a:latin typeface="华文中宋" charset="-122"/>
                <a:ea typeface="华文中宋" panose="02010600040101010101" charset="-122"/>
                <a:sym typeface="+mn-ea"/>
              </a:rPr>
              <a:t>王</a:t>
            </a:r>
            <a:r>
              <a:rPr lang="zh-CN" altLang="en-US" sz="2800" b="1">
                <a:latin typeface="华文中宋" charset="-122"/>
                <a:ea typeface="华文中宋" panose="02010600040101010101" charset="-122"/>
                <a:sym typeface="+mn-ea"/>
              </a:rPr>
              <a:t>。</a:t>
            </a:r>
          </a:p>
          <a:p>
            <a:pPr>
              <a:lnSpc>
                <a:spcPct val="160000"/>
              </a:lnSpc>
            </a:pPr>
            <a:r>
              <a:rPr lang="zh-CN" altLang="en-US" sz="2800" b="1">
                <a:latin typeface="华文中宋" charset="-122"/>
                <a:ea typeface="华文中宋" panose="02010600040101010101" charset="-122"/>
                <a:sym typeface="+mn-ea"/>
              </a:rPr>
              <a:t>丰年好大雪</a:t>
            </a:r>
            <a:r>
              <a:rPr lang="zh-CN" altLang="en-US" sz="2800" b="1">
                <a:solidFill>
                  <a:srgbClr val="FF0000"/>
                </a:solidFill>
                <a:latin typeface="华文中宋" charset="-122"/>
                <a:ea typeface="华文中宋" panose="02010600040101010101" charset="-122"/>
                <a:sym typeface="+mn-ea"/>
              </a:rPr>
              <a:t>（薛）</a:t>
            </a:r>
            <a:r>
              <a:rPr lang="zh-CN" altLang="en-US" sz="2800" b="1">
                <a:latin typeface="华文中宋" charset="-122"/>
                <a:ea typeface="华文中宋" panose="02010600040101010101" charset="-122"/>
                <a:sym typeface="+mn-ea"/>
              </a:rPr>
              <a:t>，珍珠如土金如铁。</a:t>
            </a:r>
            <a:endParaRPr lang="zh-CN" altLang="en-US" sz="2800" b="1" i="0" u="none" strike="noStrike">
              <a:effectLst/>
              <a:latin typeface="华文中宋" charset="-122"/>
              <a:ea typeface="华文中宋" panose="02010600040101010101" charset="-122"/>
              <a:cs typeface="+mn-ea"/>
              <a:sym typeface="+mn-ea"/>
            </a:endParaRPr>
          </a:p>
        </p:txBody>
      </p:sp>
      <p:sp>
        <p:nvSpPr>
          <p:cNvPr id="5" name="PA-矩形 4"/>
          <p:cNvSpPr/>
          <p:nvPr>
            <p:custDataLst>
              <p:tags r:id="rId12"/>
            </p:custDataLst>
          </p:nvPr>
        </p:nvSpPr>
        <p:spPr>
          <a:xfrm>
            <a:off x="985520" y="942340"/>
            <a:ext cx="614045" cy="1863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3600" b="1" i="0" u="none" strike="noStrike">
                <a:solidFill>
                  <a:schemeClr val="bg1"/>
                </a:solidFill>
                <a:effectLst/>
                <a:latin typeface="隶书" panose="02010509060101010101" charset="-122"/>
                <a:ea typeface="隶书" panose="02010509060101010101" charset="-122"/>
                <a:cs typeface="+mn-ea"/>
                <a:sym typeface="+mn-lt"/>
              </a:rPr>
              <a:t>四大家族</a:t>
            </a:r>
          </a:p>
        </p:txBody>
      </p:sp>
      <p:pic>
        <p:nvPicPr>
          <p:cNvPr id="7" name="PA-图片 6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30" b="99741" l="377" r="96985">
                        <a14:backgroundMark x1="11181" y1="6939" x2="12186" y2="8301"/>
                        <a14:backgroundMark x1="18342" y1="7393" x2="19975" y2="8042"/>
                        <a14:backgroundMark x1="30779" y1="11868" x2="31784" y2="12127"/>
                        <a14:backgroundMark x1="42714" y1="4345" x2="44221" y2="4540"/>
                        <a14:backgroundMark x1="53266" y1="5188" x2="53266" y2="5188"/>
                        <a14:backgroundMark x1="27136" y1="4086" x2="27136" y2="4086"/>
                        <a14:backgroundMark x1="72111" y1="5188" x2="72111" y2="5188"/>
                        <a14:backgroundMark x1="79146" y1="8171" x2="79146" y2="8171"/>
                        <a14:backgroundMark x1="86683" y1="7912" x2="86683" y2="7912"/>
                        <a14:backgroundMark x1="52764" y1="21466" x2="52764" y2="21466"/>
                        <a14:backgroundMark x1="44472" y1="21466" x2="44472" y2="21466"/>
                        <a14:backgroundMark x1="32915" y1="19261" x2="32915" y2="19261"/>
                        <a14:backgroundMark x1="11432" y1="17185" x2="11432" y2="17185"/>
                        <a14:backgroundMark x1="10930" y1="12970" x2="10930" y2="12970"/>
                        <a14:backgroundMark x1="12312" y1="24968" x2="12312" y2="24968"/>
                        <a14:backgroundMark x1="19975" y1="22827" x2="19975" y2="22827"/>
                        <a14:backgroundMark x1="27136" y1="29507" x2="27136" y2="29507"/>
                        <a14:backgroundMark x1="63819" y1="30156" x2="63819" y2="30156"/>
                        <a14:backgroundMark x1="78392" y1="24838" x2="78392" y2="24838"/>
                        <a14:backgroundMark x1="79523" y1="39754" x2="79523" y2="39754"/>
                        <a14:backgroundMark x1="79774" y1="22438" x2="80528" y2="22568"/>
                        <a14:backgroundMark x1="33668" y1="34825" x2="33668" y2="34825"/>
                        <a14:backgroundMark x1="71734" y1="35214" x2="71734" y2="35214"/>
                        <a14:backgroundMark x1="54020" y1="39754" x2="54020" y2="39754"/>
                        <a14:backgroundMark x1="45352" y1="39235" x2="45352" y2="39235"/>
                        <a14:backgroundMark x1="20226" y1="38003" x2="20226" y2="38003"/>
                        <a14:backgroundMark x1="26256" y1="47276" x2="26256" y2="47276"/>
                        <a14:backgroundMark x1="10678" y1="47665" x2="10678" y2="47665"/>
                        <a14:backgroundMark x1="12186" y1="51362" x2="12186" y2="51362"/>
                        <a14:backgroundMark x1="30276" y1="52983" x2="30276" y2="52983"/>
                        <a14:backgroundMark x1="37940" y1="47665" x2="37940" y2="47665"/>
                        <a14:backgroundMark x1="54397" y1="53696" x2="55151" y2="53826"/>
                        <a14:backgroundMark x1="69095" y1="51362" x2="69095" y2="51362"/>
                        <a14:backgroundMark x1="67839" y1="47665" x2="67839" y2="47665"/>
                        <a14:backgroundMark x1="79774" y1="58885" x2="79774" y2="58885"/>
                        <a14:backgroundMark x1="77136" y1="76524" x2="77136" y2="76524"/>
                        <a14:backgroundMark x1="70980" y1="82944" x2="70980" y2="82944"/>
                        <a14:backgroundMark x1="54648" y1="75292" x2="54648" y2="75292"/>
                        <a14:backgroundMark x1="81533" y1="73217" x2="81533" y2="73217"/>
                        <a14:backgroundMark x1="19975" y1="58301" x2="19975" y2="58301"/>
                        <a14:backgroundMark x1="8291" y1="58301" x2="8291" y2="58301"/>
                        <a14:backgroundMark x1="31784" y1="64332" x2="31784" y2="64332"/>
                        <a14:backgroundMark x1="10930" y1="62127" x2="11683" y2="62451"/>
                        <a14:backgroundMark x1="27136" y1="70882" x2="27889" y2="70623"/>
                        <a14:backgroundMark x1="36809" y1="65953" x2="38191" y2="65824"/>
                        <a14:backgroundMark x1="19975" y1="71725" x2="19975" y2="71725"/>
                        <a14:backgroundMark x1="25503" y1="82490" x2="25503" y2="82490"/>
                        <a14:backgroundMark x1="33920" y1="88911" x2="33920" y2="88911"/>
                        <a14:backgroundMark x1="45352" y1="88911" x2="45352" y2="88911"/>
                        <a14:backgroundMark x1="35050" y1="80480" x2="35050" y2="80480"/>
                        <a14:backgroundMark x1="53266" y1="91634" x2="53266" y2="90986"/>
                        <a14:backgroundMark x1="78894" y1="94099" x2="79146" y2="93580"/>
                        <a14:backgroundMark x1="88693" y1="83074" x2="88693" y2="82685"/>
                        <a14:backgroundMark x1="87940" y1="51946" x2="87940" y2="52335"/>
                        <a14:backgroundMark x1="11181" y1="82361" x2="11181" y2="82361"/>
                        <a14:backgroundMark x1="10930" y1="87419" x2="10930" y2="87419"/>
                        <a14:backgroundMark x1="9548" y1="94228" x2="9548" y2="94228"/>
                        <a14:backgroundMark x1="19598" y1="92737" x2="19598" y2="92737"/>
                        <a14:backgroundMark x1="27136" y1="95785" x2="27136" y2="9578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805334" y="-30173"/>
            <a:ext cx="3602068" cy="6981306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223520" y="4872355"/>
            <a:ext cx="8506460" cy="1555750"/>
            <a:chOff x="352" y="7673"/>
            <a:chExt cx="13396" cy="2450"/>
          </a:xfrm>
        </p:grpSpPr>
        <p:sp>
          <p:nvSpPr>
            <p:cNvPr id="4" name="PA-矩形 3"/>
            <p:cNvSpPr/>
            <p:nvPr>
              <p:custDataLst>
                <p:tags r:id="rId16"/>
              </p:custDataLst>
            </p:nvPr>
          </p:nvSpPr>
          <p:spPr>
            <a:xfrm>
              <a:off x="352" y="7673"/>
              <a:ext cx="13396" cy="2450"/>
            </a:xfrm>
            <a:prstGeom prst="rect">
              <a:avLst/>
            </a:prstGeom>
            <a:solidFill>
              <a:srgbClr val="ECEC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939" y="8073"/>
              <a:ext cx="12470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>
                  <a:solidFill>
                    <a:srgbClr val="7E131B"/>
                  </a:solidFill>
                </a:rPr>
                <a:t>“</a:t>
              </a:r>
              <a:r>
                <a:rPr lang="zh-CN" altLang="en-US" sz="2400" b="1">
                  <a:solidFill>
                    <a:srgbClr val="7E131B"/>
                  </a:solidFill>
                </a:rPr>
                <a:t>护官符</a:t>
              </a:r>
              <a:r>
                <a:rPr lang="en-US" altLang="zh-CN" sz="2400" b="1">
                  <a:solidFill>
                    <a:srgbClr val="7E131B"/>
                  </a:solidFill>
                </a:rPr>
                <a:t>”</a:t>
              </a:r>
              <a:r>
                <a:rPr lang="zh-CN" altLang="en-US" sz="2400" b="1">
                  <a:solidFill>
                    <a:srgbClr val="7E131B"/>
                  </a:solidFill>
                </a:rPr>
                <a:t>、葫芦案事件，可以看出贾史王薛四大家族的尊贵、豪富、奢侈，从而反映了当时宫廷及官场的腐败，封建贵族阶级及其家庭的腐朽的黑暗的社会现实。</a:t>
              </a:r>
            </a:p>
          </p:txBody>
        </p:sp>
      </p:grpSp>
    </p:spTree>
    <p:custDataLst>
      <p:tags r:id="rId17"/>
    </p:custDataLst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6F6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PA-图片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t="7948" b="17034"/>
          <a:stretch>
            <a:fillRect/>
          </a:stretch>
        </p:blipFill>
        <p:spPr>
          <a:xfrm>
            <a:off x="490699" y="962526"/>
            <a:ext cx="11210601" cy="5361272"/>
          </a:xfrm>
          <a:prstGeom prst="rect">
            <a:avLst/>
          </a:prstGeom>
        </p:spPr>
      </p:pic>
      <p:sp>
        <p:nvSpPr>
          <p:cNvPr id="5" name="PA-文本框 4"/>
          <p:cNvSpPr txBox="1"/>
          <p:nvPr>
            <p:custDataLst>
              <p:tags r:id="rId5"/>
            </p:custDataLst>
          </p:nvPr>
        </p:nvSpPr>
        <p:spPr>
          <a:xfrm>
            <a:off x="8886579" y="1710517"/>
            <a:ext cx="1642534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70000"/>
              </a:lnSpc>
            </a:pPr>
            <a:r>
              <a:rPr lang="zh-CN" altLang="en-US" sz="8000" b="1">
                <a:solidFill>
                  <a:schemeClr val="bg1"/>
                </a:solidFill>
                <a:latin typeface="隶书" panose="02010509060101010101" charset="-122"/>
                <a:ea typeface="隶书" panose="02010509060101010101" charset="-122"/>
                <a:cs typeface="+mn-ea"/>
                <a:sym typeface="+mn-lt"/>
              </a:rPr>
              <a:t>第</a:t>
            </a:r>
          </a:p>
          <a:p>
            <a:pPr algn="dist">
              <a:lnSpc>
                <a:spcPct val="70000"/>
              </a:lnSpc>
            </a:pPr>
            <a:r>
              <a:rPr lang="zh-CN" altLang="en-US" sz="8000" b="1">
                <a:solidFill>
                  <a:schemeClr val="bg1"/>
                </a:solidFill>
                <a:latin typeface="隶书" panose="02010509060101010101" charset="-122"/>
                <a:ea typeface="隶书" panose="02010509060101010101" charset="-122"/>
                <a:cs typeface="+mn-ea"/>
                <a:sym typeface="+mn-lt"/>
              </a:rPr>
              <a:t>五</a:t>
            </a:r>
          </a:p>
          <a:p>
            <a:pPr algn="dist">
              <a:lnSpc>
                <a:spcPct val="70000"/>
              </a:lnSpc>
            </a:pPr>
            <a:r>
              <a:rPr lang="zh-CN" altLang="en-US" sz="8000" b="1">
                <a:solidFill>
                  <a:schemeClr val="bg1"/>
                </a:solidFill>
                <a:latin typeface="隶书" panose="02010509060101010101" charset="-122"/>
                <a:ea typeface="隶书" panose="02010509060101010101" charset="-122"/>
                <a:cs typeface="+mn-ea"/>
                <a:sym typeface="+mn-lt"/>
              </a:rPr>
              <a:t>回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7227570" y="1710690"/>
            <a:ext cx="1290320" cy="41770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sz="3600">
                <a:solidFill>
                  <a:schemeClr val="bg1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贾宝玉神游太虚境 警幻仙曲演红楼梦</a:t>
            </a:r>
          </a:p>
        </p:txBody>
      </p:sp>
    </p:spTree>
    <p:custDataLst>
      <p:tags r:id="rId6"/>
    </p:custDataLst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PA-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998499" y="-183386"/>
            <a:ext cx="2158171" cy="1438781"/>
          </a:xfrm>
          <a:prstGeom prst="rect">
            <a:avLst/>
          </a:prstGeom>
        </p:spPr>
      </p:pic>
      <p:sp>
        <p:nvSpPr>
          <p:cNvPr id="5" name="PA-圆角矩形 4"/>
          <p:cNvSpPr/>
          <p:nvPr>
            <p:custDataLst>
              <p:tags r:id="rId5"/>
            </p:custDataLst>
          </p:nvPr>
        </p:nvSpPr>
        <p:spPr>
          <a:xfrm>
            <a:off x="247650" y="269240"/>
            <a:ext cx="11660505" cy="6320155"/>
          </a:xfrm>
          <a:prstGeom prst="roundRect">
            <a:avLst>
              <a:gd name="adj" fmla="val 5534"/>
            </a:avLst>
          </a:prstGeom>
          <a:noFill/>
          <a:ln w="38100">
            <a:solidFill>
              <a:srgbClr val="7E13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A-矩形 5"/>
          <p:cNvSpPr/>
          <p:nvPr>
            <p:custDataLst>
              <p:tags r:id="rId6"/>
            </p:custDataLst>
          </p:nvPr>
        </p:nvSpPr>
        <p:spPr>
          <a:xfrm>
            <a:off x="5291773" y="733405"/>
            <a:ext cx="160782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i="0" u="none" strike="noStrike">
                <a:solidFill>
                  <a:schemeClr val="bg1"/>
                </a:solidFill>
                <a:effectLst/>
                <a:cs typeface="+mn-ea"/>
                <a:sym typeface="+mn-lt"/>
              </a:rPr>
              <a:t>重点内容</a:t>
            </a:r>
          </a:p>
        </p:txBody>
      </p:sp>
      <p:pic>
        <p:nvPicPr>
          <p:cNvPr id="7" name="PA-图片 6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94012" flipH="1">
            <a:off x="9956165" y="5316220"/>
            <a:ext cx="2253615" cy="1296670"/>
          </a:xfrm>
          <a:prstGeom prst="rect">
            <a:avLst/>
          </a:prstGeom>
        </p:spPr>
      </p:pic>
      <p:grpSp>
        <p:nvGrpSpPr>
          <p:cNvPr id="43" name="组合 42"/>
          <p:cNvGrpSpPr/>
          <p:nvPr/>
        </p:nvGrpSpPr>
        <p:grpSpPr>
          <a:xfrm>
            <a:off x="684514" y="1674884"/>
            <a:ext cx="10463864" cy="2309660"/>
            <a:chOff x="1853204" y="2235628"/>
            <a:chExt cx="6527112" cy="1440712"/>
          </a:xfrm>
        </p:grpSpPr>
        <p:grpSp>
          <p:nvGrpSpPr>
            <p:cNvPr id="31" name="组合 30"/>
            <p:cNvGrpSpPr/>
            <p:nvPr/>
          </p:nvGrpSpPr>
          <p:grpSpPr>
            <a:xfrm>
              <a:off x="1853204" y="2235628"/>
              <a:ext cx="6527112" cy="1440712"/>
              <a:chOff x="1853204" y="2235628"/>
              <a:chExt cx="6527112" cy="1440712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2381779" y="2427552"/>
                <a:ext cx="5998537" cy="528432"/>
              </a:xfrm>
              <a:prstGeom prst="rect">
                <a:avLst/>
              </a:prstGeom>
              <a:solidFill>
                <a:schemeClr val="bg1">
                  <a:lumMod val="85000"/>
                  <a:alpha val="7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200">
                    <a:solidFill>
                      <a:schemeClr val="tx1"/>
                    </a:solidFill>
                    <a:latin typeface="隶书" panose="02010509060101010101" charset="-122"/>
                    <a:ea typeface="隶书" panose="02010509060101010101" charset="-122"/>
                    <a:cs typeface="隶书" panose="02010509060101010101" charset="-122"/>
                  </a:rPr>
                  <a:t>“</a:t>
                </a:r>
                <a:r>
                  <a:rPr lang="zh-CN" altLang="en-US" sz="3200">
                    <a:solidFill>
                      <a:schemeClr val="tx1"/>
                    </a:solidFill>
                    <a:latin typeface="隶书" panose="02010509060101010101" charset="-122"/>
                    <a:ea typeface="隶书" panose="02010509060101010101" charset="-122"/>
                    <a:cs typeface="隶书" panose="02010509060101010101" charset="-122"/>
                  </a:rPr>
                  <a:t>金陵十二钗</a:t>
                </a:r>
                <a:r>
                  <a:rPr lang="en-US" altLang="zh-CN" sz="3200">
                    <a:solidFill>
                      <a:schemeClr val="tx1"/>
                    </a:solidFill>
                    <a:latin typeface="隶书" panose="02010509060101010101" charset="-122"/>
                    <a:ea typeface="隶书" panose="02010509060101010101" charset="-122"/>
                    <a:cs typeface="隶书" panose="02010509060101010101" charset="-122"/>
                  </a:rPr>
                  <a:t>”</a:t>
                </a:r>
                <a:r>
                  <a:rPr lang="zh-CN" altLang="en-US" sz="3200">
                    <a:solidFill>
                      <a:schemeClr val="tx1"/>
                    </a:solidFill>
                    <a:latin typeface="隶书" panose="02010509060101010101" charset="-122"/>
                    <a:ea typeface="隶书" panose="02010509060101010101" charset="-122"/>
                    <a:cs typeface="隶书" panose="02010509060101010101" charset="-122"/>
                  </a:rPr>
                  <a:t>及其判词</a:t>
                </a:r>
              </a:p>
            </p:txBody>
          </p:sp>
          <p:pic>
            <p:nvPicPr>
              <p:cNvPr id="17" name="图片 16" descr="图片包含 游戏机, 伞&#10;&#10;描述已自动生成"/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53204" y="2235628"/>
                <a:ext cx="1440712" cy="1440712"/>
              </a:xfrm>
              <a:prstGeom prst="rect">
                <a:avLst/>
              </a:prstGeom>
            </p:spPr>
          </p:pic>
        </p:grpSp>
        <p:sp>
          <p:nvSpPr>
            <p:cNvPr id="42" name="矩形 41"/>
            <p:cNvSpPr/>
            <p:nvPr/>
          </p:nvSpPr>
          <p:spPr>
            <a:xfrm>
              <a:off x="8241031" y="2519031"/>
              <a:ext cx="45719" cy="34547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84514" y="3073319"/>
            <a:ext cx="10463864" cy="2309495"/>
            <a:chOff x="1853204" y="2235628"/>
            <a:chExt cx="6527112" cy="1440712"/>
          </a:xfrm>
        </p:grpSpPr>
        <p:grpSp>
          <p:nvGrpSpPr>
            <p:cNvPr id="19" name="组合 18"/>
            <p:cNvGrpSpPr/>
            <p:nvPr/>
          </p:nvGrpSpPr>
          <p:grpSpPr>
            <a:xfrm>
              <a:off x="1853204" y="2235628"/>
              <a:ext cx="6527112" cy="1440712"/>
              <a:chOff x="1853204" y="2235628"/>
              <a:chExt cx="6527112" cy="1440712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2381779" y="2427552"/>
                <a:ext cx="5998537" cy="528432"/>
              </a:xfrm>
              <a:prstGeom prst="rect">
                <a:avLst/>
              </a:prstGeom>
              <a:solidFill>
                <a:schemeClr val="bg1">
                  <a:lumMod val="85000"/>
                  <a:alpha val="7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3200">
                    <a:solidFill>
                      <a:schemeClr val="tx1"/>
                    </a:solidFill>
                    <a:latin typeface="隶书" panose="02010509060101010101" charset="-122"/>
                    <a:ea typeface="隶书" panose="02010509060101010101" charset="-122"/>
                    <a:cs typeface="隶书" panose="02010509060101010101" charset="-122"/>
                    <a:sym typeface="+mn-ea"/>
                  </a:rPr>
                  <a:t>《</a:t>
                </a:r>
                <a:r>
                  <a:rPr lang="zh-CN" altLang="en-US" sz="3200">
                    <a:solidFill>
                      <a:schemeClr val="tx1"/>
                    </a:solidFill>
                    <a:latin typeface="隶书" panose="02010509060101010101" charset="-122"/>
                    <a:ea typeface="隶书" panose="02010509060101010101" charset="-122"/>
                    <a:cs typeface="隶书" panose="02010509060101010101" charset="-122"/>
                  </a:rPr>
                  <a:t>红楼梦》十二支曲</a:t>
                </a:r>
                <a:endParaRPr lang="en-US" altLang="zh-CN" sz="3200">
                  <a:solidFill>
                    <a:schemeClr val="tx1"/>
                  </a:solidFill>
                  <a:latin typeface="隶书" panose="02010509060101010101" charset="-122"/>
                  <a:ea typeface="隶书" panose="02010509060101010101" charset="-122"/>
                  <a:cs typeface="隶书" panose="02010509060101010101" charset="-122"/>
                </a:endParaRPr>
              </a:p>
            </p:txBody>
          </p:sp>
          <p:pic>
            <p:nvPicPr>
              <p:cNvPr id="21" name="图片 20" descr="图片包含 游戏机, 伞&#10;&#10;描述已自动生成"/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53204" y="2235628"/>
                <a:ext cx="1440712" cy="1440712"/>
              </a:xfrm>
              <a:prstGeom prst="rect">
                <a:avLst/>
              </a:prstGeom>
            </p:spPr>
          </p:pic>
        </p:grpSp>
        <p:sp>
          <p:nvSpPr>
            <p:cNvPr id="25" name="矩形 24"/>
            <p:cNvSpPr/>
            <p:nvPr/>
          </p:nvSpPr>
          <p:spPr>
            <a:xfrm>
              <a:off x="8241031" y="2519031"/>
              <a:ext cx="45719" cy="34547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0"/>
    </p:custDataLst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2" name="组合 11"/>
          <p:cNvGrpSpPr/>
          <p:nvPr/>
        </p:nvGrpSpPr>
        <p:grpSpPr>
          <a:xfrm>
            <a:off x="6727190" y="200025"/>
            <a:ext cx="3644265" cy="1637665"/>
            <a:chOff x="35" y="-4"/>
            <a:chExt cx="5462" cy="2222"/>
          </a:xfrm>
        </p:grpSpPr>
        <p:pic>
          <p:nvPicPr>
            <p:cNvPr id="8" name="PA-图片 12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3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" y="-4"/>
              <a:ext cx="5462" cy="2222"/>
            </a:xfrm>
            <a:prstGeom prst="rect">
              <a:avLst/>
            </a:prstGeom>
          </p:spPr>
        </p:pic>
        <p:sp>
          <p:nvSpPr>
            <p:cNvPr id="2" name="文本框 1"/>
            <p:cNvSpPr txBox="1"/>
            <p:nvPr/>
          </p:nvSpPr>
          <p:spPr>
            <a:xfrm>
              <a:off x="853" y="599"/>
              <a:ext cx="4205" cy="8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>
                  <a:latin typeface="华文中宋" charset="-122"/>
                  <a:ea typeface="华文中宋" panose="02010600040101010101" charset="-122"/>
                </a:rPr>
                <a:t>金陵十二钗</a:t>
              </a:r>
            </a:p>
          </p:txBody>
        </p:sp>
      </p:grpSp>
      <p:pic>
        <p:nvPicPr>
          <p:cNvPr id="4" name="PA-图片 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rcRect r="24867"/>
          <a:stretch>
            <a:fillRect/>
          </a:stretch>
        </p:blipFill>
        <p:spPr>
          <a:xfrm>
            <a:off x="0" y="-288925"/>
            <a:ext cx="4042410" cy="77133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375910" y="1837690"/>
            <a:ext cx="1993900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4000">
                <a:latin typeface="隶书" panose="02010509060101010101" charset="-122"/>
                <a:ea typeface="隶书" panose="02010509060101010101" charset="-122"/>
              </a:rPr>
              <a:t>林黛玉</a:t>
            </a:r>
          </a:p>
          <a:p>
            <a:pPr algn="ctr">
              <a:lnSpc>
                <a:spcPct val="120000"/>
              </a:lnSpc>
            </a:pPr>
            <a:r>
              <a:rPr lang="zh-CN" altLang="en-US" sz="4000">
                <a:latin typeface="隶书" panose="02010509060101010101" charset="-122"/>
                <a:ea typeface="隶书" panose="02010509060101010101" charset="-122"/>
              </a:rPr>
              <a:t>薛宝钗</a:t>
            </a:r>
          </a:p>
          <a:p>
            <a:pPr algn="ctr">
              <a:lnSpc>
                <a:spcPct val="120000"/>
              </a:lnSpc>
            </a:pPr>
            <a:r>
              <a:rPr lang="zh-CN" altLang="en-US" sz="4000">
                <a:latin typeface="隶书" panose="02010509060101010101" charset="-122"/>
                <a:ea typeface="隶书" panose="02010509060101010101" charset="-122"/>
              </a:rPr>
              <a:t>贾元春</a:t>
            </a:r>
          </a:p>
          <a:p>
            <a:pPr algn="ctr">
              <a:lnSpc>
                <a:spcPct val="120000"/>
              </a:lnSpc>
            </a:pPr>
            <a:r>
              <a:rPr lang="zh-CN" altLang="en-US" sz="4000">
                <a:latin typeface="隶书" panose="02010509060101010101" charset="-122"/>
                <a:ea typeface="隶书" panose="02010509060101010101" charset="-122"/>
              </a:rPr>
              <a:t>贾迎春</a:t>
            </a:r>
          </a:p>
          <a:p>
            <a:pPr algn="ctr">
              <a:lnSpc>
                <a:spcPct val="120000"/>
              </a:lnSpc>
            </a:pPr>
            <a:r>
              <a:rPr lang="zh-CN" altLang="en-US" sz="4000">
                <a:latin typeface="隶书" panose="02010509060101010101" charset="-122"/>
                <a:ea typeface="隶书" panose="02010509060101010101" charset="-122"/>
              </a:rPr>
              <a:t>贾探春</a:t>
            </a:r>
          </a:p>
          <a:p>
            <a:pPr algn="ctr">
              <a:lnSpc>
                <a:spcPct val="120000"/>
              </a:lnSpc>
            </a:pPr>
            <a:r>
              <a:rPr lang="zh-CN" altLang="en-US" sz="4000">
                <a:latin typeface="隶书" panose="02010509060101010101" charset="-122"/>
                <a:ea typeface="隶书" panose="02010509060101010101" charset="-122"/>
              </a:rPr>
              <a:t>贾惜春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899525" y="1837690"/>
            <a:ext cx="1993900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4000">
                <a:latin typeface="隶书" panose="02010509060101010101" charset="-122"/>
                <a:ea typeface="隶书" panose="02010509060101010101" charset="-122"/>
              </a:rPr>
              <a:t>史湘云</a:t>
            </a:r>
          </a:p>
          <a:p>
            <a:pPr algn="ctr">
              <a:lnSpc>
                <a:spcPct val="120000"/>
              </a:lnSpc>
            </a:pPr>
            <a:r>
              <a:rPr lang="zh-CN" altLang="en-US" sz="4000">
                <a:latin typeface="隶书" panose="02010509060101010101" charset="-122"/>
                <a:ea typeface="隶书" panose="02010509060101010101" charset="-122"/>
              </a:rPr>
              <a:t>妙  玉</a:t>
            </a:r>
          </a:p>
          <a:p>
            <a:pPr algn="ctr">
              <a:lnSpc>
                <a:spcPct val="120000"/>
              </a:lnSpc>
            </a:pPr>
            <a:r>
              <a:rPr lang="zh-CN" altLang="en-US" sz="4000">
                <a:latin typeface="隶书" panose="02010509060101010101" charset="-122"/>
                <a:ea typeface="隶书" panose="02010509060101010101" charset="-122"/>
              </a:rPr>
              <a:t>贾巧姐</a:t>
            </a:r>
          </a:p>
          <a:p>
            <a:pPr algn="ctr">
              <a:lnSpc>
                <a:spcPct val="120000"/>
              </a:lnSpc>
            </a:pPr>
            <a:r>
              <a:rPr lang="zh-CN" altLang="en-US" sz="4000">
                <a:latin typeface="隶书" panose="02010509060101010101" charset="-122"/>
                <a:ea typeface="隶书" panose="02010509060101010101" charset="-122"/>
              </a:rPr>
              <a:t>王熙凤</a:t>
            </a:r>
          </a:p>
          <a:p>
            <a:pPr algn="ctr">
              <a:lnSpc>
                <a:spcPct val="120000"/>
              </a:lnSpc>
            </a:pPr>
            <a:r>
              <a:rPr lang="zh-CN" altLang="en-US" sz="4000">
                <a:latin typeface="隶书" panose="02010509060101010101" charset="-122"/>
                <a:ea typeface="隶书" panose="02010509060101010101" charset="-122"/>
              </a:rPr>
              <a:t>秦可卿</a:t>
            </a:r>
          </a:p>
          <a:p>
            <a:pPr algn="ctr">
              <a:lnSpc>
                <a:spcPct val="120000"/>
              </a:lnSpc>
            </a:pPr>
            <a:r>
              <a:rPr lang="zh-CN" altLang="en-US" sz="4000">
                <a:latin typeface="隶书" panose="02010509060101010101" charset="-122"/>
                <a:ea typeface="隶书" panose="02010509060101010101" charset="-122"/>
              </a:rPr>
              <a:t>李  纨</a:t>
            </a:r>
          </a:p>
        </p:txBody>
      </p:sp>
    </p:spTree>
    <p:custDataLst>
      <p:tags r:id="rId7"/>
    </p:custDataLst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5" name="组合 24"/>
          <p:cNvGrpSpPr/>
          <p:nvPr/>
        </p:nvGrpSpPr>
        <p:grpSpPr>
          <a:xfrm>
            <a:off x="22225" y="1722120"/>
            <a:ext cx="10348595" cy="1268095"/>
            <a:chOff x="35" y="2218"/>
            <a:chExt cx="16297" cy="1997"/>
          </a:xfrm>
        </p:grpSpPr>
        <p:sp>
          <p:nvSpPr>
            <p:cNvPr id="19" name="PA-矩形 3"/>
            <p:cNvSpPr/>
            <p:nvPr>
              <p:custDataLst>
                <p:tags r:id="rId3"/>
              </p:custDataLst>
            </p:nvPr>
          </p:nvSpPr>
          <p:spPr>
            <a:xfrm>
              <a:off x="35" y="2218"/>
              <a:ext cx="16297" cy="1997"/>
            </a:xfrm>
            <a:prstGeom prst="rect">
              <a:avLst/>
            </a:prstGeom>
            <a:solidFill>
              <a:srgbClr val="ECEC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855" y="2506"/>
              <a:ext cx="15315" cy="14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2400"/>
                <a:t>林黛玉、薛宝钗：</a:t>
              </a:r>
            </a:p>
            <a:p>
              <a:pPr>
                <a:lnSpc>
                  <a:spcPct val="110000"/>
                </a:lnSpc>
              </a:pPr>
              <a:r>
                <a:rPr lang="zh-CN" altLang="en-US" sz="2400"/>
                <a:t>可叹停机德，堪怜咏絮才。玉带林中挂，金簪雪里埋。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843405" y="3339465"/>
            <a:ext cx="10348595" cy="1268095"/>
            <a:chOff x="2903" y="4745"/>
            <a:chExt cx="16297" cy="1997"/>
          </a:xfrm>
        </p:grpSpPr>
        <p:sp>
          <p:nvSpPr>
            <p:cNvPr id="22" name="PA-矩形 3"/>
            <p:cNvSpPr/>
            <p:nvPr>
              <p:custDataLst>
                <p:tags r:id="rId4"/>
              </p:custDataLst>
            </p:nvPr>
          </p:nvSpPr>
          <p:spPr>
            <a:xfrm>
              <a:off x="2903" y="4745"/>
              <a:ext cx="16297" cy="1997"/>
            </a:xfrm>
            <a:prstGeom prst="rect">
              <a:avLst/>
            </a:prstGeom>
            <a:solidFill>
              <a:srgbClr val="7E13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cs typeface="+mn-ea"/>
                <a:sym typeface="+mn-ea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3922" y="5032"/>
              <a:ext cx="13584" cy="14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2400">
                  <a:solidFill>
                    <a:schemeClr val="bg1"/>
                  </a:solidFill>
                </a:rPr>
                <a:t>史湘云：</a:t>
              </a:r>
            </a:p>
            <a:p>
              <a:pPr>
                <a:lnSpc>
                  <a:spcPct val="110000"/>
                </a:lnSpc>
              </a:pPr>
              <a:r>
                <a:rPr lang="zh-CN" altLang="en-US" sz="2400">
                  <a:solidFill>
                    <a:schemeClr val="bg1"/>
                  </a:solidFill>
                </a:rPr>
                <a:t>富贵又何为，襁褓之间父母违。展眼吊斜辉, 湘江水逝楚云飞。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0" y="4956810"/>
            <a:ext cx="10348595" cy="1268095"/>
            <a:chOff x="0" y="7311"/>
            <a:chExt cx="16297" cy="1997"/>
          </a:xfrm>
        </p:grpSpPr>
        <p:sp>
          <p:nvSpPr>
            <p:cNvPr id="23" name="PA-矩形 3"/>
            <p:cNvSpPr/>
            <p:nvPr>
              <p:custDataLst>
                <p:tags r:id="rId5"/>
              </p:custDataLst>
            </p:nvPr>
          </p:nvSpPr>
          <p:spPr>
            <a:xfrm>
              <a:off x="0" y="7311"/>
              <a:ext cx="16297" cy="1997"/>
            </a:xfrm>
            <a:prstGeom prst="rect">
              <a:avLst/>
            </a:prstGeom>
            <a:solidFill>
              <a:srgbClr val="ECEC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855" y="7633"/>
              <a:ext cx="15315" cy="14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2400"/>
                <a:t>妙玉：</a:t>
              </a:r>
            </a:p>
            <a:p>
              <a:pPr>
                <a:lnSpc>
                  <a:spcPct val="110000"/>
                </a:lnSpc>
              </a:pPr>
              <a:r>
                <a:rPr lang="zh-CN" altLang="en-US" sz="2400"/>
                <a:t>欲洁何曾洁云空未必空。可怜金玉质,终陷淖泥中。</a:t>
              </a:r>
            </a:p>
          </p:txBody>
        </p:sp>
      </p:grpSp>
      <p:pic>
        <p:nvPicPr>
          <p:cNvPr id="5" name="PA-图片 4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8996680" y="-2540"/>
            <a:ext cx="3195320" cy="5671820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4361815" y="-15240"/>
            <a:ext cx="3468370" cy="1146175"/>
            <a:chOff x="35" y="413"/>
            <a:chExt cx="5462" cy="1805"/>
          </a:xfrm>
        </p:grpSpPr>
        <p:pic>
          <p:nvPicPr>
            <p:cNvPr id="8" name="PA-图片 12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8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8767"/>
            <a:stretch>
              <a:fillRect/>
            </a:stretch>
          </p:blipFill>
          <p:spPr>
            <a:xfrm>
              <a:off x="35" y="413"/>
              <a:ext cx="5462" cy="1805"/>
            </a:xfrm>
            <a:prstGeom prst="rect">
              <a:avLst/>
            </a:prstGeom>
          </p:spPr>
        </p:pic>
        <p:sp>
          <p:nvSpPr>
            <p:cNvPr id="2" name="文本框 1"/>
            <p:cNvSpPr txBox="1"/>
            <p:nvPr/>
          </p:nvSpPr>
          <p:spPr>
            <a:xfrm>
              <a:off x="972" y="727"/>
              <a:ext cx="3588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>
                  <a:latin typeface="华文中宋" charset="-122"/>
                  <a:ea typeface="华文中宋" panose="02010600040101010101" charset="-122"/>
                </a:rPr>
                <a:t>判  词</a:t>
              </a:r>
            </a:p>
          </p:txBody>
        </p:sp>
      </p:grpSp>
    </p:spTree>
    <p:custDataLst>
      <p:tags r:id="rId10"/>
    </p:custDataLst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7" name="组合 26"/>
          <p:cNvGrpSpPr/>
          <p:nvPr/>
        </p:nvGrpSpPr>
        <p:grpSpPr>
          <a:xfrm>
            <a:off x="1868805" y="1994535"/>
            <a:ext cx="10348595" cy="1268095"/>
            <a:chOff x="2903" y="4745"/>
            <a:chExt cx="16297" cy="1997"/>
          </a:xfrm>
        </p:grpSpPr>
        <p:sp>
          <p:nvSpPr>
            <p:cNvPr id="22" name="PA-矩形 3"/>
            <p:cNvSpPr/>
            <p:nvPr>
              <p:custDataLst>
                <p:tags r:id="rId3"/>
              </p:custDataLst>
            </p:nvPr>
          </p:nvSpPr>
          <p:spPr>
            <a:xfrm>
              <a:off x="2903" y="4745"/>
              <a:ext cx="16297" cy="1997"/>
            </a:xfrm>
            <a:prstGeom prst="rect">
              <a:avLst/>
            </a:prstGeom>
            <a:solidFill>
              <a:srgbClr val="7E13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cs typeface="+mn-ea"/>
                <a:sym typeface="+mn-ea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3743" y="5032"/>
              <a:ext cx="13584" cy="14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2400">
                  <a:solidFill>
                    <a:schemeClr val="bg1"/>
                  </a:solidFill>
                </a:rPr>
                <a:t>贾迎春：</a:t>
              </a:r>
            </a:p>
            <a:p>
              <a:pPr>
                <a:lnSpc>
                  <a:spcPct val="110000"/>
                </a:lnSpc>
              </a:pPr>
              <a:r>
                <a:rPr lang="zh-CN" altLang="en-US" sz="2400">
                  <a:solidFill>
                    <a:schemeClr val="bg1"/>
                  </a:solidFill>
                </a:rPr>
                <a:t>子系中山狼, 得志便猖狂。金闺花柳质, 一载赴黄粱。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0" y="3642360"/>
            <a:ext cx="10347960" cy="1267460"/>
            <a:chOff x="0" y="7311"/>
            <a:chExt cx="16296" cy="1996"/>
          </a:xfrm>
        </p:grpSpPr>
        <p:sp>
          <p:nvSpPr>
            <p:cNvPr id="23" name="PA-矩形 3"/>
            <p:cNvSpPr/>
            <p:nvPr>
              <p:custDataLst>
                <p:tags r:id="rId4"/>
              </p:custDataLst>
            </p:nvPr>
          </p:nvSpPr>
          <p:spPr>
            <a:xfrm>
              <a:off x="0" y="7311"/>
              <a:ext cx="16297" cy="1997"/>
            </a:xfrm>
            <a:prstGeom prst="rect">
              <a:avLst/>
            </a:prstGeom>
            <a:solidFill>
              <a:srgbClr val="ECEC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437" y="7633"/>
              <a:ext cx="15315" cy="14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2400"/>
                <a:t>贾探春：</a:t>
              </a:r>
            </a:p>
            <a:p>
              <a:pPr>
                <a:lnSpc>
                  <a:spcPct val="110000"/>
                </a:lnSpc>
              </a:pPr>
              <a:r>
                <a:rPr lang="zh-CN" altLang="en-US" sz="2400"/>
                <a:t>才自清明志自高,生于末世运偏消。清明涕泣江边望,千里东风一梦遥!</a:t>
              </a:r>
            </a:p>
          </p:txBody>
        </p:sp>
      </p:grpSp>
      <p:pic>
        <p:nvPicPr>
          <p:cNvPr id="5" name="PA-图片 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rcRect t="23354"/>
          <a:stretch>
            <a:fillRect/>
          </a:stretch>
        </p:blipFill>
        <p:spPr>
          <a:xfrm>
            <a:off x="9022080" y="9525"/>
            <a:ext cx="3195320" cy="434721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22225" y="346710"/>
            <a:ext cx="10347960" cy="1267460"/>
            <a:chOff x="35" y="2218"/>
            <a:chExt cx="16296" cy="1996"/>
          </a:xfrm>
        </p:grpSpPr>
        <p:sp>
          <p:nvSpPr>
            <p:cNvPr id="9" name="PA-矩形 3"/>
            <p:cNvSpPr/>
            <p:nvPr>
              <p:custDataLst>
                <p:tags r:id="rId7"/>
              </p:custDataLst>
            </p:nvPr>
          </p:nvSpPr>
          <p:spPr>
            <a:xfrm>
              <a:off x="35" y="2218"/>
              <a:ext cx="16297" cy="1997"/>
            </a:xfrm>
            <a:prstGeom prst="rect">
              <a:avLst/>
            </a:prstGeom>
            <a:solidFill>
              <a:srgbClr val="ECEC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37" y="2457"/>
              <a:ext cx="15315" cy="14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2400"/>
                <a:t>贾元春：</a:t>
              </a:r>
            </a:p>
            <a:p>
              <a:pPr>
                <a:lnSpc>
                  <a:spcPct val="110000"/>
                </a:lnSpc>
              </a:pPr>
              <a:r>
                <a:rPr lang="zh-CN" altLang="en-US" sz="2400"/>
                <a:t>二十年来辨是非，榴花开处照宫闱。三春争及初春景，虎兔相逢大梦归。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868805" y="5290185"/>
            <a:ext cx="10348595" cy="1268095"/>
            <a:chOff x="2903" y="4745"/>
            <a:chExt cx="16297" cy="1997"/>
          </a:xfrm>
        </p:grpSpPr>
        <p:sp>
          <p:nvSpPr>
            <p:cNvPr id="8" name="PA-矩形 3"/>
            <p:cNvSpPr/>
            <p:nvPr>
              <p:custDataLst>
                <p:tags r:id="rId8"/>
              </p:custDataLst>
            </p:nvPr>
          </p:nvSpPr>
          <p:spPr>
            <a:xfrm>
              <a:off x="2903" y="4745"/>
              <a:ext cx="16297" cy="1997"/>
            </a:xfrm>
            <a:prstGeom prst="rect">
              <a:avLst/>
            </a:prstGeom>
            <a:solidFill>
              <a:srgbClr val="7E13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cs typeface="+mn-ea"/>
                <a:sym typeface="+mn-ea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3503" y="5032"/>
              <a:ext cx="14996" cy="14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2400">
                  <a:solidFill>
                    <a:schemeClr val="bg1"/>
                  </a:solidFill>
                </a:rPr>
                <a:t>贾惜春：</a:t>
              </a:r>
            </a:p>
            <a:p>
              <a:pPr>
                <a:lnSpc>
                  <a:spcPct val="110000"/>
                </a:lnSpc>
              </a:pPr>
              <a:r>
                <a:rPr lang="zh-CN" altLang="en-US" sz="2400">
                  <a:solidFill>
                    <a:schemeClr val="bg1"/>
                  </a:solidFill>
                </a:rPr>
                <a:t>勘破三春景不长,缁衣顿改昔年妆。可怜绣户侯门女,独卧青灯古佛旁。</a:t>
              </a:r>
            </a:p>
          </p:txBody>
        </p:sp>
      </p:grpSp>
    </p:spTree>
    <p:custDataLst>
      <p:tags r:id="rId9"/>
    </p:custDataLst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7" name="组合 26"/>
          <p:cNvGrpSpPr/>
          <p:nvPr/>
        </p:nvGrpSpPr>
        <p:grpSpPr>
          <a:xfrm>
            <a:off x="1868805" y="1994535"/>
            <a:ext cx="10348595" cy="1268095"/>
            <a:chOff x="2903" y="4745"/>
            <a:chExt cx="16297" cy="1997"/>
          </a:xfrm>
        </p:grpSpPr>
        <p:sp>
          <p:nvSpPr>
            <p:cNvPr id="22" name="PA-矩形 3"/>
            <p:cNvSpPr/>
            <p:nvPr>
              <p:custDataLst>
                <p:tags r:id="rId3"/>
              </p:custDataLst>
            </p:nvPr>
          </p:nvSpPr>
          <p:spPr>
            <a:xfrm>
              <a:off x="2903" y="4745"/>
              <a:ext cx="16297" cy="1997"/>
            </a:xfrm>
            <a:prstGeom prst="rect">
              <a:avLst/>
            </a:prstGeom>
            <a:solidFill>
              <a:srgbClr val="7E13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cs typeface="+mn-ea"/>
                <a:sym typeface="+mn-ea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3405" y="5033"/>
              <a:ext cx="15193" cy="14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2400">
                  <a:solidFill>
                    <a:schemeClr val="bg1"/>
                  </a:solidFill>
                  <a:sym typeface="+mn-ea"/>
                </a:rPr>
                <a:t>贾巧姐：</a:t>
              </a:r>
              <a:endParaRPr lang="zh-CN" altLang="en-US" sz="2400">
                <a:solidFill>
                  <a:schemeClr val="bg1"/>
                </a:solidFill>
              </a:endParaRPr>
            </a:p>
            <a:p>
              <a:pPr>
                <a:lnSpc>
                  <a:spcPct val="110000"/>
                </a:lnSpc>
              </a:pPr>
              <a:r>
                <a:rPr lang="zh-CN" altLang="en-US" sz="2400">
                  <a:solidFill>
                    <a:schemeClr val="bg1"/>
                  </a:solidFill>
                  <a:sym typeface="+mn-ea"/>
                </a:rPr>
                <a:t>势败休云贵,家亡莫论亲。偶因济村妇,巧得遇恩人。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0" y="3642360"/>
            <a:ext cx="10348595" cy="1268095"/>
            <a:chOff x="0" y="7311"/>
            <a:chExt cx="16297" cy="1997"/>
          </a:xfrm>
        </p:grpSpPr>
        <p:sp>
          <p:nvSpPr>
            <p:cNvPr id="23" name="PA-矩形 3"/>
            <p:cNvSpPr/>
            <p:nvPr>
              <p:custDataLst>
                <p:tags r:id="rId4"/>
              </p:custDataLst>
            </p:nvPr>
          </p:nvSpPr>
          <p:spPr>
            <a:xfrm>
              <a:off x="0" y="7311"/>
              <a:ext cx="16297" cy="1997"/>
            </a:xfrm>
            <a:prstGeom prst="rect">
              <a:avLst/>
            </a:prstGeom>
            <a:solidFill>
              <a:srgbClr val="ECEC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437" y="7633"/>
              <a:ext cx="15315" cy="14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2400"/>
                <a:t>李纨：</a:t>
              </a:r>
            </a:p>
            <a:p>
              <a:pPr>
                <a:lnSpc>
                  <a:spcPct val="110000"/>
                </a:lnSpc>
              </a:pPr>
              <a:r>
                <a:rPr lang="zh-CN" altLang="en-US" sz="2400"/>
                <a:t>桃李春风结子完, 到头谁似一盆兰。如冰水好空相妒, 枉与他人作笑谈。</a:t>
              </a:r>
            </a:p>
          </p:txBody>
        </p:sp>
      </p:grpSp>
      <p:pic>
        <p:nvPicPr>
          <p:cNvPr id="5" name="PA-图片 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rcRect t="23354"/>
          <a:stretch>
            <a:fillRect/>
          </a:stretch>
        </p:blipFill>
        <p:spPr>
          <a:xfrm>
            <a:off x="9022080" y="9525"/>
            <a:ext cx="3195320" cy="434721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22225" y="346710"/>
            <a:ext cx="10348595" cy="1268095"/>
            <a:chOff x="35" y="2218"/>
            <a:chExt cx="16297" cy="1997"/>
          </a:xfrm>
        </p:grpSpPr>
        <p:sp>
          <p:nvSpPr>
            <p:cNvPr id="9" name="PA-矩形 3"/>
            <p:cNvSpPr/>
            <p:nvPr>
              <p:custDataLst>
                <p:tags r:id="rId7"/>
              </p:custDataLst>
            </p:nvPr>
          </p:nvSpPr>
          <p:spPr>
            <a:xfrm>
              <a:off x="35" y="2218"/>
              <a:ext cx="16297" cy="1997"/>
            </a:xfrm>
            <a:prstGeom prst="rect">
              <a:avLst/>
            </a:prstGeom>
            <a:solidFill>
              <a:srgbClr val="ECEC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37" y="2457"/>
              <a:ext cx="15315" cy="14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2400">
                  <a:solidFill>
                    <a:schemeClr val="tx1"/>
                  </a:solidFill>
                  <a:sym typeface="+mn-ea"/>
                </a:rPr>
                <a:t>王熙凤：</a:t>
              </a:r>
              <a:endParaRPr lang="zh-CN" altLang="en-US" sz="2400">
                <a:solidFill>
                  <a:schemeClr val="tx1"/>
                </a:solidFill>
              </a:endParaRPr>
            </a:p>
            <a:p>
              <a:pPr>
                <a:lnSpc>
                  <a:spcPct val="110000"/>
                </a:lnSpc>
              </a:pPr>
              <a:r>
                <a:rPr lang="zh-CN" altLang="en-US" sz="2400">
                  <a:solidFill>
                    <a:schemeClr val="tx1"/>
                  </a:solidFill>
                  <a:sym typeface="+mn-ea"/>
                </a:rPr>
                <a:t>凡鸟偏从末世来, 都知爱慕此生才。一从二令三人木, 哭向金陵事更哀。</a:t>
              </a:r>
              <a:endParaRPr lang="zh-CN" altLang="en-US" sz="2400">
                <a:solidFill>
                  <a:schemeClr val="tx1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868805" y="5290185"/>
            <a:ext cx="10348595" cy="1268095"/>
            <a:chOff x="2903" y="4745"/>
            <a:chExt cx="16297" cy="1997"/>
          </a:xfrm>
        </p:grpSpPr>
        <p:sp>
          <p:nvSpPr>
            <p:cNvPr id="8" name="PA-矩形 3"/>
            <p:cNvSpPr/>
            <p:nvPr>
              <p:custDataLst>
                <p:tags r:id="rId8"/>
              </p:custDataLst>
            </p:nvPr>
          </p:nvSpPr>
          <p:spPr>
            <a:xfrm>
              <a:off x="2903" y="4745"/>
              <a:ext cx="16297" cy="1997"/>
            </a:xfrm>
            <a:prstGeom prst="rect">
              <a:avLst/>
            </a:prstGeom>
            <a:solidFill>
              <a:srgbClr val="7E13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cs typeface="+mn-ea"/>
                <a:sym typeface="+mn-ea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3503" y="5032"/>
              <a:ext cx="15274" cy="14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2400">
                  <a:solidFill>
                    <a:schemeClr val="bg1"/>
                  </a:solidFill>
                </a:rPr>
                <a:t>秦可卿：</a:t>
              </a:r>
            </a:p>
            <a:p>
              <a:pPr>
                <a:lnSpc>
                  <a:spcPct val="110000"/>
                </a:lnSpc>
              </a:pPr>
              <a:r>
                <a:rPr lang="zh-CN" altLang="en-US" sz="2400">
                  <a:solidFill>
                    <a:schemeClr val="bg1"/>
                  </a:solidFill>
                </a:rPr>
                <a:t>情天情海幻情深, 情既相逢必主淫。漫言不肖皆荣出, 造衅开端实在宁。</a:t>
              </a:r>
            </a:p>
          </p:txBody>
        </p:sp>
      </p:grpSp>
      <p:pic>
        <p:nvPicPr>
          <p:cNvPr id="29" name="New picture" hidden="1"/>
          <p:cNvPicPr/>
          <p:nvPr/>
        </p:nvPicPr>
        <p:blipFill>
          <a:blip r:embed="rId9"/>
          <a:stretch>
            <a:fillRect/>
          </a:stretch>
        </p:blipFill>
        <p:spPr>
          <a:xfrm>
            <a:off x="10972800" y="11226800"/>
            <a:ext cx="406400" cy="254000"/>
          </a:xfrm>
          <a:prstGeom prst="cube">
            <a:avLst/>
          </a:prstGeom>
        </p:spPr>
      </p:pic>
      <p:pic>
        <p:nvPicPr>
          <p:cNvPr id="30" name="New picture"/>
          <p:cNvPicPr/>
          <p:nvPr/>
        </p:nvPicPr>
        <p:blipFill>
          <a:blip r:embed="rId10"/>
          <a:stretch>
            <a:fillRect/>
          </a:stretch>
        </p:blipFill>
        <p:spPr>
          <a:xfrm>
            <a:off x="11785600" y="10579100"/>
            <a:ext cx="342900" cy="266700"/>
          </a:xfrm>
          <a:prstGeom prst="cube">
            <a:avLst/>
          </a:prstGeom>
        </p:spPr>
      </p:pic>
      <p:pic>
        <p:nvPicPr>
          <p:cNvPr id="31" name="New picture"/>
          <p:cNvPicPr/>
          <p:nvPr/>
        </p:nvPicPr>
        <p:blipFill>
          <a:blip r:embed="rId11"/>
          <a:stretch>
            <a:fillRect/>
          </a:stretch>
        </p:blipFill>
        <p:spPr>
          <a:xfrm>
            <a:off x="11544300" y="10883900"/>
            <a:ext cx="342900" cy="254000"/>
          </a:xfrm>
          <a:prstGeom prst="cube">
            <a:avLst/>
          </a:prstGeom>
        </p:spPr>
      </p:pic>
    </p:spTree>
    <p:custDataLst>
      <p:tags r:id="rId12"/>
    </p:custDataLst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PA-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998499" y="-183386"/>
            <a:ext cx="2158171" cy="1438781"/>
          </a:xfrm>
          <a:prstGeom prst="rect">
            <a:avLst/>
          </a:prstGeom>
        </p:spPr>
      </p:pic>
      <p:sp>
        <p:nvSpPr>
          <p:cNvPr id="5" name="PA-圆角矩形 4"/>
          <p:cNvSpPr/>
          <p:nvPr>
            <p:custDataLst>
              <p:tags r:id="rId5"/>
            </p:custDataLst>
          </p:nvPr>
        </p:nvSpPr>
        <p:spPr>
          <a:xfrm>
            <a:off x="247650" y="269240"/>
            <a:ext cx="11660505" cy="6320155"/>
          </a:xfrm>
          <a:prstGeom prst="roundRect">
            <a:avLst>
              <a:gd name="adj" fmla="val 5534"/>
            </a:avLst>
          </a:prstGeom>
          <a:noFill/>
          <a:ln w="38100">
            <a:solidFill>
              <a:srgbClr val="7E13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A-矩形 5"/>
          <p:cNvSpPr/>
          <p:nvPr>
            <p:custDataLst>
              <p:tags r:id="rId6"/>
            </p:custDataLst>
          </p:nvPr>
        </p:nvSpPr>
        <p:spPr>
          <a:xfrm>
            <a:off x="5291773" y="733405"/>
            <a:ext cx="160782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i="0" u="none" strike="noStrike">
                <a:solidFill>
                  <a:schemeClr val="bg1"/>
                </a:solidFill>
                <a:effectLst/>
                <a:cs typeface="+mn-ea"/>
                <a:sym typeface="+mn-lt"/>
              </a:rPr>
              <a:t>重点内容</a:t>
            </a:r>
          </a:p>
        </p:txBody>
      </p:sp>
      <p:pic>
        <p:nvPicPr>
          <p:cNvPr id="7" name="PA-图片 6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94012" flipH="1">
            <a:off x="9956165" y="5316220"/>
            <a:ext cx="2253615" cy="1296670"/>
          </a:xfrm>
          <a:prstGeom prst="rect">
            <a:avLst/>
          </a:prstGeom>
        </p:spPr>
      </p:pic>
      <p:grpSp>
        <p:nvGrpSpPr>
          <p:cNvPr id="43" name="组合 42"/>
          <p:cNvGrpSpPr/>
          <p:nvPr/>
        </p:nvGrpSpPr>
        <p:grpSpPr>
          <a:xfrm>
            <a:off x="684514" y="1469779"/>
            <a:ext cx="10463864" cy="2309660"/>
            <a:chOff x="1853204" y="2235628"/>
            <a:chExt cx="6527112" cy="1440712"/>
          </a:xfrm>
        </p:grpSpPr>
        <p:grpSp>
          <p:nvGrpSpPr>
            <p:cNvPr id="31" name="组合 30"/>
            <p:cNvGrpSpPr/>
            <p:nvPr/>
          </p:nvGrpSpPr>
          <p:grpSpPr>
            <a:xfrm>
              <a:off x="1853204" y="2235628"/>
              <a:ext cx="6527112" cy="1440712"/>
              <a:chOff x="1853204" y="2235628"/>
              <a:chExt cx="6527112" cy="1440712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2381779" y="2427552"/>
                <a:ext cx="5998537" cy="528432"/>
              </a:xfrm>
              <a:prstGeom prst="rect">
                <a:avLst/>
              </a:prstGeom>
              <a:solidFill>
                <a:schemeClr val="bg1">
                  <a:lumMod val="85000"/>
                  <a:alpha val="7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3200">
                    <a:solidFill>
                      <a:schemeClr val="tx1"/>
                    </a:solidFill>
                    <a:latin typeface="隶书" panose="02010509060101010101" charset="-122"/>
                    <a:ea typeface="隶书" panose="02010509060101010101" charset="-122"/>
                    <a:cs typeface="隶书" panose="02010509060101010101" charset="-122"/>
                  </a:rPr>
                  <a:t>石头记</a:t>
                </a:r>
                <a:r>
                  <a:rPr lang="en-US" altLang="zh-CN" sz="3200">
                    <a:solidFill>
                      <a:schemeClr val="tx1"/>
                    </a:solidFill>
                    <a:latin typeface="隶书" panose="02010509060101010101" charset="-122"/>
                    <a:ea typeface="隶书" panose="02010509060101010101" charset="-122"/>
                    <a:cs typeface="隶书" panose="02010509060101010101" charset="-122"/>
                  </a:rPr>
                  <a:t>——</a:t>
                </a:r>
                <a:r>
                  <a:rPr lang="zh-CN" altLang="en-US" sz="3200">
                    <a:solidFill>
                      <a:schemeClr val="tx1"/>
                    </a:solidFill>
                    <a:latin typeface="隶书" panose="02010509060101010101" charset="-122"/>
                    <a:ea typeface="隶书" panose="02010509060101010101" charset="-122"/>
                    <a:cs typeface="隶书" panose="02010509060101010101" charset="-122"/>
                  </a:rPr>
                  <a:t>书名的由来</a:t>
                </a:r>
              </a:p>
            </p:txBody>
          </p:sp>
          <p:pic>
            <p:nvPicPr>
              <p:cNvPr id="17" name="图片 16" descr="图片包含 游戏机, 伞&#10;&#10;描述已自动生成"/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53204" y="2235628"/>
                <a:ext cx="1440712" cy="1440712"/>
              </a:xfrm>
              <a:prstGeom prst="rect">
                <a:avLst/>
              </a:prstGeom>
            </p:spPr>
          </p:pic>
        </p:grpSp>
        <p:sp>
          <p:nvSpPr>
            <p:cNvPr id="42" name="矩形 41"/>
            <p:cNvSpPr/>
            <p:nvPr/>
          </p:nvSpPr>
          <p:spPr>
            <a:xfrm>
              <a:off x="8241031" y="2519031"/>
              <a:ext cx="45719" cy="34547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84514" y="2868214"/>
            <a:ext cx="10463864" cy="2309495"/>
            <a:chOff x="1853204" y="2235628"/>
            <a:chExt cx="6527112" cy="1440712"/>
          </a:xfrm>
        </p:grpSpPr>
        <p:grpSp>
          <p:nvGrpSpPr>
            <p:cNvPr id="19" name="组合 18"/>
            <p:cNvGrpSpPr/>
            <p:nvPr/>
          </p:nvGrpSpPr>
          <p:grpSpPr>
            <a:xfrm>
              <a:off x="1853204" y="2235628"/>
              <a:ext cx="6527112" cy="1440712"/>
              <a:chOff x="1853204" y="2235628"/>
              <a:chExt cx="6527112" cy="1440712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2381779" y="2427552"/>
                <a:ext cx="5998537" cy="528432"/>
              </a:xfrm>
              <a:prstGeom prst="rect">
                <a:avLst/>
              </a:prstGeom>
              <a:solidFill>
                <a:schemeClr val="bg1">
                  <a:lumMod val="85000"/>
                  <a:alpha val="7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3200">
                    <a:solidFill>
                      <a:schemeClr val="tx1"/>
                    </a:solidFill>
                    <a:latin typeface="隶书" panose="02010509060101010101" charset="-122"/>
                    <a:ea typeface="隶书" panose="02010509060101010101" charset="-122"/>
                    <a:cs typeface="隶书" panose="02010509060101010101" charset="-122"/>
                  </a:rPr>
                  <a:t>木石前盟</a:t>
                </a:r>
                <a:r>
                  <a:rPr lang="en-US" altLang="zh-CN" sz="3200">
                    <a:solidFill>
                      <a:schemeClr val="tx1"/>
                    </a:solidFill>
                    <a:latin typeface="隶书" panose="02010509060101010101" charset="-122"/>
                    <a:ea typeface="隶书" panose="02010509060101010101" charset="-122"/>
                    <a:cs typeface="隶书" panose="02010509060101010101" charset="-122"/>
                  </a:rPr>
                  <a:t>——</a:t>
                </a:r>
                <a:r>
                  <a:rPr lang="zh-CN" altLang="en-US" sz="3200">
                    <a:solidFill>
                      <a:schemeClr val="tx1"/>
                    </a:solidFill>
                    <a:latin typeface="隶书" panose="02010509060101010101" charset="-122"/>
                    <a:ea typeface="隶书" panose="02010509060101010101" charset="-122"/>
                    <a:cs typeface="隶书" panose="02010509060101010101" charset="-122"/>
                  </a:rPr>
                  <a:t>宝黛爱情奠基</a:t>
                </a:r>
              </a:p>
            </p:txBody>
          </p:sp>
          <p:pic>
            <p:nvPicPr>
              <p:cNvPr id="21" name="图片 20" descr="图片包含 游戏机, 伞&#10;&#10;描述已自动生成"/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53204" y="2235628"/>
                <a:ext cx="1440712" cy="1440712"/>
              </a:xfrm>
              <a:prstGeom prst="rect">
                <a:avLst/>
              </a:prstGeom>
            </p:spPr>
          </p:pic>
        </p:grpSp>
        <p:sp>
          <p:nvSpPr>
            <p:cNvPr id="25" name="矩形 24"/>
            <p:cNvSpPr/>
            <p:nvPr/>
          </p:nvSpPr>
          <p:spPr>
            <a:xfrm>
              <a:off x="8241031" y="2519031"/>
              <a:ext cx="45719" cy="34547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84514" y="4028359"/>
            <a:ext cx="10463864" cy="2309495"/>
            <a:chOff x="1853204" y="2235628"/>
            <a:chExt cx="6527112" cy="1440712"/>
          </a:xfrm>
        </p:grpSpPr>
        <p:grpSp>
          <p:nvGrpSpPr>
            <p:cNvPr id="27" name="组合 26"/>
            <p:cNvGrpSpPr/>
            <p:nvPr/>
          </p:nvGrpSpPr>
          <p:grpSpPr>
            <a:xfrm>
              <a:off x="1853204" y="2235628"/>
              <a:ext cx="6527112" cy="1440712"/>
              <a:chOff x="1853204" y="2235628"/>
              <a:chExt cx="6527112" cy="1440712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2381779" y="2624413"/>
                <a:ext cx="5998537" cy="528432"/>
              </a:xfrm>
              <a:prstGeom prst="rect">
                <a:avLst/>
              </a:prstGeom>
              <a:solidFill>
                <a:schemeClr val="bg1">
                  <a:lumMod val="85000"/>
                  <a:alpha val="7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sz="3200">
                    <a:solidFill>
                      <a:schemeClr val="tx1"/>
                    </a:solidFill>
                    <a:latin typeface="隶书" panose="02010509060101010101" charset="-122"/>
                    <a:ea typeface="隶书" panose="02010509060101010101" charset="-122"/>
                    <a:cs typeface="隶书" panose="02010509060101010101" charset="-122"/>
                  </a:rPr>
                  <a:t>甄士隐（真事隐）、贾雨村（假语村言）</a:t>
                </a:r>
              </a:p>
            </p:txBody>
          </p:sp>
          <p:pic>
            <p:nvPicPr>
              <p:cNvPr id="29" name="图片 28" descr="图片包含 游戏机, 伞&#10;&#10;描述已自动生成"/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53204" y="2235628"/>
                <a:ext cx="1440712" cy="1440712"/>
              </a:xfrm>
              <a:prstGeom prst="rect">
                <a:avLst/>
              </a:prstGeom>
            </p:spPr>
          </p:pic>
        </p:grpSp>
        <p:sp>
          <p:nvSpPr>
            <p:cNvPr id="30" name="矩形 29"/>
            <p:cNvSpPr/>
            <p:nvPr/>
          </p:nvSpPr>
          <p:spPr>
            <a:xfrm>
              <a:off x="8241031" y="2699655"/>
              <a:ext cx="45719" cy="34547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0"/>
    </p:custDataLst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PA-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rot="16200000">
            <a:off x="2009140" y="3921760"/>
            <a:ext cx="677545" cy="5241290"/>
          </a:xfrm>
          <a:prstGeom prst="rect">
            <a:avLst/>
          </a:prstGeom>
        </p:spPr>
      </p:pic>
      <p:pic>
        <p:nvPicPr>
          <p:cNvPr id="15" name="PA-图片 1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rcRect t="53574"/>
          <a:stretch>
            <a:fillRect/>
          </a:stretch>
        </p:blipFill>
        <p:spPr>
          <a:xfrm>
            <a:off x="10558145" y="0"/>
            <a:ext cx="1633855" cy="769620"/>
          </a:xfrm>
          <a:prstGeom prst="rect">
            <a:avLst/>
          </a:prstGeom>
        </p:spPr>
      </p:pic>
      <p:pic>
        <p:nvPicPr>
          <p:cNvPr id="12" name="PA-图片 1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rcRect l="48619"/>
          <a:stretch>
            <a:fillRect/>
          </a:stretch>
        </p:blipFill>
        <p:spPr>
          <a:xfrm>
            <a:off x="0" y="-167005"/>
            <a:ext cx="2816860" cy="4724400"/>
          </a:xfrm>
          <a:prstGeom prst="rect">
            <a:avLst/>
          </a:prstGeom>
        </p:spPr>
      </p:pic>
      <p:pic>
        <p:nvPicPr>
          <p:cNvPr id="2" name="PA-图片 3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3"/>
          <a:srcRect b="22874"/>
          <a:stretch>
            <a:fillRect/>
          </a:stretch>
        </p:blipFill>
        <p:spPr>
          <a:xfrm rot="16200000">
            <a:off x="9868535" y="4521200"/>
            <a:ext cx="677545" cy="4042410"/>
          </a:xfrm>
          <a:prstGeom prst="rect">
            <a:avLst/>
          </a:prstGeom>
        </p:spPr>
      </p:pic>
      <p:pic>
        <p:nvPicPr>
          <p:cNvPr id="5" name="PA-图片 3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3"/>
          <a:stretch>
            <a:fillRect/>
          </a:stretch>
        </p:blipFill>
        <p:spPr>
          <a:xfrm rot="16200000">
            <a:off x="6835140" y="3921760"/>
            <a:ext cx="677545" cy="524129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0975975" y="889000"/>
            <a:ext cx="798195" cy="24345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000">
                <a:latin typeface="隶书" panose="02010509060101010101" charset="-122"/>
                <a:ea typeface="隶书" panose="02010509060101010101" charset="-122"/>
              </a:rPr>
              <a:t>石头记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816860" y="1078865"/>
            <a:ext cx="7843520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    </a:t>
            </a:r>
            <a:r>
              <a:rPr sz="24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女娲炼石补天，遗下一块顽石未用，弃在大荒山无稽崖青埂峰下。此石自经锻炼，已通灵性，因未被选中补天常悲伤自怨。一日，听茫茫大士和渺渺真人谈及红尘中荣华富贵，心切慕之，便恳求送他到“昌明隆盛之邦，诗礼簪缨之族，花柳繁华地，富贵温柔乡”走一遭。二仙师见其可爱，便将它幻化缩小成一块“可佩可拿”的“通灵宝玉”，送至太虚幻境警幻仙姑处，后由神瑛侍者“携入红尘”走了一遭。不知过了几世几劫，空空道人经过这里，见石上刻着它那番经历，便从头到尾抄下，改《石头记》为《情僧录》，又由东鲁孔梅溪改名为《风月宝鉴》，最后因曹雪芹在悼红轩披阅十载，增删五次，分出章回，则题名曰《金陵十二钗》。</a:t>
            </a:r>
          </a:p>
        </p:txBody>
      </p:sp>
    </p:spTree>
    <p:custDataLst>
      <p:tags r:id="rId11"/>
    </p:custDataLst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PA-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rot="16200000">
            <a:off x="2009140" y="3921760"/>
            <a:ext cx="677545" cy="5241290"/>
          </a:xfrm>
          <a:prstGeom prst="rect">
            <a:avLst/>
          </a:prstGeom>
        </p:spPr>
      </p:pic>
      <p:pic>
        <p:nvPicPr>
          <p:cNvPr id="15" name="PA-图片 1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rcRect t="53574"/>
          <a:stretch>
            <a:fillRect/>
          </a:stretch>
        </p:blipFill>
        <p:spPr>
          <a:xfrm>
            <a:off x="10558145" y="0"/>
            <a:ext cx="1633855" cy="769620"/>
          </a:xfrm>
          <a:prstGeom prst="rect">
            <a:avLst/>
          </a:prstGeom>
        </p:spPr>
      </p:pic>
      <p:pic>
        <p:nvPicPr>
          <p:cNvPr id="12" name="PA-图片 1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rcRect l="48619"/>
          <a:stretch>
            <a:fillRect/>
          </a:stretch>
        </p:blipFill>
        <p:spPr>
          <a:xfrm>
            <a:off x="0" y="-167005"/>
            <a:ext cx="2816860" cy="4724400"/>
          </a:xfrm>
          <a:prstGeom prst="rect">
            <a:avLst/>
          </a:prstGeom>
        </p:spPr>
      </p:pic>
      <p:pic>
        <p:nvPicPr>
          <p:cNvPr id="2" name="PA-图片 3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3"/>
          <a:srcRect b="22874"/>
          <a:stretch>
            <a:fillRect/>
          </a:stretch>
        </p:blipFill>
        <p:spPr>
          <a:xfrm rot="16200000">
            <a:off x="9868535" y="4521200"/>
            <a:ext cx="677545" cy="4042410"/>
          </a:xfrm>
          <a:prstGeom prst="rect">
            <a:avLst/>
          </a:prstGeom>
        </p:spPr>
      </p:pic>
      <p:pic>
        <p:nvPicPr>
          <p:cNvPr id="5" name="PA-图片 3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3"/>
          <a:stretch>
            <a:fillRect/>
          </a:stretch>
        </p:blipFill>
        <p:spPr>
          <a:xfrm rot="16200000">
            <a:off x="6835140" y="3921760"/>
            <a:ext cx="677545" cy="524129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0975975" y="889000"/>
            <a:ext cx="798195" cy="24345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000">
                <a:latin typeface="隶书" panose="02010509060101010101" charset="-122"/>
                <a:ea typeface="隶书" panose="02010509060101010101" charset="-122"/>
              </a:rPr>
              <a:t>木石前盟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816860" y="1713865"/>
            <a:ext cx="7843520" cy="3107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    </a:t>
            </a:r>
            <a:r>
              <a:rPr sz="28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小说中的贾宝玉为石（前世是神瑛侍者），他的“通灵宝玉”是当年女娲补天之时弃在青埂峰下的一块无材补天的顽石；林黛玉是木（前世是绛珠仙草），“木石前盟”表示宝黛两人的前世姻缘：神瑛侍者以甘露浇灌绛珠仙草，使其久延岁月。在神瑛侍者下世之时，绛珠仙草为酬报灌溉之恩，也要同去走一遭，用一生眼泪还他。</a:t>
            </a:r>
            <a:endParaRPr lang="zh-CN" altLang="en-US" sz="2800"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</p:txBody>
      </p:sp>
    </p:spTree>
    <p:custDataLst>
      <p:tags r:id="rId11"/>
    </p:custDataLst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PA-圆角矩形 4"/>
          <p:cNvSpPr/>
          <p:nvPr>
            <p:custDataLst>
              <p:tags r:id="rId3"/>
            </p:custDataLst>
          </p:nvPr>
        </p:nvSpPr>
        <p:spPr>
          <a:xfrm>
            <a:off x="247650" y="269240"/>
            <a:ext cx="11660505" cy="6320155"/>
          </a:xfrm>
          <a:prstGeom prst="roundRect">
            <a:avLst>
              <a:gd name="adj" fmla="val 5534"/>
            </a:avLst>
          </a:prstGeom>
          <a:noFill/>
          <a:ln w="38100">
            <a:solidFill>
              <a:srgbClr val="7E13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A-矩形 5"/>
          <p:cNvSpPr/>
          <p:nvPr>
            <p:custDataLst>
              <p:tags r:id="rId4"/>
            </p:custDataLst>
          </p:nvPr>
        </p:nvSpPr>
        <p:spPr>
          <a:xfrm>
            <a:off x="5291773" y="733405"/>
            <a:ext cx="160782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i="0" u="none" strike="noStrike">
                <a:solidFill>
                  <a:schemeClr val="bg1"/>
                </a:solidFill>
                <a:effectLst/>
                <a:cs typeface="+mn-ea"/>
                <a:sym typeface="+mn-lt"/>
              </a:rPr>
              <a:t>重点内容</a:t>
            </a:r>
          </a:p>
        </p:txBody>
      </p:sp>
      <p:pic>
        <p:nvPicPr>
          <p:cNvPr id="7" name="PA-图片 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94012" flipH="1">
            <a:off x="9956165" y="5316220"/>
            <a:ext cx="2253615" cy="1296670"/>
          </a:xfrm>
          <a:prstGeom prst="rect">
            <a:avLst/>
          </a:prstGeom>
        </p:spPr>
      </p:pic>
      <p:sp>
        <p:nvSpPr>
          <p:cNvPr id="3" name="PA-矩形 3"/>
          <p:cNvSpPr/>
          <p:nvPr>
            <p:custDataLst>
              <p:tags r:id="rId7"/>
            </p:custDataLst>
          </p:nvPr>
        </p:nvSpPr>
        <p:spPr>
          <a:xfrm>
            <a:off x="1488440" y="1597025"/>
            <a:ext cx="9655175" cy="3192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0" i="0" u="none" strike="noStrike">
                <a:solidFill>
                  <a:schemeClr val="tx1"/>
                </a:solidFill>
                <a:effectLst/>
                <a:latin typeface="华文中宋" charset="-122"/>
                <a:ea typeface="华文中宋" panose="02010600040101010101" charset="-122"/>
                <a:cs typeface="华文中宋" panose="02010600040101010101" charset="-122"/>
                <a:sym typeface="+mn-lt"/>
              </a:rPr>
              <a:t>      </a:t>
            </a:r>
            <a:r>
              <a:rPr lang="zh-CN" sz="2800" b="0" i="0" u="none" strike="noStrike">
                <a:solidFill>
                  <a:schemeClr val="tx1"/>
                </a:solidFill>
                <a:effectLst/>
                <a:latin typeface="华文中宋" charset="-122"/>
                <a:ea typeface="华文中宋" panose="02010600040101010101" charset="-122"/>
                <a:cs typeface="华文中宋" panose="02010600040101010101" charset="-122"/>
                <a:sym typeface="+mn-lt"/>
              </a:rPr>
              <a:t>特别值得注意的是，通过那个石头与空空道人的对话，作者明确地</a:t>
            </a:r>
            <a:r>
              <a:rPr lang="zh-CN" sz="2800" b="0" i="0" u="none" strike="noStrike">
                <a:solidFill>
                  <a:srgbClr val="FF0000"/>
                </a:solidFill>
                <a:effectLst/>
                <a:latin typeface="华文中宋" charset="-122"/>
                <a:ea typeface="华文中宋" panose="02010600040101010101" charset="-122"/>
                <a:cs typeface="华文中宋" panose="02010600040101010101" charset="-122"/>
                <a:sym typeface="+mn-lt"/>
              </a:rPr>
              <a:t>发表了自己对小说创作的主张。</a:t>
            </a:r>
            <a:r>
              <a:rPr lang="zh-CN" sz="2800" b="0" i="0" u="none" strike="noStrike">
                <a:solidFill>
                  <a:schemeClr val="tx1"/>
                </a:solidFill>
                <a:effectLst/>
                <a:latin typeface="华文中宋" charset="-122"/>
                <a:ea typeface="华文中宋" panose="02010600040101010101" charset="-122"/>
                <a:cs typeface="华文中宋" panose="02010600040101010101" charset="-122"/>
                <a:sym typeface="+mn-lt"/>
              </a:rPr>
              <a:t>以往传奇，落于俗套。</a:t>
            </a:r>
            <a:r>
              <a:rPr lang="en-US" altLang="zh-CN" sz="2800" b="0" i="0" u="none" strike="noStrike">
                <a:solidFill>
                  <a:schemeClr val="tx1"/>
                </a:solidFill>
                <a:effectLst/>
                <a:latin typeface="华文中宋" charset="-122"/>
                <a:ea typeface="华文中宋" panose="02010600040101010101" charset="-122"/>
                <a:cs typeface="华文中宋" panose="02010600040101010101" charset="-122"/>
                <a:sym typeface="+mn-lt"/>
              </a:rPr>
              <a:t>“</a:t>
            </a:r>
            <a:r>
              <a:rPr lang="zh-CN" altLang="en-US" sz="2800" b="0" i="0" u="none" strike="noStrike">
                <a:solidFill>
                  <a:schemeClr val="tx1"/>
                </a:solidFill>
                <a:effectLst/>
                <a:latin typeface="华文中宋" charset="-122"/>
                <a:ea typeface="华文中宋" panose="02010600040101010101" charset="-122"/>
                <a:cs typeface="华文中宋" panose="02010600040101010101" charset="-122"/>
                <a:sym typeface="+mn-lt"/>
              </a:rPr>
              <a:t>竟不如我半世亲见亲闻的这几个女子，虽不敢说强似前代书中所有之人，但观其事迹原委，亦可消愁破闷。</a:t>
            </a:r>
            <a:r>
              <a:rPr lang="en-US" altLang="zh-CN" sz="2800" b="0" i="0" u="none" strike="noStrike">
                <a:solidFill>
                  <a:schemeClr val="tx1"/>
                </a:solidFill>
                <a:effectLst/>
                <a:latin typeface="华文中宋" charset="-122"/>
                <a:ea typeface="华文中宋" panose="02010600040101010101" charset="-122"/>
                <a:cs typeface="华文中宋" panose="02010600040101010101" charset="-122"/>
                <a:sym typeface="+mn-lt"/>
              </a:rPr>
              <a:t>”“</a:t>
            </a:r>
            <a:r>
              <a:rPr lang="zh-CN" altLang="en-US" sz="2800" b="0" i="0" u="none" strike="noStrike">
                <a:solidFill>
                  <a:schemeClr val="tx1"/>
                </a:solidFill>
                <a:effectLst/>
                <a:latin typeface="华文中宋" charset="-122"/>
                <a:ea typeface="华文中宋" panose="02010600040101010101" charset="-122"/>
                <a:cs typeface="华文中宋" panose="02010600040101010101" charset="-122"/>
                <a:sym typeface="+mn-lt"/>
              </a:rPr>
              <a:t>只愿世人当那醉余睡醒之时，或避事消愁之际</a:t>
            </a:r>
            <a:r>
              <a:rPr lang="en-US" altLang="zh-CN" sz="2800" b="0" i="0" u="none" strike="noStrike">
                <a:solidFill>
                  <a:schemeClr val="tx1"/>
                </a:solidFill>
                <a:effectLst/>
                <a:latin typeface="华文中宋" charset="-122"/>
                <a:ea typeface="华文中宋" panose="02010600040101010101" charset="-122"/>
                <a:cs typeface="华文中宋" panose="02010600040101010101" charset="-122"/>
                <a:sym typeface="+mn-lt"/>
              </a:rPr>
              <a:t>……</a:t>
            </a:r>
            <a:r>
              <a:rPr lang="zh-CN" altLang="en-US" sz="2800" b="0" i="0" u="none" strike="noStrike">
                <a:solidFill>
                  <a:schemeClr val="tx1"/>
                </a:solidFill>
                <a:effectLst/>
                <a:latin typeface="华文中宋" charset="-122"/>
                <a:ea typeface="华文中宋" panose="02010600040101010101" charset="-122"/>
                <a:cs typeface="华文中宋" panose="02010600040101010101" charset="-122"/>
                <a:sym typeface="+mn-lt"/>
              </a:rPr>
              <a:t>换新眼目</a:t>
            </a:r>
            <a:r>
              <a:rPr lang="en-US" altLang="zh-CN" sz="2800" b="0" i="0" u="none" strike="noStrike">
                <a:solidFill>
                  <a:schemeClr val="tx1"/>
                </a:solidFill>
                <a:effectLst/>
                <a:latin typeface="华文中宋" charset="-122"/>
                <a:ea typeface="华文中宋" panose="02010600040101010101" charset="-122"/>
                <a:cs typeface="华文中宋" panose="02010600040101010101" charset="-122"/>
                <a:sym typeface="+mn-lt"/>
              </a:rPr>
              <a:t>……”</a:t>
            </a:r>
          </a:p>
        </p:txBody>
      </p:sp>
    </p:spTree>
    <p:custDataLst>
      <p:tags r:id="rId8"/>
    </p:custDataLst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6F6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PA-图片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t="7948" b="17034"/>
          <a:stretch>
            <a:fillRect/>
          </a:stretch>
        </p:blipFill>
        <p:spPr>
          <a:xfrm>
            <a:off x="490699" y="962526"/>
            <a:ext cx="11210601" cy="5361272"/>
          </a:xfrm>
          <a:prstGeom prst="rect">
            <a:avLst/>
          </a:prstGeom>
        </p:spPr>
      </p:pic>
      <p:sp>
        <p:nvSpPr>
          <p:cNvPr id="5" name="PA-文本框 4"/>
          <p:cNvSpPr txBox="1"/>
          <p:nvPr>
            <p:custDataLst>
              <p:tags r:id="rId5"/>
            </p:custDataLst>
          </p:nvPr>
        </p:nvSpPr>
        <p:spPr>
          <a:xfrm>
            <a:off x="8886579" y="1710517"/>
            <a:ext cx="1642534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70000"/>
              </a:lnSpc>
            </a:pPr>
            <a:r>
              <a:rPr lang="zh-CN" altLang="en-US" sz="8000" b="1">
                <a:solidFill>
                  <a:schemeClr val="bg1"/>
                </a:solidFill>
                <a:latin typeface="隶书" panose="02010509060101010101" charset="-122"/>
                <a:ea typeface="隶书" panose="02010509060101010101" charset="-122"/>
                <a:cs typeface="+mn-ea"/>
                <a:sym typeface="+mn-lt"/>
              </a:rPr>
              <a:t>第</a:t>
            </a:r>
          </a:p>
          <a:p>
            <a:pPr algn="dist">
              <a:lnSpc>
                <a:spcPct val="70000"/>
              </a:lnSpc>
            </a:pPr>
            <a:r>
              <a:rPr lang="zh-CN" altLang="en-US" sz="8000" b="1">
                <a:solidFill>
                  <a:schemeClr val="bg1"/>
                </a:solidFill>
                <a:latin typeface="隶书" panose="02010509060101010101" charset="-122"/>
                <a:ea typeface="隶书" panose="02010509060101010101" charset="-122"/>
                <a:cs typeface="+mn-ea"/>
                <a:sym typeface="+mn-lt"/>
              </a:rPr>
              <a:t>二</a:t>
            </a:r>
          </a:p>
          <a:p>
            <a:pPr algn="dist">
              <a:lnSpc>
                <a:spcPct val="70000"/>
              </a:lnSpc>
            </a:pPr>
            <a:r>
              <a:rPr lang="zh-CN" altLang="en-US" sz="8000" b="1">
                <a:solidFill>
                  <a:schemeClr val="bg1"/>
                </a:solidFill>
                <a:latin typeface="隶书" panose="02010509060101010101" charset="-122"/>
                <a:ea typeface="隶书" panose="02010509060101010101" charset="-122"/>
                <a:cs typeface="+mn-ea"/>
                <a:sym typeface="+mn-lt"/>
              </a:rPr>
              <a:t>回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7227570" y="1710690"/>
            <a:ext cx="1290320" cy="41770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sz="3600">
                <a:solidFill>
                  <a:schemeClr val="bg1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贾夫人仙逝扬州城 冷子兴演说荣国府</a:t>
            </a:r>
          </a:p>
        </p:txBody>
      </p:sp>
    </p:spTree>
    <p:custDataLst>
      <p:tags r:id="rId6"/>
    </p:custDataLst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PA-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998499" y="-183386"/>
            <a:ext cx="2158171" cy="1438781"/>
          </a:xfrm>
          <a:prstGeom prst="rect">
            <a:avLst/>
          </a:prstGeom>
        </p:spPr>
      </p:pic>
      <p:sp>
        <p:nvSpPr>
          <p:cNvPr id="5" name="PA-圆角矩形 4"/>
          <p:cNvSpPr/>
          <p:nvPr>
            <p:custDataLst>
              <p:tags r:id="rId5"/>
            </p:custDataLst>
          </p:nvPr>
        </p:nvSpPr>
        <p:spPr>
          <a:xfrm>
            <a:off x="247650" y="269240"/>
            <a:ext cx="11660505" cy="6320155"/>
          </a:xfrm>
          <a:prstGeom prst="roundRect">
            <a:avLst>
              <a:gd name="adj" fmla="val 5534"/>
            </a:avLst>
          </a:prstGeom>
          <a:noFill/>
          <a:ln w="38100">
            <a:solidFill>
              <a:srgbClr val="7E13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A-矩形 5"/>
          <p:cNvSpPr/>
          <p:nvPr>
            <p:custDataLst>
              <p:tags r:id="rId6"/>
            </p:custDataLst>
          </p:nvPr>
        </p:nvSpPr>
        <p:spPr>
          <a:xfrm>
            <a:off x="5291773" y="733405"/>
            <a:ext cx="160782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i="0" u="none" strike="noStrike">
                <a:solidFill>
                  <a:schemeClr val="bg1"/>
                </a:solidFill>
                <a:effectLst/>
                <a:cs typeface="+mn-ea"/>
                <a:sym typeface="+mn-lt"/>
              </a:rPr>
              <a:t>重点内容</a:t>
            </a:r>
          </a:p>
        </p:txBody>
      </p:sp>
      <p:pic>
        <p:nvPicPr>
          <p:cNvPr id="7" name="PA-图片 6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94012" flipH="1">
            <a:off x="9956165" y="5316220"/>
            <a:ext cx="2253615" cy="1296670"/>
          </a:xfrm>
          <a:prstGeom prst="rect">
            <a:avLst/>
          </a:prstGeom>
        </p:spPr>
      </p:pic>
      <p:grpSp>
        <p:nvGrpSpPr>
          <p:cNvPr id="43" name="组合 42"/>
          <p:cNvGrpSpPr/>
          <p:nvPr/>
        </p:nvGrpSpPr>
        <p:grpSpPr>
          <a:xfrm>
            <a:off x="684514" y="1469779"/>
            <a:ext cx="10463864" cy="2309660"/>
            <a:chOff x="1853204" y="2235628"/>
            <a:chExt cx="6527112" cy="1440712"/>
          </a:xfrm>
        </p:grpSpPr>
        <p:grpSp>
          <p:nvGrpSpPr>
            <p:cNvPr id="31" name="组合 30"/>
            <p:cNvGrpSpPr/>
            <p:nvPr/>
          </p:nvGrpSpPr>
          <p:grpSpPr>
            <a:xfrm>
              <a:off x="1853204" y="2235628"/>
              <a:ext cx="6527112" cy="1440712"/>
              <a:chOff x="1853204" y="2235628"/>
              <a:chExt cx="6527112" cy="1440712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2381779" y="2427552"/>
                <a:ext cx="5998537" cy="528432"/>
              </a:xfrm>
              <a:prstGeom prst="rect">
                <a:avLst/>
              </a:prstGeom>
              <a:solidFill>
                <a:schemeClr val="bg1">
                  <a:lumMod val="85000"/>
                  <a:alpha val="7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3200">
                    <a:solidFill>
                      <a:schemeClr val="tx1"/>
                    </a:solidFill>
                    <a:latin typeface="隶书" panose="02010509060101010101" charset="-122"/>
                    <a:ea typeface="隶书" panose="02010509060101010101" charset="-122"/>
                    <a:cs typeface="隶书" panose="02010509060101010101" charset="-122"/>
                  </a:rPr>
                  <a:t>宝玉得名、抓周</a:t>
                </a:r>
                <a:r>
                  <a:rPr lang="en-US" altLang="zh-CN" sz="3200">
                    <a:solidFill>
                      <a:schemeClr val="tx1"/>
                    </a:solidFill>
                    <a:latin typeface="隶书" panose="02010509060101010101" charset="-122"/>
                    <a:ea typeface="隶书" panose="02010509060101010101" charset="-122"/>
                    <a:cs typeface="隶书" panose="02010509060101010101" charset="-122"/>
                  </a:rPr>
                  <a:t>——</a:t>
                </a:r>
                <a:r>
                  <a:rPr lang="zh-CN" altLang="en-US" sz="3200">
                    <a:solidFill>
                      <a:schemeClr val="tx1"/>
                    </a:solidFill>
                    <a:latin typeface="隶书" panose="02010509060101010101" charset="-122"/>
                    <a:ea typeface="隶书" panose="02010509060101010101" charset="-122"/>
                    <a:cs typeface="隶书" panose="02010509060101010101" charset="-122"/>
                  </a:rPr>
                  <a:t>暗示人物性格</a:t>
                </a:r>
              </a:p>
            </p:txBody>
          </p:sp>
          <p:pic>
            <p:nvPicPr>
              <p:cNvPr id="17" name="图片 16" descr="图片包含 游戏机, 伞&#10;&#10;描述已自动生成"/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53204" y="2235628"/>
                <a:ext cx="1440712" cy="1440712"/>
              </a:xfrm>
              <a:prstGeom prst="rect">
                <a:avLst/>
              </a:prstGeom>
            </p:spPr>
          </p:pic>
        </p:grpSp>
        <p:sp>
          <p:nvSpPr>
            <p:cNvPr id="42" name="矩形 41"/>
            <p:cNvSpPr/>
            <p:nvPr/>
          </p:nvSpPr>
          <p:spPr>
            <a:xfrm>
              <a:off x="8241031" y="2519031"/>
              <a:ext cx="45719" cy="34547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84514" y="2868214"/>
            <a:ext cx="10463864" cy="2309495"/>
            <a:chOff x="1853204" y="2235628"/>
            <a:chExt cx="6527112" cy="1440712"/>
          </a:xfrm>
        </p:grpSpPr>
        <p:grpSp>
          <p:nvGrpSpPr>
            <p:cNvPr id="19" name="组合 18"/>
            <p:cNvGrpSpPr/>
            <p:nvPr/>
          </p:nvGrpSpPr>
          <p:grpSpPr>
            <a:xfrm>
              <a:off x="1853204" y="2235628"/>
              <a:ext cx="6527112" cy="1440712"/>
              <a:chOff x="1853204" y="2235628"/>
              <a:chExt cx="6527112" cy="1440712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2381779" y="2427552"/>
                <a:ext cx="5998537" cy="528432"/>
              </a:xfrm>
              <a:prstGeom prst="rect">
                <a:avLst/>
              </a:prstGeom>
              <a:solidFill>
                <a:schemeClr val="bg1">
                  <a:lumMod val="85000"/>
                  <a:alpha val="7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3200">
                    <a:solidFill>
                      <a:schemeClr val="tx1"/>
                    </a:solidFill>
                    <a:latin typeface="隶书" panose="02010509060101010101" charset="-122"/>
                    <a:ea typeface="隶书" panose="02010509060101010101" charset="-122"/>
                    <a:cs typeface="隶书" panose="02010509060101010101" charset="-122"/>
                  </a:rPr>
                  <a:t>贾府人物关系</a:t>
                </a:r>
                <a:r>
                  <a:rPr lang="en-US" altLang="zh-CN" sz="3200">
                    <a:solidFill>
                      <a:schemeClr val="tx1"/>
                    </a:solidFill>
                    <a:latin typeface="隶书" panose="02010509060101010101" charset="-122"/>
                    <a:ea typeface="隶书" panose="02010509060101010101" charset="-122"/>
                    <a:cs typeface="隶书" panose="02010509060101010101" charset="-122"/>
                  </a:rPr>
                  <a:t>——</a:t>
                </a:r>
                <a:r>
                  <a:rPr lang="zh-CN" altLang="en-US" sz="3200">
                    <a:solidFill>
                      <a:schemeClr val="tx1"/>
                    </a:solidFill>
                    <a:latin typeface="隶书" panose="02010509060101010101" charset="-122"/>
                    <a:ea typeface="隶书" panose="02010509060101010101" charset="-122"/>
                    <a:cs typeface="隶书" panose="02010509060101010101" charset="-122"/>
                  </a:rPr>
                  <a:t>提纲挈领</a:t>
                </a:r>
              </a:p>
            </p:txBody>
          </p:sp>
          <p:pic>
            <p:nvPicPr>
              <p:cNvPr id="21" name="图片 20" descr="图片包含 游戏机, 伞&#10;&#10;描述已自动生成"/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53204" y="2235628"/>
                <a:ext cx="1440712" cy="1440712"/>
              </a:xfrm>
              <a:prstGeom prst="rect">
                <a:avLst/>
              </a:prstGeom>
            </p:spPr>
          </p:pic>
        </p:grpSp>
        <p:sp>
          <p:nvSpPr>
            <p:cNvPr id="25" name="矩形 24"/>
            <p:cNvSpPr/>
            <p:nvPr/>
          </p:nvSpPr>
          <p:spPr>
            <a:xfrm>
              <a:off x="8241031" y="2519031"/>
              <a:ext cx="45719" cy="34547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84514" y="4028359"/>
            <a:ext cx="10463864" cy="2309495"/>
            <a:chOff x="1853204" y="2235628"/>
            <a:chExt cx="6527112" cy="1440712"/>
          </a:xfrm>
        </p:grpSpPr>
        <p:grpSp>
          <p:nvGrpSpPr>
            <p:cNvPr id="27" name="组合 26"/>
            <p:cNvGrpSpPr/>
            <p:nvPr/>
          </p:nvGrpSpPr>
          <p:grpSpPr>
            <a:xfrm>
              <a:off x="1853204" y="2235628"/>
              <a:ext cx="6527112" cy="1440712"/>
              <a:chOff x="1853204" y="2235628"/>
              <a:chExt cx="6527112" cy="1440712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2381779" y="2624413"/>
                <a:ext cx="5998537" cy="528432"/>
              </a:xfrm>
              <a:prstGeom prst="rect">
                <a:avLst/>
              </a:prstGeom>
              <a:solidFill>
                <a:schemeClr val="bg1">
                  <a:lumMod val="85000"/>
                  <a:alpha val="7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sz="3200">
                    <a:solidFill>
                      <a:schemeClr val="tx1"/>
                    </a:solidFill>
                    <a:latin typeface="隶书" panose="02010509060101010101" charset="-122"/>
                    <a:ea typeface="隶书" panose="02010509060101010101" charset="-122"/>
                    <a:cs typeface="隶书" panose="02010509060101010101" charset="-122"/>
                  </a:rPr>
                  <a:t>贾雨村、黛玉关系</a:t>
                </a:r>
                <a:r>
                  <a:rPr lang="en-US" altLang="zh-CN" sz="3200">
                    <a:solidFill>
                      <a:schemeClr val="tx1"/>
                    </a:solidFill>
                    <a:latin typeface="隶书" panose="02010509060101010101" charset="-122"/>
                    <a:ea typeface="隶书" panose="02010509060101010101" charset="-122"/>
                    <a:cs typeface="隶书" panose="02010509060101010101" charset="-122"/>
                  </a:rPr>
                  <a:t>——</a:t>
                </a:r>
                <a:r>
                  <a:rPr lang="zh-CN" altLang="en-US" sz="3200">
                    <a:solidFill>
                      <a:schemeClr val="tx1"/>
                    </a:solidFill>
                    <a:latin typeface="隶书" panose="02010509060101010101" charset="-122"/>
                    <a:ea typeface="隶书" panose="02010509060101010101" charset="-122"/>
                    <a:cs typeface="隶书" panose="02010509060101010101" charset="-122"/>
                  </a:rPr>
                  <a:t>黛玉进贾府铺垫</a:t>
                </a:r>
              </a:p>
            </p:txBody>
          </p:sp>
          <p:pic>
            <p:nvPicPr>
              <p:cNvPr id="29" name="图片 28" descr="图片包含 游戏机, 伞&#10;&#10;描述已自动生成"/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53204" y="2235628"/>
                <a:ext cx="1440712" cy="1440712"/>
              </a:xfrm>
              <a:prstGeom prst="rect">
                <a:avLst/>
              </a:prstGeom>
            </p:spPr>
          </p:pic>
        </p:grpSp>
        <p:sp>
          <p:nvSpPr>
            <p:cNvPr id="30" name="矩形 29"/>
            <p:cNvSpPr/>
            <p:nvPr/>
          </p:nvSpPr>
          <p:spPr>
            <a:xfrm>
              <a:off x="8241031" y="2699655"/>
              <a:ext cx="45719" cy="34547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0"/>
    </p:custDataLst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PA-矩形 5"/>
          <p:cNvSpPr/>
          <p:nvPr>
            <p:custDataLst>
              <p:tags r:id="rId3"/>
            </p:custDataLst>
          </p:nvPr>
        </p:nvSpPr>
        <p:spPr>
          <a:xfrm>
            <a:off x="5291773" y="733405"/>
            <a:ext cx="160782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i="0" u="none" strike="noStrike">
                <a:solidFill>
                  <a:schemeClr val="bg1"/>
                </a:solidFill>
                <a:effectLst/>
                <a:cs typeface="+mn-ea"/>
                <a:sym typeface="+mn-lt"/>
              </a:rPr>
              <a:t>重点内容</a:t>
            </a:r>
          </a:p>
        </p:txBody>
      </p:sp>
      <p:sp>
        <p:nvSpPr>
          <p:cNvPr id="9" name="PA-矩形 3"/>
          <p:cNvSpPr/>
          <p:nvPr>
            <p:custDataLst>
              <p:tags r:id="rId4"/>
            </p:custDataLst>
          </p:nvPr>
        </p:nvSpPr>
        <p:spPr>
          <a:xfrm>
            <a:off x="1520825" y="839470"/>
            <a:ext cx="9113520" cy="1308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sz="2400" b="1" i="0" u="none" strike="noStrike">
                <a:solidFill>
                  <a:srgbClr val="222222"/>
                </a:solidFill>
                <a:effectLst/>
                <a:latin typeface="+mn-ea"/>
                <a:cs typeface="+mn-ea"/>
                <a:sym typeface="+mn-lt"/>
              </a:rPr>
              <a:t>宝玉得名：</a:t>
            </a:r>
          </a:p>
          <a:p>
            <a:pPr>
              <a:lnSpc>
                <a:spcPct val="110000"/>
              </a:lnSpc>
            </a:pPr>
            <a:r>
              <a:rPr lang="en-US" altLang="zh-CN" sz="2400" b="1" i="0" u="none" strike="noStrike">
                <a:solidFill>
                  <a:srgbClr val="222222"/>
                </a:solidFill>
                <a:effectLst/>
                <a:latin typeface="+mn-ea"/>
                <a:cs typeface="+mn-ea"/>
                <a:sym typeface="+mn-lt"/>
              </a:rPr>
              <a:t>“</a:t>
            </a:r>
            <a:r>
              <a:rPr lang="zh-CN" sz="2400" b="1" i="0" u="none" strike="noStrike">
                <a:solidFill>
                  <a:srgbClr val="222222"/>
                </a:solidFill>
                <a:effectLst/>
                <a:latin typeface="+mn-ea"/>
                <a:cs typeface="+mn-ea"/>
                <a:sym typeface="+mn-lt"/>
              </a:rPr>
              <a:t>不想次年又生了一位公子，说来更奇，一落胞胎，嘴里便衔下一块五彩晶莹的玉来，还有许多字迹，你倒是新闻异事不是？</a:t>
            </a:r>
            <a:r>
              <a:rPr lang="en-US" altLang="zh-CN" sz="2400" b="1" i="0" u="none" strike="noStrike">
                <a:solidFill>
                  <a:srgbClr val="222222"/>
                </a:solidFill>
                <a:effectLst/>
                <a:latin typeface="+mn-ea"/>
                <a:cs typeface="+mn-ea"/>
                <a:sym typeface="+mn-lt"/>
              </a:rPr>
              <a:t>”</a:t>
            </a:r>
          </a:p>
        </p:txBody>
      </p:sp>
      <p:pic>
        <p:nvPicPr>
          <p:cNvPr id="12" name="图片 11" descr="图片包含 游戏机, 钟表&#10;&#10;描述已自动生成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741"/>
          <a:stretch>
            <a:fillRect/>
          </a:stretch>
        </p:blipFill>
        <p:spPr>
          <a:xfrm>
            <a:off x="0" y="0"/>
            <a:ext cx="1727200" cy="6857365"/>
          </a:xfrm>
          <a:prstGeom prst="rect">
            <a:avLst/>
          </a:prstGeom>
        </p:spPr>
      </p:pic>
      <p:pic>
        <p:nvPicPr>
          <p:cNvPr id="3" name="图片 2" descr="图片包含 游戏机, 钟表&#10;&#10;描述已自动生成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741"/>
          <a:stretch>
            <a:fillRect/>
          </a:stretch>
        </p:blipFill>
        <p:spPr>
          <a:xfrm flipH="1">
            <a:off x="10464800" y="0"/>
            <a:ext cx="1727200" cy="6858000"/>
          </a:xfrm>
          <a:prstGeom prst="rect">
            <a:avLst/>
          </a:prstGeom>
        </p:spPr>
      </p:pic>
      <p:sp>
        <p:nvSpPr>
          <p:cNvPr id="4" name="PA-圆角矩形 4"/>
          <p:cNvSpPr/>
          <p:nvPr>
            <p:custDataLst>
              <p:tags r:id="rId6"/>
            </p:custDataLst>
          </p:nvPr>
        </p:nvSpPr>
        <p:spPr>
          <a:xfrm>
            <a:off x="247650" y="269240"/>
            <a:ext cx="11660505" cy="6320155"/>
          </a:xfrm>
          <a:prstGeom prst="roundRect">
            <a:avLst>
              <a:gd name="adj" fmla="val 5534"/>
            </a:avLst>
          </a:prstGeom>
          <a:noFill/>
          <a:ln w="38100">
            <a:solidFill>
              <a:srgbClr val="7E13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A-矩形 3"/>
          <p:cNvSpPr/>
          <p:nvPr>
            <p:custDataLst>
              <p:tags r:id="rId7"/>
            </p:custDataLst>
          </p:nvPr>
        </p:nvSpPr>
        <p:spPr>
          <a:xfrm>
            <a:off x="1520825" y="2632075"/>
            <a:ext cx="9113520" cy="1863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sz="2400" b="1" i="0" u="none" strike="noStrike">
                <a:solidFill>
                  <a:srgbClr val="222222"/>
                </a:solidFill>
                <a:effectLst/>
                <a:latin typeface="+mn-ea"/>
                <a:cs typeface="+mn-ea"/>
                <a:sym typeface="+mn-lt"/>
              </a:rPr>
              <a:t>宝玉抓周：</a:t>
            </a:r>
          </a:p>
          <a:p>
            <a:pPr>
              <a:lnSpc>
                <a:spcPct val="120000"/>
              </a:lnSpc>
            </a:pPr>
            <a:r>
              <a:rPr lang="en-US" altLang="zh-CN" sz="2400" b="1" i="0" u="none" strike="noStrike">
                <a:solidFill>
                  <a:srgbClr val="222222"/>
                </a:solidFill>
                <a:effectLst/>
                <a:latin typeface="+mn-ea"/>
                <a:cs typeface="+mn-ea"/>
                <a:sym typeface="+mn-lt"/>
              </a:rPr>
              <a:t>“</a:t>
            </a:r>
            <a:r>
              <a:rPr lang="zh-CN" altLang="en-US" sz="2400" b="1" i="0" u="none" strike="noStrike">
                <a:solidFill>
                  <a:srgbClr val="222222"/>
                </a:solidFill>
                <a:effectLst/>
                <a:latin typeface="+mn-ea"/>
                <a:cs typeface="+mn-ea"/>
                <a:sym typeface="+mn-lt"/>
              </a:rPr>
              <a:t>周岁时</a:t>
            </a:r>
            <a:r>
              <a:rPr lang="en-US" altLang="zh-CN" sz="2400" b="1" i="0" u="none" strike="noStrike">
                <a:solidFill>
                  <a:srgbClr val="222222"/>
                </a:solidFill>
                <a:effectLst/>
                <a:latin typeface="+mn-ea"/>
                <a:cs typeface="+mn-ea"/>
                <a:sym typeface="+mn-lt"/>
              </a:rPr>
              <a:t>……</a:t>
            </a:r>
            <a:r>
              <a:rPr lang="zh-CN" altLang="en-US" sz="2400" b="1" i="0" u="none" strike="noStrike">
                <a:solidFill>
                  <a:srgbClr val="222222"/>
                </a:solidFill>
                <a:effectLst/>
                <a:latin typeface="+mn-ea"/>
                <a:cs typeface="+mn-ea"/>
                <a:sym typeface="+mn-lt"/>
              </a:rPr>
              <a:t>谁知他一概不取，伸手只把些脂粉钗环抓来玩弄</a:t>
            </a:r>
            <a:r>
              <a:rPr lang="en-US" altLang="zh-CN" sz="2400" b="1" i="0" u="none" strike="noStrike">
                <a:solidFill>
                  <a:srgbClr val="222222"/>
                </a:solidFill>
                <a:effectLst/>
                <a:latin typeface="+mn-ea"/>
                <a:cs typeface="+mn-ea"/>
                <a:sym typeface="+mn-lt"/>
              </a:rPr>
              <a:t>”“</a:t>
            </a:r>
            <a:r>
              <a:rPr lang="zh-CN" altLang="en-US" sz="2400" b="1" i="0" u="none" strike="noStrike">
                <a:solidFill>
                  <a:srgbClr val="222222"/>
                </a:solidFill>
                <a:effectLst/>
                <a:latin typeface="+mn-ea"/>
                <a:cs typeface="+mn-ea"/>
                <a:sym typeface="+mn-lt"/>
              </a:rPr>
              <a:t>他说女儿是水做的骨肉，男人是泥做的骨肉，我见了女儿便清爽，见了男子便觉浊臭逼人</a:t>
            </a:r>
            <a:r>
              <a:rPr lang="en-US" altLang="zh-CN" sz="2400" b="1" i="0" u="none" strike="noStrike">
                <a:solidFill>
                  <a:srgbClr val="222222"/>
                </a:solidFill>
                <a:effectLst/>
                <a:latin typeface="+mn-ea"/>
                <a:cs typeface="+mn-ea"/>
                <a:sym typeface="+mn-lt"/>
              </a:rPr>
              <a:t>zi'j</a:t>
            </a:r>
            <a:r>
              <a:rPr lang="zh-CN" altLang="en-US" sz="2400" b="1" i="0" u="none" strike="noStrike">
                <a:solidFill>
                  <a:srgbClr val="222222"/>
                </a:solidFill>
                <a:effectLst/>
                <a:latin typeface="+mn-ea"/>
                <a:cs typeface="+mn-ea"/>
                <a:sym typeface="+mn-lt"/>
              </a:rPr>
              <a:t>。</a:t>
            </a:r>
            <a:r>
              <a:rPr lang="en-US" altLang="zh-CN" sz="2400" b="1" i="0" u="none" strike="noStrike">
                <a:solidFill>
                  <a:srgbClr val="222222"/>
                </a:solidFill>
                <a:effectLst/>
                <a:latin typeface="+mn-ea"/>
                <a:cs typeface="+mn-ea"/>
                <a:sym typeface="+mn-lt"/>
              </a:rPr>
              <a:t>”</a:t>
            </a:r>
          </a:p>
        </p:txBody>
      </p:sp>
    </p:spTree>
    <p:custDataLst>
      <p:tags r:id="rId8"/>
    </p:custDataLst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>
</file>

<file path=ppt/tags/tag1.xml><?xml version="1.0" encoding="utf-8"?>
<p:tagLst xmlns:p="http://schemas.openxmlformats.org/presentationml/2006/main">
  <p:tag name="PA" val="v5.2.9"/>
  <p:tag name="WHOLESPTYPE" val="Shape_Pictire"/>
</p:tagLst>
</file>

<file path=ppt/tags/tag10.xml><?xml version="1.0" encoding="utf-8"?>
<p:tagLst xmlns:p="http://schemas.openxmlformats.org/presentationml/2006/main">
  <p:tag name="PA" val="v5.2.9"/>
  <p:tag name="WHOLESPTYPE" val="Shape_SubTitle"/>
</p:tagLst>
</file>

<file path=ppt/tags/tag100.xml><?xml version="1.0" encoding="utf-8"?>
<p:tagLst xmlns:p="http://schemas.openxmlformats.org/presentationml/2006/main">
  <p:tag name="RESOURCELIBID_LIB" val="308828"/>
  <p:tag name="WHOLEPAGETYPE" val="Page_Head"/>
</p:tagLst>
</file>

<file path=ppt/tags/tag101.xml><?xml version="1.0" encoding="utf-8"?>
<p:tagLst xmlns:p="http://schemas.openxmlformats.org/presentationml/2006/main">
  <p:tag name="PA" val="v5.2.9"/>
  <p:tag name="WHOLESPTYPE" val="Shape_Pictire"/>
</p:tagLst>
</file>

<file path=ppt/tags/tag102.xml><?xml version="1.0" encoding="utf-8"?>
<p:tagLst xmlns:p="http://schemas.openxmlformats.org/presentationml/2006/main">
  <p:tag name="PA" val="v5.2.9"/>
  <p:tag name="WHOLESPTYPE" val="Shape_SubTitle"/>
</p:tagLst>
</file>

<file path=ppt/tags/tag103.xml><?xml version="1.0" encoding="utf-8"?>
<p:tagLst xmlns:p="http://schemas.openxmlformats.org/presentationml/2006/main">
  <p:tag name="RESOURCELIBID_LIB" val="308828"/>
  <p:tag name="WHOLEPAGETYPE" val="Page_Head"/>
</p:tagLst>
</file>

<file path=ppt/tags/tag104.xml><?xml version="1.0" encoding="utf-8"?>
<p:tagLst xmlns:p="http://schemas.openxmlformats.org/presentationml/2006/main">
  <p:tag name="PA" val="v5.2.9"/>
  <p:tag name="WHOLESPTYPE" val="Shape_Pictire"/>
</p:tagLst>
</file>

<file path=ppt/tags/tag105.xml><?xml version="1.0" encoding="utf-8"?>
<p:tagLst xmlns:p="http://schemas.openxmlformats.org/presentationml/2006/main">
  <p:tag name="PA" val="v5.2.9"/>
  <p:tag name="WHOLESPTYPE" val="Shape_Other"/>
</p:tagLst>
</file>

<file path=ppt/tags/tag106.xml><?xml version="1.0" encoding="utf-8"?>
<p:tagLst xmlns:p="http://schemas.openxmlformats.org/presentationml/2006/main">
  <p:tag name="PA" val="v5.2.9"/>
  <p:tag name="WHOLESPTYPE" val="Shape_Title"/>
</p:tagLst>
</file>

<file path=ppt/tags/tag107.xml><?xml version="1.0" encoding="utf-8"?>
<p:tagLst xmlns:p="http://schemas.openxmlformats.org/presentationml/2006/main">
  <p:tag name="PA" val="v5.2.9"/>
  <p:tag name="WHOLESPTYPE" val="Shape_Pictire"/>
</p:tagLst>
</file>

<file path=ppt/tags/tag108.xml><?xml version="1.0" encoding="utf-8"?>
<p:tagLst xmlns:p="http://schemas.openxmlformats.org/presentationml/2006/main">
  <p:tag name="LINKREPLACED" val="True"/>
  <p:tag name="RESOURCELIBID_LIB" val="308828"/>
  <p:tag name="WHOLEPAGETYPE" val="Page_Head"/>
</p:tagLst>
</file>

<file path=ppt/tags/tag109.xml><?xml version="1.0" encoding="utf-8"?>
<p:tagLst xmlns:p="http://schemas.openxmlformats.org/presentationml/2006/main">
  <p:tag name="PA" val="v5.2.9"/>
  <p:tag name="WHOLESPTYPE" val="Shape_Pictire"/>
</p:tagLst>
</file>

<file path=ppt/tags/tag11.xml><?xml version="1.0" encoding="utf-8"?>
<p:tagLst xmlns:p="http://schemas.openxmlformats.org/presentationml/2006/main">
  <p:tag name="RESOURCELIBID_LIB" val="308828"/>
  <p:tag name="WHOLEPAGETYPE" val="Page_Head"/>
</p:tagLst>
</file>

<file path=ppt/tags/tag110.xml><?xml version="1.0" encoding="utf-8"?>
<p:tagLst xmlns:p="http://schemas.openxmlformats.org/presentationml/2006/main">
  <p:tag name="PA" val="v5.2.9"/>
  <p:tag name="WHOLESPTYPE" val="Shape_Pictire"/>
</p:tagLst>
</file>

<file path=ppt/tags/tag111.xml><?xml version="1.0" encoding="utf-8"?>
<p:tagLst xmlns:p="http://schemas.openxmlformats.org/presentationml/2006/main">
  <p:tag name="RESOURCELIBID_LIB" val="308828"/>
  <p:tag name="WHOLEPAGETYPE" val="Page_Head"/>
</p:tagLst>
</file>

<file path=ppt/tags/tag112.xml><?xml version="1.0" encoding="utf-8"?>
<p:tagLst xmlns:p="http://schemas.openxmlformats.org/presentationml/2006/main">
  <p:tag name="PA" val="v5.2.9"/>
  <p:tag name="WHOLESPTYPE" val="Shape_Other"/>
</p:tagLst>
</file>

<file path=ppt/tags/tag113.xml><?xml version="1.0" encoding="utf-8"?>
<p:tagLst xmlns:p="http://schemas.openxmlformats.org/presentationml/2006/main">
  <p:tag name="PA" val="v5.2.9"/>
  <p:tag name="WHOLESPTYPE" val="Shape_Other"/>
</p:tagLst>
</file>

<file path=ppt/tags/tag114.xml><?xml version="1.0" encoding="utf-8"?>
<p:tagLst xmlns:p="http://schemas.openxmlformats.org/presentationml/2006/main">
  <p:tag name="PA" val="v5.2.9"/>
  <p:tag name="WHOLESPTYPE" val="Shape_Other"/>
</p:tagLst>
</file>

<file path=ppt/tags/tag115.xml><?xml version="1.0" encoding="utf-8"?>
<p:tagLst xmlns:p="http://schemas.openxmlformats.org/presentationml/2006/main">
  <p:tag name="PA" val="v5.2.9"/>
  <p:tag name="WHOLESPTYPE" val="Shape_Pictire"/>
</p:tagLst>
</file>

<file path=ppt/tags/tag116.xml><?xml version="1.0" encoding="utf-8"?>
<p:tagLst xmlns:p="http://schemas.openxmlformats.org/presentationml/2006/main">
  <p:tag name="PA" val="v5.2.9"/>
  <p:tag name="WHOLESPTYPE" val="Shape_Pictire"/>
</p:tagLst>
</file>

<file path=ppt/tags/tag117.xml><?xml version="1.0" encoding="utf-8"?>
<p:tagLst xmlns:p="http://schemas.openxmlformats.org/presentationml/2006/main">
  <p:tag name="RESOURCELIBID_LIB" val="308828"/>
  <p:tag name="WHOLEPAGETYPE" val="Page_Head"/>
</p:tagLst>
</file>

<file path=ppt/tags/tag118.xml><?xml version="1.0" encoding="utf-8"?>
<p:tagLst xmlns:p="http://schemas.openxmlformats.org/presentationml/2006/main">
  <p:tag name="PA" val="v5.2.9"/>
  <p:tag name="WHOLESPTYPE" val="Shape_Other"/>
</p:tagLst>
</file>

<file path=ppt/tags/tag119.xml><?xml version="1.0" encoding="utf-8"?>
<p:tagLst xmlns:p="http://schemas.openxmlformats.org/presentationml/2006/main">
  <p:tag name="PA" val="v5.2.9"/>
  <p:tag name="WHOLESPTYPE" val="Shape_Other"/>
</p:tagLst>
</file>

<file path=ppt/tags/tag12.xml><?xml version="1.0" encoding="utf-8"?>
<p:tagLst xmlns:p="http://schemas.openxmlformats.org/presentationml/2006/main">
  <p:tag name="PA" val="v5.2.9"/>
  <p:tag name="WHOLESPTYPE" val="Shape_Pictire"/>
</p:tagLst>
</file>

<file path=ppt/tags/tag120.xml><?xml version="1.0" encoding="utf-8"?>
<p:tagLst xmlns:p="http://schemas.openxmlformats.org/presentationml/2006/main">
  <p:tag name="PA" val="v5.2.9"/>
  <p:tag name="WHOLESPTYPE" val="Shape_Pictire"/>
</p:tagLst>
</file>

<file path=ppt/tags/tag121.xml><?xml version="1.0" encoding="utf-8"?>
<p:tagLst xmlns:p="http://schemas.openxmlformats.org/presentationml/2006/main">
  <p:tag name="PA" val="v5.2.9"/>
  <p:tag name="WHOLESPTYPE" val="Shape_Other"/>
</p:tagLst>
</file>

<file path=ppt/tags/tag122.xml><?xml version="1.0" encoding="utf-8"?>
<p:tagLst xmlns:p="http://schemas.openxmlformats.org/presentationml/2006/main">
  <p:tag name="PA" val="v5.2.9"/>
  <p:tag name="WHOLESPTYPE" val="Shape_Other"/>
</p:tagLst>
</file>

<file path=ppt/tags/tag123.xml><?xml version="1.0" encoding="utf-8"?>
<p:tagLst xmlns:p="http://schemas.openxmlformats.org/presentationml/2006/main">
  <p:tag name="RESOURCELIBID_LIB" val="308828"/>
  <p:tag name="WHOLEPAGETYPE" val="Page_Head"/>
</p:tagLst>
</file>

<file path=ppt/tags/tag124.xml><?xml version="1.0" encoding="utf-8"?>
<p:tagLst xmlns:p="http://schemas.openxmlformats.org/presentationml/2006/main">
  <p:tag name="PA" val="v5.2.9"/>
  <p:tag name="WHOLESPTYPE" val="Shape_Other"/>
</p:tagLst>
</file>

<file path=ppt/tags/tag125.xml><?xml version="1.0" encoding="utf-8"?>
<p:tagLst xmlns:p="http://schemas.openxmlformats.org/presentationml/2006/main">
  <p:tag name="PA" val="v5.2.9"/>
  <p:tag name="WHOLESPTYPE" val="Shape_Other"/>
</p:tagLst>
</file>

<file path=ppt/tags/tag126.xml><?xml version="1.0" encoding="utf-8"?>
<p:tagLst xmlns:p="http://schemas.openxmlformats.org/presentationml/2006/main">
  <p:tag name="PA" val="v5.2.9"/>
  <p:tag name="WHOLESPTYPE" val="Shape_Pictire"/>
</p:tagLst>
</file>

<file path=ppt/tags/tag127.xml><?xml version="1.0" encoding="utf-8"?>
<p:tagLst xmlns:p="http://schemas.openxmlformats.org/presentationml/2006/main">
  <p:tag name="PA" val="v5.2.9"/>
  <p:tag name="WHOLESPTYPE" val="Shape_Other"/>
</p:tagLst>
</file>

<file path=ppt/tags/tag128.xml><?xml version="1.0" encoding="utf-8"?>
<p:tagLst xmlns:p="http://schemas.openxmlformats.org/presentationml/2006/main">
  <p:tag name="PA" val="v5.2.9"/>
  <p:tag name="WHOLESPTYPE" val="Shape_Other"/>
</p:tagLst>
</file>

<file path=ppt/tags/tag129.xml><?xml version="1.0" encoding="utf-8"?>
<p:tagLst xmlns:p="http://schemas.openxmlformats.org/presentationml/2006/main">
  <p:tag name="RESOURCELIBID_LIB" val="308828"/>
  <p:tag name="WHOLEPAGETYPE" val="Page_Head"/>
</p:tagLst>
</file>

<file path=ppt/tags/tag13.xml><?xml version="1.0" encoding="utf-8"?>
<p:tagLst xmlns:p="http://schemas.openxmlformats.org/presentationml/2006/main">
  <p:tag name="PA" val="v5.2.9"/>
  <p:tag name="WHOLESPTYPE" val="Shape_Other"/>
</p:tagLst>
</file>

<file path=ppt/tags/tag130.xml><?xml version="1.0" encoding="utf-8"?>
<p:tagLst xmlns:p="http://schemas.openxmlformats.org/presentationml/2006/main">
  <p:tag name="AS_NET" val="4.0.30319.42000"/>
  <p:tag name="AS_OS" val="Unix 3.10 unknown"/>
  <p:tag name="AS_RELEASE_DATE" val="2020.11.30"/>
  <p:tag name="AS_TITLE" val="Aspose.Slides for Java"/>
  <p:tag name="AS_VERSION" val="20.11"/>
  <p:tag name="ISLIDE.GUIDESSETTING" val="{&quot;Id&quot;:&quot;GuidesStyle_Moderate&quot;,&quot;Name&quot;:&quot;适中&quot;,&quot;HeaderHeight&quot;:13.0,&quot;FooterHeight&quot;:6.0,&quot;SideMargin&quot;:4.0,&quot;TopMargin&quot;:0.0,&quot;BottomMargin&quot;:0.0,&quot;IntervalMargin&quot;:1.5,&quot;SettingType&quot;:&quot;System&quot;}"/>
  <p:tag name="RESOURCELIBID_PRE" val="308828"/>
</p:tagLst>
</file>

<file path=ppt/tags/tag14.xml><?xml version="1.0" encoding="utf-8"?>
<p:tagLst xmlns:p="http://schemas.openxmlformats.org/presentationml/2006/main">
  <p:tag name="PA" val="v5.2.9"/>
  <p:tag name="WHOLESPTYPE" val="Shape_Title"/>
</p:tagLst>
</file>

<file path=ppt/tags/tag15.xml><?xml version="1.0" encoding="utf-8"?>
<p:tagLst xmlns:p="http://schemas.openxmlformats.org/presentationml/2006/main">
  <p:tag name="PA" val="v5.2.9"/>
  <p:tag name="WHOLESPTYPE" val="Shape_Pictire"/>
</p:tagLst>
</file>

<file path=ppt/tags/tag16.xml><?xml version="1.0" encoding="utf-8"?>
<p:tagLst xmlns:p="http://schemas.openxmlformats.org/presentationml/2006/main">
  <p:tag name="LINKREPLACED" val="True"/>
  <p:tag name="RESOURCELIBID_LIB" val="308828"/>
  <p:tag name="WHOLEPAGETYPE" val="Page_Head"/>
</p:tagLst>
</file>

<file path=ppt/tags/tag17.xml><?xml version="1.0" encoding="utf-8"?>
<p:tagLst xmlns:p="http://schemas.openxmlformats.org/presentationml/2006/main">
  <p:tag name="PA" val="v5.2.9"/>
  <p:tag name="WHOLESPTYPE" val="Shape_Pictire"/>
</p:tagLst>
</file>

<file path=ppt/tags/tag18.xml><?xml version="1.0" encoding="utf-8"?>
<p:tagLst xmlns:p="http://schemas.openxmlformats.org/presentationml/2006/main">
  <p:tag name="PA" val="v5.2.9"/>
</p:tagLst>
</file>

<file path=ppt/tags/tag19.xml><?xml version="1.0" encoding="utf-8"?>
<p:tagLst xmlns:p="http://schemas.openxmlformats.org/presentationml/2006/main">
  <p:tag name="PA" val="v5.2.9"/>
  <p:tag name="WHOLESPTYPE" val="Shape_Pictire"/>
</p:tagLst>
</file>

<file path=ppt/tags/tag2.xml><?xml version="1.0" encoding="utf-8"?>
<p:tagLst xmlns:p="http://schemas.openxmlformats.org/presentationml/2006/main">
  <p:tag name="PA" val="v5.2.9"/>
  <p:tag name="WHOLESPTYPE" val="Shape_Other"/>
</p:tagLst>
</file>

<file path=ppt/tags/tag20.xml><?xml version="1.0" encoding="utf-8"?>
<p:tagLst xmlns:p="http://schemas.openxmlformats.org/presentationml/2006/main">
  <p:tag name="PA" val="v5.2.9"/>
  <p:tag name="WHOLESPTYPE" val="Shape_Pictire"/>
</p:tagLst>
</file>

<file path=ppt/tags/tag21.xml><?xml version="1.0" encoding="utf-8"?>
<p:tagLst xmlns:p="http://schemas.openxmlformats.org/presentationml/2006/main">
  <p:tag name="PA" val="v5.2.9"/>
  <p:tag name="WHOLESPTYPE" val="Shape_Pictire"/>
</p:tagLst>
</file>

<file path=ppt/tags/tag22.xml><?xml version="1.0" encoding="utf-8"?>
<p:tagLst xmlns:p="http://schemas.openxmlformats.org/presentationml/2006/main">
  <p:tag name="LINKREPLACED" val="True"/>
  <p:tag name="RESOURCELIBID_LIB" val="308828"/>
  <p:tag name="WHOLEPAGETYPE" val="Page_Head"/>
</p:tagLst>
</file>

<file path=ppt/tags/tag23.xml><?xml version="1.0" encoding="utf-8"?>
<p:tagLst xmlns:p="http://schemas.openxmlformats.org/presentationml/2006/main">
  <p:tag name="PA" val="v5.2.9"/>
  <p:tag name="WHOLESPTYPE" val="Shape_Pictire"/>
</p:tagLst>
</file>

<file path=ppt/tags/tag24.xml><?xml version="1.0" encoding="utf-8"?>
<p:tagLst xmlns:p="http://schemas.openxmlformats.org/presentationml/2006/main">
  <p:tag name="PA" val="v5.2.9"/>
</p:tagLst>
</file>

<file path=ppt/tags/tag25.xml><?xml version="1.0" encoding="utf-8"?>
<p:tagLst xmlns:p="http://schemas.openxmlformats.org/presentationml/2006/main">
  <p:tag name="PA" val="v5.2.9"/>
  <p:tag name="WHOLESPTYPE" val="Shape_Pictire"/>
</p:tagLst>
</file>

<file path=ppt/tags/tag26.xml><?xml version="1.0" encoding="utf-8"?>
<p:tagLst xmlns:p="http://schemas.openxmlformats.org/presentationml/2006/main">
  <p:tag name="PA" val="v5.2.9"/>
  <p:tag name="WHOLESPTYPE" val="Shape_Pictire"/>
</p:tagLst>
</file>

<file path=ppt/tags/tag27.xml><?xml version="1.0" encoding="utf-8"?>
<p:tagLst xmlns:p="http://schemas.openxmlformats.org/presentationml/2006/main">
  <p:tag name="PA" val="v5.2.9"/>
  <p:tag name="WHOLESPTYPE" val="Shape_Pictire"/>
</p:tagLst>
</file>

<file path=ppt/tags/tag28.xml><?xml version="1.0" encoding="utf-8"?>
<p:tagLst xmlns:p="http://schemas.openxmlformats.org/presentationml/2006/main">
  <p:tag name="LINKREPLACED" val="True"/>
  <p:tag name="RESOURCELIBID_LIB" val="308828"/>
  <p:tag name="WHOLEPAGETYPE" val="Page_Head"/>
</p:tagLst>
</file>

<file path=ppt/tags/tag29.xml><?xml version="1.0" encoding="utf-8"?>
<p:tagLst xmlns:p="http://schemas.openxmlformats.org/presentationml/2006/main">
  <p:tag name="PA" val="v5.2.9"/>
  <p:tag name="WHOLESPTYPE" val="Shape_Other"/>
</p:tagLst>
</file>

<file path=ppt/tags/tag3.xml><?xml version="1.0" encoding="utf-8"?>
<p:tagLst xmlns:p="http://schemas.openxmlformats.org/presentationml/2006/main">
  <p:tag name="PA" val="v5.2.9"/>
</p:tagLst>
</file>

<file path=ppt/tags/tag30.xml><?xml version="1.0" encoding="utf-8"?>
<p:tagLst xmlns:p="http://schemas.openxmlformats.org/presentationml/2006/main">
  <p:tag name="PA" val="v5.2.9"/>
  <p:tag name="WHOLESPTYPE" val="Shape_Title"/>
</p:tagLst>
</file>

<file path=ppt/tags/tag31.xml><?xml version="1.0" encoding="utf-8"?>
<p:tagLst xmlns:p="http://schemas.openxmlformats.org/presentationml/2006/main">
  <p:tag name="PA" val="v5.2.9"/>
  <p:tag name="WHOLESPTYPE" val="Shape_Pictire"/>
</p:tagLst>
</file>

<file path=ppt/tags/tag32.xml><?xml version="1.0" encoding="utf-8"?>
<p:tagLst xmlns:p="http://schemas.openxmlformats.org/presentationml/2006/main">
  <p:tag name="ANIMSTRING" val="97dc195e9db14a91331b8d825796bfd8"/>
  <p:tag name="LOOPID" val="637216906906493340"/>
  <p:tag name="PA" val="v5.2.9"/>
  <p:tag name="RESOURCEID" val="637216906906652360"/>
  <p:tag name="SCANEADDTIONSP" val="true"/>
  <p:tag name="SCENEID" val="Unkown"/>
  <p:tag name="SCENELINKIDS" val="4|8|9|10"/>
  <p:tag name="SCENESHAPENAME" val="幻影图形"/>
  <p:tag name="SCENESHAPESUBTYPE" val="ScenePicShape"/>
  <p:tag name="SCENESHAPETYPE" val="SceneShape"/>
  <p:tag name="WHOLESPTYPE" val="Shape_Title"/>
</p:tagLst>
</file>

<file path=ppt/tags/tag33.xml><?xml version="1.0" encoding="utf-8"?>
<p:tagLst xmlns:p="http://schemas.openxmlformats.org/presentationml/2006/main">
  <p:tag name="LINKREPLACED" val="True"/>
  <p:tag name="RESOURCELIBID_LIB" val="308828"/>
  <p:tag name="WHOLEPAGETYPE" val="Page_Head"/>
</p:tagLst>
</file>

<file path=ppt/tags/tag34.xml><?xml version="1.0" encoding="utf-8"?>
<p:tagLst xmlns:p="http://schemas.openxmlformats.org/presentationml/2006/main">
  <p:tag name="PA" val="v5.2.9"/>
  <p:tag name="WHOLESPTYPE" val="Shape_Pictire"/>
</p:tagLst>
</file>

<file path=ppt/tags/tag35.xml><?xml version="1.0" encoding="utf-8"?>
<p:tagLst xmlns:p="http://schemas.openxmlformats.org/presentationml/2006/main">
  <p:tag name="PA" val="v5.2.9"/>
  <p:tag name="WHOLESPTYPE" val="Shape_SubTitle"/>
</p:tagLst>
</file>

<file path=ppt/tags/tag36.xml><?xml version="1.0" encoding="utf-8"?>
<p:tagLst xmlns:p="http://schemas.openxmlformats.org/presentationml/2006/main">
  <p:tag name="RESOURCELIBID_LIB" val="308828"/>
  <p:tag name="WHOLEPAGETYPE" val="Page_Head"/>
</p:tagLst>
</file>

<file path=ppt/tags/tag37.xml><?xml version="1.0" encoding="utf-8"?>
<p:tagLst xmlns:p="http://schemas.openxmlformats.org/presentationml/2006/main">
  <p:tag name="PA" val="v5.2.9"/>
  <p:tag name="WHOLESPTYPE" val="Shape_Pictire"/>
</p:tagLst>
</file>

<file path=ppt/tags/tag38.xml><?xml version="1.0" encoding="utf-8"?>
<p:tagLst xmlns:p="http://schemas.openxmlformats.org/presentationml/2006/main">
  <p:tag name="PA" val="v5.2.9"/>
  <p:tag name="WHOLESPTYPE" val="Shape_Other"/>
</p:tagLst>
</file>

<file path=ppt/tags/tag39.xml><?xml version="1.0" encoding="utf-8"?>
<p:tagLst xmlns:p="http://schemas.openxmlformats.org/presentationml/2006/main">
  <p:tag name="PA" val="v5.2.9"/>
  <p:tag name="WHOLESPTYPE" val="Shape_Title"/>
</p:tagLst>
</file>

<file path=ppt/tags/tag4.xml><?xml version="1.0" encoding="utf-8"?>
<p:tagLst xmlns:p="http://schemas.openxmlformats.org/presentationml/2006/main">
  <p:tag name="PA" val="v5.2.9"/>
</p:tagLst>
</file>

<file path=ppt/tags/tag40.xml><?xml version="1.0" encoding="utf-8"?>
<p:tagLst xmlns:p="http://schemas.openxmlformats.org/presentationml/2006/main">
  <p:tag name="PA" val="v5.2.9"/>
  <p:tag name="WHOLESPTYPE" val="Shape_Pictire"/>
</p:tagLst>
</file>

<file path=ppt/tags/tag41.xml><?xml version="1.0" encoding="utf-8"?>
<p:tagLst xmlns:p="http://schemas.openxmlformats.org/presentationml/2006/main">
  <p:tag name="LINKREPLACED" val="True"/>
  <p:tag name="RESOURCELIBID_LIB" val="308828"/>
  <p:tag name="WHOLEPAGETYPE" val="Page_Head"/>
</p:tagLst>
</file>

<file path=ppt/tags/tag42.xml><?xml version="1.0" encoding="utf-8"?>
<p:tagLst xmlns:p="http://schemas.openxmlformats.org/presentationml/2006/main">
  <p:tag name="PA" val="v5.2.9"/>
  <p:tag name="WHOLESPTYPE" val="Shape_Title"/>
</p:tagLst>
</file>

<file path=ppt/tags/tag43.xml><?xml version="1.0" encoding="utf-8"?>
<p:tagLst xmlns:p="http://schemas.openxmlformats.org/presentationml/2006/main">
  <p:tag name="ANIMSTRING" val="97dc195e9db14a91331b8d825796bfd8"/>
  <p:tag name="LOOPID" val="637216906906493340"/>
  <p:tag name="PA" val="v5.2.9"/>
  <p:tag name="RESOURCEID" val="637216906906652360"/>
  <p:tag name="SCANEADDTIONSP" val="true"/>
  <p:tag name="SCENEID" val="Unkown"/>
  <p:tag name="SCENELINKIDS" val="4|8|9|10"/>
  <p:tag name="SCENESHAPENAME" val="幻影图形"/>
  <p:tag name="SCENESHAPESUBTYPE" val="ScenePicShape"/>
  <p:tag name="SCENESHAPETYPE" val="SceneShape"/>
  <p:tag name="WHOLESPTYPE" val="Shape_Title"/>
</p:tagLst>
</file>

<file path=ppt/tags/tag44.xml><?xml version="1.0" encoding="utf-8"?>
<p:tagLst xmlns:p="http://schemas.openxmlformats.org/presentationml/2006/main">
  <p:tag name="PA" val="v5.2.9"/>
  <p:tag name="WHOLESPTYPE" val="Shape_Other"/>
</p:tagLst>
</file>

<file path=ppt/tags/tag45.xml><?xml version="1.0" encoding="utf-8"?>
<p:tagLst xmlns:p="http://schemas.openxmlformats.org/presentationml/2006/main">
  <p:tag name="ANIMSTRING" val="97dc195e9db14a91331b8d825796bfd8"/>
  <p:tag name="LOOPID" val="637216906906493340"/>
  <p:tag name="PA" val="v5.2.9"/>
  <p:tag name="RESOURCEID" val="637216906906652360"/>
  <p:tag name="SCANEADDTIONSP" val="true"/>
  <p:tag name="SCENEID" val="Unkown"/>
  <p:tag name="SCENELINKIDS" val="4|8|9|10"/>
  <p:tag name="SCENESHAPENAME" val="幻影图形"/>
  <p:tag name="SCENESHAPESUBTYPE" val="ScenePicShape"/>
  <p:tag name="SCENESHAPETYPE" val="SceneShape"/>
  <p:tag name="WHOLESPTYPE" val="Shape_Title"/>
</p:tagLst>
</file>

<file path=ppt/tags/tag46.xml><?xml version="1.0" encoding="utf-8"?>
<p:tagLst xmlns:p="http://schemas.openxmlformats.org/presentationml/2006/main">
  <p:tag name="LINKREPLACED" val="True"/>
  <p:tag name="RESOURCELIBID_LIB" val="308828"/>
  <p:tag name="WHOLEPAGETYPE" val="Page_Head"/>
</p:tagLst>
</file>

<file path=ppt/tags/tag47.xml><?xml version="1.0" encoding="utf-8"?>
<p:tagLst xmlns:p="http://schemas.openxmlformats.org/presentationml/2006/main">
  <p:tag name="PA" val="v5.2.9"/>
  <p:tag name="WHOLESPTYPE" val="Shape_Other"/>
</p:tagLst>
</file>

<file path=ppt/tags/tag48.xml><?xml version="1.0" encoding="utf-8"?>
<p:tagLst xmlns:p="http://schemas.openxmlformats.org/presentationml/2006/main">
  <p:tag name="PA" val="v5.2.9"/>
  <p:tag name="WHOLESPTYPE" val="Shape_Title"/>
</p:tagLst>
</file>

<file path=ppt/tags/tag49.xml><?xml version="1.0" encoding="utf-8"?>
<p:tagLst xmlns:p="http://schemas.openxmlformats.org/presentationml/2006/main">
  <p:tag name="KSO_WM_UNIT_PLACING_PICTURE_USER_VIEWPORT" val="{&quot;height&quot;:2042,&quot;width&quot;:3549}"/>
  <p:tag name="PA" val="v5.2.9"/>
  <p:tag name="WHOLESPTYPE" val="Shape_Pictire"/>
</p:tagLst>
</file>

<file path=ppt/tags/tag5.xml><?xml version="1.0" encoding="utf-8"?>
<p:tagLst xmlns:p="http://schemas.openxmlformats.org/presentationml/2006/main">
  <p:tag name="PA" val="v5.2.9"/>
</p:tagLst>
</file>

<file path=ppt/tags/tag50.xml><?xml version="1.0" encoding="utf-8"?>
<p:tagLst xmlns:p="http://schemas.openxmlformats.org/presentationml/2006/main">
  <p:tag name="LINKREPLACED" val="True"/>
  <p:tag name="RESOURCELIBID_LIB" val="308828"/>
  <p:tag name="WHOLEPAGETYPE" val="Page_Head"/>
</p:tagLst>
</file>

<file path=ppt/tags/tag51.xml><?xml version="1.0" encoding="utf-8"?>
<p:tagLst xmlns:p="http://schemas.openxmlformats.org/presentationml/2006/main">
  <p:tag name="PA" val="v5.2.9"/>
  <p:tag name="WHOLESPTYPE" val="Shape_Pictire"/>
</p:tagLst>
</file>

<file path=ppt/tags/tag52.xml><?xml version="1.0" encoding="utf-8"?>
<p:tagLst xmlns:p="http://schemas.openxmlformats.org/presentationml/2006/main">
  <p:tag name="PA" val="v5.2.9"/>
  <p:tag name="WHOLESPTYPE" val="Shape_SubTitle"/>
</p:tagLst>
</file>

<file path=ppt/tags/tag53.xml><?xml version="1.0" encoding="utf-8"?>
<p:tagLst xmlns:p="http://schemas.openxmlformats.org/presentationml/2006/main">
  <p:tag name="RESOURCELIBID_LIB" val="308828"/>
  <p:tag name="WHOLEPAGETYPE" val="Page_Head"/>
</p:tagLst>
</file>

<file path=ppt/tags/tag54.xml><?xml version="1.0" encoding="utf-8"?>
<p:tagLst xmlns:p="http://schemas.openxmlformats.org/presentationml/2006/main">
  <p:tag name="PA" val="v5.2.9"/>
  <p:tag name="WHOLESPTYPE" val="Shape_Pictire"/>
</p:tagLst>
</file>

<file path=ppt/tags/tag55.xml><?xml version="1.0" encoding="utf-8"?>
<p:tagLst xmlns:p="http://schemas.openxmlformats.org/presentationml/2006/main">
  <p:tag name="PA" val="v5.2.9"/>
  <p:tag name="WHOLESPTYPE" val="Shape_Other"/>
</p:tagLst>
</file>

<file path=ppt/tags/tag56.xml><?xml version="1.0" encoding="utf-8"?>
<p:tagLst xmlns:p="http://schemas.openxmlformats.org/presentationml/2006/main">
  <p:tag name="PA" val="v5.2.9"/>
  <p:tag name="WHOLESPTYPE" val="Shape_Title"/>
</p:tagLst>
</file>

<file path=ppt/tags/tag57.xml><?xml version="1.0" encoding="utf-8"?>
<p:tagLst xmlns:p="http://schemas.openxmlformats.org/presentationml/2006/main">
  <p:tag name="PA" val="v5.2.9"/>
  <p:tag name="WHOLESPTYPE" val="Shape_Pictire"/>
</p:tagLst>
</file>

<file path=ppt/tags/tag58.xml><?xml version="1.0" encoding="utf-8"?>
<p:tagLst xmlns:p="http://schemas.openxmlformats.org/presentationml/2006/main">
  <p:tag name="LINKREPLACED" val="True"/>
  <p:tag name="RESOURCELIBID_LIB" val="308828"/>
  <p:tag name="WHOLEPAGETYPE" val="Page_Head"/>
</p:tagLst>
</file>

<file path=ppt/tags/tag59.xml><?xml version="1.0" encoding="utf-8"?>
<p:tagLst xmlns:p="http://schemas.openxmlformats.org/presentationml/2006/main">
  <p:tag name="PA" val="v5.2.9"/>
  <p:tag name="WHOLESPTYPE" val="Shape_Title"/>
</p:tagLst>
</file>

<file path=ppt/tags/tag6.xml><?xml version="1.0" encoding="utf-8"?>
<p:tagLst xmlns:p="http://schemas.openxmlformats.org/presentationml/2006/main">
  <p:tag name="PA" val="v5.2.9"/>
  <p:tag name="WHOLESPTYPE" val="Shape_Pictire"/>
</p:tagLst>
</file>

<file path=ppt/tags/tag60.xml><?xml version="1.0" encoding="utf-8"?>
<p:tagLst xmlns:p="http://schemas.openxmlformats.org/presentationml/2006/main">
  <p:tag name="ANIMSTRING" val="97dc195e9db14a91331b8d825796bfd8"/>
  <p:tag name="LOOPID" val="637216906906493340"/>
  <p:tag name="PA" val="v5.2.9"/>
  <p:tag name="RESOURCEID" val="637216906906652360"/>
  <p:tag name="SCANEADDTIONSP" val="true"/>
  <p:tag name="SCENEID" val="Unkown"/>
  <p:tag name="SCENELINKIDS" val="4|8|9|10"/>
  <p:tag name="SCENESHAPENAME" val="幻影图形"/>
  <p:tag name="SCENESHAPESUBTYPE" val="ScenePicShape"/>
  <p:tag name="SCENESHAPETYPE" val="SceneShape"/>
  <p:tag name="WHOLESPTYPE" val="Shape_Title"/>
</p:tagLst>
</file>

<file path=ppt/tags/tag61.xml><?xml version="1.0" encoding="utf-8"?>
<p:tagLst xmlns:p="http://schemas.openxmlformats.org/presentationml/2006/main">
  <p:tag name="PA" val="v5.2.9"/>
  <p:tag name="WHOLESPTYPE" val="Shape_Other"/>
</p:tagLst>
</file>

<file path=ppt/tags/tag62.xml><?xml version="1.0" encoding="utf-8"?>
<p:tagLst xmlns:p="http://schemas.openxmlformats.org/presentationml/2006/main">
  <p:tag name="LINKREPLACED" val="True"/>
  <p:tag name="RESOURCELIBID_LIB" val="308828"/>
  <p:tag name="WHOLEPAGETYPE" val="Page_Head"/>
</p:tagLst>
</file>

<file path=ppt/tags/tag63.xml><?xml version="1.0" encoding="utf-8"?>
<p:tagLst xmlns:p="http://schemas.openxmlformats.org/presentationml/2006/main">
  <p:tag name="PA" val="v5.2.9"/>
  <p:tag name="WHOLESPTYPE" val="Shape_Pictire"/>
</p:tagLst>
</file>

<file path=ppt/tags/tag64.xml><?xml version="1.0" encoding="utf-8"?>
<p:tagLst xmlns:p="http://schemas.openxmlformats.org/presentationml/2006/main">
  <p:tag name="PA" val="v5.2.9"/>
  <p:tag name="WHOLESPTYPE" val="Shape_Text"/>
</p:tagLst>
</file>

<file path=ppt/tags/tag65.xml><?xml version="1.0" encoding="utf-8"?>
<p:tagLst xmlns:p="http://schemas.openxmlformats.org/presentationml/2006/main">
  <p:tag name="PA" val="v5.2.9"/>
  <p:tag name="WHOLESPTYPE" val="Shape_Other"/>
</p:tagLst>
</file>

<file path=ppt/tags/tag66.xml><?xml version="1.0" encoding="utf-8"?>
<p:tagLst xmlns:p="http://schemas.openxmlformats.org/presentationml/2006/main">
  <p:tag name="PA" val="v5.2.9"/>
  <p:tag name="WHOLESPTYPE" val="Shape_Text"/>
</p:tagLst>
</file>

<file path=ppt/tags/tag67.xml><?xml version="1.0" encoding="utf-8"?>
<p:tagLst xmlns:p="http://schemas.openxmlformats.org/presentationml/2006/main">
  <p:tag name="PA" val="v5.2.9"/>
  <p:tag name="WHOLESPTYPE" val="Shape_Text"/>
</p:tagLst>
</file>

<file path=ppt/tags/tag68.xml><?xml version="1.0" encoding="utf-8"?>
<p:tagLst xmlns:p="http://schemas.openxmlformats.org/presentationml/2006/main">
  <p:tag name="RESOURCELIBID_LIB" val="308828"/>
  <p:tag name="WHOLEPAGETYPE" val="Page_Head"/>
</p:tagLst>
</file>

<file path=ppt/tags/tag69.xml><?xml version="1.0" encoding="utf-8"?>
<p:tagLst xmlns:p="http://schemas.openxmlformats.org/presentationml/2006/main">
  <p:tag name="PA" val="v5.2.9"/>
  <p:tag name="WHOLESPTYPE" val="Shape_Other"/>
</p:tagLst>
</file>

<file path=ppt/tags/tag7.xml><?xml version="1.0" encoding="utf-8"?>
<p:tagLst xmlns:p="http://schemas.openxmlformats.org/presentationml/2006/main">
  <p:tag name="PA" val="v5.2.9"/>
  <p:tag name="WHOLESPTYPE" val="Shape_SubTitle"/>
</p:tagLst>
</file>

<file path=ppt/tags/tag70.xml><?xml version="1.0" encoding="utf-8"?>
<p:tagLst xmlns:p="http://schemas.openxmlformats.org/presentationml/2006/main">
  <p:tag name="PA" val="v5.2.9"/>
</p:tagLst>
</file>

<file path=ppt/tags/tag71.xml><?xml version="1.0" encoding="utf-8"?>
<p:tagLst xmlns:p="http://schemas.openxmlformats.org/presentationml/2006/main">
  <p:tag name="PA" val="v5.2.9"/>
</p:tagLst>
</file>

<file path=ppt/tags/tag72.xml><?xml version="1.0" encoding="utf-8"?>
<p:tagLst xmlns:p="http://schemas.openxmlformats.org/presentationml/2006/main">
  <p:tag name="PA" val="v5.2.9"/>
  <p:tag name="WHOLESPTYPE" val="Shape_Other"/>
</p:tagLst>
</file>

<file path=ppt/tags/tag73.xml><?xml version="1.0" encoding="utf-8"?>
<p:tagLst xmlns:p="http://schemas.openxmlformats.org/presentationml/2006/main">
  <p:tag name="PA" val="v5.2.9"/>
</p:tagLst>
</file>

<file path=ppt/tags/tag74.xml><?xml version="1.0" encoding="utf-8"?>
<p:tagLst xmlns:p="http://schemas.openxmlformats.org/presentationml/2006/main">
  <p:tag name="PA" val="v5.2.9"/>
</p:tagLst>
</file>

<file path=ppt/tags/tag75.xml><?xml version="1.0" encoding="utf-8"?>
<p:tagLst xmlns:p="http://schemas.openxmlformats.org/presentationml/2006/main">
  <p:tag name="PA" val="v5.2.9"/>
  <p:tag name="WHOLESPTYPE" val="Shape_Pictire"/>
</p:tagLst>
</file>

<file path=ppt/tags/tag76.xml><?xml version="1.0" encoding="utf-8"?>
<p:tagLst xmlns:p="http://schemas.openxmlformats.org/presentationml/2006/main">
  <p:tag name="ANIMSTRING" val="97dc195e9db14a91331b8d825796bfd8"/>
  <p:tag name="LOOPID" val="637216906906493340"/>
  <p:tag name="PA" val="v5.2.9"/>
  <p:tag name="RESOURCEID" val="637216906906652360"/>
  <p:tag name="SCANEADDTIONSP" val="true"/>
  <p:tag name="SCENEID" val="Unkown"/>
  <p:tag name="SCENELINKIDS" val="4|8|9|10"/>
  <p:tag name="SCENESHAPENAME" val="幻影图形"/>
  <p:tag name="SCENESHAPESUBTYPE" val="ScenePicShape"/>
  <p:tag name="SCENESHAPETYPE" val="SceneShape"/>
  <p:tag name="WHOLESPTYPE" val="Shape_Title"/>
</p:tagLst>
</file>

<file path=ppt/tags/tag77.xml><?xml version="1.0" encoding="utf-8"?>
<p:tagLst xmlns:p="http://schemas.openxmlformats.org/presentationml/2006/main">
  <p:tag name="PA" val="v5.2.9"/>
  <p:tag name="WHOLESPTYPE" val="Shape_Other"/>
</p:tagLst>
</file>

<file path=ppt/tags/tag78.xml><?xml version="1.0" encoding="utf-8"?>
<p:tagLst xmlns:p="http://schemas.openxmlformats.org/presentationml/2006/main">
  <p:tag name="RESOURCELIBID_LIB" val="308828"/>
  <p:tag name="WHOLEPAGETYPE" val="Page_Head"/>
</p:tagLst>
</file>

<file path=ppt/tags/tag79.xml><?xml version="1.0" encoding="utf-8"?>
<p:tagLst xmlns:p="http://schemas.openxmlformats.org/presentationml/2006/main">
  <p:tag name="RESOURCELIBID_LIB" val="308828"/>
  <p:tag name="WHOLEPAGETYPE" val="Page_Head"/>
</p:tagLst>
</file>

<file path=ppt/tags/tag8.xml><?xml version="1.0" encoding="utf-8"?>
<p:tagLst xmlns:p="http://schemas.openxmlformats.org/presentationml/2006/main">
  <p:tag name="RESOURCELIBID_LIB" val="308828"/>
  <p:tag name="WHOLEPAGETYPE" val="Page_Head"/>
</p:tagLst>
</file>

<file path=ppt/tags/tag80.xml><?xml version="1.0" encoding="utf-8"?>
<p:tagLst xmlns:p="http://schemas.openxmlformats.org/presentationml/2006/main">
  <p:tag name="RESOURCELIBID_LIB" val="308828"/>
  <p:tag name="WHOLEPAGETYPE" val="Page_Head"/>
</p:tagLst>
</file>

<file path=ppt/tags/tag81.xml><?xml version="1.0" encoding="utf-8"?>
<p:tagLst xmlns:p="http://schemas.openxmlformats.org/presentationml/2006/main">
  <p:tag name="PA" val="v5.2.9"/>
  <p:tag name="WHOLESPTYPE" val="Shape_Pictire"/>
</p:tagLst>
</file>

<file path=ppt/tags/tag82.xml><?xml version="1.0" encoding="utf-8"?>
<p:tagLst xmlns:p="http://schemas.openxmlformats.org/presentationml/2006/main">
  <p:tag name="PA" val="v5.2.9"/>
  <p:tag name="WHOLESPTYPE" val="Shape_SubTitle"/>
</p:tagLst>
</file>

<file path=ppt/tags/tag83.xml><?xml version="1.0" encoding="utf-8"?>
<p:tagLst xmlns:p="http://schemas.openxmlformats.org/presentationml/2006/main">
  <p:tag name="RESOURCELIBID_LIB" val="308828"/>
  <p:tag name="WHOLEPAGETYPE" val="Page_Head"/>
</p:tagLst>
</file>

<file path=ppt/tags/tag84.xml><?xml version="1.0" encoding="utf-8"?>
<p:tagLst xmlns:p="http://schemas.openxmlformats.org/presentationml/2006/main">
  <p:tag name="PA" val="v5.2.9"/>
  <p:tag name="WHOLESPTYPE" val="Shape_Pictire"/>
</p:tagLst>
</file>

<file path=ppt/tags/tag85.xml><?xml version="1.0" encoding="utf-8"?>
<p:tagLst xmlns:p="http://schemas.openxmlformats.org/presentationml/2006/main">
  <p:tag name="PA" val="v5.2.9"/>
  <p:tag name="WHOLESPTYPE" val="Shape_Other"/>
</p:tagLst>
</file>

<file path=ppt/tags/tag86.xml><?xml version="1.0" encoding="utf-8"?>
<p:tagLst xmlns:p="http://schemas.openxmlformats.org/presentationml/2006/main">
  <p:tag name="PA" val="v5.2.9"/>
  <p:tag name="WHOLESPTYPE" val="Shape_Title"/>
</p:tagLst>
</file>

<file path=ppt/tags/tag87.xml><?xml version="1.0" encoding="utf-8"?>
<p:tagLst xmlns:p="http://schemas.openxmlformats.org/presentationml/2006/main">
  <p:tag name="PA" val="v5.2.9"/>
  <p:tag name="WHOLESPTYPE" val="Shape_Pictire"/>
</p:tagLst>
</file>

<file path=ppt/tags/tag88.xml><?xml version="1.0" encoding="utf-8"?>
<p:tagLst xmlns:p="http://schemas.openxmlformats.org/presentationml/2006/main">
  <p:tag name="LINKREPLACED" val="True"/>
  <p:tag name="RESOURCELIBID_LIB" val="308828"/>
  <p:tag name="WHOLEPAGETYPE" val="Page_Head"/>
</p:tagLst>
</file>

<file path=ppt/tags/tag89.xml><?xml version="1.0" encoding="utf-8"?>
<p:tagLst xmlns:p="http://schemas.openxmlformats.org/presentationml/2006/main">
  <p:tag name="PA" val="v5.2.9"/>
  <p:tag name="WHOLESPTYPE" val="Shape_Other"/>
</p:tagLst>
</file>

<file path=ppt/tags/tag9.xml><?xml version="1.0" encoding="utf-8"?>
<p:tagLst xmlns:p="http://schemas.openxmlformats.org/presentationml/2006/main">
  <p:tag name="PA" val="v5.2.9"/>
  <p:tag name="WHOLESPTYPE" val="Shape_Pictire"/>
</p:tagLst>
</file>

<file path=ppt/tags/tag90.xml><?xml version="1.0" encoding="utf-8"?>
<p:tagLst xmlns:p="http://schemas.openxmlformats.org/presentationml/2006/main">
  <p:tag name="PA" val="v5.2.9"/>
</p:tagLst>
</file>

<file path=ppt/tags/tag91.xml><?xml version="1.0" encoding="utf-8"?>
<p:tagLst xmlns:p="http://schemas.openxmlformats.org/presentationml/2006/main">
  <p:tag name="PA" val="v5.2.9"/>
</p:tagLst>
</file>

<file path=ppt/tags/tag92.xml><?xml version="1.0" encoding="utf-8"?>
<p:tagLst xmlns:p="http://schemas.openxmlformats.org/presentationml/2006/main">
  <p:tag name="PA" val="v5.2.9"/>
  <p:tag name="WHOLESPTYPE" val="Shape_Pictire"/>
</p:tagLst>
</file>

<file path=ppt/tags/tag93.xml><?xml version="1.0" encoding="utf-8"?>
<p:tagLst xmlns:p="http://schemas.openxmlformats.org/presentationml/2006/main">
  <p:tag name="PA" val="v5.2.9"/>
  <p:tag name="WHOLESPTYPE" val="Shape_Other"/>
</p:tagLst>
</file>

<file path=ppt/tags/tag94.xml><?xml version="1.0" encoding="utf-8"?>
<p:tagLst xmlns:p="http://schemas.openxmlformats.org/presentationml/2006/main">
  <p:tag name="PA" val="v5.2.9"/>
</p:tagLst>
</file>

<file path=ppt/tags/tag95.xml><?xml version="1.0" encoding="utf-8"?>
<p:tagLst xmlns:p="http://schemas.openxmlformats.org/presentationml/2006/main">
  <p:tag name="PA" val="v5.2.9"/>
</p:tagLst>
</file>

<file path=ppt/tags/tag96.xml><?xml version="1.0" encoding="utf-8"?>
<p:tagLst xmlns:p="http://schemas.openxmlformats.org/presentationml/2006/main">
  <p:tag name="PA" val="v5.2.9"/>
  <p:tag name="WHOLESPTYPE" val="Shape_Text"/>
</p:tagLst>
</file>

<file path=ppt/tags/tag97.xml><?xml version="1.0" encoding="utf-8"?>
<p:tagLst xmlns:p="http://schemas.openxmlformats.org/presentationml/2006/main">
  <p:tag name="PA" val="v5.2.9"/>
  <p:tag name="WHOLESPTYPE" val="Shape_SubTitle"/>
</p:tagLst>
</file>

<file path=ppt/tags/tag98.xml><?xml version="1.0" encoding="utf-8"?>
<p:tagLst xmlns:p="http://schemas.openxmlformats.org/presentationml/2006/main">
  <p:tag name="PA" val="v5.2.9"/>
  <p:tag name="WHOLESPTYPE" val="Shape_Pictire"/>
</p:tagLst>
</file>

<file path=ppt/tags/tag99.xml><?xml version="1.0" encoding="utf-8"?>
<p:tagLst xmlns:p="http://schemas.openxmlformats.org/presentationml/2006/main">
  <p:tag name="PA" val="v5.2.9"/>
  <p:tag name="WHOLESPTYPE" val="Shape_Other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E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tjaf1dq">
      <a:majorFont>
        <a:latin typeface="Adobe 楷体 Std"/>
        <a:ea typeface="华文楷体"/>
        <a:cs typeface="Arial"/>
      </a:majorFont>
      <a:minorFont>
        <a:latin typeface="Adobe 楷体 Std"/>
        <a:ea typeface="华文楷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E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167</Paragraphs>
  <Slides>26</Slides>
  <Notes>26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baseType="lpstr" size="36">
      <vt:lpstr>Arial</vt:lpstr>
      <vt:lpstr>Adobe 楷体 Std</vt:lpstr>
      <vt:lpstr>华文楷体</vt:lpstr>
      <vt:lpstr>等线 Light</vt:lpstr>
      <vt:lpstr>等线</vt:lpstr>
      <vt:lpstr>叶根友毛笔行书简体2012版</vt:lpstr>
      <vt:lpstr>隶书</vt:lpstr>
      <vt:lpstr>华文中宋</vt:lpstr>
      <vt:lpstr>楷体_GB2312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2021-05-05T12:51:09.776</cp:lastPrinted>
  <dcterms:created xsi:type="dcterms:W3CDTF">2021-05-05T12:51:09Z</dcterms:created>
  <dcterms:modified xsi:type="dcterms:W3CDTF">2021-05-05T04:51:14Z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