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7" r:id="rId4"/>
    <p:sldId id="258" r:id="rId5"/>
    <p:sldId id="299" r:id="rId6"/>
    <p:sldId id="301" r:id="rId7"/>
    <p:sldId id="302" r:id="rId8"/>
    <p:sldId id="303" r:id="rId9"/>
    <p:sldId id="259" r:id="rId10"/>
    <p:sldId id="260" r:id="rId11"/>
    <p:sldId id="261" r:id="rId12"/>
    <p:sldId id="305"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309" r:id="rId51"/>
    <p:sldId id="307" r:id="rId52"/>
    <p:sldId id="317" r:id="rId53"/>
    <p:sldId id="312" r:id="rId54"/>
    <p:sldId id="313" r:id="rId55"/>
    <p:sldId id="314" r:id="rId56"/>
    <p:sldId id="315" r:id="rId57"/>
    <p:sldId id="316" r:id="rId58"/>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8" userDrawn="1">
          <p15:clr>
            <a:srgbClr val="A4A3A4"/>
          </p15:clr>
        </p15:guide>
        <p15:guide id="2" pos="3839" userDrawn="1">
          <p15:clr>
            <a:srgbClr val="A4A3A4"/>
          </p15:clr>
        </p15:guide>
      </p15:sldGuideLst>
    </p:ext>
  </p:extLst>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98"/>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tags" Target="tags/tag561.xml" /><Relationship Id="rId6" Type="http://schemas.openxmlformats.org/officeDocument/2006/relationships/slide" Target="slides/slide3.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txBox="1">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txBox="1">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image" Target="../media/image1.png" /><Relationship Id="rId4" Type="http://schemas.openxmlformats.org/officeDocument/2006/relationships/tags" Target="../tags/tag3.xml" /><Relationship Id="rId5" Type="http://schemas.openxmlformats.org/officeDocument/2006/relationships/image" Target="../media/image2.png" /><Relationship Id="rId6" Type="http://schemas.openxmlformats.org/officeDocument/2006/relationships/tags" Target="../tags/tag4.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5.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tags" Target="../tags/tag60.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image" Target="../media/image3.jpeg"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tags" Target="../tags/tag9.xml" /><Relationship Id="rId6" Type="http://schemas.openxmlformats.org/officeDocument/2006/relationships/tags" Target="../tags/tag10.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4.xml" /><Relationship Id="rId10" Type="http://schemas.openxmlformats.org/officeDocument/2006/relationships/slideMaster" Target="../slideMasters/slideMaster1.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3.xml"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8.xml" /><Relationship Id="rId2" Type="http://schemas.openxmlformats.org/officeDocument/2006/relationships/image" Target="../media/image1.png" /><Relationship Id="rId3" Type="http://schemas.openxmlformats.org/officeDocument/2006/relationships/tags" Target="../tags/tag39.xml" /><Relationship Id="rId4" Type="http://schemas.openxmlformats.org/officeDocument/2006/relationships/image" Target="../media/image2.png" /><Relationship Id="rId5" Type="http://schemas.openxmlformats.org/officeDocument/2006/relationships/tags" Target="../tags/tag40.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rgbClr val="F6F7F9"/>
        </a:solidFill>
        <a:effectLst/>
      </p:bgPr>
    </p:bg>
    <p:spTree>
      <p:nvGrpSpPr>
        <p:cNvPr id="1" name=""/>
        <p:cNvGrpSpPr/>
        <p:nvPr>
          <p:custDataLst>
            <p:tags r:id="rId1"/>
          </p:custDataLst>
        </p:nvPr>
      </p:nvGrpSpPr>
      <p:grpSpPr>
        <a:xfrm>
          <a:off x="0" y="0"/>
          <a:ext cx="0" cy="0"/>
        </a:xfrm>
      </p:grpSpPr>
      <p:grpSp>
        <p:nvGrpSpPr>
          <p:cNvPr id="7" name="组合 6"/>
          <p:cNvGrpSpPr/>
          <p:nvPr userDrawn="1">
            <p:custDataLst>
              <p:tags r:id="rId2"/>
            </p:custDataLst>
          </p:nvPr>
        </p:nvGrpSpPr>
        <p:grpSpPr>
          <a:xfrm>
            <a:off x="-1" y="0"/>
            <a:ext cx="12192001" cy="6858001"/>
            <a:chOff x="-1" y="0"/>
            <a:chExt cx="12192001" cy="6858001"/>
          </a:xfrm>
        </p:grpSpPr>
        <p:pic>
          <p:nvPicPr>
            <p:cNvPr id="8" name="图片 7"/>
            <p:cNvPicPr>
              <a:picLocks noChangeAspect="1"/>
            </p:cNvPicPr>
            <p:nvPr>
              <p:custDataLst>
                <p:tags r:id="rId4"/>
              </p:custDataLst>
            </p:nvPr>
          </p:nvPicPr>
          <p:blipFill>
            <a:blip r:embed="rId3"/>
            <a:srcRect l="31806" t="38683" r="41471" b="35879"/>
            <a:stretch>
              <a:fillRect/>
            </a:stretch>
          </p:blipFill>
          <p:spPr>
            <a:xfrm>
              <a:off x="-1" y="0"/>
              <a:ext cx="3600451" cy="3429000"/>
            </a:xfrm>
            <a:custGeom>
              <a:gdLst>
                <a:gd name="connsiteX0" fmla="*/ 0 w 3600451"/>
                <a:gd name="connsiteY0" fmla="*/ 0 h 3429000"/>
                <a:gd name="connsiteX1" fmla="*/ 3600451 w 3600451"/>
                <a:gd name="connsiteY1" fmla="*/ 0 h 3429000"/>
                <a:gd name="connsiteX2" fmla="*/ 3600451 w 3600451"/>
                <a:gd name="connsiteY2" fmla="*/ 1576848 h 3429000"/>
                <a:gd name="connsiteX3" fmla="*/ 1771131 w 3600451"/>
                <a:gd name="connsiteY3" fmla="*/ 1576848 h 3429000"/>
                <a:gd name="connsiteX4" fmla="*/ 1771131 w 3600451"/>
                <a:gd name="connsiteY4" fmla="*/ 3429000 h 3429000"/>
                <a:gd name="connsiteX5" fmla="*/ 0 w 3600451"/>
                <a:gd name="connsiteY5" fmla="*/ 3429000 h 3429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0451" h="3429000">
                  <a:moveTo>
                    <a:pt x="0" y="0"/>
                  </a:moveTo>
                  <a:lnTo>
                    <a:pt x="3600451" y="0"/>
                  </a:lnTo>
                  <a:lnTo>
                    <a:pt x="3600451" y="1576848"/>
                  </a:lnTo>
                  <a:lnTo>
                    <a:pt x="1771131" y="1576848"/>
                  </a:lnTo>
                  <a:lnTo>
                    <a:pt x="1771131" y="3429000"/>
                  </a:lnTo>
                  <a:lnTo>
                    <a:pt x="0" y="3429000"/>
                  </a:lnTo>
                  <a:close/>
                </a:path>
              </a:pathLst>
            </a:custGeom>
          </p:spPr>
        </p:pic>
        <p:pic>
          <p:nvPicPr>
            <p:cNvPr id="9" name="图片 8"/>
            <p:cNvPicPr>
              <a:picLocks noChangeAspect="1"/>
            </p:cNvPicPr>
            <p:nvPr>
              <p:custDataLst>
                <p:tags r:id="rId6"/>
              </p:custDataLst>
            </p:nvPr>
          </p:nvPicPr>
          <p:blipFill>
            <a:blip r:embed="rId5"/>
            <a:srcRect l="24038" t="44043" r="44630" b="27054"/>
            <a:stretch>
              <a:fillRect/>
            </a:stretch>
          </p:blipFill>
          <p:spPr>
            <a:xfrm>
              <a:off x="7943849" y="4029901"/>
              <a:ext cx="4248151" cy="2828100"/>
            </a:xfrm>
            <a:prstGeom prst="rect">
              <a:avLst/>
            </a:prstGeom>
          </p:spPr>
        </p:pic>
      </p:gr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CA36D3E-E29B-4701-A3DB-DFE28750D2C8}"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CA36D3E-E29B-4701-A3DB-DFE28750D2C8}"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正文页">
    <p:bg>
      <p:bgPr>
        <a:blipFill dpi="0" rotWithShape="1">
          <a:blip r:embed="rId2">
            <a:lum/>
          </a:blip>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CA36D3E-E29B-4701-A3DB-DFE28750D2C8}"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2CA36D3E-E29B-4701-A3DB-DFE28750D2C8}"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2CA36D3E-E29B-4701-A3DB-DFE28750D2C8}"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2CA36D3E-E29B-4701-A3DB-DFE28750D2C8}"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2CA36D3E-E29B-4701-A3DB-DFE28750D2C8}"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6F7F9"/>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srcRect l="31806" t="38683" r="41471" b="35879"/>
          <a:stretch>
            <a:fillRect/>
          </a:stretch>
        </p:blipFill>
        <p:spPr>
          <a:xfrm>
            <a:off x="0" y="0"/>
            <a:ext cx="1933576" cy="1841500"/>
          </a:xfrm>
          <a:custGeom>
            <a:gdLst>
              <a:gd name="connsiteX0" fmla="*/ 0 w 3600451"/>
              <a:gd name="connsiteY0" fmla="*/ 0 h 3429000"/>
              <a:gd name="connsiteX1" fmla="*/ 3600451 w 3600451"/>
              <a:gd name="connsiteY1" fmla="*/ 0 h 3429000"/>
              <a:gd name="connsiteX2" fmla="*/ 3600451 w 3600451"/>
              <a:gd name="connsiteY2" fmla="*/ 1576848 h 3429000"/>
              <a:gd name="connsiteX3" fmla="*/ 1771131 w 3600451"/>
              <a:gd name="connsiteY3" fmla="*/ 1576848 h 3429000"/>
              <a:gd name="connsiteX4" fmla="*/ 1771131 w 3600451"/>
              <a:gd name="connsiteY4" fmla="*/ 3429000 h 3429000"/>
              <a:gd name="connsiteX5" fmla="*/ 0 w 3600451"/>
              <a:gd name="connsiteY5" fmla="*/ 3429000 h 3429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00451" h="3429000">
                <a:moveTo>
                  <a:pt x="0" y="0"/>
                </a:moveTo>
                <a:lnTo>
                  <a:pt x="3600451" y="0"/>
                </a:lnTo>
                <a:lnTo>
                  <a:pt x="3600451" y="1576848"/>
                </a:lnTo>
                <a:lnTo>
                  <a:pt x="1771131" y="1576848"/>
                </a:lnTo>
                <a:lnTo>
                  <a:pt x="1771131" y="3429000"/>
                </a:lnTo>
                <a:lnTo>
                  <a:pt x="0" y="3429000"/>
                </a:lnTo>
                <a:close/>
              </a:path>
            </a:pathLst>
          </a:custGeom>
        </p:spPr>
      </p:pic>
      <p:pic>
        <p:nvPicPr>
          <p:cNvPr id="7" name="图片 6"/>
          <p:cNvPicPr>
            <a:picLocks noChangeAspect="1"/>
          </p:cNvPicPr>
          <p:nvPr>
            <p:custDataLst>
              <p:tags r:id="rId5"/>
            </p:custDataLst>
          </p:nvPr>
        </p:nvPicPr>
        <p:blipFill>
          <a:blip r:embed="rId4"/>
          <a:srcRect l="24038" t="44043" r="44630" b="27054"/>
          <a:stretch>
            <a:fillRect/>
          </a:stretch>
        </p:blipFill>
        <p:spPr>
          <a:xfrm>
            <a:off x="9910586" y="5339206"/>
            <a:ext cx="2281414" cy="1518794"/>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2CA36D3E-E29B-4701-A3DB-DFE28750D2C8}"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2CA36D3E-E29B-4701-A3DB-DFE28750D2C8}"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C0874A04-CBC2-4E5D-ACC0-F48A0F645C5A}"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68.xml" /><Relationship Id="rId14" Type="http://schemas.openxmlformats.org/officeDocument/2006/relationships/tags" Target="../tags/tag69.xml" /><Relationship Id="rId15" Type="http://schemas.openxmlformats.org/officeDocument/2006/relationships/tags" Target="../tags/tag70.xml" /><Relationship Id="rId16" Type="http://schemas.openxmlformats.org/officeDocument/2006/relationships/tags" Target="../tags/tag71.xml" /><Relationship Id="rId17" Type="http://schemas.openxmlformats.org/officeDocument/2006/relationships/tags" Target="../tags/tag72.xml" /><Relationship Id="rId18" Type="http://schemas.openxmlformats.org/officeDocument/2006/relationships/tags" Target="../tags/tag73.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xml" /><Relationship Id="rId20" Type="http://schemas.openxmlformats.org/officeDocument/2006/relationships/image" Target="../media/image4.png" /><Relationship Id="rId21" Type="http://schemas.openxmlformats.org/officeDocument/2006/relationships/tags" Target="../tags/tag74.xml" /><Relationship Id="rId22" Type="http://schemas.openxmlformats.org/officeDocument/2006/relationships/tags" Target="../tags/tag75.xml"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A36D3E-E29B-4701-A3DB-DFE28750D2C8}" type="datetimeFigureOut">
              <a:rPr lang="zh-CN" altLang="en-US" smtClean="0"/>
              <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874A04-CBC2-4E5D-ACC0-F48A0F645C5A}" type="slidenum">
              <a:rPr lang="zh-CN" altLang="en-US" smtClean="0"/>
              <a:t/>
            </a:fld>
            <a:endParaRPr lang="zh-CN" altLang="en-US"/>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pic>
        <p:nvPicPr>
          <p:cNvPr id="8" name="图片 1073743875" descr="学科网 zxxk.com" title=""/>
          <p:cNvPicPr>
            <a:picLocks noChangeAspect="1"/>
          </p:cNvPicPr>
          <p:nvPr>
            <p:custDataLst>
              <p:tags r:id="rId22"/>
            </p:custDataLst>
          </p:nvPr>
        </p:nvPicPr>
        <p:blipFill>
          <a:blip r:embed="rId20" r:link="rId19"/>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83.xml" /><Relationship Id="rId3" Type="http://schemas.openxmlformats.org/officeDocument/2006/relationships/tags" Target="../tags/tag8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58.xml" /><Relationship Id="rId11" Type="http://schemas.openxmlformats.org/officeDocument/2006/relationships/tags" Target="../tags/tag159.xml" /><Relationship Id="rId12" Type="http://schemas.openxmlformats.org/officeDocument/2006/relationships/tags" Target="../tags/tag160.xml" /><Relationship Id="rId13" Type="http://schemas.openxmlformats.org/officeDocument/2006/relationships/tags" Target="../tags/tag161.xml" /><Relationship Id="rId14" Type="http://schemas.openxmlformats.org/officeDocument/2006/relationships/tags" Target="../tags/tag162.xml" /><Relationship Id="rId15" Type="http://schemas.openxmlformats.org/officeDocument/2006/relationships/image" Target="../media/image12.png" /><Relationship Id="rId16" Type="http://schemas.openxmlformats.org/officeDocument/2006/relationships/tags" Target="../tags/tag163.xml" /><Relationship Id="rId17" Type="http://schemas.openxmlformats.org/officeDocument/2006/relationships/tags" Target="../tags/tag164.xml" /><Relationship Id="rId2" Type="http://schemas.openxmlformats.org/officeDocument/2006/relationships/notesSlide" Target="../notesSlides/notesSlide2.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ags" Target="../tags/tag156.xml" /><Relationship Id="rId9" Type="http://schemas.openxmlformats.org/officeDocument/2006/relationships/tags" Target="../tags/tag15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5.png" /><Relationship Id="rId11" Type="http://schemas.openxmlformats.org/officeDocument/2006/relationships/image" Target="../media/image16.svg" /><Relationship Id="rId12" Type="http://schemas.openxmlformats.org/officeDocument/2006/relationships/tags" Target="../tags/tag171.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image" Target="../media/image13.png" /><Relationship Id="rId7" Type="http://schemas.openxmlformats.org/officeDocument/2006/relationships/image" Target="../media/image14.svg" /><Relationship Id="rId8" Type="http://schemas.openxmlformats.org/officeDocument/2006/relationships/tags" Target="../tags/tag169.xml" /><Relationship Id="rId9" Type="http://schemas.openxmlformats.org/officeDocument/2006/relationships/tags" Target="../tags/tag1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9.png" /><Relationship Id="rId11" Type="http://schemas.openxmlformats.org/officeDocument/2006/relationships/tags" Target="../tags/tag178.xml" /><Relationship Id="rId12" Type="http://schemas.openxmlformats.org/officeDocument/2006/relationships/image" Target="../media/image20.png" /><Relationship Id="rId13" Type="http://schemas.openxmlformats.org/officeDocument/2006/relationships/tags" Target="../tags/tag179.xml" /><Relationship Id="rId14" Type="http://schemas.openxmlformats.org/officeDocument/2006/relationships/image" Target="../media/image21.png" /><Relationship Id="rId15" Type="http://schemas.openxmlformats.org/officeDocument/2006/relationships/tags" Target="../tags/tag180.xml" /><Relationship Id="rId16" Type="http://schemas.openxmlformats.org/officeDocument/2006/relationships/image" Target="../media/image15.png" /><Relationship Id="rId17" Type="http://schemas.openxmlformats.org/officeDocument/2006/relationships/image" Target="../media/image16.svg" /><Relationship Id="rId18" Type="http://schemas.openxmlformats.org/officeDocument/2006/relationships/tags" Target="../tags/tag18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image" Target="../media/image17.png" /><Relationship Id="rId7" Type="http://schemas.openxmlformats.org/officeDocument/2006/relationships/tags" Target="../tags/tag176.xml" /><Relationship Id="rId8" Type="http://schemas.openxmlformats.org/officeDocument/2006/relationships/image" Target="../media/image18.png" /><Relationship Id="rId9" Type="http://schemas.openxmlformats.org/officeDocument/2006/relationships/tags" Target="../tags/tag17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188.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image" Target="../media/image17.png" /><Relationship Id="rId6" Type="http://schemas.openxmlformats.org/officeDocument/2006/relationships/tags" Target="../tags/tag185.xml" /><Relationship Id="rId7" Type="http://schemas.openxmlformats.org/officeDocument/2006/relationships/tags" Target="../tags/tag186.xml" /><Relationship Id="rId8" Type="http://schemas.openxmlformats.org/officeDocument/2006/relationships/tags" Target="../tags/tag187.xml" /><Relationship Id="rId9" Type="http://schemas.openxmlformats.org/officeDocument/2006/relationships/image" Target="../media/image1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195.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image" Target="../media/image18.png" /><Relationship Id="rId8" Type="http://schemas.openxmlformats.org/officeDocument/2006/relationships/tags" Target="../tags/tag194.xml" /><Relationship Id="rId9" Type="http://schemas.openxmlformats.org/officeDocument/2006/relationships/image" Target="../media/image1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202.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image" Target="../media/image19.png" /><Relationship Id="rId8" Type="http://schemas.openxmlformats.org/officeDocument/2006/relationships/tags" Target="../tags/tag201.xml" /><Relationship Id="rId9" Type="http://schemas.openxmlformats.org/officeDocument/2006/relationships/image" Target="../media/image1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image" Target="../media/image15.png" /><Relationship Id="rId7" Type="http://schemas.openxmlformats.org/officeDocument/2006/relationships/image" Target="../media/image16.svg" /><Relationship Id="rId8" Type="http://schemas.openxmlformats.org/officeDocument/2006/relationships/tags" Target="../tags/tag20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214.xml" /><Relationship Id="rId12" Type="http://schemas.openxmlformats.org/officeDocument/2006/relationships/tags" Target="../tags/tag215.xml" /><Relationship Id="rId13" Type="http://schemas.openxmlformats.org/officeDocument/2006/relationships/tags" Target="../tags/tag216.xml" /><Relationship Id="rId14" Type="http://schemas.openxmlformats.org/officeDocument/2006/relationships/tags" Target="../tags/tag21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image" Target="../media/image20.png" /><Relationship Id="rId8" Type="http://schemas.openxmlformats.org/officeDocument/2006/relationships/tags" Target="../tags/tag213.xml" /><Relationship Id="rId9" Type="http://schemas.openxmlformats.org/officeDocument/2006/relationships/image" Target="../media/image1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224.xml" /><Relationship Id="rId12" Type="http://schemas.openxmlformats.org/officeDocument/2006/relationships/tags" Target="../tags/tag225.xml" /><Relationship Id="rId13" Type="http://schemas.openxmlformats.org/officeDocument/2006/relationships/tags" Target="../tags/tag226.xml" /><Relationship Id="rId14" Type="http://schemas.openxmlformats.org/officeDocument/2006/relationships/tags" Target="../tags/tag227.xml" /><Relationship Id="rId15" Type="http://schemas.openxmlformats.org/officeDocument/2006/relationships/image" Target="../media/image22.png" /><Relationship Id="rId16" Type="http://schemas.openxmlformats.org/officeDocument/2006/relationships/tags" Target="../tags/tag228.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image" Target="../media/image21.png" /><Relationship Id="rId8" Type="http://schemas.openxmlformats.org/officeDocument/2006/relationships/tags" Target="../tags/tag223.xml" /><Relationship Id="rId9" Type="http://schemas.openxmlformats.org/officeDocument/2006/relationships/image" Target="../media/image1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236.xml" /><Relationship Id="rId12" Type="http://schemas.openxmlformats.org/officeDocument/2006/relationships/tags" Target="../tags/tag237.xml" /><Relationship Id="rId13" Type="http://schemas.openxmlformats.org/officeDocument/2006/relationships/tags" Target="../tags/tag238.xml" /><Relationship Id="rId14" Type="http://schemas.openxmlformats.org/officeDocument/2006/relationships/tags" Target="../tags/tag239.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image" Target="../media/image1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85.xml" /><Relationship Id="rId3" Type="http://schemas.openxmlformats.org/officeDocument/2006/relationships/tags" Target="../tags/tag8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image" Target="../media/image15.png" /><Relationship Id="rId7" Type="http://schemas.openxmlformats.org/officeDocument/2006/relationships/image" Target="../media/image16.svg" /><Relationship Id="rId8" Type="http://schemas.openxmlformats.org/officeDocument/2006/relationships/tags" Target="../tags/tag24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5.png" /><Relationship Id="rId11" Type="http://schemas.openxmlformats.org/officeDocument/2006/relationships/image" Target="../media/image16.svg" /><Relationship Id="rId12" Type="http://schemas.openxmlformats.org/officeDocument/2006/relationships/tags" Target="../tags/tag251.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image" Target="../media/image13.png" /><Relationship Id="rId7" Type="http://schemas.openxmlformats.org/officeDocument/2006/relationships/image" Target="../media/image14.svg" /><Relationship Id="rId8" Type="http://schemas.openxmlformats.org/officeDocument/2006/relationships/tags" Target="../tags/tag249.xml" /><Relationship Id="rId9" Type="http://schemas.openxmlformats.org/officeDocument/2006/relationships/tags" Target="../tags/tag25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257.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image" Target="../media/image23.png"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image" Target="../media/image15.png" /><Relationship Id="rId9" Type="http://schemas.openxmlformats.org/officeDocument/2006/relationships/image" Target="../media/image16.sv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264.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image" Target="../media/image24.png" /><Relationship Id="rId6" Type="http://schemas.openxmlformats.org/officeDocument/2006/relationships/tags" Target="../tags/tag261.xml" /><Relationship Id="rId7" Type="http://schemas.openxmlformats.org/officeDocument/2006/relationships/tags" Target="../tags/tag262.xml" /><Relationship Id="rId8" Type="http://schemas.openxmlformats.org/officeDocument/2006/relationships/tags" Target="../tags/tag263.xml" /><Relationship Id="rId9" Type="http://schemas.openxmlformats.org/officeDocument/2006/relationships/image" Target="../media/image1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270.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image" Target="../media/image25.png" /><Relationship Id="rId7" Type="http://schemas.openxmlformats.org/officeDocument/2006/relationships/tags" Target="../tags/tag269.xml" /><Relationship Id="rId8" Type="http://schemas.openxmlformats.org/officeDocument/2006/relationships/image" Target="../media/image15.png" /><Relationship Id="rId9" Type="http://schemas.openxmlformats.org/officeDocument/2006/relationships/image" Target="../media/image16.sv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tags" Target="../tags/tag276.xml" /><Relationship Id="rId8" Type="http://schemas.openxmlformats.org/officeDocument/2006/relationships/tags" Target="../tags/tag277.xml" /><Relationship Id="rId9" Type="http://schemas.openxmlformats.org/officeDocument/2006/relationships/tags" Target="../tags/tag27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79.xml" /><Relationship Id="rId3" Type="http://schemas.openxmlformats.org/officeDocument/2006/relationships/tags" Target="../tags/tag28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81.xml" /><Relationship Id="rId3" Type="http://schemas.openxmlformats.org/officeDocument/2006/relationships/image" Target="../media/image26.png" /><Relationship Id="rId4" Type="http://schemas.openxmlformats.org/officeDocument/2006/relationships/image" Target="../media/image27.svg" /><Relationship Id="rId5" Type="http://schemas.openxmlformats.org/officeDocument/2006/relationships/tags" Target="../tags/tag282.xml" /><Relationship Id="rId6" Type="http://schemas.openxmlformats.org/officeDocument/2006/relationships/tags" Target="../tags/tag28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284.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image" Target="../media/image15.png" /><Relationship Id="rId7" Type="http://schemas.openxmlformats.org/officeDocument/2006/relationships/image" Target="../media/image16.svg" /><Relationship Id="rId8" Type="http://schemas.openxmlformats.org/officeDocument/2006/relationships/tags" Target="../tags/tag28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297.xml" /><Relationship Id="rId11" Type="http://schemas.openxmlformats.org/officeDocument/2006/relationships/tags" Target="../tags/tag298.xml" /><Relationship Id="rId12" Type="http://schemas.openxmlformats.org/officeDocument/2006/relationships/tags" Target="../tags/tag299.xml" /><Relationship Id="rId13" Type="http://schemas.openxmlformats.org/officeDocument/2006/relationships/tags" Target="../tags/tag300.xml" /><Relationship Id="rId14" Type="http://schemas.openxmlformats.org/officeDocument/2006/relationships/tags" Target="../tags/tag301.xml" /><Relationship Id="rId15" Type="http://schemas.openxmlformats.org/officeDocument/2006/relationships/tags" Target="../tags/tag302.xml" /><Relationship Id="rId16" Type="http://schemas.openxmlformats.org/officeDocument/2006/relationships/tags" Target="../tags/tag303.xml" /><Relationship Id="rId17" Type="http://schemas.openxmlformats.org/officeDocument/2006/relationships/tags" Target="../tags/tag304.xml" /><Relationship Id="rId18" Type="http://schemas.openxmlformats.org/officeDocument/2006/relationships/tags" Target="../tags/tag305.xml" /><Relationship Id="rId19" Type="http://schemas.openxmlformats.org/officeDocument/2006/relationships/tags" Target="../tags/tag306.xml" /><Relationship Id="rId2" Type="http://schemas.openxmlformats.org/officeDocument/2006/relationships/tags" Target="../tags/tag289.xml" /><Relationship Id="rId20" Type="http://schemas.openxmlformats.org/officeDocument/2006/relationships/tags" Target="../tags/tag307.xml" /><Relationship Id="rId21" Type="http://schemas.openxmlformats.org/officeDocument/2006/relationships/image" Target="../media/image28.png" /><Relationship Id="rId22" Type="http://schemas.openxmlformats.org/officeDocument/2006/relationships/tags" Target="../tags/tag308.xml" /><Relationship Id="rId23" Type="http://schemas.openxmlformats.org/officeDocument/2006/relationships/tags" Target="../tags/tag309.xml" /><Relationship Id="rId24" Type="http://schemas.openxmlformats.org/officeDocument/2006/relationships/tags" Target="../tags/tag310.xml" /><Relationship Id="rId25" Type="http://schemas.openxmlformats.org/officeDocument/2006/relationships/image" Target="../media/image15.png" /><Relationship Id="rId26" Type="http://schemas.openxmlformats.org/officeDocument/2006/relationships/image" Target="../media/image16.svg" /><Relationship Id="rId27" Type="http://schemas.openxmlformats.org/officeDocument/2006/relationships/tags" Target="../tags/tag311.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tags" Target="../tags/tag295.xml" /><Relationship Id="rId9" Type="http://schemas.openxmlformats.org/officeDocument/2006/relationships/tags" Target="../tags/tag29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png" /><Relationship Id="rId11" Type="http://schemas.openxmlformats.org/officeDocument/2006/relationships/tags" Target="../tags/tag95.xml" /><Relationship Id="rId12" Type="http://schemas.openxmlformats.org/officeDocument/2006/relationships/tags" Target="../tags/tag96.xml" /><Relationship Id="rId13" Type="http://schemas.openxmlformats.org/officeDocument/2006/relationships/tags" Target="../tags/tag97.xml" /><Relationship Id="rId14" Type="http://schemas.openxmlformats.org/officeDocument/2006/relationships/tags" Target="../tags/tag98.xml" /><Relationship Id="rId15" Type="http://schemas.openxmlformats.org/officeDocument/2006/relationships/tags" Target="../tags/tag99.xml" /><Relationship Id="rId16" Type="http://schemas.openxmlformats.org/officeDocument/2006/relationships/tags" Target="../tags/tag100.xml" /><Relationship Id="rId17" Type="http://schemas.openxmlformats.org/officeDocument/2006/relationships/image" Target="../media/image6.png" /><Relationship Id="rId18" Type="http://schemas.openxmlformats.org/officeDocument/2006/relationships/tags" Target="../tags/tag101.xml" /><Relationship Id="rId19" Type="http://schemas.openxmlformats.org/officeDocument/2006/relationships/tags" Target="../tags/tag102.xml" /><Relationship Id="rId2" Type="http://schemas.openxmlformats.org/officeDocument/2006/relationships/tags" Target="../tags/tag87.xml" /><Relationship Id="rId20" Type="http://schemas.openxmlformats.org/officeDocument/2006/relationships/tags" Target="../tags/tag103.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 Id="rId7" Type="http://schemas.openxmlformats.org/officeDocument/2006/relationships/tags" Target="../tags/tag92.xml" /><Relationship Id="rId8" Type="http://schemas.openxmlformats.org/officeDocument/2006/relationships/tags" Target="../tags/tag93.xml" /><Relationship Id="rId9" Type="http://schemas.openxmlformats.org/officeDocument/2006/relationships/tags" Target="../tags/tag9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320.xml" /><Relationship Id="rId11" Type="http://schemas.openxmlformats.org/officeDocument/2006/relationships/image" Target="../media/image29.png" /><Relationship Id="rId12" Type="http://schemas.openxmlformats.org/officeDocument/2006/relationships/tags" Target="../tags/tag321.xml" /><Relationship Id="rId13" Type="http://schemas.openxmlformats.org/officeDocument/2006/relationships/tags" Target="../tags/tag322.xml" /><Relationship Id="rId14" Type="http://schemas.openxmlformats.org/officeDocument/2006/relationships/tags" Target="../tags/tag323.xml" /><Relationship Id="rId15" Type="http://schemas.openxmlformats.org/officeDocument/2006/relationships/image" Target="../media/image15.png" /><Relationship Id="rId16" Type="http://schemas.openxmlformats.org/officeDocument/2006/relationships/image" Target="../media/image16.svg" /><Relationship Id="rId17" Type="http://schemas.openxmlformats.org/officeDocument/2006/relationships/tags" Target="../tags/tag324.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tags" Target="../tags/tag318.xml" /><Relationship Id="rId9" Type="http://schemas.openxmlformats.org/officeDocument/2006/relationships/tags" Target="../tags/tag31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333.xml" /><Relationship Id="rId11" Type="http://schemas.openxmlformats.org/officeDocument/2006/relationships/image" Target="../media/image30.png" /><Relationship Id="rId12" Type="http://schemas.openxmlformats.org/officeDocument/2006/relationships/tags" Target="../tags/tag334.xml" /><Relationship Id="rId13" Type="http://schemas.openxmlformats.org/officeDocument/2006/relationships/tags" Target="../tags/tag335.xml" /><Relationship Id="rId14" Type="http://schemas.openxmlformats.org/officeDocument/2006/relationships/tags" Target="../tags/tag336.xml" /><Relationship Id="rId15" Type="http://schemas.openxmlformats.org/officeDocument/2006/relationships/image" Target="../media/image15.png" /><Relationship Id="rId16" Type="http://schemas.openxmlformats.org/officeDocument/2006/relationships/image" Target="../media/image16.svg" /><Relationship Id="rId17" Type="http://schemas.openxmlformats.org/officeDocument/2006/relationships/tags" Target="../tags/tag337.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tags" Target="../tags/tag330.xml" /><Relationship Id="rId8" Type="http://schemas.openxmlformats.org/officeDocument/2006/relationships/tags" Target="../tags/tag331.xml" /><Relationship Id="rId9" Type="http://schemas.openxmlformats.org/officeDocument/2006/relationships/tags" Target="../tags/tag33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343.xml" /><Relationship Id="rId11" Type="http://schemas.openxmlformats.org/officeDocument/2006/relationships/image" Target="../media/image29.png" /><Relationship Id="rId12" Type="http://schemas.openxmlformats.org/officeDocument/2006/relationships/tags" Target="../tags/tag344.xml" /><Relationship Id="rId13" Type="http://schemas.openxmlformats.org/officeDocument/2006/relationships/image" Target="../media/image30.png" /><Relationship Id="rId14" Type="http://schemas.openxmlformats.org/officeDocument/2006/relationships/tags" Target="../tags/tag345.xml"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image" Target="../media/image15.png" /><Relationship Id="rId7" Type="http://schemas.openxmlformats.org/officeDocument/2006/relationships/image" Target="../media/image16.svg" /><Relationship Id="rId8" Type="http://schemas.openxmlformats.org/officeDocument/2006/relationships/tags" Target="../tags/tag342.xml" /><Relationship Id="rId9" Type="http://schemas.openxmlformats.org/officeDocument/2006/relationships/image" Target="../media/image28.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352.xml"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image" Target="../media/image31.png"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image" Target="../media/image15.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359.x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 Id="rId6" Type="http://schemas.openxmlformats.org/officeDocument/2006/relationships/image" Target="../media/image32.png" /><Relationship Id="rId7" Type="http://schemas.openxmlformats.org/officeDocument/2006/relationships/tags" Target="../tags/tag357.xml" /><Relationship Id="rId8" Type="http://schemas.openxmlformats.org/officeDocument/2006/relationships/tags" Target="../tags/tag358.xml" /><Relationship Id="rId9" Type="http://schemas.openxmlformats.org/officeDocument/2006/relationships/image" Target="../media/image15.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6.svg" /><Relationship Id="rId11" Type="http://schemas.openxmlformats.org/officeDocument/2006/relationships/tags" Target="../tags/tag366.xml" /><Relationship Id="rId2" Type="http://schemas.openxmlformats.org/officeDocument/2006/relationships/tags" Target="../tags/tag360.xml" /><Relationship Id="rId3" Type="http://schemas.openxmlformats.org/officeDocument/2006/relationships/tags" Target="../tags/tag361.xml" /><Relationship Id="rId4" Type="http://schemas.openxmlformats.org/officeDocument/2006/relationships/image" Target="../media/image33.png" /><Relationship Id="rId5" Type="http://schemas.openxmlformats.org/officeDocument/2006/relationships/tags" Target="../tags/tag362.xml" /><Relationship Id="rId6" Type="http://schemas.openxmlformats.org/officeDocument/2006/relationships/tags" Target="../tags/tag363.xml" /><Relationship Id="rId7" Type="http://schemas.openxmlformats.org/officeDocument/2006/relationships/tags" Target="../tags/tag364.xml" /><Relationship Id="rId8" Type="http://schemas.openxmlformats.org/officeDocument/2006/relationships/tags" Target="../tags/tag365.xml" /><Relationship Id="rId9" Type="http://schemas.openxmlformats.org/officeDocument/2006/relationships/image" Target="../media/image15.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374.xml" /><Relationship Id="rId11" Type="http://schemas.openxmlformats.org/officeDocument/2006/relationships/tags" Target="../tags/tag375.xml" /><Relationship Id="rId12" Type="http://schemas.openxmlformats.org/officeDocument/2006/relationships/tags" Target="../tags/tag376.xml" /><Relationship Id="rId13" Type="http://schemas.openxmlformats.org/officeDocument/2006/relationships/tags" Target="../tags/tag377.xml" /><Relationship Id="rId14" Type="http://schemas.openxmlformats.org/officeDocument/2006/relationships/tags" Target="../tags/tag378.xml" /><Relationship Id="rId15" Type="http://schemas.openxmlformats.org/officeDocument/2006/relationships/tags" Target="../tags/tag379.xml" /><Relationship Id="rId16" Type="http://schemas.openxmlformats.org/officeDocument/2006/relationships/tags" Target="../tags/tag380.xml" /><Relationship Id="rId17" Type="http://schemas.openxmlformats.org/officeDocument/2006/relationships/image" Target="../media/image15.png" /><Relationship Id="rId18" Type="http://schemas.openxmlformats.org/officeDocument/2006/relationships/image" Target="../media/image16.svg" /><Relationship Id="rId19" Type="http://schemas.openxmlformats.org/officeDocument/2006/relationships/tags" Target="../tags/tag381.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image" Target="../media/image34.png" /><Relationship Id="rId5" Type="http://schemas.openxmlformats.org/officeDocument/2006/relationships/tags" Target="../tags/tag369.xml" /><Relationship Id="rId6" Type="http://schemas.openxmlformats.org/officeDocument/2006/relationships/tags" Target="../tags/tag370.xml" /><Relationship Id="rId7" Type="http://schemas.openxmlformats.org/officeDocument/2006/relationships/tags" Target="../tags/tag371.xml" /><Relationship Id="rId8" Type="http://schemas.openxmlformats.org/officeDocument/2006/relationships/tags" Target="../tags/tag372.xml" /><Relationship Id="rId9" Type="http://schemas.openxmlformats.org/officeDocument/2006/relationships/tags" Target="../tags/tag37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5.png" /><Relationship Id="rId11" Type="http://schemas.openxmlformats.org/officeDocument/2006/relationships/image" Target="../media/image16.svg" /><Relationship Id="rId12" Type="http://schemas.openxmlformats.org/officeDocument/2006/relationships/tags" Target="../tags/tag389.xml" /><Relationship Id="rId2" Type="http://schemas.openxmlformats.org/officeDocument/2006/relationships/tags" Target="../tags/tag382.xml" /><Relationship Id="rId3" Type="http://schemas.openxmlformats.org/officeDocument/2006/relationships/tags" Target="../tags/tag383.xml" /><Relationship Id="rId4" Type="http://schemas.openxmlformats.org/officeDocument/2006/relationships/tags" Target="../tags/tag384.xml" /><Relationship Id="rId5" Type="http://schemas.openxmlformats.org/officeDocument/2006/relationships/image" Target="../media/image35.png" /><Relationship Id="rId6" Type="http://schemas.openxmlformats.org/officeDocument/2006/relationships/tags" Target="../tags/tag385.xml" /><Relationship Id="rId7" Type="http://schemas.openxmlformats.org/officeDocument/2006/relationships/tags" Target="../tags/tag386.xml" /><Relationship Id="rId8" Type="http://schemas.openxmlformats.org/officeDocument/2006/relationships/tags" Target="../tags/tag387.xml" /><Relationship Id="rId9" Type="http://schemas.openxmlformats.org/officeDocument/2006/relationships/tags" Target="../tags/tag38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image" Target="../media/image15.png" /><Relationship Id="rId11" Type="http://schemas.openxmlformats.org/officeDocument/2006/relationships/image" Target="../media/image16.svg" /><Relationship Id="rId12" Type="http://schemas.openxmlformats.org/officeDocument/2006/relationships/tags" Target="../tags/tag397.xml" /><Relationship Id="rId2" Type="http://schemas.openxmlformats.org/officeDocument/2006/relationships/tags" Target="../tags/tag390.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 Id="rId7" Type="http://schemas.openxmlformats.org/officeDocument/2006/relationships/image" Target="../media/image36.png" /><Relationship Id="rId8" Type="http://schemas.openxmlformats.org/officeDocument/2006/relationships/tags" Target="../tags/tag395.xml" /><Relationship Id="rId9" Type="http://schemas.openxmlformats.org/officeDocument/2006/relationships/tags" Target="../tags/tag39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05.xml" /><Relationship Id="rId11" Type="http://schemas.openxmlformats.org/officeDocument/2006/relationships/tags" Target="../tags/tag406.xml" /><Relationship Id="rId12" Type="http://schemas.openxmlformats.org/officeDocument/2006/relationships/tags" Target="../tags/tag407.xml" /><Relationship Id="rId13" Type="http://schemas.openxmlformats.org/officeDocument/2006/relationships/tags" Target="../tags/tag408.xml" /><Relationship Id="rId14" Type="http://schemas.openxmlformats.org/officeDocument/2006/relationships/tags" Target="../tags/tag409.xml" /><Relationship Id="rId15" Type="http://schemas.openxmlformats.org/officeDocument/2006/relationships/image" Target="../media/image15.png" /><Relationship Id="rId16" Type="http://schemas.openxmlformats.org/officeDocument/2006/relationships/image" Target="../media/image16.svg" /><Relationship Id="rId17" Type="http://schemas.openxmlformats.org/officeDocument/2006/relationships/tags" Target="../tags/tag410.xml" /><Relationship Id="rId2" Type="http://schemas.openxmlformats.org/officeDocument/2006/relationships/tags" Target="../tags/tag398.xml" /><Relationship Id="rId3" Type="http://schemas.openxmlformats.org/officeDocument/2006/relationships/tags" Target="../tags/tag399.xml" /><Relationship Id="rId4" Type="http://schemas.openxmlformats.org/officeDocument/2006/relationships/image" Target="../media/image37.png" /><Relationship Id="rId5" Type="http://schemas.openxmlformats.org/officeDocument/2006/relationships/tags" Target="../tags/tag400.xml" /><Relationship Id="rId6" Type="http://schemas.openxmlformats.org/officeDocument/2006/relationships/tags" Target="../tags/tag401.xml" /><Relationship Id="rId7" Type="http://schemas.openxmlformats.org/officeDocument/2006/relationships/tags" Target="../tags/tag402.xml" /><Relationship Id="rId8" Type="http://schemas.openxmlformats.org/officeDocument/2006/relationships/tags" Target="../tags/tag403.xml" /><Relationship Id="rId9" Type="http://schemas.openxmlformats.org/officeDocument/2006/relationships/tags" Target="../tags/tag40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image" Target="../media/image7.png" /><Relationship Id="rId7" Type="http://schemas.openxmlformats.org/officeDocument/2006/relationships/tags" Target="../tags/tag108.xml" /><Relationship Id="rId8" Type="http://schemas.openxmlformats.org/officeDocument/2006/relationships/tags" Target="../tags/tag10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19.xml" /><Relationship Id="rId11" Type="http://schemas.openxmlformats.org/officeDocument/2006/relationships/tags" Target="../tags/tag420.xml" /><Relationship Id="rId12" Type="http://schemas.openxmlformats.org/officeDocument/2006/relationships/tags" Target="../tags/tag421.xml" /><Relationship Id="rId13" Type="http://schemas.openxmlformats.org/officeDocument/2006/relationships/tags" Target="../tags/tag422.xml" /><Relationship Id="rId14" Type="http://schemas.openxmlformats.org/officeDocument/2006/relationships/tags" Target="../tags/tag423.xml" /><Relationship Id="rId15" Type="http://schemas.openxmlformats.org/officeDocument/2006/relationships/image" Target="../media/image33.png" /><Relationship Id="rId16" Type="http://schemas.openxmlformats.org/officeDocument/2006/relationships/tags" Target="../tags/tag424.xml" /><Relationship Id="rId17" Type="http://schemas.openxmlformats.org/officeDocument/2006/relationships/image" Target="../media/image38.png" /><Relationship Id="rId18" Type="http://schemas.openxmlformats.org/officeDocument/2006/relationships/tags" Target="../tags/tag425.xml" /><Relationship Id="rId19" Type="http://schemas.openxmlformats.org/officeDocument/2006/relationships/tags" Target="../tags/tag426.xml" /><Relationship Id="rId2" Type="http://schemas.openxmlformats.org/officeDocument/2006/relationships/tags" Target="../tags/tag411.xml" /><Relationship Id="rId20" Type="http://schemas.openxmlformats.org/officeDocument/2006/relationships/image" Target="../media/image15.png" /><Relationship Id="rId21" Type="http://schemas.openxmlformats.org/officeDocument/2006/relationships/image" Target="../media/image16.svg" /><Relationship Id="rId22" Type="http://schemas.openxmlformats.org/officeDocument/2006/relationships/tags" Target="../tags/tag427.xml" /><Relationship Id="rId3" Type="http://schemas.openxmlformats.org/officeDocument/2006/relationships/tags" Target="../tags/tag412.xml" /><Relationship Id="rId4" Type="http://schemas.openxmlformats.org/officeDocument/2006/relationships/tags" Target="../tags/tag413.xml" /><Relationship Id="rId5" Type="http://schemas.openxmlformats.org/officeDocument/2006/relationships/tags" Target="../tags/tag414.xml" /><Relationship Id="rId6" Type="http://schemas.openxmlformats.org/officeDocument/2006/relationships/tags" Target="../tags/tag415.xml" /><Relationship Id="rId7" Type="http://schemas.openxmlformats.org/officeDocument/2006/relationships/tags" Target="../tags/tag416.xml" /><Relationship Id="rId8" Type="http://schemas.openxmlformats.org/officeDocument/2006/relationships/tags" Target="../tags/tag417.xml" /><Relationship Id="rId9" Type="http://schemas.openxmlformats.org/officeDocument/2006/relationships/tags" Target="../tags/tag41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33.xml" /><Relationship Id="rId2" Type="http://schemas.openxmlformats.org/officeDocument/2006/relationships/tags" Target="../tags/tag428.xml" /><Relationship Id="rId3" Type="http://schemas.openxmlformats.org/officeDocument/2006/relationships/tags" Target="../tags/tag429.xml" /><Relationship Id="rId4" Type="http://schemas.openxmlformats.org/officeDocument/2006/relationships/tags" Target="../tags/tag430.xml" /><Relationship Id="rId5" Type="http://schemas.openxmlformats.org/officeDocument/2006/relationships/image" Target="../media/image39.png" /><Relationship Id="rId6" Type="http://schemas.openxmlformats.org/officeDocument/2006/relationships/tags" Target="../tags/tag431.xml" /><Relationship Id="rId7" Type="http://schemas.openxmlformats.org/officeDocument/2006/relationships/tags" Target="../tags/tag432.xml" /><Relationship Id="rId8" Type="http://schemas.openxmlformats.org/officeDocument/2006/relationships/image" Target="../media/image15.png" /><Relationship Id="rId9" Type="http://schemas.openxmlformats.org/officeDocument/2006/relationships/image" Target="../media/image16.sv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434.xml" /><Relationship Id="rId3" Type="http://schemas.openxmlformats.org/officeDocument/2006/relationships/image" Target="../media/image26.png" /><Relationship Id="rId4" Type="http://schemas.openxmlformats.org/officeDocument/2006/relationships/image" Target="../media/image27.svg" /><Relationship Id="rId5" Type="http://schemas.openxmlformats.org/officeDocument/2006/relationships/tags" Target="../tags/tag435.xml" /><Relationship Id="rId6" Type="http://schemas.openxmlformats.org/officeDocument/2006/relationships/tags" Target="../tags/tag436.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42.xml" /><Relationship Id="rId2" Type="http://schemas.openxmlformats.org/officeDocument/2006/relationships/tags" Target="../tags/tag437.xml" /><Relationship Id="rId3" Type="http://schemas.openxmlformats.org/officeDocument/2006/relationships/tags" Target="../tags/tag438.xml" /><Relationship Id="rId4" Type="http://schemas.openxmlformats.org/officeDocument/2006/relationships/image" Target="../media/image40.png" /><Relationship Id="rId5" Type="http://schemas.openxmlformats.org/officeDocument/2006/relationships/tags" Target="../tags/tag439.xml" /><Relationship Id="rId6" Type="http://schemas.openxmlformats.org/officeDocument/2006/relationships/tags" Target="../tags/tag440.xml" /><Relationship Id="rId7" Type="http://schemas.openxmlformats.org/officeDocument/2006/relationships/tags" Target="../tags/tag441.xml" /><Relationship Id="rId8" Type="http://schemas.openxmlformats.org/officeDocument/2006/relationships/image" Target="../media/image15.png" /><Relationship Id="rId9" Type="http://schemas.openxmlformats.org/officeDocument/2006/relationships/image" Target="../media/image16.sv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48.xml" /><Relationship Id="rId2" Type="http://schemas.openxmlformats.org/officeDocument/2006/relationships/tags" Target="../tags/tag443.xml" /><Relationship Id="rId3" Type="http://schemas.openxmlformats.org/officeDocument/2006/relationships/tags" Target="../tags/tag444.xml"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image" Target="../media/image15.png" /><Relationship Id="rId7" Type="http://schemas.openxmlformats.org/officeDocument/2006/relationships/image" Target="../media/image16.svg" /><Relationship Id="rId8" Type="http://schemas.openxmlformats.org/officeDocument/2006/relationships/tags" Target="../tags/tag447.xml" /><Relationship Id="rId9" Type="http://schemas.openxmlformats.org/officeDocument/2006/relationships/image" Target="../media/image41.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54.xml" /><Relationship Id="rId2" Type="http://schemas.openxmlformats.org/officeDocument/2006/relationships/tags" Target="../tags/tag449.xml" /><Relationship Id="rId3" Type="http://schemas.openxmlformats.org/officeDocument/2006/relationships/tags" Target="../tags/tag450.xml" /><Relationship Id="rId4" Type="http://schemas.openxmlformats.org/officeDocument/2006/relationships/image" Target="../media/image42.png" /><Relationship Id="rId5" Type="http://schemas.openxmlformats.org/officeDocument/2006/relationships/tags" Target="../tags/tag451.xml" /><Relationship Id="rId6" Type="http://schemas.openxmlformats.org/officeDocument/2006/relationships/tags" Target="../tags/tag452.xml" /><Relationship Id="rId7" Type="http://schemas.openxmlformats.org/officeDocument/2006/relationships/tags" Target="../tags/tag453.xml" /><Relationship Id="rId8" Type="http://schemas.openxmlformats.org/officeDocument/2006/relationships/image" Target="../media/image15.png" /><Relationship Id="rId9" Type="http://schemas.openxmlformats.org/officeDocument/2006/relationships/image" Target="../media/image16.sv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60.xml" /><Relationship Id="rId2" Type="http://schemas.openxmlformats.org/officeDocument/2006/relationships/tags" Target="../tags/tag455.xml" /><Relationship Id="rId3" Type="http://schemas.openxmlformats.org/officeDocument/2006/relationships/tags" Target="../tags/tag456.xml" /><Relationship Id="rId4" Type="http://schemas.openxmlformats.org/officeDocument/2006/relationships/image" Target="../media/image43.png" /><Relationship Id="rId5" Type="http://schemas.openxmlformats.org/officeDocument/2006/relationships/tags" Target="../tags/tag457.xml" /><Relationship Id="rId6" Type="http://schemas.openxmlformats.org/officeDocument/2006/relationships/tags" Target="../tags/tag458.xml" /><Relationship Id="rId7" Type="http://schemas.openxmlformats.org/officeDocument/2006/relationships/tags" Target="../tags/tag459.xml" /><Relationship Id="rId8" Type="http://schemas.openxmlformats.org/officeDocument/2006/relationships/image" Target="../media/image15.png" /><Relationship Id="rId9" Type="http://schemas.openxmlformats.org/officeDocument/2006/relationships/image" Target="../media/image16.sv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461.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tags" Target="../tags/tag46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465.xml" /><Relationship Id="rId3" Type="http://schemas.openxmlformats.org/officeDocument/2006/relationships/tags" Target="../tags/tag466.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473.xml" /><Relationship Id="rId11" Type="http://schemas.openxmlformats.org/officeDocument/2006/relationships/tags" Target="../tags/tag474.xml" /><Relationship Id="rId2" Type="http://schemas.openxmlformats.org/officeDocument/2006/relationships/tags" Target="../tags/tag467.xml" /><Relationship Id="rId3" Type="http://schemas.openxmlformats.org/officeDocument/2006/relationships/tags" Target="../tags/tag468.xml" /><Relationship Id="rId4" Type="http://schemas.openxmlformats.org/officeDocument/2006/relationships/tags" Target="../tags/tag469.xml" /><Relationship Id="rId5" Type="http://schemas.openxmlformats.org/officeDocument/2006/relationships/tags" Target="../tags/tag470.xml" /><Relationship Id="rId6" Type="http://schemas.openxmlformats.org/officeDocument/2006/relationships/tags" Target="../tags/tag471.xml" /><Relationship Id="rId7" Type="http://schemas.openxmlformats.org/officeDocument/2006/relationships/image" Target="../media/image15.png" /><Relationship Id="rId8" Type="http://schemas.openxmlformats.org/officeDocument/2006/relationships/image" Target="../media/image16.svg" /><Relationship Id="rId9" Type="http://schemas.openxmlformats.org/officeDocument/2006/relationships/tags" Target="../tags/tag47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6.xml" /><Relationship Id="rId11" Type="http://schemas.openxmlformats.org/officeDocument/2006/relationships/tags" Target="../tags/tag117.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image" Target="../media/image8.png" /><Relationship Id="rId7" Type="http://schemas.openxmlformats.org/officeDocument/2006/relationships/tags" Target="../tags/tag114.xml" /><Relationship Id="rId8" Type="http://schemas.openxmlformats.org/officeDocument/2006/relationships/image" Target="../media/image9.png" /><Relationship Id="rId9" Type="http://schemas.openxmlformats.org/officeDocument/2006/relationships/tags" Target="../tags/tag11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475.xml" /><Relationship Id="rId3" Type="http://schemas.openxmlformats.org/officeDocument/2006/relationships/tags" Target="../tags/tag476.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85.xml" /><Relationship Id="rId11" Type="http://schemas.openxmlformats.org/officeDocument/2006/relationships/tags" Target="../tags/tag486.xml" /><Relationship Id="rId12" Type="http://schemas.openxmlformats.org/officeDocument/2006/relationships/tags" Target="../tags/tag487.xml" /><Relationship Id="rId13" Type="http://schemas.openxmlformats.org/officeDocument/2006/relationships/image" Target="../media/image44.png" /><Relationship Id="rId14" Type="http://schemas.openxmlformats.org/officeDocument/2006/relationships/tags" Target="../tags/tag488.xml" /><Relationship Id="rId15" Type="http://schemas.openxmlformats.org/officeDocument/2006/relationships/tags" Target="../tags/tag489.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tags" Target="../tags/tag479.xml" /><Relationship Id="rId5" Type="http://schemas.openxmlformats.org/officeDocument/2006/relationships/tags" Target="../tags/tag480.xml" /><Relationship Id="rId6" Type="http://schemas.openxmlformats.org/officeDocument/2006/relationships/tags" Target="../tags/tag481.xml" /><Relationship Id="rId7" Type="http://schemas.openxmlformats.org/officeDocument/2006/relationships/tags" Target="../tags/tag482.xml" /><Relationship Id="rId8" Type="http://schemas.openxmlformats.org/officeDocument/2006/relationships/tags" Target="../tags/tag483.xml" /><Relationship Id="rId9" Type="http://schemas.openxmlformats.org/officeDocument/2006/relationships/tags" Target="../tags/tag484.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98.xml" /><Relationship Id="rId11" Type="http://schemas.openxmlformats.org/officeDocument/2006/relationships/tags" Target="../tags/tag499.xml" /><Relationship Id="rId12" Type="http://schemas.openxmlformats.org/officeDocument/2006/relationships/tags" Target="../tags/tag500.xml" /><Relationship Id="rId13" Type="http://schemas.openxmlformats.org/officeDocument/2006/relationships/tags" Target="../tags/tag501.xml" /><Relationship Id="rId14" Type="http://schemas.openxmlformats.org/officeDocument/2006/relationships/tags" Target="../tags/tag502.xml" /><Relationship Id="rId15" Type="http://schemas.openxmlformats.org/officeDocument/2006/relationships/tags" Target="../tags/tag503.xml" /><Relationship Id="rId16" Type="http://schemas.openxmlformats.org/officeDocument/2006/relationships/tags" Target="../tags/tag504.xml" /><Relationship Id="rId17" Type="http://schemas.openxmlformats.org/officeDocument/2006/relationships/tags" Target="../tags/tag505.xml" /><Relationship Id="rId18" Type="http://schemas.openxmlformats.org/officeDocument/2006/relationships/tags" Target="../tags/tag506.xml" /><Relationship Id="rId19" Type="http://schemas.openxmlformats.org/officeDocument/2006/relationships/tags" Target="../tags/tag507.xml" /><Relationship Id="rId2" Type="http://schemas.openxmlformats.org/officeDocument/2006/relationships/tags" Target="../tags/tag490.xml" /><Relationship Id="rId20" Type="http://schemas.openxmlformats.org/officeDocument/2006/relationships/tags" Target="../tags/tag508.xml" /><Relationship Id="rId21" Type="http://schemas.openxmlformats.org/officeDocument/2006/relationships/tags" Target="../tags/tag509.xml" /><Relationship Id="rId22" Type="http://schemas.openxmlformats.org/officeDocument/2006/relationships/tags" Target="../tags/tag510.xml" /><Relationship Id="rId23" Type="http://schemas.openxmlformats.org/officeDocument/2006/relationships/tags" Target="../tags/tag511.xml" /><Relationship Id="rId24" Type="http://schemas.openxmlformats.org/officeDocument/2006/relationships/tags" Target="../tags/tag512.xml" /><Relationship Id="rId25" Type="http://schemas.openxmlformats.org/officeDocument/2006/relationships/image" Target="../media/image45.png" /><Relationship Id="rId26" Type="http://schemas.openxmlformats.org/officeDocument/2006/relationships/tags" Target="../tags/tag513.xml" /><Relationship Id="rId27" Type="http://schemas.openxmlformats.org/officeDocument/2006/relationships/tags" Target="../tags/tag514.xml" /><Relationship Id="rId28" Type="http://schemas.openxmlformats.org/officeDocument/2006/relationships/tags" Target="../tags/tag515.xml" /><Relationship Id="rId3" Type="http://schemas.openxmlformats.org/officeDocument/2006/relationships/tags" Target="../tags/tag491.xml" /><Relationship Id="rId4" Type="http://schemas.openxmlformats.org/officeDocument/2006/relationships/tags" Target="../tags/tag492.xml" /><Relationship Id="rId5" Type="http://schemas.openxmlformats.org/officeDocument/2006/relationships/tags" Target="../tags/tag493.xml" /><Relationship Id="rId6" Type="http://schemas.openxmlformats.org/officeDocument/2006/relationships/tags" Target="../tags/tag494.xml" /><Relationship Id="rId7" Type="http://schemas.openxmlformats.org/officeDocument/2006/relationships/tags" Target="../tags/tag495.xml" /><Relationship Id="rId8" Type="http://schemas.openxmlformats.org/officeDocument/2006/relationships/tags" Target="../tags/tag496.xml" /><Relationship Id="rId9" Type="http://schemas.openxmlformats.org/officeDocument/2006/relationships/tags" Target="../tags/tag49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24.xml" /><Relationship Id="rId11" Type="http://schemas.openxmlformats.org/officeDocument/2006/relationships/tags" Target="../tags/tag525.xml" /><Relationship Id="rId12" Type="http://schemas.openxmlformats.org/officeDocument/2006/relationships/tags" Target="../tags/tag526.xml" /><Relationship Id="rId13" Type="http://schemas.openxmlformats.org/officeDocument/2006/relationships/tags" Target="../tags/tag527.xml" /><Relationship Id="rId14" Type="http://schemas.openxmlformats.org/officeDocument/2006/relationships/tags" Target="../tags/tag528.xml" /><Relationship Id="rId15" Type="http://schemas.openxmlformats.org/officeDocument/2006/relationships/tags" Target="../tags/tag529.xml" /><Relationship Id="rId16" Type="http://schemas.openxmlformats.org/officeDocument/2006/relationships/tags" Target="../tags/tag530.xml" /><Relationship Id="rId17" Type="http://schemas.openxmlformats.org/officeDocument/2006/relationships/image" Target="../media/image46.png" /><Relationship Id="rId18" Type="http://schemas.openxmlformats.org/officeDocument/2006/relationships/tags" Target="../tags/tag531.xml" /><Relationship Id="rId19" Type="http://schemas.openxmlformats.org/officeDocument/2006/relationships/tags" Target="../tags/tag532.xml" /><Relationship Id="rId2" Type="http://schemas.openxmlformats.org/officeDocument/2006/relationships/tags" Target="../tags/tag516.xml" /><Relationship Id="rId3" Type="http://schemas.openxmlformats.org/officeDocument/2006/relationships/tags" Target="../tags/tag517.xml" /><Relationship Id="rId4" Type="http://schemas.openxmlformats.org/officeDocument/2006/relationships/tags" Target="../tags/tag518.xml" /><Relationship Id="rId5" Type="http://schemas.openxmlformats.org/officeDocument/2006/relationships/tags" Target="../tags/tag519.xml" /><Relationship Id="rId6" Type="http://schemas.openxmlformats.org/officeDocument/2006/relationships/tags" Target="../tags/tag520.xml" /><Relationship Id="rId7" Type="http://schemas.openxmlformats.org/officeDocument/2006/relationships/tags" Target="../tags/tag521.xml" /><Relationship Id="rId8" Type="http://schemas.openxmlformats.org/officeDocument/2006/relationships/tags" Target="../tags/tag522.xml" /><Relationship Id="rId9" Type="http://schemas.openxmlformats.org/officeDocument/2006/relationships/tags" Target="../tags/tag52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39.xml" /><Relationship Id="rId2" Type="http://schemas.openxmlformats.org/officeDocument/2006/relationships/tags" Target="../tags/tag533.xml" /><Relationship Id="rId3" Type="http://schemas.openxmlformats.org/officeDocument/2006/relationships/tags" Target="../tags/tag534.xml" /><Relationship Id="rId4" Type="http://schemas.openxmlformats.org/officeDocument/2006/relationships/tags" Target="../tags/tag535.xml" /><Relationship Id="rId5" Type="http://schemas.openxmlformats.org/officeDocument/2006/relationships/tags" Target="../tags/tag536.xml" /><Relationship Id="rId6" Type="http://schemas.openxmlformats.org/officeDocument/2006/relationships/image" Target="../media/image47.png" /><Relationship Id="rId7" Type="http://schemas.openxmlformats.org/officeDocument/2006/relationships/tags" Target="../tags/tag537.xml" /><Relationship Id="rId8" Type="http://schemas.openxmlformats.org/officeDocument/2006/relationships/image" Target="../media/image48.png" /><Relationship Id="rId9" Type="http://schemas.openxmlformats.org/officeDocument/2006/relationships/tags" Target="../tags/tag538.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46.xml" /><Relationship Id="rId11" Type="http://schemas.openxmlformats.org/officeDocument/2006/relationships/tags" Target="../tags/tag547.xml" /><Relationship Id="rId12" Type="http://schemas.openxmlformats.org/officeDocument/2006/relationships/tags" Target="../tags/tag548.xml" /><Relationship Id="rId13" Type="http://schemas.openxmlformats.org/officeDocument/2006/relationships/image" Target="../media/image51.png" /><Relationship Id="rId14" Type="http://schemas.openxmlformats.org/officeDocument/2006/relationships/image" Target="../media/image52.svg" /><Relationship Id="rId15" Type="http://schemas.openxmlformats.org/officeDocument/2006/relationships/tags" Target="../tags/tag549.xml" /><Relationship Id="rId16" Type="http://schemas.openxmlformats.org/officeDocument/2006/relationships/tags" Target="../tags/tag550.xml" /><Relationship Id="rId17" Type="http://schemas.openxmlformats.org/officeDocument/2006/relationships/tags" Target="../tags/tag551.xml" /><Relationship Id="rId18" Type="http://schemas.openxmlformats.org/officeDocument/2006/relationships/tags" Target="../tags/tag552.xml" /><Relationship Id="rId19" Type="http://schemas.openxmlformats.org/officeDocument/2006/relationships/tags" Target="../tags/tag553.xml" /><Relationship Id="rId2" Type="http://schemas.openxmlformats.org/officeDocument/2006/relationships/tags" Target="../tags/tag540.xml" /><Relationship Id="rId20" Type="http://schemas.openxmlformats.org/officeDocument/2006/relationships/tags" Target="../tags/tag554.xml" /><Relationship Id="rId21" Type="http://schemas.openxmlformats.org/officeDocument/2006/relationships/tags" Target="../tags/tag555.xml" /><Relationship Id="rId22" Type="http://schemas.openxmlformats.org/officeDocument/2006/relationships/tags" Target="../tags/tag556.xml" /><Relationship Id="rId23" Type="http://schemas.openxmlformats.org/officeDocument/2006/relationships/tags" Target="../tags/tag557.xml" /><Relationship Id="rId24" Type="http://schemas.openxmlformats.org/officeDocument/2006/relationships/image" Target="../media/image53.png" /><Relationship Id="rId25" Type="http://schemas.openxmlformats.org/officeDocument/2006/relationships/tags" Target="../tags/tag558.xml" /><Relationship Id="rId26" Type="http://schemas.openxmlformats.org/officeDocument/2006/relationships/image" Target="../media/image54.png" /><Relationship Id="rId27" Type="http://schemas.openxmlformats.org/officeDocument/2006/relationships/tags" Target="../tags/tag559.xml" /><Relationship Id="rId28" Type="http://schemas.openxmlformats.org/officeDocument/2006/relationships/tags" Target="../tags/tag560.xml" /><Relationship Id="rId3" Type="http://schemas.openxmlformats.org/officeDocument/2006/relationships/tags" Target="../tags/tag541.xml" /><Relationship Id="rId4" Type="http://schemas.openxmlformats.org/officeDocument/2006/relationships/tags" Target="../tags/tag542.xml" /><Relationship Id="rId5" Type="http://schemas.openxmlformats.org/officeDocument/2006/relationships/image" Target="../media/image49.png" /><Relationship Id="rId6" Type="http://schemas.openxmlformats.org/officeDocument/2006/relationships/tags" Target="../tags/tag543.xml" /><Relationship Id="rId7" Type="http://schemas.openxmlformats.org/officeDocument/2006/relationships/image" Target="../media/image50.png" /><Relationship Id="rId8" Type="http://schemas.openxmlformats.org/officeDocument/2006/relationships/tags" Target="../tags/tag544.xml" /><Relationship Id="rId9" Type="http://schemas.openxmlformats.org/officeDocument/2006/relationships/tags" Target="../tags/tag54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28.xml" /><Relationship Id="rId11" Type="http://schemas.openxmlformats.org/officeDocument/2006/relationships/tags" Target="../tags/tag129.xml" /><Relationship Id="rId12" Type="http://schemas.openxmlformats.org/officeDocument/2006/relationships/tags" Target="../tags/tag130.xml" /><Relationship Id="rId13" Type="http://schemas.openxmlformats.org/officeDocument/2006/relationships/tags" Target="../tags/tag131.xml" /><Relationship Id="rId14" Type="http://schemas.openxmlformats.org/officeDocument/2006/relationships/tags" Target="../tags/tag132.xml" /><Relationship Id="rId15" Type="http://schemas.openxmlformats.org/officeDocument/2006/relationships/tags" Target="../tags/tag133.xml" /><Relationship Id="rId16" Type="http://schemas.openxmlformats.org/officeDocument/2006/relationships/tags" Target="../tags/tag134.xml" /><Relationship Id="rId17" Type="http://schemas.openxmlformats.org/officeDocument/2006/relationships/tags" Target="../tags/tag135.xml" /><Relationship Id="rId18" Type="http://schemas.openxmlformats.org/officeDocument/2006/relationships/tags" Target="../tags/tag136.xml" /><Relationship Id="rId19" Type="http://schemas.openxmlformats.org/officeDocument/2006/relationships/tags" Target="../tags/tag137.xml" /><Relationship Id="rId2" Type="http://schemas.openxmlformats.org/officeDocument/2006/relationships/notesSlide" Target="../notesSlides/notesSlide1.xml" /><Relationship Id="rId20" Type="http://schemas.openxmlformats.org/officeDocument/2006/relationships/tags" Target="../tags/tag138.xml" /><Relationship Id="rId21" Type="http://schemas.openxmlformats.org/officeDocument/2006/relationships/tags" Target="../tags/tag139.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0.xml" /><Relationship Id="rId3" Type="http://schemas.openxmlformats.org/officeDocument/2006/relationships/image" Target="../media/image10.png" /><Relationship Id="rId4" Type="http://schemas.openxmlformats.org/officeDocument/2006/relationships/tags" Target="../tags/tag141.xml" /><Relationship Id="rId5" Type="http://schemas.openxmlformats.org/officeDocument/2006/relationships/tags" Target="../tags/tag14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image" Target="../media/image11.png" /><Relationship Id="rId5" Type="http://schemas.openxmlformats.org/officeDocument/2006/relationships/tags" Target="../tags/tag14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6.xml" /><Relationship Id="rId3" Type="http://schemas.openxmlformats.org/officeDocument/2006/relationships/tags" Target="../tags/tag14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3" name="文本框 28" title=""/>
          <p:cNvSpPr txBox="1">
            <a:spLocks noChangeArrowheads="1"/>
          </p:cNvSpPr>
          <p:nvPr>
            <p:custDataLst>
              <p:tags r:id="rId3"/>
            </p:custDataLst>
          </p:nvPr>
        </p:nvSpPr>
        <p:spPr bwMode="auto">
          <a:xfrm>
            <a:off x="844550" y="1290955"/>
            <a:ext cx="10393045"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a:ea typeface="宋体" panose="02010600030101010101" pitchFamily="2" charset="-122"/>
              </a:defRPr>
            </a:lvl1pPr>
            <a:lvl2pPr eaLnBrk="0" hangingPunct="0">
              <a:defRPr>
                <a:solidFill>
                  <a:schemeClr val="tx1"/>
                </a:solidFill>
                <a:latin typeface="Calibri"/>
                <a:ea typeface="宋体" panose="02010600030101010101" pitchFamily="2" charset="-122"/>
              </a:defRPr>
            </a:lvl2pPr>
            <a:lvl3pPr eaLnBrk="0" hangingPunct="0">
              <a:defRPr>
                <a:solidFill>
                  <a:schemeClr val="tx1"/>
                </a:solidFill>
                <a:latin typeface="Calibri"/>
                <a:ea typeface="宋体" panose="02010600030101010101" pitchFamily="2" charset="-122"/>
              </a:defRPr>
            </a:lvl3pPr>
            <a:lvl4pPr eaLnBrk="0" hangingPunct="0">
              <a:defRPr>
                <a:solidFill>
                  <a:schemeClr val="tx1"/>
                </a:solidFill>
                <a:latin typeface="Calibri"/>
                <a:ea typeface="宋体" panose="02010600030101010101" pitchFamily="2" charset="-122"/>
              </a:defRPr>
            </a:lvl4pPr>
            <a:lvl5pPr eaLnBrk="0" hangingPunct="0">
              <a:defRPr>
                <a:solidFill>
                  <a:schemeClr val="tx1"/>
                </a:solidFill>
                <a:latin typeface="Calibri"/>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algn="ctr" eaLnBrk="1" hangingPunct="1">
              <a:lnSpc>
                <a:spcPct val="150000"/>
              </a:lnSpc>
            </a:pPr>
            <a:r>
              <a:rPr lang="zh-CN" altLang="en-US" sz="6000">
                <a:latin typeface="汉仪颜楷简" panose="00020600040101010101" charset="-122"/>
                <a:ea typeface="汉仪颜楷简" panose="00020600040101010101" charset="-122"/>
                <a:cs typeface="汉仪颜楷简" panose="00020600040101010101" charset="-122"/>
                <a:sym typeface="方正全福体" panose="02000500000000000000" charset="-122"/>
              </a:rPr>
              <a:t>品析小说中的</a:t>
            </a:r>
            <a:r>
              <a:rPr lang="zh-CN" altLang="en-US" sz="6000">
                <a:solidFill>
                  <a:srgbClr val="C00000"/>
                </a:solidFill>
                <a:latin typeface="汉仪颜楷简" panose="00020600040101010101" charset="-122"/>
                <a:ea typeface="汉仪颜楷简" panose="00020600040101010101" charset="-122"/>
                <a:cs typeface="汉仪颜楷简" panose="00020600040101010101" charset="-122"/>
                <a:sym typeface="方正全福体" panose="02000500000000000000" charset="-122"/>
              </a:rPr>
              <a:t>青春形象</a:t>
            </a:r>
            <a:endParaRPr lang="zh-CN" altLang="en-US" sz="6000">
              <a:latin typeface="汉仪颜楷简" panose="00020600040101010101" charset="-122"/>
              <a:ea typeface="汉仪颜楷简" panose="00020600040101010101" charset="-122"/>
              <a:cs typeface="汉仪颜楷简" panose="00020600040101010101" charset="-122"/>
              <a:sym typeface="方正全福体" panose="02000500000000000000" charset="-122"/>
            </a:endParaRPr>
          </a:p>
          <a:p>
            <a:pPr algn="ctr" eaLnBrk="1" hangingPunct="1">
              <a:lnSpc>
                <a:spcPct val="150000"/>
              </a:lnSpc>
            </a:pPr>
            <a:r>
              <a:rPr lang="zh-CN" altLang="en-US" sz="6000">
                <a:latin typeface="汉仪颜楷简" panose="00020600040101010101" charset="-122"/>
                <a:ea typeface="汉仪颜楷简" panose="00020600040101010101" charset="-122"/>
                <a:cs typeface="汉仪颜楷简" panose="00020600040101010101" charset="-122"/>
                <a:sym typeface="方正全福体" panose="02000500000000000000" charset="-122"/>
              </a:rPr>
              <a:t>品味细节中的</a:t>
            </a:r>
            <a:r>
              <a:rPr lang="zh-CN" altLang="en-US" sz="6000">
                <a:solidFill>
                  <a:srgbClr val="C00000"/>
                </a:solidFill>
                <a:latin typeface="汉仪颜楷简" panose="00020600040101010101" charset="-122"/>
                <a:ea typeface="汉仪颜楷简" panose="00020600040101010101" charset="-122"/>
                <a:cs typeface="汉仪颜楷简" panose="00020600040101010101" charset="-122"/>
                <a:sym typeface="方正全福体" panose="02000500000000000000" charset="-122"/>
              </a:rPr>
              <a:t>青春内涵</a:t>
            </a:r>
            <a:endParaRPr lang="zh-CN" altLang="en-US" sz="5400">
              <a:latin typeface="汉仪颜楷简" panose="00020600040101010101" charset="-122"/>
              <a:ea typeface="汉仪颜楷简" panose="00020600040101010101" charset="-122"/>
              <a:cs typeface="汉仪颜楷简" panose="00020600040101010101" charset="-122"/>
              <a:sym typeface="方正全福体" panose="02000500000000000000" charset="-122"/>
            </a:endParaRPr>
          </a:p>
          <a:p>
            <a:pPr algn="ctr" eaLnBrk="1" hangingPunct="1">
              <a:lnSpc>
                <a:spcPct val="150000"/>
              </a:lnSpc>
            </a:pPr>
            <a:r>
              <a:rPr lang="en-US" altLang="zh-CN" sz="3600">
                <a:latin typeface="汉仪颜楷简" panose="00020600040101010101" charset="-122"/>
                <a:ea typeface="汉仪颜楷简" panose="00020600040101010101" charset="-122"/>
                <a:cs typeface="汉仪颜楷简" panose="00020600040101010101" charset="-122"/>
                <a:sym typeface="方正全福体" panose="02000500000000000000" charset="-122"/>
              </a:rPr>
              <a:t>——</a:t>
            </a:r>
            <a:r>
              <a:rPr lang="zh-CN" altLang="en-US" sz="3600">
                <a:latin typeface="汉仪颜楷简" panose="00020600040101010101" charset="-122"/>
                <a:ea typeface="汉仪颜楷简" panose="00020600040101010101" charset="-122"/>
                <a:cs typeface="汉仪颜楷简" panose="00020600040101010101" charset="-122"/>
                <a:sym typeface="方正全福体" panose="02000500000000000000" charset="-122"/>
              </a:rPr>
              <a:t>《百合花》《哦，香雪》联读</a:t>
            </a:r>
            <a:endParaRPr lang="zh-CN" altLang="en-US" sz="3600">
              <a:latin typeface="汉仪颜楷简" panose="00020600040101010101" charset="-122"/>
              <a:ea typeface="汉仪颜楷简" panose="00020600040101010101" charset="-122"/>
              <a:cs typeface="汉仪颜楷简" panose="00020600040101010101" charset="-122"/>
              <a:sym typeface="方正全福体" panose="020005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3"/>
          </p:custDataLst>
        </p:nvPr>
      </p:nvGrpSpPr>
      <p:grpSpPr>
        <a:xfrm>
          <a:off x="0" y="0"/>
          <a:ext cx="0" cy="0"/>
        </a:xfrm>
      </p:grpSpPr>
      <p:sp>
        <p:nvSpPr>
          <p:cNvPr id="24578" name="标题 84993" title=""/>
          <p:cNvSpPr>
            <a:spLocks noGrp="1" noRot="1"/>
          </p:cNvSpPr>
          <p:nvPr>
            <p:custDataLst>
              <p:tags r:id="rId4"/>
            </p:custDataLst>
          </p:nvPr>
        </p:nvSpPr>
        <p:spPr>
          <a:xfrm>
            <a:off x="2773396" y="303004"/>
            <a:ext cx="6794500" cy="642620"/>
          </a:xfrm>
          <a:prstGeom prst="rect">
            <a:avLst/>
          </a:prstGeom>
          <a:solidFill>
            <a:schemeClr val="lt1"/>
          </a:solidFill>
          <a:ln w="25400">
            <a:solidFill>
              <a:schemeClr val="accent1"/>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anchor="ctr" anchorCtr="0"/>
          <a:lstStyle>
            <a:lvl1pPr algn="ctr" rtl="0" eaLnBrk="0" fontAlgn="base" hangingPunct="0">
              <a:spcBef>
                <a:spcPct val="0"/>
              </a:spcBef>
              <a:spcAft>
                <a:spcPct val="0"/>
              </a:spcAft>
              <a:defRPr sz="4400">
                <a:solidFill>
                  <a:schemeClr val="dk1"/>
                </a:solidFill>
                <a:latin typeface="+mj-lt"/>
                <a:ea typeface="+mj-ea"/>
                <a:cs typeface="+mj-cs"/>
              </a:defRPr>
            </a:lvl1pPr>
            <a:lvl2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9pPr>
          </a:lstStyle>
          <a:p>
            <a:pPr eaLnBrk="1" fontAlgn="base" hangingPunct="1"/>
            <a:r>
              <a:rPr lang="zh-CN" altLang="en-US" sz="3200" b="1" noProof="1">
                <a:solidFill>
                  <a:srgbClr val="C00000"/>
                </a:solidFill>
                <a:effectLst>
                  <a:outerShdw blurRad="38100" dist="25400" dir="5400000" algn="ctr" rotWithShape="0">
                    <a:srgbClr val="6E747A">
                      <a:alpha val="43000"/>
                    </a:srgbClr>
                  </a:outerShdw>
                </a:effectLst>
                <a:latin typeface="Times New Roman" panose="02020603050405020304" pitchFamily="18" charset="0"/>
                <a:sym typeface="+mn-ea"/>
              </a:rPr>
              <a:t>知识补充</a:t>
            </a:r>
            <a:r>
              <a:rPr lang="zh-CN" altLang="en-US" sz="3200" b="1" strike="noStrike" noProof="1">
                <a:solidFill>
                  <a:srgbClr val="C00000"/>
                </a:solidFill>
                <a:effectLst>
                  <a:outerShdw blurRad="38100" dist="25400" dir="5400000" algn="ctr" rotWithShape="0">
                    <a:srgbClr val="6E747A">
                      <a:alpha val="43000"/>
                    </a:srgbClr>
                  </a:outerShdw>
                </a:effectLst>
                <a:latin typeface="Times New Roman" panose="02020603050405020304" pitchFamily="18" charset="0"/>
                <a:sym typeface="+mn-ea"/>
              </a:rPr>
              <a:t>：</a:t>
            </a:r>
            <a:r>
              <a:rPr lang="zh-CN" sz="3200" b="1" u="sng" strike="noStrike" noProof="1">
                <a:solidFill>
                  <a:srgbClr val="C0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塑造人物形象的方法</a:t>
            </a:r>
            <a:endParaRPr lang="zh-CN" sz="3200" b="1" u="sng" strike="noStrike" noProof="1">
              <a:solidFill>
                <a:srgbClr val="C0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sp>
        <p:nvSpPr>
          <p:cNvPr id="47106" name="灯片编号占位符 1" title=""/>
          <p:cNvSpPr/>
          <p:nvPr>
            <p:ph type="sldNum" sz="quarter" idx="4"/>
            <p:custDataLst>
              <p:tags r:id="rId5"/>
            </p:custDataLst>
          </p:nvPr>
        </p:nvSpPr>
        <p:spPr/>
        <p:txBody>
          <a:bodyPr anchor="ctr" anchorCtr="0"/>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5pPr>
          </a:lstStyle>
          <a:p>
            <a:pPr lvl="0" algn="r"/>
            <a:fld id="{9A0DB2DC-4C9A-4742-B13C-FB6460FD3503}" type="slidenum">
              <a:rPr lang="zh-CN" altLang="en-US" sz="1200">
                <a:solidFill>
                  <a:srgbClr val="898989"/>
                </a:solidFill>
              </a:rPr>
              <a:t>10</a:t>
            </a:fld>
            <a:endParaRPr lang="zh-CN" altLang="en-US" sz="1200">
              <a:solidFill>
                <a:srgbClr val="898989"/>
              </a:solidFill>
            </a:endParaRPr>
          </a:p>
        </p:txBody>
      </p:sp>
      <p:sp>
        <p:nvSpPr>
          <p:cNvPr id="47107" name="文本框 6147" title=""/>
          <p:cNvSpPr/>
          <p:nvPr>
            <p:custDataLst>
              <p:tags r:id="rId6"/>
            </p:custDataLst>
          </p:nvPr>
        </p:nvSpPr>
        <p:spPr>
          <a:xfrm>
            <a:off x="2725738" y="2197100"/>
            <a:ext cx="2201862" cy="579438"/>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黑体" panose="02010609060101010101" pitchFamily="49" charset="-122"/>
                <a:sym typeface="宋体" panose="02010600030101010101" pitchFamily="2" charset="-122"/>
              </a:rPr>
              <a:t>肖像描写</a:t>
            </a:r>
            <a:endParaRPr lang="zh-CN" altLang="en-US" sz="3200" b="1">
              <a:latin typeface="Arial" panose="020b0604020202020204" pitchFamily="34" charset="0"/>
              <a:ea typeface="黑体" panose="02010609060101010101" pitchFamily="49" charset="-122"/>
              <a:sym typeface="宋体" panose="02010600030101010101" pitchFamily="2" charset="-122"/>
            </a:endParaRPr>
          </a:p>
        </p:txBody>
      </p:sp>
      <p:sp>
        <p:nvSpPr>
          <p:cNvPr id="47108" name="文本框 6148" title=""/>
          <p:cNvSpPr/>
          <p:nvPr>
            <p:custDataLst>
              <p:tags r:id="rId7"/>
            </p:custDataLst>
          </p:nvPr>
        </p:nvSpPr>
        <p:spPr>
          <a:xfrm>
            <a:off x="2725738" y="2976563"/>
            <a:ext cx="2160587" cy="579437"/>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黑体" panose="02010609060101010101" pitchFamily="49" charset="-122"/>
                <a:sym typeface="宋体" panose="02010600030101010101" pitchFamily="2" charset="-122"/>
              </a:rPr>
              <a:t>语言描写</a:t>
            </a:r>
            <a:endParaRPr lang="zh-CN" altLang="en-US" sz="3200" b="1">
              <a:latin typeface="Arial" panose="020b0604020202020204" pitchFamily="34" charset="0"/>
              <a:ea typeface="黑体" panose="02010609060101010101" pitchFamily="49" charset="-122"/>
              <a:sym typeface="宋体" panose="02010600030101010101" pitchFamily="2" charset="-122"/>
            </a:endParaRPr>
          </a:p>
        </p:txBody>
      </p:sp>
      <p:sp>
        <p:nvSpPr>
          <p:cNvPr id="47109" name="文本框 6149" title=""/>
          <p:cNvSpPr/>
          <p:nvPr>
            <p:custDataLst>
              <p:tags r:id="rId8"/>
            </p:custDataLst>
          </p:nvPr>
        </p:nvSpPr>
        <p:spPr>
          <a:xfrm>
            <a:off x="2725738" y="3689350"/>
            <a:ext cx="2265362" cy="579438"/>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黑体" panose="02010609060101010101" pitchFamily="49" charset="-122"/>
                <a:sym typeface="宋体" panose="02010600030101010101" pitchFamily="2" charset="-122"/>
              </a:rPr>
              <a:t>动作描写</a:t>
            </a:r>
            <a:endParaRPr lang="zh-CN" altLang="en-US" sz="3200" b="1">
              <a:latin typeface="Arial" panose="020b0604020202020204" pitchFamily="34" charset="0"/>
              <a:ea typeface="黑体" panose="02010609060101010101" pitchFamily="49" charset="-122"/>
              <a:sym typeface="宋体" panose="02010600030101010101" pitchFamily="2" charset="-122"/>
            </a:endParaRPr>
          </a:p>
        </p:txBody>
      </p:sp>
      <p:sp>
        <p:nvSpPr>
          <p:cNvPr id="47110" name="文本框 6150" title=""/>
          <p:cNvSpPr/>
          <p:nvPr>
            <p:custDataLst>
              <p:tags r:id="rId9"/>
            </p:custDataLst>
          </p:nvPr>
        </p:nvSpPr>
        <p:spPr>
          <a:xfrm>
            <a:off x="2725738" y="4402138"/>
            <a:ext cx="1943100" cy="579437"/>
          </a:xfrm>
          <a:prstGeom prst="rect">
            <a:avLst/>
          </a:prstGeom>
          <a:noFill/>
          <a:ln w="9525">
            <a:noFill/>
          </a:ln>
        </p:spPr>
        <p:txBody>
          <a:bodyPr anchor="t" anchorCtr="0">
            <a:spAutoFit/>
          </a:bodyPr>
          <a:lstStyle/>
          <a:p>
            <a:pPr>
              <a:spcBef>
                <a:spcPct val="50000"/>
              </a:spcBef>
            </a:pPr>
            <a:r>
              <a:rPr lang="zh-CN" altLang="en-US" sz="3200" b="1">
                <a:latin typeface="Arial" panose="020b0604020202020204" pitchFamily="34" charset="0"/>
                <a:ea typeface="黑体" panose="02010609060101010101" pitchFamily="49" charset="-122"/>
                <a:sym typeface="宋体" panose="02010600030101010101" pitchFamily="2" charset="-122"/>
              </a:rPr>
              <a:t>心理描写</a:t>
            </a:r>
            <a:endParaRPr lang="zh-CN" altLang="en-US" sz="3200" b="1">
              <a:latin typeface="Arial" panose="020b0604020202020204" pitchFamily="34" charset="0"/>
              <a:ea typeface="黑体" panose="02010609060101010101" pitchFamily="49" charset="-122"/>
              <a:sym typeface="宋体" panose="02010600030101010101" pitchFamily="2" charset="-122"/>
            </a:endParaRPr>
          </a:p>
        </p:txBody>
      </p:sp>
      <p:sp>
        <p:nvSpPr>
          <p:cNvPr id="47111" name="文本框 6151" title=""/>
          <p:cNvSpPr/>
          <p:nvPr>
            <p:custDataLst>
              <p:tags r:id="rId10"/>
            </p:custDataLst>
          </p:nvPr>
        </p:nvSpPr>
        <p:spPr>
          <a:xfrm>
            <a:off x="2727325" y="5178425"/>
            <a:ext cx="2001838" cy="1322070"/>
          </a:xfrm>
          <a:prstGeom prst="rect">
            <a:avLst/>
          </a:prstGeom>
          <a:noFill/>
          <a:ln w="9525">
            <a:noFill/>
          </a:ln>
        </p:spPr>
        <p:txBody>
          <a:bodyPr wrap="square" anchor="t" anchorCtr="0">
            <a:spAutoFit/>
          </a:bodyPr>
          <a:lstStyle/>
          <a:p>
            <a:pPr>
              <a:spcBef>
                <a:spcPct val="50000"/>
              </a:spcBef>
            </a:pPr>
            <a:r>
              <a:rPr lang="zh-CN" altLang="en-US" sz="3200" b="1">
                <a:latin typeface="Arial" panose="020b0604020202020204" pitchFamily="34" charset="0"/>
                <a:ea typeface="黑体" panose="02010609060101010101" pitchFamily="49" charset="-122"/>
                <a:sym typeface="宋体" panose="02010600030101010101" pitchFamily="2" charset="-122"/>
              </a:rPr>
              <a:t>细节描写</a:t>
            </a:r>
            <a:endParaRPr lang="zh-CN" altLang="en-US" sz="3200" b="1">
              <a:latin typeface="Arial" panose="020b0604020202020204" pitchFamily="34" charset="0"/>
              <a:ea typeface="黑体" panose="02010609060101010101" pitchFamily="49" charset="-122"/>
              <a:sym typeface="宋体" panose="02010600030101010101" pitchFamily="2" charset="-122"/>
            </a:endParaRPr>
          </a:p>
          <a:p>
            <a:pPr>
              <a:spcBef>
                <a:spcPct val="50000"/>
              </a:spcBef>
            </a:pPr>
            <a:r>
              <a:rPr lang="en-US" altLang="zh-CN" sz="3200" b="1">
                <a:latin typeface="Arial" panose="020b0604020202020204" pitchFamily="34" charset="0"/>
                <a:ea typeface="黑体" panose="02010609060101010101" pitchFamily="49" charset="-122"/>
                <a:sym typeface="宋体" panose="02010600030101010101" pitchFamily="2" charset="-122"/>
              </a:rPr>
              <a:t>……</a:t>
            </a:r>
            <a:endParaRPr lang="en-US" altLang="zh-CN" sz="3200" b="1">
              <a:latin typeface="Arial" panose="020b0604020202020204" pitchFamily="34" charset="0"/>
              <a:ea typeface="黑体" panose="02010609060101010101" pitchFamily="49" charset="-122"/>
              <a:sym typeface="宋体" panose="02010600030101010101" pitchFamily="2" charset="-122"/>
            </a:endParaRPr>
          </a:p>
        </p:txBody>
      </p:sp>
      <p:sp>
        <p:nvSpPr>
          <p:cNvPr id="47112" name="右大括号 11272" title=""/>
          <p:cNvSpPr/>
          <p:nvPr>
            <p:custDataLst>
              <p:tags r:id="rId11"/>
            </p:custDataLst>
          </p:nvPr>
        </p:nvSpPr>
        <p:spPr>
          <a:xfrm>
            <a:off x="4669155" y="2197100"/>
            <a:ext cx="271780" cy="4303395"/>
          </a:xfrm>
          <a:prstGeom prst="rightBrace">
            <a:avLst>
              <a:gd name="adj1" fmla="val 191167"/>
              <a:gd name="adj2" fmla="val 50000"/>
            </a:avLst>
          </a:prstGeom>
          <a:noFill/>
          <a:ln w="9525" cap="flat" cmpd="sng">
            <a:solidFill>
              <a:schemeClr val="tx1"/>
            </a:solidFill>
            <a:prstDash val="solid"/>
            <a:headEnd type="none" w="med" len="med"/>
            <a:tailEnd type="none" w="med" len="med"/>
          </a:ln>
        </p:spPr>
        <p:txBody>
          <a:bodyPr anchor="t" anchorCtr="0"/>
          <a:lstStyle/>
          <a:p>
            <a:endParaRPr lang="zh-CN" sz="1600" b="1">
              <a:latin typeface="Arial" panose="020b0604020202020204" pitchFamily="34" charset="0"/>
              <a:sym typeface="Arial" panose="020b0604020202020204" pitchFamily="34" charset="0"/>
            </a:endParaRPr>
          </a:p>
        </p:txBody>
      </p:sp>
      <p:sp>
        <p:nvSpPr>
          <p:cNvPr id="47113" name="文本框 11273" title=""/>
          <p:cNvSpPr/>
          <p:nvPr>
            <p:custDataLst>
              <p:tags r:id="rId12"/>
            </p:custDataLst>
          </p:nvPr>
        </p:nvSpPr>
        <p:spPr>
          <a:xfrm>
            <a:off x="4908550" y="2652713"/>
            <a:ext cx="669925" cy="2041525"/>
          </a:xfrm>
          <a:prstGeom prst="rect">
            <a:avLst/>
          </a:prstGeom>
          <a:noFill/>
          <a:ln w="9525">
            <a:noFill/>
          </a:ln>
        </p:spPr>
        <p:txBody>
          <a:bodyPr anchor="t" anchorCtr="0">
            <a:spAutoFit/>
          </a:bodyPr>
          <a:lstStyle/>
          <a:p>
            <a:pPr algn="ctr">
              <a:spcBef>
                <a:spcPct val="50000"/>
              </a:spcBef>
            </a:pPr>
            <a:r>
              <a:rPr lang="zh-CN" altLang="en-US" sz="3200" b="1">
                <a:solidFill>
                  <a:srgbClr val="ED7D31"/>
                </a:solidFill>
                <a:latin typeface="Arial" panose="020b0604020202020204" pitchFamily="34" charset="0"/>
                <a:ea typeface="黑体" panose="02010609060101010101" pitchFamily="49" charset="-122"/>
                <a:sym typeface="宋体" panose="02010600030101010101" pitchFamily="2" charset="-122"/>
              </a:rPr>
              <a:t>正面描写</a:t>
            </a:r>
            <a:endParaRPr lang="zh-CN" altLang="en-US" sz="3200" b="1">
              <a:solidFill>
                <a:srgbClr val="ED7D31"/>
              </a:solidFill>
              <a:latin typeface="Arial" panose="020b0604020202020204" pitchFamily="34" charset="0"/>
              <a:ea typeface="黑体" panose="02010609060101010101" pitchFamily="49" charset="-122"/>
              <a:sym typeface="宋体" panose="02010600030101010101" pitchFamily="2" charset="-122"/>
            </a:endParaRPr>
          </a:p>
        </p:txBody>
      </p:sp>
      <p:sp>
        <p:nvSpPr>
          <p:cNvPr id="47115" name="文本框 1" title=""/>
          <p:cNvSpPr/>
          <p:nvPr>
            <p:custDataLst>
              <p:tags r:id="rId13"/>
            </p:custDataLst>
          </p:nvPr>
        </p:nvSpPr>
        <p:spPr>
          <a:xfrm>
            <a:off x="7104380" y="3068955"/>
            <a:ext cx="5215890" cy="1568450"/>
          </a:xfrm>
          <a:prstGeom prst="rect">
            <a:avLst/>
          </a:prstGeom>
          <a:noFill/>
          <a:ln w="9525">
            <a:noFill/>
          </a:ln>
        </p:spPr>
        <p:txBody>
          <a:bodyPr wrap="square" anchor="t" anchorCtr="0">
            <a:spAutoFit/>
          </a:bodyPr>
          <a:lstStyle/>
          <a:p>
            <a:r>
              <a:rPr lang="zh-CN" altLang="en-US" sz="3200" b="1">
                <a:solidFill>
                  <a:srgbClr val="000000"/>
                </a:solidFill>
                <a:latin typeface="Arial" panose="020b0604020202020204" pitchFamily="34" charset="0"/>
                <a:ea typeface="黑体" panose="02010609060101010101" pitchFamily="49" charset="-122"/>
                <a:sym typeface="宋体" panose="02010600030101010101" pitchFamily="2" charset="-122"/>
              </a:rPr>
              <a:t>别人的描述</a:t>
            </a:r>
            <a:r>
              <a:rPr lang="en-US" altLang="zh-CN" sz="3200" b="1">
                <a:solidFill>
                  <a:srgbClr val="000000"/>
                </a:solidFill>
                <a:latin typeface="Arial" panose="020b0604020202020204" pitchFamily="34" charset="0"/>
                <a:ea typeface="黑体" panose="02010609060101010101" pitchFamily="49" charset="-122"/>
                <a:sym typeface="宋体" panose="02010600030101010101" pitchFamily="2" charset="-122"/>
              </a:rPr>
              <a:t>/</a:t>
            </a:r>
            <a:r>
              <a:rPr lang="zh-CN" altLang="en-US" sz="3200" b="1">
                <a:solidFill>
                  <a:srgbClr val="000000"/>
                </a:solidFill>
                <a:latin typeface="Arial" panose="020b0604020202020204" pitchFamily="34" charset="0"/>
                <a:ea typeface="黑体" panose="02010609060101010101" pitchFamily="49" charset="-122"/>
                <a:sym typeface="宋体" panose="02010600030101010101" pitchFamily="2" charset="-122"/>
              </a:rPr>
              <a:t>评价</a:t>
            </a:r>
            <a:endParaRPr lang="zh-CN" altLang="en-US" sz="3200" b="1">
              <a:solidFill>
                <a:srgbClr val="000000"/>
              </a:solidFill>
              <a:latin typeface="Arial" panose="020b0604020202020204" pitchFamily="34" charset="0"/>
              <a:ea typeface="黑体" panose="02010609060101010101" pitchFamily="49" charset="-122"/>
              <a:sym typeface="宋体" panose="02010600030101010101" pitchFamily="2" charset="-122"/>
            </a:endParaRPr>
          </a:p>
          <a:p>
            <a:r>
              <a:rPr lang="zh-CN" altLang="en-US" sz="3200" b="1">
                <a:solidFill>
                  <a:srgbClr val="000000"/>
                </a:solidFill>
                <a:latin typeface="Arial" panose="020b0604020202020204" pitchFamily="34" charset="0"/>
                <a:ea typeface="黑体" panose="02010609060101010101" pitchFamily="49" charset="-122"/>
                <a:sym typeface="宋体" panose="02010600030101010101" pitchFamily="2" charset="-122"/>
              </a:rPr>
              <a:t>环境烘托   </a:t>
            </a:r>
            <a:endParaRPr lang="zh-CN" altLang="en-US" sz="3200" b="1">
              <a:solidFill>
                <a:srgbClr val="000000"/>
              </a:solidFill>
              <a:latin typeface="Arial" panose="020b0604020202020204" pitchFamily="34" charset="0"/>
              <a:ea typeface="黑体" panose="02010609060101010101" pitchFamily="49" charset="-122"/>
              <a:sym typeface="宋体" panose="02010600030101010101" pitchFamily="2" charset="-122"/>
            </a:endParaRPr>
          </a:p>
          <a:p>
            <a:r>
              <a:rPr lang="zh-CN" altLang="en-US" sz="3200" b="1">
                <a:solidFill>
                  <a:srgbClr val="000000"/>
                </a:solidFill>
                <a:latin typeface="Arial" panose="020b0604020202020204" pitchFamily="34" charset="0"/>
                <a:ea typeface="黑体" panose="02010609060101010101" pitchFamily="49" charset="-122"/>
                <a:sym typeface="宋体" panose="02010600030101010101" pitchFamily="2" charset="-122"/>
              </a:rPr>
              <a:t>次要人物衬托、对比</a:t>
            </a:r>
            <a:endParaRPr lang="zh-CN" altLang="en-US" sz="3200" b="1">
              <a:solidFill>
                <a:srgbClr val="000000"/>
              </a:solidFill>
              <a:latin typeface="Arial" panose="020b0604020202020204" pitchFamily="34" charset="0"/>
              <a:ea typeface="黑体" panose="02010609060101010101" pitchFamily="49" charset="-122"/>
              <a:sym typeface="宋体" panose="02010600030101010101" pitchFamily="2" charset="-122"/>
            </a:endParaRPr>
          </a:p>
        </p:txBody>
      </p:sp>
      <p:sp>
        <p:nvSpPr>
          <p:cNvPr id="47116" name="文本框 2" title=""/>
          <p:cNvSpPr/>
          <p:nvPr>
            <p:custDataLst>
              <p:tags r:id="rId14"/>
            </p:custDataLst>
          </p:nvPr>
        </p:nvSpPr>
        <p:spPr>
          <a:xfrm>
            <a:off x="8809038" y="3505200"/>
            <a:ext cx="2682875" cy="117475"/>
          </a:xfrm>
          <a:prstGeom prst="rect">
            <a:avLst/>
          </a:prstGeom>
          <a:noFill/>
          <a:ln w="9525">
            <a:noFill/>
          </a:ln>
        </p:spPr>
        <p:txBody>
          <a:bodyPr wrap="square" anchor="t" anchorCtr="0">
            <a:spAutoFit/>
          </a:bodyPr>
          <a:lstStyle/>
          <a:p>
            <a:pPr algn="ctr">
              <a:spcBef>
                <a:spcPct val="50000"/>
              </a:spcBef>
            </a:pPr>
            <a:r>
              <a:rPr lang="zh-CN" altLang="en-US" sz="100" b="1">
                <a:solidFill>
                  <a:srgbClr val="FF3300"/>
                </a:solidFill>
                <a:latin typeface="黑体" panose="02010609060101010101" pitchFamily="49" charset="-122"/>
                <a:ea typeface="黑体" panose="02010609060101010101" pitchFamily="49" charset="-122"/>
                <a:sym typeface="黑体" panose="02010609060101010101" pitchFamily="49" charset="-122"/>
              </a:rPr>
              <a:t>侧面描写(间接描写)</a:t>
            </a:r>
            <a:endParaRPr lang="zh-CN" altLang="en-US" sz="100" b="1">
              <a:solidFill>
                <a:srgbClr val="FF3300"/>
              </a:solidFill>
              <a:latin typeface="黑体" panose="02010609060101010101" pitchFamily="49" charset="-122"/>
              <a:ea typeface="黑体" panose="02010609060101010101" pitchFamily="49" charset="-122"/>
              <a:sym typeface="黑体" panose="02010609060101010101" pitchFamily="49" charset="-122"/>
            </a:endParaRPr>
          </a:p>
        </p:txBody>
      </p:sp>
      <p:pic>
        <p:nvPicPr>
          <p:cNvPr id="47117" name="图片 56324" title=""/>
          <p:cNvPicPr>
            <a:picLocks noChangeAspect="1"/>
          </p:cNvPicPr>
          <p:nvPr>
            <p:custDataLst>
              <p:tags r:id="rId16"/>
            </p:custDataLst>
          </p:nvPr>
        </p:nvPicPr>
        <p:blipFill>
          <a:blip r:embed="rId15"/>
          <a:stretch>
            <a:fillRect/>
          </a:stretch>
        </p:blipFill>
        <p:spPr>
          <a:xfrm flipH="1">
            <a:off x="6744018" y="2708593"/>
            <a:ext cx="334962" cy="2359025"/>
          </a:xfrm>
          <a:prstGeom prst="rect">
            <a:avLst/>
          </a:prstGeom>
          <a:noFill/>
          <a:ln w="9525">
            <a:noFill/>
          </a:ln>
        </p:spPr>
      </p:pic>
      <p:sp>
        <p:nvSpPr>
          <p:cNvPr id="47118" name="文本框 11273" title=""/>
          <p:cNvSpPr/>
          <p:nvPr>
            <p:custDataLst>
              <p:tags r:id="rId17"/>
            </p:custDataLst>
          </p:nvPr>
        </p:nvSpPr>
        <p:spPr>
          <a:xfrm>
            <a:off x="6096000" y="2663825"/>
            <a:ext cx="669925" cy="2041525"/>
          </a:xfrm>
          <a:prstGeom prst="rect">
            <a:avLst/>
          </a:prstGeom>
          <a:noFill/>
          <a:ln w="9525">
            <a:noFill/>
          </a:ln>
        </p:spPr>
        <p:txBody>
          <a:bodyPr anchor="t" anchorCtr="0">
            <a:spAutoFit/>
          </a:bodyPr>
          <a:lstStyle/>
          <a:p>
            <a:pPr algn="ctr">
              <a:spcBef>
                <a:spcPct val="50000"/>
              </a:spcBef>
            </a:pPr>
            <a:r>
              <a:rPr lang="zh-CN" altLang="en-US" sz="3200" b="1">
                <a:solidFill>
                  <a:srgbClr val="ED7D31"/>
                </a:solidFill>
                <a:latin typeface="Arial" panose="020b0604020202020204" pitchFamily="34" charset="0"/>
                <a:ea typeface="黑体" panose="02010609060101010101" pitchFamily="49" charset="-122"/>
                <a:sym typeface="宋体" panose="02010600030101010101" pitchFamily="2" charset="-122"/>
              </a:rPr>
              <a:t>侧面描写</a:t>
            </a:r>
            <a:endParaRPr lang="zh-CN" altLang="en-US" sz="3200" b="1">
              <a:solidFill>
                <a:srgbClr val="ED7D31"/>
              </a:solidFill>
              <a:latin typeface="Arial" panose="020b0604020202020204" pitchFamily="34" charset="0"/>
              <a:ea typeface="黑体" panose="02010609060101010101" pitchFamily="49" charset="-122"/>
              <a:sym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9"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和</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，结合文本，分析两部作品中</a:t>
            </a:r>
            <a:r>
              <a:rPr lang="zh-CN" altLang="en-US" sz="3600" kern="100" smtClean="0">
                <a:solidFill>
                  <a:schemeClr val="tx1"/>
                </a:solidFill>
                <a:highlight>
                  <a:srgbClr val="FFFF00"/>
                </a:highlight>
                <a:latin typeface="汉仪颜楷简" panose="00020600040101010101" charset="-122"/>
                <a:ea typeface="汉仪颜楷简" panose="00020600040101010101" charset="-122"/>
                <a:cs typeface="汉仪颜楷简" panose="00020600040101010101" charset="-122"/>
                <a:sym typeface="+mn-ea"/>
              </a:rPr>
              <a:t>主要人物的形象特点</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2"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grpSp>
        <p:nvGrpSpPr>
          <p:cNvPr id="6" name="组合 5" title=""/>
          <p:cNvGrpSpPr/>
          <p:nvPr>
            <p:custDataLst>
              <p:tags r:id="rId5"/>
            </p:custDataLst>
          </p:nvPr>
        </p:nvGrpSpPr>
        <p:grpSpPr>
          <a:xfrm>
            <a:off x="417557" y="1945681"/>
            <a:ext cx="11212830" cy="4463415"/>
            <a:chOff x="4558" y="2942"/>
            <a:chExt cx="13331" cy="6600"/>
          </a:xfrm>
        </p:grpSpPr>
        <p:pic>
          <p:nvPicPr>
            <p:cNvPr id="4" name="图片 3" descr="文本框SVG样机-竖版"/>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rot="16200000">
              <a:off x="7923" y="-424"/>
              <a:ext cx="6600" cy="13331"/>
            </a:xfrm>
            <a:prstGeom prst="rect">
              <a:avLst/>
            </a:prstGeom>
          </p:spPr>
        </p:pic>
        <p:sp>
          <p:nvSpPr>
            <p:cNvPr id="5" name="文本框 4"/>
            <p:cNvSpPr txBox="1"/>
            <p:nvPr>
              <p:custDataLst>
                <p:tags r:id="rId9"/>
              </p:custDataLst>
            </p:nvPr>
          </p:nvSpPr>
          <p:spPr>
            <a:xfrm>
              <a:off x="7083" y="5266"/>
              <a:ext cx="8280" cy="2242"/>
            </a:xfrm>
            <a:prstGeom prst="rect">
              <a:avLst/>
            </a:prstGeom>
            <a:noFill/>
          </p:spPr>
          <p:txBody>
            <a:bodyPr vert="horz" wrap="none" rtlCol="0" anchor="ctr" anchorCtr="0">
              <a:noAutofit/>
            </a:bodyPr>
            <a:lstStyle/>
            <a:p>
              <a:pPr algn="l"/>
              <a:r>
                <a:rPr lang="zh-CN" altLang="en-US" sz="3200" b="1" spc="200">
                  <a:solidFill>
                    <a:srgbClr val="2C2C2C"/>
                  </a:solidFill>
                  <a:uFillTx/>
                  <a:latin typeface="华文楷体" panose="02010600040101010101" pitchFamily="2" charset="-122"/>
                  <a:ea typeface="华文楷体" panose="02010600040101010101" pitchFamily="2" charset="-122"/>
                </a:rPr>
                <a:t>学习支架：圈画描写人物的语句和关</a:t>
              </a:r>
              <a:endParaRPr lang="zh-CN" altLang="en-US" sz="3200" b="1" spc="200">
                <a:solidFill>
                  <a:srgbClr val="2C2C2C"/>
                </a:solidFill>
                <a:uFillTx/>
                <a:latin typeface="华文楷体" panose="02010600040101010101" pitchFamily="2" charset="-122"/>
                <a:ea typeface="华文楷体" panose="02010600040101010101" pitchFamily="2" charset="-122"/>
              </a:endParaRPr>
            </a:p>
            <a:p>
              <a:pPr algn="l"/>
              <a:r>
                <a:rPr lang="zh-CN" altLang="en-US" sz="3200" b="1" spc="200">
                  <a:solidFill>
                    <a:srgbClr val="2C2C2C"/>
                  </a:solidFill>
                  <a:uFillTx/>
                  <a:latin typeface="华文楷体" panose="02010600040101010101" pitchFamily="2" charset="-122"/>
                  <a:ea typeface="华文楷体" panose="02010600040101010101" pitchFamily="2" charset="-122"/>
                </a:rPr>
                <a:t>键词，标注人物描写的方法，概括人</a:t>
              </a:r>
              <a:endParaRPr lang="zh-CN" altLang="en-US" sz="3200" b="1" spc="200">
                <a:solidFill>
                  <a:srgbClr val="2C2C2C"/>
                </a:solidFill>
                <a:uFillTx/>
                <a:latin typeface="华文楷体" panose="02010600040101010101" pitchFamily="2" charset="-122"/>
                <a:ea typeface="华文楷体" panose="02010600040101010101" pitchFamily="2" charset="-122"/>
              </a:endParaRPr>
            </a:p>
            <a:p>
              <a:pPr algn="l"/>
              <a:r>
                <a:rPr lang="zh-CN" altLang="en-US" sz="3200" b="1" spc="200">
                  <a:solidFill>
                    <a:srgbClr val="2C2C2C"/>
                  </a:solidFill>
                  <a:uFillTx/>
                  <a:latin typeface="华文楷体" panose="02010600040101010101" pitchFamily="2" charset="-122"/>
                  <a:ea typeface="华文楷体" panose="02010600040101010101" pitchFamily="2" charset="-122"/>
                </a:rPr>
                <a:t>物形象。</a:t>
              </a:r>
              <a:endParaRPr lang="zh-CN" altLang="en-US" sz="3200" b="1" spc="200">
                <a:solidFill>
                  <a:srgbClr val="2C2C2C"/>
                </a:solidFill>
                <a:uFillTx/>
                <a:latin typeface="华文楷体" panose="02010600040101010101" pitchFamily="2" charset="-122"/>
                <a:ea typeface="华文楷体" panose="02010600040101010101" pitchFamily="2" charset="-122"/>
              </a:endParaRPr>
            </a:p>
          </p:txBody>
        </p:sp>
      </p:grpSp>
      <p:pic>
        <p:nvPicPr>
          <p:cNvPr id="9" name="图片 8" title=""/>
          <p:cNvPicPr>
            <a:picLocks noChangeAspect="1"/>
          </p:cNvPicPr>
          <p:nvPr>
            <p:custDataLst>
              <p:tags r:id="rId12"/>
            </p:custDataLst>
          </p:nvPr>
        </p:nvPicPr>
        <p:blipFill>
          <a:blip r:embed="rId10">
            <a:extLst>
              <a:ext uri="{96DAC541-7B7A-43D3-8B79-37D633B846F1}">
                <asvg:svgBlip xmlns:asvg="http://schemas.microsoft.com/office/drawing/2016/SVG/main" r:embed="rId11"/>
              </a:ext>
            </a:extLst>
          </a:blip>
          <a:stretch>
            <a:fillRect/>
          </a:stretch>
        </p:blipFill>
        <p:spPr>
          <a:xfrm>
            <a:off x="417195" y="510540"/>
            <a:ext cx="505460" cy="535305"/>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哦，香雪</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，结合文本，分析两部作品中主要人物的形象特点。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graphicFrame>
        <p:nvGraphicFramePr>
          <p:cNvPr id="5" name="表格 4" title=""/>
          <p:cNvGraphicFramePr>
            <a:graphicFrameLocks noGrp="1"/>
          </p:cNvGraphicFramePr>
          <p:nvPr>
            <p:custDataLst>
              <p:tags r:id="rId5"/>
            </p:custDataLst>
          </p:nvPr>
        </p:nvGraphicFramePr>
        <p:xfrm>
          <a:off x="1267133" y="2150185"/>
          <a:ext cx="9658276" cy="1510665"/>
        </p:xfrm>
        <a:graphic>
          <a:graphicData uri="http://schemas.openxmlformats.org/drawingml/2006/table">
            <a:tbl>
              <a:tblPr firstRow="1" bandRow="1">
                <a:tableStyleId>{5C22544A-7EE6-4342-B048-85BDC9FD1C3A}</a:tableStyleId>
              </a:tblPr>
              <a:tblGrid>
                <a:gridCol w="1848052"/>
                <a:gridCol w="1520791"/>
                <a:gridCol w="1765559"/>
                <a:gridCol w="2435860"/>
                <a:gridCol w="2088014"/>
              </a:tblGrid>
              <a:tr h="687705">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作品</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主要</a:t>
                      </a:r>
                      <a:endParaRPr lang="zh-CN" altLang="en-US" sz="2800" b="1" smtClean="0">
                        <a:latin typeface="华文中宋" panose="02010600040101010101" charset="-122"/>
                        <a:ea typeface="华文中宋" panose="02010600040101010101" charset="-122"/>
                      </a:endParaRPr>
                    </a:p>
                    <a:p>
                      <a:pPr algn="ctr">
                        <a:lnSpc>
                          <a:spcPct val="110000"/>
                        </a:lnSpc>
                      </a:pPr>
                      <a:r>
                        <a:rPr lang="zh-CN" altLang="en-US" sz="2800" b="1" smtClean="0">
                          <a:latin typeface="华文中宋" panose="02010600040101010101" charset="-122"/>
                          <a:ea typeface="华文中宋" panose="02010600040101010101" charset="-122"/>
                        </a:rPr>
                        <a:t>人物</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形象特点</a:t>
                      </a:r>
                      <a:endParaRPr lang="zh-CN" altLang="en-US" sz="2800" b="1" smtClean="0">
                        <a:latin typeface="华文中宋" panose="02010600040101010101" charset="-122"/>
                        <a:ea typeface="华文中宋" panose="02010600040101010101" charset="-122"/>
                      </a:endParaRPr>
                    </a:p>
                  </a:txBody>
                  <a:tcPr>
                    <a:lnR w="12700" cap="flat" cmpd="sng" algn="ctr">
                      <a:solidFill>
                        <a:schemeClr val="bg1"/>
                      </a:solidFill>
                      <a:prstDash val="solid"/>
                      <a:round/>
                      <a:headEnd type="none" w="med" len="med"/>
                      <a:tailEnd type="none" w="med" len="med"/>
                    </a:ln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具体表现</a:t>
                      </a:r>
                      <a:endParaRPr lang="zh-CN" altLang="en-US" sz="2800" b="1" smtClean="0">
                        <a:latin typeface="华文中宋" panose="02010600040101010101" charset="-122"/>
                        <a:ea typeface="华文中宋" panose="02010600040101010101" charset="-122"/>
                      </a:endParaRPr>
                    </a:p>
                  </a:txBody>
                  <a:tcPr>
                    <a:lnL w="12700" cap="flat" cmpd="sng" algn="ctr">
                      <a:solidFill>
                        <a:schemeClr val="bg1"/>
                      </a:solidFill>
                      <a:prstDash val="solid"/>
                      <a:round/>
                      <a:headEnd type="none" w="med" len="med"/>
                      <a:tailEnd type="none" w="med" len="med"/>
                    </a:lnL>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所用手法</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r>
              <a:tr h="687460">
                <a:tc>
                  <a:txBody>
                    <a:bodyPr vert="horz" wrap="square"/>
                    <a:lstStyle/>
                    <a:p>
                      <a:endParaRPr lang="zh-CN" altLang="en-US" sz="2400" b="1" smtClean="0">
                        <a:latin typeface="华文楷体" panose="02010600040101010101" pitchFamily="2" charset="-122"/>
                        <a:ea typeface="华文楷体" panose="02010600040101010101" pitchFamily="2" charset="-122"/>
                      </a:endParaRPr>
                    </a:p>
                  </a:txBody>
                  <a:tcPr/>
                </a:tc>
                <a:tc>
                  <a:txBody>
                    <a:bodyPr vert="horz" wrap="square"/>
                    <a:lstStyle/>
                    <a:p>
                      <a:pPr algn="ctr"/>
                      <a:endParaRPr lang="zh-CN" altLang="en-US" sz="2400" b="1" smtClean="0">
                        <a:latin typeface="华文楷体" panose="02010600040101010101" pitchFamily="2" charset="-122"/>
                        <a:ea typeface="华文楷体" panose="02010600040101010101" pitchFamily="2" charset="-122"/>
                      </a:endParaRPr>
                    </a:p>
                    <a:p>
                      <a:pPr algn="ctr"/>
                      <a:endParaRPr lang="zh-CN" altLang="en-US" sz="2400" b="1" smtClean="0">
                        <a:latin typeface="华文楷体" panose="02010600040101010101" pitchFamily="2" charset="-122"/>
                        <a:ea typeface="华文楷体" panose="02010600040101010101" pitchFamily="2" charset="-122"/>
                      </a:endParaRPr>
                    </a:p>
                  </a:txBody>
                  <a:tcPr/>
                </a:tc>
                <a:tc>
                  <a:txBody>
                    <a:bodyPr vert="horz" wrap="square"/>
                    <a:lstStyle/>
                    <a:p>
                      <a:endParaRPr lang="zh-CN" altLang="en-US" sz="2400" b="1" smtClean="0">
                        <a:latin typeface="华文楷体" panose="02010600040101010101" pitchFamily="2" charset="-122"/>
                        <a:ea typeface="华文楷体" panose="02010600040101010101" pitchFamily="2" charset="-122"/>
                      </a:endParaRPr>
                    </a:p>
                  </a:txBody>
                  <a:tcPr>
                    <a:lnR w="12700" cap="flat" cmpd="sng" algn="ctr">
                      <a:solidFill>
                        <a:schemeClr val="bg1"/>
                      </a:solidFill>
                      <a:prstDash val="solid"/>
                      <a:round/>
                      <a:headEnd type="none" w="med" len="med"/>
                      <a:tailEnd type="none" w="med" len="med"/>
                    </a:lnR>
                  </a:tcPr>
                </a:tc>
                <a:tc>
                  <a:txBody>
                    <a:bodyPr vert="horz" wrap="square"/>
                    <a:lstStyle/>
                    <a:p>
                      <a:endParaRPr lang="zh-CN" altLang="en-US" sz="2400" b="1">
                        <a:latin typeface="华文楷体" panose="02010600040101010101" pitchFamily="2" charset="-122"/>
                        <a:ea typeface="华文楷体" panose="02010600040101010101" pitchFamily="2" charset="-122"/>
                      </a:endParaRPr>
                    </a:p>
                  </a:txBody>
                  <a:tcPr>
                    <a:lnL w="12700" cap="flat" cmpd="sng" algn="ctr">
                      <a:solidFill>
                        <a:schemeClr val="bg1"/>
                      </a:solidFill>
                      <a:prstDash val="solid"/>
                      <a:round/>
                      <a:headEnd type="none" w="med" len="med"/>
                      <a:tailEnd type="none" w="med" len="med"/>
                    </a:lnL>
                  </a:tcPr>
                </a:tc>
                <a:tc>
                  <a:txBody>
                    <a:bodyPr vert="horz" wrap="square"/>
                    <a:lstStyle/>
                    <a:p>
                      <a:endParaRPr lang="en-US" altLang="zh-CN" sz="2400" b="1" smtClean="0">
                        <a:latin typeface="华文楷体" panose="02010600040101010101" pitchFamily="2" charset="-122"/>
                        <a:ea typeface="华文楷体" panose="02010600040101010101" pitchFamily="2" charset="-122"/>
                      </a:endParaRPr>
                    </a:p>
                  </a:txBody>
                  <a:tcPr/>
                </a:tc>
              </a:tr>
            </a:tbl>
          </a:graphicData>
        </a:graphic>
      </p:graphicFrame>
      <p:pic>
        <p:nvPicPr>
          <p:cNvPr id="6" name="图片 5" title=""/>
          <p:cNvPicPr>
            <a:picLocks noChangeAspect="1"/>
          </p:cNvPicPr>
          <p:nvPr>
            <p:custDataLst>
              <p:tags r:id="rId7"/>
            </p:custDataLst>
          </p:nvPr>
        </p:nvPicPr>
        <p:blipFill>
          <a:blip r:embed="rId6"/>
          <a:stretch>
            <a:fillRect/>
          </a:stretch>
        </p:blipFill>
        <p:spPr>
          <a:xfrm>
            <a:off x="408305" y="4338955"/>
            <a:ext cx="1996440" cy="1555750"/>
          </a:xfrm>
          <a:prstGeom prst="rect">
            <a:avLst/>
          </a:prstGeom>
          <a:ln w="28575" cmpd="sng">
            <a:solidFill>
              <a:schemeClr val="accent1">
                <a:shade val="50000"/>
              </a:schemeClr>
            </a:solidFill>
            <a:prstDash val="solid"/>
          </a:ln>
        </p:spPr>
      </p:pic>
      <p:pic>
        <p:nvPicPr>
          <p:cNvPr id="8" name="图片 7" title=""/>
          <p:cNvPicPr>
            <a:picLocks noChangeAspect="1"/>
          </p:cNvPicPr>
          <p:nvPr>
            <p:custDataLst>
              <p:tags r:id="rId9"/>
            </p:custDataLst>
          </p:nvPr>
        </p:nvPicPr>
        <p:blipFill>
          <a:blip r:embed="rId8"/>
          <a:stretch>
            <a:fillRect/>
          </a:stretch>
        </p:blipFill>
        <p:spPr>
          <a:xfrm>
            <a:off x="2836545" y="4164330"/>
            <a:ext cx="1504315" cy="1987550"/>
          </a:xfrm>
          <a:prstGeom prst="rect">
            <a:avLst/>
          </a:prstGeom>
          <a:ln w="28575" cmpd="sng">
            <a:solidFill>
              <a:schemeClr val="accent1">
                <a:shade val="50000"/>
              </a:schemeClr>
            </a:solidFill>
            <a:prstDash val="solid"/>
          </a:ln>
        </p:spPr>
      </p:pic>
      <p:pic>
        <p:nvPicPr>
          <p:cNvPr id="9" name="图片 8" title=""/>
          <p:cNvPicPr>
            <a:picLocks noChangeAspect="1"/>
          </p:cNvPicPr>
          <p:nvPr>
            <p:custDataLst>
              <p:tags r:id="rId11"/>
            </p:custDataLst>
          </p:nvPr>
        </p:nvPicPr>
        <p:blipFill>
          <a:blip r:embed="rId10"/>
          <a:stretch>
            <a:fillRect/>
          </a:stretch>
        </p:blipFill>
        <p:spPr>
          <a:xfrm>
            <a:off x="4828540" y="4216400"/>
            <a:ext cx="1791970" cy="1801495"/>
          </a:xfrm>
          <a:prstGeom prst="rect">
            <a:avLst/>
          </a:prstGeom>
          <a:ln w="28575" cmpd="sng">
            <a:solidFill>
              <a:schemeClr val="accent1">
                <a:shade val="50000"/>
              </a:schemeClr>
            </a:solidFill>
            <a:prstDash val="solid"/>
          </a:ln>
        </p:spPr>
      </p:pic>
      <p:pic>
        <p:nvPicPr>
          <p:cNvPr id="10" name="图片 9" title=""/>
          <p:cNvPicPr>
            <a:picLocks noChangeAspect="1"/>
          </p:cNvPicPr>
          <p:nvPr>
            <p:custDataLst>
              <p:tags r:id="rId13"/>
            </p:custDataLst>
          </p:nvPr>
        </p:nvPicPr>
        <p:blipFill>
          <a:blip r:embed="rId12"/>
          <a:stretch>
            <a:fillRect/>
          </a:stretch>
        </p:blipFill>
        <p:spPr>
          <a:xfrm>
            <a:off x="7108190" y="4351020"/>
            <a:ext cx="1962150" cy="1666875"/>
          </a:xfrm>
          <a:prstGeom prst="rect">
            <a:avLst/>
          </a:prstGeom>
          <a:ln w="28575" cmpd="sng">
            <a:solidFill>
              <a:schemeClr val="accent1">
                <a:shade val="50000"/>
              </a:schemeClr>
            </a:solidFill>
            <a:prstDash val="solid"/>
          </a:ln>
        </p:spPr>
      </p:pic>
      <p:pic>
        <p:nvPicPr>
          <p:cNvPr id="11" name="图片 10" title=""/>
          <p:cNvPicPr>
            <a:picLocks noChangeAspect="1"/>
          </p:cNvPicPr>
          <p:nvPr>
            <p:custDataLst>
              <p:tags r:id="rId15"/>
            </p:custDataLst>
          </p:nvPr>
        </p:nvPicPr>
        <p:blipFill>
          <a:blip r:embed="rId14"/>
          <a:stretch>
            <a:fillRect/>
          </a:stretch>
        </p:blipFill>
        <p:spPr>
          <a:xfrm>
            <a:off x="9504045" y="4391025"/>
            <a:ext cx="2083435" cy="1586865"/>
          </a:xfrm>
          <a:prstGeom prst="rect">
            <a:avLst/>
          </a:prstGeom>
          <a:ln w="28575" cmpd="sng">
            <a:solidFill>
              <a:schemeClr val="accent1">
                <a:shade val="50000"/>
              </a:schemeClr>
            </a:solidFill>
            <a:prstDash val="solid"/>
          </a:ln>
        </p:spPr>
      </p:pic>
      <p:pic>
        <p:nvPicPr>
          <p:cNvPr id="13" name="图片 12" title=""/>
          <p:cNvPicPr>
            <a:picLocks noChangeAspect="1"/>
          </p:cNvPicPr>
          <p:nvPr>
            <p:custDataLst>
              <p:tags r:id="rId18"/>
            </p:custDataLst>
          </p:nvPr>
        </p:nvPicPr>
        <p:blipFill>
          <a:blip r:embed="rId16">
            <a:extLst>
              <a:ext uri="{96DAC541-7B7A-43D3-8B79-37D633B846F1}">
                <asvg:svgBlip xmlns:asvg="http://schemas.microsoft.com/office/drawing/2016/SVG/main" r:embed="rId17"/>
              </a:ext>
            </a:extLst>
          </a:blip>
          <a:stretch>
            <a:fillRect/>
          </a:stretch>
        </p:blipFill>
        <p:spPr>
          <a:xfrm>
            <a:off x="417195" y="510540"/>
            <a:ext cx="505460" cy="535305"/>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6" name="图片 5" title=""/>
          <p:cNvPicPr>
            <a:picLocks noChangeAspect="1"/>
          </p:cNvPicPr>
          <p:nvPr>
            <p:custDataLst>
              <p:tags r:id="rId6"/>
            </p:custDataLst>
          </p:nvPr>
        </p:nvPicPr>
        <p:blipFill>
          <a:blip r:embed="rId5"/>
          <a:stretch>
            <a:fillRect/>
          </a:stretch>
        </p:blipFill>
        <p:spPr>
          <a:xfrm>
            <a:off x="473710" y="2500630"/>
            <a:ext cx="2630805" cy="2050415"/>
          </a:xfrm>
          <a:prstGeom prst="rect">
            <a:avLst/>
          </a:prstGeom>
          <a:ln w="28575" cmpd="sng">
            <a:solidFill>
              <a:schemeClr val="accent1">
                <a:shade val="50000"/>
              </a:schemeClr>
            </a:solidFill>
            <a:prstDash val="solid"/>
          </a:ln>
        </p:spPr>
      </p:pic>
      <p:sp>
        <p:nvSpPr>
          <p:cNvPr id="3" name="文本框 2" title=""/>
          <p:cNvSpPr txBox="1"/>
          <p:nvPr>
            <p:custDataLst>
              <p:tags r:id="rId7"/>
            </p:custDataLst>
          </p:nvPr>
        </p:nvSpPr>
        <p:spPr>
          <a:xfrm>
            <a:off x="398145" y="4813935"/>
            <a:ext cx="2781300" cy="953135"/>
          </a:xfrm>
          <a:prstGeom prst="rect">
            <a:avLst/>
          </a:prstGeom>
          <a:noFill/>
        </p:spPr>
        <p:txBody>
          <a:bodyPr wrap="square" rtlCol="0">
            <a:spAutoFit/>
          </a:bodyPr>
          <a:lstStyle/>
          <a:p>
            <a:pPr algn="ctr"/>
            <a:r>
              <a:rPr lang="zh-CN" altLang="en-US" sz="2800">
                <a:latin typeface="微软雅黑" panose="020b0503020204020204" charset="-122"/>
                <a:ea typeface="微软雅黑" panose="020b0503020204020204" charset="-122"/>
              </a:rPr>
              <a:t>《百合花》</a:t>
            </a:r>
            <a:endParaRPr lang="zh-CN" altLang="en-US" sz="2800">
              <a:latin typeface="微软雅黑" panose="020b0503020204020204" charset="-122"/>
              <a:ea typeface="微软雅黑" panose="020b0503020204020204" charset="-122"/>
            </a:endParaRPr>
          </a:p>
          <a:p>
            <a:pPr algn="ctr"/>
            <a:r>
              <a:rPr lang="zh-CN" altLang="en-US" sz="2800">
                <a:latin typeface="微软雅黑" panose="020b0503020204020204" charset="-122"/>
                <a:ea typeface="微软雅黑" panose="020b0503020204020204" charset="-122"/>
              </a:rPr>
              <a:t>通讯员</a:t>
            </a:r>
            <a:endParaRPr lang="zh-CN" altLang="en-US" sz="2800">
              <a:latin typeface="微软雅黑" panose="020b0503020204020204" charset="-122"/>
              <a:ea typeface="微软雅黑" panose="020b0503020204020204" charset="-122"/>
            </a:endParaRPr>
          </a:p>
        </p:txBody>
      </p:sp>
      <p:graphicFrame>
        <p:nvGraphicFramePr>
          <p:cNvPr id="7" name="表格 6" title=""/>
          <p:cNvGraphicFramePr>
            <a:graphicFrameLocks noGrp="1"/>
          </p:cNvGraphicFramePr>
          <p:nvPr>
            <p:custDataLst>
              <p:tags r:id="rId8"/>
            </p:custDataLst>
          </p:nvPr>
        </p:nvGraphicFramePr>
        <p:xfrm>
          <a:off x="3863648" y="2161615"/>
          <a:ext cx="7475220" cy="3606292"/>
        </p:xfrm>
        <a:graphic>
          <a:graphicData uri="http://schemas.openxmlformats.org/drawingml/2006/table">
            <a:tbl>
              <a:tblPr firstRow="1" bandRow="1">
                <a:tableStyleId>{5C22544A-7EE6-4342-B048-85BDC9FD1C3A}</a:tableStyleId>
              </a:tblPr>
              <a:tblGrid>
                <a:gridCol w="2153285"/>
                <a:gridCol w="3427730"/>
                <a:gridCol w="1894205"/>
              </a:tblGrid>
              <a:tr h="698500">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形象特点</a:t>
                      </a:r>
                      <a:endParaRPr lang="zh-CN" altLang="en-US" sz="2800" b="1" smtClean="0">
                        <a:latin typeface="华文中宋" panose="02010600040101010101" charset="-122"/>
                        <a:ea typeface="华文中宋" panose="02010600040101010101" charset="-122"/>
                      </a:endParaRPr>
                    </a:p>
                  </a:txBody>
                  <a:tcPr>
                    <a:lnR w="12700" cap="flat" cmpd="sng" algn="ctr">
                      <a:solidFill>
                        <a:schemeClr val="bg1"/>
                      </a:solidFill>
                      <a:prstDash val="solid"/>
                      <a:round/>
                      <a:headEnd type="none" w="med" len="med"/>
                      <a:tailEnd type="none" w="med" len="med"/>
                    </a:ln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具体表现</a:t>
                      </a:r>
                      <a:endParaRPr lang="zh-CN" altLang="en-US" sz="2800" b="1" smtClean="0">
                        <a:latin typeface="华文中宋" panose="02010600040101010101" charset="-122"/>
                        <a:ea typeface="华文中宋" panose="02010600040101010101" charset="-122"/>
                      </a:endParaRPr>
                    </a:p>
                  </a:txBody>
                  <a:tcPr>
                    <a:lnL w="12700" cap="flat" cmpd="sng" algn="ctr">
                      <a:solidFill>
                        <a:schemeClr val="bg1"/>
                      </a:solidFill>
                      <a:prstDash val="solid"/>
                      <a:round/>
                      <a:headEnd type="none" w="med" len="med"/>
                      <a:tailEnd type="none" w="med" len="med"/>
                    </a:lnL>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所用手法</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r>
              <a:tr h="687460">
                <a:tc>
                  <a:txBody>
                    <a:bodyPr vert="horz" wrap="square"/>
                    <a:lstStyle/>
                    <a:p>
                      <a:pPr algn="ctr">
                        <a:lnSpc>
                          <a:spcPct val="110000"/>
                        </a:lnSpc>
                      </a:pPr>
                      <a:endParaRPr lang="zh-CN" altLang="en-US" sz="2800" b="1" smtClean="0">
                        <a:latin typeface="华文楷体" panose="02010600040101010101" pitchFamily="2" charset="-122"/>
                        <a:ea typeface="华文楷体" panose="02010600040101010101" pitchFamily="2" charset="-122"/>
                        <a:sym typeface="+mn-ea"/>
                      </a:endParaRPr>
                    </a:p>
                    <a:p>
                      <a:pPr algn="ctr">
                        <a:lnSpc>
                          <a:spcPct val="110000"/>
                        </a:lnSpc>
                      </a:pPr>
                      <a:r>
                        <a:rPr lang="zh-CN" altLang="en-US" sz="2800" b="1" smtClean="0">
                          <a:latin typeface="华文楷体" panose="02010600040101010101" pitchFamily="2" charset="-122"/>
                          <a:ea typeface="华文楷体" panose="02010600040101010101" pitchFamily="2" charset="-122"/>
                          <a:sym typeface="+mn-ea"/>
                        </a:rPr>
                        <a:t>细心、羞涩、朴实、英勇、</a:t>
                      </a:r>
                      <a:endParaRPr lang="en-US" altLang="zh-CN" sz="2800" b="1" smtClean="0">
                        <a:latin typeface="华文楷体" panose="02010600040101010101" pitchFamily="2" charset="-122"/>
                        <a:ea typeface="华文楷体" panose="02010600040101010101" pitchFamily="2" charset="-122"/>
                      </a:endParaRPr>
                    </a:p>
                    <a:p>
                      <a:pPr algn="ctr">
                        <a:lnSpc>
                          <a:spcPct val="110000"/>
                        </a:lnSpc>
                      </a:pPr>
                      <a:r>
                        <a:rPr lang="zh-CN" altLang="en-US" sz="2800" b="1" smtClean="0">
                          <a:latin typeface="华文楷体" panose="02010600040101010101" pitchFamily="2" charset="-122"/>
                          <a:ea typeface="华文楷体" panose="02010600040101010101" pitchFamily="2" charset="-122"/>
                          <a:sym typeface="+mn-ea"/>
                        </a:rPr>
                        <a:t>勤劳、善良</a:t>
                      </a:r>
                      <a:endParaRPr lang="zh-CN" altLang="en-US" sz="2800" b="1" smtClean="0">
                        <a:latin typeface="华文楷体" panose="02010600040101010101" pitchFamily="2" charset="-122"/>
                        <a:ea typeface="华文楷体" panose="02010600040101010101" pitchFamily="2" charset="-122"/>
                        <a:sym typeface="+mn-ea"/>
                      </a:endParaRPr>
                    </a:p>
                    <a:p>
                      <a:pPr algn="ctr">
                        <a:lnSpc>
                          <a:spcPct val="110000"/>
                        </a:lnSpc>
                      </a:pPr>
                      <a:r>
                        <a:rPr lang="zh-CN" altLang="en-US" sz="2800" b="1" smtClean="0">
                          <a:latin typeface="华文楷体" panose="02010600040101010101" pitchFamily="2" charset="-122"/>
                          <a:ea typeface="华文楷体" panose="02010600040101010101" pitchFamily="2" charset="-122"/>
                        </a:rPr>
                        <a:t>热爱生活</a:t>
                      </a:r>
                      <a:endParaRPr lang="zh-CN" altLang="en-US" sz="2800" b="1" smtClean="0">
                        <a:latin typeface="华文楷体" panose="02010600040101010101" pitchFamily="2" charset="-122"/>
                        <a:ea typeface="华文楷体" panose="02010600040101010101" pitchFamily="2" charset="-122"/>
                      </a:endParaRPr>
                    </a:p>
                  </a:txBody>
                  <a:tcPr>
                    <a:lnR w="12700" cap="flat" cmpd="sng" algn="ctr">
                      <a:solidFill>
                        <a:schemeClr val="bg1"/>
                      </a:solidFill>
                      <a:prstDash val="solid"/>
                      <a:round/>
                      <a:headEnd type="none" w="med" len="med"/>
                      <a:tailEnd type="none" w="med" len="med"/>
                    </a:lnR>
                  </a:tcPr>
                </a:tc>
                <a:tc>
                  <a:txBody>
                    <a:bodyPr vert="horz" wrap="square"/>
                    <a:lstStyle/>
                    <a:p>
                      <a:pPr>
                        <a:lnSpc>
                          <a:spcPct val="110000"/>
                        </a:lnSpc>
                      </a:pPr>
                      <a:r>
                        <a:rPr lang="zh-CN" altLang="en-US" sz="2800" b="1">
                          <a:latin typeface="华文楷体" panose="02010600040101010101" pitchFamily="2" charset="-122"/>
                          <a:ea typeface="华文楷体" panose="02010600040101010101" pitchFamily="2" charset="-122"/>
                        </a:rPr>
                        <a:t>带路时</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沉默</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张皇</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走走停停</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、给我两个馍；借被子失败，不善言辞；在枪筒上插野菊花；最后英勇牺牲。</a:t>
                      </a:r>
                      <a:endParaRPr lang="zh-CN" altLang="en-US" sz="2800" b="1">
                        <a:latin typeface="华文楷体" panose="02010600040101010101" pitchFamily="2" charset="-122"/>
                        <a:ea typeface="华文楷体" panose="02010600040101010101" pitchFamily="2" charset="-122"/>
                      </a:endParaRPr>
                    </a:p>
                  </a:txBody>
                  <a:tcPr>
                    <a:lnL w="12700" cap="flat" cmpd="sng" algn="ctr">
                      <a:solidFill>
                        <a:schemeClr val="bg1"/>
                      </a:solidFill>
                      <a:prstDash val="solid"/>
                      <a:round/>
                      <a:headEnd type="none" w="med" len="med"/>
                      <a:tailEnd type="none" w="med" len="med"/>
                    </a:lnL>
                  </a:tcPr>
                </a:tc>
                <a:tc>
                  <a:txBody>
                    <a:bodyPr vert="horz" wrap="square"/>
                    <a:lstStyle/>
                    <a:p>
                      <a:pPr>
                        <a:lnSpc>
                          <a:spcPct val="110000"/>
                        </a:lnSpc>
                      </a:pPr>
                      <a:r>
                        <a:rPr lang="zh-CN" altLang="en-US" sz="2800" b="1" smtClean="0">
                          <a:latin typeface="华文楷体" panose="02010600040101010101" pitchFamily="2" charset="-122"/>
                          <a:ea typeface="华文楷体" panose="02010600040101010101" pitchFamily="2" charset="-122"/>
                          <a:sym typeface="+mn-ea"/>
                        </a:rPr>
                        <a:t>正：外貌、动作、神态描写</a:t>
                      </a:r>
                      <a:endParaRPr lang="en-US" altLang="zh-CN" sz="2800" b="1" smtClean="0">
                        <a:latin typeface="华文楷体" panose="02010600040101010101" pitchFamily="2" charset="-122"/>
                        <a:ea typeface="华文楷体" panose="02010600040101010101" pitchFamily="2" charset="-122"/>
                      </a:endParaRPr>
                    </a:p>
                    <a:p>
                      <a:pPr>
                        <a:lnSpc>
                          <a:spcPct val="110000"/>
                        </a:lnSpc>
                      </a:pPr>
                      <a:r>
                        <a:rPr lang="zh-CN" altLang="en-US" sz="2800" b="1" smtClean="0">
                          <a:latin typeface="华文楷体" panose="02010600040101010101" pitchFamily="2" charset="-122"/>
                          <a:ea typeface="华文楷体" panose="02010600040101010101" pitchFamily="2" charset="-122"/>
                          <a:sym typeface="+mn-ea"/>
                        </a:rPr>
                        <a:t>侧：他人评价</a:t>
                      </a:r>
                      <a:endParaRPr lang="en-US" altLang="zh-CN" sz="2800" b="1" smtClean="0">
                        <a:latin typeface="华文楷体" panose="02010600040101010101" pitchFamily="2" charset="-122"/>
                        <a:ea typeface="华文楷体" panose="02010600040101010101" pitchFamily="2" charset="-122"/>
                      </a:endParaRPr>
                    </a:p>
                    <a:p>
                      <a:endParaRPr lang="en-US" altLang="zh-CN" sz="2800" b="1" smtClean="0">
                        <a:latin typeface="华文楷体" panose="02010600040101010101" pitchFamily="2" charset="-122"/>
                        <a:ea typeface="华文楷体" panose="02010600040101010101" pitchFamily="2" charset="-122"/>
                      </a:endParaRPr>
                    </a:p>
                  </a:txBody>
                  <a:tcPr/>
                </a:tc>
              </a:tr>
            </a:tbl>
          </a:graphicData>
        </a:graphic>
      </p:graphicFrame>
      <p:pic>
        <p:nvPicPr>
          <p:cNvPr id="10" name="图片 9"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417195" y="510540"/>
            <a:ext cx="505460" cy="535305"/>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3" name="文本框 2" title=""/>
          <p:cNvSpPr txBox="1"/>
          <p:nvPr>
            <p:custDataLst>
              <p:tags r:id="rId5"/>
            </p:custDataLst>
          </p:nvPr>
        </p:nvSpPr>
        <p:spPr>
          <a:xfrm>
            <a:off x="398145" y="4975860"/>
            <a:ext cx="2781300" cy="953135"/>
          </a:xfrm>
          <a:prstGeom prst="rect">
            <a:avLst/>
          </a:prstGeom>
          <a:noFill/>
        </p:spPr>
        <p:txBody>
          <a:bodyPr wrap="square" rtlCol="0">
            <a:spAutoFit/>
          </a:bodyPr>
          <a:lstStyle/>
          <a:p>
            <a:pPr algn="ctr"/>
            <a:r>
              <a:rPr lang="zh-CN" altLang="en-US" sz="2800">
                <a:latin typeface="微软雅黑" panose="020b0503020204020204" charset="-122"/>
                <a:ea typeface="微软雅黑" panose="020b0503020204020204" charset="-122"/>
              </a:rPr>
              <a:t>《百合花》</a:t>
            </a:r>
            <a:endParaRPr lang="zh-CN" altLang="en-US" sz="2800">
              <a:latin typeface="微软雅黑" panose="020b0503020204020204" charset="-122"/>
              <a:ea typeface="微软雅黑" panose="020b0503020204020204" charset="-122"/>
            </a:endParaRPr>
          </a:p>
          <a:p>
            <a:pPr algn="ctr"/>
            <a:r>
              <a:rPr lang="en-US" altLang="zh-CN" sz="2800">
                <a:latin typeface="微软雅黑" panose="020b0503020204020204" charset="-122"/>
                <a:ea typeface="微软雅黑" panose="020b0503020204020204" charset="-122"/>
              </a:rPr>
              <a:t>“</a:t>
            </a:r>
            <a:r>
              <a:rPr lang="zh-CN" altLang="en-US" sz="2800">
                <a:latin typeface="微软雅黑" panose="020b0503020204020204" charset="-122"/>
                <a:ea typeface="微软雅黑" panose="020b0503020204020204" charset="-122"/>
              </a:rPr>
              <a:t>我</a:t>
            </a:r>
            <a:r>
              <a:rPr lang="en-US" altLang="zh-CN" sz="2800">
                <a:latin typeface="微软雅黑" panose="020b0503020204020204" charset="-122"/>
                <a:ea typeface="微软雅黑" panose="020b0503020204020204" charset="-122"/>
              </a:rPr>
              <a:t>”</a:t>
            </a:r>
            <a:endParaRPr lang="en-US" altLang="zh-CN" sz="2800">
              <a:latin typeface="微软雅黑" panose="020b0503020204020204" charset="-122"/>
              <a:ea typeface="微软雅黑" panose="020b0503020204020204" charset="-122"/>
            </a:endParaRPr>
          </a:p>
        </p:txBody>
      </p:sp>
      <p:graphicFrame>
        <p:nvGraphicFramePr>
          <p:cNvPr id="7" name="表格 6" title=""/>
          <p:cNvGraphicFramePr>
            <a:graphicFrameLocks noGrp="1"/>
          </p:cNvGraphicFramePr>
          <p:nvPr>
            <p:custDataLst>
              <p:tags r:id="rId6"/>
            </p:custDataLst>
          </p:nvPr>
        </p:nvGraphicFramePr>
        <p:xfrm>
          <a:off x="3863648" y="2161615"/>
          <a:ext cx="7475220" cy="2667508"/>
        </p:xfrm>
        <a:graphic>
          <a:graphicData uri="http://schemas.openxmlformats.org/drawingml/2006/table">
            <a:tbl>
              <a:tblPr firstRow="1" bandRow="1">
                <a:tableStyleId>{5C22544A-7EE6-4342-B048-85BDC9FD1C3A}</a:tableStyleId>
              </a:tblPr>
              <a:tblGrid>
                <a:gridCol w="2153285"/>
                <a:gridCol w="3427730"/>
                <a:gridCol w="1894205"/>
              </a:tblGrid>
              <a:tr h="698500">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形象特点</a:t>
                      </a:r>
                      <a:endParaRPr lang="zh-CN" altLang="en-US" sz="2800" b="1" smtClean="0">
                        <a:latin typeface="华文中宋" panose="02010600040101010101" charset="-122"/>
                        <a:ea typeface="华文中宋" panose="02010600040101010101" charset="-122"/>
                      </a:endParaRPr>
                    </a:p>
                  </a:txBody>
                  <a:tcPr>
                    <a:lnR w="12700" cap="flat" cmpd="sng" algn="ctr">
                      <a:solidFill>
                        <a:schemeClr val="bg1"/>
                      </a:solidFill>
                      <a:prstDash val="solid"/>
                      <a:round/>
                      <a:headEnd type="none" w="med" len="med"/>
                      <a:tailEnd type="none" w="med" len="med"/>
                    </a:ln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具体表现</a:t>
                      </a:r>
                      <a:endParaRPr lang="zh-CN" altLang="en-US" sz="2800" b="1" smtClean="0">
                        <a:latin typeface="华文中宋" panose="02010600040101010101" charset="-122"/>
                        <a:ea typeface="华文中宋" panose="02010600040101010101" charset="-122"/>
                      </a:endParaRPr>
                    </a:p>
                  </a:txBody>
                  <a:tcPr>
                    <a:lnL w="12700" cap="flat" cmpd="sng" algn="ctr">
                      <a:solidFill>
                        <a:schemeClr val="bg1"/>
                      </a:solidFill>
                      <a:prstDash val="solid"/>
                      <a:round/>
                      <a:headEnd type="none" w="med" len="med"/>
                      <a:tailEnd type="none" w="med" len="med"/>
                    </a:lnL>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所用手法</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r>
              <a:tr h="687460">
                <a:tc>
                  <a:txBody>
                    <a:bodyPr vert="horz" wrap="square"/>
                    <a:lstStyle/>
                    <a:p>
                      <a:pPr>
                        <a:lnSpc>
                          <a:spcPct val="110000"/>
                        </a:lnSpc>
                      </a:pPr>
                      <a:r>
                        <a:rPr lang="zh-CN" altLang="en-US" sz="2800" b="1" smtClean="0">
                          <a:latin typeface="华文楷体" panose="02010600040101010101" pitchFamily="2" charset="-122"/>
                          <a:ea typeface="华文楷体" panose="02010600040101010101" pitchFamily="2" charset="-122"/>
                        </a:rPr>
                        <a:t>勇敢、大方、</a:t>
                      </a:r>
                      <a:endParaRPr lang="zh-CN" altLang="en-US" sz="2800" b="1" smtClean="0">
                        <a:latin typeface="华文楷体" panose="02010600040101010101" pitchFamily="2" charset="-122"/>
                        <a:ea typeface="华文楷体" panose="02010600040101010101" pitchFamily="2" charset="-122"/>
                      </a:endParaRPr>
                    </a:p>
                    <a:p>
                      <a:pPr>
                        <a:lnSpc>
                          <a:spcPct val="110000"/>
                        </a:lnSpc>
                      </a:pPr>
                      <a:r>
                        <a:rPr lang="zh-CN" altLang="en-US" sz="2800" b="1" smtClean="0">
                          <a:latin typeface="华文楷体" panose="02010600040101010101" pitchFamily="2" charset="-122"/>
                          <a:ea typeface="华文楷体" panose="02010600040101010101" pitchFamily="2" charset="-122"/>
                        </a:rPr>
                        <a:t>乐观、善做工作、善解人意</a:t>
                      </a:r>
                      <a:endParaRPr lang="zh-CN" altLang="en-US" sz="2800" b="1" smtClean="0">
                        <a:latin typeface="华文楷体" panose="02010600040101010101" pitchFamily="2" charset="-122"/>
                        <a:ea typeface="华文楷体" panose="02010600040101010101" pitchFamily="2" charset="-122"/>
                      </a:endParaRPr>
                    </a:p>
                  </a:txBody>
                  <a:tcPr>
                    <a:lnR w="12700" cap="flat" cmpd="sng" algn="ctr">
                      <a:solidFill>
                        <a:schemeClr val="bg1"/>
                      </a:solidFill>
                      <a:prstDash val="solid"/>
                      <a:round/>
                      <a:headEnd type="none" w="med" len="med"/>
                      <a:tailEnd type="none" w="med" len="med"/>
                    </a:lnR>
                  </a:tcPr>
                </a:tc>
                <a:tc>
                  <a:txBody>
                    <a:bodyPr vert="horz" wrap="square"/>
                    <a:lstStyle/>
                    <a:p>
                      <a:pPr>
                        <a:lnSpc>
                          <a:spcPct val="110000"/>
                        </a:lnSpc>
                      </a:pPr>
                      <a:r>
                        <a:rPr lang="zh-CN" altLang="en-US" sz="2800" b="1">
                          <a:latin typeface="华文楷体" panose="02010600040101010101" pitchFamily="2" charset="-122"/>
                          <a:ea typeface="华文楷体" panose="02010600040101010101" pitchFamily="2" charset="-122"/>
                        </a:rPr>
                        <a:t>接受支援前线包扎所的工作；借被子，护理伤员；知道被子来历后和通讯员开玩笑。</a:t>
                      </a:r>
                      <a:endParaRPr lang="zh-CN" altLang="en-US" sz="2800" b="1">
                        <a:latin typeface="华文楷体" panose="02010600040101010101" pitchFamily="2" charset="-122"/>
                        <a:ea typeface="华文楷体" panose="02010600040101010101" pitchFamily="2" charset="-122"/>
                      </a:endParaRPr>
                    </a:p>
                  </a:txBody>
                  <a:tcPr>
                    <a:lnL w="12700" cap="flat" cmpd="sng" algn="ctr">
                      <a:solidFill>
                        <a:schemeClr val="bg1"/>
                      </a:solidFill>
                      <a:prstDash val="solid"/>
                      <a:round/>
                      <a:headEnd type="none" w="med" len="med"/>
                      <a:tailEnd type="none" w="med" len="med"/>
                    </a:lnL>
                  </a:tcPr>
                </a:tc>
                <a:tc>
                  <a:txBody>
                    <a:bodyPr vert="horz" wrap="square"/>
                    <a:lstStyle/>
                    <a:p>
                      <a:pPr>
                        <a:lnSpc>
                          <a:spcPct val="110000"/>
                        </a:lnSpc>
                      </a:pPr>
                      <a:endParaRPr lang="zh-CN" altLang="en-US" sz="2800" b="1" smtClean="0">
                        <a:latin typeface="华文楷体" panose="02010600040101010101" pitchFamily="2" charset="-122"/>
                        <a:ea typeface="华文楷体" panose="02010600040101010101" pitchFamily="2" charset="-122"/>
                        <a:sym typeface="+mn-ea"/>
                      </a:endParaRPr>
                    </a:p>
                    <a:p>
                      <a:pPr>
                        <a:lnSpc>
                          <a:spcPct val="110000"/>
                        </a:lnSpc>
                      </a:pPr>
                      <a:r>
                        <a:rPr lang="zh-CN" altLang="en-US" sz="2800" b="1" smtClean="0">
                          <a:latin typeface="华文楷体" panose="02010600040101010101" pitchFamily="2" charset="-122"/>
                          <a:ea typeface="华文楷体" panose="02010600040101010101" pitchFamily="2" charset="-122"/>
                          <a:sym typeface="+mn-ea"/>
                        </a:rPr>
                        <a:t>正：动作、语言描写</a:t>
                      </a:r>
                      <a:endParaRPr lang="en-US" altLang="zh-CN" sz="2800" b="1" smtClean="0">
                        <a:latin typeface="华文楷体" panose="02010600040101010101" pitchFamily="2" charset="-122"/>
                        <a:ea typeface="华文楷体" panose="02010600040101010101" pitchFamily="2" charset="-122"/>
                      </a:endParaRPr>
                    </a:p>
                    <a:p>
                      <a:endParaRPr lang="en-US" altLang="zh-CN" sz="2800" b="1" smtClean="0">
                        <a:latin typeface="华文楷体" panose="02010600040101010101" pitchFamily="2" charset="-122"/>
                        <a:ea typeface="华文楷体" panose="02010600040101010101" pitchFamily="2" charset="-122"/>
                      </a:endParaRPr>
                    </a:p>
                  </a:txBody>
                  <a:tcPr/>
                </a:tc>
              </a:tr>
            </a:tbl>
          </a:graphicData>
        </a:graphic>
      </p:graphicFrame>
      <p:pic>
        <p:nvPicPr>
          <p:cNvPr id="8" name="图片 7" title=""/>
          <p:cNvPicPr>
            <a:picLocks noChangeAspect="1"/>
          </p:cNvPicPr>
          <p:nvPr>
            <p:custDataLst>
              <p:tags r:id="rId8"/>
            </p:custDataLst>
          </p:nvPr>
        </p:nvPicPr>
        <p:blipFill>
          <a:blip r:embed="rId7"/>
          <a:stretch>
            <a:fillRect/>
          </a:stretch>
        </p:blipFill>
        <p:spPr>
          <a:xfrm>
            <a:off x="891540" y="2442210"/>
            <a:ext cx="1795145" cy="2371725"/>
          </a:xfrm>
          <a:prstGeom prst="rect">
            <a:avLst/>
          </a:prstGeom>
          <a:ln w="28575" cmpd="sng">
            <a:solidFill>
              <a:schemeClr val="accent1">
                <a:shade val="50000"/>
              </a:schemeClr>
            </a:solidFill>
            <a:prstDash val="solid"/>
          </a:ln>
        </p:spPr>
      </p:pic>
      <p:pic>
        <p:nvPicPr>
          <p:cNvPr id="10" name="图片 9"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417195" y="510540"/>
            <a:ext cx="505460" cy="535305"/>
          </a:xfrm>
          <a:prstGeom prst="rect">
            <a:avLst/>
          </a:prstGeom>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3" name="文本框 2" title=""/>
          <p:cNvSpPr txBox="1"/>
          <p:nvPr>
            <p:custDataLst>
              <p:tags r:id="rId5"/>
            </p:custDataLst>
          </p:nvPr>
        </p:nvSpPr>
        <p:spPr>
          <a:xfrm>
            <a:off x="398145" y="4975860"/>
            <a:ext cx="2781300" cy="953135"/>
          </a:xfrm>
          <a:prstGeom prst="rect">
            <a:avLst/>
          </a:prstGeom>
          <a:noFill/>
        </p:spPr>
        <p:txBody>
          <a:bodyPr wrap="square" rtlCol="0">
            <a:spAutoFit/>
          </a:bodyPr>
          <a:lstStyle/>
          <a:p>
            <a:pPr algn="ctr"/>
            <a:r>
              <a:rPr lang="zh-CN" altLang="en-US" sz="2800">
                <a:latin typeface="微软雅黑" panose="020b0503020204020204" charset="-122"/>
                <a:ea typeface="微软雅黑" panose="020b0503020204020204" charset="-122"/>
              </a:rPr>
              <a:t>《百合花》</a:t>
            </a:r>
            <a:endParaRPr lang="zh-CN" altLang="en-US" sz="2800">
              <a:latin typeface="微软雅黑" panose="020b0503020204020204" charset="-122"/>
              <a:ea typeface="微软雅黑" panose="020b0503020204020204" charset="-122"/>
            </a:endParaRPr>
          </a:p>
          <a:p>
            <a:pPr algn="ctr"/>
            <a:r>
              <a:rPr lang="zh-CN" altLang="en-US" sz="2800">
                <a:latin typeface="微软雅黑" panose="020b0503020204020204" charset="-122"/>
                <a:ea typeface="微软雅黑" panose="020b0503020204020204" charset="-122"/>
              </a:rPr>
              <a:t>新媳妇</a:t>
            </a:r>
            <a:endParaRPr lang="zh-CN" altLang="en-US" sz="2800">
              <a:latin typeface="微软雅黑" panose="020b0503020204020204" charset="-122"/>
              <a:ea typeface="微软雅黑" panose="020b0503020204020204" charset="-122"/>
            </a:endParaRPr>
          </a:p>
        </p:txBody>
      </p:sp>
      <p:graphicFrame>
        <p:nvGraphicFramePr>
          <p:cNvPr id="7" name="表格 6" title=""/>
          <p:cNvGraphicFramePr>
            <a:graphicFrameLocks noGrp="1"/>
          </p:cNvGraphicFramePr>
          <p:nvPr>
            <p:custDataLst>
              <p:tags r:id="rId6"/>
            </p:custDataLst>
          </p:nvPr>
        </p:nvGraphicFramePr>
        <p:xfrm>
          <a:off x="3778558" y="2533090"/>
          <a:ext cx="7475220" cy="2667508"/>
        </p:xfrm>
        <a:graphic>
          <a:graphicData uri="http://schemas.openxmlformats.org/drawingml/2006/table">
            <a:tbl>
              <a:tblPr firstRow="1" bandRow="1">
                <a:tableStyleId>{5C22544A-7EE6-4342-B048-85BDC9FD1C3A}</a:tableStyleId>
              </a:tblPr>
              <a:tblGrid>
                <a:gridCol w="2153285"/>
                <a:gridCol w="3427730"/>
                <a:gridCol w="1894205"/>
              </a:tblGrid>
              <a:tr h="698500">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形象特点</a:t>
                      </a:r>
                      <a:endParaRPr lang="zh-CN" altLang="en-US" sz="2800" b="1" smtClean="0">
                        <a:latin typeface="华文中宋" panose="02010600040101010101" charset="-122"/>
                        <a:ea typeface="华文中宋" panose="02010600040101010101" charset="-122"/>
                      </a:endParaRPr>
                    </a:p>
                  </a:txBody>
                  <a:tcPr>
                    <a:lnR w="12700" cap="flat" cmpd="sng" algn="ctr">
                      <a:solidFill>
                        <a:schemeClr val="bg1"/>
                      </a:solidFill>
                      <a:prstDash val="solid"/>
                      <a:round/>
                      <a:headEnd type="none" w="med" len="med"/>
                      <a:tailEnd type="none" w="med" len="med"/>
                    </a:ln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具体表现</a:t>
                      </a:r>
                      <a:endParaRPr lang="zh-CN" altLang="en-US" sz="2800" b="1" smtClean="0">
                        <a:latin typeface="华文中宋" panose="02010600040101010101" charset="-122"/>
                        <a:ea typeface="华文中宋" panose="02010600040101010101" charset="-122"/>
                      </a:endParaRPr>
                    </a:p>
                  </a:txBody>
                  <a:tcPr>
                    <a:lnL w="12700" cap="flat" cmpd="sng" algn="ctr">
                      <a:solidFill>
                        <a:schemeClr val="bg1"/>
                      </a:solidFill>
                      <a:prstDash val="solid"/>
                      <a:round/>
                      <a:headEnd type="none" w="med" len="med"/>
                      <a:tailEnd type="none" w="med" len="med"/>
                    </a:lnL>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所用手法</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r>
              <a:tr h="687460">
                <a:tc>
                  <a:txBody>
                    <a:bodyPr vert="horz" wrap="square"/>
                    <a:lstStyle/>
                    <a:p>
                      <a:pPr algn="ctr">
                        <a:lnSpc>
                          <a:spcPct val="110000"/>
                        </a:lnSpc>
                      </a:pPr>
                      <a:r>
                        <a:rPr lang="zh-CN" altLang="en-US" sz="2800" b="1" smtClean="0">
                          <a:latin typeface="华文楷体" panose="02010600040101010101" pitchFamily="2" charset="-122"/>
                          <a:ea typeface="华文楷体" panose="02010600040101010101" pitchFamily="2" charset="-122"/>
                          <a:sym typeface="+mn-ea"/>
                        </a:rPr>
                        <a:t>美丽活泼</a:t>
                      </a:r>
                      <a:endParaRPr lang="en-US" altLang="zh-CN" sz="2800" b="1" smtClean="0">
                        <a:latin typeface="华文楷体" panose="02010600040101010101" pitchFamily="2" charset="-122"/>
                        <a:ea typeface="华文楷体" panose="02010600040101010101" pitchFamily="2" charset="-122"/>
                      </a:endParaRPr>
                    </a:p>
                    <a:p>
                      <a:pPr algn="ctr">
                        <a:lnSpc>
                          <a:spcPct val="110000"/>
                        </a:lnSpc>
                      </a:pPr>
                      <a:r>
                        <a:rPr lang="zh-CN" altLang="en-US" sz="2800" b="1" smtClean="0">
                          <a:latin typeface="华文楷体" panose="02010600040101010101" pitchFamily="2" charset="-122"/>
                          <a:ea typeface="华文楷体" panose="02010600040101010101" pitchFamily="2" charset="-122"/>
                          <a:sym typeface="+mn-ea"/>
                        </a:rPr>
                        <a:t>淳朴善良</a:t>
                      </a:r>
                      <a:endParaRPr lang="zh-CN" altLang="en-US" sz="2800" b="1" smtClean="0">
                        <a:latin typeface="华文楷体" panose="02010600040101010101" pitchFamily="2" charset="-122"/>
                        <a:ea typeface="华文楷体" panose="02010600040101010101" pitchFamily="2" charset="-122"/>
                        <a:sym typeface="+mn-ea"/>
                      </a:endParaRPr>
                    </a:p>
                    <a:p>
                      <a:pPr algn="ctr">
                        <a:lnSpc>
                          <a:spcPct val="110000"/>
                        </a:lnSpc>
                      </a:pPr>
                      <a:r>
                        <a:rPr lang="zh-CN" altLang="en-US" sz="2800" b="1" smtClean="0">
                          <a:latin typeface="华文楷体" panose="02010600040101010101" pitchFamily="2" charset="-122"/>
                          <a:ea typeface="华文楷体" panose="02010600040101010101" pitchFamily="2" charset="-122"/>
                        </a:rPr>
                        <a:t>纯真高洁</a:t>
                      </a:r>
                      <a:endParaRPr lang="zh-CN" altLang="en-US" sz="2800" b="1" smtClean="0">
                        <a:latin typeface="华文楷体" panose="02010600040101010101" pitchFamily="2" charset="-122"/>
                        <a:ea typeface="华文楷体" panose="02010600040101010101" pitchFamily="2" charset="-122"/>
                      </a:endParaRPr>
                    </a:p>
                  </a:txBody>
                  <a:tcPr>
                    <a:lnR w="12700" cap="flat" cmpd="sng" algn="ctr">
                      <a:solidFill>
                        <a:schemeClr val="bg1"/>
                      </a:solidFill>
                      <a:prstDash val="solid"/>
                      <a:round/>
                      <a:headEnd type="none" w="med" len="med"/>
                      <a:tailEnd type="none" w="med" len="med"/>
                    </a:lnR>
                  </a:tcPr>
                </a:tc>
                <a:tc>
                  <a:txBody>
                    <a:bodyPr vert="horz" wrap="square"/>
                    <a:lstStyle/>
                    <a:p>
                      <a:pPr>
                        <a:lnSpc>
                          <a:spcPct val="110000"/>
                        </a:lnSpc>
                      </a:pP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高高的鼻梁，弯弯的眉</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劈手夺过被子</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，为通讯员缝补衣服</a:t>
                      </a:r>
                      <a:endParaRPr lang="zh-CN" altLang="en-US" sz="2800" b="1">
                        <a:latin typeface="华文楷体" panose="02010600040101010101" pitchFamily="2" charset="-122"/>
                        <a:ea typeface="华文楷体" panose="02010600040101010101" pitchFamily="2" charset="-122"/>
                      </a:endParaRPr>
                    </a:p>
                  </a:txBody>
                  <a:tcPr>
                    <a:lnL w="12700" cap="flat" cmpd="sng" algn="ctr">
                      <a:solidFill>
                        <a:schemeClr val="bg1"/>
                      </a:solidFill>
                      <a:prstDash val="solid"/>
                      <a:round/>
                      <a:headEnd type="none" w="med" len="med"/>
                      <a:tailEnd type="none" w="med" len="med"/>
                    </a:lnL>
                  </a:tcPr>
                </a:tc>
                <a:tc>
                  <a:txBody>
                    <a:bodyPr vert="horz" wrap="square"/>
                    <a:lstStyle/>
                    <a:p>
                      <a:r>
                        <a:rPr lang="zh-CN" altLang="en-US" sz="2800" b="1" smtClean="0">
                          <a:latin typeface="华文楷体" panose="02010600040101010101" pitchFamily="2" charset="-122"/>
                          <a:ea typeface="华文楷体" panose="02010600040101010101" pitchFamily="2" charset="-122"/>
                          <a:sym typeface="+mn-ea"/>
                        </a:rPr>
                        <a:t>正：外貌、语言、动作描写</a:t>
                      </a:r>
                      <a:endParaRPr lang="zh-CN" altLang="en-US" sz="2800" b="1">
                        <a:latin typeface="华文楷体" panose="02010600040101010101" pitchFamily="2" charset="-122"/>
                        <a:ea typeface="华文楷体" panose="02010600040101010101" pitchFamily="2" charset="-122"/>
                      </a:endParaRPr>
                    </a:p>
                    <a:p>
                      <a:endParaRPr lang="en-US" altLang="zh-CN" sz="2800" b="1" smtClean="0">
                        <a:latin typeface="华文楷体" panose="02010600040101010101" pitchFamily="2" charset="-122"/>
                        <a:ea typeface="华文楷体" panose="02010600040101010101" pitchFamily="2" charset="-122"/>
                      </a:endParaRPr>
                    </a:p>
                  </a:txBody>
                  <a:tcPr/>
                </a:tc>
              </a:tr>
            </a:tbl>
          </a:graphicData>
        </a:graphic>
      </p:graphicFrame>
      <p:pic>
        <p:nvPicPr>
          <p:cNvPr id="9" name="图片 8" title=""/>
          <p:cNvPicPr>
            <a:picLocks noChangeAspect="1"/>
          </p:cNvPicPr>
          <p:nvPr>
            <p:custDataLst>
              <p:tags r:id="rId8"/>
            </p:custDataLst>
          </p:nvPr>
        </p:nvPicPr>
        <p:blipFill>
          <a:blip r:embed="rId7"/>
          <a:stretch>
            <a:fillRect/>
          </a:stretch>
        </p:blipFill>
        <p:spPr>
          <a:xfrm>
            <a:off x="795655" y="2738120"/>
            <a:ext cx="1986280" cy="1997075"/>
          </a:xfrm>
          <a:prstGeom prst="rect">
            <a:avLst/>
          </a:prstGeom>
          <a:ln w="28575" cmpd="sng">
            <a:solidFill>
              <a:schemeClr val="accent1">
                <a:shade val="50000"/>
              </a:schemeClr>
            </a:solidFill>
            <a:prstDash val="solid"/>
          </a:ln>
        </p:spPr>
      </p:pic>
      <p:pic>
        <p:nvPicPr>
          <p:cNvPr id="10" name="图片 9"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417195" y="510540"/>
            <a:ext cx="505460" cy="535305"/>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5" name="文本框 4" title=""/>
          <p:cNvSpPr txBox="1"/>
          <p:nvPr>
            <p:custDataLst>
              <p:tags r:id="rId5"/>
            </p:custDataLst>
          </p:nvPr>
        </p:nvSpPr>
        <p:spPr>
          <a:xfrm>
            <a:off x="1238885" y="2118995"/>
            <a:ext cx="9637395" cy="3881755"/>
          </a:xfrm>
          <a:prstGeom prst="rect">
            <a:avLst/>
          </a:prstGeom>
          <a:ln w="63500" cmpd="dbl">
            <a:solidFill>
              <a:srgbClr val="C78759"/>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pPr marL="0" indent="0">
              <a:lnSpc>
                <a:spcPct val="110000"/>
              </a:lnSpc>
              <a:buFont typeface="Arial" panose="020b0604020202020204" pitchFamily="34" charset="0"/>
              <a:buNone/>
            </a:pPr>
            <a:r>
              <a:rPr lang="zh-CN" altLang="en-US" smtClean="0">
                <a:latin typeface="微软雅黑" panose="020b0503020204020204" charset="-122"/>
                <a:ea typeface="微软雅黑" panose="020b0503020204020204" charset="-122"/>
                <a:sym typeface="+mn-ea"/>
              </a:rPr>
              <a:t>  </a:t>
            </a:r>
            <a:r>
              <a:rPr lang="en-US" altLang="zh-CN" smtClean="0">
                <a:latin typeface="微软雅黑" panose="020b0503020204020204" charset="-122"/>
                <a:ea typeface="微软雅黑" panose="020b0503020204020204" charset="-122"/>
                <a:sym typeface="+mn-ea"/>
              </a:rPr>
              <a:t>   </a:t>
            </a:r>
            <a:r>
              <a:rPr lang="en-US" altLang="zh-CN" sz="2800" b="1" smtClean="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茹志鹃写</a:t>
            </a:r>
            <a:r>
              <a:rPr lang="en-US" altLang="zh-CN"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百合花</a:t>
            </a:r>
            <a:r>
              <a:rPr lang="en-US" altLang="zh-CN"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时，正是反右斗争后不久，她的家庭成员是这场扩大化运动的受害者。冷峻的现实生活使她不无悲凉地思念起战时的生活、那时的同志关系。</a:t>
            </a:r>
            <a:endParaRPr lang="en-US" altLang="zh-CN" sz="2800" b="1" smtClean="0">
              <a:latin typeface="华文楷体" panose="02010600040101010101" pitchFamily="2" charset="-122"/>
              <a:ea typeface="华文楷体" panose="02010600040101010101" pitchFamily="2" charset="-122"/>
              <a:cs typeface="华文楷体" panose="02010600040101010101" pitchFamily="2" charset="-122"/>
            </a:endParaRPr>
          </a:p>
          <a:p>
            <a:pPr marL="0" indent="0">
              <a:lnSpc>
                <a:spcPct val="110000"/>
              </a:lnSpc>
              <a:buFont typeface="Arial" panose="020b0604020202020204" pitchFamily="34" charset="0"/>
              <a:buNone/>
            </a:pP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       她说：</a:t>
            </a:r>
            <a:r>
              <a:rPr lang="zh-CN" altLang="en-US" sz="2800" b="1" smtClean="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“战争使人不能有长谈的机会，但战争却能使人深交。有时仅几十分钟，甚至只来得及瞥一眼，便一闪而过，然而人与人之间，就在这一刹那里，便能胆肝相照，生死与共。”</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所以，《百合花》是她在匝匝忧虑之中，缅怀追念往事的产物。</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p:txBody>
      </p:sp>
      <p:pic>
        <p:nvPicPr>
          <p:cNvPr id="9" name="图片 8" title=""/>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417195" y="510540"/>
            <a:ext cx="505460" cy="535305"/>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3" name="文本框 2" title=""/>
          <p:cNvSpPr txBox="1"/>
          <p:nvPr>
            <p:custDataLst>
              <p:tags r:id="rId5"/>
            </p:custDataLst>
          </p:nvPr>
        </p:nvSpPr>
        <p:spPr>
          <a:xfrm>
            <a:off x="398145" y="4975860"/>
            <a:ext cx="2781300" cy="953135"/>
          </a:xfrm>
          <a:prstGeom prst="rect">
            <a:avLst/>
          </a:prstGeom>
          <a:noFill/>
        </p:spPr>
        <p:txBody>
          <a:bodyPr wrap="square" rtlCol="0">
            <a:spAutoFit/>
          </a:bodyPr>
          <a:lstStyle/>
          <a:p>
            <a:pPr algn="ctr"/>
            <a:r>
              <a:rPr lang="zh-CN" altLang="en-US" sz="2800">
                <a:latin typeface="微软雅黑" panose="020b0503020204020204" charset="-122"/>
                <a:ea typeface="微软雅黑" panose="020b0503020204020204" charset="-122"/>
              </a:rPr>
              <a:t>《哦，香雪》</a:t>
            </a:r>
            <a:endParaRPr lang="zh-CN" altLang="en-US" sz="2800">
              <a:latin typeface="微软雅黑" panose="020b0503020204020204" charset="-122"/>
              <a:ea typeface="微软雅黑" panose="020b0503020204020204" charset="-122"/>
            </a:endParaRPr>
          </a:p>
          <a:p>
            <a:pPr algn="ctr"/>
            <a:r>
              <a:rPr lang="zh-CN" altLang="en-US" sz="2800">
                <a:latin typeface="微软雅黑" panose="020b0503020204020204" charset="-122"/>
                <a:ea typeface="微软雅黑" panose="020b0503020204020204" charset="-122"/>
              </a:rPr>
              <a:t>香雪</a:t>
            </a:r>
            <a:endParaRPr lang="zh-CN" altLang="en-US" sz="2800">
              <a:latin typeface="微软雅黑" panose="020b0503020204020204" charset="-122"/>
              <a:ea typeface="微软雅黑" panose="020b0503020204020204" charset="-122"/>
            </a:endParaRPr>
          </a:p>
        </p:txBody>
      </p:sp>
      <p:graphicFrame>
        <p:nvGraphicFramePr>
          <p:cNvPr id="7" name="表格 6" title=""/>
          <p:cNvGraphicFramePr>
            <a:graphicFrameLocks noGrp="1"/>
          </p:cNvGraphicFramePr>
          <p:nvPr>
            <p:custDataLst>
              <p:tags r:id="rId6"/>
            </p:custDataLst>
          </p:nvPr>
        </p:nvGraphicFramePr>
        <p:xfrm>
          <a:off x="3556000" y="2226310"/>
          <a:ext cx="7475220" cy="3811270"/>
        </p:xfrm>
        <a:graphic>
          <a:graphicData uri="http://schemas.openxmlformats.org/drawingml/2006/table">
            <a:tbl>
              <a:tblPr firstRow="1" bandRow="1">
                <a:tableStyleId>{5C22544A-7EE6-4342-B048-85BDC9FD1C3A}</a:tableStyleId>
              </a:tblPr>
              <a:tblGrid>
                <a:gridCol w="2153285"/>
                <a:gridCol w="3514090"/>
                <a:gridCol w="1807845"/>
              </a:tblGrid>
              <a:tr h="589280">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形象特点</a:t>
                      </a:r>
                      <a:endParaRPr lang="zh-CN" altLang="en-US" sz="2800" b="1" smtClean="0">
                        <a:latin typeface="华文中宋" panose="02010600040101010101" charset="-122"/>
                        <a:ea typeface="华文中宋" panose="02010600040101010101" charset="-122"/>
                      </a:endParaRPr>
                    </a:p>
                  </a:txBody>
                  <a:tcPr>
                    <a:lnR w="12700" cap="flat" cmpd="sng" algn="ctr">
                      <a:solidFill>
                        <a:schemeClr val="bg1"/>
                      </a:solidFill>
                      <a:prstDash val="solid"/>
                      <a:round/>
                      <a:headEnd type="none" w="med" len="med"/>
                      <a:tailEnd type="none" w="med" len="med"/>
                    </a:ln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具体表现</a:t>
                      </a:r>
                      <a:endParaRPr lang="zh-CN" altLang="en-US" sz="2800" b="1" smtClean="0">
                        <a:latin typeface="华文中宋" panose="02010600040101010101" charset="-122"/>
                        <a:ea typeface="华文中宋" panose="02010600040101010101" charset="-122"/>
                      </a:endParaRPr>
                    </a:p>
                  </a:txBody>
                  <a:tcPr>
                    <a:lnL w="12700" cap="flat" cmpd="sng" algn="ctr">
                      <a:solidFill>
                        <a:schemeClr val="bg1"/>
                      </a:solidFill>
                      <a:prstDash val="solid"/>
                      <a:round/>
                      <a:headEnd type="none" w="med" len="med"/>
                      <a:tailEnd type="none" w="med" len="med"/>
                    </a:lnL>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所用手法</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r>
              <a:tr h="3221990">
                <a:tc>
                  <a:txBody>
                    <a:bodyPr vert="horz" wrap="square"/>
                    <a:lstStyle/>
                    <a:p>
                      <a:pPr>
                        <a:lnSpc>
                          <a:spcPct val="110000"/>
                        </a:lnSpc>
                      </a:pPr>
                      <a:endParaRPr lang="zh-CN" altLang="en-US" sz="2800" b="1" smtClean="0">
                        <a:latin typeface="华文楷体" panose="02010600040101010101" pitchFamily="2" charset="-122"/>
                        <a:ea typeface="华文楷体" panose="02010600040101010101" pitchFamily="2" charset="-122"/>
                        <a:sym typeface="+mn-ea"/>
                      </a:endParaRPr>
                    </a:p>
                    <a:p>
                      <a:pPr>
                        <a:lnSpc>
                          <a:spcPct val="110000"/>
                        </a:lnSpc>
                      </a:pPr>
                      <a:endParaRPr lang="zh-CN" altLang="en-US" sz="2800" b="1" smtClean="0">
                        <a:latin typeface="华文楷体" panose="02010600040101010101" pitchFamily="2" charset="-122"/>
                        <a:ea typeface="华文楷体" panose="02010600040101010101" pitchFamily="2" charset="-122"/>
                        <a:sym typeface="+mn-ea"/>
                      </a:endParaRPr>
                    </a:p>
                  </a:txBody>
                  <a:tcPr>
                    <a:lnR w="12700" cap="flat" cmpd="sng" algn="ctr">
                      <a:solidFill>
                        <a:schemeClr val="bg1"/>
                      </a:solidFill>
                      <a:prstDash val="solid"/>
                      <a:round/>
                      <a:headEnd type="none" w="med" len="med"/>
                      <a:tailEnd type="none" w="med" len="med"/>
                    </a:lnR>
                  </a:tcPr>
                </a:tc>
                <a:tc>
                  <a:txBody>
                    <a:bodyPr vert="horz" wrap="square"/>
                    <a:lstStyle/>
                    <a:p>
                      <a:pPr>
                        <a:lnSpc>
                          <a:spcPct val="110000"/>
                        </a:lnSpc>
                      </a:pPr>
                      <a:endParaRPr lang="zh-CN" altLang="en-US" sz="2800" b="1">
                        <a:latin typeface="华文楷体" panose="02010600040101010101" pitchFamily="2" charset="-122"/>
                        <a:ea typeface="华文楷体" panose="02010600040101010101" pitchFamily="2" charset="-122"/>
                      </a:endParaRPr>
                    </a:p>
                  </a:txBody>
                  <a:tcPr>
                    <a:lnL w="12700" cap="flat" cmpd="sng" algn="ctr">
                      <a:solidFill>
                        <a:schemeClr val="bg1"/>
                      </a:solidFill>
                      <a:prstDash val="solid"/>
                      <a:round/>
                      <a:headEnd type="none" w="med" len="med"/>
                      <a:tailEnd type="none" w="med" len="med"/>
                    </a:lnL>
                  </a:tcPr>
                </a:tc>
                <a:tc>
                  <a:txBody>
                    <a:bodyPr vert="horz" wrap="square"/>
                    <a:lstStyle/>
                    <a:p>
                      <a:endParaRPr lang="en-US" altLang="zh-CN" sz="2800" b="1" smtClean="0">
                        <a:latin typeface="华文楷体" panose="02010600040101010101" pitchFamily="2" charset="-122"/>
                        <a:ea typeface="华文楷体" panose="02010600040101010101" pitchFamily="2" charset="-122"/>
                      </a:endParaRPr>
                    </a:p>
                  </a:txBody>
                  <a:tcPr/>
                </a:tc>
              </a:tr>
            </a:tbl>
          </a:graphicData>
        </a:graphic>
      </p:graphicFrame>
      <p:pic>
        <p:nvPicPr>
          <p:cNvPr id="10" name="图片 9" title=""/>
          <p:cNvPicPr>
            <a:picLocks noChangeAspect="1"/>
          </p:cNvPicPr>
          <p:nvPr>
            <p:custDataLst>
              <p:tags r:id="rId8"/>
            </p:custDataLst>
          </p:nvPr>
        </p:nvPicPr>
        <p:blipFill>
          <a:blip r:embed="rId7"/>
          <a:stretch>
            <a:fillRect/>
          </a:stretch>
        </p:blipFill>
        <p:spPr>
          <a:xfrm>
            <a:off x="673100" y="2733040"/>
            <a:ext cx="2230755" cy="1894840"/>
          </a:xfrm>
          <a:prstGeom prst="rect">
            <a:avLst/>
          </a:prstGeom>
          <a:ln w="28575" cmpd="sng">
            <a:solidFill>
              <a:schemeClr val="accent1">
                <a:shade val="50000"/>
              </a:schemeClr>
            </a:solidFill>
            <a:prstDash val="solid"/>
          </a:ln>
        </p:spPr>
      </p:pic>
      <p:pic>
        <p:nvPicPr>
          <p:cNvPr id="9" name="图片 8"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417195" y="510540"/>
            <a:ext cx="505460" cy="535305"/>
          </a:xfrm>
          <a:prstGeom prst="rect">
            <a:avLst/>
          </a:prstGeom>
        </p:spPr>
      </p:pic>
      <p:sp>
        <p:nvSpPr>
          <p:cNvPr id="5" name="文本框 4" title=""/>
          <p:cNvSpPr txBox="1"/>
          <p:nvPr>
            <p:custDataLst>
              <p:tags r:id="rId12"/>
            </p:custDataLst>
          </p:nvPr>
        </p:nvSpPr>
        <p:spPr>
          <a:xfrm>
            <a:off x="4076065" y="3423285"/>
            <a:ext cx="1162685" cy="1986280"/>
          </a:xfrm>
          <a:prstGeom prst="rect">
            <a:avLst/>
          </a:prstGeom>
          <a:noFill/>
        </p:spPr>
        <p:txBody>
          <a:bodyPr wrap="square" rtlCol="0">
            <a:spAutoFit/>
          </a:bodyPr>
          <a:lstStyle/>
          <a:p>
            <a:pPr>
              <a:lnSpc>
                <a:spcPct val="110000"/>
              </a:lnSpc>
            </a:pPr>
            <a:r>
              <a:rPr lang="zh-CN" altLang="en-US" sz="2800" b="1" smtClean="0">
                <a:latin typeface="华文楷体" panose="02010600040101010101" pitchFamily="2" charset="-122"/>
                <a:ea typeface="华文楷体" panose="02010600040101010101" pitchFamily="2" charset="-122"/>
                <a:sym typeface="+mn-ea"/>
              </a:rPr>
              <a:t>善良</a:t>
            </a:r>
            <a:endParaRPr lang="zh-CN" altLang="en-US" sz="2800" b="1" smtClean="0">
              <a:latin typeface="华文楷体" panose="02010600040101010101" pitchFamily="2" charset="-122"/>
              <a:ea typeface="华文楷体" panose="02010600040101010101" pitchFamily="2" charset="-122"/>
              <a:sym typeface="+mn-ea"/>
            </a:endParaRPr>
          </a:p>
          <a:p>
            <a:pPr>
              <a:lnSpc>
                <a:spcPct val="110000"/>
              </a:lnSpc>
            </a:pPr>
            <a:r>
              <a:rPr lang="zh-CN" altLang="en-US" sz="2800" b="1" smtClean="0">
                <a:latin typeface="华文楷体" panose="02010600040101010101" pitchFamily="2" charset="-122"/>
                <a:ea typeface="华文楷体" panose="02010600040101010101" pitchFamily="2" charset="-122"/>
                <a:sym typeface="+mn-ea"/>
              </a:rPr>
              <a:t>朴实</a:t>
            </a:r>
            <a:endParaRPr lang="zh-CN" altLang="en-US" sz="2800" b="1" smtClean="0">
              <a:latin typeface="华文楷体" panose="02010600040101010101" pitchFamily="2" charset="-122"/>
              <a:ea typeface="华文楷体" panose="02010600040101010101" pitchFamily="2" charset="-122"/>
              <a:sym typeface="+mn-ea"/>
            </a:endParaRPr>
          </a:p>
          <a:p>
            <a:pPr>
              <a:lnSpc>
                <a:spcPct val="110000"/>
              </a:lnSpc>
            </a:pPr>
            <a:r>
              <a:rPr lang="zh-CN" altLang="en-US" sz="2800" b="1" smtClean="0">
                <a:latin typeface="华文楷体" panose="02010600040101010101" pitchFamily="2" charset="-122"/>
                <a:ea typeface="华文楷体" panose="02010600040101010101" pitchFamily="2" charset="-122"/>
                <a:sym typeface="+mn-ea"/>
              </a:rPr>
              <a:t>自尊</a:t>
            </a:r>
            <a:endParaRPr lang="zh-CN" altLang="en-US" sz="2800" b="1" smtClean="0">
              <a:latin typeface="华文楷体" panose="02010600040101010101" pitchFamily="2" charset="-122"/>
              <a:ea typeface="华文楷体" panose="02010600040101010101" pitchFamily="2" charset="-122"/>
              <a:sym typeface="+mn-ea"/>
            </a:endParaRPr>
          </a:p>
          <a:p>
            <a:pPr>
              <a:lnSpc>
                <a:spcPct val="110000"/>
              </a:lnSpc>
            </a:pPr>
            <a:r>
              <a:rPr lang="zh-CN" altLang="en-US" sz="2800" b="1" smtClean="0">
                <a:latin typeface="华文楷体" panose="02010600040101010101" pitchFamily="2" charset="-122"/>
                <a:ea typeface="华文楷体" panose="02010600040101010101" pitchFamily="2" charset="-122"/>
                <a:sym typeface="+mn-ea"/>
              </a:rPr>
              <a:t>上进</a:t>
            </a:r>
            <a:endParaRPr lang="zh-CN" altLang="en-US" sz="2800" b="1" smtClean="0">
              <a:latin typeface="华文楷体" panose="02010600040101010101" pitchFamily="2" charset="-122"/>
              <a:ea typeface="华文楷体" panose="02010600040101010101" pitchFamily="2" charset="-122"/>
            </a:endParaRPr>
          </a:p>
        </p:txBody>
      </p:sp>
      <p:sp>
        <p:nvSpPr>
          <p:cNvPr id="6" name="文本框 5" title=""/>
          <p:cNvSpPr txBox="1"/>
          <p:nvPr>
            <p:custDataLst>
              <p:tags r:id="rId13"/>
            </p:custDataLst>
          </p:nvPr>
        </p:nvSpPr>
        <p:spPr>
          <a:xfrm>
            <a:off x="5814060" y="2820035"/>
            <a:ext cx="3274060" cy="2934335"/>
          </a:xfrm>
          <a:prstGeom prst="rect">
            <a:avLst/>
          </a:prstGeom>
          <a:noFill/>
        </p:spPr>
        <p:txBody>
          <a:bodyPr wrap="square" rtlCol="0">
            <a:spAutoFit/>
          </a:bodyPr>
          <a:lstStyle/>
          <a:p>
            <a:pPr>
              <a:lnSpc>
                <a:spcPct val="110000"/>
              </a:lnSpc>
            </a:pPr>
            <a:r>
              <a:rPr lang="zh-CN" altLang="en-US" sz="2800" b="1">
                <a:latin typeface="华文楷体" panose="02010600040101010101" pitchFamily="2" charset="-122"/>
                <a:ea typeface="华文楷体" panose="02010600040101010101" pitchFamily="2" charset="-122"/>
                <a:sym typeface="+mn-ea"/>
              </a:rPr>
              <a:t>对顾客</a:t>
            </a:r>
            <a:r>
              <a:rPr lang="en-US" altLang="zh-CN" sz="2800" b="1">
                <a:latin typeface="华文楷体" panose="02010600040101010101" pitchFamily="2" charset="-122"/>
                <a:ea typeface="华文楷体" panose="02010600040101010101" pitchFamily="2" charset="-122"/>
                <a:sym typeface="+mn-ea"/>
              </a:rPr>
              <a:t>“</a:t>
            </a:r>
            <a:r>
              <a:rPr lang="zh-CN" altLang="en-US" sz="2800" b="1">
                <a:latin typeface="华文楷体" panose="02010600040101010101" pitchFamily="2" charset="-122"/>
                <a:ea typeface="华文楷体" panose="02010600040101010101" pitchFamily="2" charset="-122"/>
                <a:sym typeface="+mn-ea"/>
              </a:rPr>
              <a:t>信任地瞧着</a:t>
            </a:r>
            <a:r>
              <a:rPr lang="en-US" altLang="zh-CN" sz="2800" b="1">
                <a:latin typeface="华文楷体" panose="02010600040101010101" pitchFamily="2" charset="-122"/>
                <a:ea typeface="华文楷体" panose="02010600040101010101" pitchFamily="2" charset="-122"/>
                <a:sym typeface="+mn-ea"/>
              </a:rPr>
              <a:t>”</a:t>
            </a:r>
            <a:r>
              <a:rPr lang="zh-CN" altLang="en-US" sz="2800" b="1">
                <a:latin typeface="华文楷体" panose="02010600040101010101" pitchFamily="2" charset="-122"/>
                <a:ea typeface="华文楷体" panose="02010600040101010101" pitchFamily="2" charset="-122"/>
                <a:sym typeface="+mn-ea"/>
              </a:rPr>
              <a:t>保持善意的沉默，用四十个鸡蛋和女学生交换铅笔盒，抓空儿向他们打听外面的事等。</a:t>
            </a:r>
            <a:endParaRPr lang="zh-CN" altLang="en-US" sz="2800" b="1">
              <a:latin typeface="华文楷体" panose="02010600040101010101" pitchFamily="2" charset="-122"/>
              <a:ea typeface="华文楷体" panose="02010600040101010101" pitchFamily="2" charset="-122"/>
            </a:endParaRPr>
          </a:p>
        </p:txBody>
      </p:sp>
      <p:sp>
        <p:nvSpPr>
          <p:cNvPr id="8" name="文本框 7" title=""/>
          <p:cNvSpPr txBox="1"/>
          <p:nvPr>
            <p:custDataLst>
              <p:tags r:id="rId14"/>
            </p:custDataLst>
          </p:nvPr>
        </p:nvSpPr>
        <p:spPr>
          <a:xfrm>
            <a:off x="9253855" y="3077845"/>
            <a:ext cx="1734185" cy="2676525"/>
          </a:xfrm>
          <a:prstGeom prst="rect">
            <a:avLst/>
          </a:prstGeom>
          <a:noFill/>
        </p:spPr>
        <p:txBody>
          <a:bodyPr wrap="square" rtlCol="0">
            <a:spAutoFit/>
          </a:bodyPr>
          <a:lstStyle/>
          <a:p>
            <a:r>
              <a:rPr lang="zh-CN" altLang="en-US" sz="2800" b="1" smtClean="0">
                <a:latin typeface="华文楷体" panose="02010600040101010101" pitchFamily="2" charset="-122"/>
                <a:ea typeface="华文楷体" panose="02010600040101010101" pitchFamily="2" charset="-122"/>
                <a:sym typeface="+mn-ea"/>
              </a:rPr>
              <a:t>正：外貌、神态、心理描写</a:t>
            </a:r>
            <a:endParaRPr lang="zh-CN" altLang="en-US" sz="2800" b="1" smtClean="0">
              <a:latin typeface="华文楷体" panose="02010600040101010101" pitchFamily="2" charset="-122"/>
              <a:ea typeface="华文楷体" panose="02010600040101010101" pitchFamily="2" charset="-122"/>
              <a:sym typeface="+mn-ea"/>
            </a:endParaRPr>
          </a:p>
          <a:p>
            <a:endParaRPr lang="en-US" altLang="zh-CN" sz="2800" b="1" smtClean="0">
              <a:latin typeface="华文楷体" panose="02010600040101010101" pitchFamily="2" charset="-122"/>
              <a:ea typeface="华文楷体" panose="02010600040101010101" pitchFamily="2" charset="-122"/>
            </a:endParaRPr>
          </a:p>
          <a:p>
            <a:r>
              <a:rPr lang="zh-CN" altLang="en-US" sz="2800" b="1" smtClean="0">
                <a:latin typeface="华文楷体" panose="02010600040101010101" pitchFamily="2" charset="-122"/>
                <a:ea typeface="华文楷体" panose="02010600040101010101" pitchFamily="2" charset="-122"/>
                <a:sym typeface="+mn-ea"/>
              </a:rPr>
              <a:t>侧：对比、环境烘托</a:t>
            </a:r>
            <a:endParaRPr lang="zh-CN" altLang="en-US" sz="2800" b="1" smtClean="0">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3" name="文本框 2" title=""/>
          <p:cNvSpPr txBox="1"/>
          <p:nvPr>
            <p:custDataLst>
              <p:tags r:id="rId5"/>
            </p:custDataLst>
          </p:nvPr>
        </p:nvSpPr>
        <p:spPr>
          <a:xfrm>
            <a:off x="398145" y="4975860"/>
            <a:ext cx="2781300" cy="953135"/>
          </a:xfrm>
          <a:prstGeom prst="rect">
            <a:avLst/>
          </a:prstGeom>
          <a:noFill/>
        </p:spPr>
        <p:txBody>
          <a:bodyPr wrap="square" rtlCol="0">
            <a:spAutoFit/>
          </a:bodyPr>
          <a:lstStyle/>
          <a:p>
            <a:pPr algn="ctr"/>
            <a:r>
              <a:rPr lang="zh-CN" altLang="en-US" sz="2800">
                <a:latin typeface="微软雅黑" panose="020b0503020204020204" charset="-122"/>
                <a:ea typeface="微软雅黑" panose="020b0503020204020204" charset="-122"/>
              </a:rPr>
              <a:t>《哦，香雪》</a:t>
            </a:r>
            <a:endParaRPr lang="zh-CN" altLang="en-US" sz="2800">
              <a:latin typeface="微软雅黑" panose="020b0503020204020204" charset="-122"/>
              <a:ea typeface="微软雅黑" panose="020b0503020204020204" charset="-122"/>
            </a:endParaRPr>
          </a:p>
          <a:p>
            <a:pPr algn="ctr"/>
            <a:r>
              <a:rPr lang="zh-CN" altLang="en-US" sz="2800">
                <a:latin typeface="微软雅黑" panose="020b0503020204020204" charset="-122"/>
                <a:ea typeface="微软雅黑" panose="020b0503020204020204" charset="-122"/>
              </a:rPr>
              <a:t>凤娇</a:t>
            </a:r>
            <a:endParaRPr lang="zh-CN" altLang="en-US" sz="2800">
              <a:latin typeface="微软雅黑" panose="020b0503020204020204" charset="-122"/>
              <a:ea typeface="微软雅黑" panose="020b0503020204020204" charset="-122"/>
            </a:endParaRPr>
          </a:p>
        </p:txBody>
      </p:sp>
      <p:graphicFrame>
        <p:nvGraphicFramePr>
          <p:cNvPr id="7" name="表格 6" title=""/>
          <p:cNvGraphicFramePr>
            <a:graphicFrameLocks noGrp="1"/>
          </p:cNvGraphicFramePr>
          <p:nvPr>
            <p:custDataLst>
              <p:tags r:id="rId6"/>
            </p:custDataLst>
          </p:nvPr>
        </p:nvGraphicFramePr>
        <p:xfrm>
          <a:off x="3895725" y="2415540"/>
          <a:ext cx="8006715" cy="3215005"/>
        </p:xfrm>
        <a:graphic>
          <a:graphicData uri="http://schemas.openxmlformats.org/drawingml/2006/table">
            <a:tbl>
              <a:tblPr firstRow="1" bandRow="1">
                <a:tableStyleId>{5C22544A-7EE6-4342-B048-85BDC9FD1C3A}</a:tableStyleId>
              </a:tblPr>
              <a:tblGrid>
                <a:gridCol w="2306320"/>
                <a:gridCol w="3671570"/>
                <a:gridCol w="2028825"/>
              </a:tblGrid>
              <a:tr h="563245">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形象特点</a:t>
                      </a:r>
                      <a:endParaRPr lang="zh-CN" altLang="en-US" sz="2800" b="1" smtClean="0">
                        <a:latin typeface="华文中宋" panose="02010600040101010101" charset="-122"/>
                        <a:ea typeface="华文中宋" panose="02010600040101010101" charset="-122"/>
                      </a:endParaRPr>
                    </a:p>
                  </a:txBody>
                  <a:tcPr>
                    <a:lnR w="12700" cap="flat" cmpd="sng" algn="ctr">
                      <a:solidFill>
                        <a:schemeClr val="bg1"/>
                      </a:solidFill>
                      <a:prstDash val="solid"/>
                      <a:round/>
                      <a:headEnd type="none" w="med" len="med"/>
                      <a:tailEnd type="none" w="med" len="med"/>
                    </a:lnR>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具体表现</a:t>
                      </a:r>
                      <a:endParaRPr lang="zh-CN" altLang="en-US" sz="2800" b="1" smtClean="0">
                        <a:latin typeface="华文中宋" panose="02010600040101010101" charset="-122"/>
                        <a:ea typeface="华文中宋" panose="02010600040101010101" charset="-122"/>
                      </a:endParaRPr>
                    </a:p>
                  </a:txBody>
                  <a:tcPr>
                    <a:lnL w="12700" cap="flat" cmpd="sng" algn="ctr">
                      <a:solidFill>
                        <a:schemeClr val="bg1"/>
                      </a:solidFill>
                      <a:prstDash val="solid"/>
                      <a:round/>
                      <a:headEnd type="none" w="med" len="med"/>
                      <a:tailEnd type="none" w="med" len="med"/>
                    </a:lnL>
                    <a:solidFill>
                      <a:schemeClr val="accent1">
                        <a:lumMod val="75000"/>
                      </a:schemeClr>
                    </a:solidFill>
                  </a:tcPr>
                </a:tc>
                <a:tc>
                  <a:txBody>
                    <a:bodyPr vert="horz" wrap="square"/>
                    <a:lstStyle/>
                    <a:p>
                      <a:pPr algn="ctr">
                        <a:lnSpc>
                          <a:spcPct val="110000"/>
                        </a:lnSpc>
                      </a:pPr>
                      <a:r>
                        <a:rPr lang="zh-CN" altLang="en-US" sz="2800" b="1" smtClean="0">
                          <a:latin typeface="华文中宋" panose="02010600040101010101" charset="-122"/>
                          <a:ea typeface="华文中宋" panose="02010600040101010101" charset="-122"/>
                        </a:rPr>
                        <a:t>所用手法</a:t>
                      </a:r>
                      <a:endParaRPr lang="zh-CN" altLang="en-US" sz="2800" b="1" smtClean="0">
                        <a:latin typeface="华文中宋" panose="02010600040101010101" charset="-122"/>
                        <a:ea typeface="华文中宋" panose="02010600040101010101" charset="-122"/>
                      </a:endParaRPr>
                    </a:p>
                  </a:txBody>
                  <a:tcPr>
                    <a:solidFill>
                      <a:schemeClr val="accent1">
                        <a:lumMod val="75000"/>
                      </a:schemeClr>
                    </a:solidFill>
                  </a:tcPr>
                </a:tc>
              </a:tr>
              <a:tr h="2651760">
                <a:tc>
                  <a:txBody>
                    <a:bodyPr vert="horz" wrap="square"/>
                    <a:lstStyle/>
                    <a:p>
                      <a:pPr>
                        <a:lnSpc>
                          <a:spcPct val="110000"/>
                        </a:lnSpc>
                      </a:pPr>
                      <a:endParaRPr lang="zh-CN" altLang="en-US" sz="2800" b="1" smtClean="0">
                        <a:latin typeface="华文楷体" panose="02010600040101010101" pitchFamily="2" charset="-122"/>
                        <a:ea typeface="华文楷体" panose="02010600040101010101" pitchFamily="2" charset="-122"/>
                      </a:endParaRPr>
                    </a:p>
                  </a:txBody>
                  <a:tcPr>
                    <a:lnR w="12700" cap="flat" cmpd="sng" algn="ctr">
                      <a:solidFill>
                        <a:schemeClr val="bg1"/>
                      </a:solidFill>
                      <a:prstDash val="solid"/>
                      <a:round/>
                      <a:headEnd type="none" w="med" len="med"/>
                      <a:tailEnd type="none" w="med" len="med"/>
                    </a:lnR>
                  </a:tcPr>
                </a:tc>
                <a:tc>
                  <a:txBody>
                    <a:bodyPr vert="horz" wrap="square"/>
                    <a:lstStyle/>
                    <a:p>
                      <a:pPr>
                        <a:lnSpc>
                          <a:spcPct val="110000"/>
                        </a:lnSpc>
                      </a:pPr>
                      <a:endParaRPr lang="zh-CN" altLang="en-US" sz="2800" b="1">
                        <a:latin typeface="华文楷体" panose="02010600040101010101" pitchFamily="2" charset="-122"/>
                        <a:ea typeface="华文楷体" panose="02010600040101010101" pitchFamily="2" charset="-122"/>
                      </a:endParaRPr>
                    </a:p>
                  </a:txBody>
                  <a:tcPr>
                    <a:lnL w="12700" cap="flat" cmpd="sng" algn="ctr">
                      <a:solidFill>
                        <a:schemeClr val="bg1"/>
                      </a:solidFill>
                      <a:prstDash val="solid"/>
                      <a:round/>
                      <a:headEnd type="none" w="med" len="med"/>
                      <a:tailEnd type="none" w="med" len="med"/>
                    </a:lnL>
                  </a:tcPr>
                </a:tc>
                <a:tc>
                  <a:txBody>
                    <a:bodyPr vert="horz" wrap="square"/>
                    <a:lstStyle/>
                    <a:p>
                      <a:endParaRPr lang="zh-CN" altLang="en-US" sz="2800" b="1" smtClean="0">
                        <a:latin typeface="华文楷体" panose="02010600040101010101" pitchFamily="2" charset="-122"/>
                        <a:ea typeface="华文楷体" panose="02010600040101010101" pitchFamily="2" charset="-122"/>
                        <a:sym typeface="+mn-ea"/>
                      </a:endParaRPr>
                    </a:p>
                    <a:p>
                      <a:endParaRPr lang="en-US" altLang="zh-CN" sz="2800" b="1" smtClean="0">
                        <a:latin typeface="华文楷体" panose="02010600040101010101" pitchFamily="2" charset="-122"/>
                        <a:ea typeface="华文楷体" panose="02010600040101010101" pitchFamily="2" charset="-122"/>
                      </a:endParaRPr>
                    </a:p>
                    <a:p>
                      <a:endParaRPr lang="en-US" altLang="zh-CN" sz="2800" b="1" smtClean="0">
                        <a:latin typeface="华文楷体" panose="02010600040101010101" pitchFamily="2" charset="-122"/>
                        <a:ea typeface="华文楷体" panose="02010600040101010101" pitchFamily="2" charset="-122"/>
                      </a:endParaRPr>
                    </a:p>
                    <a:p>
                      <a:endParaRPr lang="en-US" altLang="zh-CN" sz="2800" b="1" smtClean="0">
                        <a:latin typeface="华文楷体" panose="02010600040101010101" pitchFamily="2" charset="-122"/>
                        <a:ea typeface="华文楷体" panose="02010600040101010101" pitchFamily="2" charset="-122"/>
                      </a:endParaRPr>
                    </a:p>
                    <a:p>
                      <a:endParaRPr lang="en-US" altLang="zh-CN" sz="2800" b="1" smtClean="0">
                        <a:latin typeface="华文楷体" panose="02010600040101010101" pitchFamily="2" charset="-122"/>
                        <a:ea typeface="华文楷体" panose="02010600040101010101" pitchFamily="2" charset="-122"/>
                      </a:endParaRPr>
                    </a:p>
                    <a:p>
                      <a:endParaRPr lang="en-US" altLang="zh-CN" sz="2800" b="1" smtClean="0">
                        <a:latin typeface="华文楷体" panose="02010600040101010101" pitchFamily="2" charset="-122"/>
                        <a:ea typeface="华文楷体" panose="02010600040101010101" pitchFamily="2" charset="-122"/>
                      </a:endParaRPr>
                    </a:p>
                  </a:txBody>
                  <a:tcPr/>
                </a:tc>
              </a:tr>
            </a:tbl>
          </a:graphicData>
        </a:graphic>
      </p:graphicFrame>
      <p:pic>
        <p:nvPicPr>
          <p:cNvPr id="11" name="图片 10" title=""/>
          <p:cNvPicPr>
            <a:picLocks noChangeAspect="1"/>
          </p:cNvPicPr>
          <p:nvPr>
            <p:custDataLst>
              <p:tags r:id="rId8"/>
            </p:custDataLst>
          </p:nvPr>
        </p:nvPicPr>
        <p:blipFill>
          <a:blip r:embed="rId7"/>
          <a:stretch>
            <a:fillRect/>
          </a:stretch>
        </p:blipFill>
        <p:spPr>
          <a:xfrm>
            <a:off x="736600" y="2740025"/>
            <a:ext cx="2298065" cy="1750060"/>
          </a:xfrm>
          <a:prstGeom prst="rect">
            <a:avLst/>
          </a:prstGeom>
          <a:ln w="28575" cmpd="sng">
            <a:solidFill>
              <a:schemeClr val="accent1">
                <a:shade val="50000"/>
              </a:schemeClr>
            </a:solidFill>
            <a:prstDash val="solid"/>
          </a:ln>
        </p:spPr>
      </p:pic>
      <p:pic>
        <p:nvPicPr>
          <p:cNvPr id="9" name="图片 8"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417195" y="510540"/>
            <a:ext cx="505460" cy="535305"/>
          </a:xfrm>
          <a:prstGeom prst="rect">
            <a:avLst/>
          </a:prstGeom>
        </p:spPr>
      </p:pic>
      <p:sp>
        <p:nvSpPr>
          <p:cNvPr id="5" name="文本框 4" title=""/>
          <p:cNvSpPr txBox="1"/>
          <p:nvPr>
            <p:custDataLst>
              <p:tags r:id="rId12"/>
            </p:custDataLst>
          </p:nvPr>
        </p:nvSpPr>
        <p:spPr>
          <a:xfrm>
            <a:off x="4020185" y="3072765"/>
            <a:ext cx="2075815" cy="2460625"/>
          </a:xfrm>
          <a:prstGeom prst="rect">
            <a:avLst/>
          </a:prstGeom>
          <a:noFill/>
        </p:spPr>
        <p:txBody>
          <a:bodyPr wrap="square" rtlCol="0">
            <a:spAutoFit/>
          </a:bodyPr>
          <a:lstStyle/>
          <a:p>
            <a:pPr>
              <a:lnSpc>
                <a:spcPct val="110000"/>
              </a:lnSpc>
            </a:pPr>
            <a:r>
              <a:rPr lang="zh-CN" altLang="en-US" sz="2800" b="1" smtClean="0">
                <a:latin typeface="华文楷体" panose="02010600040101010101" pitchFamily="2" charset="-122"/>
                <a:ea typeface="华文楷体" panose="02010600040101010101" pitchFamily="2" charset="-122"/>
                <a:sym typeface="+mn-ea"/>
              </a:rPr>
              <a:t>泼辣、勇敢、淳朴、善良</a:t>
            </a:r>
            <a:endParaRPr lang="zh-CN" altLang="en-US" sz="2800" b="1" smtClean="0">
              <a:latin typeface="华文楷体" panose="02010600040101010101" pitchFamily="2" charset="-122"/>
              <a:ea typeface="华文楷体" panose="02010600040101010101" pitchFamily="2" charset="-122"/>
              <a:sym typeface="+mn-ea"/>
            </a:endParaRPr>
          </a:p>
          <a:p>
            <a:pPr>
              <a:lnSpc>
                <a:spcPct val="110000"/>
              </a:lnSpc>
            </a:pPr>
            <a:r>
              <a:rPr lang="zh-CN" altLang="en-US" sz="2800" b="1" smtClean="0">
                <a:latin typeface="华文楷体" panose="02010600040101010101" pitchFamily="2" charset="-122"/>
                <a:ea typeface="华文楷体" panose="02010600040101010101" pitchFamily="2" charset="-122"/>
                <a:sym typeface="+mn-ea"/>
              </a:rPr>
              <a:t>对物质的渴求、对新生活的向往</a:t>
            </a:r>
            <a:endParaRPr lang="zh-CN" altLang="en-US" sz="2800" b="1" smtClean="0">
              <a:latin typeface="华文楷体" panose="02010600040101010101" pitchFamily="2" charset="-122"/>
              <a:ea typeface="华文楷体" panose="02010600040101010101" pitchFamily="2" charset="-122"/>
            </a:endParaRPr>
          </a:p>
        </p:txBody>
      </p:sp>
      <p:sp>
        <p:nvSpPr>
          <p:cNvPr id="6" name="文本框 5" title=""/>
          <p:cNvSpPr txBox="1"/>
          <p:nvPr>
            <p:custDataLst>
              <p:tags r:id="rId13"/>
            </p:custDataLst>
          </p:nvPr>
        </p:nvSpPr>
        <p:spPr>
          <a:xfrm>
            <a:off x="6230620" y="3309620"/>
            <a:ext cx="3121025" cy="1986280"/>
          </a:xfrm>
          <a:prstGeom prst="rect">
            <a:avLst/>
          </a:prstGeom>
          <a:noFill/>
        </p:spPr>
        <p:txBody>
          <a:bodyPr wrap="square" rtlCol="0">
            <a:spAutoFit/>
          </a:bodyPr>
          <a:lstStyle/>
          <a:p>
            <a:pPr>
              <a:lnSpc>
                <a:spcPct val="110000"/>
              </a:lnSpc>
            </a:pPr>
            <a:r>
              <a:rPr lang="zh-CN" altLang="en-US" sz="2800" b="1">
                <a:latin typeface="华文楷体" panose="02010600040101010101" pitchFamily="2" charset="-122"/>
                <a:ea typeface="华文楷体" panose="02010600040101010101" pitchFamily="2" charset="-122"/>
                <a:sym typeface="+mn-ea"/>
              </a:rPr>
              <a:t>关注金圈圈、手表、发夹、纱巾等装饰品；和</a:t>
            </a:r>
            <a:r>
              <a:rPr lang="en-US" altLang="zh-CN" sz="2800" b="1">
                <a:latin typeface="华文楷体" panose="02010600040101010101" pitchFamily="2" charset="-122"/>
                <a:ea typeface="华文楷体" panose="02010600040101010101" pitchFamily="2" charset="-122"/>
                <a:sym typeface="+mn-ea"/>
              </a:rPr>
              <a:t>“</a:t>
            </a:r>
            <a:r>
              <a:rPr lang="zh-CN" altLang="en-US" sz="2800" b="1">
                <a:latin typeface="华文楷体" panose="02010600040101010101" pitchFamily="2" charset="-122"/>
                <a:ea typeface="华文楷体" panose="02010600040101010101" pitchFamily="2" charset="-122"/>
                <a:sym typeface="+mn-ea"/>
              </a:rPr>
              <a:t>北京话</a:t>
            </a:r>
            <a:r>
              <a:rPr lang="en-US" altLang="zh-CN" sz="2800" b="1">
                <a:latin typeface="华文楷体" panose="02010600040101010101" pitchFamily="2" charset="-122"/>
                <a:ea typeface="华文楷体" panose="02010600040101010101" pitchFamily="2" charset="-122"/>
                <a:sym typeface="+mn-ea"/>
              </a:rPr>
              <a:t>”</a:t>
            </a:r>
            <a:r>
              <a:rPr lang="zh-CN" altLang="en-US" sz="2800" b="1">
                <a:latin typeface="华文楷体" panose="02010600040101010101" pitchFamily="2" charset="-122"/>
                <a:ea typeface="华文楷体" panose="02010600040101010101" pitchFamily="2" charset="-122"/>
                <a:sym typeface="+mn-ea"/>
              </a:rPr>
              <a:t>对话、做买卖。</a:t>
            </a:r>
            <a:endParaRPr lang="zh-CN" altLang="en-US" sz="2800" b="1">
              <a:latin typeface="华文楷体" panose="02010600040101010101" pitchFamily="2" charset="-122"/>
              <a:ea typeface="华文楷体" panose="02010600040101010101" pitchFamily="2" charset="-122"/>
            </a:endParaRPr>
          </a:p>
        </p:txBody>
      </p:sp>
      <p:sp>
        <p:nvSpPr>
          <p:cNvPr id="8" name="文本框 7" title=""/>
          <p:cNvSpPr txBox="1"/>
          <p:nvPr>
            <p:custDataLst>
              <p:tags r:id="rId14"/>
            </p:custDataLst>
          </p:nvPr>
        </p:nvSpPr>
        <p:spPr>
          <a:xfrm>
            <a:off x="9939655" y="3637915"/>
            <a:ext cx="2515235" cy="953135"/>
          </a:xfrm>
          <a:prstGeom prst="rect">
            <a:avLst/>
          </a:prstGeom>
          <a:noFill/>
        </p:spPr>
        <p:txBody>
          <a:bodyPr wrap="square" rtlCol="0">
            <a:spAutoFit/>
          </a:bodyPr>
          <a:lstStyle/>
          <a:p>
            <a:r>
              <a:rPr lang="zh-CN" altLang="en-US" sz="2800" b="1" smtClean="0">
                <a:latin typeface="华文楷体" panose="02010600040101010101" pitchFamily="2" charset="-122"/>
                <a:ea typeface="华文楷体" panose="02010600040101010101" pitchFamily="2" charset="-122"/>
                <a:sym typeface="+mn-ea"/>
              </a:rPr>
              <a:t>正：</a:t>
            </a:r>
            <a:endParaRPr lang="zh-CN" altLang="en-US" sz="2800" b="1" smtClean="0">
              <a:latin typeface="华文楷体" panose="02010600040101010101" pitchFamily="2" charset="-122"/>
              <a:ea typeface="华文楷体" panose="02010600040101010101" pitchFamily="2" charset="-122"/>
              <a:sym typeface="+mn-ea"/>
            </a:endParaRPr>
          </a:p>
          <a:p>
            <a:r>
              <a:rPr lang="zh-CN" altLang="en-US" sz="2800" b="1" smtClean="0">
                <a:latin typeface="华文楷体" panose="02010600040101010101" pitchFamily="2" charset="-122"/>
                <a:ea typeface="华文楷体" panose="02010600040101010101" pitchFamily="2" charset="-122"/>
                <a:sym typeface="+mn-ea"/>
              </a:rPr>
              <a:t>语言描写</a:t>
            </a:r>
            <a:endParaRPr lang="zh-CN" altLang="en-US" sz="2800" b="1" smtClean="0">
              <a:latin typeface="华文楷体" panose="02010600040101010101" pitchFamily="2" charset="-122"/>
              <a:ea typeface="华文楷体" panose="02010600040101010101" pitchFamily="2" charset="-122"/>
            </a:endParaRPr>
          </a:p>
        </p:txBody>
      </p:sp>
      <p:pic>
        <p:nvPicPr>
          <p:cNvPr id="10" name="Picture 10"/>
          <p:cNvPicPr>
            <a:picLocks noChangeAspect="1"/>
          </p:cNvPicPr>
          <p:nvPr>
            <p:custDataLst>
              <p:tags r:id="rId16"/>
            </p:custDataLst>
          </p:nvPr>
        </p:nvPicPr>
        <p:blipFill>
          <a:blip r:embed="rId15"/>
          <a:stretch>
            <a:fillRect/>
          </a:stretch>
        </p:blipFill>
        <p:spPr>
          <a:xfrm flipH="1">
            <a:off x="10515600" y="113411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5" name="文本框 4" title=""/>
          <p:cNvSpPr txBox="1"/>
          <p:nvPr>
            <p:custDataLst>
              <p:tags r:id="rId5"/>
            </p:custDataLst>
          </p:nvPr>
        </p:nvSpPr>
        <p:spPr>
          <a:xfrm>
            <a:off x="1317625" y="2338070"/>
            <a:ext cx="4128770" cy="1814830"/>
          </a:xfrm>
          <a:prstGeom prst="rect">
            <a:avLst/>
          </a:prstGeom>
          <a:solidFill>
            <a:schemeClr val="accent1"/>
          </a:solidFill>
        </p:spPr>
        <p:txBody>
          <a:bodyPr wrap="square" rtlCol="0">
            <a:spAutoFit/>
          </a:bodyPr>
          <a:lstStyle/>
          <a:p>
            <a:r>
              <a:rPr lang="zh-CN" altLang="en-US" sz="2800" b="1">
                <a:solidFill>
                  <a:srgbClr val="C00000"/>
                </a:solidFill>
                <a:latin typeface="华文楷体" panose="02010600040101010101" pitchFamily="2" charset="-122"/>
                <a:ea typeface="华文楷体" panose="02010600040101010101" pitchFamily="2" charset="-122"/>
                <a:cs typeface="华文楷体" panose="02010600040101010101" pitchFamily="2" charset="-122"/>
              </a:rPr>
              <a:t>凤娇</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更看重头饰、手表和</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北京话</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做买卖，总是用鸡蛋、红枣换回发卡、纱巾、尼龙丝袜。</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6" name="文本框 5" title=""/>
          <p:cNvSpPr txBox="1"/>
          <p:nvPr>
            <p:custDataLst>
              <p:tags r:id="rId6"/>
            </p:custDataLst>
          </p:nvPr>
        </p:nvSpPr>
        <p:spPr>
          <a:xfrm>
            <a:off x="6803390" y="2338070"/>
            <a:ext cx="4020820" cy="1814830"/>
          </a:xfrm>
          <a:prstGeom prst="rect">
            <a:avLst/>
          </a:prstGeom>
          <a:solidFill>
            <a:schemeClr val="accent1"/>
          </a:solidFill>
        </p:spPr>
        <p:txBody>
          <a:bodyPr wrap="square" rtlCol="0">
            <a:spAutoFit/>
          </a:bodyPr>
          <a:lstStyle/>
          <a:p>
            <a:r>
              <a:rPr lang="zh-CN" altLang="en-US" sz="2800" b="1">
                <a:solidFill>
                  <a:srgbClr val="C00000"/>
                </a:solidFill>
                <a:latin typeface="华文楷体" panose="02010600040101010101" pitchFamily="2" charset="-122"/>
                <a:ea typeface="华文楷体" panose="02010600040101010101" pitchFamily="2" charset="-122"/>
              </a:rPr>
              <a:t>香雪</a:t>
            </a:r>
            <a:r>
              <a:rPr lang="zh-CN" altLang="en-US" sz="2800" b="1">
                <a:latin typeface="华文楷体" panose="02010600040101010101" pitchFamily="2" charset="-122"/>
                <a:ea typeface="华文楷体" panose="02010600040101010101" pitchFamily="2" charset="-122"/>
              </a:rPr>
              <a:t>看重书包等文化用品，打听北京的大学，配乐诗朗诵，渴望用鸡蛋换铅笔盒。</a:t>
            </a:r>
            <a:endParaRPr lang="zh-CN" altLang="en-US" sz="2800" b="1">
              <a:latin typeface="华文楷体" panose="02010600040101010101" pitchFamily="2" charset="-122"/>
              <a:ea typeface="华文楷体" panose="02010600040101010101" pitchFamily="2" charset="-122"/>
            </a:endParaRPr>
          </a:p>
        </p:txBody>
      </p:sp>
      <p:sp>
        <p:nvSpPr>
          <p:cNvPr id="8" name="文本框 7" title=""/>
          <p:cNvSpPr txBox="1"/>
          <p:nvPr>
            <p:custDataLst>
              <p:tags r:id="rId7"/>
            </p:custDataLst>
          </p:nvPr>
        </p:nvSpPr>
        <p:spPr>
          <a:xfrm>
            <a:off x="848995" y="4965065"/>
            <a:ext cx="10337165" cy="1210945"/>
          </a:xfrm>
          <a:prstGeom prst="rect">
            <a:avLst/>
          </a:prstGeom>
          <a:ln w="38100">
            <a:solidFill>
              <a:srgbClr val="C78759"/>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30000"/>
              </a:lnSpc>
            </a:pPr>
            <a:r>
              <a:rPr lang="zh-CN" altLang="en-US" sz="2800" b="1">
                <a:latin typeface="华文新魏" panose="02010800040101010101" charset="-122"/>
                <a:ea typeface="华文新魏" panose="02010800040101010101" charset="-122"/>
              </a:rPr>
              <a:t>对比塑造人物性格：香雪是台儿沟唯一的中学生，学到的文化知识使她追求比别人更高，也比别人更勇敢。</a:t>
            </a:r>
            <a:endParaRPr lang="zh-CN" altLang="en-US" sz="2800" b="1">
              <a:latin typeface="华文新魏" panose="02010800040101010101" charset="-122"/>
              <a:ea typeface="华文新魏" panose="02010800040101010101" charset="-122"/>
            </a:endParaRPr>
          </a:p>
        </p:txBody>
      </p:sp>
      <p:sp>
        <p:nvSpPr>
          <p:cNvPr id="9" name="太阳形 8" title=""/>
          <p:cNvSpPr/>
          <p:nvPr>
            <p:custDataLst>
              <p:tags r:id="rId8"/>
            </p:custDataLst>
          </p:nvPr>
        </p:nvSpPr>
        <p:spPr>
          <a:xfrm>
            <a:off x="5847715" y="3087370"/>
            <a:ext cx="603250" cy="560705"/>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417195" y="510540"/>
            <a:ext cx="505460" cy="535305"/>
          </a:xfrm>
          <a:prstGeom prst="rect">
            <a:avLst/>
          </a:prstGeom>
        </p:spPr>
      </p:pic>
      <p:sp>
        <p:nvSpPr>
          <p:cNvPr id="2173" name="矩形 2172" title=""/>
          <p:cNvSpPr/>
          <p:nvPr>
            <p:custDataLst>
              <p:tags r:id="rId12"/>
            </p:custDataLst>
          </p:nvPr>
        </p:nvSpPr>
        <p:spPr>
          <a:xfrm>
            <a:off x="1647825" y="4233545"/>
            <a:ext cx="4107815" cy="521970"/>
          </a:xfrm>
          <a:prstGeom prst="rect">
            <a:avLst/>
          </a:prstGeom>
          <a:noFill/>
          <a:ln w="9525">
            <a:noFill/>
          </a:ln>
        </p:spPr>
        <p:txBody>
          <a:bodyPr wrap="square">
            <a:spAutoFit/>
          </a:bodyPr>
          <a:lstStyle/>
          <a:p>
            <a:r>
              <a:rPr lang="zh-CN" altLang="en-US" sz="2800" b="1">
                <a:solidFill>
                  <a:srgbClr val="0070C0"/>
                </a:solidFill>
                <a:latin typeface="黑体" panose="02010609060101010101" pitchFamily="49" charset="-122"/>
                <a:ea typeface="黑体" panose="02010609060101010101" pitchFamily="49" charset="-122"/>
              </a:rPr>
              <a:t>物质上的，生活用品</a:t>
            </a:r>
            <a:endParaRPr lang="zh-CN" altLang="en-US" sz="2800" b="1">
              <a:solidFill>
                <a:srgbClr val="0070C0"/>
              </a:solidFill>
              <a:latin typeface="黑体" panose="02010609060101010101" pitchFamily="49" charset="-122"/>
              <a:ea typeface="黑体" panose="02010609060101010101" pitchFamily="49" charset="-122"/>
            </a:endParaRPr>
          </a:p>
        </p:txBody>
      </p:sp>
      <p:sp>
        <p:nvSpPr>
          <p:cNvPr id="2174" name="矩形 2173" title=""/>
          <p:cNvSpPr/>
          <p:nvPr>
            <p:custDataLst>
              <p:tags r:id="rId13"/>
            </p:custDataLst>
          </p:nvPr>
        </p:nvSpPr>
        <p:spPr>
          <a:xfrm>
            <a:off x="7249795" y="4233545"/>
            <a:ext cx="3400425" cy="521970"/>
          </a:xfrm>
          <a:prstGeom prst="rect">
            <a:avLst/>
          </a:prstGeom>
          <a:noFill/>
          <a:ln w="9525">
            <a:noFill/>
          </a:ln>
        </p:spPr>
        <p:txBody>
          <a:bodyPr wrap="none" anchor="t" anchorCtr="0">
            <a:spAutoFit/>
          </a:bodyPr>
          <a:lstStyle/>
          <a:p>
            <a:r>
              <a:rPr lang="zh-CN" altLang="en-US" sz="2800" b="1">
                <a:solidFill>
                  <a:srgbClr val="FF0000"/>
                </a:solidFill>
                <a:latin typeface="黑体" panose="02010609060101010101" pitchFamily="49" charset="-122"/>
                <a:ea typeface="黑体" panose="02010609060101010101" pitchFamily="49" charset="-122"/>
              </a:rPr>
              <a:t>精神上的，学习用品</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168" name="标题 2167" title=""/>
          <p:cNvSpPr/>
          <p:nvPr>
            <p:custDataLst>
              <p:tags r:id="rId14"/>
            </p:custDataLst>
          </p:nvPr>
        </p:nvSpPr>
        <p:spPr>
          <a:xfrm>
            <a:off x="848995" y="1552575"/>
            <a:ext cx="11605895" cy="1081405"/>
          </a:xfrm>
          <a:prstGeom prst="rect">
            <a:avLst/>
          </a:prstGeom>
          <a:noFill/>
          <a:ln w="9525">
            <a:noFill/>
          </a:ln>
        </p:spPr>
        <p:txBody>
          <a:bodyPr anchor="ctr" anchorCtr="0"/>
          <a:lstStyle>
            <a:lvl1pPr marL="0" lvl="0" indent="0" algn="l" defTabSz="914400" eaLnBrk="1" fontAlgn="base" latinLnBrk="0" hangingPunct="1">
              <a:lnSpc>
                <a:spcPct val="90000"/>
              </a:lnSpc>
              <a:spcBef>
                <a:spcPct val="0"/>
              </a:spcBef>
              <a:spcAft>
                <a:spcPct val="0"/>
              </a:spcAft>
              <a:buSzTx/>
              <a:buNone/>
              <a:defRPr sz="3200" b="1" i="0" u="none" kern="1200">
                <a:solidFill>
                  <a:srgbClr val="1E8ED5"/>
                </a:solidFill>
                <a:latin typeface="+mj-lt"/>
                <a:ea typeface="+mj-ea"/>
                <a:cs typeface="+mj-cs"/>
              </a:defRPr>
            </a:lvl1pPr>
          </a:lstStyle>
          <a:p>
            <a:r>
              <a:rPr lang="zh-CN" altLang="en-US" sz="2800">
                <a:solidFill>
                  <a:schemeClr val="tx1"/>
                </a:solidFill>
                <a:latin typeface="楷体_GB2312" pitchFamily="49" charset="-122"/>
                <a:ea typeface="楷体" panose="02010609060101010101" charset="-122"/>
              </a:rPr>
              <a:t>她们都表现了对</a:t>
            </a:r>
            <a:r>
              <a:rPr lang="zh-CN" altLang="en-US" sz="2800">
                <a:solidFill>
                  <a:srgbClr val="C00000"/>
                </a:solidFill>
                <a:latin typeface="楷体_GB2312" pitchFamily="49" charset="-122"/>
                <a:ea typeface="楷体" panose="02010609060101010101" charset="-122"/>
              </a:rPr>
              <a:t>山外世界</a:t>
            </a:r>
            <a:r>
              <a:rPr lang="zh-CN" altLang="en-US" sz="2800">
                <a:solidFill>
                  <a:schemeClr val="tx1"/>
                </a:solidFill>
                <a:latin typeface="楷体_GB2312" pitchFamily="49" charset="-122"/>
                <a:ea typeface="楷体" panose="02010609060101010101" charset="-122"/>
              </a:rPr>
              <a:t>装扮的关注，对</a:t>
            </a:r>
            <a:r>
              <a:rPr lang="zh-CN" altLang="en-US" sz="2800">
                <a:solidFill>
                  <a:srgbClr val="C00000"/>
                </a:solidFill>
                <a:latin typeface="楷体_GB2312" pitchFamily="49" charset="-122"/>
                <a:ea typeface="楷体" panose="02010609060101010101" charset="-122"/>
              </a:rPr>
              <a:t>美</a:t>
            </a:r>
            <a:r>
              <a:rPr lang="zh-CN" altLang="en-US" sz="2800">
                <a:solidFill>
                  <a:schemeClr val="tx1"/>
                </a:solidFill>
                <a:latin typeface="楷体_GB2312" pitchFamily="49" charset="-122"/>
                <a:ea typeface="楷体" panose="02010609060101010101" charset="-122"/>
              </a:rPr>
              <a:t>的十分热烈地向往和追求。 </a:t>
            </a:r>
            <a:endParaRPr lang="zh-CN" altLang="en-US" sz="2800">
              <a:solidFill>
                <a:schemeClr val="tx1"/>
              </a:solidFill>
              <a:latin typeface="楷体_GB2312" pitchFamily="49"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68"/>
                                        </p:tgtEl>
                                        <p:attrNameLst>
                                          <p:attrName>style.visibility</p:attrName>
                                        </p:attrNameLst>
                                      </p:cBhvr>
                                      <p:to>
                                        <p:strVal val="visible"/>
                                      </p:to>
                                    </p:set>
                                    <p:animEffect transition="in" filter="blinds(horizontal)">
                                      <p:cBhvr>
                                        <p:cTn id="7" dur="500"/>
                                        <p:tgtEl>
                                          <p:spTgt spid="216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73"/>
                                        </p:tgtEl>
                                        <p:attrNameLst>
                                          <p:attrName>style.visibility</p:attrName>
                                        </p:attrNameLst>
                                      </p:cBhvr>
                                      <p:to>
                                        <p:strVal val="visible"/>
                                      </p:to>
                                    </p:set>
                                    <p:animEffect transition="in" filter="blinds(horizontal)">
                                      <p:cBhvr>
                                        <p:cTn id="12" dur="500"/>
                                        <p:tgtEl>
                                          <p:spTgt spid="2173"/>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74"/>
                                        </p:tgtEl>
                                        <p:attrNameLst>
                                          <p:attrName>style.visibility</p:attrName>
                                        </p:attrNameLst>
                                      </p:cBhvr>
                                      <p:to>
                                        <p:strVal val="visible"/>
                                      </p:to>
                                    </p:set>
                                    <p:animEffect transition="in" filter="blinds(horizontal)">
                                      <p:cBhvr>
                                        <p:cTn id="17" dur="500"/>
                                        <p:tgtEl>
                                          <p:spTgt spid="2174"/>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73" grpId="0"/>
      <p:bldP spid="2174" grpId="0"/>
      <p:bldP spid="216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name="">
    <p:spTree>
      <p:nvGrpSpPr>
        <p:cNvPr id="1" name=""/>
        <p:cNvGrpSpPr/>
        <p:nvPr>
          <p:custDataLst>
            <p:tags r:id="rId2"/>
          </p:custDataLst>
        </p:nvPr>
      </p:nvGrpSpPr>
      <p:grpSpPr>
        <a:xfrm>
          <a:off x="0" y="0"/>
          <a:ext cx="0" cy="0"/>
        </a:xfrm>
      </p:grpSpPr>
      <p:sp>
        <p:nvSpPr>
          <p:cNvPr id="4" name="文本框 3" title=""/>
          <p:cNvSpPr txBox="1"/>
          <p:nvPr>
            <p:custDataLst>
              <p:tags r:id="rId3"/>
            </p:custDataLst>
          </p:nvPr>
        </p:nvSpPr>
        <p:spPr>
          <a:xfrm>
            <a:off x="668020" y="631190"/>
            <a:ext cx="11199495" cy="5262245"/>
          </a:xfrm>
          <a:prstGeom prst="rect">
            <a:avLst/>
          </a:prstGeom>
          <a:noFill/>
        </p:spPr>
        <p:txBody>
          <a:bodyPr wrap="square" rtlCol="0">
            <a:spAutoFit/>
          </a:bodyPr>
          <a:lstStyle/>
          <a:p>
            <a:r>
              <a:rPr lang="zh-CN" altLang="en-US" sz="2800">
                <a:latin typeface="微软雅黑" panose="020b0503020204020204" charset="-122"/>
                <a:ea typeface="微软雅黑" panose="020b0503020204020204" charset="-122"/>
                <a:cs typeface="微软雅黑" panose="020b0503020204020204" charset="-122"/>
              </a:rPr>
              <a:t>整体思路：</a:t>
            </a:r>
            <a:endParaRPr lang="zh-CN" altLang="en-US" sz="2800">
              <a:latin typeface="微软雅黑" panose="020b0503020204020204" charset="-122"/>
              <a:ea typeface="微软雅黑" panose="020b0503020204020204" charset="-122"/>
              <a:cs typeface="微软雅黑" panose="020b0503020204020204" charset="-122"/>
            </a:endParaRPr>
          </a:p>
          <a:p>
            <a:endParaRPr lang="zh-CN" altLang="en-US" sz="2800">
              <a:latin typeface="微软雅黑" panose="020b0503020204020204" charset="-122"/>
              <a:ea typeface="微软雅黑" panose="020b0503020204020204" charset="-122"/>
              <a:cs typeface="微软雅黑" panose="020b0503020204020204" charset="-122"/>
            </a:endParaRPr>
          </a:p>
          <a:p>
            <a:pPr marL="285750" indent="-285750">
              <a:buFont typeface="Arial" panose="020b0604020202020204" pitchFamily="34" charset="0"/>
              <a:buChar char="•"/>
            </a:pP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梳理</a:t>
            </a:r>
            <a:r>
              <a:rPr lang="zh-CN" altLang="en-US" sz="2800">
                <a:latin typeface="微软雅黑" panose="020b0503020204020204" charset="-122"/>
                <a:ea typeface="微软雅黑" panose="020b0503020204020204" charset="-122"/>
                <a:cs typeface="微软雅黑" panose="020b0503020204020204" charset="-122"/>
              </a:rPr>
              <a:t>两篇文章情节</a:t>
            </a:r>
            <a:endParaRPr lang="zh-CN" altLang="en-US" sz="2800">
              <a:latin typeface="微软雅黑" panose="020b0503020204020204" charset="-122"/>
              <a:ea typeface="微软雅黑" panose="020b0503020204020204" charset="-122"/>
              <a:cs typeface="微软雅黑" panose="020b0503020204020204" charset="-122"/>
            </a:endParaRPr>
          </a:p>
          <a:p>
            <a:pPr marL="285750" indent="-285750">
              <a:buFont typeface="Arial" panose="020b0604020202020204" pitchFamily="34" charset="0"/>
              <a:buChar char="•"/>
            </a:pPr>
            <a:endParaRPr lang="zh-CN" altLang="en-US" sz="2800">
              <a:latin typeface="微软雅黑" panose="020b0503020204020204" charset="-122"/>
              <a:ea typeface="微软雅黑" panose="020b0503020204020204" charset="-122"/>
              <a:cs typeface="微软雅黑" panose="020b0503020204020204" charset="-122"/>
            </a:endParaRPr>
          </a:p>
          <a:p>
            <a:pPr marL="285750" indent="-285750">
              <a:buFont typeface="Arial" panose="020b0604020202020204" pitchFamily="34" charset="0"/>
              <a:buChar char="•"/>
            </a:pPr>
            <a:r>
              <a:rPr lang="zh-CN" altLang="en-US" sz="2800">
                <a:latin typeface="微软雅黑" panose="020b0503020204020204" charset="-122"/>
                <a:ea typeface="微软雅黑" panose="020b0503020204020204" charset="-122"/>
                <a:cs typeface="微软雅黑" panose="020b0503020204020204" charset="-122"/>
              </a:rPr>
              <a:t>分别分析两篇</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人物特点</a:t>
            </a:r>
            <a:r>
              <a:rPr lang="zh-CN" altLang="en-US" sz="2800">
                <a:latin typeface="微软雅黑" panose="020b0503020204020204" charset="-122"/>
                <a:ea typeface="微软雅黑" panose="020b0503020204020204" charset="-122"/>
                <a:cs typeface="微软雅黑" panose="020b0503020204020204" charset="-122"/>
              </a:rPr>
              <a:t>（人物刻画</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环境塑造）</a:t>
            </a:r>
            <a:endParaRPr lang="zh-CN" altLang="en-US" sz="2800">
              <a:latin typeface="微软雅黑" panose="020b0503020204020204" charset="-122"/>
              <a:ea typeface="微软雅黑" panose="020b0503020204020204" charset="-122"/>
              <a:cs typeface="微软雅黑" panose="020b0503020204020204" charset="-122"/>
            </a:endParaRPr>
          </a:p>
          <a:p>
            <a:pPr indent="0">
              <a:buFont typeface="Arial" panose="020b0604020202020204" pitchFamily="34" charset="0"/>
              <a:buNone/>
            </a:pPr>
            <a:r>
              <a:rPr lang="zh-CN" altLang="en-US" sz="2800">
                <a:latin typeface="微软雅黑" panose="020b0503020204020204" charset="-122"/>
                <a:ea typeface="微软雅黑" panose="020b0503020204020204" charset="-122"/>
                <a:cs typeface="微软雅黑" panose="020b0503020204020204" charset="-122"/>
              </a:rPr>
              <a:t>【补充知识点：塑造人物手法、环境描写作用】</a:t>
            </a:r>
            <a:endParaRPr lang="zh-CN" altLang="en-US" sz="2800">
              <a:latin typeface="微软雅黑" panose="020b0503020204020204" charset="-122"/>
              <a:ea typeface="微软雅黑" panose="020b0503020204020204" charset="-122"/>
              <a:cs typeface="微软雅黑" panose="020b0503020204020204" charset="-122"/>
            </a:endParaRPr>
          </a:p>
          <a:p>
            <a:pPr indent="0">
              <a:buFont typeface="Arial" panose="020b0604020202020204" pitchFamily="34" charset="0"/>
              <a:buNone/>
            </a:pPr>
            <a:endParaRPr lang="zh-CN" altLang="en-US" sz="2800">
              <a:latin typeface="微软雅黑" panose="020b0503020204020204" charset="-122"/>
              <a:ea typeface="微软雅黑" panose="020b0503020204020204" charset="-122"/>
              <a:cs typeface="微软雅黑" panose="020b0503020204020204" charset="-122"/>
            </a:endParaRPr>
          </a:p>
          <a:p>
            <a:pPr marL="285750" indent="-285750">
              <a:buFont typeface="Arial" panose="020b0604020202020204" pitchFamily="34" charset="0"/>
              <a:buChar char="•"/>
            </a:pPr>
            <a:r>
              <a:rPr lang="zh-CN" altLang="en-US" sz="2800">
                <a:latin typeface="微软雅黑" panose="020b0503020204020204" charset="-122"/>
                <a:ea typeface="微软雅黑" panose="020b0503020204020204" charset="-122"/>
                <a:cs typeface="微软雅黑" panose="020b0503020204020204" charset="-122"/>
                <a:sym typeface="+mn-ea"/>
              </a:rPr>
              <a:t>分别鉴赏</a:t>
            </a:r>
            <a:r>
              <a:rPr lang="zh-CN" altLang="en-US" sz="2800">
                <a:latin typeface="微软雅黑" panose="020b0503020204020204" charset="-122"/>
                <a:ea typeface="微软雅黑" panose="020b0503020204020204" charset="-122"/>
                <a:cs typeface="微软雅黑" panose="020b0503020204020204" charset="-122"/>
              </a:rPr>
              <a:t>小说精彩</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细节</a:t>
            </a:r>
            <a:r>
              <a:rPr lang="zh-CN" altLang="en-US" sz="2800">
                <a:latin typeface="微软雅黑" panose="020b0503020204020204" charset="-122"/>
                <a:ea typeface="微软雅黑" panose="020b0503020204020204" charset="-122"/>
                <a:cs typeface="微软雅黑" panose="020b0503020204020204" charset="-122"/>
              </a:rPr>
              <a:t>（前后呼应</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感动拾遗）</a:t>
            </a:r>
            <a:endParaRPr lang="zh-CN" altLang="en-US" sz="2800">
              <a:latin typeface="微软雅黑" panose="020b0503020204020204" charset="-122"/>
              <a:ea typeface="微软雅黑" panose="020b0503020204020204" charset="-122"/>
              <a:cs typeface="微软雅黑" panose="020b0503020204020204" charset="-122"/>
            </a:endParaRPr>
          </a:p>
          <a:p>
            <a:pPr indent="0">
              <a:buFont typeface="Arial" panose="020b0604020202020204" pitchFamily="34" charset="0"/>
              <a:buNone/>
            </a:pPr>
            <a:r>
              <a:rPr lang="zh-CN" altLang="en-US" sz="2800">
                <a:latin typeface="微软雅黑" panose="020b0503020204020204" charset="-122"/>
                <a:ea typeface="微软雅黑" panose="020b0503020204020204" charset="-122"/>
                <a:cs typeface="微软雅黑" panose="020b0503020204020204" charset="-122"/>
                <a:sym typeface="+mn-ea"/>
              </a:rPr>
              <a:t>【补充知识点：诗化小说】</a:t>
            </a:r>
            <a:endParaRPr lang="zh-CN" altLang="en-US" sz="2800">
              <a:latin typeface="微软雅黑" panose="020b0503020204020204" charset="-122"/>
              <a:ea typeface="微软雅黑" panose="020b0503020204020204" charset="-122"/>
              <a:cs typeface="微软雅黑" panose="020b0503020204020204" charset="-122"/>
            </a:endParaRPr>
          </a:p>
          <a:p>
            <a:pPr marL="285750" indent="-285750">
              <a:buFont typeface="Arial" panose="020b0604020202020204" pitchFamily="34" charset="0"/>
              <a:buChar char="•"/>
            </a:pPr>
            <a:endParaRPr lang="zh-CN" altLang="en-US" sz="2800">
              <a:latin typeface="微软雅黑" panose="020b0503020204020204" charset="-122"/>
              <a:ea typeface="微软雅黑" panose="020b0503020204020204" charset="-122"/>
              <a:cs typeface="微软雅黑" panose="020b0503020204020204" charset="-122"/>
            </a:endParaRPr>
          </a:p>
          <a:p>
            <a:pPr marL="285750" indent="-285750">
              <a:buFont typeface="Arial" panose="020b0604020202020204" pitchFamily="34" charset="0"/>
              <a:buChar char="•"/>
            </a:pPr>
            <a:r>
              <a:rPr lang="zh-CN" altLang="en-US" sz="2800">
                <a:latin typeface="微软雅黑" panose="020b0503020204020204" charset="-122"/>
                <a:ea typeface="微软雅黑" panose="020b0503020204020204" charset="-122"/>
                <a:cs typeface="微软雅黑" panose="020b0503020204020204" charset="-122"/>
              </a:rPr>
              <a:t>总结青春</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内涵</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a:p>
            <a:pPr indent="0">
              <a:buFont typeface="Arial" panose="020b0604020202020204" pitchFamily="34" charset="0"/>
              <a:buNone/>
            </a:pPr>
            <a:r>
              <a:rPr lang="zh-CN" altLang="en-US" sz="2800">
                <a:latin typeface="微软雅黑" panose="020b0503020204020204" charset="-122"/>
                <a:ea typeface="微软雅黑" panose="020b0503020204020204" charset="-122"/>
                <a:cs typeface="微软雅黑" panose="020b0503020204020204" charset="-122"/>
              </a:rPr>
              <a:t>【</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青春</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主题的素材积累】</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b="1" kern="100"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，结合文本，分析作品中主要人物的形象特点。</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4"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6" name="文本框 18" title=""/>
          <p:cNvSpPr/>
          <p:nvPr>
            <p:custDataLst>
              <p:tags r:id="rId5"/>
            </p:custDataLst>
          </p:nvPr>
        </p:nvSpPr>
        <p:spPr>
          <a:xfrm>
            <a:off x="983615" y="2065020"/>
            <a:ext cx="9965690" cy="3949065"/>
          </a:xfrm>
          <a:prstGeom prst="rect">
            <a:avLst/>
          </a:prstGeom>
          <a:ln w="63500" cmpd="dbl">
            <a:solidFill>
              <a:srgbClr val="C78759"/>
            </a:solidFill>
            <a:prstDash val="sysDash"/>
          </a:ln>
        </p:spPr>
        <p:style>
          <a:lnRef idx="2">
            <a:schemeClr val="accent1"/>
          </a:lnRef>
          <a:fillRef idx="1">
            <a:schemeClr val="lt1"/>
          </a:fillRef>
          <a:effectRef idx="0">
            <a:schemeClr val="accent1"/>
          </a:effectRef>
          <a:fontRef idx="minor">
            <a:schemeClr val="dk1"/>
          </a:fontRef>
        </p:style>
        <p:txBody>
          <a:bodyPr wrap="square" lIns="91440" tIns="45720" rIns="91440" bIns="45720"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700" b="0" i="0" u="none" baseline="0">
                <a:solidFill>
                  <a:schemeClr val="tx1"/>
                </a:solidFill>
                <a:latin typeface="Calibri"/>
                <a:ea typeface="宋体" panose="02010600030101010101" pitchFamily="2" charset="-122"/>
              </a:defRPr>
            </a:lvl5pPr>
          </a:lstStyle>
          <a:p>
            <a:pPr defTabSz="913765">
              <a:lnSpc>
                <a:spcPct val="110000"/>
              </a:lnSpc>
            </a:pPr>
            <a:r>
              <a:rPr lang="zh-CN" altLang="en-US" sz="3200" b="1" smtClean="0">
                <a:latin typeface="+mj-ea"/>
                <a:ea typeface="+mj-ea"/>
              </a:rPr>
              <a:t>  </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rPr>
              <a:t> </a:t>
            </a:r>
            <a:r>
              <a:rPr lang="en-US" altLang="zh-CN" sz="2800" b="1" smtClean="0">
                <a:latin typeface="华文楷体" panose="02010600040101010101" pitchFamily="2" charset="-122"/>
                <a:ea typeface="华文楷体" panose="02010600040101010101" pitchFamily="2" charset="-122"/>
                <a:cs typeface="华文楷体" panose="02010600040101010101" pitchFamily="2" charset="-122"/>
              </a:rPr>
              <a:t>  </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rPr>
              <a:t>为什么</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许多读者会心疼和怀念香雪那样的连什么叫受骗都不知道的少女？</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rPr>
              <a:t>我</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想，即使有一天磁悬浮列车也已变为我们生活中的背影，</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香雪们身上散发出来的人间温暖和积极的美德，依然会是我们的梦</a:t>
            </a:r>
            <a:r>
              <a:rPr lang="zh-CN" altLang="en-US" sz="2800" b="1">
                <a:solidFill>
                  <a:srgbClr val="565656"/>
                </a:solidFill>
                <a:latin typeface="华文楷体" panose="02010600040101010101" pitchFamily="2" charset="-122"/>
                <a:ea typeface="华文楷体" panose="02010600040101010101" pitchFamily="2" charset="-122"/>
                <a:cs typeface="华文楷体" panose="02010600040101010101" pitchFamily="2" charset="-122"/>
              </a:rPr>
              <a:t>。</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我们梦想着在物欲横流的生存背景下用文学微弱的能力捍卫人类精神的健康和心灵的高贵。这梦想路途的长远和艰难也就是文学得以存在的意义。同时这也是文学的魅力——</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梦想使我们不断出发，而路上的欢乐一定比目</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rPr>
              <a:t>的地</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之后的满足更加结实</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rPr>
              <a:t>。</a:t>
            </a:r>
            <a:r>
              <a:rPr lang="en-US" altLang="zh-CN" sz="2800" b="1" smtClean="0">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铁凝</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cs typeface="华文楷体" panose="02010600040101010101" pitchFamily="2" charset="-122"/>
              </a:rPr>
              <a:t>捍卫人类精神的健康</a:t>
            </a:r>
            <a:r>
              <a:rPr lang="en-US" altLang="zh-CN" sz="2800" b="1">
                <a:latin typeface="华文楷体" panose="02010600040101010101" pitchFamily="2" charset="-122"/>
                <a:ea typeface="华文楷体" panose="02010600040101010101" pitchFamily="2" charset="-122"/>
                <a:cs typeface="华文楷体" panose="02010600040101010101" pitchFamily="2" charset="-122"/>
              </a:rPr>
              <a:t>》</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p:txBody>
      </p:sp>
      <p:pic>
        <p:nvPicPr>
          <p:cNvPr id="9" name="图片 8" title=""/>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417195" y="510540"/>
            <a:ext cx="505460" cy="535305"/>
          </a:xfrm>
          <a:prstGeom prst="rect">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哦，香雪</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，结合文本，鉴赏</a:t>
            </a:r>
            <a:r>
              <a:rPr lang="zh-CN" altLang="en-US" sz="3600" kern="100" smtClean="0">
                <a:solidFill>
                  <a:schemeClr val="tx1"/>
                </a:solidFill>
                <a:highlight>
                  <a:srgbClr val="FFFF00"/>
                </a:highlight>
                <a:latin typeface="汉仪颜楷简" panose="00020600040101010101" charset="-122"/>
                <a:ea typeface="汉仪颜楷简" panose="00020600040101010101" charset="-122"/>
                <a:cs typeface="汉仪颜楷简" panose="00020600040101010101" charset="-122"/>
                <a:sym typeface="+mn-ea"/>
              </a:rPr>
              <a:t>环境描写对人物塑造</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的作用。</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3"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grpSp>
        <p:nvGrpSpPr>
          <p:cNvPr id="6" name="组合 5" title=""/>
          <p:cNvGrpSpPr/>
          <p:nvPr>
            <p:custDataLst>
              <p:tags r:id="rId5"/>
            </p:custDataLst>
          </p:nvPr>
        </p:nvGrpSpPr>
        <p:grpSpPr>
          <a:xfrm>
            <a:off x="417557" y="1945681"/>
            <a:ext cx="11212830" cy="4463415"/>
            <a:chOff x="4558" y="2942"/>
            <a:chExt cx="13331" cy="6600"/>
          </a:xfrm>
        </p:grpSpPr>
        <p:pic>
          <p:nvPicPr>
            <p:cNvPr id="7" name="图片 6" descr="文本框SVG样机-竖版"/>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rot="16200000">
              <a:off x="7923" y="-424"/>
              <a:ext cx="6600" cy="13331"/>
            </a:xfrm>
            <a:prstGeom prst="rect">
              <a:avLst/>
            </a:prstGeom>
          </p:spPr>
        </p:pic>
        <p:sp>
          <p:nvSpPr>
            <p:cNvPr id="8" name="文本框 7"/>
            <p:cNvSpPr txBox="1"/>
            <p:nvPr>
              <p:custDataLst>
                <p:tags r:id="rId9"/>
              </p:custDataLst>
            </p:nvPr>
          </p:nvSpPr>
          <p:spPr>
            <a:xfrm>
              <a:off x="7083" y="5266"/>
              <a:ext cx="8280" cy="2242"/>
            </a:xfrm>
            <a:prstGeom prst="rect">
              <a:avLst/>
            </a:prstGeom>
            <a:noFill/>
          </p:spPr>
          <p:txBody>
            <a:bodyPr vert="horz" wrap="none" rtlCol="0" anchor="ctr" anchorCtr="0">
              <a:noAutofit/>
            </a:bodyPr>
            <a:lstStyle/>
            <a:p>
              <a:pPr algn="l"/>
              <a:r>
                <a:rPr lang="zh-CN" altLang="en-US" sz="3200" b="1" spc="200">
                  <a:solidFill>
                    <a:srgbClr val="2C2C2C"/>
                  </a:solidFill>
                  <a:uFillTx/>
                  <a:latin typeface="华文楷体" panose="02010600040101010101" pitchFamily="2" charset="-122"/>
                  <a:ea typeface="华文楷体" panose="02010600040101010101" pitchFamily="2" charset="-122"/>
                </a:rPr>
                <a:t>学习支架：圈画文中环境描写的句子，</a:t>
              </a:r>
              <a:endParaRPr lang="zh-CN" altLang="en-US" sz="3200" b="1" spc="200">
                <a:solidFill>
                  <a:srgbClr val="2C2C2C"/>
                </a:solidFill>
                <a:uFillTx/>
                <a:latin typeface="华文楷体" panose="02010600040101010101" pitchFamily="2" charset="-122"/>
                <a:ea typeface="华文楷体" panose="02010600040101010101" pitchFamily="2" charset="-122"/>
              </a:endParaRPr>
            </a:p>
            <a:p>
              <a:pPr algn="l"/>
              <a:r>
                <a:rPr lang="zh-CN" altLang="en-US" sz="3200" b="1" spc="200">
                  <a:solidFill>
                    <a:srgbClr val="2C2C2C"/>
                  </a:solidFill>
                  <a:uFillTx/>
                  <a:latin typeface="华文楷体" panose="02010600040101010101" pitchFamily="2" charset="-122"/>
                  <a:ea typeface="华文楷体" panose="02010600040101010101" pitchFamily="2" charset="-122"/>
                </a:rPr>
                <a:t>结合上下文，批注</a:t>
              </a:r>
              <a:r>
                <a:rPr lang="zh-CN" altLang="en-US" sz="3200" b="1" kern="100" smtClean="0">
                  <a:latin typeface="华文楷体" panose="02010600040101010101" pitchFamily="2" charset="-122"/>
                  <a:ea typeface="华文楷体" panose="02010600040101010101" pitchFamily="2" charset="-122"/>
                  <a:cs typeface="汉仪颜楷简" panose="00020600040101010101" charset="-122"/>
                  <a:sym typeface="+mn-ea"/>
                </a:rPr>
                <a:t>环境描写对人物塑</a:t>
              </a:r>
              <a:endParaRPr lang="zh-CN" altLang="en-US" sz="3200" b="1" kern="100" smtClean="0">
                <a:latin typeface="华文楷体" panose="02010600040101010101" pitchFamily="2" charset="-122"/>
                <a:ea typeface="华文楷体" panose="02010600040101010101" pitchFamily="2" charset="-122"/>
                <a:cs typeface="汉仪颜楷简" panose="00020600040101010101" charset="-122"/>
                <a:sym typeface="+mn-ea"/>
              </a:endParaRPr>
            </a:p>
            <a:p>
              <a:pPr algn="l"/>
              <a:r>
                <a:rPr lang="zh-CN" altLang="en-US" sz="3200" b="1" kern="100" smtClean="0">
                  <a:latin typeface="华文楷体" panose="02010600040101010101" pitchFamily="2" charset="-122"/>
                  <a:ea typeface="华文楷体" panose="02010600040101010101" pitchFamily="2" charset="-122"/>
                  <a:cs typeface="汉仪颜楷简" panose="00020600040101010101" charset="-122"/>
                  <a:sym typeface="+mn-ea"/>
                </a:rPr>
                <a:t>造的作用。</a:t>
              </a:r>
              <a:endParaRPr lang="zh-CN" altLang="en-US" sz="3200" b="1" spc="200">
                <a:solidFill>
                  <a:srgbClr val="2C2C2C"/>
                </a:solidFill>
                <a:uFillTx/>
                <a:latin typeface="华文楷体" panose="02010600040101010101" pitchFamily="2" charset="-122"/>
                <a:ea typeface="华文楷体" panose="02010600040101010101" pitchFamily="2" charset="-122"/>
              </a:endParaRPr>
            </a:p>
          </p:txBody>
        </p:sp>
      </p:grpSp>
      <p:pic>
        <p:nvPicPr>
          <p:cNvPr id="10" name="图片 9" title=""/>
          <p:cNvPicPr>
            <a:picLocks noChangeAspect="1"/>
          </p:cNvPicPr>
          <p:nvPr>
            <p:custDataLst>
              <p:tags r:id="rId12"/>
            </p:custDataLst>
          </p:nvPr>
        </p:nvPicPr>
        <p:blipFill>
          <a:blip r:embed="rId10">
            <a:extLst>
              <a:ext uri="{96DAC541-7B7A-43D3-8B79-37D633B846F1}">
                <asvg:svgBlip xmlns:asvg="http://schemas.microsoft.com/office/drawing/2016/SVG/main" r:embed="rId11"/>
              </a:ext>
            </a:extLst>
          </a:blip>
          <a:stretch>
            <a:fillRect/>
          </a:stretch>
        </p:blipFill>
        <p:spPr>
          <a:xfrm>
            <a:off x="417195" y="510540"/>
            <a:ext cx="505460" cy="535305"/>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哦，香雪</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，结合文本，鉴赏</a:t>
            </a:r>
            <a:r>
              <a:rPr lang="zh-CN" altLang="en-US" sz="3600" kern="100" smtClean="0">
                <a:solidFill>
                  <a:schemeClr val="tx1"/>
                </a:solidFill>
                <a:highlight>
                  <a:srgbClr val="FFFF00"/>
                </a:highlight>
                <a:latin typeface="汉仪颜楷简" panose="00020600040101010101" charset="-122"/>
                <a:ea typeface="汉仪颜楷简" panose="00020600040101010101" charset="-122"/>
                <a:cs typeface="汉仪颜楷简" panose="00020600040101010101" charset="-122"/>
                <a:sym typeface="+mn-ea"/>
              </a:rPr>
              <a:t>环境描写对人物塑造</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的作用。</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3"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5" name="图片 4" title=""/>
          <p:cNvPicPr>
            <a:picLocks noChangeAspect="1"/>
          </p:cNvPicPr>
          <p:nvPr>
            <p:custDataLst>
              <p:tags r:id="rId6"/>
            </p:custDataLst>
          </p:nvPr>
        </p:nvPicPr>
        <p:blipFill>
          <a:blip r:embed="rId5"/>
          <a:stretch>
            <a:fillRect/>
          </a:stretch>
        </p:blipFill>
        <p:spPr>
          <a:xfrm>
            <a:off x="733425" y="3028315"/>
            <a:ext cx="4015740" cy="2262505"/>
          </a:xfrm>
          <a:prstGeom prst="rect">
            <a:avLst/>
          </a:prstGeom>
          <a:ln w="28575" cmpd="sng">
            <a:solidFill>
              <a:schemeClr val="accent1">
                <a:shade val="50000"/>
              </a:schemeClr>
            </a:solidFill>
            <a:prstDash val="solid"/>
          </a:ln>
        </p:spPr>
      </p:pic>
      <p:graphicFrame>
        <p:nvGraphicFramePr>
          <p:cNvPr id="9" name="表格 8" title=""/>
          <p:cNvGraphicFramePr>
            <a:graphicFrameLocks noGrp="1"/>
          </p:cNvGraphicFramePr>
          <p:nvPr>
            <p:custDataLst>
              <p:tags r:id="rId7"/>
            </p:custDataLst>
          </p:nvPr>
        </p:nvGraphicFramePr>
        <p:xfrm>
          <a:off x="5069205" y="1894840"/>
          <a:ext cx="6065520" cy="4718304"/>
        </p:xfrm>
        <a:graphic>
          <a:graphicData uri="http://schemas.openxmlformats.org/drawingml/2006/table">
            <a:tbl>
              <a:tblPr firstRow="1" bandRow="1">
                <a:tableStyleId>{5C22544A-7EE6-4342-B048-85BDC9FD1C3A}</a:tableStyleId>
              </a:tblPr>
              <a:tblGrid>
                <a:gridCol w="6065520"/>
              </a:tblGrid>
              <a:tr h="381000">
                <a:tc>
                  <a:txBody>
                    <a:bodyPr vert="horz" wrap="square"/>
                    <a:lstStyle/>
                    <a:p>
                      <a:pPr>
                        <a:lnSpc>
                          <a:spcPct val="110000"/>
                        </a:lnSpc>
                        <a:buNone/>
                      </a:pPr>
                      <a:r>
                        <a:rPr lang="zh-CN" altLang="en-US" sz="2400">
                          <a:solidFill>
                            <a:schemeClr val="tx1"/>
                          </a:solidFill>
                          <a:latin typeface="华文楷体" panose="02010600040101010101" pitchFamily="2" charset="-122"/>
                          <a:ea typeface="华文楷体" panose="02010600040101010101" pitchFamily="2" charset="-122"/>
                        </a:rPr>
                        <a:t>《百合花》：早上下过一阵小雨，现在虽放了晴，路上还是滑得很，两边地里的秋庄稼，却给雨水冲洗得青翠水绿，珠烁晶莹。空气里也带有一股清鲜湿润的香味。</a:t>
                      </a:r>
                      <a:endParaRPr lang="zh-CN" altLang="en-US" sz="2400">
                        <a:solidFill>
                          <a:schemeClr val="tx1"/>
                        </a:solidFill>
                        <a:latin typeface="华文楷体" panose="02010600040101010101" pitchFamily="2" charset="-122"/>
                        <a:ea typeface="华文楷体" panose="02010600040101010101" pitchFamily="2" charset="-122"/>
                      </a:endParaRPr>
                    </a:p>
                  </a:txBody>
                  <a:tcPr/>
                </a:tc>
              </a:tr>
              <a:tr h="381000">
                <a:tc>
                  <a:txBody>
                    <a:bodyPr vert="horz" wrap="square"/>
                    <a:lstStyle/>
                    <a:p>
                      <a:pPr>
                        <a:buNone/>
                      </a:pPr>
                      <a:r>
                        <a:rPr lang="zh-CN" altLang="en-US" sz="3200" b="1">
                          <a:latin typeface="华文新魏" panose="02010800040101010101" charset="-122"/>
                          <a:ea typeface="华文新魏" panose="02010800040101010101" charset="-122"/>
                          <a:cs typeface="华文新魏" panose="02010800040101010101" charset="-122"/>
                        </a:rPr>
                        <a:t>作用：对雨后田野的描写清新自然、生机盎然，烘托了</a:t>
                      </a:r>
                      <a:r>
                        <a:rPr lang="en-US" altLang="zh-CN" sz="3200" b="1">
                          <a:latin typeface="华文新魏" panose="02010800040101010101" charset="-122"/>
                          <a:ea typeface="华文新魏" panose="02010800040101010101" charset="-122"/>
                          <a:cs typeface="华文新魏" panose="02010800040101010101" charset="-122"/>
                        </a:rPr>
                        <a:t>“</a:t>
                      </a:r>
                      <a:r>
                        <a:rPr lang="zh-CN" altLang="en-US" sz="3200" b="1">
                          <a:latin typeface="华文新魏" panose="02010800040101010101" charset="-122"/>
                          <a:ea typeface="华文新魏" panose="02010800040101010101" charset="-122"/>
                          <a:cs typeface="华文新魏" panose="02010800040101010101" charset="-122"/>
                        </a:rPr>
                        <a:t>我</a:t>
                      </a:r>
                      <a:r>
                        <a:rPr lang="en-US" altLang="zh-CN" sz="3200" b="1">
                          <a:latin typeface="华文新魏" panose="02010800040101010101" charset="-122"/>
                          <a:ea typeface="华文新魏" panose="02010800040101010101" charset="-122"/>
                          <a:cs typeface="华文新魏" panose="02010800040101010101" charset="-122"/>
                        </a:rPr>
                        <a:t>”</a:t>
                      </a:r>
                      <a:r>
                        <a:rPr lang="zh-CN" altLang="en-US" sz="3200" b="1">
                          <a:latin typeface="华文新魏" panose="02010800040101010101" charset="-122"/>
                          <a:ea typeface="华文新魏" panose="02010800040101010101" charset="-122"/>
                          <a:cs typeface="华文新魏" panose="02010800040101010101" charset="-122"/>
                        </a:rPr>
                        <a:t>即将奔赴前线时</a:t>
                      </a:r>
                      <a:r>
                        <a:rPr lang="zh-CN" altLang="en-US" sz="3200" b="1">
                          <a:solidFill>
                            <a:srgbClr val="FF0000"/>
                          </a:solidFill>
                          <a:latin typeface="华文新魏" panose="02010800040101010101" charset="-122"/>
                          <a:ea typeface="华文新魏" panose="02010800040101010101" charset="-122"/>
                          <a:cs typeface="华文新魏" panose="02010800040101010101" charset="-122"/>
                        </a:rPr>
                        <a:t>乐观积极的心情，表达了对人间烟火的美好向往，</a:t>
                      </a:r>
                      <a:r>
                        <a:rPr lang="zh-CN" altLang="en-US" sz="3200" b="1">
                          <a:solidFill>
                            <a:schemeClr val="tx1"/>
                          </a:solidFill>
                          <a:latin typeface="华文新魏" panose="02010800040101010101" charset="-122"/>
                          <a:ea typeface="华文新魏" panose="02010800040101010101" charset="-122"/>
                          <a:cs typeface="华文新魏" panose="02010800040101010101" charset="-122"/>
                        </a:rPr>
                        <a:t>降低了战争的残酷性，环境中的诗情为我们带来了感动的力量。</a:t>
                      </a:r>
                      <a:endParaRPr lang="zh-CN" altLang="en-US" sz="3200" b="1">
                        <a:solidFill>
                          <a:schemeClr val="tx1"/>
                        </a:solidFill>
                        <a:latin typeface="华文新魏" panose="02010800040101010101" charset="-122"/>
                        <a:ea typeface="华文新魏" panose="02010800040101010101" charset="-122"/>
                        <a:cs typeface="华文新魏" panose="02010800040101010101" charset="-122"/>
                      </a:endParaRPr>
                    </a:p>
                  </a:txBody>
                  <a:tcPr/>
                </a:tc>
              </a:tr>
            </a:tbl>
          </a:graphicData>
        </a:graphic>
      </p:graphicFrame>
      <p:pic>
        <p:nvPicPr>
          <p:cNvPr id="8" name="图片 7"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417195" y="510540"/>
            <a:ext cx="505460" cy="5353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哦，香雪</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，结合文本，鉴赏</a:t>
            </a:r>
            <a:r>
              <a:rPr lang="zh-CN" altLang="en-US" sz="3600" kern="100" smtClean="0">
                <a:solidFill>
                  <a:schemeClr val="tx1"/>
                </a:solidFill>
                <a:highlight>
                  <a:srgbClr val="FFFF00"/>
                </a:highlight>
                <a:latin typeface="汉仪颜楷简" panose="00020600040101010101" charset="-122"/>
                <a:ea typeface="汉仪颜楷简" panose="00020600040101010101" charset="-122"/>
                <a:cs typeface="汉仪颜楷简" panose="00020600040101010101" charset="-122"/>
                <a:sym typeface="+mn-ea"/>
              </a:rPr>
              <a:t>环境描写对人物塑造</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的作用。</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3"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4" name="图片 3" title=""/>
          <p:cNvPicPr>
            <a:picLocks noChangeAspect="1"/>
          </p:cNvPicPr>
          <p:nvPr>
            <p:custDataLst>
              <p:tags r:id="rId6"/>
            </p:custDataLst>
          </p:nvPr>
        </p:nvPicPr>
        <p:blipFill>
          <a:blip r:embed="rId5">
            <a:alphaModFix amt="65000"/>
          </a:blip>
          <a:stretch>
            <a:fillRect/>
          </a:stretch>
        </p:blipFill>
        <p:spPr>
          <a:xfrm>
            <a:off x="523240" y="2967355"/>
            <a:ext cx="3145155" cy="2440305"/>
          </a:xfrm>
          <a:prstGeom prst="rect">
            <a:avLst/>
          </a:prstGeom>
          <a:ln w="28575" cmpd="sng">
            <a:solidFill>
              <a:schemeClr val="accent1">
                <a:shade val="50000"/>
              </a:schemeClr>
            </a:solidFill>
            <a:prstDash val="solid"/>
          </a:ln>
        </p:spPr>
      </p:pic>
      <p:graphicFrame>
        <p:nvGraphicFramePr>
          <p:cNvPr id="6" name="表格 5" title=""/>
          <p:cNvGraphicFramePr>
            <a:graphicFrameLocks noGrp="1"/>
          </p:cNvGraphicFramePr>
          <p:nvPr>
            <p:custDataLst>
              <p:tags r:id="rId7"/>
            </p:custDataLst>
          </p:nvPr>
        </p:nvGraphicFramePr>
        <p:xfrm>
          <a:off x="4072890" y="2811145"/>
          <a:ext cx="7830820" cy="2755392"/>
        </p:xfrm>
        <a:graphic>
          <a:graphicData uri="http://schemas.openxmlformats.org/drawingml/2006/table">
            <a:tbl>
              <a:tblPr firstRow="1" bandRow="1">
                <a:tableStyleId>{5C22544A-7EE6-4342-B048-85BDC9FD1C3A}</a:tableStyleId>
              </a:tblPr>
              <a:tblGrid>
                <a:gridCol w="7830820"/>
              </a:tblGrid>
              <a:tr h="688340">
                <a:tc>
                  <a:txBody>
                    <a:bodyPr vert="horz" wrap="square"/>
                    <a:lstStyle/>
                    <a:p>
                      <a:pPr>
                        <a:lnSpc>
                          <a:spcPct val="140000"/>
                        </a:lnSpc>
                        <a:buNone/>
                      </a:pPr>
                      <a:r>
                        <a:rPr lang="zh-CN" altLang="en-US" sz="2800" smtClean="0">
                          <a:solidFill>
                            <a:srgbClr val="FF0000"/>
                          </a:solidFill>
                          <a:latin typeface="华文楷体" panose="02010600040101010101" pitchFamily="2" charset="-122"/>
                          <a:ea typeface="华文楷体" panose="02010600040101010101" pitchFamily="2" charset="-122"/>
                          <a:sym typeface="+mn-ea"/>
                        </a:rPr>
                        <a:t>害怕</a:t>
                      </a:r>
                      <a:r>
                        <a:rPr lang="zh-CN" altLang="en-US" sz="2800" smtClean="0">
                          <a:solidFill>
                            <a:schemeClr val="tx1"/>
                          </a:solidFill>
                          <a:latin typeface="华文楷体" panose="02010600040101010101" pitchFamily="2" charset="-122"/>
                          <a:ea typeface="华文楷体" panose="02010600040101010101" pitchFamily="2" charset="-122"/>
                          <a:sym typeface="+mn-ea"/>
                        </a:rPr>
                        <a:t>（四周黑黝黝的大山，窸窸窣窣的声音）</a:t>
                      </a:r>
                      <a:endParaRPr lang="zh-CN" altLang="en-US" sz="2800" smtClean="0">
                        <a:solidFill>
                          <a:schemeClr val="tx1"/>
                        </a:solidFill>
                        <a:latin typeface="华文楷体" panose="02010600040101010101" pitchFamily="2" charset="-122"/>
                        <a:ea typeface="华文楷体" panose="02010600040101010101" pitchFamily="2" charset="-122"/>
                        <a:sym typeface="+mn-ea"/>
                      </a:endParaRPr>
                    </a:p>
                  </a:txBody>
                  <a:tcPr/>
                </a:tc>
              </a:tr>
              <a:tr h="381000">
                <a:tc>
                  <a:txBody>
                    <a:bodyPr vert="horz" wrap="square"/>
                    <a:lstStyle/>
                    <a:p>
                      <a:pPr>
                        <a:lnSpc>
                          <a:spcPct val="140000"/>
                        </a:lnSpc>
                        <a:buNone/>
                      </a:pPr>
                      <a:r>
                        <a:rPr lang="zh-CN" altLang="en-US" sz="2800" b="1">
                          <a:solidFill>
                            <a:srgbClr val="FF0000"/>
                          </a:solidFill>
                          <a:latin typeface="华文楷体" panose="02010600040101010101" pitchFamily="2" charset="-122"/>
                          <a:ea typeface="华文楷体" panose="02010600040101010101" pitchFamily="2" charset="-122"/>
                          <a:sym typeface="+mn-ea"/>
                        </a:rPr>
                        <a:t>不害怕</a:t>
                      </a:r>
                      <a:r>
                        <a:rPr lang="zh-CN" altLang="en-US" sz="2800" b="1" smtClean="0">
                          <a:latin typeface="华文楷体" panose="02010600040101010101" pitchFamily="2" charset="-122"/>
                          <a:ea typeface="华文楷体" panose="02010600040101010101" pitchFamily="2" charset="-122"/>
                          <a:sym typeface="+mn-ea"/>
                        </a:rPr>
                        <a:t>（风柔和了许多，月亮是这样明净）</a:t>
                      </a:r>
                      <a:endParaRPr lang="zh-CN" altLang="en-US" sz="2800" b="1">
                        <a:latin typeface="华文楷体" panose="02010600040101010101" pitchFamily="2" charset="-122"/>
                        <a:ea typeface="华文楷体" panose="02010600040101010101" pitchFamily="2" charset="-122"/>
                      </a:endParaRPr>
                    </a:p>
                  </a:txBody>
                  <a:tcPr/>
                </a:tc>
              </a:tr>
              <a:tr h="381000">
                <a:tc>
                  <a:txBody>
                    <a:bodyPr vert="horz" wrap="square"/>
                    <a:lstStyle/>
                    <a:p>
                      <a:pPr>
                        <a:lnSpc>
                          <a:spcPct val="140000"/>
                        </a:lnSpc>
                        <a:buNone/>
                      </a:pPr>
                      <a:r>
                        <a:rPr lang="zh-CN" altLang="en-US" sz="2800" b="1" smtClean="0">
                          <a:solidFill>
                            <a:srgbClr val="FF0000"/>
                          </a:solidFill>
                          <a:latin typeface="华文楷体" panose="02010600040101010101" pitchFamily="2" charset="-122"/>
                          <a:ea typeface="华文楷体" panose="02010600040101010101" pitchFamily="2" charset="-122"/>
                          <a:sym typeface="+mn-ea"/>
                        </a:rPr>
                        <a:t>犹豫不安</a:t>
                      </a:r>
                      <a:r>
                        <a:rPr lang="zh-CN" altLang="en-US" sz="2800" b="1" smtClean="0">
                          <a:latin typeface="华文楷体" panose="02010600040101010101" pitchFamily="2" charset="-122"/>
                          <a:ea typeface="华文楷体" panose="02010600040101010101" pitchFamily="2" charset="-122"/>
                          <a:sym typeface="+mn-ea"/>
                        </a:rPr>
                        <a:t>（月光黯淡下来，群山沉默）</a:t>
                      </a:r>
                      <a:endParaRPr lang="zh-CN" altLang="en-US" sz="2800" b="1" smtClean="0">
                        <a:latin typeface="华文楷体" panose="02010600040101010101" pitchFamily="2" charset="-122"/>
                        <a:ea typeface="华文楷体" panose="02010600040101010101" pitchFamily="2" charset="-122"/>
                        <a:sym typeface="+mn-ea"/>
                      </a:endParaRPr>
                    </a:p>
                  </a:txBody>
                  <a:tcPr/>
                </a:tc>
              </a:tr>
              <a:tr h="381000">
                <a:tc>
                  <a:txBody>
                    <a:bodyPr vert="horz" wrap="square"/>
                    <a:lstStyle/>
                    <a:p>
                      <a:pPr>
                        <a:lnSpc>
                          <a:spcPct val="140000"/>
                        </a:lnSpc>
                        <a:buNone/>
                      </a:pPr>
                      <a:r>
                        <a:rPr lang="zh-CN" altLang="en-US" sz="2800" b="1">
                          <a:solidFill>
                            <a:srgbClr val="FF0000"/>
                          </a:solidFill>
                          <a:latin typeface="华文楷体" panose="02010600040101010101" pitchFamily="2" charset="-122"/>
                          <a:ea typeface="华文楷体" panose="02010600040101010101" pitchFamily="2" charset="-122"/>
                          <a:sym typeface="+mn-ea"/>
                        </a:rPr>
                        <a:t>兴奋</a:t>
                      </a:r>
                      <a:r>
                        <a:rPr lang="zh-CN" altLang="en-US" sz="2800" b="1" smtClean="0">
                          <a:latin typeface="华文楷体" panose="02010600040101010101" pitchFamily="2" charset="-122"/>
                          <a:ea typeface="华文楷体" panose="02010600040101010101" pitchFamily="2" charset="-122"/>
                          <a:sym typeface="+mn-ea"/>
                        </a:rPr>
                        <a:t>（小溪欢腾地向前奔跑，撞击着水中的石块）</a:t>
                      </a:r>
                      <a:endParaRPr lang="zh-CN" altLang="en-US" sz="2800" b="1">
                        <a:latin typeface="华文楷体" panose="02010600040101010101" pitchFamily="2" charset="-122"/>
                        <a:ea typeface="华文楷体" panose="02010600040101010101" pitchFamily="2" charset="-122"/>
                      </a:endParaRPr>
                    </a:p>
                  </a:txBody>
                  <a:tcPr/>
                </a:tc>
              </a:tr>
            </a:tbl>
          </a:graphicData>
        </a:graphic>
      </p:graphicFrame>
      <p:sp>
        <p:nvSpPr>
          <p:cNvPr id="7" name="文本框 6" title=""/>
          <p:cNvSpPr txBox="1"/>
          <p:nvPr>
            <p:custDataLst>
              <p:tags r:id="rId8"/>
            </p:custDataLst>
          </p:nvPr>
        </p:nvSpPr>
        <p:spPr>
          <a:xfrm>
            <a:off x="6262370" y="2138680"/>
            <a:ext cx="3093720" cy="583565"/>
          </a:xfrm>
          <a:prstGeom prst="rect">
            <a:avLst/>
          </a:prstGeom>
          <a:noFill/>
        </p:spPr>
        <p:txBody>
          <a:bodyPr wrap="square" rtlCol="0">
            <a:spAutoFit/>
          </a:bodyPr>
          <a:lstStyle/>
          <a:p>
            <a:pPr algn="ctr"/>
            <a:r>
              <a:rPr lang="zh-CN" altLang="en-US" sz="3200" b="1">
                <a:latin typeface="华文楷体" panose="02010600040101010101" pitchFamily="2" charset="-122"/>
                <a:ea typeface="华文楷体" panose="02010600040101010101" pitchFamily="2" charset="-122"/>
              </a:rPr>
              <a:t>《哦，香雪》</a:t>
            </a:r>
            <a:endParaRPr lang="zh-CN" altLang="en-US" sz="3200" b="1">
              <a:latin typeface="华文楷体" panose="02010600040101010101" pitchFamily="2" charset="-122"/>
              <a:ea typeface="华文楷体" panose="02010600040101010101" pitchFamily="2" charset="-122"/>
            </a:endParaRPr>
          </a:p>
        </p:txBody>
      </p:sp>
      <p:pic>
        <p:nvPicPr>
          <p:cNvPr id="10" name="图片 9"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417195" y="510540"/>
            <a:ext cx="505460" cy="535305"/>
          </a:xfrm>
          <a:prstGeom prst="rect">
            <a:avLst/>
          </a:prstGeom>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稻壳儿搜索【幻雨工作室】_12" title=""/>
          <p:cNvSpPr txBox="1">
            <a:spLocks noChangeArrowheads="1"/>
          </p:cNvSpPr>
          <p:nvPr>
            <p:custDataLst>
              <p:tags r:id="rId3"/>
            </p:custDataLst>
          </p:nvPr>
        </p:nvSpPr>
        <p:spPr bwMode="auto">
          <a:xfrm>
            <a:off x="1058545" y="395605"/>
            <a:ext cx="10572115" cy="119888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defPPr>
              <a:defRPr lang="zh-CN"/>
            </a:defPPr>
            <a:lvl1pPr algn="dist">
              <a:defRPr sz="8000">
                <a:solidFill>
                  <a:schemeClr val="accent2">
                    <a:lumMod val="25000"/>
                  </a:schemeClr>
                </a:solidFill>
                <a:latin typeface="华文楷体" panose="02010600040101010101" pitchFamily="2" charset="-122"/>
                <a:ea typeface="华文楷体"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l"/>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请同学们</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阅读</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百合花</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和</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哦，香雪</a:t>
            </a:r>
            <a:r>
              <a:rPr lang="en-US" altLang="zh-CN"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，结合文本，鉴赏</a:t>
            </a:r>
            <a:r>
              <a:rPr lang="zh-CN" altLang="en-US" sz="3600" kern="100" smtClean="0">
                <a:solidFill>
                  <a:schemeClr val="tx1"/>
                </a:solidFill>
                <a:highlight>
                  <a:srgbClr val="FFFF00"/>
                </a:highlight>
                <a:latin typeface="汉仪颜楷简" panose="00020600040101010101" charset="-122"/>
                <a:ea typeface="汉仪颜楷简" panose="00020600040101010101" charset="-122"/>
                <a:cs typeface="汉仪颜楷简" panose="00020600040101010101" charset="-122"/>
                <a:sym typeface="+mn-ea"/>
              </a:rPr>
              <a:t>环境描写对人物塑造</a:t>
            </a:r>
            <a:r>
              <a:rPr lang="zh-CN" altLang="en-US" sz="3600" kern="100" smtClean="0">
                <a:solidFill>
                  <a:schemeClr val="tx1"/>
                </a:solidFill>
                <a:latin typeface="汉仪颜楷简" panose="00020600040101010101" charset="-122"/>
                <a:ea typeface="汉仪颜楷简" panose="00020600040101010101" charset="-122"/>
                <a:cs typeface="汉仪颜楷简" panose="00020600040101010101" charset="-122"/>
                <a:sym typeface="+mn-ea"/>
              </a:rPr>
              <a:t>的作用。</a:t>
            </a:r>
            <a:endParaRPr lang="zh-CN" altLang="zh-CN" sz="3600" kern="100">
              <a:solidFill>
                <a:schemeClr val="tx1"/>
              </a:solidFill>
              <a:latin typeface="汉仪颜楷简" panose="00020600040101010101" charset="-122"/>
              <a:ea typeface="汉仪颜楷简" panose="00020600040101010101" charset="-122"/>
              <a:cs typeface="汉仪颜楷简" panose="00020600040101010101" charset="-122"/>
              <a:sym typeface="+mn-lt"/>
            </a:endParaRPr>
          </a:p>
        </p:txBody>
      </p:sp>
      <p:cxnSp>
        <p:nvCxnSpPr>
          <p:cNvPr id="3" name="稻壳儿搜索【幻雨工作室】_2" title=""/>
          <p:cNvCxnSpPr/>
          <p:nvPr>
            <p:custDataLst>
              <p:tags r:id="rId4"/>
            </p:custDataLst>
          </p:nvPr>
        </p:nvCxnSpPr>
        <p:spPr>
          <a:xfrm flipV="1">
            <a:off x="1238885" y="1676850"/>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sp>
        <p:nvSpPr>
          <p:cNvPr id="9" name="TextBox 8" title=""/>
          <p:cNvSpPr txBox="1"/>
          <p:nvPr>
            <p:custDataLst>
              <p:tags r:id="rId5"/>
            </p:custDataLst>
          </p:nvPr>
        </p:nvSpPr>
        <p:spPr>
          <a:xfrm>
            <a:off x="485140" y="2216785"/>
            <a:ext cx="7842250" cy="3707765"/>
          </a:xfrm>
          <a:prstGeom prst="rect">
            <a:avLst/>
          </a:prstGeom>
          <a:ln w="38100" cmpd="sng">
            <a:solidFill>
              <a:srgbClr val="C78759"/>
            </a:solidFill>
            <a:prstDash val="solid"/>
          </a:ln>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40000"/>
              </a:lnSpc>
            </a:pPr>
            <a:r>
              <a:rPr lang="en-US" altLang="zh-CN" sz="2400" b="1"/>
              <a:t> </a:t>
            </a:r>
            <a:r>
              <a:rPr lang="en-US" altLang="zh-CN" sz="2400" b="1" smtClean="0"/>
              <a:t>       </a:t>
            </a:r>
            <a:r>
              <a:rPr lang="en-US" altLang="zh-CN" sz="2800" b="1" smtClean="0">
                <a:latin typeface="华文楷体" panose="02010600040101010101" pitchFamily="2" charset="-122"/>
                <a:ea typeface="华文楷体" panose="02010600040101010101" pitchFamily="2" charset="-122"/>
                <a:cs typeface="华文楷体" panose="02010600040101010101" pitchFamily="2" charset="-122"/>
              </a:rPr>
              <a:t> </a:t>
            </a:r>
            <a:r>
              <a:rPr lang="zh-CN" altLang="en-US" sz="2800" b="1" smtClean="0">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环境变化可以侧面烘托人物心理变化</a:t>
            </a:r>
            <a:r>
              <a:rPr lang="zh-CN" altLang="en-US" sz="2800" b="1"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solidFill>
                  <a:schemeClr val="tx1"/>
                </a:solidFill>
                <a:latin typeface="华文楷体" panose="02010600040101010101" pitchFamily="2" charset="-122"/>
                <a:ea typeface="华文楷体" panose="02010600040101010101" pitchFamily="2" charset="-122"/>
                <a:cs typeface="华文楷体" panose="02010600040101010101" pitchFamily="2" charset="-122"/>
              </a:rPr>
              <a:t>这</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rPr>
              <a:t>一系列的心理活动描写体现了香雪内心的矛盾和痛苦，以及她对都市文明的渴慕和追求，香雪经历了从害怕到不害怕、从犹豫到兴奋的心理变化，跨越了由自卑、封闭、落后到自信、开放、进步的巨大心理障碍。</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p:txBody>
      </p:sp>
      <p:pic>
        <p:nvPicPr>
          <p:cNvPr id="5" name="图片 4" title=""/>
          <p:cNvPicPr>
            <a:picLocks noChangeAspect="1"/>
          </p:cNvPicPr>
          <p:nvPr>
            <p:custDataLst>
              <p:tags r:id="rId7"/>
            </p:custDataLst>
          </p:nvPr>
        </p:nvPicPr>
        <p:blipFill>
          <a:blip r:embed="rId6">
            <a:alphaModFix amt="74000"/>
          </a:blip>
          <a:srcRect l="20335"/>
          <a:stretch>
            <a:fillRect/>
          </a:stretch>
        </p:blipFill>
        <p:spPr>
          <a:xfrm>
            <a:off x="8668385" y="2727960"/>
            <a:ext cx="3236595" cy="2479675"/>
          </a:xfrm>
          <a:prstGeom prst="rect">
            <a:avLst/>
          </a:prstGeom>
          <a:ln w="28575">
            <a:solidFill>
              <a:schemeClr val="accent1"/>
            </a:solidFill>
          </a:ln>
        </p:spPr>
      </p:pic>
      <p:pic>
        <p:nvPicPr>
          <p:cNvPr id="8" name="图片 7"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417195" y="510540"/>
            <a:ext cx="505460" cy="5353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5" name="稻壳儿搜索【幻雨工作室】_3" title=""/>
          <p:cNvSpPr/>
          <p:nvPr>
            <p:custDataLst>
              <p:tags r:id="rId3"/>
            </p:custDataLst>
          </p:nvPr>
        </p:nvSpPr>
        <p:spPr>
          <a:xfrm>
            <a:off x="4572000" y="2396613"/>
            <a:ext cx="3048000" cy="3047998"/>
          </a:xfrm>
          <a:custGeom>
            <a:gdLst>
              <a:gd name="connsiteX0" fmla="*/ 1266832 w 2533664"/>
              <a:gd name="connsiteY0" fmla="*/ 0 h 2533663"/>
              <a:gd name="connsiteX1" fmla="*/ 2282748 w 2533664"/>
              <a:gd name="connsiteY1" fmla="*/ 501823 h 2533663"/>
              <a:gd name="connsiteX2" fmla="*/ 2533664 w 2533664"/>
              <a:gd name="connsiteY2" fmla="*/ 1629407 h 2533663"/>
              <a:gd name="connsiteX3" fmla="*/ 1830619 w 2533664"/>
              <a:gd name="connsiteY3" fmla="*/ 2533663 h 2533663"/>
              <a:gd name="connsiteX4" fmla="*/ 703045 w 2533664"/>
              <a:gd name="connsiteY4" fmla="*/ 2533663 h 2533663"/>
              <a:gd name="connsiteX5" fmla="*/ 0 w 2533664"/>
              <a:gd name="connsiteY5" fmla="*/ 1629407 h 2533663"/>
              <a:gd name="connsiteX6" fmla="*/ 250916 w 2533664"/>
              <a:gd name="connsiteY6" fmla="*/ 501823 h 2533663"/>
              <a:gd name="connsiteX7" fmla="*/ 1266832 w 2533664"/>
              <a:gd name="connsiteY7" fmla="*/ 0 h 2533663"/>
              <a:gd name="connsiteX8" fmla="*/ 1266832 w 2533664"/>
              <a:gd name="connsiteY8" fmla="*/ 42863 h 2533663"/>
              <a:gd name="connsiteX9" fmla="*/ 285290 w 2533664"/>
              <a:gd name="connsiteY9" fmla="*/ 527706 h 2533663"/>
              <a:gd name="connsiteX10" fmla="*/ 42864 w 2533664"/>
              <a:gd name="connsiteY10" fmla="*/ 1617139 h 2533663"/>
              <a:gd name="connsiteX11" fmla="*/ 722121 w 2533664"/>
              <a:gd name="connsiteY11" fmla="*/ 2490800 h 2533663"/>
              <a:gd name="connsiteX12" fmla="*/ 1811543 w 2533664"/>
              <a:gd name="connsiteY12" fmla="*/ 2490800 h 2533663"/>
              <a:gd name="connsiteX13" fmla="*/ 2490800 w 2533664"/>
              <a:gd name="connsiteY13" fmla="*/ 1617139 h 2533663"/>
              <a:gd name="connsiteX14" fmla="*/ 2248374 w 2533664"/>
              <a:gd name="connsiteY14" fmla="*/ 527706 h 2533663"/>
              <a:gd name="connsiteX15" fmla="*/ 1266832 w 2533664"/>
              <a:gd name="connsiteY15" fmla="*/ 42863 h 25336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33664" h="2533663">
                <a:moveTo>
                  <a:pt x="1266832" y="0"/>
                </a:moveTo>
                <a:lnTo>
                  <a:pt x="2282748" y="501823"/>
                </a:lnTo>
                <a:lnTo>
                  <a:pt x="2533664" y="1629407"/>
                </a:lnTo>
                <a:lnTo>
                  <a:pt x="1830619" y="2533663"/>
                </a:lnTo>
                <a:lnTo>
                  <a:pt x="703045" y="2533663"/>
                </a:lnTo>
                <a:lnTo>
                  <a:pt x="0" y="1629407"/>
                </a:lnTo>
                <a:lnTo>
                  <a:pt x="250916" y="501823"/>
                </a:lnTo>
                <a:lnTo>
                  <a:pt x="1266832" y="0"/>
                </a:lnTo>
                <a:close/>
                <a:moveTo>
                  <a:pt x="1266832" y="42863"/>
                </a:moveTo>
                <a:lnTo>
                  <a:pt x="285290" y="527706"/>
                </a:lnTo>
                <a:lnTo>
                  <a:pt x="42864" y="1617139"/>
                </a:lnTo>
                <a:lnTo>
                  <a:pt x="722121" y="2490800"/>
                </a:lnTo>
                <a:lnTo>
                  <a:pt x="1811543" y="2490800"/>
                </a:lnTo>
                <a:lnTo>
                  <a:pt x="2490800" y="1617139"/>
                </a:lnTo>
                <a:lnTo>
                  <a:pt x="2248374" y="527706"/>
                </a:lnTo>
                <a:lnTo>
                  <a:pt x="1266832" y="428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稻壳儿搜索【幻雨工作室】_4" title=""/>
          <p:cNvSpPr/>
          <p:nvPr>
            <p:custDataLst>
              <p:tags r:id="rId4"/>
            </p:custDataLst>
          </p:nvPr>
        </p:nvSpPr>
        <p:spPr>
          <a:xfrm>
            <a:off x="4938676" y="2763288"/>
            <a:ext cx="2314648" cy="2314648"/>
          </a:xfrm>
          <a:prstGeom prst="hep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a:solidFill>
                <a:schemeClr val="accent2">
                  <a:lumMod val="25000"/>
                </a:schemeClr>
              </a:solidFill>
              <a:latin typeface="微软雅黑" panose="020b0503020204020204" charset="-122"/>
              <a:ea typeface="微软雅黑" panose="020b0503020204020204" charset="-122"/>
              <a:cs typeface="+mn-ea"/>
              <a:sym typeface="+mn-lt"/>
            </a:endParaRPr>
          </a:p>
        </p:txBody>
      </p:sp>
      <p:sp>
        <p:nvSpPr>
          <p:cNvPr id="27" name="稻壳儿搜索【幻雨工作室】_5" title=""/>
          <p:cNvSpPr/>
          <p:nvPr>
            <p:custDataLst>
              <p:tags r:id="rId5"/>
            </p:custDataLst>
          </p:nvPr>
        </p:nvSpPr>
        <p:spPr>
          <a:xfrm>
            <a:off x="7729855" y="1870710"/>
            <a:ext cx="4294505" cy="1753235"/>
          </a:xfrm>
          <a:prstGeom prst="rect">
            <a:avLst/>
          </a:prstGeom>
        </p:spPr>
        <p:txBody>
          <a:bodyPr wrap="square">
            <a:spAutoFit/>
          </a:bodyPr>
          <a:lstStyle/>
          <a:p>
            <a:pPr algn="l">
              <a:lnSpc>
                <a:spcPct val="150000"/>
              </a:lnSpc>
            </a:pP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lt"/>
              </a:rPr>
              <a:t>02、</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烘托了人物……的心情，表现了人物……品格或形象特点，暗示人物命运</a:t>
            </a:r>
            <a:endPar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28" name="稻壳儿搜索【幻雨工作室】_6" title=""/>
          <p:cNvSpPr/>
          <p:nvPr>
            <p:custDataLst>
              <p:tags r:id="rId6"/>
            </p:custDataLst>
          </p:nvPr>
        </p:nvSpPr>
        <p:spPr>
          <a:xfrm>
            <a:off x="395605" y="1866265"/>
            <a:ext cx="4176395" cy="1641475"/>
          </a:xfrm>
          <a:prstGeom prst="rect">
            <a:avLst/>
          </a:prstGeom>
        </p:spPr>
        <p:txBody>
          <a:bodyPr wrap="square">
            <a:spAutoFit/>
          </a:bodyPr>
          <a:lstStyle/>
          <a:p>
            <a:pPr>
              <a:lnSpc>
                <a:spcPct val="140000"/>
              </a:lnSpc>
            </a:pPr>
            <a:r>
              <a:rPr lang="en-US" altLang="zh-CN"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rPr>
              <a:t>01</a:t>
            </a:r>
            <a:r>
              <a:rPr lang="zh-CN" altLang="en-US"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rPr>
              <a:t>、</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突出了</a:t>
            </a:r>
            <a:r>
              <a:rPr lang="en-US" altLang="zh-CN" sz="24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特点，营造了</a:t>
            </a:r>
            <a:r>
              <a:rPr lang="en-US" altLang="zh-CN" sz="24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氛围</a:t>
            </a:r>
            <a:r>
              <a:rPr lang="en-US" altLang="zh-CN" sz="24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交代了故事发生的时间、地点、背景</a:t>
            </a:r>
            <a:endParaRPr lang="id-ID"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endParaRPr>
          </a:p>
        </p:txBody>
      </p:sp>
      <p:sp>
        <p:nvSpPr>
          <p:cNvPr id="29" name="稻壳儿搜索【幻雨工作室】_7" title=""/>
          <p:cNvSpPr/>
          <p:nvPr>
            <p:custDataLst>
              <p:tags r:id="rId7"/>
            </p:custDataLst>
          </p:nvPr>
        </p:nvSpPr>
        <p:spPr>
          <a:xfrm>
            <a:off x="7833995" y="4262120"/>
            <a:ext cx="3859530" cy="1346835"/>
          </a:xfrm>
          <a:prstGeom prst="rect">
            <a:avLst/>
          </a:prstGeom>
        </p:spPr>
        <p:txBody>
          <a:bodyPr wrap="square">
            <a:spAutoFit/>
          </a:bodyPr>
          <a:lstStyle/>
          <a:p>
            <a:pPr algn="l">
              <a:lnSpc>
                <a:spcPct val="170000"/>
              </a:lnSpc>
            </a:pPr>
            <a:r>
              <a:rPr lang="en-US" altLang="zh-CN"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rPr>
              <a:t>04</a:t>
            </a:r>
            <a:r>
              <a:rPr lang="zh-CN" altLang="en-US"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rPr>
              <a:t>、</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深化小说主题，</a:t>
            </a:r>
            <a:endPar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endParaRPr>
          </a:p>
          <a:p>
            <a:pPr algn="l">
              <a:lnSpc>
                <a:spcPct val="170000"/>
              </a:lnSpc>
            </a:pP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 </a:t>
            </a:r>
            <a:r>
              <a:rPr lang="en-US" altLang="zh-CN" sz="2400" b="1" smtClean="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表达情感</a:t>
            </a:r>
            <a:endParaRPr lang="id-ID"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endParaRPr>
          </a:p>
        </p:txBody>
      </p:sp>
      <p:sp>
        <p:nvSpPr>
          <p:cNvPr id="30" name="稻壳儿搜索【幻雨工作室】_8" title=""/>
          <p:cNvSpPr/>
          <p:nvPr>
            <p:custDataLst>
              <p:tags r:id="rId8"/>
            </p:custDataLst>
          </p:nvPr>
        </p:nvSpPr>
        <p:spPr>
          <a:xfrm>
            <a:off x="445165" y="4262963"/>
            <a:ext cx="3230030" cy="1346835"/>
          </a:xfrm>
          <a:prstGeom prst="rect">
            <a:avLst/>
          </a:prstGeom>
        </p:spPr>
        <p:txBody>
          <a:bodyPr wrap="square">
            <a:spAutoFit/>
          </a:bodyPr>
          <a:lstStyle/>
          <a:p>
            <a:pPr>
              <a:lnSpc>
                <a:spcPct val="170000"/>
              </a:lnSpc>
            </a:pPr>
            <a:r>
              <a:rPr lang="en-US" altLang="zh-CN"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rPr>
              <a:t>03</a:t>
            </a:r>
            <a:r>
              <a:rPr lang="zh-CN" altLang="en-US"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rPr>
              <a:t>、</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推动故事情节发展，</a:t>
            </a:r>
            <a:r>
              <a:rPr lang="en-US" altLang="zh-CN" sz="2400" b="1" smtClean="0">
                <a:latin typeface="华文楷体" panose="02010600040101010101" pitchFamily="2" charset="-122"/>
                <a:ea typeface="华文楷体" panose="02010600040101010101" pitchFamily="2" charset="-122"/>
                <a:cs typeface="华文楷体" panose="02010600040101010101" pitchFamily="2" charset="-122"/>
                <a:sym typeface="+mn-ea"/>
              </a:rPr>
              <a:t>    </a:t>
            </a:r>
            <a:endParaRPr lang="en-US" altLang="zh-CN" sz="2400" b="1" smtClean="0">
              <a:latin typeface="华文楷体" panose="02010600040101010101" pitchFamily="2" charset="-122"/>
              <a:ea typeface="华文楷体" panose="02010600040101010101" pitchFamily="2" charset="-122"/>
              <a:cs typeface="华文楷体" panose="02010600040101010101" pitchFamily="2" charset="-122"/>
              <a:sym typeface="+mn-ea"/>
            </a:endParaRPr>
          </a:p>
          <a:p>
            <a:pPr>
              <a:lnSpc>
                <a:spcPct val="170000"/>
              </a:lnSpc>
            </a:pPr>
            <a:r>
              <a:rPr lang="en-US" altLang="zh-CN" sz="2400" b="1" smtClean="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smtClean="0">
                <a:latin typeface="华文楷体" panose="02010600040101010101" pitchFamily="2" charset="-122"/>
                <a:ea typeface="华文楷体" panose="02010600040101010101" pitchFamily="2" charset="-122"/>
                <a:cs typeface="华文楷体" panose="02010600040101010101" pitchFamily="2" charset="-122"/>
                <a:sym typeface="+mn-ea"/>
              </a:rPr>
              <a:t>为下文作铺垫</a:t>
            </a:r>
            <a:endParaRPr lang="id-ID" sz="2400" b="1">
              <a:solidFill>
                <a:schemeClr val="tx1">
                  <a:lumMod val="85000"/>
                  <a:lumOff val="15000"/>
                </a:schemeClr>
              </a:solidFill>
              <a:latin typeface="华文楷体" panose="02010600040101010101" pitchFamily="2" charset="-122"/>
              <a:ea typeface="华文楷体" panose="02010600040101010101" pitchFamily="2" charset="-122"/>
              <a:cs typeface="华文楷体" panose="02010600040101010101" pitchFamily="2" charset="-122"/>
              <a:sym typeface="+mn-lt"/>
            </a:endParaRPr>
          </a:p>
        </p:txBody>
      </p:sp>
      <p:sp>
        <p:nvSpPr>
          <p:cNvPr id="24578" name="标题 84993" title=""/>
          <p:cNvSpPr>
            <a:spLocks noGrp="1" noRot="1"/>
          </p:cNvSpPr>
          <p:nvPr>
            <p:custDataLst>
              <p:tags r:id="rId9"/>
            </p:custDataLst>
          </p:nvPr>
        </p:nvSpPr>
        <p:spPr>
          <a:xfrm>
            <a:off x="2698466" y="590024"/>
            <a:ext cx="6794500" cy="642620"/>
          </a:xfrm>
          <a:prstGeom prst="rect">
            <a:avLst/>
          </a:prstGeom>
          <a:solidFill>
            <a:schemeClr val="lt1"/>
          </a:solidFill>
          <a:ln w="25400">
            <a:solidFill>
              <a:schemeClr val="accent1"/>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anchor="ctr" anchorCtr="0"/>
          <a:lstStyle>
            <a:lvl1pPr algn="ctr" rtl="0" eaLnBrk="0" fontAlgn="base" hangingPunct="0">
              <a:spcBef>
                <a:spcPct val="0"/>
              </a:spcBef>
              <a:spcAft>
                <a:spcPct val="0"/>
              </a:spcAft>
              <a:defRPr sz="4400">
                <a:solidFill>
                  <a:schemeClr val="dk1"/>
                </a:solidFill>
                <a:latin typeface="+mj-lt"/>
                <a:ea typeface="+mj-ea"/>
                <a:cs typeface="+mj-cs"/>
              </a:defRPr>
            </a:lvl1pPr>
            <a:lvl2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9pPr>
          </a:lstStyle>
          <a:p>
            <a:pPr eaLnBrk="1" fontAlgn="base" hangingPunct="1"/>
            <a:r>
              <a:rPr lang="zh-CN" altLang="en-US" sz="3200" b="1" noProof="1">
                <a:solidFill>
                  <a:srgbClr val="C00000"/>
                </a:solidFill>
                <a:effectLst>
                  <a:outerShdw blurRad="38100" dist="25400" dir="5400000" algn="ctr" rotWithShape="0">
                    <a:srgbClr val="6E747A">
                      <a:alpha val="43000"/>
                    </a:srgbClr>
                  </a:outerShdw>
                </a:effectLst>
                <a:latin typeface="Times New Roman" panose="02020603050405020304" pitchFamily="18" charset="0"/>
                <a:sym typeface="+mn-ea"/>
              </a:rPr>
              <a:t>知识补充</a:t>
            </a:r>
            <a:r>
              <a:rPr lang="zh-CN" altLang="en-US" sz="3200" b="1" strike="noStrike" noProof="1">
                <a:solidFill>
                  <a:srgbClr val="C00000"/>
                </a:solidFill>
                <a:effectLst>
                  <a:outerShdw blurRad="38100" dist="25400" dir="5400000" algn="ctr" rotWithShape="0">
                    <a:srgbClr val="6E747A">
                      <a:alpha val="43000"/>
                    </a:srgbClr>
                  </a:outerShdw>
                </a:effectLst>
                <a:latin typeface="Times New Roman" panose="02020603050405020304" pitchFamily="18" charset="0"/>
                <a:sym typeface="+mn-ea"/>
              </a:rPr>
              <a:t>：</a:t>
            </a:r>
            <a:r>
              <a:rPr lang="zh-CN" sz="3200" b="1" u="sng" strike="noStrike" noProof="1">
                <a:solidFill>
                  <a:srgbClr val="C0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环境描写的作用</a:t>
            </a:r>
            <a:endParaRPr lang="zh-CN" sz="3200" b="1" u="sng" strike="noStrike" noProof="1">
              <a:solidFill>
                <a:srgbClr val="C0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5" name="稻壳儿搜索【幻雨工作室】_1" title=""/>
          <p:cNvSpPr txBox="1"/>
          <p:nvPr>
            <p:custDataLst>
              <p:tags r:id="rId3"/>
            </p:custDataLst>
          </p:nvPr>
        </p:nvSpPr>
        <p:spPr>
          <a:xfrm>
            <a:off x="1846580" y="2764155"/>
            <a:ext cx="7213600"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rPr>
              <a:t>鉴赏小说中的细节</a:t>
            </a:r>
            <a:endParaRPr lang="zh-CN" altLang="en-US"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pic>
        <p:nvPicPr>
          <p:cNvPr id="12" name="图片 11" title=""/>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590550" y="1174750"/>
            <a:ext cx="11310620" cy="4013200"/>
          </a:xfrm>
          <a:prstGeom prst="rect">
            <a:avLst/>
          </a:prstGeom>
        </p:spPr>
      </p:pic>
      <p:sp>
        <p:nvSpPr>
          <p:cNvPr id="6" name="文本框 5" title=""/>
          <p:cNvSpPr txBox="1"/>
          <p:nvPr>
            <p:custDataLst>
              <p:tags r:id="rId6"/>
            </p:custDataLst>
          </p:nvPr>
        </p:nvSpPr>
        <p:spPr>
          <a:xfrm>
            <a:off x="1113155" y="2280285"/>
            <a:ext cx="9798685" cy="2553335"/>
          </a:xfrm>
          <a:prstGeom prst="rect">
            <a:avLst/>
          </a:prstGeom>
          <a:noFill/>
        </p:spPr>
        <p:txBody>
          <a:bodyPr wrap="square" rtlCol="0">
            <a:spAutoFit/>
          </a:bodyPr>
          <a:lstStyle/>
          <a:p>
            <a:r>
              <a:rPr lang="zh-CN" altLang="en-US"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活动一：这两篇小说的细节描写生动传神，矛盾就曾评价</a:t>
            </a:r>
            <a:r>
              <a:rPr lang="en-US" altLang="zh-CN"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百合花</a:t>
            </a:r>
            <a:r>
              <a:rPr lang="en-US" altLang="zh-CN"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“善用前后呼应的手法布置作品的细节描写”。请同学们从这一角度细读小说，</a:t>
            </a:r>
            <a:r>
              <a:rPr lang="zh-CN" altLang="en-US" sz="3200" b="1" kern="100" smtClean="0">
                <a:solidFill>
                  <a:srgbClr val="C00000"/>
                </a:solidFill>
                <a:latin typeface="华文楷体" panose="02010600040101010101" pitchFamily="2" charset="-122"/>
                <a:ea typeface="华文楷体" panose="02010600040101010101" pitchFamily="2" charset="-122"/>
                <a:cs typeface="华文楷体" panose="02010600040101010101" pitchFamily="2" charset="-122"/>
                <a:sym typeface="+mn-ea"/>
              </a:rPr>
              <a:t>找一找</a:t>
            </a:r>
            <a:r>
              <a:rPr lang="zh-CN" altLang="en-US"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两篇作品中有哪些</a:t>
            </a:r>
            <a:r>
              <a:rPr lang="zh-CN" altLang="en-US" sz="3200" b="1" kern="100" smtClean="0">
                <a:solidFill>
                  <a:srgbClr val="C00000"/>
                </a:solidFill>
                <a:highlight>
                  <a:srgbClr val="FFFF00"/>
                </a:highlight>
                <a:latin typeface="华文楷体" panose="02010600040101010101" pitchFamily="2" charset="-122"/>
                <a:ea typeface="华文楷体" panose="02010600040101010101" pitchFamily="2" charset="-122"/>
                <a:cs typeface="华文楷体" panose="02010600040101010101" pitchFamily="2" charset="-122"/>
                <a:sym typeface="+mn-ea"/>
              </a:rPr>
              <a:t>前后呼应的</a:t>
            </a:r>
            <a:r>
              <a:rPr lang="zh-CN" altLang="en-US"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细节，并</a:t>
            </a:r>
            <a:r>
              <a:rPr lang="zh-CN" altLang="en-US" sz="3200" b="1" u="sng" kern="100" smtClean="0">
                <a:latin typeface="华文楷体" panose="02010600040101010101" pitchFamily="2" charset="-122"/>
                <a:ea typeface="华文楷体" panose="02010600040101010101" pitchFamily="2" charset="-122"/>
                <a:cs typeface="华文楷体" panose="02010600040101010101" pitchFamily="2" charset="-122"/>
                <a:sym typeface="+mn-ea"/>
              </a:rPr>
              <a:t>从推动故事情节发展、反映人物心理、表达主题等角度</a:t>
            </a:r>
            <a:r>
              <a:rPr lang="zh-CN" altLang="en-US" sz="3200" b="1" kern="100" smtClean="0">
                <a:solidFill>
                  <a:srgbClr val="C00000"/>
                </a:solidFill>
                <a:latin typeface="华文楷体" panose="02010600040101010101" pitchFamily="2" charset="-122"/>
                <a:ea typeface="华文楷体" panose="02010600040101010101" pitchFamily="2" charset="-122"/>
                <a:cs typeface="华文楷体" panose="02010600040101010101" pitchFamily="2" charset="-122"/>
                <a:sym typeface="+mn-ea"/>
              </a:rPr>
              <a:t>探究其作用</a:t>
            </a:r>
            <a:r>
              <a:rPr lang="zh-CN" altLang="en-US"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a:t>
            </a:r>
            <a:endParaRPr lang="zh-CN" altLang="en-US" sz="3200">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graphicFrame>
        <p:nvGraphicFramePr>
          <p:cNvPr id="4" name="表格 3" title=""/>
          <p:cNvGraphicFramePr>
            <a:graphicFrameLocks noGrp="1"/>
          </p:cNvGraphicFramePr>
          <p:nvPr>
            <p:custDataLst>
              <p:tags r:id="rId3"/>
            </p:custDataLst>
          </p:nvPr>
        </p:nvGraphicFramePr>
        <p:xfrm>
          <a:off x="934085" y="1764665"/>
          <a:ext cx="9281795" cy="4382770"/>
        </p:xfrm>
        <a:graphic>
          <a:graphicData uri="http://schemas.openxmlformats.org/drawingml/2006/table">
            <a:tbl>
              <a:tblPr firstRow="1" bandRow="1"/>
              <a:tblGrid>
                <a:gridCol w="2875280"/>
                <a:gridCol w="4065270"/>
                <a:gridCol w="2341245"/>
              </a:tblGrid>
              <a:tr h="727710">
                <a:tc>
                  <a:txBody>
                    <a:bodyPr vert="horz" wrap="square"/>
                    <a:lstStyle/>
                    <a:p>
                      <a:pPr indent="0" algn="ctr">
                        <a:lnSpc>
                          <a:spcPct val="120000"/>
                        </a:lnSpc>
                        <a:spcBef>
                          <a:spcPct val="0"/>
                        </a:spcBef>
                        <a:spcAft>
                          <a:spcPct val="0"/>
                        </a:spcAft>
                      </a:pPr>
                      <a:r>
                        <a:rPr lang="zh-CN" altLang="en-US" sz="2800" b="1">
                          <a:solidFill>
                            <a:srgbClr val="FFFFFF"/>
                          </a:solidFill>
                          <a:latin typeface="华文楷体" panose="02010600040101010101" pitchFamily="2" charset="-122"/>
                          <a:ea typeface="华文楷体" panose="02010600040101010101" pitchFamily="2" charset="-122"/>
                        </a:rPr>
                        <a:t>作品</a:t>
                      </a:r>
                      <a:endParaRPr lang="zh-CN" altLang="en-US" sz="2800" b="1">
                        <a:solidFill>
                          <a:srgbClr val="FFFFFF"/>
                        </a:solidFill>
                        <a:latin typeface="华文楷体" panose="02010600040101010101" pitchFamily="2" charset="-122"/>
                        <a:ea typeface="华文楷体" panose="02010600040101010101" pitchFamily="2" charset="-122"/>
                      </a:endParaRPr>
                    </a:p>
                  </a:txBody>
                  <a:tcPr marL="215900" marR="215900" marT="133350" marB="133350" anchor="ctr">
                    <a:lnL w="19050" cap="rnd">
                      <a:solidFill>
                        <a:srgbClr val="76889C"/>
                      </a:solidFill>
                      <a:prstDash val="solid"/>
                    </a:lnL>
                    <a:lnR w="3175">
                      <a:solidFill>
                        <a:srgbClr val="FFFFFF"/>
                      </a:solidFill>
                      <a:prstDash val="dot"/>
                    </a:lnR>
                    <a:lnT w="19050" cap="rnd">
                      <a:solidFill>
                        <a:srgbClr val="76889C"/>
                      </a:solidFill>
                      <a:prstDash val="solid"/>
                    </a:lnT>
                    <a:lnB w="19050">
                      <a:solidFill>
                        <a:srgbClr val="76889C"/>
                      </a:solidFill>
                      <a:prstDash val="solid"/>
                    </a:lnB>
                    <a:solidFill>
                      <a:srgbClr val="76889C"/>
                    </a:solidFill>
                  </a:tcPr>
                </a:tc>
                <a:tc>
                  <a:txBody>
                    <a:bodyPr vert="horz" wrap="square"/>
                    <a:lstStyle/>
                    <a:p>
                      <a:pPr indent="0" algn="ctr">
                        <a:lnSpc>
                          <a:spcPct val="120000"/>
                        </a:lnSpc>
                        <a:spcBef>
                          <a:spcPct val="0"/>
                        </a:spcBef>
                        <a:spcAft>
                          <a:spcPct val="0"/>
                        </a:spcAft>
                      </a:pPr>
                      <a:r>
                        <a:rPr lang="zh-CN" altLang="en-US" sz="2800" b="1">
                          <a:solidFill>
                            <a:srgbClr val="FFFFFF"/>
                          </a:solidFill>
                          <a:latin typeface="华文楷体" panose="02010600040101010101" pitchFamily="2" charset="-122"/>
                          <a:ea typeface="华文楷体" panose="02010600040101010101" pitchFamily="2" charset="-122"/>
                        </a:rPr>
                        <a:t>前后呼应的细节</a:t>
                      </a:r>
                      <a:endParaRPr lang="zh-CN" altLang="en-US" sz="2800" b="1">
                        <a:solidFill>
                          <a:srgbClr val="FFFFFF"/>
                        </a:solidFill>
                        <a:latin typeface="华文楷体" panose="02010600040101010101" pitchFamily="2" charset="-122"/>
                        <a:ea typeface="华文楷体" panose="02010600040101010101" pitchFamily="2" charset="-122"/>
                      </a:endParaRPr>
                    </a:p>
                  </a:txBody>
                  <a:tcPr marL="215900" marR="215900" marT="133350" marB="133350" anchor="ctr">
                    <a:lnL w="3175">
                      <a:solidFill>
                        <a:srgbClr val="FFFFFF"/>
                      </a:solidFill>
                      <a:prstDash val="dot"/>
                    </a:lnL>
                    <a:lnR w="3175">
                      <a:solidFill>
                        <a:srgbClr val="FFFFFF"/>
                      </a:solidFill>
                      <a:prstDash val="dot"/>
                    </a:lnR>
                    <a:lnT w="19050" cap="rnd">
                      <a:solidFill>
                        <a:srgbClr val="76889C"/>
                      </a:solidFill>
                      <a:prstDash val="solid"/>
                    </a:lnT>
                    <a:lnB w="19050">
                      <a:solidFill>
                        <a:srgbClr val="76889C"/>
                      </a:solidFill>
                      <a:prstDash val="solid"/>
                    </a:lnB>
                    <a:solidFill>
                      <a:srgbClr val="76889C"/>
                    </a:solidFill>
                  </a:tcPr>
                </a:tc>
                <a:tc>
                  <a:txBody>
                    <a:bodyPr vert="horz" wrap="square"/>
                    <a:lstStyle/>
                    <a:p>
                      <a:pPr indent="0" algn="ctr">
                        <a:lnSpc>
                          <a:spcPct val="120000"/>
                        </a:lnSpc>
                        <a:spcBef>
                          <a:spcPct val="0"/>
                        </a:spcBef>
                        <a:spcAft>
                          <a:spcPct val="0"/>
                        </a:spcAft>
                      </a:pPr>
                      <a:r>
                        <a:rPr lang="zh-CN" altLang="en-US" sz="2800" b="1">
                          <a:solidFill>
                            <a:srgbClr val="FFFFFF"/>
                          </a:solidFill>
                          <a:latin typeface="华文楷体" panose="02010600040101010101" pitchFamily="2" charset="-122"/>
                          <a:ea typeface="华文楷体" panose="02010600040101010101" pitchFamily="2" charset="-122"/>
                        </a:rPr>
                        <a:t>作用</a:t>
                      </a:r>
                      <a:endParaRPr lang="zh-CN" altLang="en-US" sz="2800" b="1">
                        <a:solidFill>
                          <a:srgbClr val="FFFFFF"/>
                        </a:solidFill>
                        <a:latin typeface="华文楷体" panose="02010600040101010101" pitchFamily="2" charset="-122"/>
                        <a:ea typeface="华文楷体" panose="02010600040101010101" pitchFamily="2" charset="-122"/>
                      </a:endParaRPr>
                    </a:p>
                  </a:txBody>
                  <a:tcPr marL="215900" marR="215900" marT="133350" marB="133350" anchor="ctr">
                    <a:lnL w="3175">
                      <a:solidFill>
                        <a:srgbClr val="FFFFFF"/>
                      </a:solidFill>
                      <a:prstDash val="dot"/>
                    </a:lnL>
                    <a:lnR w="19050" cap="rnd">
                      <a:solidFill>
                        <a:srgbClr val="76889C"/>
                      </a:solidFill>
                      <a:prstDash val="solid"/>
                    </a:lnR>
                    <a:lnT w="19050" cap="rnd">
                      <a:solidFill>
                        <a:srgbClr val="76889C"/>
                      </a:solidFill>
                      <a:prstDash val="solid"/>
                    </a:lnT>
                    <a:lnB w="19050">
                      <a:solidFill>
                        <a:srgbClr val="76889C"/>
                      </a:solidFill>
                      <a:prstDash val="solid"/>
                    </a:lnB>
                    <a:solidFill>
                      <a:srgbClr val="76889C"/>
                    </a:solidFill>
                  </a:tcPr>
                </a:tc>
              </a:tr>
              <a:tr h="614045">
                <a:tc>
                  <a:txBody>
                    <a:bodyPr vert="horz" wrap="square"/>
                    <a:lstStyle/>
                    <a:p>
                      <a:pPr indent="0" algn="ctr">
                        <a:lnSpc>
                          <a:spcPct val="120000"/>
                        </a:lnSpc>
                        <a:spcBef>
                          <a:spcPct val="0"/>
                        </a:spcBef>
                        <a:spcAft>
                          <a:spcPct val="0"/>
                        </a:spcAft>
                      </a:pPr>
                      <a:r>
                        <a:rPr lang="en-US" altLang="zh-CN" sz="2800" b="1" spc="130">
                          <a:solidFill>
                            <a:srgbClr val="404040"/>
                          </a:solidFill>
                          <a:latin typeface="华文楷体" panose="02010600040101010101" pitchFamily="2" charset="-122"/>
                          <a:ea typeface="华文楷体" panose="02010600040101010101" pitchFamily="2" charset="-122"/>
                        </a:rPr>
                        <a:t>《</a:t>
                      </a:r>
                      <a:r>
                        <a:rPr lang="zh-CN" altLang="en-US" sz="2800" b="1" spc="130">
                          <a:solidFill>
                            <a:srgbClr val="404040"/>
                          </a:solidFill>
                          <a:latin typeface="华文楷体" panose="02010600040101010101" pitchFamily="2" charset="-122"/>
                          <a:ea typeface="华文楷体" panose="02010600040101010101" pitchFamily="2" charset="-122"/>
                        </a:rPr>
                        <a:t>百合花</a:t>
                      </a:r>
                      <a:r>
                        <a:rPr lang="en-US" altLang="zh-CN" sz="2800" b="1" spc="130">
                          <a:solidFill>
                            <a:srgbClr val="404040"/>
                          </a:solidFill>
                          <a:latin typeface="华文楷体" panose="02010600040101010101" pitchFamily="2" charset="-122"/>
                          <a:ea typeface="华文楷体" panose="02010600040101010101" pitchFamily="2" charset="-122"/>
                        </a:rPr>
                        <a:t>》</a:t>
                      </a:r>
                      <a:endParaRPr lang="en-US" altLang="zh-CN" sz="2800" b="1" spc="130">
                        <a:solidFill>
                          <a:srgbClr val="404040"/>
                        </a:solidFill>
                        <a:latin typeface="华文楷体" panose="02010600040101010101" pitchFamily="2" charset="-122"/>
                        <a:ea typeface="华文楷体" panose="02010600040101010101" pitchFamily="2" charset="-122"/>
                      </a:endParaRPr>
                    </a:p>
                  </a:txBody>
                  <a:tcPr marL="215900" marR="215900" marT="133350" marB="133350" anchor="ctr">
                    <a:lnL w="19050" cap="rnd">
                      <a:solidFill>
                        <a:srgbClr val="76889C"/>
                      </a:solidFill>
                      <a:prstDash val="solid"/>
                    </a:lnL>
                    <a:lnR w="3175">
                      <a:solidFill>
                        <a:srgbClr val="76889C"/>
                      </a:solidFill>
                      <a:prstDash val="dot"/>
                    </a:lnR>
                    <a:lnT w="19050">
                      <a:solidFill>
                        <a:srgbClr val="76889C"/>
                      </a:solidFill>
                      <a:prstDash val="solid"/>
                    </a:lnT>
                    <a:lnB w="3175">
                      <a:solidFill>
                        <a:srgbClr val="76889C"/>
                      </a:solidFill>
                      <a:prstDash val="dot"/>
                    </a:lnB>
                    <a:solidFill>
                      <a:srgbClr val="F2F2F2"/>
                    </a:solidFill>
                  </a:tcPr>
                </a:tc>
                <a:tc>
                  <a:txBody>
                    <a:bodyPr vert="horz" wrap="square"/>
                    <a:lstStyle/>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txBody>
                  <a:tcPr marL="215900" marR="215900" marT="133350" marB="133350" anchor="ctr">
                    <a:lnL w="3175">
                      <a:solidFill>
                        <a:srgbClr val="76889C"/>
                      </a:solidFill>
                      <a:prstDash val="dot"/>
                    </a:lnL>
                    <a:lnR w="3175">
                      <a:solidFill>
                        <a:srgbClr val="76889C"/>
                      </a:solidFill>
                      <a:prstDash val="dot"/>
                    </a:lnR>
                    <a:lnT w="19050">
                      <a:solidFill>
                        <a:srgbClr val="76889C"/>
                      </a:solidFill>
                      <a:prstDash val="solid"/>
                    </a:lnT>
                    <a:lnB w="3175">
                      <a:solidFill>
                        <a:srgbClr val="76889C"/>
                      </a:solidFill>
                      <a:prstDash val="dot"/>
                    </a:lnB>
                    <a:solidFill>
                      <a:srgbClr val="F2F2F2"/>
                    </a:solidFill>
                  </a:tcPr>
                </a:tc>
                <a:tc>
                  <a:txBody>
                    <a:bodyPr vert="horz" wrap="square"/>
                    <a:lstStyle/>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txBody>
                  <a:tcPr marL="215900" marR="215900" marT="133350" marB="133350" anchor="ctr">
                    <a:lnL w="3175">
                      <a:solidFill>
                        <a:srgbClr val="76889C"/>
                      </a:solidFill>
                      <a:prstDash val="dot"/>
                    </a:lnL>
                    <a:lnR w="19050" cap="rnd">
                      <a:solidFill>
                        <a:srgbClr val="76889C"/>
                      </a:solidFill>
                      <a:prstDash val="solid"/>
                    </a:lnR>
                    <a:lnT w="19050">
                      <a:solidFill>
                        <a:srgbClr val="76889C"/>
                      </a:solidFill>
                      <a:prstDash val="solid"/>
                    </a:lnT>
                    <a:lnB w="3175">
                      <a:solidFill>
                        <a:srgbClr val="76889C"/>
                      </a:solidFill>
                      <a:prstDash val="dot"/>
                    </a:lnB>
                    <a:solidFill>
                      <a:srgbClr val="F2F2F2"/>
                    </a:solidFill>
                  </a:tcPr>
                </a:tc>
              </a:tr>
              <a:tr h="614045">
                <a:tc>
                  <a:txBody>
                    <a:bodyPr vert="horz" wrap="square"/>
                    <a:lstStyle/>
                    <a:p>
                      <a:pPr indent="0" algn="ctr">
                        <a:lnSpc>
                          <a:spcPct val="120000"/>
                        </a:lnSpc>
                        <a:spcBef>
                          <a:spcPct val="0"/>
                        </a:spcBef>
                        <a:spcAft>
                          <a:spcPct val="0"/>
                        </a:spcAft>
                      </a:pPr>
                      <a:r>
                        <a:rPr lang="en-US" altLang="zh-CN" sz="2800" b="1" spc="130">
                          <a:solidFill>
                            <a:srgbClr val="404040"/>
                          </a:solidFill>
                          <a:latin typeface="华文楷体" panose="02010600040101010101" pitchFamily="2" charset="-122"/>
                          <a:ea typeface="华文楷体" panose="02010600040101010101" pitchFamily="2" charset="-122"/>
                        </a:rPr>
                        <a:t>《</a:t>
                      </a:r>
                      <a:r>
                        <a:rPr lang="zh-CN" altLang="en-US" sz="2800" b="1" spc="130">
                          <a:solidFill>
                            <a:srgbClr val="404040"/>
                          </a:solidFill>
                          <a:latin typeface="华文楷体" panose="02010600040101010101" pitchFamily="2" charset="-122"/>
                          <a:ea typeface="华文楷体" panose="02010600040101010101" pitchFamily="2" charset="-122"/>
                        </a:rPr>
                        <a:t>哦，香雪</a:t>
                      </a:r>
                      <a:r>
                        <a:rPr lang="en-US" altLang="zh-CN" sz="2800" b="1" spc="130">
                          <a:solidFill>
                            <a:srgbClr val="404040"/>
                          </a:solidFill>
                          <a:latin typeface="华文楷体" panose="02010600040101010101" pitchFamily="2" charset="-122"/>
                          <a:ea typeface="华文楷体" panose="02010600040101010101" pitchFamily="2" charset="-122"/>
                        </a:rPr>
                        <a:t>》</a:t>
                      </a:r>
                      <a:endParaRPr lang="en-US" altLang="zh-CN" sz="2800" b="1" spc="130">
                        <a:solidFill>
                          <a:srgbClr val="404040"/>
                        </a:solidFill>
                        <a:latin typeface="华文楷体" panose="02010600040101010101" pitchFamily="2" charset="-122"/>
                        <a:ea typeface="华文楷体" panose="02010600040101010101" pitchFamily="2" charset="-122"/>
                      </a:endParaRPr>
                    </a:p>
                  </a:txBody>
                  <a:tcPr marL="215900" marR="215900" marT="133350" marB="133350" anchor="ctr">
                    <a:lnL w="19050" cap="rnd">
                      <a:solidFill>
                        <a:srgbClr val="76889C"/>
                      </a:solidFill>
                      <a:prstDash val="solid"/>
                    </a:lnL>
                    <a:lnR w="3175">
                      <a:solidFill>
                        <a:srgbClr val="76889C"/>
                      </a:solidFill>
                      <a:prstDash val="dot"/>
                    </a:lnR>
                    <a:lnT w="3175">
                      <a:solidFill>
                        <a:srgbClr val="76889C"/>
                      </a:solidFill>
                      <a:prstDash val="dot"/>
                    </a:lnT>
                    <a:lnB w="19050" cap="rnd">
                      <a:solidFill>
                        <a:srgbClr val="76889C"/>
                      </a:solidFill>
                      <a:prstDash val="solid"/>
                    </a:lnB>
                    <a:solidFill>
                      <a:srgbClr val="FFFFFF"/>
                    </a:solidFill>
                  </a:tcPr>
                </a:tc>
                <a:tc>
                  <a:txBody>
                    <a:bodyPr vert="horz" wrap="square"/>
                    <a:lstStyle/>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txBody>
                  <a:tcPr marL="215900" marR="215900" marT="133350" marB="133350" anchor="ctr">
                    <a:lnL w="3175">
                      <a:solidFill>
                        <a:srgbClr val="76889C"/>
                      </a:solidFill>
                      <a:prstDash val="dot"/>
                    </a:lnL>
                    <a:lnR w="3175">
                      <a:solidFill>
                        <a:srgbClr val="76889C"/>
                      </a:solidFill>
                      <a:prstDash val="dot"/>
                    </a:lnR>
                    <a:lnT w="3175">
                      <a:solidFill>
                        <a:srgbClr val="76889C"/>
                      </a:solidFill>
                      <a:prstDash val="dot"/>
                    </a:lnT>
                    <a:lnB w="19050" cap="rnd">
                      <a:solidFill>
                        <a:srgbClr val="76889C"/>
                      </a:solidFill>
                      <a:prstDash val="solid"/>
                    </a:lnB>
                    <a:solidFill>
                      <a:srgbClr val="FFFFFF"/>
                    </a:solidFill>
                  </a:tcPr>
                </a:tc>
                <a:tc>
                  <a:txBody>
                    <a:bodyPr vert="horz" wrap="square"/>
                    <a:lstStyle/>
                    <a:p>
                      <a:pPr indent="0" algn="ctr">
                        <a:lnSpc>
                          <a:spcPct val="120000"/>
                        </a:lnSpc>
                        <a:spcBef>
                          <a:spcPct val="0"/>
                        </a:spcBef>
                        <a:spcAft>
                          <a:spcPct val="0"/>
                        </a:spcAft>
                      </a:pPr>
                      <a:endParaRPr lang="zh-CN" altLang="en-US" sz="2800" b="1" spc="130">
                        <a:solidFill>
                          <a:srgbClr val="404040"/>
                        </a:solidFill>
                        <a:latin typeface="华文楷体" panose="02010600040101010101" pitchFamily="2" charset="-122"/>
                        <a:ea typeface="华文楷体" panose="02010600040101010101" pitchFamily="2" charset="-122"/>
                        <a:cs typeface="微软雅黑" panose="020b0503020204020204" charset="-122"/>
                      </a:endParaRPr>
                    </a:p>
                  </a:txBody>
                  <a:tcPr marL="215900" marR="215900" marT="133350" marB="133350" anchor="ctr">
                    <a:lnL w="3175">
                      <a:solidFill>
                        <a:srgbClr val="76889C"/>
                      </a:solidFill>
                      <a:prstDash val="dot"/>
                    </a:lnL>
                    <a:lnR w="19050" cap="rnd">
                      <a:solidFill>
                        <a:srgbClr val="76889C"/>
                      </a:solidFill>
                      <a:prstDash val="solid"/>
                    </a:lnR>
                    <a:lnT w="3175">
                      <a:solidFill>
                        <a:srgbClr val="76889C"/>
                      </a:solidFill>
                      <a:prstDash val="dot"/>
                    </a:lnT>
                    <a:lnB w="19050" cap="rnd">
                      <a:solidFill>
                        <a:srgbClr val="76889C"/>
                      </a:solidFill>
                      <a:prstDash val="solid"/>
                    </a:lnB>
                    <a:solidFill>
                      <a:srgbClr val="FFFFFF"/>
                    </a:solidFill>
                  </a:tcPr>
                </a:tc>
              </a:tr>
            </a:tbl>
          </a:graphicData>
        </a:graphic>
      </p:graphicFrame>
      <p:sp>
        <p:nvSpPr>
          <p:cNvPr id="13" name="文本框 12" title=""/>
          <p:cNvSpPr txBox="1"/>
          <p:nvPr>
            <p:custDataLst>
              <p:tags r:id="rId4"/>
            </p:custDataLst>
          </p:nvPr>
        </p:nvSpPr>
        <p:spPr>
          <a:xfrm>
            <a:off x="111315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鉴赏小说中前后呼应的细节描写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14" name="稻壳儿搜索【幻雨工作室】_2" title=""/>
          <p:cNvCxnSpPr/>
          <p:nvPr>
            <p:custDataLst>
              <p:tags r:id="rId5"/>
            </p:custDataLst>
          </p:nvPr>
        </p:nvCxnSpPr>
        <p:spPr>
          <a:xfrm flipV="1">
            <a:off x="700405" y="996765"/>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5" name="图片 14" title=""/>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0" name="箭头: 五边形 49" title=""/>
          <p:cNvSpPr/>
          <p:nvPr>
            <p:custDataLst>
              <p:tags r:id="rId3"/>
            </p:custDataLst>
          </p:nvPr>
        </p:nvSpPr>
        <p:spPr>
          <a:xfrm flipH="1">
            <a:off x="1003506" y="1361054"/>
            <a:ext cx="7306507" cy="1446257"/>
          </a:xfrm>
          <a:prstGeom prst="homePlate">
            <a:avLst>
              <a:gd name="adj" fmla="val 2642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title=""/>
          <p:cNvSpPr/>
          <p:nvPr>
            <p:custDataLst>
              <p:tags r:id="rId4"/>
            </p:custDataLst>
          </p:nvPr>
        </p:nvSpPr>
        <p:spPr>
          <a:xfrm>
            <a:off x="1004361" y="1361054"/>
            <a:ext cx="594060" cy="724838"/>
          </a:xfrm>
          <a:prstGeom prst="parallelogram">
            <a:avLst>
              <a:gd name="adj" fmla="val 530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title=""/>
          <p:cNvSpPr/>
          <p:nvPr>
            <p:custDataLst>
              <p:tags r:id="rId5"/>
            </p:custDataLst>
          </p:nvPr>
        </p:nvSpPr>
        <p:spPr>
          <a:xfrm flipV="1">
            <a:off x="1003506" y="2084183"/>
            <a:ext cx="594914" cy="724838"/>
          </a:xfrm>
          <a:prstGeom prst="parallelogram">
            <a:avLst>
              <a:gd name="adj" fmla="val 5302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2" title=""/>
          <p:cNvCxnSpPr/>
          <p:nvPr>
            <p:custDataLst>
              <p:tags r:id="rId6"/>
            </p:custDataLst>
          </p:nvPr>
        </p:nvCxnSpPr>
        <p:spPr>
          <a:xfrm flipH="1">
            <a:off x="2587381" y="1520041"/>
            <a:ext cx="0" cy="11291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2" title=""/>
          <p:cNvSpPr txBox="1"/>
          <p:nvPr>
            <p:custDataLst>
              <p:tags r:id="rId7"/>
            </p:custDataLst>
          </p:nvPr>
        </p:nvSpPr>
        <p:spPr>
          <a:xfrm>
            <a:off x="2776220" y="1370965"/>
            <a:ext cx="5441950" cy="1276985"/>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20000"/>
              </a:lnSpc>
              <a:spcBef>
                <a:spcPct val="0"/>
              </a:spcBef>
              <a:spcAft>
                <a:spcPts val="800"/>
              </a:spcAft>
              <a:buSzTx/>
            </a:pPr>
            <a:r>
              <a:rPr lang="en-US" altLang="zh-CN" sz="2400" b="1" spc="60">
                <a:solidFill>
                  <a:schemeClr val="tx1">
                    <a:lumMod val="75000"/>
                    <a:lumOff val="25000"/>
                  </a:schemeClr>
                </a:solidFill>
                <a:latin typeface="华文楷体" panose="02010600040101010101" pitchFamily="2" charset="-122"/>
                <a:ea typeface="华文楷体" panose="02010600040101010101" pitchFamily="2" charset="-122"/>
                <a:sym typeface="+mn-ea"/>
              </a:rPr>
              <a:t>这原来是一条里外全新的新花被子，被面是假洋缎的，枣红底，上面撒满白色</a:t>
            </a:r>
            <a:r>
              <a:rPr lang="en-US" altLang="zh-CN" sz="2400" b="1" spc="60">
                <a:solidFill>
                  <a:srgbClr val="FF0000"/>
                </a:solidFill>
                <a:latin typeface="华文楷体" panose="02010600040101010101" pitchFamily="2" charset="-122"/>
                <a:ea typeface="华文楷体" panose="02010600040101010101" pitchFamily="2" charset="-122"/>
                <a:sym typeface="+mn-ea"/>
              </a:rPr>
              <a:t>百合花</a:t>
            </a:r>
            <a:r>
              <a:rPr lang="en-US" altLang="zh-CN" sz="2400" b="1" spc="60">
                <a:solidFill>
                  <a:schemeClr val="tx1">
                    <a:lumMod val="75000"/>
                    <a:lumOff val="25000"/>
                  </a:schemeClr>
                </a:solidFill>
                <a:latin typeface="华文楷体" panose="02010600040101010101" pitchFamily="2" charset="-122"/>
                <a:ea typeface="华文楷体" panose="02010600040101010101" pitchFamily="2" charset="-122"/>
                <a:sym typeface="+mn-ea"/>
              </a:rPr>
              <a:t>。</a:t>
            </a:r>
            <a:endParaRPr lang="en-US" altLang="zh-CN" sz="2400" b="1" spc="60">
              <a:solidFill>
                <a:schemeClr val="tx1">
                  <a:lumMod val="75000"/>
                  <a:lumOff val="25000"/>
                </a:schemeClr>
              </a:solidFill>
              <a:latin typeface="华文楷体" panose="02010600040101010101" pitchFamily="2" charset="-122"/>
              <a:ea typeface="华文楷体" panose="02010600040101010101" pitchFamily="2" charset="-122"/>
              <a:sym typeface="+mn-ea"/>
            </a:endParaRPr>
          </a:p>
        </p:txBody>
      </p:sp>
      <p:sp>
        <p:nvSpPr>
          <p:cNvPr id="16" name="Object 1107" title=""/>
          <p:cNvSpPr txBox="1"/>
          <p:nvPr>
            <p:custDataLst>
              <p:tags r:id="rId8"/>
            </p:custDataLst>
          </p:nvPr>
        </p:nvSpPr>
        <p:spPr>
          <a:xfrm>
            <a:off x="1509526" y="1486705"/>
            <a:ext cx="976138" cy="1109482"/>
          </a:xfrm>
          <a:prstGeom prst="rect">
            <a:avLst/>
          </a:prstGeom>
        </p:spPr>
        <p:txBody>
          <a:bodyPr vert="horz"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457200">
              <a:lnSpc>
                <a:spcPct val="100000"/>
              </a:lnSpc>
              <a:spcBef>
                <a:spcPct val="0"/>
              </a:spcBef>
              <a:spcAft>
                <a:spcPts val="800"/>
              </a:spcAft>
            </a:pPr>
            <a:r>
              <a:rPr lang="en-US" altLang="zh-CN" sz="3400" b="1" spc="260">
                <a:solidFill>
                  <a:schemeClr val="accent1">
                    <a:lumMod val="50000"/>
                  </a:schemeClr>
                </a:solidFill>
                <a:latin typeface="微软雅黑" panose="020b0503020204020204" charset="-122"/>
                <a:ea typeface="微软雅黑" panose="020b0503020204020204" charset="-122"/>
              </a:rPr>
              <a:t>01</a:t>
            </a:r>
            <a:endParaRPr lang="en-US" altLang="zh-CN" sz="3400" b="1" spc="260">
              <a:solidFill>
                <a:schemeClr val="accent1">
                  <a:lumMod val="50000"/>
                </a:schemeClr>
              </a:solidFill>
              <a:latin typeface="微软雅黑" panose="020b0503020204020204" charset="-122"/>
              <a:ea typeface="微软雅黑" panose="020b0503020204020204" charset="-122"/>
            </a:endParaRPr>
          </a:p>
        </p:txBody>
      </p:sp>
      <p:sp>
        <p:nvSpPr>
          <p:cNvPr id="17" name="箭头: 五边形 49" title=""/>
          <p:cNvSpPr/>
          <p:nvPr>
            <p:custDataLst>
              <p:tags r:id="rId9"/>
            </p:custDataLst>
          </p:nvPr>
        </p:nvSpPr>
        <p:spPr>
          <a:xfrm flipH="1">
            <a:off x="1003506" y="3226369"/>
            <a:ext cx="7306507" cy="1446257"/>
          </a:xfrm>
          <a:prstGeom prst="homePlate">
            <a:avLst>
              <a:gd name="adj" fmla="val 2642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2" title=""/>
          <p:cNvSpPr/>
          <p:nvPr>
            <p:custDataLst>
              <p:tags r:id="rId10"/>
            </p:custDataLst>
          </p:nvPr>
        </p:nvSpPr>
        <p:spPr>
          <a:xfrm>
            <a:off x="1004361" y="3226369"/>
            <a:ext cx="594060" cy="724838"/>
          </a:xfrm>
          <a:prstGeom prst="parallelogram">
            <a:avLst>
              <a:gd name="adj" fmla="val 530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3" title=""/>
          <p:cNvSpPr/>
          <p:nvPr>
            <p:custDataLst>
              <p:tags r:id="rId11"/>
            </p:custDataLst>
          </p:nvPr>
        </p:nvSpPr>
        <p:spPr>
          <a:xfrm flipV="1">
            <a:off x="1003506" y="3949496"/>
            <a:ext cx="594914" cy="724838"/>
          </a:xfrm>
          <a:prstGeom prst="parallelogram">
            <a:avLst>
              <a:gd name="adj" fmla="val 5302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4" title=""/>
          <p:cNvCxnSpPr/>
          <p:nvPr>
            <p:custDataLst>
              <p:tags r:id="rId12"/>
            </p:custDataLst>
          </p:nvPr>
        </p:nvCxnSpPr>
        <p:spPr>
          <a:xfrm flipH="1">
            <a:off x="2587381" y="3385354"/>
            <a:ext cx="0" cy="11291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142" title=""/>
          <p:cNvSpPr txBox="1"/>
          <p:nvPr>
            <p:custDataLst>
              <p:tags r:id="rId13"/>
            </p:custDataLst>
          </p:nvPr>
        </p:nvSpPr>
        <p:spPr>
          <a:xfrm>
            <a:off x="2776283" y="3397350"/>
            <a:ext cx="5355939" cy="1277014"/>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20000"/>
              </a:lnSpc>
              <a:spcBef>
                <a:spcPct val="0"/>
              </a:spcBef>
              <a:spcAft>
                <a:spcPts val="800"/>
              </a:spcAft>
              <a:buSzTx/>
            </a:pPr>
            <a:r>
              <a:rPr lang="en-US" altLang="zh-CN" sz="2400" b="1" spc="80">
                <a:solidFill>
                  <a:schemeClr val="tx1">
                    <a:lumMod val="75000"/>
                    <a:lumOff val="25000"/>
                  </a:schemeClr>
                </a:solidFill>
                <a:latin typeface="华文楷体" panose="02010600040101010101" pitchFamily="2" charset="-122"/>
                <a:ea typeface="华文楷体" panose="02010600040101010101" pitchFamily="2" charset="-122"/>
                <a:sym typeface="+mn-ea"/>
              </a:rPr>
              <a:t>我看见她把自己那条白</a:t>
            </a:r>
            <a:r>
              <a:rPr lang="en-US" altLang="zh-CN" sz="2400" b="1" spc="80">
                <a:solidFill>
                  <a:srgbClr val="FF0000"/>
                </a:solidFill>
                <a:latin typeface="华文楷体" panose="02010600040101010101" pitchFamily="2" charset="-122"/>
                <a:ea typeface="华文楷体" panose="02010600040101010101" pitchFamily="2" charset="-122"/>
                <a:sym typeface="+mn-ea"/>
              </a:rPr>
              <a:t>百合花</a:t>
            </a:r>
            <a:r>
              <a:rPr lang="en-US" altLang="zh-CN" sz="2400" b="1" spc="80">
                <a:solidFill>
                  <a:schemeClr val="tx1">
                    <a:lumMod val="75000"/>
                    <a:lumOff val="25000"/>
                  </a:schemeClr>
                </a:solidFill>
                <a:latin typeface="华文楷体" panose="02010600040101010101" pitchFamily="2" charset="-122"/>
                <a:ea typeface="华文楷体" panose="02010600040101010101" pitchFamily="2" charset="-122"/>
                <a:sym typeface="+mn-ea"/>
              </a:rPr>
              <a:t>的新被，铺在外面屋檐下的一块门板上。</a:t>
            </a:r>
            <a:endParaRPr lang="en-US" altLang="zh-CN" sz="2400" b="1" spc="80">
              <a:solidFill>
                <a:schemeClr val="tx1">
                  <a:lumMod val="75000"/>
                  <a:lumOff val="25000"/>
                </a:schemeClr>
              </a:solidFill>
              <a:latin typeface="华文楷体" panose="02010600040101010101" pitchFamily="2" charset="-122"/>
              <a:ea typeface="华文楷体" panose="02010600040101010101" pitchFamily="2" charset="-122"/>
              <a:sym typeface="+mn-ea"/>
            </a:endParaRPr>
          </a:p>
        </p:txBody>
      </p:sp>
      <p:sp>
        <p:nvSpPr>
          <p:cNvPr id="22" name="Object 1107" title=""/>
          <p:cNvSpPr txBox="1"/>
          <p:nvPr>
            <p:custDataLst>
              <p:tags r:id="rId14"/>
            </p:custDataLst>
          </p:nvPr>
        </p:nvSpPr>
        <p:spPr>
          <a:xfrm>
            <a:off x="1509526" y="3352019"/>
            <a:ext cx="976138" cy="1109482"/>
          </a:xfrm>
          <a:prstGeom prst="rect">
            <a:avLst/>
          </a:prstGeom>
        </p:spPr>
        <p:txBody>
          <a:bodyPr vert="horz"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457200">
              <a:lnSpc>
                <a:spcPct val="100000"/>
              </a:lnSpc>
              <a:spcBef>
                <a:spcPct val="0"/>
              </a:spcBef>
              <a:spcAft>
                <a:spcPts val="800"/>
              </a:spcAft>
            </a:pPr>
            <a:r>
              <a:rPr lang="en-US" altLang="zh-CN" sz="3400" b="1" spc="260">
                <a:solidFill>
                  <a:schemeClr val="accent1">
                    <a:lumMod val="50000"/>
                  </a:schemeClr>
                </a:solidFill>
                <a:latin typeface="微软雅黑" panose="020b0503020204020204" charset="-122"/>
                <a:ea typeface="微软雅黑" panose="020b0503020204020204" charset="-122"/>
              </a:rPr>
              <a:t>02</a:t>
            </a:r>
            <a:endParaRPr lang="en-US" altLang="zh-CN" sz="3400" b="1" spc="260">
              <a:solidFill>
                <a:schemeClr val="accent1">
                  <a:lumMod val="50000"/>
                </a:schemeClr>
              </a:solidFill>
              <a:latin typeface="微软雅黑" panose="020b0503020204020204" charset="-122"/>
              <a:ea typeface="微软雅黑" panose="020b0503020204020204" charset="-122"/>
            </a:endParaRPr>
          </a:p>
        </p:txBody>
      </p:sp>
      <p:sp>
        <p:nvSpPr>
          <p:cNvPr id="23" name="箭头: 五边形 49" title=""/>
          <p:cNvSpPr/>
          <p:nvPr>
            <p:custDataLst>
              <p:tags r:id="rId15"/>
            </p:custDataLst>
          </p:nvPr>
        </p:nvSpPr>
        <p:spPr>
          <a:xfrm flipH="1">
            <a:off x="1003506" y="5091682"/>
            <a:ext cx="7306507" cy="1446257"/>
          </a:xfrm>
          <a:prstGeom prst="homePlate">
            <a:avLst>
              <a:gd name="adj" fmla="val 2642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8" title=""/>
          <p:cNvSpPr/>
          <p:nvPr>
            <p:custDataLst>
              <p:tags r:id="rId16"/>
            </p:custDataLst>
          </p:nvPr>
        </p:nvSpPr>
        <p:spPr>
          <a:xfrm>
            <a:off x="1004361" y="5091682"/>
            <a:ext cx="594060" cy="724838"/>
          </a:xfrm>
          <a:prstGeom prst="parallelogram">
            <a:avLst>
              <a:gd name="adj" fmla="val 5302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15" title=""/>
          <p:cNvSpPr/>
          <p:nvPr>
            <p:custDataLst>
              <p:tags r:id="rId17"/>
            </p:custDataLst>
          </p:nvPr>
        </p:nvSpPr>
        <p:spPr>
          <a:xfrm flipV="1">
            <a:off x="1003506" y="5814811"/>
            <a:ext cx="594914" cy="724838"/>
          </a:xfrm>
          <a:prstGeom prst="parallelogram">
            <a:avLst>
              <a:gd name="adj" fmla="val 5302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16" title=""/>
          <p:cNvCxnSpPr/>
          <p:nvPr>
            <p:custDataLst>
              <p:tags r:id="rId18"/>
            </p:custDataLst>
          </p:nvPr>
        </p:nvCxnSpPr>
        <p:spPr>
          <a:xfrm flipH="1">
            <a:off x="2587381" y="5250668"/>
            <a:ext cx="0" cy="112914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文本框 142" title=""/>
          <p:cNvSpPr txBox="1"/>
          <p:nvPr>
            <p:custDataLst>
              <p:tags r:id="rId19"/>
            </p:custDataLst>
          </p:nvPr>
        </p:nvSpPr>
        <p:spPr>
          <a:xfrm>
            <a:off x="2776283" y="5176303"/>
            <a:ext cx="5355939" cy="1277014"/>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20000"/>
              </a:lnSpc>
              <a:spcBef>
                <a:spcPct val="0"/>
              </a:spcBef>
              <a:spcAft>
                <a:spcPts val="800"/>
              </a:spcAft>
              <a:buSzTx/>
            </a:pPr>
            <a:r>
              <a:rPr lang="en-US" altLang="zh-CN" sz="2400" b="1" spc="60">
                <a:solidFill>
                  <a:schemeClr val="tx1">
                    <a:lumMod val="75000"/>
                    <a:lumOff val="25000"/>
                  </a:schemeClr>
                </a:solidFill>
                <a:latin typeface="华文楷体" panose="02010600040101010101" pitchFamily="2" charset="-122"/>
                <a:ea typeface="华文楷体" panose="02010600040101010101" pitchFamily="2" charset="-122"/>
                <a:sym typeface="+mn-ea"/>
              </a:rPr>
              <a:t>那条枣红底色上洒满白色</a:t>
            </a:r>
            <a:r>
              <a:rPr lang="en-US" altLang="zh-CN" sz="2400" b="1" spc="60">
                <a:solidFill>
                  <a:srgbClr val="FF0000"/>
                </a:solidFill>
                <a:latin typeface="华文楷体" panose="02010600040101010101" pitchFamily="2" charset="-122"/>
                <a:ea typeface="华文楷体" panose="02010600040101010101" pitchFamily="2" charset="-122"/>
                <a:sym typeface="+mn-ea"/>
              </a:rPr>
              <a:t>百合花</a:t>
            </a:r>
            <a:r>
              <a:rPr lang="en-US" altLang="zh-CN" sz="2400" b="1" spc="60">
                <a:solidFill>
                  <a:schemeClr val="tx1">
                    <a:lumMod val="75000"/>
                    <a:lumOff val="25000"/>
                  </a:schemeClr>
                </a:solidFill>
                <a:latin typeface="华文楷体" panose="02010600040101010101" pitchFamily="2" charset="-122"/>
                <a:ea typeface="华文楷体" panose="02010600040101010101" pitchFamily="2" charset="-122"/>
                <a:sym typeface="+mn-ea"/>
              </a:rPr>
              <a:t>的被子，这象征纯洁与感情的花，盖上了这位平常的、拖毛竹的青年人的脸。</a:t>
            </a:r>
            <a:endParaRPr lang="en-US" altLang="zh-CN" sz="2400" b="1" spc="60">
              <a:solidFill>
                <a:schemeClr val="tx1">
                  <a:lumMod val="75000"/>
                  <a:lumOff val="25000"/>
                </a:schemeClr>
              </a:solidFill>
              <a:latin typeface="华文楷体" panose="02010600040101010101" pitchFamily="2" charset="-122"/>
              <a:ea typeface="华文楷体" panose="02010600040101010101" pitchFamily="2" charset="-122"/>
              <a:sym typeface="+mn-ea"/>
            </a:endParaRPr>
          </a:p>
        </p:txBody>
      </p:sp>
      <p:sp>
        <p:nvSpPr>
          <p:cNvPr id="28" name="Object 1107" title=""/>
          <p:cNvSpPr txBox="1"/>
          <p:nvPr>
            <p:custDataLst>
              <p:tags r:id="rId20"/>
            </p:custDataLst>
          </p:nvPr>
        </p:nvSpPr>
        <p:spPr>
          <a:xfrm>
            <a:off x="1509526" y="5217332"/>
            <a:ext cx="976138" cy="1109482"/>
          </a:xfrm>
          <a:prstGeom prst="rect">
            <a:avLst/>
          </a:prstGeom>
        </p:spPr>
        <p:txBody>
          <a:bodyPr vert="horz"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457200">
              <a:lnSpc>
                <a:spcPct val="100000"/>
              </a:lnSpc>
              <a:spcBef>
                <a:spcPct val="0"/>
              </a:spcBef>
              <a:spcAft>
                <a:spcPts val="800"/>
              </a:spcAft>
            </a:pPr>
            <a:r>
              <a:rPr lang="en-US" altLang="zh-CN" sz="3400" b="1" spc="260">
                <a:solidFill>
                  <a:schemeClr val="accent1">
                    <a:lumMod val="50000"/>
                  </a:schemeClr>
                </a:solidFill>
                <a:latin typeface="微软雅黑" panose="020b0503020204020204" charset="-122"/>
                <a:ea typeface="微软雅黑" panose="020b0503020204020204" charset="-122"/>
              </a:rPr>
              <a:t>03</a:t>
            </a:r>
            <a:endParaRPr lang="en-US" altLang="zh-CN" sz="3400" b="1" spc="260">
              <a:solidFill>
                <a:schemeClr val="accent1">
                  <a:lumMod val="50000"/>
                </a:schemeClr>
              </a:solidFill>
              <a:latin typeface="微软雅黑" panose="020b0503020204020204" charset="-122"/>
              <a:ea typeface="微软雅黑" panose="020b0503020204020204" charset="-122"/>
            </a:endParaRPr>
          </a:p>
        </p:txBody>
      </p:sp>
      <p:pic>
        <p:nvPicPr>
          <p:cNvPr id="13" name="图片 5" title=""/>
          <p:cNvPicPr>
            <a:picLocks noChangeAspect="1"/>
          </p:cNvPicPr>
          <p:nvPr>
            <p:custDataLst>
              <p:tags r:id="rId22"/>
            </p:custDataLst>
          </p:nvPr>
        </p:nvPicPr>
        <p:blipFill>
          <a:blip r:embed="rId21"/>
          <a:stretch>
            <a:fillRect/>
          </a:stretch>
        </p:blipFill>
        <p:spPr>
          <a:xfrm>
            <a:off x="9202420" y="2277110"/>
            <a:ext cx="2239645" cy="2286114"/>
          </a:xfrm>
          <a:custGeom>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a:ln w="76200">
            <a:solidFill>
              <a:schemeClr val="accent1"/>
            </a:solidFill>
          </a:ln>
        </p:spPr>
      </p:pic>
      <p:sp>
        <p:nvSpPr>
          <p:cNvPr id="5" name="文本框 4" title=""/>
          <p:cNvSpPr txBox="1"/>
          <p:nvPr>
            <p:custDataLst>
              <p:tags r:id="rId23"/>
            </p:custDataLst>
          </p:nvPr>
        </p:nvSpPr>
        <p:spPr>
          <a:xfrm>
            <a:off x="111315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6" name="稻壳儿搜索【幻雨工作室】_2" title=""/>
          <p:cNvCxnSpPr/>
          <p:nvPr>
            <p:custDataLst>
              <p:tags r:id="rId24"/>
            </p:custDataLst>
          </p:nvPr>
        </p:nvCxnSpPr>
        <p:spPr>
          <a:xfrm flipV="1">
            <a:off x="700405" y="996765"/>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8" name="图片 7" title=""/>
          <p:cNvPicPr>
            <a:picLocks noChangeAspect="1"/>
          </p:cNvPicPr>
          <p:nvPr>
            <p:custDataLst>
              <p:tags r:id="rId27"/>
            </p:custDataLst>
          </p:nvPr>
        </p:nvPicPr>
        <p:blipFill>
          <a:blip r:embed="rId25">
            <a:extLst>
              <a:ext uri="{96DAC541-7B7A-43D3-8B79-37D633B846F1}">
                <asvg:svgBlip xmlns:asvg="http://schemas.microsoft.com/office/drawing/2016/SVG/main" r:embed="rId26"/>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 name="文本框1" title=""/>
          <p:cNvSpPr/>
          <p:nvPr>
            <p:custDataLst>
              <p:tags r:id="rId3"/>
            </p:custDataLst>
          </p:nvPr>
        </p:nvSpPr>
        <p:spPr>
          <a:xfrm>
            <a:off x="0" y="36830"/>
            <a:ext cx="3225800"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作者简介</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sp>
        <p:nvSpPr>
          <p:cNvPr id="12" name="矩形 11" title=""/>
          <p:cNvSpPr/>
          <p:nvPr>
            <p:custDataLst>
              <p:tags r:id="rId4"/>
            </p:custDataLst>
          </p:nvPr>
        </p:nvSpPr>
        <p:spPr>
          <a:xfrm>
            <a:off x="175895" y="1257935"/>
            <a:ext cx="2499995" cy="757555"/>
          </a:xfrm>
          <a:prstGeom prst="rect">
            <a:avLst/>
          </a:prstGeom>
          <a:noFill/>
          <a:ln w="19050">
            <a:solidFill>
              <a:srgbClr val="2D3767"/>
            </a:solidFill>
            <a:prstDash val="sysDash"/>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title=""/>
          <p:cNvSpPr/>
          <p:nvPr>
            <p:custDataLst>
              <p:tags r:id="rId5"/>
            </p:custDataLst>
          </p:nvPr>
        </p:nvSpPr>
        <p:spPr>
          <a:xfrm>
            <a:off x="6920865" y="526415"/>
            <a:ext cx="5147310" cy="2834005"/>
          </a:xfrm>
          <a:prstGeom prst="rect">
            <a:avLst/>
          </a:prstGeom>
          <a:noFill/>
          <a:ln w="19050">
            <a:solidFill>
              <a:srgbClr val="2D3767"/>
            </a:solidFill>
            <a:prstDash val="sysDash"/>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23" title=""/>
          <p:cNvSpPr/>
          <p:nvPr>
            <p:custDataLst>
              <p:tags r:id="rId6"/>
            </p:custDataLst>
          </p:nvPr>
        </p:nvSpPr>
        <p:spPr>
          <a:xfrm>
            <a:off x="3045460" y="1346200"/>
            <a:ext cx="580390" cy="580390"/>
          </a:xfrm>
          <a:prstGeom prst="homePlate">
            <a:avLst/>
          </a:prstGeom>
          <a:solidFill>
            <a:srgbClr val="2D3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title=""/>
          <p:cNvSpPr/>
          <p:nvPr>
            <p:custDataLst>
              <p:tags r:id="rId7"/>
            </p:custDataLst>
          </p:nvPr>
        </p:nvSpPr>
        <p:spPr>
          <a:xfrm>
            <a:off x="6156325" y="1664970"/>
            <a:ext cx="580390" cy="580390"/>
          </a:xfrm>
          <a:prstGeom prst="homePlate">
            <a:avLst/>
          </a:prstGeom>
          <a:solidFill>
            <a:srgbClr val="2D3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1" title=""/>
          <p:cNvSpPr txBox="1"/>
          <p:nvPr>
            <p:custDataLst>
              <p:tags r:id="rId8"/>
            </p:custDataLst>
          </p:nvPr>
        </p:nvSpPr>
        <p:spPr>
          <a:xfrm>
            <a:off x="299720" y="775970"/>
            <a:ext cx="2154555" cy="1239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5900" rtlCol="0" anchor="ctr">
            <a:noAutofit/>
          </a:bodyPr>
          <a:lstStyle>
            <a:defPPr>
              <a:defRPr lang="zh-CN"/>
            </a:defPPr>
            <a:lvl1pPr>
              <a:defRPr sz="1500" b="1" spc="-150">
                <a:solidFill>
                  <a:schemeClr val="tx1">
                    <a:lumMod val="65000"/>
                    <a:lumOff val="35000"/>
                  </a:schemeClr>
                </a:solidFill>
                <a:effectLst/>
                <a:latin typeface="禹卫书法行书简体" panose="02000603000000000000" pitchFamily="2" charset="-122"/>
                <a:ea typeface="禹卫书法行书简体" panose="02000603000000000000" pitchFamily="2" charset="-122"/>
              </a:defRPr>
            </a:lvl1pPr>
          </a:lstStyle>
          <a:p>
            <a:pPr indent="0" algn="ctr">
              <a:lnSpc>
                <a:spcPct val="180000"/>
              </a:lnSpc>
              <a:spcBef>
                <a:spcPct val="0"/>
              </a:spcBef>
              <a:spcAft>
                <a:spcPct val="0"/>
              </a:spcAft>
              <a:buNone/>
            </a:pPr>
            <a:r>
              <a:rPr lang="zh-CN" altLang="en-US" sz="4800" spc="100">
                <a:solidFill>
                  <a:srgbClr val="2D3767"/>
                </a:solidFill>
                <a:latin typeface="华文新魏" panose="02010800040101010101" charset="-122"/>
                <a:ea typeface="华文新魏" panose="02010800040101010101" charset="-122"/>
              </a:rPr>
              <a:t>茹志娟</a:t>
            </a:r>
            <a:endParaRPr lang="zh-CN" altLang="en-US" sz="4800" spc="100">
              <a:solidFill>
                <a:srgbClr val="2D3767"/>
              </a:solidFill>
              <a:latin typeface="华文新魏" panose="02010800040101010101" charset="-122"/>
              <a:ea typeface="华文新魏" panose="02010800040101010101" charset="-122"/>
            </a:endParaRPr>
          </a:p>
        </p:txBody>
      </p:sp>
      <p:sp>
        <p:nvSpPr>
          <p:cNvPr id="37" name="文本框 1" title=""/>
          <p:cNvSpPr txBox="1"/>
          <p:nvPr>
            <p:custDataLst>
              <p:tags r:id="rId9"/>
            </p:custDataLst>
          </p:nvPr>
        </p:nvSpPr>
        <p:spPr>
          <a:xfrm>
            <a:off x="7013575" y="377190"/>
            <a:ext cx="5164455" cy="29832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5900" rtlCol="0" anchor="ctr">
            <a:noAutofit/>
          </a:bodyPr>
          <a:lstStyle>
            <a:defPPr>
              <a:defRPr lang="zh-CN"/>
            </a:defPPr>
            <a:lvl1pPr>
              <a:defRPr sz="1500" b="1" spc="-150">
                <a:solidFill>
                  <a:schemeClr val="tx1">
                    <a:lumMod val="65000"/>
                    <a:lumOff val="35000"/>
                  </a:schemeClr>
                </a:solidFill>
                <a:effectLst/>
                <a:latin typeface="禹卫书法行书简体" panose="02000603000000000000" pitchFamily="2" charset="-122"/>
                <a:ea typeface="禹卫书法行书简体" panose="02000603000000000000" pitchFamily="2" charset="-122"/>
              </a:defRPr>
            </a:lvl1pPr>
          </a:lstStyle>
          <a:p>
            <a:pPr indent="0" algn="l">
              <a:lnSpc>
                <a:spcPct val="90000"/>
              </a:lnSpc>
              <a:spcBef>
                <a:spcPct val="0"/>
              </a:spcBef>
              <a:spcAft>
                <a:spcPct val="0"/>
              </a:spcAft>
              <a:buNone/>
            </a:pPr>
            <a:r>
              <a:rPr lang="en-US" altLang="zh-CN" sz="2400" spc="100">
                <a:solidFill>
                  <a:srgbClr val="2D3767"/>
                </a:solidFill>
                <a:latin typeface="楷体" panose="02010609060101010101" charset="-122"/>
                <a:ea typeface="楷体" panose="02010609060101010101" charset="-122"/>
                <a:cs typeface="楷体" panose="02010609060101010101" charset="-122"/>
              </a:rPr>
              <a:t>1</a:t>
            </a:r>
            <a:r>
              <a:rPr lang="zh-CN" altLang="en-US" sz="2400" spc="100">
                <a:solidFill>
                  <a:srgbClr val="2D3767"/>
                </a:solidFill>
                <a:latin typeface="楷体" panose="02010609060101010101" charset="-122"/>
                <a:ea typeface="楷体" panose="02010609060101010101" charset="-122"/>
                <a:cs typeface="楷体" panose="02010609060101010101" charset="-122"/>
              </a:rPr>
              <a:t>943年随军参加新四军，一直在部队文工团工作，1955年从南京军区转业到中国作协上海分会，任《文艺月报》编辑，1958年3月在《延河月刊》上发表短篇小《百合花》，文学前辈矛盾对这篇小说给予热情赞扬，肯定了《百合花》在艺术探索上带有突破性意义。</a:t>
            </a:r>
            <a:endParaRPr lang="zh-CN" altLang="en-US" sz="2400" spc="100">
              <a:solidFill>
                <a:srgbClr val="2D3767"/>
              </a:solidFill>
              <a:latin typeface="楷体" panose="02010609060101010101" charset="-122"/>
              <a:ea typeface="楷体" panose="02010609060101010101" charset="-122"/>
              <a:cs typeface="楷体" panose="02010609060101010101" charset="-122"/>
            </a:endParaRPr>
          </a:p>
        </p:txBody>
      </p:sp>
      <p:pic>
        <p:nvPicPr>
          <p:cNvPr id="3" name="图片 2" title=""/>
          <p:cNvPicPr>
            <a:picLocks noChangeAspect="1"/>
          </p:cNvPicPr>
          <p:nvPr>
            <p:custDataLst>
              <p:tags r:id="rId11"/>
            </p:custDataLst>
          </p:nvPr>
        </p:nvPicPr>
        <p:blipFill>
          <a:blip r:embed="rId10"/>
          <a:stretch>
            <a:fillRect/>
          </a:stretch>
        </p:blipFill>
        <p:spPr>
          <a:xfrm>
            <a:off x="3836670" y="549910"/>
            <a:ext cx="2042795" cy="2810510"/>
          </a:xfrm>
          <a:prstGeom prst="rect">
            <a:avLst/>
          </a:prstGeom>
        </p:spPr>
      </p:pic>
      <p:sp>
        <p:nvSpPr>
          <p:cNvPr id="4" name="矩形 3" title=""/>
          <p:cNvSpPr/>
          <p:nvPr>
            <p:custDataLst>
              <p:tags r:id="rId12"/>
            </p:custDataLst>
          </p:nvPr>
        </p:nvSpPr>
        <p:spPr>
          <a:xfrm>
            <a:off x="124460" y="4829810"/>
            <a:ext cx="2499995" cy="702945"/>
          </a:xfrm>
          <a:prstGeom prst="rect">
            <a:avLst/>
          </a:prstGeom>
          <a:noFill/>
          <a:ln w="19050">
            <a:solidFill>
              <a:srgbClr val="2D3767"/>
            </a:solidFill>
            <a:prstDash val="sysDash"/>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title=""/>
          <p:cNvSpPr/>
          <p:nvPr>
            <p:custDataLst>
              <p:tags r:id="rId13"/>
            </p:custDataLst>
          </p:nvPr>
        </p:nvSpPr>
        <p:spPr>
          <a:xfrm>
            <a:off x="2840990" y="4891405"/>
            <a:ext cx="580390" cy="580390"/>
          </a:xfrm>
          <a:prstGeom prst="homePlate">
            <a:avLst/>
          </a:prstGeom>
          <a:solidFill>
            <a:srgbClr val="2D3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6" title=""/>
          <p:cNvSpPr/>
          <p:nvPr>
            <p:custDataLst>
              <p:tags r:id="rId14"/>
            </p:custDataLst>
          </p:nvPr>
        </p:nvSpPr>
        <p:spPr>
          <a:xfrm>
            <a:off x="6103620" y="4891405"/>
            <a:ext cx="580390" cy="580390"/>
          </a:xfrm>
          <a:prstGeom prst="homePlate">
            <a:avLst/>
          </a:prstGeom>
          <a:solidFill>
            <a:srgbClr val="2D3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 title=""/>
          <p:cNvSpPr txBox="1"/>
          <p:nvPr>
            <p:custDataLst>
              <p:tags r:id="rId15"/>
            </p:custDataLst>
          </p:nvPr>
        </p:nvSpPr>
        <p:spPr>
          <a:xfrm>
            <a:off x="175895" y="4293235"/>
            <a:ext cx="2154555" cy="1239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5900" rtlCol="0" anchor="ctr">
            <a:noAutofit/>
          </a:bodyPr>
          <a:lstStyle>
            <a:defPPr>
              <a:defRPr lang="zh-CN"/>
            </a:defPPr>
            <a:lvl1pPr>
              <a:defRPr sz="1500" b="1" spc="-150">
                <a:solidFill>
                  <a:schemeClr val="tx1">
                    <a:lumMod val="65000"/>
                    <a:lumOff val="35000"/>
                  </a:schemeClr>
                </a:solidFill>
                <a:effectLst/>
                <a:latin typeface="禹卫书法行书简体" panose="02000603000000000000" pitchFamily="2" charset="-122"/>
                <a:ea typeface="禹卫书法行书简体" panose="02000603000000000000" pitchFamily="2" charset="-122"/>
              </a:defRPr>
            </a:lvl1pPr>
          </a:lstStyle>
          <a:p>
            <a:pPr indent="0" algn="ctr">
              <a:lnSpc>
                <a:spcPct val="180000"/>
              </a:lnSpc>
              <a:spcBef>
                <a:spcPct val="0"/>
              </a:spcBef>
              <a:spcAft>
                <a:spcPct val="0"/>
              </a:spcAft>
              <a:buNone/>
            </a:pPr>
            <a:r>
              <a:rPr lang="zh-CN" altLang="en-US" sz="4800" spc="100">
                <a:solidFill>
                  <a:srgbClr val="2D3767"/>
                </a:solidFill>
                <a:latin typeface="华文新魏" panose="02010800040101010101" charset="-122"/>
                <a:ea typeface="华文新魏" panose="02010800040101010101" charset="-122"/>
              </a:rPr>
              <a:t>铁凝</a:t>
            </a:r>
            <a:endParaRPr lang="zh-CN" altLang="en-US" sz="4800" spc="100">
              <a:solidFill>
                <a:srgbClr val="2D3767"/>
              </a:solidFill>
              <a:latin typeface="华文新魏" panose="02010800040101010101" charset="-122"/>
              <a:ea typeface="华文新魏" panose="02010800040101010101" charset="-122"/>
            </a:endParaRPr>
          </a:p>
        </p:txBody>
      </p:sp>
      <p:sp>
        <p:nvSpPr>
          <p:cNvPr id="10" name="文本框 1" title=""/>
          <p:cNvSpPr txBox="1"/>
          <p:nvPr>
            <p:custDataLst>
              <p:tags r:id="rId16"/>
            </p:custDataLst>
          </p:nvPr>
        </p:nvSpPr>
        <p:spPr>
          <a:xfrm>
            <a:off x="6889115" y="3834130"/>
            <a:ext cx="5405120" cy="27832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5900" rtlCol="0" anchor="ctr">
            <a:noAutofit/>
          </a:bodyPr>
          <a:lstStyle>
            <a:defPPr>
              <a:defRPr lang="zh-CN"/>
            </a:defPPr>
            <a:lvl1pPr>
              <a:defRPr sz="1500" b="1" spc="-150">
                <a:solidFill>
                  <a:schemeClr val="tx1">
                    <a:lumMod val="65000"/>
                    <a:lumOff val="35000"/>
                  </a:schemeClr>
                </a:solidFill>
                <a:effectLst/>
                <a:latin typeface="禹卫书法行书简体" panose="02000603000000000000" pitchFamily="2" charset="-122"/>
                <a:ea typeface="禹卫书法行书简体" panose="02000603000000000000" pitchFamily="2" charset="-122"/>
              </a:defRPr>
            </a:lvl1pPr>
          </a:lstStyle>
          <a:p>
            <a:pPr indent="0" algn="l">
              <a:lnSpc>
                <a:spcPct val="90000"/>
              </a:lnSpc>
              <a:spcBef>
                <a:spcPct val="0"/>
              </a:spcBef>
              <a:spcAft>
                <a:spcPct val="0"/>
              </a:spcAft>
              <a:buNone/>
            </a:pPr>
            <a:r>
              <a:rPr lang="zh-CN" altLang="en-US" sz="2400" spc="100">
                <a:solidFill>
                  <a:srgbClr val="2D3767"/>
                </a:solidFill>
                <a:latin typeface="楷体" panose="02010609060101010101" charset="-122"/>
                <a:ea typeface="楷体" panose="02010609060101010101" charset="-122"/>
                <a:cs typeface="楷体" panose="02010609060101010101" charset="-122"/>
              </a:rPr>
              <a:t>曾被评为“中国最成功女作家”之一。早期作品主要描写普通的人和事，着力表现现实生活中普通人的理想追求，矛盾和痛苦，以细腻的描写人物的内心世界见长，文字柔婉清新。20世纪80年代中期以来，她的作品关注文化反思和女性的生存境遇，一改以往的理想主义诗意境界，以犀利的笔触鞭挞生活的冷酷。</a:t>
            </a:r>
            <a:endParaRPr lang="zh-CN" altLang="en-US" sz="2400" spc="100">
              <a:solidFill>
                <a:srgbClr val="2D3767"/>
              </a:solidFill>
              <a:latin typeface="楷体" panose="02010609060101010101" charset="-122"/>
              <a:ea typeface="楷体" panose="02010609060101010101" charset="-122"/>
              <a:cs typeface="楷体" panose="02010609060101010101" charset="-122"/>
            </a:endParaRPr>
          </a:p>
        </p:txBody>
      </p:sp>
      <p:pic>
        <p:nvPicPr>
          <p:cNvPr id="11" name="图片 10" title=""/>
          <p:cNvPicPr>
            <a:picLocks noChangeAspect="1"/>
          </p:cNvPicPr>
          <p:nvPr>
            <p:custDataLst>
              <p:tags r:id="rId18"/>
            </p:custDataLst>
          </p:nvPr>
        </p:nvPicPr>
        <p:blipFill>
          <a:blip r:embed="rId17"/>
          <a:stretch>
            <a:fillRect/>
          </a:stretch>
        </p:blipFill>
        <p:spPr>
          <a:xfrm>
            <a:off x="3848100" y="3662045"/>
            <a:ext cx="2050415" cy="3127375"/>
          </a:xfrm>
          <a:prstGeom prst="rect">
            <a:avLst/>
          </a:prstGeom>
        </p:spPr>
      </p:pic>
      <p:sp>
        <p:nvSpPr>
          <p:cNvPr id="13" name="矩形 12" title=""/>
          <p:cNvSpPr/>
          <p:nvPr>
            <p:custDataLst>
              <p:tags r:id="rId19"/>
            </p:custDataLst>
          </p:nvPr>
        </p:nvSpPr>
        <p:spPr>
          <a:xfrm>
            <a:off x="6889115" y="3769360"/>
            <a:ext cx="5178425" cy="3020060"/>
          </a:xfrm>
          <a:prstGeom prst="rect">
            <a:avLst/>
          </a:prstGeom>
          <a:noFill/>
          <a:ln w="19050">
            <a:solidFill>
              <a:srgbClr val="2D3767"/>
            </a:solidFill>
            <a:prstDash val="sysDash"/>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0"/>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0" name="圆角矩形 15" title=""/>
          <p:cNvSpPr/>
          <p:nvPr>
            <p:custDataLst>
              <p:tags r:id="rId3"/>
            </p:custDataLst>
          </p:nvPr>
        </p:nvSpPr>
        <p:spPr>
          <a:xfrm>
            <a:off x="1444366" y="1501651"/>
            <a:ext cx="5174057" cy="2073291"/>
          </a:xfrm>
          <a:prstGeom prst="roundRect">
            <a:avLst>
              <a:gd name="adj" fmla="val 15276"/>
            </a:avLst>
          </a:prstGeom>
          <a:noFill/>
          <a:ln w="34925">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6" title=""/>
          <p:cNvSpPr/>
          <p:nvPr>
            <p:custDataLst>
              <p:tags r:id="rId4"/>
            </p:custDataLst>
          </p:nvPr>
        </p:nvSpPr>
        <p:spPr>
          <a:xfrm>
            <a:off x="1791595" y="1465942"/>
            <a:ext cx="853124" cy="8531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title=""/>
          <p:cNvSpPr txBox="1"/>
          <p:nvPr>
            <p:custDataLst>
              <p:tags r:id="rId5"/>
            </p:custDataLst>
          </p:nvPr>
        </p:nvSpPr>
        <p:spPr>
          <a:xfrm>
            <a:off x="1768418" y="1634024"/>
            <a:ext cx="876302" cy="500917"/>
          </a:xfrm>
          <a:prstGeom prst="rect">
            <a:avLst/>
          </a:prstGeom>
          <a:noFill/>
        </p:spPr>
        <p:txBody>
          <a:bodyPr wrap="square" lIns="0" tIns="0" rIns="0" bIns="0" rtlCol="0">
            <a:normAutofit/>
          </a:bodyPr>
          <a:lstStyle/>
          <a:p>
            <a:pPr marL="0" algn="ctr">
              <a:lnSpc>
                <a:spcPct val="100000"/>
              </a:lnSpc>
              <a:spcBef>
                <a:spcPct val="0"/>
              </a:spcBef>
              <a:spcAft>
                <a:spcPts val="800"/>
              </a:spcAft>
            </a:pPr>
            <a:r>
              <a:rPr kumimoji="1" lang="en-US" altLang="zh-CN" sz="3000" b="1" spc="220">
                <a:solidFill>
                  <a:schemeClr val="lt1"/>
                </a:solidFill>
                <a:latin typeface="Arial" panose="020b0604020202020204" pitchFamily="34" charset="0"/>
                <a:ea typeface="微软雅黑" panose="020b0503020204020204" charset="-122"/>
              </a:rPr>
              <a:t>01</a:t>
            </a:r>
            <a:endParaRPr kumimoji="1" lang="en-US" altLang="zh-CN" sz="3000" b="1" spc="220">
              <a:solidFill>
                <a:schemeClr val="lt1"/>
              </a:solidFill>
              <a:latin typeface="Arial" panose="020b0604020202020204" pitchFamily="34" charset="0"/>
              <a:ea typeface="微软雅黑" panose="020b0503020204020204" charset="-122"/>
            </a:endParaRPr>
          </a:p>
        </p:txBody>
      </p:sp>
      <p:sp>
        <p:nvSpPr>
          <p:cNvPr id="19" name="文本框 18" title=""/>
          <p:cNvSpPr txBox="1"/>
          <p:nvPr>
            <p:custDataLst>
              <p:tags r:id="rId6"/>
            </p:custDataLst>
          </p:nvPr>
        </p:nvSpPr>
        <p:spPr>
          <a:xfrm flipH="1">
            <a:off x="2820164" y="1501889"/>
            <a:ext cx="3346077" cy="1417710"/>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ct val="0"/>
              </a:spcBef>
              <a:spcAft>
                <a:spcPts val="800"/>
              </a:spcAft>
              <a:buSzTx/>
            </a:pPr>
            <a:r>
              <a:rPr lang="en-US" altLang="zh-CN" sz="2400" b="1" spc="100">
                <a:solidFill>
                  <a:schemeClr val="tx1">
                    <a:lumMod val="85000"/>
                    <a:lumOff val="15000"/>
                  </a:schemeClr>
                </a:solidFill>
                <a:latin typeface="华文楷体" panose="02010600040101010101" pitchFamily="2" charset="-122"/>
                <a:ea typeface="华文楷体" panose="02010600040101010101" pitchFamily="2" charset="-122"/>
              </a:rPr>
              <a:t>肩上的步枪筒里，稀疏地插了几根树枝，这要说是伪装，倒不如算作装饰点缀</a:t>
            </a:r>
            <a:r>
              <a:rPr lang="zh-CN" altLang="en-US" sz="2400" b="1" spc="100">
                <a:solidFill>
                  <a:schemeClr val="tx1">
                    <a:lumMod val="85000"/>
                    <a:lumOff val="15000"/>
                  </a:schemeClr>
                </a:solidFill>
                <a:latin typeface="华文楷体" panose="02010600040101010101" pitchFamily="2" charset="-122"/>
                <a:ea typeface="华文楷体" panose="02010600040101010101" pitchFamily="2" charset="-122"/>
              </a:rPr>
              <a:t>。</a:t>
            </a:r>
            <a:endParaRPr lang="zh-CN" altLang="en-US" sz="2400" b="1" spc="100">
              <a:solidFill>
                <a:schemeClr val="tx1">
                  <a:lumMod val="85000"/>
                  <a:lumOff val="15000"/>
                </a:schemeClr>
              </a:solidFill>
              <a:latin typeface="华文楷体" panose="02010600040101010101" pitchFamily="2" charset="-122"/>
              <a:ea typeface="华文楷体" panose="02010600040101010101" pitchFamily="2" charset="-122"/>
            </a:endParaRPr>
          </a:p>
        </p:txBody>
      </p:sp>
      <p:sp>
        <p:nvSpPr>
          <p:cNvPr id="12" name="圆角矩形 15" title=""/>
          <p:cNvSpPr/>
          <p:nvPr>
            <p:custDataLst>
              <p:tags r:id="rId7"/>
            </p:custDataLst>
          </p:nvPr>
        </p:nvSpPr>
        <p:spPr>
          <a:xfrm>
            <a:off x="1444366" y="4028840"/>
            <a:ext cx="5174057" cy="2073291"/>
          </a:xfrm>
          <a:prstGeom prst="roundRect">
            <a:avLst>
              <a:gd name="adj" fmla="val 15276"/>
            </a:avLst>
          </a:prstGeom>
          <a:noFill/>
          <a:ln w="34925">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3" title=""/>
          <p:cNvSpPr/>
          <p:nvPr>
            <p:custDataLst>
              <p:tags r:id="rId8"/>
            </p:custDataLst>
          </p:nvPr>
        </p:nvSpPr>
        <p:spPr>
          <a:xfrm>
            <a:off x="1791595" y="3993130"/>
            <a:ext cx="853124" cy="8531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4" title=""/>
          <p:cNvSpPr txBox="1"/>
          <p:nvPr>
            <p:custDataLst>
              <p:tags r:id="rId9"/>
            </p:custDataLst>
          </p:nvPr>
        </p:nvSpPr>
        <p:spPr>
          <a:xfrm>
            <a:off x="1768418" y="4161212"/>
            <a:ext cx="876302" cy="500917"/>
          </a:xfrm>
          <a:prstGeom prst="rect">
            <a:avLst/>
          </a:prstGeom>
          <a:noFill/>
        </p:spPr>
        <p:txBody>
          <a:bodyPr wrap="square" lIns="0" tIns="0" rIns="0" bIns="0" rtlCol="0">
            <a:normAutofit/>
          </a:bodyPr>
          <a:lstStyle/>
          <a:p>
            <a:pPr marL="0" algn="ctr">
              <a:lnSpc>
                <a:spcPct val="100000"/>
              </a:lnSpc>
              <a:spcBef>
                <a:spcPct val="0"/>
              </a:spcBef>
              <a:spcAft>
                <a:spcPts val="800"/>
              </a:spcAft>
            </a:pPr>
            <a:r>
              <a:rPr kumimoji="1" lang="en-US" altLang="zh-CN" sz="3000" b="1" spc="220">
                <a:solidFill>
                  <a:schemeClr val="lt1"/>
                </a:solidFill>
                <a:latin typeface="Arial" panose="020b0604020202020204" pitchFamily="34" charset="0"/>
                <a:ea typeface="微软雅黑" panose="020b0503020204020204" charset="-122"/>
              </a:rPr>
              <a:t>02</a:t>
            </a:r>
            <a:endParaRPr kumimoji="1" lang="en-US" altLang="zh-CN" sz="3000" b="1" spc="220">
              <a:solidFill>
                <a:schemeClr val="lt1"/>
              </a:solidFill>
              <a:latin typeface="Arial" panose="020b0604020202020204" pitchFamily="34" charset="0"/>
              <a:ea typeface="微软雅黑" panose="020b0503020204020204" charset="-122"/>
            </a:endParaRPr>
          </a:p>
        </p:txBody>
      </p:sp>
      <p:sp>
        <p:nvSpPr>
          <p:cNvPr id="17" name="文本框 5" title=""/>
          <p:cNvSpPr txBox="1"/>
          <p:nvPr>
            <p:custDataLst>
              <p:tags r:id="rId10"/>
            </p:custDataLst>
          </p:nvPr>
        </p:nvSpPr>
        <p:spPr>
          <a:xfrm flipH="1">
            <a:off x="2643878" y="4161510"/>
            <a:ext cx="3714701" cy="1417830"/>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ct val="0"/>
              </a:spcBef>
              <a:spcAft>
                <a:spcPts val="800"/>
              </a:spcAft>
              <a:buSzTx/>
            </a:pPr>
            <a:r>
              <a:rPr lang="en-US" altLang="zh-CN" sz="2400" b="1" spc="80">
                <a:solidFill>
                  <a:schemeClr val="tx1">
                    <a:lumMod val="85000"/>
                    <a:lumOff val="15000"/>
                  </a:schemeClr>
                </a:solidFill>
                <a:latin typeface="华文楷体" panose="02010600040101010101" pitchFamily="2" charset="-122"/>
                <a:ea typeface="华文楷体" panose="02010600040101010101" pitchFamily="2" charset="-122"/>
              </a:rPr>
              <a:t>看见他背的枪筒里不知在什么时候又多了一枝野菊花，跟那些树枝一起，在他耳边抖抖地颤动着</a:t>
            </a:r>
            <a:endParaRPr lang="en-US" altLang="zh-CN" sz="2400" b="1" spc="80">
              <a:solidFill>
                <a:schemeClr val="tx1">
                  <a:lumMod val="85000"/>
                  <a:lumOff val="15000"/>
                </a:schemeClr>
              </a:solidFill>
              <a:latin typeface="华文楷体" panose="02010600040101010101" pitchFamily="2" charset="-122"/>
              <a:ea typeface="华文楷体" panose="02010600040101010101" pitchFamily="2" charset="-122"/>
            </a:endParaRPr>
          </a:p>
        </p:txBody>
      </p:sp>
      <p:pic>
        <p:nvPicPr>
          <p:cNvPr id="14" name="图片 13" title=""/>
          <p:cNvPicPr>
            <a:picLocks noChangeAspect="1"/>
          </p:cNvPicPr>
          <p:nvPr>
            <p:custDataLst>
              <p:tags r:id="rId12"/>
            </p:custDataLst>
          </p:nvPr>
        </p:nvPicPr>
        <p:blipFill>
          <a:blip r:embed="rId11"/>
          <a:stretch>
            <a:fillRect/>
          </a:stretch>
        </p:blipFill>
        <p:spPr>
          <a:xfrm>
            <a:off x="8096942" y="2247900"/>
            <a:ext cx="2684780" cy="2438400"/>
          </a:xfrm>
          <a:custGeom>
            <a:cxnLst>
              <a:cxn ang="3">
                <a:pos x="hc" y="t"/>
              </a:cxn>
              <a:cxn ang="cd2">
                <a:pos x="l" y="vc"/>
              </a:cxn>
              <a:cxn ang="cd4">
                <a:pos x="hc" y="b"/>
              </a:cxn>
              <a:cxn ang="0">
                <a:pos x="r" y="vc"/>
              </a:cxn>
            </a:cxnLst>
            <a:rect l="l" t="t" r="r" b="b"/>
            <a:pathLst>
              <a:path w="7200" h="3840">
                <a:moveTo>
                  <a:pt x="0" y="0"/>
                </a:moveTo>
                <a:lnTo>
                  <a:pt x="7200" y="0"/>
                </a:lnTo>
                <a:lnTo>
                  <a:pt x="7200" y="3840"/>
                </a:lnTo>
                <a:lnTo>
                  <a:pt x="0" y="3840"/>
                </a:lnTo>
                <a:lnTo>
                  <a:pt x="0" y="0"/>
                </a:lnTo>
                <a:close/>
              </a:path>
            </a:pathLst>
          </a:custGeom>
          <a:ln w="76200">
            <a:solidFill>
              <a:schemeClr val="accent1"/>
            </a:solidFill>
          </a:ln>
        </p:spPr>
      </p:pic>
      <p:sp>
        <p:nvSpPr>
          <p:cNvPr id="5" name="文本框 4" title=""/>
          <p:cNvSpPr txBox="1"/>
          <p:nvPr>
            <p:custDataLst>
              <p:tags r:id="rId13"/>
            </p:custDataLst>
          </p:nvPr>
        </p:nvSpPr>
        <p:spPr>
          <a:xfrm>
            <a:off x="111315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6" name="稻壳儿搜索【幻雨工作室】_2" title=""/>
          <p:cNvCxnSpPr/>
          <p:nvPr>
            <p:custDataLst>
              <p:tags r:id="rId14"/>
            </p:custDataLst>
          </p:nvPr>
        </p:nvCxnSpPr>
        <p:spPr>
          <a:xfrm flipV="1">
            <a:off x="700405" y="996765"/>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8" name="图片 7" title=""/>
          <p:cNvPicPr>
            <a:picLocks noChangeAspect="1"/>
          </p:cNvPicPr>
          <p:nvPr>
            <p:custDataLst>
              <p:tags r:id="rId17"/>
            </p:custDataLst>
          </p:nvPr>
        </p:nvPicPr>
        <p:blipFill>
          <a:blip r:embed="rId15">
            <a:extLst>
              <a:ext uri="{96DAC541-7B7A-43D3-8B79-37D633B846F1}">
                <asvg:svgBlip xmlns:asvg="http://schemas.microsoft.com/office/drawing/2016/SVG/main" r:embed="rId16"/>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4" name="弧形 3" title=""/>
          <p:cNvSpPr/>
          <p:nvPr>
            <p:custDataLst>
              <p:tags r:id="rId3"/>
            </p:custDataLst>
          </p:nvPr>
        </p:nvSpPr>
        <p:spPr>
          <a:xfrm>
            <a:off x="1628200" y="1394431"/>
            <a:ext cx="1231779" cy="1214189"/>
          </a:xfrm>
          <a:prstGeom prst="arc">
            <a:avLst>
              <a:gd name="adj1" fmla="val 11619054"/>
              <a:gd name="adj2" fmla="val 10295063"/>
            </a:avLst>
          </a:prstGeom>
          <a:ln w="19050">
            <a:solidFill>
              <a:srgbClr val="1D6DC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微软雅黑" panose="020b0503020204020204" charset="-122"/>
              <a:ea typeface="微软雅黑" panose="020b0503020204020204" charset="-122"/>
            </a:endParaRPr>
          </a:p>
        </p:txBody>
      </p:sp>
      <p:sp>
        <p:nvSpPr>
          <p:cNvPr id="5" name="文本框 80" title=""/>
          <p:cNvSpPr txBox="1"/>
          <p:nvPr>
            <p:custDataLst>
              <p:tags r:id="rId4"/>
            </p:custDataLst>
          </p:nvPr>
        </p:nvSpPr>
        <p:spPr>
          <a:xfrm>
            <a:off x="4584374" y="2828659"/>
            <a:ext cx="2324370" cy="3477747"/>
          </a:xfrm>
          <a:prstGeom prst="rect">
            <a:avLst/>
          </a:prstGeom>
          <a:noFill/>
        </p:spPr>
        <p:txBody>
          <a:bodyPr vert="horz" wrap="square" lIns="0"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20000"/>
              </a:lnSpc>
              <a:spcBef>
                <a:spcPct val="0"/>
              </a:spcBef>
              <a:spcAft>
                <a:spcPts val="800"/>
              </a:spcAft>
              <a:buSzTx/>
            </a:pPr>
            <a:r>
              <a:rPr lang="en-US" altLang="zh-CN" sz="2400" b="1" spc="100">
                <a:solidFill>
                  <a:srgbClr val="404040"/>
                </a:solidFill>
                <a:latin typeface="华文楷体" panose="02010600040101010101" pitchFamily="2" charset="-122"/>
                <a:ea typeface="华文楷体" panose="02010600040101010101" pitchFamily="2" charset="-122"/>
                <a:sym typeface="+mn-ea"/>
              </a:rPr>
              <a:t>但我无意中碰到了身边一个什么东西，伸手一摸，是他给我开的饭，两个干硬的</a:t>
            </a:r>
            <a:r>
              <a:rPr lang="en-US" altLang="zh-CN" sz="2400" b="1" spc="100">
                <a:solidFill>
                  <a:srgbClr val="FF0000"/>
                </a:solidFill>
                <a:latin typeface="华文楷体" panose="02010600040101010101" pitchFamily="2" charset="-122"/>
                <a:ea typeface="华文楷体" panose="02010600040101010101" pitchFamily="2" charset="-122"/>
                <a:sym typeface="+mn-ea"/>
              </a:rPr>
              <a:t>馒头</a:t>
            </a:r>
            <a:r>
              <a:rPr lang="en-US" altLang="zh-CN" sz="2400" b="1" spc="100">
                <a:solidFill>
                  <a:srgbClr val="404040"/>
                </a:solidFill>
                <a:latin typeface="华文楷体" panose="02010600040101010101" pitchFamily="2" charset="-122"/>
                <a:ea typeface="华文楷体" panose="02010600040101010101" pitchFamily="2" charset="-122"/>
                <a:sym typeface="+mn-ea"/>
              </a:rPr>
              <a:t>。</a:t>
            </a:r>
            <a:endParaRPr lang="en-US" altLang="zh-CN" sz="2400" b="1" spc="100">
              <a:solidFill>
                <a:srgbClr val="404040"/>
              </a:solidFill>
              <a:latin typeface="华文楷体" panose="02010600040101010101" pitchFamily="2" charset="-122"/>
              <a:ea typeface="华文楷体" panose="02010600040101010101" pitchFamily="2" charset="-122"/>
              <a:sym typeface="+mn-ea"/>
            </a:endParaRPr>
          </a:p>
        </p:txBody>
      </p:sp>
      <p:sp>
        <p:nvSpPr>
          <p:cNvPr id="6" name="标题 5" title=""/>
          <p:cNvSpPr>
            <a:spLocks noGrp="1"/>
          </p:cNvSpPr>
          <p:nvPr>
            <p:custDataLst>
              <p:tags r:id="rId5"/>
            </p:custDataLst>
          </p:nvPr>
        </p:nvSpPr>
        <p:spPr>
          <a:xfrm>
            <a:off x="1815899" y="1555365"/>
            <a:ext cx="938803" cy="863389"/>
          </a:xfrm>
          <a:prstGeom prst="rect">
            <a:avLst/>
          </a:prstGeom>
        </p:spPr>
        <p:txBody>
          <a:bodyPr vert="horz" lIns="0" tIns="0" rIns="0" bIns="0" rtlCol="0" anchor="ctr" anchorCtr="0">
            <a:normAutofit/>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indent="0" algn="ctr">
              <a:lnSpc>
                <a:spcPct val="150000"/>
              </a:lnSpc>
              <a:spcBef>
                <a:spcPct val="0"/>
              </a:spcBef>
              <a:buFont typeface="Arial" panose="020b0604020202020204" pitchFamily="34" charset="0"/>
            </a:pPr>
            <a:r>
              <a:rPr lang="en-US" altLang="zh-CN" sz="2700" b="1">
                <a:solidFill>
                  <a:srgbClr val="1D518C"/>
                </a:solidFill>
                <a:latin typeface="微软雅黑" panose="020b0503020204020204" charset="-122"/>
              </a:rPr>
              <a:t>01</a:t>
            </a:r>
            <a:endParaRPr lang="en-US" altLang="zh-CN" sz="2700" b="1">
              <a:solidFill>
                <a:srgbClr val="1D518C"/>
              </a:solidFill>
              <a:latin typeface="微软雅黑" panose="020b0503020204020204" charset="-122"/>
            </a:endParaRPr>
          </a:p>
        </p:txBody>
      </p:sp>
      <p:sp>
        <p:nvSpPr>
          <p:cNvPr id="8" name="菱形 7" title=""/>
          <p:cNvSpPr/>
          <p:nvPr>
            <p:custDataLst>
              <p:tags r:id="rId6"/>
            </p:custDataLst>
          </p:nvPr>
        </p:nvSpPr>
        <p:spPr>
          <a:xfrm>
            <a:off x="1325822" y="1718151"/>
            <a:ext cx="510606" cy="510606"/>
          </a:xfrm>
          <a:prstGeom prst="diamond">
            <a:avLst/>
          </a:prstGeom>
          <a:solidFill>
            <a:srgbClr val="69A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sp>
        <p:nvSpPr>
          <p:cNvPr id="29" name="弧形 1" title=""/>
          <p:cNvSpPr/>
          <p:nvPr>
            <p:custDataLst>
              <p:tags r:id="rId7"/>
            </p:custDataLst>
          </p:nvPr>
        </p:nvSpPr>
        <p:spPr>
          <a:xfrm>
            <a:off x="4795326" y="1394431"/>
            <a:ext cx="1231779" cy="1214189"/>
          </a:xfrm>
          <a:prstGeom prst="arc">
            <a:avLst>
              <a:gd name="adj1" fmla="val 11619054"/>
              <a:gd name="adj2" fmla="val 10295063"/>
            </a:avLst>
          </a:prstGeom>
          <a:ln w="19050">
            <a:solidFill>
              <a:srgbClr val="1D6DC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solidFill>
                <a:srgbClr val="000000"/>
              </a:solidFill>
              <a:latin typeface="微软雅黑" panose="020b0503020204020204" charset="-122"/>
              <a:ea typeface="微软雅黑" panose="020b0503020204020204" charset="-122"/>
            </a:endParaRPr>
          </a:p>
        </p:txBody>
      </p:sp>
      <p:sp>
        <p:nvSpPr>
          <p:cNvPr id="30" name="文本框 80" title=""/>
          <p:cNvSpPr txBox="1"/>
          <p:nvPr>
            <p:custDataLst>
              <p:tags r:id="rId8"/>
            </p:custDataLst>
          </p:nvPr>
        </p:nvSpPr>
        <p:spPr>
          <a:xfrm>
            <a:off x="1230685" y="2829294"/>
            <a:ext cx="2324370" cy="3477747"/>
          </a:xfrm>
          <a:prstGeom prst="rect">
            <a:avLst/>
          </a:prstGeom>
          <a:noFill/>
        </p:spPr>
        <p:txBody>
          <a:bodyPr vert="horz" wrap="square" lIns="0" tIns="0" rIns="0" bIns="0" rtlCol="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ct val="120000"/>
              </a:lnSpc>
              <a:spcBef>
                <a:spcPct val="0"/>
              </a:spcBef>
              <a:spcAft>
                <a:spcPts val="800"/>
              </a:spcAft>
              <a:buSzTx/>
            </a:pPr>
            <a:r>
              <a:rPr lang="en-US" altLang="zh-CN" sz="2400" b="1" spc="100">
                <a:solidFill>
                  <a:srgbClr val="404040"/>
                </a:solidFill>
                <a:latin typeface="华文楷体" panose="02010600040101010101" pitchFamily="2" charset="-122"/>
                <a:ea typeface="华文楷体" panose="02010600040101010101" pitchFamily="2" charset="-122"/>
                <a:sym typeface="+mn-ea"/>
              </a:rPr>
              <a:t>在自己挂包里掏了一阵，摸出两个</a:t>
            </a:r>
            <a:r>
              <a:rPr lang="en-US" altLang="zh-CN" sz="2400" b="1" spc="100">
                <a:solidFill>
                  <a:srgbClr val="FF0000"/>
                </a:solidFill>
                <a:latin typeface="华文楷体" panose="02010600040101010101" pitchFamily="2" charset="-122"/>
                <a:ea typeface="华文楷体" panose="02010600040101010101" pitchFamily="2" charset="-122"/>
                <a:sym typeface="+mn-ea"/>
              </a:rPr>
              <a:t>馒头</a:t>
            </a:r>
            <a:r>
              <a:rPr lang="en-US" altLang="zh-CN" sz="2400" b="1" spc="100">
                <a:solidFill>
                  <a:srgbClr val="404040"/>
                </a:solidFill>
                <a:latin typeface="华文楷体" panose="02010600040101010101" pitchFamily="2" charset="-122"/>
                <a:ea typeface="华文楷体" panose="02010600040101010101" pitchFamily="2" charset="-122"/>
                <a:sym typeface="+mn-ea"/>
              </a:rPr>
              <a:t>，朝我扬了扬，顺手放在路边石头上</a:t>
            </a:r>
            <a:r>
              <a:rPr lang="zh-CN" altLang="en-US" sz="2400" b="1" spc="100">
                <a:solidFill>
                  <a:srgbClr val="404040"/>
                </a:solidFill>
                <a:latin typeface="华文楷体" panose="02010600040101010101" pitchFamily="2" charset="-122"/>
                <a:ea typeface="华文楷体" panose="02010600040101010101" pitchFamily="2" charset="-122"/>
                <a:sym typeface="+mn-ea"/>
              </a:rPr>
              <a:t>。</a:t>
            </a:r>
            <a:endParaRPr lang="zh-CN" altLang="en-US" sz="2400" b="1" spc="100">
              <a:solidFill>
                <a:srgbClr val="404040"/>
              </a:solidFill>
              <a:latin typeface="华文楷体" panose="02010600040101010101" pitchFamily="2" charset="-122"/>
              <a:ea typeface="华文楷体" panose="02010600040101010101" pitchFamily="2" charset="-122"/>
              <a:sym typeface="+mn-ea"/>
            </a:endParaRPr>
          </a:p>
        </p:txBody>
      </p:sp>
      <p:sp>
        <p:nvSpPr>
          <p:cNvPr id="31" name="标题 5" title=""/>
          <p:cNvSpPr>
            <a:spLocks noGrp="1"/>
          </p:cNvSpPr>
          <p:nvPr>
            <p:custDataLst>
              <p:tags r:id="rId9"/>
            </p:custDataLst>
          </p:nvPr>
        </p:nvSpPr>
        <p:spPr>
          <a:xfrm>
            <a:off x="4983025" y="1555365"/>
            <a:ext cx="938803" cy="863389"/>
          </a:xfrm>
          <a:prstGeom prst="rect">
            <a:avLst/>
          </a:prstGeom>
        </p:spPr>
        <p:txBody>
          <a:bodyPr vert="horz" lIns="0" tIns="0" rIns="0" bIns="0" rtlCol="0" anchor="ctr" anchorCtr="0">
            <a:normAutofit/>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indent="0" algn="ctr">
              <a:lnSpc>
                <a:spcPct val="150000"/>
              </a:lnSpc>
              <a:spcBef>
                <a:spcPct val="0"/>
              </a:spcBef>
              <a:buFont typeface="Arial" panose="020b0604020202020204" pitchFamily="34" charset="0"/>
            </a:pPr>
            <a:r>
              <a:rPr lang="en-US" altLang="zh-CN" sz="2700" b="1">
                <a:solidFill>
                  <a:srgbClr val="1D518C"/>
                </a:solidFill>
                <a:latin typeface="微软雅黑" panose="020b0503020204020204" charset="-122"/>
              </a:rPr>
              <a:t>02</a:t>
            </a:r>
            <a:endParaRPr lang="en-US" altLang="zh-CN" sz="2700" b="1">
              <a:solidFill>
                <a:srgbClr val="1D518C"/>
              </a:solidFill>
              <a:latin typeface="微软雅黑" panose="020b0503020204020204" charset="-122"/>
            </a:endParaRPr>
          </a:p>
        </p:txBody>
      </p:sp>
      <p:sp>
        <p:nvSpPr>
          <p:cNvPr id="32" name="菱形 4" title=""/>
          <p:cNvSpPr/>
          <p:nvPr>
            <p:custDataLst>
              <p:tags r:id="rId10"/>
            </p:custDataLst>
          </p:nvPr>
        </p:nvSpPr>
        <p:spPr>
          <a:xfrm>
            <a:off x="4492948" y="1718151"/>
            <a:ext cx="510606" cy="510606"/>
          </a:xfrm>
          <a:prstGeom prst="diamond">
            <a:avLst/>
          </a:prstGeom>
          <a:solidFill>
            <a:srgbClr val="69A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endParaRPr>
          </a:p>
        </p:txBody>
      </p:sp>
      <p:pic>
        <p:nvPicPr>
          <p:cNvPr id="33" name="图片 8" title=""/>
          <p:cNvPicPr>
            <a:picLocks noChangeAspect="1"/>
          </p:cNvPicPr>
          <p:nvPr>
            <p:custDataLst>
              <p:tags r:id="rId12"/>
            </p:custDataLst>
          </p:nvPr>
        </p:nvPicPr>
        <p:blipFill>
          <a:blip r:embed="rId11"/>
          <a:stretch>
            <a:fillRect/>
          </a:stretch>
        </p:blipFill>
        <p:spPr>
          <a:xfrm>
            <a:off x="8068310" y="2228850"/>
            <a:ext cx="2854325" cy="2271395"/>
          </a:xfrm>
          <a:custGeom>
            <a:cxnLst>
              <a:cxn ang="3">
                <a:pos x="hc" y="t"/>
              </a:cxn>
              <a:cxn ang="cd2">
                <a:pos x="l" y="vc"/>
              </a:cxn>
              <a:cxn ang="cd4">
                <a:pos x="hc" y="b"/>
              </a:cxn>
              <a:cxn ang="0">
                <a:pos x="r" y="vc"/>
              </a:cxn>
            </a:cxnLst>
            <a:rect l="l" t="t" r="r" b="b"/>
            <a:pathLst>
              <a:path w="9600" h="3120">
                <a:moveTo>
                  <a:pt x="0" y="0"/>
                </a:moveTo>
                <a:lnTo>
                  <a:pt x="9600" y="0"/>
                </a:lnTo>
                <a:lnTo>
                  <a:pt x="9600" y="3120"/>
                </a:lnTo>
                <a:lnTo>
                  <a:pt x="0" y="3120"/>
                </a:lnTo>
                <a:lnTo>
                  <a:pt x="0" y="0"/>
                </a:lnTo>
                <a:close/>
              </a:path>
            </a:pathLst>
          </a:custGeom>
          <a:ln w="76200">
            <a:solidFill>
              <a:schemeClr val="accent1"/>
            </a:solidFill>
          </a:ln>
        </p:spPr>
      </p:pic>
      <p:sp>
        <p:nvSpPr>
          <p:cNvPr id="13" name="文本框 12" title=""/>
          <p:cNvSpPr txBox="1"/>
          <p:nvPr>
            <p:custDataLst>
              <p:tags r:id="rId13"/>
            </p:custDataLst>
          </p:nvPr>
        </p:nvSpPr>
        <p:spPr>
          <a:xfrm>
            <a:off x="111315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14" name="稻壳儿搜索【幻雨工作室】_2" title=""/>
          <p:cNvCxnSpPr/>
          <p:nvPr>
            <p:custDataLst>
              <p:tags r:id="rId14"/>
            </p:custDataLst>
          </p:nvPr>
        </p:nvCxnSpPr>
        <p:spPr>
          <a:xfrm flipV="1">
            <a:off x="700405" y="996765"/>
            <a:ext cx="10014585" cy="31750"/>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5" name="图片 14" title=""/>
          <p:cNvPicPr>
            <a:picLocks noChangeAspect="1"/>
          </p:cNvPicPr>
          <p:nvPr>
            <p:custDataLst>
              <p:tags r:id="rId17"/>
            </p:custDataLst>
          </p:nvPr>
        </p:nvPicPr>
        <p:blipFill>
          <a:blip r:embed="rId15">
            <a:extLst>
              <a:ext uri="{96DAC541-7B7A-43D3-8B79-37D633B846F1}">
                <asvg:svgBlip xmlns:asvg="http://schemas.microsoft.com/office/drawing/2016/SVG/main" r:embed="rId16"/>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4" name="文本框 3" title=""/>
          <p:cNvSpPr txBox="1"/>
          <p:nvPr>
            <p:custDataLst>
              <p:tags r:id="rId3"/>
            </p:custDataLst>
          </p:nvPr>
        </p:nvSpPr>
        <p:spPr>
          <a:xfrm>
            <a:off x="276860" y="1627505"/>
            <a:ext cx="11915140" cy="2011045"/>
          </a:xfrm>
          <a:prstGeom prst="rect">
            <a:avLst/>
          </a:prstGeom>
          <a:ln w="38100">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30000"/>
              </a:lnSpc>
            </a:pPr>
            <a:r>
              <a:rPr lang="zh-CN" altLang="en-US" sz="3200" b="1" kern="0" smtClean="0">
                <a:solidFill>
                  <a:srgbClr val="FF0000"/>
                </a:solidFill>
                <a:latin typeface="华文楷体" panose="02010600040101010101" pitchFamily="2" charset="-122"/>
                <a:ea typeface="华文楷体" panose="02010600040101010101" pitchFamily="2" charset="-122"/>
                <a:sym typeface="+mn-ea"/>
              </a:rPr>
              <a:t>百合花</a:t>
            </a:r>
            <a:r>
              <a:rPr lang="zh-CN" altLang="en-US" sz="3200" b="1" kern="0" smtClean="0">
                <a:solidFill>
                  <a:schemeClr val="tx2">
                    <a:lumMod val="75000"/>
                  </a:schemeClr>
                </a:solidFill>
                <a:latin typeface="华文楷体" panose="02010600040101010101" pitchFamily="2" charset="-122"/>
                <a:ea typeface="华文楷体" panose="02010600040101010101" pitchFamily="2" charset="-122"/>
                <a:sym typeface="+mn-ea"/>
              </a:rPr>
              <a:t>暗示人物的美好心灵，代表了战争年代人与人圣洁的情感；</a:t>
            </a:r>
            <a:endParaRPr lang="zh-CN" altLang="en-US" sz="3200" b="1" kern="0" smtClean="0">
              <a:solidFill>
                <a:schemeClr val="tx2">
                  <a:lumMod val="75000"/>
                </a:schemeClr>
              </a:solidFill>
              <a:latin typeface="华文楷体" panose="02010600040101010101" pitchFamily="2" charset="-122"/>
              <a:ea typeface="华文楷体" panose="02010600040101010101" pitchFamily="2" charset="-122"/>
              <a:sym typeface="+mn-ea"/>
            </a:endParaRPr>
          </a:p>
          <a:p>
            <a:pPr>
              <a:lnSpc>
                <a:spcPct val="130000"/>
              </a:lnSpc>
            </a:pPr>
            <a:r>
              <a:rPr lang="zh-CN" altLang="en-US" sz="3200" b="1" kern="0" smtClean="0">
                <a:solidFill>
                  <a:srgbClr val="FF0000"/>
                </a:solidFill>
                <a:latin typeface="华文楷体" panose="02010600040101010101" pitchFamily="2" charset="-122"/>
                <a:ea typeface="华文楷体" panose="02010600040101010101" pitchFamily="2" charset="-122"/>
                <a:sym typeface="+mn-ea"/>
              </a:rPr>
              <a:t>野菊花</a:t>
            </a:r>
            <a:r>
              <a:rPr lang="zh-CN" altLang="en-US" sz="3200" b="1" kern="0" smtClean="0">
                <a:solidFill>
                  <a:schemeClr val="tx2">
                    <a:lumMod val="75000"/>
                  </a:schemeClr>
                </a:solidFill>
                <a:latin typeface="华文楷体" panose="02010600040101010101" pitchFamily="2" charset="-122"/>
                <a:ea typeface="华文楷体" panose="02010600040101010101" pitchFamily="2" charset="-122"/>
                <a:sym typeface="+mn-ea"/>
              </a:rPr>
              <a:t>体现人物的乐观、热爱生活；</a:t>
            </a:r>
            <a:endParaRPr lang="zh-CN" altLang="en-US" sz="3200" b="1" kern="0" smtClean="0">
              <a:solidFill>
                <a:schemeClr val="tx2">
                  <a:lumMod val="75000"/>
                </a:schemeClr>
              </a:solidFill>
              <a:latin typeface="华文楷体" panose="02010600040101010101" pitchFamily="2" charset="-122"/>
              <a:ea typeface="华文楷体" panose="02010600040101010101" pitchFamily="2" charset="-122"/>
              <a:sym typeface="+mn-ea"/>
            </a:endParaRPr>
          </a:p>
          <a:p>
            <a:pPr>
              <a:lnSpc>
                <a:spcPct val="130000"/>
              </a:lnSpc>
            </a:pPr>
            <a:r>
              <a:rPr lang="zh-CN" altLang="en-US" sz="3200" b="1" kern="0" smtClean="0">
                <a:solidFill>
                  <a:srgbClr val="FF0000"/>
                </a:solidFill>
                <a:latin typeface="华文楷体" panose="02010600040101010101" pitchFamily="2" charset="-122"/>
                <a:ea typeface="华文楷体" panose="02010600040101010101" pitchFamily="2" charset="-122"/>
                <a:sym typeface="+mn-ea"/>
              </a:rPr>
              <a:t>馒头</a:t>
            </a:r>
            <a:r>
              <a:rPr lang="zh-CN" altLang="en-US" sz="3200" b="1" kern="0" smtClean="0">
                <a:solidFill>
                  <a:schemeClr val="tx2">
                    <a:lumMod val="75000"/>
                  </a:schemeClr>
                </a:solidFill>
                <a:latin typeface="华文楷体" panose="02010600040101010101" pitchFamily="2" charset="-122"/>
                <a:ea typeface="华文楷体" panose="02010600040101010101" pitchFamily="2" charset="-122"/>
                <a:sym typeface="+mn-ea"/>
              </a:rPr>
              <a:t>反映人物的真诚善良品质。</a:t>
            </a:r>
            <a:endParaRPr lang="zh-CN" altLang="en-US" sz="3200" b="1" kern="0" smtClean="0">
              <a:solidFill>
                <a:schemeClr val="tx2">
                  <a:lumMod val="75000"/>
                </a:schemeClr>
              </a:solidFill>
              <a:latin typeface="华文楷体" panose="02010600040101010101" pitchFamily="2" charset="-122"/>
              <a:ea typeface="华文楷体" panose="02010600040101010101" pitchFamily="2" charset="-122"/>
              <a:sym typeface="+mn-ea"/>
            </a:endParaRPr>
          </a:p>
        </p:txBody>
      </p:sp>
      <p:sp>
        <p:nvSpPr>
          <p:cNvPr id="13" name="文本框 12" title=""/>
          <p:cNvSpPr txBox="1"/>
          <p:nvPr>
            <p:custDataLst>
              <p:tags r:id="rId4"/>
            </p:custDataLst>
          </p:nvPr>
        </p:nvSpPr>
        <p:spPr>
          <a:xfrm>
            <a:off x="111315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14" name="稻壳儿搜索【幻雨工作室】_2" title=""/>
          <p:cNvCxnSpPr/>
          <p:nvPr>
            <p:custDataLst>
              <p:tags r:id="rId5"/>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6" name="图片 5" title=""/>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35890" y="388620"/>
            <a:ext cx="505460" cy="535305"/>
          </a:xfrm>
          <a:prstGeom prst="rect">
            <a:avLst/>
          </a:prstGeom>
        </p:spPr>
      </p:pic>
      <p:pic>
        <p:nvPicPr>
          <p:cNvPr id="8" name="图片 7" title=""/>
          <p:cNvPicPr>
            <a:picLocks noChangeAspect="1"/>
          </p:cNvPicPr>
          <p:nvPr>
            <p:custDataLst>
              <p:tags r:id="rId10"/>
            </p:custDataLst>
          </p:nvPr>
        </p:nvPicPr>
        <p:blipFill>
          <a:blip r:embed="rId9"/>
          <a:stretch>
            <a:fillRect/>
          </a:stretch>
        </p:blipFill>
        <p:spPr>
          <a:xfrm>
            <a:off x="516255" y="4699635"/>
            <a:ext cx="1944370" cy="1985010"/>
          </a:xfrm>
          <a:prstGeom prst="rect">
            <a:avLst/>
          </a:prstGeom>
          <a:ln w="38100">
            <a:solidFill>
              <a:schemeClr val="accent1">
                <a:lumMod val="75000"/>
              </a:schemeClr>
            </a:solidFill>
          </a:ln>
        </p:spPr>
      </p:pic>
      <p:pic>
        <p:nvPicPr>
          <p:cNvPr id="10" name="图片 9" title=""/>
          <p:cNvPicPr>
            <a:picLocks noChangeAspect="1"/>
          </p:cNvPicPr>
          <p:nvPr>
            <p:custDataLst>
              <p:tags r:id="rId12"/>
            </p:custDataLst>
          </p:nvPr>
        </p:nvPicPr>
        <p:blipFill>
          <a:blip r:embed="rId11"/>
          <a:stretch>
            <a:fillRect/>
          </a:stretch>
        </p:blipFill>
        <p:spPr>
          <a:xfrm>
            <a:off x="4832350" y="4711700"/>
            <a:ext cx="1996440" cy="1972945"/>
          </a:xfrm>
          <a:prstGeom prst="rect">
            <a:avLst/>
          </a:prstGeom>
          <a:ln w="38100">
            <a:solidFill>
              <a:schemeClr val="accent1">
                <a:lumMod val="75000"/>
              </a:schemeClr>
            </a:solidFill>
          </a:ln>
        </p:spPr>
      </p:pic>
      <p:pic>
        <p:nvPicPr>
          <p:cNvPr id="11" name="图片 10" title=""/>
          <p:cNvPicPr>
            <a:picLocks noChangeAspect="1"/>
          </p:cNvPicPr>
          <p:nvPr>
            <p:custDataLst>
              <p:tags r:id="rId14"/>
            </p:custDataLst>
          </p:nvPr>
        </p:nvPicPr>
        <p:blipFill>
          <a:blip r:embed="rId13"/>
          <a:srcRect r="5484"/>
          <a:stretch>
            <a:fillRect/>
          </a:stretch>
        </p:blipFill>
        <p:spPr>
          <a:xfrm>
            <a:off x="8804910" y="4711700"/>
            <a:ext cx="2091690" cy="1985010"/>
          </a:xfrm>
          <a:prstGeom prst="rect">
            <a:avLst/>
          </a:prstGeom>
          <a:ln w="38100">
            <a:solidFill>
              <a:schemeClr val="accent1">
                <a:lumMod val="75000"/>
              </a:schemeClr>
            </a:solidFill>
          </a:ln>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843915" y="185420"/>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sp>
        <p:nvSpPr>
          <p:cNvPr id="12" name="Title 6" title=""/>
          <p:cNvSpPr txBox="1"/>
          <p:nvPr>
            <p:custDataLst>
              <p:tags r:id="rId4"/>
            </p:custDataLst>
          </p:nvPr>
        </p:nvSpPr>
        <p:spPr>
          <a:xfrm>
            <a:off x="609882" y="1381874"/>
            <a:ext cx="10972876" cy="739462"/>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en-US" altLang="zh-CN" sz="2800" b="1" spc="180">
                <a:ln w="3175">
                  <a:noFill/>
                  <a:prstDash val="dash"/>
                </a:ln>
                <a:solidFill>
                  <a:schemeClr val="dk1">
                    <a:lumMod val="75000"/>
                    <a:lumOff val="25000"/>
                  </a:schemeClr>
                </a:solidFill>
                <a:uFillTx/>
                <a:latin typeface="华文新魏" panose="02010800040101010101" charset="-122"/>
                <a:ea typeface="华文新魏" panose="02010800040101010101" charset="-122"/>
                <a:cs typeface="华文新魏" panose="02010800040101010101" charset="-122"/>
                <a:sym typeface="+mn-ea"/>
              </a:rPr>
              <a:t>    </a:t>
            </a:r>
            <a:r>
              <a:rPr lang="en-US" altLang="zh-CN" sz="3200" b="1" spc="180">
                <a:ln w="3175">
                  <a:noFill/>
                  <a:prstDash val="dash"/>
                </a:ln>
                <a:gradFill>
                  <a:gsLst>
                    <a:gs pos="0">
                      <a:srgbClr val="012D86"/>
                    </a:gs>
                    <a:gs pos="100000">
                      <a:srgbClr val="0E2557"/>
                    </a:gs>
                  </a:gsLst>
                  <a:lin scaled="0"/>
                </a:gradFill>
                <a:uFillTx/>
                <a:latin typeface="华文新魏" panose="02010800040101010101" charset="-122"/>
                <a:ea typeface="华文新魏" panose="02010800040101010101" charset="-122"/>
                <a:cs typeface="华文新魏" panose="02010800040101010101" charset="-122"/>
                <a:sym typeface="+mn-ea"/>
              </a:rPr>
              <a:t>“皱褶”一词突显出台儿沟是大山中的山沟，其闭塞落后的程度不可想象。</a:t>
            </a:r>
            <a:endParaRPr lang="en-US" altLang="zh-CN" sz="3200" b="1" spc="180">
              <a:ln w="3175">
                <a:noFill/>
                <a:prstDash val="dash"/>
              </a:ln>
              <a:solidFill>
                <a:schemeClr val="tx2">
                  <a:lumMod val="75000"/>
                </a:schemeClr>
              </a:solidFill>
              <a:uFillTx/>
              <a:latin typeface="华文新魏" panose="02010800040101010101" charset="-122"/>
              <a:ea typeface="华文新魏" panose="02010800040101010101" charset="-122"/>
              <a:cs typeface="华文新魏" panose="02010800040101010101" charset="-122"/>
              <a:sym typeface="+mn-ea"/>
            </a:endParaRPr>
          </a:p>
          <a:p>
            <a:pPr marL="0" lvl="0" indent="-285750" algn="l" fontAlgn="ctr">
              <a:lnSpc>
                <a:spcPct val="120000"/>
              </a:lnSpc>
              <a:spcBef>
                <a:spcPct val="0"/>
              </a:spcBef>
              <a:spcAft>
                <a:spcPts val="800"/>
              </a:spcAft>
              <a:buSzTx/>
              <a:buFont typeface="Wingdings" panose="05000000000000000000" charset="0"/>
              <a:buNone/>
            </a:pPr>
            <a:endParaRPr lang="en-US" altLang="zh-CN" sz="3200" b="1" spc="180">
              <a:ln w="3175">
                <a:noFill/>
                <a:prstDash val="dash"/>
              </a:ln>
              <a:solidFill>
                <a:schemeClr val="tx2">
                  <a:lumMod val="75000"/>
                </a:schemeClr>
              </a:solidFill>
              <a:uFillTx/>
              <a:latin typeface="华文新魏" panose="02010800040101010101" charset="-122"/>
              <a:ea typeface="华文新魏" panose="02010800040101010101" charset="-122"/>
              <a:cs typeface="华文新魏" panose="02010800040101010101" charset="-122"/>
              <a:sym typeface="+mn-ea"/>
            </a:endParaRPr>
          </a:p>
        </p:txBody>
      </p:sp>
      <p:pic>
        <p:nvPicPr>
          <p:cNvPr id="13" name="图片 4" title=""/>
          <p:cNvPicPr>
            <a:picLocks noChangeAspect="1"/>
          </p:cNvPicPr>
          <p:nvPr>
            <p:custDataLst>
              <p:tags r:id="rId6"/>
            </p:custDataLst>
          </p:nvPr>
        </p:nvPicPr>
        <p:blipFill>
          <a:blip r:embed="rId5"/>
          <a:srcRect l="-362" r="-362"/>
          <a:stretch>
            <a:fillRect/>
          </a:stretch>
        </p:blipFill>
        <p:spPr>
          <a:xfrm>
            <a:off x="479067" y="2845052"/>
            <a:ext cx="6858038" cy="2788412"/>
          </a:xfrm>
          <a:custGeom>
            <a:cxnLst>
              <a:cxn ang="3">
                <a:pos x="hc" y="t"/>
              </a:cxn>
              <a:cxn ang="cd2">
                <a:pos x="l" y="vc"/>
              </a:cxn>
              <a:cxn ang="cd4">
                <a:pos x="hc" y="b"/>
              </a:cxn>
              <a:cxn ang="0">
                <a:pos x="r" y="vc"/>
              </a:cxn>
            </a:cxnLst>
            <a:rect l="l" t="t" r="r" b="b"/>
            <a:pathLst>
              <a:path w="8160" h="5760">
                <a:moveTo>
                  <a:pt x="0" y="0"/>
                </a:moveTo>
                <a:lnTo>
                  <a:pt x="8160" y="0"/>
                </a:lnTo>
                <a:lnTo>
                  <a:pt x="8160" y="5760"/>
                </a:lnTo>
                <a:lnTo>
                  <a:pt x="0" y="5760"/>
                </a:lnTo>
                <a:lnTo>
                  <a:pt x="0" y="0"/>
                </a:lnTo>
                <a:close/>
              </a:path>
            </a:pathLst>
          </a:custGeom>
          <a:ln w="12700">
            <a:solidFill>
              <a:srgbClr val="000000">
                <a:alpha val="2000"/>
              </a:srgbClr>
            </a:solidFill>
          </a:ln>
          <a:effectLst>
            <a:outerShdw blurRad="444500" dist="127000" dir="2700000" algn="tl" rotWithShape="0">
              <a:srgbClr val="000000">
                <a:alpha val="15000"/>
              </a:srgbClr>
            </a:outerShdw>
          </a:effectLst>
        </p:spPr>
      </p:pic>
      <p:sp>
        <p:nvSpPr>
          <p:cNvPr id="14" name="Title 6" title=""/>
          <p:cNvSpPr txBox="1"/>
          <p:nvPr>
            <p:custDataLst>
              <p:tags r:id="rId7"/>
            </p:custDataLst>
          </p:nvPr>
        </p:nvSpPr>
        <p:spPr>
          <a:xfrm>
            <a:off x="7696200" y="2362835"/>
            <a:ext cx="4079240" cy="3573780"/>
          </a:xfrm>
          <a:prstGeom prst="rect">
            <a:avLst/>
          </a:prstGeom>
        </p:spPr>
        <p:style>
          <a:lnRef idx="2">
            <a:schemeClr val="accent1"/>
          </a:lnRef>
          <a:fillRef idx="1">
            <a:schemeClr val="lt1"/>
          </a:fillRef>
          <a:effectRef idx="0">
            <a:schemeClr val="accent1"/>
          </a:effectRef>
          <a:fontRef idx="minor">
            <a:schemeClr val="dk1"/>
          </a:fontRef>
        </p:style>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ct val="0"/>
              </a:spcBef>
              <a:spcAft>
                <a:spcPts val="800"/>
              </a:spcAft>
              <a:buSzTx/>
              <a:buFont typeface="Wingdings" panose="05000000000000000000" charset="0"/>
              <a:buNone/>
            </a:pPr>
            <a:r>
              <a:rPr lang="zh-CN" altLang="en-US" sz="23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rPr>
              <a:t>如果不是有人发明了</a:t>
            </a:r>
            <a:r>
              <a:rPr lang="zh-CN" altLang="en-US" sz="2300" b="1" spc="180">
                <a:ln w="3175">
                  <a:noFill/>
                  <a:prstDash val="dash"/>
                </a:ln>
                <a:solidFill>
                  <a:srgbClr val="FF0000"/>
                </a:solidFill>
                <a:uFillTx/>
                <a:latin typeface="华文楷体" panose="02010600040101010101" pitchFamily="2" charset="-122"/>
                <a:ea typeface="华文楷体" panose="02010600040101010101" pitchFamily="2" charset="-122"/>
                <a:cs typeface="华文楷体" panose="02010600040101010101" pitchFamily="2" charset="-122"/>
              </a:rPr>
              <a:t>火车</a:t>
            </a:r>
            <a:r>
              <a:rPr lang="zh-CN" altLang="en-US" sz="23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rPr>
              <a:t>,如果不是有人把铁轨铺进深山,你怎么也不会发现台儿沟这个小村。</a:t>
            </a:r>
            <a:r>
              <a:rPr lang="zh-CN" altLang="en-US" sz="2300" b="1" spc="180">
                <a:ln w="3175">
                  <a:noFill/>
                  <a:prstDash val="dash"/>
                </a:ln>
                <a:solidFill>
                  <a:srgbClr val="FF0000"/>
                </a:solidFill>
                <a:uFillTx/>
                <a:latin typeface="华文楷体" panose="02010600040101010101" pitchFamily="2" charset="-122"/>
                <a:ea typeface="华文楷体" panose="02010600040101010101" pitchFamily="2" charset="-122"/>
                <a:cs typeface="华文楷体" panose="02010600040101010101" pitchFamily="2" charset="-122"/>
              </a:rPr>
              <a:t>它和它的十几户乡亲,一心一意掩藏在大山那深深的皱褶里</a:t>
            </a:r>
            <a:r>
              <a:rPr lang="zh-CN" altLang="en-US" sz="23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rPr>
              <a:t>,从春到夏,从秋到冬,默默地接受着大山任意给予的温存和粗暴。</a:t>
            </a:r>
            <a:endParaRPr lang="zh-CN" altLang="en-US" sz="1800"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endParaRPr>
          </a:p>
        </p:txBody>
      </p:sp>
      <p:cxnSp>
        <p:nvCxnSpPr>
          <p:cNvPr id="5" name="稻壳儿搜索【幻雨工作室】_2" title=""/>
          <p:cNvCxnSpPr/>
          <p:nvPr>
            <p:custDataLst>
              <p:tags r:id="rId8"/>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6" name="图片 5"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768350" y="19875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sp>
        <p:nvSpPr>
          <p:cNvPr id="12" name="Title 6" title=""/>
          <p:cNvSpPr txBox="1"/>
          <p:nvPr>
            <p:custDataLst>
              <p:tags r:id="rId4"/>
            </p:custDataLst>
          </p:nvPr>
        </p:nvSpPr>
        <p:spPr>
          <a:xfrm>
            <a:off x="768632" y="1101839"/>
            <a:ext cx="10972876" cy="739462"/>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00000"/>
              </a:lnSpc>
              <a:spcBef>
                <a:spcPct val="0"/>
              </a:spcBef>
              <a:spcAft>
                <a:spcPts val="800"/>
              </a:spcAft>
              <a:buSzTx/>
              <a:buFont typeface="Wingdings" panose="05000000000000000000" charset="0"/>
              <a:buNone/>
            </a:pPr>
            <a:r>
              <a:rPr lang="en-US" altLang="zh-CN" sz="2800" b="1" spc="180">
                <a:ln w="3175">
                  <a:noFill/>
                  <a:prstDash val="dash"/>
                </a:ln>
                <a:solidFill>
                  <a:schemeClr val="dk1">
                    <a:lumMod val="75000"/>
                    <a:lumOff val="25000"/>
                  </a:schemeClr>
                </a:solidFill>
                <a:uFillTx/>
                <a:latin typeface="华文新魏" panose="02010800040101010101" charset="-122"/>
                <a:ea typeface="华文新魏" panose="02010800040101010101" charset="-122"/>
                <a:cs typeface="华文新魏" panose="02010800040101010101" charset="-122"/>
                <a:sym typeface="+mn-ea"/>
              </a:rPr>
              <a:t>    </a:t>
            </a:r>
            <a:r>
              <a:rPr lang="zh-CN" altLang="en-US" sz="3200" b="1">
                <a:solidFill>
                  <a:srgbClr val="002060"/>
                </a:solidFill>
                <a:latin typeface="华文新魏" panose="02010800040101010101" charset="-122"/>
                <a:ea typeface="华文新魏" panose="02010800040101010101" charset="-122"/>
                <a:cs typeface="华文新魏" panose="02010800040101010101" charset="-122"/>
                <a:sym typeface="+mn-ea"/>
              </a:rPr>
              <a:t>作品用了</a:t>
            </a:r>
            <a:r>
              <a:rPr altLang="zh-CN" sz="3200" b="1">
                <a:solidFill>
                  <a:srgbClr val="002060"/>
                </a:solidFill>
                <a:latin typeface="华文新魏" panose="02010800040101010101" charset="-122"/>
                <a:ea typeface="华文新魏" panose="02010800040101010101" charset="-122"/>
                <a:cs typeface="华文新魏" panose="02010800040101010101" charset="-122"/>
                <a:sym typeface="+mn-ea"/>
              </a:rPr>
              <a:t>“</a:t>
            </a:r>
            <a:r>
              <a:rPr lang="zh-CN" altLang="en-US" sz="3200" b="1">
                <a:solidFill>
                  <a:srgbClr val="002060"/>
                </a:solidFill>
                <a:latin typeface="华文新魏" panose="02010800040101010101" charset="-122"/>
                <a:ea typeface="华文新魏" panose="02010800040101010101" charset="-122"/>
                <a:cs typeface="华文新魏" panose="02010800040101010101" charset="-122"/>
                <a:sym typeface="+mn-ea"/>
              </a:rPr>
              <a:t>勇敢地盘旋</a:t>
            </a:r>
            <a:r>
              <a:rPr altLang="zh-CN" sz="3200" b="1">
                <a:solidFill>
                  <a:srgbClr val="002060"/>
                </a:solidFill>
                <a:latin typeface="华文新魏" panose="02010800040101010101" charset="-122"/>
                <a:ea typeface="华文新魏" panose="02010800040101010101" charset="-122"/>
                <a:cs typeface="华文新魏" panose="02010800040101010101" charset="-122"/>
                <a:sym typeface="+mn-ea"/>
              </a:rPr>
              <a:t>”“</a:t>
            </a:r>
            <a:r>
              <a:rPr lang="zh-CN" altLang="en-US" sz="3200" b="1">
                <a:solidFill>
                  <a:srgbClr val="002060"/>
                </a:solidFill>
                <a:latin typeface="华文新魏" panose="02010800040101010101" charset="-122"/>
                <a:ea typeface="华文新魏" panose="02010800040101010101" charset="-122"/>
                <a:cs typeface="华文新魏" panose="02010800040101010101" charset="-122"/>
                <a:sym typeface="+mn-ea"/>
              </a:rPr>
              <a:t>悄悄地试探着前进</a:t>
            </a:r>
            <a:r>
              <a:rPr altLang="zh-CN" sz="3200" b="1">
                <a:solidFill>
                  <a:srgbClr val="002060"/>
                </a:solidFill>
                <a:latin typeface="华文新魏" panose="02010800040101010101" charset="-122"/>
                <a:ea typeface="华文新魏" panose="02010800040101010101" charset="-122"/>
                <a:cs typeface="华文新魏" panose="02010800040101010101" charset="-122"/>
                <a:sym typeface="+mn-ea"/>
              </a:rPr>
              <a:t>”“</a:t>
            </a:r>
            <a:r>
              <a:rPr lang="zh-CN" altLang="en-US" sz="3200" b="1">
                <a:solidFill>
                  <a:srgbClr val="002060"/>
                </a:solidFill>
                <a:latin typeface="华文新魏" panose="02010800040101010101" charset="-122"/>
                <a:ea typeface="华文新魏" panose="02010800040101010101" charset="-122"/>
                <a:cs typeface="华文新魏" panose="02010800040101010101" charset="-122"/>
                <a:sym typeface="+mn-ea"/>
              </a:rPr>
              <a:t>终于绕到台儿沟脚下</a:t>
            </a:r>
            <a:r>
              <a:rPr altLang="zh-CN" sz="3200" b="1">
                <a:solidFill>
                  <a:srgbClr val="002060"/>
                </a:solidFill>
                <a:latin typeface="华文新魏" panose="02010800040101010101" charset="-122"/>
                <a:ea typeface="华文新魏" panose="02010800040101010101" charset="-122"/>
                <a:cs typeface="华文新魏" panose="02010800040101010101" charset="-122"/>
                <a:sym typeface="+mn-ea"/>
              </a:rPr>
              <a:t>”</a:t>
            </a:r>
            <a:r>
              <a:rPr lang="zh-CN" altLang="en-US" sz="3200" b="1">
                <a:solidFill>
                  <a:srgbClr val="002060"/>
                </a:solidFill>
                <a:latin typeface="华文新魏" panose="02010800040101010101" charset="-122"/>
                <a:ea typeface="华文新魏" panose="02010800040101010101" charset="-122"/>
                <a:cs typeface="华文新魏" panose="02010800040101010101" charset="-122"/>
                <a:sym typeface="+mn-ea"/>
              </a:rPr>
              <a:t>等语句写出了火车来到的不容易，也从另一方面写出了台儿沟地理位置偏僻、交通的不便，为下文姑娘们对火车的热爱埋下伏笔。</a:t>
            </a:r>
            <a:endParaRPr lang="zh-CN" altLang="en-US" sz="3200" b="1">
              <a:solidFill>
                <a:schemeClr val="tx2">
                  <a:lumMod val="75000"/>
                </a:schemeClr>
              </a:solidFill>
              <a:latin typeface="华文新魏" panose="02010800040101010101" charset="-122"/>
              <a:ea typeface="华文新魏" panose="02010800040101010101" charset="-122"/>
              <a:cs typeface="华文新魏" panose="02010800040101010101" charset="-122"/>
              <a:sym typeface="+mn-ea"/>
            </a:endParaRPr>
          </a:p>
          <a:p>
            <a:pPr marL="0" lvl="0" indent="-285750" algn="l" fontAlgn="ctr">
              <a:lnSpc>
                <a:spcPct val="120000"/>
              </a:lnSpc>
              <a:spcBef>
                <a:spcPct val="0"/>
              </a:spcBef>
              <a:spcAft>
                <a:spcPts val="800"/>
              </a:spcAft>
              <a:buSzTx/>
              <a:buFont typeface="Wingdings" panose="05000000000000000000" charset="0"/>
              <a:buNone/>
            </a:pPr>
            <a:endParaRPr lang="zh-CN" altLang="en-US" sz="3200" b="1" spc="180">
              <a:ln w="3175">
                <a:noFill/>
                <a:prstDash val="dash"/>
              </a:ln>
              <a:solidFill>
                <a:schemeClr val="tx2">
                  <a:lumMod val="75000"/>
                </a:schemeClr>
              </a:solidFill>
              <a:uFillTx/>
              <a:latin typeface="华文新魏" panose="02010800040101010101" charset="-122"/>
              <a:ea typeface="华文新魏" panose="02010800040101010101" charset="-122"/>
              <a:cs typeface="华文新魏" panose="02010800040101010101" charset="-122"/>
              <a:sym typeface="+mn-ea"/>
            </a:endParaRPr>
          </a:p>
        </p:txBody>
      </p:sp>
      <p:sp>
        <p:nvSpPr>
          <p:cNvPr id="14" name="Title 6" title=""/>
          <p:cNvSpPr txBox="1"/>
          <p:nvPr>
            <p:custDataLst>
              <p:tags r:id="rId5"/>
            </p:custDataLst>
          </p:nvPr>
        </p:nvSpPr>
        <p:spPr>
          <a:xfrm>
            <a:off x="6114415" y="3101340"/>
            <a:ext cx="4897755" cy="3416935"/>
          </a:xfrm>
          <a:prstGeom prst="rect">
            <a:avLst/>
          </a:prstGeom>
        </p:spPr>
        <p:style>
          <a:lnRef idx="2">
            <a:schemeClr val="accent1"/>
          </a:lnRef>
          <a:fillRef idx="1">
            <a:schemeClr val="lt1"/>
          </a:fillRef>
          <a:effectRef idx="0">
            <a:schemeClr val="accent1"/>
          </a:effectRef>
          <a:fontRef idx="minor">
            <a:schemeClr val="dk1"/>
          </a:fontRef>
        </p:style>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50000"/>
              </a:lnSpc>
              <a:spcBef>
                <a:spcPct val="0"/>
              </a:spcBef>
              <a:spcAft>
                <a:spcPts val="800"/>
              </a:spcAft>
              <a:buSzTx/>
              <a:buFont typeface="Wingdings" panose="05000000000000000000" charset="0"/>
              <a:buNone/>
            </a:pPr>
            <a:r>
              <a:rPr altLang="zh-CN" sz="2300" b="1">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 然而,两根纤细、闪亮的铁轨延伸过来了。</a:t>
            </a: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它勇敢地盘旋在山腰,又悄悄地试探着前进,弯弯曲曲,曲曲弯弯,终于绕到台儿沟脚下</a:t>
            </a:r>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,然后钻进幽暗的隧道,冲向又一道山梁,朝着神秘的远方奔去。</a:t>
            </a:r>
            <a:endParaRPr lang="zh-CN" altLang="en-US"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pic>
        <p:nvPicPr>
          <p:cNvPr id="6" name="图片 5" title=""/>
          <p:cNvPicPr>
            <a:picLocks noChangeAspect="1"/>
          </p:cNvPicPr>
          <p:nvPr>
            <p:custDataLst>
              <p:tags r:id="rId7"/>
            </p:custDataLst>
          </p:nvPr>
        </p:nvPicPr>
        <p:blipFill>
          <a:blip r:embed="rId6"/>
          <a:stretch>
            <a:fillRect/>
          </a:stretch>
        </p:blipFill>
        <p:spPr>
          <a:xfrm>
            <a:off x="1221105" y="3417570"/>
            <a:ext cx="4235450" cy="2914650"/>
          </a:xfrm>
          <a:prstGeom prst="rect">
            <a:avLst/>
          </a:prstGeom>
          <a:effectLst>
            <a:outerShdw blurRad="76200" dir="13500000" sy="23000" kx="1200000" algn="br" rotWithShape="0">
              <a:prstClr val="black">
                <a:alpha val="20000"/>
              </a:prstClr>
            </a:outerShdw>
          </a:effectLst>
        </p:spPr>
      </p:pic>
      <p:cxnSp>
        <p:nvCxnSpPr>
          <p:cNvPr id="5" name="稻壳儿搜索【幻雨工作室】_2" title=""/>
          <p:cNvCxnSpPr/>
          <p:nvPr>
            <p:custDataLst>
              <p:tags r:id="rId8"/>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8" name="图片 7"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70040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  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pic>
        <p:nvPicPr>
          <p:cNvPr id="13" name="图片 4" title=""/>
          <p:cNvPicPr>
            <a:picLocks noChangeAspect="1"/>
          </p:cNvPicPr>
          <p:nvPr>
            <p:custDataLst>
              <p:tags r:id="rId5"/>
            </p:custDataLst>
          </p:nvPr>
        </p:nvPicPr>
        <p:blipFill>
          <a:blip r:embed="rId4"/>
          <a:stretch>
            <a:fillRect/>
          </a:stretch>
        </p:blipFill>
        <p:spPr>
          <a:xfrm>
            <a:off x="7938770" y="1683385"/>
            <a:ext cx="3686175" cy="3567430"/>
          </a:xfrm>
          <a:custGeom>
            <a:cxnLst>
              <a:cxn ang="3">
                <a:pos x="hc" y="t"/>
              </a:cxn>
              <a:cxn ang="cd2">
                <a:pos x="l" y="vc"/>
              </a:cxn>
              <a:cxn ang="cd4">
                <a:pos x="hc" y="b"/>
              </a:cxn>
              <a:cxn ang="0">
                <a:pos x="r" y="vc"/>
              </a:cxn>
            </a:cxnLst>
            <a:rect l="l" t="t" r="r" b="b"/>
            <a:pathLst>
              <a:path w="9120" h="6720">
                <a:moveTo>
                  <a:pt x="0" y="0"/>
                </a:moveTo>
                <a:lnTo>
                  <a:pt x="9120" y="0"/>
                </a:lnTo>
                <a:lnTo>
                  <a:pt x="9120" y="6720"/>
                </a:lnTo>
                <a:lnTo>
                  <a:pt x="0" y="6720"/>
                </a:lnTo>
                <a:lnTo>
                  <a:pt x="0" y="0"/>
                </a:lnTo>
                <a:close/>
              </a:path>
            </a:pathLst>
          </a:custGeom>
          <a:ln w="12700">
            <a:solidFill>
              <a:srgbClr val="000000">
                <a:alpha val="2000"/>
              </a:srgbClr>
            </a:solidFill>
          </a:ln>
          <a:effectLst>
            <a:outerShdw blurRad="444500" dist="127000" dir="2700000" algn="tl" rotWithShape="0">
              <a:srgbClr val="000000">
                <a:alpha val="15000"/>
              </a:srgbClr>
            </a:outerShdw>
          </a:effectLst>
        </p:spPr>
      </p:pic>
      <p:sp>
        <p:nvSpPr>
          <p:cNvPr id="4" name="文本框 3" title=""/>
          <p:cNvSpPr txBox="1"/>
          <p:nvPr>
            <p:custDataLst>
              <p:tags r:id="rId6"/>
            </p:custDataLst>
          </p:nvPr>
        </p:nvSpPr>
        <p:spPr>
          <a:xfrm>
            <a:off x="615315" y="1332865"/>
            <a:ext cx="7018020" cy="2061210"/>
          </a:xfrm>
          <a:prstGeom prst="rect">
            <a:avLst/>
          </a:prstGeom>
          <a:noFill/>
        </p:spPr>
        <p:txBody>
          <a:bodyPr wrap="square" rtlCol="0">
            <a:spAutoFit/>
          </a:bodyPr>
          <a:lstStyle/>
          <a:p>
            <a:pPr marL="0" lvl="0" indent="-285750" algn="l" fontAlgn="ctr">
              <a:lnSpc>
                <a:spcPct val="100000"/>
              </a:lnSpc>
              <a:spcBef>
                <a:spcPct val="0"/>
              </a:spcBef>
              <a:spcAft>
                <a:spcPts val="800"/>
              </a:spcAft>
              <a:buSzTx/>
              <a:buFont typeface="Wingdings" panose="05000000000000000000" charset="0"/>
              <a:buNone/>
            </a:pPr>
            <a:r>
              <a:rPr lang="en-US" altLang="zh-CN" sz="3200" b="1" spc="200">
                <a:ln w="3175">
                  <a:noFill/>
                  <a:prstDash val="dash"/>
                </a:ln>
                <a:solidFill>
                  <a:srgbClr val="002060"/>
                </a:solidFill>
                <a:uFillTx/>
                <a:latin typeface="华文新魏" panose="02010800040101010101" charset="-122"/>
                <a:ea typeface="华文新魏" panose="02010800040101010101" charset="-122"/>
                <a:cs typeface="华文新魏" panose="02010800040101010101" charset="-122"/>
                <a:sym typeface="+mn-ea"/>
              </a:rPr>
              <a:t>    “台儿沟,无论从哪方面讲,都不具备挽留火车在它身边留步的力量”，“挽住”一词，将台儿沟拟人化，透漏出几分悲凉的意味。</a:t>
            </a:r>
            <a:endParaRPr lang="en-US" altLang="zh-CN" sz="3200" b="1" spc="200">
              <a:ln w="3175">
                <a:noFill/>
                <a:prstDash val="dash"/>
              </a:ln>
              <a:solidFill>
                <a:srgbClr val="002060"/>
              </a:solidFill>
              <a:uFillTx/>
              <a:latin typeface="华文新魏" panose="02010800040101010101" charset="-122"/>
              <a:ea typeface="华文新魏" panose="02010800040101010101" charset="-122"/>
              <a:cs typeface="华文新魏" panose="02010800040101010101" charset="-122"/>
              <a:sym typeface="+mn-ea"/>
            </a:endParaRPr>
          </a:p>
        </p:txBody>
      </p:sp>
      <p:sp>
        <p:nvSpPr>
          <p:cNvPr id="11" name="Title 6" title=""/>
          <p:cNvSpPr txBox="1"/>
          <p:nvPr>
            <p:custDataLst>
              <p:tags r:id="rId7"/>
            </p:custDataLst>
          </p:nvPr>
        </p:nvSpPr>
        <p:spPr>
          <a:xfrm>
            <a:off x="615315" y="3567430"/>
            <a:ext cx="6831330" cy="2720340"/>
          </a:xfrm>
          <a:prstGeom prst="rect">
            <a:avLst/>
          </a:prstGeom>
        </p:spPr>
        <p:style>
          <a:lnRef idx="2">
            <a:schemeClr val="accent1"/>
          </a:lnRef>
          <a:fillRef idx="1">
            <a:schemeClr val="lt1"/>
          </a:fillRef>
          <a:effectRef idx="0">
            <a:schemeClr val="accent1"/>
          </a:effectRef>
          <a:fontRef idx="minor">
            <a:schemeClr val="dk1"/>
          </a:fontRef>
        </p:style>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altLang="zh-CN" sz="2300" spc="16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altLang="zh-CN"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它走得</a:t>
            </a:r>
            <a:r>
              <a:rPr lang="zh-CN" altLang="en-US"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那样急忙,连车轮辗轧钢轨时发出的声音好像都在说:不停不停,不停不停! 是啊,</a:t>
            </a:r>
            <a:r>
              <a:rPr lang="zh-CN" altLang="en-US" sz="24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它</a:t>
            </a:r>
            <a:r>
              <a:rPr lang="zh-CN" altLang="en-US"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有什么理由在台儿沟站脚呢,台儿沟有人要出远门吗?山外有人来台儿沟探亲访友吗?还是这里有石油储存,有金矿埋藏? 台儿沟,无论从哪方面讲,都不具备挽留火车在它身边留步的力量。 </a:t>
            </a:r>
            <a:endParaRPr lang="zh-CN" altLang="en-US"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cxnSp>
        <p:nvCxnSpPr>
          <p:cNvPr id="14" name="稻壳儿搜索【幻雨工作室】_2" title=""/>
          <p:cNvCxnSpPr/>
          <p:nvPr>
            <p:custDataLst>
              <p:tags r:id="rId8"/>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6" name="图片 5" title=""/>
          <p:cNvPicPr>
            <a:picLocks noChangeAspect="1"/>
          </p:cNvPicPr>
          <p:nvPr>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700405" y="185420"/>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活动一  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pic>
        <p:nvPicPr>
          <p:cNvPr id="8" name="图片 3" title=""/>
          <p:cNvPicPr>
            <a:picLocks noChangeAspect="1"/>
          </p:cNvPicPr>
          <p:nvPr>
            <p:custDataLst>
              <p:tags r:id="rId5"/>
            </p:custDataLst>
          </p:nvPr>
        </p:nvPicPr>
        <p:blipFill>
          <a:blip r:embed="rId4"/>
          <a:stretch>
            <a:fillRect/>
          </a:stretch>
        </p:blipFill>
        <p:spPr>
          <a:xfrm>
            <a:off x="609600" y="2450465"/>
            <a:ext cx="4073525" cy="2118360"/>
          </a:xfrm>
          <a:custGeom>
            <a:cxnLst>
              <a:cxn ang="3">
                <a:pos x="hc" y="t"/>
              </a:cxn>
              <a:cxn ang="cd2">
                <a:pos x="l" y="vc"/>
              </a:cxn>
              <a:cxn ang="cd4">
                <a:pos x="hc" y="b"/>
              </a:cxn>
              <a:cxn ang="0">
                <a:pos x="r" y="vc"/>
              </a:cxn>
            </a:cxnLst>
            <a:rect l="l" t="t" r="r" b="b"/>
            <a:pathLst>
              <a:path w="5760" h="6720">
                <a:moveTo>
                  <a:pt x="0" y="0"/>
                </a:moveTo>
                <a:lnTo>
                  <a:pt x="5760" y="0"/>
                </a:lnTo>
                <a:lnTo>
                  <a:pt x="5760" y="6720"/>
                </a:lnTo>
                <a:lnTo>
                  <a:pt x="0" y="6720"/>
                </a:lnTo>
                <a:lnTo>
                  <a:pt x="0" y="0"/>
                </a:lnTo>
                <a:close/>
              </a:path>
            </a:pathLst>
          </a:custGeom>
          <a:ln w="57150">
            <a:solidFill>
              <a:schemeClr val="accent1">
                <a:lumMod val="50000"/>
              </a:schemeClr>
            </a:solidFill>
          </a:ln>
        </p:spPr>
      </p:pic>
      <p:cxnSp>
        <p:nvCxnSpPr>
          <p:cNvPr id="5" name="直接连接符 4" title=""/>
          <p:cNvCxnSpPr/>
          <p:nvPr>
            <p:custDataLst>
              <p:tags r:id="rId6"/>
            </p:custDataLst>
          </p:nvPr>
        </p:nvCxnSpPr>
        <p:spPr>
          <a:xfrm flipH="1">
            <a:off x="5158720" y="1453686"/>
            <a:ext cx="0" cy="402126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右箭头 4" title=""/>
          <p:cNvSpPr/>
          <p:nvPr>
            <p:custDataLst>
              <p:tags r:id="rId7"/>
            </p:custDataLst>
          </p:nvPr>
        </p:nvSpPr>
        <p:spPr>
          <a:xfrm>
            <a:off x="5389980" y="1821670"/>
            <a:ext cx="806283" cy="80315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a:latin typeface="Arial" panose="020b0604020202020204" pitchFamily="34" charset="0"/>
              <a:ea typeface="微软雅黑" panose="020b0503020204020204" charset="-122"/>
              <a:sym typeface="Arial" panose="020b0604020202020204" pitchFamily="34" charset="0"/>
            </a:endParaRPr>
          </a:p>
        </p:txBody>
      </p:sp>
      <p:sp>
        <p:nvSpPr>
          <p:cNvPr id="10" name="右箭头 5" title=""/>
          <p:cNvSpPr/>
          <p:nvPr>
            <p:custDataLst>
              <p:tags r:id="rId8"/>
            </p:custDataLst>
          </p:nvPr>
        </p:nvSpPr>
        <p:spPr>
          <a:xfrm>
            <a:off x="5389980" y="4228800"/>
            <a:ext cx="806283" cy="80315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a:latin typeface="Arial" panose="020b0604020202020204" pitchFamily="34" charset="0"/>
              <a:ea typeface="微软雅黑" panose="020b0503020204020204" charset="-122"/>
              <a:sym typeface="Arial" panose="020b0604020202020204" pitchFamily="34" charset="0"/>
            </a:endParaRPr>
          </a:p>
        </p:txBody>
      </p:sp>
      <p:sp>
        <p:nvSpPr>
          <p:cNvPr id="28" name="文本框 27" title=""/>
          <p:cNvSpPr txBox="1"/>
          <p:nvPr>
            <p:custDataLst>
              <p:tags r:id="rId9"/>
            </p:custDataLst>
          </p:nvPr>
        </p:nvSpPr>
        <p:spPr>
          <a:xfrm>
            <a:off x="6362700" y="1642110"/>
            <a:ext cx="5013325" cy="1647190"/>
          </a:xfrm>
          <a:prstGeom prst="rect">
            <a:avLst/>
          </a:prstGeom>
        </p:spPr>
        <p:style>
          <a:lnRef idx="2">
            <a:schemeClr val="accent1"/>
          </a:lnRef>
          <a:fillRef idx="1">
            <a:schemeClr val="lt1"/>
          </a:fillRef>
          <a:effectRef idx="0">
            <a:schemeClr val="accent1"/>
          </a:effectRef>
          <a:fontRef idx="minor">
            <a:schemeClr val="dk1"/>
          </a:fontRef>
        </p:style>
        <p:txBody>
          <a:bodyPr wrap="square" rtlCol="0">
            <a:noAutofit/>
          </a:bodyPr>
          <a:lstStyle/>
          <a:p>
            <a:pPr marL="0" lvl="0" indent="0" algn="l">
              <a:lnSpc>
                <a:spcPct val="120000"/>
              </a:lnSpc>
              <a:spcBef>
                <a:spcPct val="0"/>
              </a:spcBef>
              <a:spcAft>
                <a:spcPts val="800"/>
              </a:spcAft>
              <a:buSzTx/>
            </a:pPr>
            <a:r>
              <a:rPr lang="zh-CN" altLang="en-US" sz="2800" b="1" spc="60">
                <a:solidFill>
                  <a:schemeClr val="tx1">
                    <a:lumMod val="85000"/>
                    <a:lumOff val="15000"/>
                  </a:schemeClr>
                </a:solidFill>
                <a:uFillTx/>
                <a:latin typeface="华文楷体" panose="02010600040101010101" pitchFamily="2" charset="-122"/>
                <a:ea typeface="华文楷体" panose="02010600040101010101" pitchFamily="2" charset="-122"/>
                <a:cs typeface="华文楷体" panose="02010600040101010101" pitchFamily="2" charset="-122"/>
              </a:rPr>
              <a:t>小说中的那个“钢筋铁骨的巨龙”火车，震醒了沉睡千年的台儿沟和它的山民们。</a:t>
            </a:r>
            <a:endParaRPr lang="zh-CN" altLang="en-US" sz="2800" b="1" spc="60">
              <a:solidFill>
                <a:schemeClr val="tx1">
                  <a:lumMod val="85000"/>
                  <a:lumOff val="15000"/>
                </a:schemeClr>
              </a:solidFill>
              <a:uFillTx/>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12" name="椭圆 11" title=""/>
          <p:cNvSpPr/>
          <p:nvPr>
            <p:custDataLst>
              <p:tags r:id="rId10"/>
            </p:custDataLst>
          </p:nvPr>
        </p:nvSpPr>
        <p:spPr>
          <a:xfrm>
            <a:off x="5097780" y="2161527"/>
            <a:ext cx="122661" cy="1226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椭圆 13" title=""/>
          <p:cNvSpPr/>
          <p:nvPr>
            <p:custDataLst>
              <p:tags r:id="rId11"/>
            </p:custDataLst>
          </p:nvPr>
        </p:nvSpPr>
        <p:spPr>
          <a:xfrm>
            <a:off x="5097780" y="4568658"/>
            <a:ext cx="122661" cy="1226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文本框 14" title=""/>
          <p:cNvSpPr txBox="1"/>
          <p:nvPr>
            <p:custDataLst>
              <p:tags r:id="rId12"/>
            </p:custDataLst>
          </p:nvPr>
        </p:nvSpPr>
        <p:spPr>
          <a:xfrm>
            <a:off x="6365875" y="3529330"/>
            <a:ext cx="5027930" cy="2171065"/>
          </a:xfrm>
          <a:prstGeom prst="rect">
            <a:avLst/>
          </a:prstGeom>
        </p:spPr>
        <p:style>
          <a:lnRef idx="2">
            <a:schemeClr val="accent2"/>
          </a:lnRef>
          <a:fillRef idx="1">
            <a:schemeClr val="lt1"/>
          </a:fillRef>
          <a:effectRef idx="0">
            <a:schemeClr val="accent2"/>
          </a:effectRef>
          <a:fontRef idx="minor">
            <a:schemeClr val="dk1"/>
          </a:fontRef>
        </p:style>
        <p:txBody>
          <a:bodyPr wrap="square" rtlCol="0">
            <a:noAutofit/>
          </a:bodyPr>
          <a:lstStyle/>
          <a:p>
            <a:pPr marL="0" lvl="0" indent="0" algn="l">
              <a:lnSpc>
                <a:spcPct val="120000"/>
              </a:lnSpc>
              <a:spcBef>
                <a:spcPct val="0"/>
              </a:spcBef>
              <a:spcAft>
                <a:spcPts val="800"/>
              </a:spcAft>
              <a:buSzTx/>
            </a:pPr>
            <a:r>
              <a:rPr lang="zh-CN" altLang="en-US" sz="2800" b="1" spc="60">
                <a:solidFill>
                  <a:schemeClr val="tx1">
                    <a:lumMod val="85000"/>
                    <a:lumOff val="15000"/>
                  </a:schemeClr>
                </a:solidFill>
                <a:uFillTx/>
                <a:latin typeface="华文楷体" panose="02010600040101010101" pitchFamily="2" charset="-122"/>
                <a:ea typeface="华文楷体" panose="02010600040101010101" pitchFamily="2" charset="-122"/>
                <a:sym typeface="+mn-ea"/>
              </a:rPr>
              <a:t>火车象征着一种不可抗拒的生产力，一种从原始落后走向现代文明的推动力，一种物质享用和精神满足的诱惑力。</a:t>
            </a:r>
            <a:endParaRPr lang="zh-CN" altLang="en-US" sz="2800" b="1" spc="150">
              <a:solidFill>
                <a:schemeClr val="tx1">
                  <a:lumMod val="85000"/>
                  <a:lumOff val="15000"/>
                </a:schemeClr>
              </a:solidFill>
              <a:uFillTx/>
              <a:latin typeface="华文楷体" panose="02010600040101010101" pitchFamily="2" charset="-122"/>
              <a:ea typeface="华文楷体" panose="02010600040101010101" pitchFamily="2" charset="-122"/>
            </a:endParaRPr>
          </a:p>
        </p:txBody>
      </p:sp>
      <p:sp>
        <p:nvSpPr>
          <p:cNvPr id="16" name="矩形 1" title=""/>
          <p:cNvSpPr/>
          <p:nvPr>
            <p:custDataLst>
              <p:tags r:id="rId13"/>
            </p:custDataLst>
          </p:nvPr>
        </p:nvSpPr>
        <p:spPr>
          <a:xfrm>
            <a:off x="5521736" y="4403173"/>
            <a:ext cx="542772" cy="454413"/>
          </a:xfrm>
          <a:prstGeom prst="rect">
            <a:avLst/>
          </a:prstGeom>
        </p:spPr>
        <p:txBody>
          <a:bodyPr wrap="square">
            <a:normAutofit/>
          </a:bodyPr>
          <a:lstStyle/>
          <a:p>
            <a:pPr marL="0" algn="ctr">
              <a:lnSpc>
                <a:spcPct val="100000"/>
              </a:lnSpc>
              <a:spcBef>
                <a:spcPct val="0"/>
              </a:spcBef>
              <a:spcAft>
                <a:spcPts val="800"/>
              </a:spcAft>
            </a:pPr>
            <a:r>
              <a:rPr lang="en-US" altLang="zh-CN" b="1" spc="100">
                <a:solidFill>
                  <a:schemeClr val="lt1">
                    <a:lumMod val="50000"/>
                  </a:schemeClr>
                </a:solidFill>
                <a:latin typeface="Arial" panose="020b0604020202020204" pitchFamily="34" charset="0"/>
                <a:ea typeface="微软雅黑" panose="020b0503020204020204" charset="-122"/>
                <a:sym typeface="Arial" panose="020b0604020202020204" pitchFamily="34" charset="0"/>
              </a:rPr>
              <a:t>02</a:t>
            </a:r>
            <a:endParaRPr lang="en-US" altLang="zh-CN" b="1" spc="100">
              <a:solidFill>
                <a:schemeClr val="lt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7" name="矩形 2" title=""/>
          <p:cNvSpPr/>
          <p:nvPr>
            <p:custDataLst>
              <p:tags r:id="rId14"/>
            </p:custDataLst>
          </p:nvPr>
        </p:nvSpPr>
        <p:spPr>
          <a:xfrm>
            <a:off x="5521736" y="1996042"/>
            <a:ext cx="542771" cy="454413"/>
          </a:xfrm>
          <a:prstGeom prst="rect">
            <a:avLst/>
          </a:prstGeom>
        </p:spPr>
        <p:txBody>
          <a:bodyPr wrap="square">
            <a:normAutofit/>
          </a:bodyPr>
          <a:lstStyle/>
          <a:p>
            <a:pPr marL="0" algn="ctr">
              <a:lnSpc>
                <a:spcPct val="100000"/>
              </a:lnSpc>
              <a:spcBef>
                <a:spcPct val="0"/>
              </a:spcBef>
              <a:spcAft>
                <a:spcPts val="800"/>
              </a:spcAft>
            </a:pPr>
            <a:r>
              <a:rPr lang="en-US" altLang="zh-CN" b="1" spc="100">
                <a:solidFill>
                  <a:schemeClr val="lt1"/>
                </a:solidFill>
                <a:latin typeface="Arial" panose="020b0604020202020204" pitchFamily="34" charset="0"/>
                <a:ea typeface="微软雅黑" panose="020b0503020204020204" charset="-122"/>
                <a:sym typeface="Arial" panose="020b0604020202020204" pitchFamily="34" charset="0"/>
              </a:rPr>
              <a:t>01</a:t>
            </a:r>
            <a:endParaRPr lang="en-US" altLang="zh-CN" b="1" spc="10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title=""/>
          <p:cNvSpPr txBox="1"/>
          <p:nvPr>
            <p:custDataLst>
              <p:tags r:id="rId15"/>
            </p:custDataLst>
          </p:nvPr>
        </p:nvSpPr>
        <p:spPr>
          <a:xfrm>
            <a:off x="18714720" y="5690870"/>
            <a:ext cx="309880" cy="368300"/>
          </a:xfrm>
          <a:prstGeom prst="rect">
            <a:avLst/>
          </a:prstGeom>
          <a:noFill/>
        </p:spPr>
        <p:txBody>
          <a:bodyPr wrap="none" rtlCol="0">
            <a:spAutoFit/>
          </a:bodyPr>
          <a:lstStyle/>
          <a:p>
            <a:endParaRPr lang="zh-CN" altLang="en-US"/>
          </a:p>
        </p:txBody>
      </p:sp>
      <p:cxnSp>
        <p:nvCxnSpPr>
          <p:cNvPr id="11" name="稻壳儿搜索【幻雨工作室】_2" title=""/>
          <p:cNvCxnSpPr/>
          <p:nvPr>
            <p:custDataLst>
              <p:tags r:id="rId16"/>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3" name="图片 12" title=""/>
          <p:cNvPicPr>
            <a:picLocks noChangeAspect="1"/>
          </p:cNvPicPr>
          <p:nvPr>
            <p:custDataLst>
              <p:tags r:id="rId19"/>
            </p:custDataLst>
          </p:nvPr>
        </p:nvPicPr>
        <p:blipFill>
          <a:blip r:embed="rId17">
            <a:extLst>
              <a:ext uri="{96DAC541-7B7A-43D3-8B79-37D633B846F1}">
                <asvg:svgBlip xmlns:asvg="http://schemas.microsoft.com/office/drawing/2016/SVG/main" r:embed="rId18"/>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70040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latin typeface="汉仪颜楷简" panose="00020600040101010101" charset="-122"/>
                <a:ea typeface="汉仪颜楷简" panose="00020600040101010101" charset="-122"/>
                <a:cs typeface="汉仪颜楷简" panose="00020600040101010101" charset="-122"/>
                <a:sym typeface="+mn-ea"/>
              </a:rPr>
              <a:t>活动一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sp>
        <p:nvSpPr>
          <p:cNvPr id="6" name="矩形 10" title=""/>
          <p:cNvSpPr/>
          <p:nvPr>
            <p:custDataLst>
              <p:tags r:id="rId4"/>
            </p:custDataLst>
          </p:nvPr>
        </p:nvSpPr>
        <p:spPr>
          <a:xfrm>
            <a:off x="1113155" y="1835785"/>
            <a:ext cx="10838815" cy="3664585"/>
          </a:xfrm>
          <a:prstGeom prst="rect">
            <a:avLst/>
          </a:prstGeom>
          <a:solidFill>
            <a:schemeClr val="lt2"/>
          </a:solidFill>
          <a:ln>
            <a:noFill/>
          </a:ln>
          <a:effectLst>
            <a:outerShdw blurRad="127000" dir="5400000" algn="ctr" rotWithShape="0">
              <a:schemeClr val="lt2">
                <a:lumMod val="75000"/>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pic>
        <p:nvPicPr>
          <p:cNvPr id="5" name="图片 7" title=""/>
          <p:cNvPicPr>
            <a:picLocks noChangeAspect="1"/>
          </p:cNvPicPr>
          <p:nvPr>
            <p:custDataLst>
              <p:tags r:id="rId6"/>
            </p:custDataLst>
          </p:nvPr>
        </p:nvPicPr>
        <p:blipFill>
          <a:blip r:embed="rId5"/>
          <a:stretch>
            <a:fillRect/>
          </a:stretch>
        </p:blipFill>
        <p:spPr>
          <a:xfrm>
            <a:off x="164465" y="2345055"/>
            <a:ext cx="3787140" cy="2012950"/>
          </a:xfrm>
          <a:custGeom>
            <a:cxnLst>
              <a:cxn ang="3">
                <a:pos x="hc" y="t"/>
              </a:cxn>
              <a:cxn ang="cd2">
                <a:pos x="l" y="vc"/>
              </a:cxn>
              <a:cxn ang="cd4">
                <a:pos x="hc" y="b"/>
              </a:cxn>
              <a:cxn ang="0">
                <a:pos x="r" y="vc"/>
              </a:cxn>
            </a:cxnLst>
            <a:rect l="l" t="t" r="r" b="b"/>
            <a:pathLst>
              <a:path w="6240" h="6480">
                <a:moveTo>
                  <a:pt x="0" y="0"/>
                </a:moveTo>
                <a:lnTo>
                  <a:pt x="6240" y="0"/>
                </a:lnTo>
                <a:lnTo>
                  <a:pt x="6240" y="6480"/>
                </a:lnTo>
                <a:lnTo>
                  <a:pt x="0" y="6480"/>
                </a:lnTo>
                <a:lnTo>
                  <a:pt x="0" y="0"/>
                </a:lnTo>
                <a:close/>
              </a:path>
            </a:pathLst>
          </a:custGeom>
        </p:spPr>
      </p:pic>
      <p:sp>
        <p:nvSpPr>
          <p:cNvPr id="8" name="Title 6" title=""/>
          <p:cNvSpPr txBox="1"/>
          <p:nvPr>
            <p:custDataLst>
              <p:tags r:id="rId7"/>
            </p:custDataLst>
          </p:nvPr>
        </p:nvSpPr>
        <p:spPr>
          <a:xfrm>
            <a:off x="4159885" y="2602230"/>
            <a:ext cx="5523865" cy="21316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微软雅黑" panose="020b0503020204020204" charset="-122"/>
              </a:rPr>
              <a:t>     </a:t>
            </a:r>
            <a:r>
              <a:rPr lang="zh-CN" altLang="en-US"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微软雅黑" panose="020b0503020204020204" charset="-122"/>
              </a:rPr>
              <a:t>父亲亲手做给她的木头铅笔盒，遭到了同学们的取笑，心地单纯的她，自尊受到了严重的伤害。造成这种伤害的力量，主要不是同学，而是现代文明。让她受到伤害的，不只是铅笔盒，也包括闭塞的台儿沟所保留的一天只吃两顿饭的落后的生存方式。</a:t>
            </a:r>
            <a:endParaRPr lang="zh-CN" altLang="en-US"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微软雅黑" panose="020b0503020204020204" charset="-122"/>
            </a:endParaRPr>
          </a:p>
        </p:txBody>
      </p:sp>
      <p:sp>
        <p:nvSpPr>
          <p:cNvPr id="10" name="Title 6" title=""/>
          <p:cNvSpPr txBox="1"/>
          <p:nvPr>
            <p:custDataLst>
              <p:tags r:id="rId8"/>
            </p:custDataLst>
          </p:nvPr>
        </p:nvSpPr>
        <p:spPr>
          <a:xfrm>
            <a:off x="9892030" y="2037080"/>
            <a:ext cx="1688465" cy="3096895"/>
          </a:xfrm>
          <a:prstGeom prst="rect">
            <a:avLst/>
          </a:prstGeom>
          <a:ln w="28575"/>
        </p:spPr>
        <p:style>
          <a:lnRef idx="2">
            <a:schemeClr val="accent1"/>
          </a:lnRef>
          <a:fillRef idx="1">
            <a:schemeClr val="lt1"/>
          </a:fillRef>
          <a:effectRef idx="0">
            <a:schemeClr val="accent1"/>
          </a:effectRef>
          <a:fontRef idx="minor">
            <a:schemeClr val="dk1"/>
          </a:fontRef>
        </p:style>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altLang="en-US" sz="2800" b="1" spc="120">
                <a:ln w="3175">
                  <a:noFill/>
                  <a:prstDash val="dash"/>
                </a:ln>
                <a:solidFill>
                  <a:srgbClr val="002060"/>
                </a:solidFill>
                <a:uFillTx/>
                <a:latin typeface="华文新魏" panose="02010800040101010101" charset="-122"/>
                <a:ea typeface="华文新魏" panose="02010800040101010101" charset="-122"/>
                <a:cs typeface="微软雅黑" panose="020b0503020204020204" charset="-122"/>
              </a:rPr>
              <a:t>木制铅笔盒：落后的生存方式，对现代文明的向往。</a:t>
            </a:r>
            <a:endParaRPr lang="zh-CN" altLang="en-US" sz="2800" b="1" spc="120">
              <a:ln w="3175">
                <a:noFill/>
                <a:prstDash val="dash"/>
              </a:ln>
              <a:solidFill>
                <a:srgbClr val="002060"/>
              </a:solidFill>
              <a:uFillTx/>
              <a:latin typeface="华文新魏" panose="02010800040101010101" charset="-122"/>
              <a:ea typeface="华文新魏" panose="02010800040101010101" charset="-122"/>
              <a:cs typeface="微软雅黑" panose="020b0503020204020204" charset="-122"/>
            </a:endParaRPr>
          </a:p>
        </p:txBody>
      </p:sp>
      <p:cxnSp>
        <p:nvCxnSpPr>
          <p:cNvPr id="14" name="稻壳儿搜索【幻雨工作室】_2" title=""/>
          <p:cNvCxnSpPr/>
          <p:nvPr>
            <p:custDataLst>
              <p:tags r:id="rId9"/>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1" name="图片 10" title=""/>
          <p:cNvPicPr>
            <a:picLocks noChangeAspect="1"/>
          </p:cNvPicPr>
          <p:nvPr>
            <p:custDataLst>
              <p:tags r:id="rId12"/>
            </p:custDataLst>
          </p:nvPr>
        </p:nvPicPr>
        <p:blipFill>
          <a:blip r:embed="rId10">
            <a:extLst>
              <a:ext uri="{96DAC541-7B7A-43D3-8B79-37D633B846F1}">
                <asvg:svgBlip xmlns:asvg="http://schemas.microsoft.com/office/drawing/2016/SVG/main" r:embed="rId11"/>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70040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latin typeface="汉仪颜楷简" panose="00020600040101010101" charset="-122"/>
                <a:ea typeface="汉仪颜楷简" panose="00020600040101010101" charset="-122"/>
                <a:cs typeface="汉仪颜楷简" panose="00020600040101010101" charset="-122"/>
                <a:sym typeface="+mn-ea"/>
              </a:rPr>
              <a:t>活动一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sp>
        <p:nvSpPr>
          <p:cNvPr id="6" name="矩形 10" title=""/>
          <p:cNvSpPr/>
          <p:nvPr>
            <p:custDataLst>
              <p:tags r:id="rId4"/>
            </p:custDataLst>
          </p:nvPr>
        </p:nvSpPr>
        <p:spPr>
          <a:xfrm>
            <a:off x="1113155" y="1588135"/>
            <a:ext cx="10838815" cy="4181475"/>
          </a:xfrm>
          <a:prstGeom prst="rect">
            <a:avLst/>
          </a:prstGeom>
          <a:solidFill>
            <a:schemeClr val="lt2"/>
          </a:solidFill>
          <a:ln>
            <a:noFill/>
          </a:ln>
          <a:effectLst>
            <a:outerShdw blurRad="127000" dir="5400000" algn="ctr" rotWithShape="0">
              <a:schemeClr val="lt2">
                <a:lumMod val="75000"/>
                <a:alpha val="10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8" name="Title 6" title=""/>
          <p:cNvSpPr txBox="1"/>
          <p:nvPr>
            <p:custDataLst>
              <p:tags r:id="rId5"/>
            </p:custDataLst>
          </p:nvPr>
        </p:nvSpPr>
        <p:spPr>
          <a:xfrm>
            <a:off x="3437255" y="2602230"/>
            <a:ext cx="6171565" cy="21316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微软雅黑" panose="020b0503020204020204" charset="-122"/>
              </a:rPr>
              <a:t>     </a:t>
            </a:r>
            <a:r>
              <a:rPr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微软雅黑" panose="020b0503020204020204" charset="-122"/>
              </a:rPr>
              <a:t>她不惜代价地从女大学生手中换来了自动铅笔盒。这个铅笔盒将改变她的身份，使她进入先进文明的行列，与山外的同学平起平坐，失去的自尊就能找回。得到新型铅笔盒，是香雪的个人需要，是获得尊严、实现自我的需要。铅笔盒不仅给了香雪巨大的力量，帮助一向胆子小的她战胜了走夜路的恐惧，还改变了香雪对这个世界的感受。</a:t>
            </a:r>
            <a:endParaRPr sz="2400" b="1" spc="16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微软雅黑" panose="020b0503020204020204" charset="-122"/>
            </a:endParaRPr>
          </a:p>
        </p:txBody>
      </p:sp>
      <p:sp>
        <p:nvSpPr>
          <p:cNvPr id="10" name="Title 6" title=""/>
          <p:cNvSpPr txBox="1"/>
          <p:nvPr>
            <p:custDataLst>
              <p:tags r:id="rId6"/>
            </p:custDataLst>
          </p:nvPr>
        </p:nvSpPr>
        <p:spPr>
          <a:xfrm>
            <a:off x="9892030" y="2037080"/>
            <a:ext cx="1688465" cy="3096895"/>
          </a:xfrm>
          <a:prstGeom prst="rect">
            <a:avLst/>
          </a:prstGeom>
          <a:ln w="28575"/>
        </p:spPr>
        <p:style>
          <a:lnRef idx="2">
            <a:schemeClr val="accent1"/>
          </a:lnRef>
          <a:fillRef idx="1">
            <a:schemeClr val="lt1"/>
          </a:fillRef>
          <a:effectRef idx="0">
            <a:schemeClr val="accent1"/>
          </a:effectRef>
          <a:fontRef idx="minor">
            <a:schemeClr val="dk1"/>
          </a:fontRef>
        </p:style>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lang="zh-CN" altLang="en-US" sz="2800" b="1" spc="120">
                <a:ln w="3175">
                  <a:noFill/>
                  <a:prstDash val="dash"/>
                </a:ln>
                <a:solidFill>
                  <a:srgbClr val="002060"/>
                </a:solidFill>
                <a:uFillTx/>
                <a:latin typeface="华文新魏" panose="02010800040101010101" charset="-122"/>
                <a:ea typeface="华文新魏" panose="02010800040101010101" charset="-122"/>
                <a:cs typeface="微软雅黑" panose="020b0503020204020204" charset="-122"/>
              </a:rPr>
              <a:t>自动铅笔盒：那个时代的现代文明，对知识的向往。</a:t>
            </a:r>
            <a:endParaRPr lang="zh-CN" altLang="en-US" sz="2800" b="1" spc="120">
              <a:ln w="3175">
                <a:noFill/>
                <a:prstDash val="dash"/>
              </a:ln>
              <a:solidFill>
                <a:srgbClr val="002060"/>
              </a:solidFill>
              <a:uFillTx/>
              <a:latin typeface="华文新魏" panose="02010800040101010101" charset="-122"/>
              <a:ea typeface="华文新魏" panose="02010800040101010101" charset="-122"/>
              <a:cs typeface="微软雅黑" panose="020b0503020204020204" charset="-122"/>
            </a:endParaRPr>
          </a:p>
        </p:txBody>
      </p:sp>
      <p:pic>
        <p:nvPicPr>
          <p:cNvPr id="4" name="图片 3" title=""/>
          <p:cNvPicPr>
            <a:picLocks noChangeAspect="1"/>
          </p:cNvPicPr>
          <p:nvPr>
            <p:custDataLst>
              <p:tags r:id="rId8"/>
            </p:custDataLst>
          </p:nvPr>
        </p:nvPicPr>
        <p:blipFill>
          <a:blip r:embed="rId7"/>
          <a:stretch>
            <a:fillRect/>
          </a:stretch>
        </p:blipFill>
        <p:spPr>
          <a:xfrm>
            <a:off x="223520" y="2546985"/>
            <a:ext cx="2973705" cy="2077085"/>
          </a:xfrm>
          <a:prstGeom prst="rect">
            <a:avLst/>
          </a:prstGeom>
        </p:spPr>
      </p:pic>
      <p:cxnSp>
        <p:nvCxnSpPr>
          <p:cNvPr id="14" name="稻壳儿搜索【幻雨工作室】_2" title=""/>
          <p:cNvCxnSpPr/>
          <p:nvPr>
            <p:custDataLst>
              <p:tags r:id="rId9"/>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1" name="图片 10" title=""/>
          <p:cNvPicPr>
            <a:picLocks noChangeAspect="1"/>
          </p:cNvPicPr>
          <p:nvPr>
            <p:custDataLst>
              <p:tags r:id="rId12"/>
            </p:custDataLst>
          </p:nvPr>
        </p:nvPicPr>
        <p:blipFill>
          <a:blip r:embed="rId10">
            <a:extLst>
              <a:ext uri="{96DAC541-7B7A-43D3-8B79-37D633B846F1}">
                <asvg:svgBlip xmlns:asvg="http://schemas.microsoft.com/office/drawing/2016/SVG/main" r:embed="rId11"/>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70040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latin typeface="汉仪颜楷简" panose="00020600040101010101" charset="-122"/>
                <a:ea typeface="汉仪颜楷简" panose="00020600040101010101" charset="-122"/>
                <a:cs typeface="汉仪颜楷简" panose="00020600040101010101" charset="-122"/>
                <a:sym typeface="+mn-ea"/>
              </a:rPr>
              <a:t>活动一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pic>
        <p:nvPicPr>
          <p:cNvPr id="5" name="图片 3" title=""/>
          <p:cNvPicPr>
            <a:picLocks noChangeAspect="1"/>
          </p:cNvPicPr>
          <p:nvPr>
            <p:custDataLst>
              <p:tags r:id="rId5"/>
            </p:custDataLst>
          </p:nvPr>
        </p:nvPicPr>
        <p:blipFill>
          <a:blip r:embed="rId4"/>
          <a:stretch>
            <a:fillRect/>
          </a:stretch>
        </p:blipFill>
        <p:spPr>
          <a:xfrm>
            <a:off x="470535" y="2504440"/>
            <a:ext cx="3710940" cy="2113915"/>
          </a:xfrm>
          <a:custGeom>
            <a:cxnLst>
              <a:cxn ang="3">
                <a:pos x="hc" y="t"/>
              </a:cxn>
              <a:cxn ang="cd2">
                <a:pos x="l" y="vc"/>
              </a:cxn>
              <a:cxn ang="cd4">
                <a:pos x="hc" y="b"/>
              </a:cxn>
              <a:cxn ang="0">
                <a:pos x="r" y="vc"/>
              </a:cxn>
            </a:cxnLst>
            <a:rect l="l" t="t" r="r" b="b"/>
            <a:pathLst>
              <a:path w="5760" h="6720">
                <a:moveTo>
                  <a:pt x="0" y="0"/>
                </a:moveTo>
                <a:lnTo>
                  <a:pt x="5760" y="0"/>
                </a:lnTo>
                <a:lnTo>
                  <a:pt x="5760" y="6720"/>
                </a:lnTo>
                <a:lnTo>
                  <a:pt x="0" y="6720"/>
                </a:lnTo>
                <a:lnTo>
                  <a:pt x="0" y="0"/>
                </a:lnTo>
                <a:close/>
              </a:path>
            </a:pathLst>
          </a:custGeom>
          <a:ln w="57150">
            <a:solidFill>
              <a:schemeClr val="accent1">
                <a:lumMod val="50000"/>
              </a:schemeClr>
            </a:solidFill>
          </a:ln>
        </p:spPr>
      </p:pic>
      <p:sp>
        <p:nvSpPr>
          <p:cNvPr id="25" name="矩形: 圆角 24" title=""/>
          <p:cNvSpPr/>
          <p:nvPr>
            <p:custDataLst>
              <p:tags r:id="rId6"/>
            </p:custDataLst>
          </p:nvPr>
        </p:nvSpPr>
        <p:spPr>
          <a:xfrm>
            <a:off x="4662537" y="1718838"/>
            <a:ext cx="3293827" cy="4034339"/>
          </a:xfrm>
          <a:prstGeom prst="roundRect">
            <a:avLst>
              <a:gd name="adj" fmla="val 3638"/>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矩形: 圆角 25" title=""/>
          <p:cNvSpPr/>
          <p:nvPr>
            <p:custDataLst>
              <p:tags r:id="rId7"/>
            </p:custDataLst>
          </p:nvPr>
        </p:nvSpPr>
        <p:spPr>
          <a:xfrm>
            <a:off x="4949965" y="1488950"/>
            <a:ext cx="2718971" cy="4483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title=""/>
          <p:cNvSpPr txBox="1"/>
          <p:nvPr>
            <p:custDataLst>
              <p:tags r:id="rId8"/>
            </p:custDataLst>
          </p:nvPr>
        </p:nvSpPr>
        <p:spPr>
          <a:xfrm>
            <a:off x="5443078" y="1491103"/>
            <a:ext cx="1732745" cy="444062"/>
          </a:xfrm>
          <a:prstGeom prst="rect">
            <a:avLst/>
          </a:prstGeom>
          <a:noFill/>
        </p:spPr>
        <p:txBody>
          <a:bodyPr wrap="square" lIns="91440" tIns="45720" rIns="91440" bIns="45720" rtlCol="0" anchor="ctr">
            <a:normAutofit/>
          </a:bodyPr>
          <a:lstStyle/>
          <a:p>
            <a:pPr marL="0" algn="ctr">
              <a:lnSpc>
                <a:spcPct val="100000"/>
              </a:lnSpc>
              <a:spcBef>
                <a:spcPct val="0"/>
              </a:spcBef>
              <a:spcAft>
                <a:spcPct val="0"/>
              </a:spcAft>
            </a:pPr>
            <a:r>
              <a:rPr lang="en-US" altLang="zh-CN" sz="1600" b="1" spc="180">
                <a:solidFill>
                  <a:schemeClr val="lt1"/>
                </a:solidFill>
                <a:latin typeface="Arial" panose="020b0604020202020204" pitchFamily="34" charset="0"/>
                <a:ea typeface="微软雅黑" panose="020b0503020204020204" charset="-122"/>
                <a:sym typeface="Arial" panose="020b0604020202020204" pitchFamily="34" charset="0"/>
              </a:rPr>
              <a:t>1</a:t>
            </a:r>
            <a:endParaRPr lang="en-US" altLang="zh-CN" sz="1600" b="1" spc="18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title=""/>
          <p:cNvSpPr txBox="1"/>
          <p:nvPr>
            <p:custDataLst>
              <p:tags r:id="rId9"/>
            </p:custDataLst>
          </p:nvPr>
        </p:nvSpPr>
        <p:spPr>
          <a:xfrm>
            <a:off x="4768303" y="2015226"/>
            <a:ext cx="3082364" cy="3638852"/>
          </a:xfrm>
          <a:prstGeom prst="rect">
            <a:avLst/>
          </a:prstGeom>
          <a:noFill/>
        </p:spPr>
        <p:txBody>
          <a:bodyPr wrap="square" lIns="91440" tIns="45720" rIns="91440" bIns="45720" rtlCol="0" anchor="ctr">
            <a:normAutofit/>
          </a:bodyPr>
          <a:lstStyle/>
          <a:p>
            <a:pPr marL="0" lvl="0" indent="0" algn="l">
              <a:lnSpc>
                <a:spcPct val="120000"/>
              </a:lnSpc>
              <a:spcBef>
                <a:spcPct val="0"/>
              </a:spcBef>
              <a:spcAft>
                <a:spcPts val="800"/>
              </a:spcAft>
              <a:buSzTx/>
            </a:pPr>
            <a:r>
              <a:rPr lang="zh-CN" altLang="en-US" sz="2400" b="1" spc="120">
                <a:solidFill>
                  <a:schemeClr val="tx1">
                    <a:lumMod val="75000"/>
                    <a:lumOff val="25000"/>
                  </a:schemeClr>
                </a:solidFill>
                <a:latin typeface="华文楷体" panose="02010600040101010101" pitchFamily="2" charset="-122"/>
                <a:ea typeface="华文楷体" panose="02010600040101010101" pitchFamily="2" charset="-122"/>
                <a:cs typeface="华文楷体" panose="02010600040101010101" pitchFamily="2" charset="-122"/>
              </a:rPr>
              <a:t>小说中的那个铅笔盒经过作家的精心点染，不仅是一个实物，也是一种象征，是文化和知识的象征，是一种心愿，一种追求，一种自尊的象征。 </a:t>
            </a:r>
            <a:r>
              <a:rPr lang="zh-CN" altLang="en-US" spc="120">
                <a:solidFill>
                  <a:schemeClr val="tx1">
                    <a:lumMod val="75000"/>
                    <a:lumOff val="25000"/>
                  </a:schemeClr>
                </a:solidFill>
                <a:latin typeface="Arial" panose="020b0604020202020204" pitchFamily="34" charset="0"/>
                <a:ea typeface="微软雅黑" panose="020b0503020204020204" charset="-122"/>
              </a:rPr>
              <a:t> </a:t>
            </a:r>
            <a:endParaRPr lang="zh-CN" altLang="en-US" spc="120">
              <a:solidFill>
                <a:schemeClr val="tx1">
                  <a:lumMod val="75000"/>
                  <a:lumOff val="25000"/>
                </a:schemeClr>
              </a:solidFill>
              <a:latin typeface="Arial" panose="020b0604020202020204" pitchFamily="34" charset="0"/>
              <a:ea typeface="微软雅黑" panose="020b0503020204020204" charset="-122"/>
            </a:endParaRPr>
          </a:p>
        </p:txBody>
      </p:sp>
      <p:sp>
        <p:nvSpPr>
          <p:cNvPr id="20" name="矩形: 圆角 19" title=""/>
          <p:cNvSpPr/>
          <p:nvPr>
            <p:custDataLst>
              <p:tags r:id="rId10"/>
            </p:custDataLst>
          </p:nvPr>
        </p:nvSpPr>
        <p:spPr>
          <a:xfrm>
            <a:off x="8150746" y="1718838"/>
            <a:ext cx="3293827" cy="4034339"/>
          </a:xfrm>
          <a:prstGeom prst="roundRect">
            <a:avLst>
              <a:gd name="adj" fmla="val 3638"/>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矩形: 圆角 20" title=""/>
          <p:cNvSpPr/>
          <p:nvPr>
            <p:custDataLst>
              <p:tags r:id="rId11"/>
            </p:custDataLst>
          </p:nvPr>
        </p:nvSpPr>
        <p:spPr>
          <a:xfrm>
            <a:off x="8438175" y="1488950"/>
            <a:ext cx="2718971" cy="44836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文本框 21" title=""/>
          <p:cNvSpPr txBox="1"/>
          <p:nvPr>
            <p:custDataLst>
              <p:tags r:id="rId12"/>
            </p:custDataLst>
          </p:nvPr>
        </p:nvSpPr>
        <p:spPr>
          <a:xfrm>
            <a:off x="8931287" y="1491103"/>
            <a:ext cx="1732745" cy="444062"/>
          </a:xfrm>
          <a:prstGeom prst="rect">
            <a:avLst/>
          </a:prstGeom>
          <a:noFill/>
        </p:spPr>
        <p:txBody>
          <a:bodyPr wrap="square" lIns="91440" tIns="45720" rIns="91440" bIns="45720" rtlCol="0" anchor="ctr">
            <a:normAutofit/>
          </a:bodyPr>
          <a:lstStyle/>
          <a:p>
            <a:pPr marL="0" algn="ctr">
              <a:lnSpc>
                <a:spcPct val="100000"/>
              </a:lnSpc>
              <a:spcBef>
                <a:spcPct val="0"/>
              </a:spcBef>
              <a:spcAft>
                <a:spcPct val="0"/>
              </a:spcAft>
            </a:pPr>
            <a:r>
              <a:rPr lang="en-US" altLang="zh-CN" sz="1600" b="1" spc="180">
                <a:solidFill>
                  <a:schemeClr val="lt1"/>
                </a:solidFill>
                <a:latin typeface="Arial" panose="020b0604020202020204" pitchFamily="34" charset="0"/>
                <a:ea typeface="微软雅黑" panose="020b0503020204020204" charset="-122"/>
                <a:sym typeface="Arial" panose="020b0604020202020204" pitchFamily="34" charset="0"/>
              </a:rPr>
              <a:t>2</a:t>
            </a:r>
            <a:endParaRPr lang="en-US" altLang="zh-CN" sz="1600" b="1" spc="180">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title=""/>
          <p:cNvSpPr txBox="1"/>
          <p:nvPr>
            <p:custDataLst>
              <p:tags r:id="rId13"/>
            </p:custDataLst>
          </p:nvPr>
        </p:nvSpPr>
        <p:spPr>
          <a:xfrm>
            <a:off x="8228452" y="2015226"/>
            <a:ext cx="3216788" cy="3638852"/>
          </a:xfrm>
          <a:prstGeom prst="rect">
            <a:avLst/>
          </a:prstGeom>
          <a:noFill/>
        </p:spPr>
        <p:txBody>
          <a:bodyPr wrap="square" lIns="91440" tIns="45720" rIns="91440" bIns="45720" rtlCol="0" anchor="ctr">
            <a:noAutofit/>
          </a:bodyPr>
          <a:lstStyle/>
          <a:p>
            <a:pPr marL="0" lvl="0" indent="0" algn="l">
              <a:lnSpc>
                <a:spcPct val="120000"/>
              </a:lnSpc>
              <a:spcBef>
                <a:spcPct val="0"/>
              </a:spcBef>
              <a:spcAft>
                <a:spcPts val="800"/>
              </a:spcAft>
              <a:buSzTx/>
            </a:pPr>
            <a:r>
              <a:rPr lang="zh-CN" altLang="en-US" sz="2400" b="1" spc="100">
                <a:solidFill>
                  <a:schemeClr val="tx1">
                    <a:lumMod val="75000"/>
                    <a:lumOff val="25000"/>
                  </a:schemeClr>
                </a:solidFill>
                <a:latin typeface="华文楷体" panose="02010600040101010101" pitchFamily="2" charset="-122"/>
                <a:ea typeface="华文楷体" panose="02010600040101010101" pitchFamily="2" charset="-122"/>
              </a:rPr>
              <a:t>当它远离香雪时，香雪是迷茫的、懵懂的，当它为香雪所拥时，香雪精神充实，前途光明。这个铅笔盒是她要求摆脱小山沟的一种企盼，是对现代文明的一种渴求。</a:t>
            </a:r>
            <a:endParaRPr lang="zh-CN" altLang="en-US" sz="2400" b="1" spc="100">
              <a:solidFill>
                <a:schemeClr val="tx1">
                  <a:lumMod val="75000"/>
                  <a:lumOff val="25000"/>
                </a:schemeClr>
              </a:solidFill>
              <a:latin typeface="华文楷体" panose="02010600040101010101" pitchFamily="2" charset="-122"/>
              <a:ea typeface="华文楷体" panose="02010600040101010101" pitchFamily="2" charset="-122"/>
            </a:endParaRPr>
          </a:p>
        </p:txBody>
      </p:sp>
      <p:cxnSp>
        <p:nvCxnSpPr>
          <p:cNvPr id="14" name="稻壳儿搜索【幻雨工作室】_2" title=""/>
          <p:cNvCxnSpPr/>
          <p:nvPr>
            <p:custDataLst>
              <p:tags r:id="rId14"/>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6" name="图片 5" title=""/>
          <p:cNvPicPr>
            <a:picLocks noChangeAspect="1"/>
          </p:cNvPicPr>
          <p:nvPr>
            <p:custDataLst>
              <p:tags r:id="rId17"/>
            </p:custDataLst>
          </p:nvPr>
        </p:nvPicPr>
        <p:blipFill>
          <a:blip r:embed="rId15">
            <a:extLst>
              <a:ext uri="{96DAC541-7B7A-43D3-8B79-37D633B846F1}">
                <asvg:svgBlip xmlns:asvg="http://schemas.microsoft.com/office/drawing/2016/SVG/main" r:embed="rId16"/>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 name="文本框1" title=""/>
          <p:cNvSpPr/>
          <p:nvPr>
            <p:custDataLst>
              <p:tags r:id="rId3"/>
            </p:custDataLst>
          </p:nvPr>
        </p:nvSpPr>
        <p:spPr>
          <a:xfrm>
            <a:off x="0" y="48895"/>
            <a:ext cx="3117850"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作品背景</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sp>
        <p:nvSpPr>
          <p:cNvPr id="3" name="文本框 2" title=""/>
          <p:cNvSpPr txBox="1"/>
          <p:nvPr>
            <p:custDataLst>
              <p:tags r:id="rId4"/>
            </p:custDataLst>
          </p:nvPr>
        </p:nvSpPr>
        <p:spPr>
          <a:xfrm>
            <a:off x="3558540" y="1200785"/>
            <a:ext cx="5074285" cy="645160"/>
          </a:xfrm>
          <a:prstGeom prst="rect">
            <a:avLst/>
          </a:prstGeom>
          <a:noFill/>
        </p:spPr>
        <p:txBody>
          <a:bodyPr wrap="square" rtlCol="0">
            <a:spAutoFit/>
          </a:bodyPr>
          <a:lstStyle/>
          <a:p>
            <a:pPr algn="ctr"/>
            <a:r>
              <a:rPr lang="zh-CN" altLang="en-US" sz="3600">
                <a:solidFill>
                  <a:srgbClr val="C00000"/>
                </a:solidFill>
                <a:latin typeface="汉仪颜楷简" panose="00020600040101010101" charset="-122"/>
                <a:ea typeface="汉仪颜楷简" panose="00020600040101010101" charset="-122"/>
                <a:cs typeface="汉仪颜楷简" panose="00020600040101010101" charset="-122"/>
              </a:rPr>
              <a:t>《百合花》写作背景</a:t>
            </a:r>
            <a:endParaRPr lang="zh-CN" altLang="en-US" sz="3600">
              <a:solidFill>
                <a:srgbClr val="C00000"/>
              </a:solidFill>
              <a:latin typeface="汉仪颜楷简" panose="00020600040101010101" charset="-122"/>
              <a:ea typeface="汉仪颜楷简" panose="00020600040101010101" charset="-122"/>
              <a:cs typeface="汉仪颜楷简" panose="00020600040101010101" charset="-122"/>
            </a:endParaRPr>
          </a:p>
        </p:txBody>
      </p:sp>
      <p:sp>
        <p:nvSpPr>
          <p:cNvPr id="7" name="文本框 6" title=""/>
          <p:cNvSpPr txBox="1"/>
          <p:nvPr>
            <p:custDataLst>
              <p:tags r:id="rId5"/>
            </p:custDataLst>
          </p:nvPr>
        </p:nvSpPr>
        <p:spPr>
          <a:xfrm>
            <a:off x="1184275" y="2029460"/>
            <a:ext cx="9973310" cy="3538220"/>
          </a:xfrm>
          <a:prstGeom prst="rect">
            <a:avLst/>
          </a:prstGeom>
          <a:ln w="50800" cmpd="dbl">
            <a:solidFill>
              <a:schemeClr val="accent1">
                <a:shade val="50000"/>
              </a:schemeClr>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a:latin typeface="汉仪颜楷简" panose="00020600040101010101" charset="-122"/>
                <a:ea typeface="汉仪颜楷简" panose="00020600040101010101" charset="-122"/>
                <a:cs typeface="汉仪颜楷简" panose="00020600040101010101" charset="-122"/>
              </a:rPr>
              <a:t>   </a:t>
            </a:r>
            <a:r>
              <a:rPr sz="2800">
                <a:latin typeface="汉仪颜楷简" panose="00020600040101010101" charset="-122"/>
                <a:ea typeface="汉仪颜楷简" panose="00020600040101010101" charset="-122"/>
                <a:cs typeface="汉仪颜楷简" panose="00020600040101010101" charset="-122"/>
              </a:rPr>
              <a:t>我写百合花的时候，正是反右派斗争处于紧锣密鼓之际，社会上如此，我家庭里也如此</a:t>
            </a:r>
            <a:r>
              <a:rPr lang="zh-CN" sz="2800">
                <a:latin typeface="汉仪颜楷简" panose="00020600040101010101" charset="-122"/>
                <a:ea typeface="汉仪颜楷简" panose="00020600040101010101" charset="-122"/>
                <a:cs typeface="汉仪颜楷简" panose="00020600040101010101" charset="-122"/>
              </a:rPr>
              <a:t>，啸</a:t>
            </a:r>
            <a:r>
              <a:rPr sz="2800">
                <a:latin typeface="汉仪颜楷简" panose="00020600040101010101" charset="-122"/>
                <a:ea typeface="汉仪颜楷简" panose="00020600040101010101" charset="-122"/>
                <a:cs typeface="汉仪颜楷简" panose="00020600040101010101" charset="-122"/>
              </a:rPr>
              <a:t>平处于岌岌可危之时</a:t>
            </a:r>
            <a:r>
              <a:rPr lang="zh-CN" sz="2800">
                <a:latin typeface="汉仪颜楷简" panose="00020600040101010101" charset="-122"/>
                <a:ea typeface="汉仪颜楷简" panose="00020600040101010101" charset="-122"/>
                <a:cs typeface="汉仪颜楷简" panose="00020600040101010101" charset="-122"/>
              </a:rPr>
              <a:t>，</a:t>
            </a:r>
            <a:r>
              <a:rPr sz="2800">
                <a:latin typeface="汉仪颜楷简" panose="00020600040101010101" charset="-122"/>
                <a:ea typeface="汉仪颜楷简" panose="00020600040101010101" charset="-122"/>
                <a:cs typeface="汉仪颜楷简" panose="00020600040101010101" charset="-122"/>
              </a:rPr>
              <a:t>我无法救他，只有每天晚上带孩子睡后不无悲凉</a:t>
            </a:r>
            <a:r>
              <a:rPr lang="zh-CN" sz="2800">
                <a:latin typeface="汉仪颜楷简" panose="00020600040101010101" charset="-122"/>
                <a:ea typeface="汉仪颜楷简" panose="00020600040101010101" charset="-122"/>
                <a:cs typeface="汉仪颜楷简" panose="00020600040101010101" charset="-122"/>
              </a:rPr>
              <a:t>地思念</a:t>
            </a:r>
            <a:r>
              <a:rPr sz="2800">
                <a:latin typeface="汉仪颜楷简" panose="00020600040101010101" charset="-122"/>
                <a:ea typeface="汉仪颜楷简" panose="00020600040101010101" charset="-122"/>
                <a:cs typeface="汉仪颜楷简" panose="00020600040101010101" charset="-122"/>
              </a:rPr>
              <a:t>起战时的生活和那时的同志关系，脑子里像放电影一样出现了战争时接触到的种种人，战争使人不能有长谈的机会，但是战争却能使人深交，有时仅几十分钟</a:t>
            </a:r>
            <a:r>
              <a:rPr lang="zh-CN" sz="2800">
                <a:latin typeface="汉仪颜楷简" panose="00020600040101010101" charset="-122"/>
                <a:ea typeface="汉仪颜楷简" panose="00020600040101010101" charset="-122"/>
                <a:cs typeface="汉仪颜楷简" panose="00020600040101010101" charset="-122"/>
              </a:rPr>
              <a:t>、</a:t>
            </a:r>
            <a:r>
              <a:rPr sz="2800">
                <a:latin typeface="汉仪颜楷简" panose="00020600040101010101" charset="-122"/>
                <a:ea typeface="汉仪颜楷简" panose="00020600040101010101" charset="-122"/>
                <a:cs typeface="汉仪颜楷简" panose="00020600040101010101" charset="-122"/>
              </a:rPr>
              <a:t>几分钟，甚至只来得及瞥一眼，便一闪而过，</a:t>
            </a:r>
            <a:r>
              <a:rPr sz="2800">
                <a:solidFill>
                  <a:srgbClr val="FF0000"/>
                </a:solidFill>
                <a:latin typeface="汉仪颜楷简" panose="00020600040101010101" charset="-122"/>
                <a:ea typeface="汉仪颜楷简" panose="00020600040101010101" charset="-122"/>
                <a:cs typeface="汉仪颜楷简" panose="00020600040101010101" charset="-122"/>
              </a:rPr>
              <a:t>然而人与人之间就在这个一刹那里便能够肝胆相照，生死与共</a:t>
            </a:r>
            <a:r>
              <a:rPr lang="zh-CN" sz="2800">
                <a:latin typeface="汉仪颜楷简" panose="00020600040101010101" charset="-122"/>
                <a:ea typeface="汉仪颜楷简" panose="00020600040101010101" charset="-122"/>
                <a:cs typeface="汉仪颜楷简" panose="00020600040101010101" charset="-122"/>
              </a:rPr>
              <a:t>。</a:t>
            </a:r>
            <a:r>
              <a:rPr lang="en-US" altLang="zh-CN" sz="2800">
                <a:latin typeface="汉仪颜楷简" panose="00020600040101010101" charset="-122"/>
                <a:ea typeface="汉仪颜楷简" panose="00020600040101010101" charset="-122"/>
                <a:cs typeface="汉仪颜楷简" panose="00020600040101010101" charset="-122"/>
              </a:rPr>
              <a:t>——</a:t>
            </a:r>
            <a:r>
              <a:rPr lang="zh-CN" altLang="en-US" sz="2800">
                <a:latin typeface="汉仪颜楷简" panose="00020600040101010101" charset="-122"/>
                <a:ea typeface="汉仪颜楷简" panose="00020600040101010101" charset="-122"/>
                <a:cs typeface="汉仪颜楷简" panose="00020600040101010101" charset="-122"/>
              </a:rPr>
              <a:t>茹志鹃《我写</a:t>
            </a:r>
            <a:r>
              <a:rPr lang="en-US" altLang="zh-CN" sz="2800">
                <a:latin typeface="汉仪颜楷简" panose="00020600040101010101" charset="-122"/>
                <a:ea typeface="汉仪颜楷简" panose="00020600040101010101" charset="-122"/>
                <a:cs typeface="汉仪颜楷简" panose="00020600040101010101" charset="-122"/>
              </a:rPr>
              <a:t>&lt;</a:t>
            </a:r>
            <a:r>
              <a:rPr lang="zh-CN" altLang="en-US" sz="2800">
                <a:latin typeface="汉仪颜楷简" panose="00020600040101010101" charset="-122"/>
                <a:ea typeface="汉仪颜楷简" panose="00020600040101010101" charset="-122"/>
                <a:cs typeface="汉仪颜楷简" panose="00020600040101010101" charset="-122"/>
              </a:rPr>
              <a:t>百合花</a:t>
            </a:r>
            <a:r>
              <a:rPr lang="en-US" altLang="zh-CN" sz="2800">
                <a:latin typeface="汉仪颜楷简" panose="00020600040101010101" charset="-122"/>
                <a:ea typeface="汉仪颜楷简" panose="00020600040101010101" charset="-122"/>
                <a:cs typeface="汉仪颜楷简" panose="00020600040101010101" charset="-122"/>
              </a:rPr>
              <a:t>&gt;</a:t>
            </a:r>
            <a:r>
              <a:rPr lang="zh-CN" altLang="en-US" sz="2800">
                <a:latin typeface="汉仪颜楷简" panose="00020600040101010101" charset="-122"/>
                <a:ea typeface="汉仪颜楷简" panose="00020600040101010101" charset="-122"/>
                <a:cs typeface="汉仪颜楷简" panose="00020600040101010101" charset="-122"/>
              </a:rPr>
              <a:t>的经过》</a:t>
            </a:r>
            <a:endParaRPr lang="zh-CN" altLang="en-US" sz="2800">
              <a:latin typeface="汉仪颜楷简" panose="00020600040101010101" charset="-122"/>
              <a:ea typeface="汉仪颜楷简" panose="00020600040101010101" charset="-122"/>
              <a:cs typeface="汉仪颜楷简" panose="00020600040101010101" charset="-122"/>
            </a:endParaRPr>
          </a:p>
        </p:txBody>
      </p:sp>
      <p:pic>
        <p:nvPicPr>
          <p:cNvPr id="4" name="图片 3" title=""/>
          <p:cNvPicPr>
            <a:picLocks noChangeAspect="1"/>
          </p:cNvPicPr>
          <p:nvPr>
            <p:custDataLst>
              <p:tags r:id="rId7"/>
            </p:custDataLst>
          </p:nvPr>
        </p:nvPicPr>
        <p:blipFill>
          <a:blip r:embed="rId6">
            <a:alphaModFix amt="76000"/>
          </a:blip>
          <a:stretch>
            <a:fillRect/>
          </a:stretch>
        </p:blipFill>
        <p:spPr>
          <a:xfrm>
            <a:off x="10561320" y="0"/>
            <a:ext cx="1630680" cy="1573530"/>
          </a:xfrm>
          <a:prstGeom prst="rect">
            <a:avLst/>
          </a:pr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70040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latin typeface="汉仪颜楷简" panose="00020600040101010101" charset="-122"/>
                <a:ea typeface="汉仪颜楷简" panose="00020600040101010101" charset="-122"/>
                <a:cs typeface="汉仪颜楷简" panose="00020600040101010101" charset="-122"/>
                <a:sym typeface="+mn-ea"/>
              </a:rPr>
              <a:t>活动一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sp>
        <p:nvSpPr>
          <p:cNvPr id="10" name="矩形 3" title=""/>
          <p:cNvSpPr/>
          <p:nvPr>
            <p:custDataLst>
              <p:tags r:id="rId4"/>
            </p:custDataLst>
          </p:nvPr>
        </p:nvSpPr>
        <p:spPr>
          <a:xfrm>
            <a:off x="1124410" y="1654688"/>
            <a:ext cx="5830221" cy="1491388"/>
          </a:xfrm>
          <a:prstGeom prst="rect">
            <a:avLst/>
          </a:prstGeom>
          <a:noFill/>
          <a:ln w="28575">
            <a:solidFill>
              <a:schemeClr val="dk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4" title=""/>
          <p:cNvSpPr/>
          <p:nvPr>
            <p:custDataLst>
              <p:tags r:id="rId5"/>
            </p:custDataLst>
          </p:nvPr>
        </p:nvSpPr>
        <p:spPr>
          <a:xfrm>
            <a:off x="1124410" y="1654688"/>
            <a:ext cx="1158127" cy="1491388"/>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矩形 5" title=""/>
          <p:cNvSpPr/>
          <p:nvPr>
            <p:custDataLst>
              <p:tags r:id="rId6"/>
            </p:custDataLst>
          </p:nvPr>
        </p:nvSpPr>
        <p:spPr>
          <a:xfrm>
            <a:off x="6834030" y="1654688"/>
            <a:ext cx="101267" cy="1491388"/>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序号1" title=""/>
          <p:cNvSpPr txBox="1"/>
          <p:nvPr>
            <p:custDataLst>
              <p:tags r:id="rId7"/>
            </p:custDataLst>
          </p:nvPr>
        </p:nvSpPr>
        <p:spPr>
          <a:xfrm flipH="1">
            <a:off x="1188852" y="1882999"/>
            <a:ext cx="1047654" cy="1053177"/>
          </a:xfrm>
          <a:prstGeom prst="rect">
            <a:avLst/>
          </a:prstGeom>
          <a:noFill/>
        </p:spPr>
        <p:txBody>
          <a:bodyPr wrap="square" rtlCol="0" anchor="ctr">
            <a:normAutofit/>
          </a:bodyPr>
          <a:lstStyle/>
          <a:p>
            <a:pPr marL="0" algn="ctr">
              <a:lnSpc>
                <a:spcPct val="100000"/>
              </a:lnSpc>
              <a:spcBef>
                <a:spcPct val="0"/>
              </a:spcBef>
              <a:spcAft>
                <a:spcPts val="800"/>
              </a:spcAft>
            </a:pPr>
            <a:r>
              <a:rPr lang="en-US" sz="4200" b="1" spc="340">
                <a:solidFill>
                  <a:schemeClr val="lt1"/>
                </a:solidFill>
                <a:latin typeface="Arial" panose="020b0604020202020204" pitchFamily="34" charset="0"/>
                <a:ea typeface="微软雅黑" panose="020b0503020204020204" charset="-122"/>
                <a:cs typeface="Montserrat Black"/>
              </a:rPr>
              <a:t>01</a:t>
            </a:r>
            <a:endParaRPr lang="en-US" sz="4200" b="1" spc="340">
              <a:solidFill>
                <a:schemeClr val="lt1"/>
              </a:solidFill>
              <a:latin typeface="Arial" panose="020b0604020202020204" pitchFamily="34" charset="0"/>
              <a:ea typeface="微软雅黑" panose="020b0503020204020204" charset="-122"/>
              <a:cs typeface="Montserrat Black"/>
            </a:endParaRPr>
          </a:p>
        </p:txBody>
      </p:sp>
      <p:sp>
        <p:nvSpPr>
          <p:cNvPr id="16" name="TextBox 21" title=""/>
          <p:cNvSpPr txBox="1"/>
          <p:nvPr>
            <p:custDataLst>
              <p:tags r:id="rId8"/>
            </p:custDataLst>
          </p:nvPr>
        </p:nvSpPr>
        <p:spPr>
          <a:xfrm flipH="1">
            <a:off x="2669192" y="1738464"/>
            <a:ext cx="3901543" cy="1329360"/>
          </a:xfrm>
          <a:prstGeom prst="rect">
            <a:avLst/>
          </a:prstGeom>
          <a:noFill/>
        </p:spPr>
        <p:txBody>
          <a:bodyPr wrap="square" rtlCol="0" anchor="ctr">
            <a:normAutofit/>
          </a:bodyPr>
          <a:lstStyle/>
          <a:p>
            <a:pPr marL="0" lvl="0" indent="0" algn="l">
              <a:lnSpc>
                <a:spcPct val="120000"/>
              </a:lnSpc>
              <a:spcBef>
                <a:spcPct val="0"/>
              </a:spcBef>
              <a:spcAft>
                <a:spcPts val="800"/>
              </a:spcAft>
              <a:buSzTx/>
            </a:pPr>
            <a:r>
              <a:rPr lang="zh-CN" altLang="en-US" sz="2800" b="1" spc="140">
                <a:solidFill>
                  <a:schemeClr val="dk1">
                    <a:lumMod val="75000"/>
                    <a:lumOff val="25000"/>
                  </a:schemeClr>
                </a:solidFill>
                <a:uFillTx/>
                <a:latin typeface="华文新魏" panose="02010800040101010101" charset="-122"/>
                <a:ea typeface="华文新魏" panose="02010800040101010101" charset="-122"/>
                <a:sym typeface="+mn-ea"/>
              </a:rPr>
              <a:t>火车是现代文明的推动力</a:t>
            </a:r>
            <a:endParaRPr lang="zh-CN" altLang="en-US" sz="2800" b="1" spc="140">
              <a:solidFill>
                <a:schemeClr val="dk1">
                  <a:lumMod val="75000"/>
                  <a:lumOff val="25000"/>
                </a:schemeClr>
              </a:solidFill>
              <a:uFillTx/>
              <a:latin typeface="华文新魏" panose="02010800040101010101" charset="-122"/>
              <a:ea typeface="华文新魏" panose="02010800040101010101" charset="-122"/>
              <a:sym typeface="+mn-ea"/>
            </a:endParaRPr>
          </a:p>
        </p:txBody>
      </p:sp>
      <p:sp>
        <p:nvSpPr>
          <p:cNvPr id="17" name="矩形 1" title=""/>
          <p:cNvSpPr/>
          <p:nvPr>
            <p:custDataLst>
              <p:tags r:id="rId9"/>
            </p:custDataLst>
          </p:nvPr>
        </p:nvSpPr>
        <p:spPr>
          <a:xfrm>
            <a:off x="1124410" y="3681444"/>
            <a:ext cx="5830221" cy="1491388"/>
          </a:xfrm>
          <a:prstGeom prst="rect">
            <a:avLst/>
          </a:prstGeom>
          <a:noFill/>
          <a:ln w="28575">
            <a:solidFill>
              <a:schemeClr val="dk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矩形 2" title=""/>
          <p:cNvSpPr/>
          <p:nvPr>
            <p:custDataLst>
              <p:tags r:id="rId10"/>
            </p:custDataLst>
          </p:nvPr>
        </p:nvSpPr>
        <p:spPr>
          <a:xfrm>
            <a:off x="1124410" y="3681444"/>
            <a:ext cx="1158127" cy="1491388"/>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矩形 6" title=""/>
          <p:cNvSpPr/>
          <p:nvPr>
            <p:custDataLst>
              <p:tags r:id="rId11"/>
            </p:custDataLst>
          </p:nvPr>
        </p:nvSpPr>
        <p:spPr>
          <a:xfrm>
            <a:off x="6834030" y="3681444"/>
            <a:ext cx="101267" cy="1491388"/>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序号1" title=""/>
          <p:cNvSpPr txBox="1"/>
          <p:nvPr>
            <p:custDataLst>
              <p:tags r:id="rId12"/>
            </p:custDataLst>
          </p:nvPr>
        </p:nvSpPr>
        <p:spPr>
          <a:xfrm flipH="1">
            <a:off x="1188852" y="3909755"/>
            <a:ext cx="1047654" cy="1053177"/>
          </a:xfrm>
          <a:prstGeom prst="rect">
            <a:avLst/>
          </a:prstGeom>
          <a:noFill/>
        </p:spPr>
        <p:txBody>
          <a:bodyPr wrap="square" rtlCol="0" anchor="ctr">
            <a:normAutofit/>
          </a:bodyPr>
          <a:lstStyle/>
          <a:p>
            <a:pPr marL="0" algn="ctr">
              <a:lnSpc>
                <a:spcPct val="100000"/>
              </a:lnSpc>
              <a:spcBef>
                <a:spcPct val="0"/>
              </a:spcBef>
              <a:spcAft>
                <a:spcPts val="800"/>
              </a:spcAft>
            </a:pPr>
            <a:r>
              <a:rPr lang="en-US" sz="4200" b="1" spc="340">
                <a:solidFill>
                  <a:schemeClr val="lt1"/>
                </a:solidFill>
                <a:latin typeface="Arial" panose="020b0604020202020204" pitchFamily="34" charset="0"/>
                <a:ea typeface="微软雅黑" panose="020b0503020204020204" charset="-122"/>
                <a:cs typeface="Montserrat Black"/>
              </a:rPr>
              <a:t>02</a:t>
            </a:r>
            <a:endParaRPr lang="en-US" sz="4200" b="1" spc="340">
              <a:solidFill>
                <a:schemeClr val="lt1"/>
              </a:solidFill>
              <a:latin typeface="Arial" panose="020b0604020202020204" pitchFamily="34" charset="0"/>
              <a:ea typeface="微软雅黑" panose="020b0503020204020204" charset="-122"/>
              <a:cs typeface="Montserrat Black"/>
            </a:endParaRPr>
          </a:p>
        </p:txBody>
      </p:sp>
      <p:sp>
        <p:nvSpPr>
          <p:cNvPr id="21" name="TextBox 21" title=""/>
          <p:cNvSpPr txBox="1"/>
          <p:nvPr>
            <p:custDataLst>
              <p:tags r:id="rId13"/>
            </p:custDataLst>
          </p:nvPr>
        </p:nvSpPr>
        <p:spPr>
          <a:xfrm flipH="1">
            <a:off x="2669192" y="3765220"/>
            <a:ext cx="3901543" cy="1329360"/>
          </a:xfrm>
          <a:prstGeom prst="rect">
            <a:avLst/>
          </a:prstGeom>
          <a:noFill/>
        </p:spPr>
        <p:txBody>
          <a:bodyPr wrap="square" rtlCol="0" anchor="ctr">
            <a:normAutofit/>
          </a:bodyPr>
          <a:lstStyle/>
          <a:p>
            <a:pPr marL="0" lvl="0" indent="0" algn="l">
              <a:lnSpc>
                <a:spcPct val="130000"/>
              </a:lnSpc>
              <a:spcBef>
                <a:spcPct val="0"/>
              </a:spcBef>
              <a:spcAft>
                <a:spcPct val="0"/>
              </a:spcAft>
              <a:buSzTx/>
            </a:pPr>
            <a:r>
              <a:rPr lang="zh-CN" altLang="en-US" sz="2800" b="1" spc="140">
                <a:solidFill>
                  <a:schemeClr val="dk1">
                    <a:lumMod val="75000"/>
                    <a:lumOff val="25000"/>
                  </a:schemeClr>
                </a:solidFill>
                <a:uFillTx/>
                <a:latin typeface="华文新魏" panose="02010800040101010101" charset="-122"/>
                <a:ea typeface="华文新魏" panose="02010800040101010101" charset="-122"/>
                <a:sym typeface="+mn-ea"/>
              </a:rPr>
              <a:t>铅笔盒是自尊和现代文明的象征</a:t>
            </a:r>
            <a:endParaRPr lang="zh-CN" altLang="en-US" sz="2800" b="1" spc="150">
              <a:solidFill>
                <a:schemeClr val="dk1">
                  <a:lumMod val="75000"/>
                  <a:lumOff val="25000"/>
                </a:schemeClr>
              </a:solidFill>
              <a:uFillTx/>
              <a:latin typeface="华文新魏" panose="02010800040101010101" charset="-122"/>
              <a:ea typeface="华文新魏" panose="02010800040101010101" charset="-122"/>
              <a:sym typeface="+mn-ea"/>
            </a:endParaRPr>
          </a:p>
        </p:txBody>
      </p:sp>
      <p:sp>
        <p:nvSpPr>
          <p:cNvPr id="12" name="矩形 11" title=""/>
          <p:cNvSpPr/>
          <p:nvPr>
            <p:custDataLst>
              <p:tags r:id="rId14"/>
            </p:custDataLst>
          </p:nvPr>
        </p:nvSpPr>
        <p:spPr>
          <a:xfrm>
            <a:off x="8305800" y="900430"/>
            <a:ext cx="2661285" cy="50990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6" title=""/>
          <p:cNvPicPr>
            <a:picLocks noChangeAspect="1"/>
          </p:cNvPicPr>
          <p:nvPr>
            <p:custDataLst>
              <p:tags r:id="rId16"/>
            </p:custDataLst>
          </p:nvPr>
        </p:nvPicPr>
        <p:blipFill>
          <a:blip r:embed="rId15"/>
          <a:stretch>
            <a:fillRect/>
          </a:stretch>
        </p:blipFill>
        <p:spPr>
          <a:xfrm>
            <a:off x="8495665" y="1139825"/>
            <a:ext cx="2320290" cy="2245360"/>
          </a:xfrm>
          <a:custGeom>
            <a:cxnLst>
              <a:cxn ang="3">
                <a:pos x="hc" y="t"/>
              </a:cxn>
              <a:cxn ang="cd2">
                <a:pos x="l" y="vc"/>
              </a:cxn>
              <a:cxn ang="cd4">
                <a:pos x="hc" y="b"/>
              </a:cxn>
              <a:cxn ang="0">
                <a:pos x="r" y="vc"/>
              </a:cxn>
            </a:cxnLst>
            <a:rect l="l" t="t" r="r" b="b"/>
            <a:pathLst>
              <a:path w="7920" h="4800">
                <a:moveTo>
                  <a:pt x="0" y="0"/>
                </a:moveTo>
                <a:lnTo>
                  <a:pt x="7920" y="0"/>
                </a:lnTo>
                <a:lnTo>
                  <a:pt x="7920" y="4800"/>
                </a:lnTo>
                <a:lnTo>
                  <a:pt x="0" y="4800"/>
                </a:lnTo>
                <a:lnTo>
                  <a:pt x="0" y="0"/>
                </a:lnTo>
                <a:close/>
              </a:path>
            </a:pathLst>
          </a:custGeom>
        </p:spPr>
      </p:pic>
      <p:pic>
        <p:nvPicPr>
          <p:cNvPr id="11" name="图片 10" title=""/>
          <p:cNvPicPr>
            <a:picLocks noChangeAspect="1"/>
          </p:cNvPicPr>
          <p:nvPr>
            <p:custDataLst>
              <p:tags r:id="rId18"/>
            </p:custDataLst>
          </p:nvPr>
        </p:nvPicPr>
        <p:blipFill>
          <a:blip r:embed="rId17"/>
          <a:stretch>
            <a:fillRect/>
          </a:stretch>
        </p:blipFill>
        <p:spPr>
          <a:xfrm>
            <a:off x="8495665" y="3681730"/>
            <a:ext cx="2254885" cy="2034540"/>
          </a:xfrm>
          <a:custGeom>
            <a:cxnLst>
              <a:cxn ang="3">
                <a:pos x="hc" y="t"/>
              </a:cxn>
              <a:cxn ang="cd2">
                <a:pos x="l" y="vc"/>
              </a:cxn>
              <a:cxn ang="cd4">
                <a:pos x="hc" y="b"/>
              </a:cxn>
              <a:cxn ang="0">
                <a:pos x="r" y="vc"/>
              </a:cxn>
            </a:cxnLst>
            <a:rect l="l" t="t" r="r" b="b"/>
            <a:pathLst>
              <a:path w="7920" h="4800">
                <a:moveTo>
                  <a:pt x="0" y="0"/>
                </a:moveTo>
                <a:lnTo>
                  <a:pt x="7920" y="0"/>
                </a:lnTo>
                <a:lnTo>
                  <a:pt x="7920" y="4800"/>
                </a:lnTo>
                <a:lnTo>
                  <a:pt x="0" y="4800"/>
                </a:lnTo>
                <a:lnTo>
                  <a:pt x="0" y="0"/>
                </a:lnTo>
                <a:close/>
              </a:path>
            </a:pathLst>
          </a:custGeom>
        </p:spPr>
      </p:pic>
      <p:cxnSp>
        <p:nvCxnSpPr>
          <p:cNvPr id="5" name="稻壳儿搜索【幻雨工作室】_2" title=""/>
          <p:cNvCxnSpPr/>
          <p:nvPr>
            <p:custDataLst>
              <p:tags r:id="rId19"/>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8" name="图片 7" title=""/>
          <p:cNvPicPr>
            <a:picLocks noChangeAspect="1"/>
          </p:cNvPicPr>
          <p:nvPr>
            <p:custDataLst>
              <p:tags r:id="rId22"/>
            </p:custDataLst>
          </p:nvPr>
        </p:nvPicPr>
        <p:blipFill>
          <a:blip r:embed="rId20">
            <a:extLst>
              <a:ext uri="{96DAC541-7B7A-43D3-8B79-37D633B846F1}">
                <asvg:svgBlip xmlns:asvg="http://schemas.microsoft.com/office/drawing/2016/SVG/main" r:embed="rId21"/>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1113155" y="167005"/>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小结</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鉴赏小说中前后呼应的细节描写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graphicFrame>
        <p:nvGraphicFramePr>
          <p:cNvPr id="4" name="表格 3" title=""/>
          <p:cNvGraphicFramePr>
            <a:graphicFrameLocks noGrp="1"/>
          </p:cNvGraphicFramePr>
          <p:nvPr>
            <p:custDataLst>
              <p:tags r:id="rId4"/>
            </p:custDataLst>
          </p:nvPr>
        </p:nvGraphicFramePr>
        <p:xfrm>
          <a:off x="3126740" y="1781810"/>
          <a:ext cx="8406130" cy="3634937"/>
        </p:xfrm>
        <a:graphic>
          <a:graphicData uri="http://schemas.openxmlformats.org/drawingml/2006/table">
            <a:tbl>
              <a:tblPr firstRow="1" bandRow="1">
                <a:tableStyleId>{5C22544A-7EE6-4342-B048-85BDC9FD1C3A}</a:tableStyleId>
              </a:tblPr>
              <a:tblGrid>
                <a:gridCol w="2325370"/>
                <a:gridCol w="2998470"/>
                <a:gridCol w="3082290"/>
              </a:tblGrid>
              <a:tr h="550545">
                <a:tc>
                  <a:txBody>
                    <a:bodyPr vert="horz" wrap="square"/>
                    <a:lstStyle>
                      <a:lvl1pPr marL="0" algn="l" defTabSz="1219200" rtl="0" eaLnBrk="1" latinLnBrk="0" hangingPunct="1">
                        <a:defRPr sz="2400" b="1" kern="1200">
                          <a:solidFill>
                            <a:schemeClr val="lt1"/>
                          </a:solidFill>
                          <a:latin typeface="Calibri"/>
                        </a:defRPr>
                      </a:lvl1pPr>
                      <a:lvl2pPr marL="609600" algn="l" defTabSz="1219200" rtl="0" eaLnBrk="1" latinLnBrk="0" hangingPunct="1">
                        <a:defRPr sz="2400" b="1" kern="1200">
                          <a:solidFill>
                            <a:schemeClr val="lt1"/>
                          </a:solidFill>
                          <a:latin typeface="Calibri"/>
                        </a:defRPr>
                      </a:lvl2pPr>
                      <a:lvl3pPr marL="1219200" algn="l" defTabSz="1219200" rtl="0" eaLnBrk="1" latinLnBrk="0" hangingPunct="1">
                        <a:defRPr sz="2400" b="1" kern="1200">
                          <a:solidFill>
                            <a:schemeClr val="lt1"/>
                          </a:solidFill>
                          <a:latin typeface="Calibri"/>
                        </a:defRPr>
                      </a:lvl3pPr>
                      <a:lvl4pPr marL="1828800" algn="l" defTabSz="1219200" rtl="0" eaLnBrk="1" latinLnBrk="0" hangingPunct="1">
                        <a:defRPr sz="2400" b="1" kern="1200">
                          <a:solidFill>
                            <a:schemeClr val="lt1"/>
                          </a:solidFill>
                          <a:latin typeface="Calibri"/>
                        </a:defRPr>
                      </a:lvl4pPr>
                      <a:lvl5pPr marL="2438400" algn="l" defTabSz="1219200" rtl="0" eaLnBrk="1" latinLnBrk="0" hangingPunct="1">
                        <a:defRPr sz="2400" b="1" kern="1200">
                          <a:solidFill>
                            <a:schemeClr val="lt1"/>
                          </a:solidFill>
                          <a:latin typeface="Calibri"/>
                        </a:defRPr>
                      </a:lvl5pPr>
                      <a:lvl6pPr marL="3048000" algn="l" defTabSz="1219200" rtl="0" eaLnBrk="1" latinLnBrk="0" hangingPunct="1">
                        <a:defRPr sz="2400" b="1" kern="1200">
                          <a:solidFill>
                            <a:schemeClr val="lt1"/>
                          </a:solidFill>
                          <a:latin typeface="Calibri"/>
                        </a:defRPr>
                      </a:lvl6pPr>
                      <a:lvl7pPr marL="3657600" algn="l" defTabSz="1219200" rtl="0" eaLnBrk="1" latinLnBrk="0" hangingPunct="1">
                        <a:defRPr sz="2400" b="1" kern="1200">
                          <a:solidFill>
                            <a:schemeClr val="lt1"/>
                          </a:solidFill>
                          <a:latin typeface="Calibri"/>
                        </a:defRPr>
                      </a:lvl7pPr>
                      <a:lvl8pPr marL="4267200" algn="l" defTabSz="1219200" rtl="0" eaLnBrk="1" latinLnBrk="0" hangingPunct="1">
                        <a:defRPr sz="2400" b="1" kern="1200">
                          <a:solidFill>
                            <a:schemeClr val="lt1"/>
                          </a:solidFill>
                          <a:latin typeface="Calibri"/>
                        </a:defRPr>
                      </a:lvl8pPr>
                      <a:lvl9pPr marL="4876800" algn="l" defTabSz="1219200" rtl="0" eaLnBrk="1" latinLnBrk="0" hangingPunct="1">
                        <a:defRPr sz="2400" b="1" kern="1200">
                          <a:solidFill>
                            <a:schemeClr val="lt1"/>
                          </a:solidFill>
                          <a:latin typeface="Calibri"/>
                        </a:defRPr>
                      </a:lvl9pPr>
                    </a:lstStyle>
                    <a:p>
                      <a:pPr algn="ctr"/>
                      <a:r>
                        <a:rPr lang="zh-CN" altLang="en-US" sz="2800" b="1" smtClean="0">
                          <a:solidFill>
                            <a:srgbClr val="FFFFFF"/>
                          </a:solidFill>
                          <a:latin typeface="华文楷体" panose="02010600040101010101" pitchFamily="2" charset="-122"/>
                          <a:ea typeface="华文楷体" panose="02010600040101010101" pitchFamily="2" charset="-122"/>
                        </a:rPr>
                        <a:t>小说</a:t>
                      </a:r>
                      <a:endParaRPr lang="zh-CN" altLang="en-US" sz="2800" b="1" smtClean="0">
                        <a:solidFill>
                          <a:srgbClr val="FFFFFF"/>
                        </a:solidFill>
                        <a:latin typeface="华文楷体" panose="02010600040101010101" pitchFamily="2" charset="-122"/>
                        <a:ea typeface="华文楷体" panose="02010600040101010101" pitchFamily="2" charset="-122"/>
                      </a:endParaRPr>
                    </a:p>
                  </a:txBody>
                  <a:tcPr>
                    <a:lnL>
                      <a:noFill/>
                    </a:lnL>
                    <a:lnR w="19050">
                      <a:solidFill>
                        <a:srgbClr val="FFFFFF"/>
                      </a:solidFill>
                      <a:prstDash val="solid"/>
                    </a:lnR>
                    <a:lnT>
                      <a:noFill/>
                    </a:lnT>
                    <a:lnB>
                      <a:noFill/>
                    </a:lnB>
                    <a:solidFill>
                      <a:srgbClr val="404040"/>
                    </a:solidFill>
                  </a:tcPr>
                </a:tc>
                <a:tc>
                  <a:txBody>
                    <a:bodyPr vert="horz" wrap="square"/>
                    <a:lstStyle>
                      <a:lvl1pPr marL="0" algn="l" defTabSz="1219200" rtl="0" eaLnBrk="1" latinLnBrk="0" hangingPunct="1">
                        <a:defRPr sz="2400" b="1" kern="1200">
                          <a:solidFill>
                            <a:schemeClr val="lt1"/>
                          </a:solidFill>
                          <a:latin typeface="Calibri"/>
                        </a:defRPr>
                      </a:lvl1pPr>
                      <a:lvl2pPr marL="609600" algn="l" defTabSz="1219200" rtl="0" eaLnBrk="1" latinLnBrk="0" hangingPunct="1">
                        <a:defRPr sz="2400" b="1" kern="1200">
                          <a:solidFill>
                            <a:schemeClr val="lt1"/>
                          </a:solidFill>
                          <a:latin typeface="Calibri"/>
                        </a:defRPr>
                      </a:lvl2pPr>
                      <a:lvl3pPr marL="1219200" algn="l" defTabSz="1219200" rtl="0" eaLnBrk="1" latinLnBrk="0" hangingPunct="1">
                        <a:defRPr sz="2400" b="1" kern="1200">
                          <a:solidFill>
                            <a:schemeClr val="lt1"/>
                          </a:solidFill>
                          <a:latin typeface="Calibri"/>
                        </a:defRPr>
                      </a:lvl3pPr>
                      <a:lvl4pPr marL="1828800" algn="l" defTabSz="1219200" rtl="0" eaLnBrk="1" latinLnBrk="0" hangingPunct="1">
                        <a:defRPr sz="2400" b="1" kern="1200">
                          <a:solidFill>
                            <a:schemeClr val="lt1"/>
                          </a:solidFill>
                          <a:latin typeface="Calibri"/>
                        </a:defRPr>
                      </a:lvl4pPr>
                      <a:lvl5pPr marL="2438400" algn="l" defTabSz="1219200" rtl="0" eaLnBrk="1" latinLnBrk="0" hangingPunct="1">
                        <a:defRPr sz="2400" b="1" kern="1200">
                          <a:solidFill>
                            <a:schemeClr val="lt1"/>
                          </a:solidFill>
                          <a:latin typeface="Calibri"/>
                        </a:defRPr>
                      </a:lvl5pPr>
                      <a:lvl6pPr marL="3048000" algn="l" defTabSz="1219200" rtl="0" eaLnBrk="1" latinLnBrk="0" hangingPunct="1">
                        <a:defRPr sz="2400" b="1" kern="1200">
                          <a:solidFill>
                            <a:schemeClr val="lt1"/>
                          </a:solidFill>
                          <a:latin typeface="Calibri"/>
                        </a:defRPr>
                      </a:lvl6pPr>
                      <a:lvl7pPr marL="3657600" algn="l" defTabSz="1219200" rtl="0" eaLnBrk="1" latinLnBrk="0" hangingPunct="1">
                        <a:defRPr sz="2400" b="1" kern="1200">
                          <a:solidFill>
                            <a:schemeClr val="lt1"/>
                          </a:solidFill>
                          <a:latin typeface="Calibri"/>
                        </a:defRPr>
                      </a:lvl7pPr>
                      <a:lvl8pPr marL="4267200" algn="l" defTabSz="1219200" rtl="0" eaLnBrk="1" latinLnBrk="0" hangingPunct="1">
                        <a:defRPr sz="2400" b="1" kern="1200">
                          <a:solidFill>
                            <a:schemeClr val="lt1"/>
                          </a:solidFill>
                          <a:latin typeface="Calibri"/>
                        </a:defRPr>
                      </a:lvl8pPr>
                      <a:lvl9pPr marL="4876800" algn="l" defTabSz="1219200" rtl="0" eaLnBrk="1" latinLnBrk="0" hangingPunct="1">
                        <a:defRPr sz="2400" b="1" kern="1200">
                          <a:solidFill>
                            <a:schemeClr val="lt1"/>
                          </a:solidFill>
                          <a:latin typeface="Calibri"/>
                        </a:defRPr>
                      </a:lvl9pPr>
                    </a:lstStyle>
                    <a:p>
                      <a:pPr algn="ctr"/>
                      <a:r>
                        <a:rPr lang="zh-CN" altLang="en-US" sz="2800" b="1" smtClean="0">
                          <a:solidFill>
                            <a:srgbClr val="FFFFFF"/>
                          </a:solidFill>
                          <a:latin typeface="华文楷体" panose="02010600040101010101" pitchFamily="2" charset="-122"/>
                          <a:ea typeface="华文楷体" panose="02010600040101010101" pitchFamily="2" charset="-122"/>
                        </a:rPr>
                        <a:t>细节描写</a:t>
                      </a:r>
                      <a:endParaRPr lang="zh-CN" altLang="en-US" sz="2800" b="1" smtClean="0">
                        <a:solidFill>
                          <a:srgbClr val="FFFFFF"/>
                        </a:solidFill>
                        <a:latin typeface="华文楷体" panose="02010600040101010101" pitchFamily="2" charset="-122"/>
                        <a:ea typeface="华文楷体" panose="02010600040101010101" pitchFamily="2" charset="-122"/>
                      </a:endParaRPr>
                    </a:p>
                  </a:txBody>
                  <a:tcPr>
                    <a:lnL w="19050">
                      <a:solidFill>
                        <a:srgbClr val="FFFFFF"/>
                      </a:solidFill>
                      <a:prstDash val="solid"/>
                    </a:lnL>
                    <a:lnR w="19050">
                      <a:solidFill>
                        <a:srgbClr val="FFFFFF"/>
                      </a:solidFill>
                      <a:prstDash val="solid"/>
                    </a:lnR>
                    <a:lnT>
                      <a:noFill/>
                    </a:lnT>
                    <a:lnB>
                      <a:noFill/>
                    </a:lnB>
                    <a:solidFill>
                      <a:srgbClr val="E34D4D"/>
                    </a:solidFill>
                  </a:tcPr>
                </a:tc>
                <a:tc>
                  <a:txBody>
                    <a:bodyPr vert="horz" wrap="square"/>
                    <a:lstStyle>
                      <a:lvl1pPr marL="0" algn="l" defTabSz="1219200" rtl="0" eaLnBrk="1" latinLnBrk="0" hangingPunct="1">
                        <a:defRPr sz="2400" b="1" kern="1200">
                          <a:solidFill>
                            <a:schemeClr val="lt1"/>
                          </a:solidFill>
                          <a:latin typeface="Calibri"/>
                        </a:defRPr>
                      </a:lvl1pPr>
                      <a:lvl2pPr marL="609600" algn="l" defTabSz="1219200" rtl="0" eaLnBrk="1" latinLnBrk="0" hangingPunct="1">
                        <a:defRPr sz="2400" b="1" kern="1200">
                          <a:solidFill>
                            <a:schemeClr val="lt1"/>
                          </a:solidFill>
                          <a:latin typeface="Calibri"/>
                        </a:defRPr>
                      </a:lvl2pPr>
                      <a:lvl3pPr marL="1219200" algn="l" defTabSz="1219200" rtl="0" eaLnBrk="1" latinLnBrk="0" hangingPunct="1">
                        <a:defRPr sz="2400" b="1" kern="1200">
                          <a:solidFill>
                            <a:schemeClr val="lt1"/>
                          </a:solidFill>
                          <a:latin typeface="Calibri"/>
                        </a:defRPr>
                      </a:lvl3pPr>
                      <a:lvl4pPr marL="1828800" algn="l" defTabSz="1219200" rtl="0" eaLnBrk="1" latinLnBrk="0" hangingPunct="1">
                        <a:defRPr sz="2400" b="1" kern="1200">
                          <a:solidFill>
                            <a:schemeClr val="lt1"/>
                          </a:solidFill>
                          <a:latin typeface="Calibri"/>
                        </a:defRPr>
                      </a:lvl4pPr>
                      <a:lvl5pPr marL="2438400" algn="l" defTabSz="1219200" rtl="0" eaLnBrk="1" latinLnBrk="0" hangingPunct="1">
                        <a:defRPr sz="2400" b="1" kern="1200">
                          <a:solidFill>
                            <a:schemeClr val="lt1"/>
                          </a:solidFill>
                          <a:latin typeface="Calibri"/>
                        </a:defRPr>
                      </a:lvl5pPr>
                      <a:lvl6pPr marL="3048000" algn="l" defTabSz="1219200" rtl="0" eaLnBrk="1" latinLnBrk="0" hangingPunct="1">
                        <a:defRPr sz="2400" b="1" kern="1200">
                          <a:solidFill>
                            <a:schemeClr val="lt1"/>
                          </a:solidFill>
                          <a:latin typeface="Calibri"/>
                        </a:defRPr>
                      </a:lvl6pPr>
                      <a:lvl7pPr marL="3657600" algn="l" defTabSz="1219200" rtl="0" eaLnBrk="1" latinLnBrk="0" hangingPunct="1">
                        <a:defRPr sz="2400" b="1" kern="1200">
                          <a:solidFill>
                            <a:schemeClr val="lt1"/>
                          </a:solidFill>
                          <a:latin typeface="Calibri"/>
                        </a:defRPr>
                      </a:lvl7pPr>
                      <a:lvl8pPr marL="4267200" algn="l" defTabSz="1219200" rtl="0" eaLnBrk="1" latinLnBrk="0" hangingPunct="1">
                        <a:defRPr sz="2400" b="1" kern="1200">
                          <a:solidFill>
                            <a:schemeClr val="lt1"/>
                          </a:solidFill>
                          <a:latin typeface="Calibri"/>
                        </a:defRPr>
                      </a:lvl8pPr>
                      <a:lvl9pPr marL="4876800" algn="l" defTabSz="1219200" rtl="0" eaLnBrk="1" latinLnBrk="0" hangingPunct="1">
                        <a:defRPr sz="2400" b="1" kern="1200">
                          <a:solidFill>
                            <a:schemeClr val="lt1"/>
                          </a:solidFill>
                          <a:latin typeface="Calibri"/>
                        </a:defRPr>
                      </a:lvl9pPr>
                    </a:lstStyle>
                    <a:p>
                      <a:pPr algn="ctr"/>
                      <a:r>
                        <a:rPr lang="zh-CN" altLang="en-US" sz="2800" b="1" smtClean="0">
                          <a:solidFill>
                            <a:srgbClr val="FFFFFF"/>
                          </a:solidFill>
                          <a:latin typeface="华文楷体" panose="02010600040101010101" pitchFamily="2" charset="-122"/>
                          <a:ea typeface="华文楷体" panose="02010600040101010101" pitchFamily="2" charset="-122"/>
                        </a:rPr>
                        <a:t>青春内涵</a:t>
                      </a:r>
                      <a:endParaRPr lang="zh-CN" altLang="en-US" sz="2800" b="1" smtClean="0">
                        <a:solidFill>
                          <a:srgbClr val="FFFFFF"/>
                        </a:solidFill>
                        <a:latin typeface="华文楷体" panose="02010600040101010101" pitchFamily="2" charset="-122"/>
                        <a:ea typeface="华文楷体" panose="02010600040101010101" pitchFamily="2" charset="-122"/>
                      </a:endParaRPr>
                    </a:p>
                  </a:txBody>
                  <a:tcPr>
                    <a:lnL w="19050">
                      <a:solidFill>
                        <a:srgbClr val="FFFFFF"/>
                      </a:solidFill>
                      <a:prstDash val="solid"/>
                    </a:lnL>
                    <a:lnR>
                      <a:noFill/>
                    </a:lnR>
                    <a:lnT>
                      <a:noFill/>
                    </a:lnT>
                    <a:lnB>
                      <a:noFill/>
                    </a:lnB>
                    <a:solidFill>
                      <a:srgbClr val="E34D4D"/>
                    </a:solidFill>
                  </a:tcPr>
                </a:tc>
              </a:tr>
              <a:tr h="1432039">
                <a:tc>
                  <a:txBody>
                    <a:bodyPr vert="horz" wrap="square"/>
                    <a:lstStyle>
                      <a:lvl1pPr marL="0" algn="l" defTabSz="1219200" rtl="0" eaLnBrk="1" latinLnBrk="0" hangingPunct="1">
                        <a:defRPr sz="2400" kern="1200">
                          <a:solidFill>
                            <a:schemeClr val="dk1"/>
                          </a:solidFill>
                          <a:latin typeface="Calibri"/>
                        </a:defRPr>
                      </a:lvl1pPr>
                      <a:lvl2pPr marL="609600" algn="l" defTabSz="1219200" rtl="0" eaLnBrk="1" latinLnBrk="0" hangingPunct="1">
                        <a:defRPr sz="2400" kern="1200">
                          <a:solidFill>
                            <a:schemeClr val="dk1"/>
                          </a:solidFill>
                          <a:latin typeface="Calibri"/>
                        </a:defRPr>
                      </a:lvl2pPr>
                      <a:lvl3pPr marL="1219200" algn="l" defTabSz="1219200" rtl="0" eaLnBrk="1" latinLnBrk="0" hangingPunct="1">
                        <a:defRPr sz="2400" kern="1200">
                          <a:solidFill>
                            <a:schemeClr val="dk1"/>
                          </a:solidFill>
                          <a:latin typeface="Calibri"/>
                        </a:defRPr>
                      </a:lvl3pPr>
                      <a:lvl4pPr marL="1828800" algn="l" defTabSz="1219200" rtl="0" eaLnBrk="1" latinLnBrk="0" hangingPunct="1">
                        <a:defRPr sz="2400" kern="1200">
                          <a:solidFill>
                            <a:schemeClr val="dk1"/>
                          </a:solidFill>
                          <a:latin typeface="Calibri"/>
                        </a:defRPr>
                      </a:lvl4pPr>
                      <a:lvl5pPr marL="2438400" algn="l" defTabSz="1219200" rtl="0" eaLnBrk="1" latinLnBrk="0" hangingPunct="1">
                        <a:defRPr sz="2400" kern="1200">
                          <a:solidFill>
                            <a:schemeClr val="dk1"/>
                          </a:solidFill>
                          <a:latin typeface="Calibri"/>
                        </a:defRPr>
                      </a:lvl5pPr>
                      <a:lvl6pPr marL="3048000" algn="l" defTabSz="1219200" rtl="0" eaLnBrk="1" latinLnBrk="0" hangingPunct="1">
                        <a:defRPr sz="2400" kern="1200">
                          <a:solidFill>
                            <a:schemeClr val="dk1"/>
                          </a:solidFill>
                          <a:latin typeface="Calibri"/>
                        </a:defRPr>
                      </a:lvl6pPr>
                      <a:lvl7pPr marL="3657600" algn="l" defTabSz="1219200" rtl="0" eaLnBrk="1" latinLnBrk="0" hangingPunct="1">
                        <a:defRPr sz="2400" kern="1200">
                          <a:solidFill>
                            <a:schemeClr val="dk1"/>
                          </a:solidFill>
                          <a:latin typeface="Calibri"/>
                        </a:defRPr>
                      </a:lvl7pPr>
                      <a:lvl8pPr marL="4267200" algn="l" defTabSz="1219200" rtl="0" eaLnBrk="1" latinLnBrk="0" hangingPunct="1">
                        <a:defRPr sz="2400" kern="1200">
                          <a:solidFill>
                            <a:schemeClr val="dk1"/>
                          </a:solidFill>
                          <a:latin typeface="Calibri"/>
                        </a:defRPr>
                      </a:lvl8pPr>
                      <a:lvl9pPr marL="4876800" algn="l" defTabSz="1219200" rtl="0" eaLnBrk="1" latinLnBrk="0" hangingPunct="1">
                        <a:defRPr sz="2400" kern="1200">
                          <a:solidFill>
                            <a:schemeClr val="dk1"/>
                          </a:solidFill>
                          <a:latin typeface="Calibri"/>
                        </a:defRPr>
                      </a:lvl9pPr>
                    </a:lstStyle>
                    <a:p>
                      <a:pPr algn="ctr"/>
                      <a:endParaRPr lang="en-US" altLang="zh-CN" sz="2800" b="1" smtClean="0">
                        <a:solidFill>
                          <a:srgbClr val="404040"/>
                        </a:solidFill>
                        <a:latin typeface="华文楷体" panose="02010600040101010101" pitchFamily="2" charset="-122"/>
                        <a:ea typeface="华文楷体" panose="02010600040101010101" pitchFamily="2" charset="-122"/>
                      </a:endParaRPr>
                    </a:p>
                    <a:p>
                      <a:pPr algn="ctr"/>
                      <a:r>
                        <a:rPr lang="en-US" altLang="zh-CN" sz="2800" b="1" smtClean="0">
                          <a:solidFill>
                            <a:srgbClr val="404040"/>
                          </a:solidFill>
                          <a:latin typeface="华文楷体" panose="02010600040101010101" pitchFamily="2" charset="-122"/>
                          <a:ea typeface="华文楷体" panose="02010600040101010101" pitchFamily="2" charset="-122"/>
                        </a:rPr>
                        <a:t>《</a:t>
                      </a:r>
                      <a:r>
                        <a:rPr lang="zh-CN" altLang="en-US" sz="2800" b="1" smtClean="0">
                          <a:solidFill>
                            <a:srgbClr val="404040"/>
                          </a:solidFill>
                          <a:latin typeface="华文楷体" panose="02010600040101010101" pitchFamily="2" charset="-122"/>
                          <a:ea typeface="华文楷体" panose="02010600040101010101" pitchFamily="2" charset="-122"/>
                        </a:rPr>
                        <a:t>百合花</a:t>
                      </a:r>
                      <a:r>
                        <a:rPr lang="en-US" altLang="zh-CN" sz="2800" b="1" smtClean="0">
                          <a:solidFill>
                            <a:srgbClr val="404040"/>
                          </a:solidFill>
                          <a:latin typeface="华文楷体" panose="02010600040101010101" pitchFamily="2" charset="-122"/>
                          <a:ea typeface="华文楷体" panose="02010600040101010101" pitchFamily="2" charset="-122"/>
                        </a:rPr>
                        <a:t>》</a:t>
                      </a:r>
                      <a:endParaRPr lang="en-US" altLang="zh-CN" sz="2800" b="1" smtClean="0">
                        <a:solidFill>
                          <a:srgbClr val="404040"/>
                        </a:solidFill>
                        <a:latin typeface="华文楷体" panose="02010600040101010101" pitchFamily="2" charset="-122"/>
                        <a:ea typeface="华文楷体" panose="02010600040101010101" pitchFamily="2" charset="-122"/>
                      </a:endParaRPr>
                    </a:p>
                  </a:txBody>
                  <a:tcPr>
                    <a:lnL>
                      <a:noFill/>
                    </a:lnL>
                    <a:lnR w="19050">
                      <a:solidFill>
                        <a:srgbClr val="FFFFFF"/>
                      </a:solidFill>
                      <a:prstDash val="solid"/>
                    </a:lnR>
                    <a:lnT>
                      <a:noFill/>
                    </a:lnT>
                    <a:lnB>
                      <a:noFill/>
                    </a:lnB>
                    <a:solidFill>
                      <a:srgbClr val="FFFFFF"/>
                    </a:solidFill>
                  </a:tcPr>
                </a:tc>
                <a:tc>
                  <a:txBody>
                    <a:bodyPr vert="horz" wrap="square"/>
                    <a:lstStyle>
                      <a:lvl1pPr marL="0" algn="l" defTabSz="1219200" rtl="0" eaLnBrk="1" latinLnBrk="0" hangingPunct="1">
                        <a:defRPr sz="2400" kern="1200">
                          <a:solidFill>
                            <a:schemeClr val="dk1"/>
                          </a:solidFill>
                          <a:latin typeface="Calibri"/>
                        </a:defRPr>
                      </a:lvl1pPr>
                      <a:lvl2pPr marL="609600" algn="l" defTabSz="1219200" rtl="0" eaLnBrk="1" latinLnBrk="0" hangingPunct="1">
                        <a:defRPr sz="2400" kern="1200">
                          <a:solidFill>
                            <a:schemeClr val="dk1"/>
                          </a:solidFill>
                          <a:latin typeface="Calibri"/>
                        </a:defRPr>
                      </a:lvl2pPr>
                      <a:lvl3pPr marL="1219200" algn="l" defTabSz="1219200" rtl="0" eaLnBrk="1" latinLnBrk="0" hangingPunct="1">
                        <a:defRPr sz="2400" kern="1200">
                          <a:solidFill>
                            <a:schemeClr val="dk1"/>
                          </a:solidFill>
                          <a:latin typeface="Calibri"/>
                        </a:defRPr>
                      </a:lvl3pPr>
                      <a:lvl4pPr marL="1828800" algn="l" defTabSz="1219200" rtl="0" eaLnBrk="1" latinLnBrk="0" hangingPunct="1">
                        <a:defRPr sz="2400" kern="1200">
                          <a:solidFill>
                            <a:schemeClr val="dk1"/>
                          </a:solidFill>
                          <a:latin typeface="Calibri"/>
                        </a:defRPr>
                      </a:lvl4pPr>
                      <a:lvl5pPr marL="2438400" algn="l" defTabSz="1219200" rtl="0" eaLnBrk="1" latinLnBrk="0" hangingPunct="1">
                        <a:defRPr sz="2400" kern="1200">
                          <a:solidFill>
                            <a:schemeClr val="dk1"/>
                          </a:solidFill>
                          <a:latin typeface="Calibri"/>
                        </a:defRPr>
                      </a:lvl5pPr>
                      <a:lvl6pPr marL="3048000" algn="l" defTabSz="1219200" rtl="0" eaLnBrk="1" latinLnBrk="0" hangingPunct="1">
                        <a:defRPr sz="2400" kern="1200">
                          <a:solidFill>
                            <a:schemeClr val="dk1"/>
                          </a:solidFill>
                          <a:latin typeface="Calibri"/>
                        </a:defRPr>
                      </a:lvl6pPr>
                      <a:lvl7pPr marL="3657600" algn="l" defTabSz="1219200" rtl="0" eaLnBrk="1" latinLnBrk="0" hangingPunct="1">
                        <a:defRPr sz="2400" kern="1200">
                          <a:solidFill>
                            <a:schemeClr val="dk1"/>
                          </a:solidFill>
                          <a:latin typeface="Calibri"/>
                        </a:defRPr>
                      </a:lvl7pPr>
                      <a:lvl8pPr marL="4267200" algn="l" defTabSz="1219200" rtl="0" eaLnBrk="1" latinLnBrk="0" hangingPunct="1">
                        <a:defRPr sz="2400" kern="1200">
                          <a:solidFill>
                            <a:schemeClr val="dk1"/>
                          </a:solidFill>
                          <a:latin typeface="Calibri"/>
                        </a:defRPr>
                      </a:lvl8pPr>
                      <a:lvl9pPr marL="4876800" algn="l" defTabSz="1219200" rtl="0" eaLnBrk="1" latinLnBrk="0" hangingPunct="1">
                        <a:defRPr sz="2400" kern="1200">
                          <a:solidFill>
                            <a:schemeClr val="dk1"/>
                          </a:solidFill>
                          <a:latin typeface="Calibri"/>
                        </a:defRPr>
                      </a:lvl9pPr>
                    </a:lstStyle>
                    <a:p>
                      <a:pPr algn="l">
                        <a:lnSpc>
                          <a:spcPct val="120000"/>
                        </a:lnSpc>
                      </a:pPr>
                      <a:r>
                        <a:rPr lang="zh-CN" altLang="en-US" sz="2800" b="1" smtClean="0">
                          <a:solidFill>
                            <a:srgbClr val="404040"/>
                          </a:solidFill>
                          <a:latin typeface="华文楷体" panose="02010600040101010101" pitchFamily="2" charset="-122"/>
                          <a:ea typeface="华文楷体" panose="02010600040101010101" pitchFamily="2" charset="-122"/>
                        </a:rPr>
                        <a:t>百合花、野菊花、馒头</a:t>
                      </a:r>
                      <a:endParaRPr lang="zh-CN" altLang="en-US" sz="2800" b="1" smtClean="0">
                        <a:solidFill>
                          <a:srgbClr val="404040"/>
                        </a:solidFill>
                        <a:latin typeface="华文楷体" panose="02010600040101010101" pitchFamily="2" charset="-122"/>
                        <a:ea typeface="华文楷体" panose="02010600040101010101" pitchFamily="2" charset="-122"/>
                      </a:endParaRPr>
                    </a:p>
                  </a:txBody>
                  <a:tcPr>
                    <a:lnL w="19050">
                      <a:solidFill>
                        <a:srgbClr val="FFFFFF"/>
                      </a:solidFill>
                      <a:prstDash val="solid"/>
                    </a:lnL>
                    <a:lnR w="19050">
                      <a:solidFill>
                        <a:srgbClr val="FFFFFF"/>
                      </a:solidFill>
                      <a:prstDash val="solid"/>
                    </a:lnR>
                    <a:lnT>
                      <a:noFill/>
                    </a:lnT>
                    <a:lnB>
                      <a:noFill/>
                    </a:lnB>
                    <a:solidFill>
                      <a:srgbClr val="FFFFFF"/>
                    </a:solidFill>
                  </a:tcPr>
                </a:tc>
                <a:tc>
                  <a:txBody>
                    <a:bodyPr vert="horz" wrap="square"/>
                    <a:lstStyle>
                      <a:lvl1pPr marL="0" algn="l" defTabSz="1219200" rtl="0" eaLnBrk="1" latinLnBrk="0" hangingPunct="1">
                        <a:defRPr sz="2400" kern="1200">
                          <a:solidFill>
                            <a:schemeClr val="dk1"/>
                          </a:solidFill>
                          <a:latin typeface="Calibri"/>
                        </a:defRPr>
                      </a:lvl1pPr>
                      <a:lvl2pPr marL="609600" algn="l" defTabSz="1219200" rtl="0" eaLnBrk="1" latinLnBrk="0" hangingPunct="1">
                        <a:defRPr sz="2400" kern="1200">
                          <a:solidFill>
                            <a:schemeClr val="dk1"/>
                          </a:solidFill>
                          <a:latin typeface="Calibri"/>
                        </a:defRPr>
                      </a:lvl2pPr>
                      <a:lvl3pPr marL="1219200" algn="l" defTabSz="1219200" rtl="0" eaLnBrk="1" latinLnBrk="0" hangingPunct="1">
                        <a:defRPr sz="2400" kern="1200">
                          <a:solidFill>
                            <a:schemeClr val="dk1"/>
                          </a:solidFill>
                          <a:latin typeface="Calibri"/>
                        </a:defRPr>
                      </a:lvl3pPr>
                      <a:lvl4pPr marL="1828800" algn="l" defTabSz="1219200" rtl="0" eaLnBrk="1" latinLnBrk="0" hangingPunct="1">
                        <a:defRPr sz="2400" kern="1200">
                          <a:solidFill>
                            <a:schemeClr val="dk1"/>
                          </a:solidFill>
                          <a:latin typeface="Calibri"/>
                        </a:defRPr>
                      </a:lvl4pPr>
                      <a:lvl5pPr marL="2438400" algn="l" defTabSz="1219200" rtl="0" eaLnBrk="1" latinLnBrk="0" hangingPunct="1">
                        <a:defRPr sz="2400" kern="1200">
                          <a:solidFill>
                            <a:schemeClr val="dk1"/>
                          </a:solidFill>
                          <a:latin typeface="Calibri"/>
                        </a:defRPr>
                      </a:lvl5pPr>
                      <a:lvl6pPr marL="3048000" algn="l" defTabSz="1219200" rtl="0" eaLnBrk="1" latinLnBrk="0" hangingPunct="1">
                        <a:defRPr sz="2400" kern="1200">
                          <a:solidFill>
                            <a:schemeClr val="dk1"/>
                          </a:solidFill>
                          <a:latin typeface="Calibri"/>
                        </a:defRPr>
                      </a:lvl6pPr>
                      <a:lvl7pPr marL="3657600" algn="l" defTabSz="1219200" rtl="0" eaLnBrk="1" latinLnBrk="0" hangingPunct="1">
                        <a:defRPr sz="2400" kern="1200">
                          <a:solidFill>
                            <a:schemeClr val="dk1"/>
                          </a:solidFill>
                          <a:latin typeface="Calibri"/>
                        </a:defRPr>
                      </a:lvl7pPr>
                      <a:lvl8pPr marL="4267200" algn="l" defTabSz="1219200" rtl="0" eaLnBrk="1" latinLnBrk="0" hangingPunct="1">
                        <a:defRPr sz="2400" kern="1200">
                          <a:solidFill>
                            <a:schemeClr val="dk1"/>
                          </a:solidFill>
                          <a:latin typeface="Calibri"/>
                        </a:defRPr>
                      </a:lvl8pPr>
                      <a:lvl9pPr marL="4876800" algn="l" defTabSz="1219200" rtl="0" eaLnBrk="1" latinLnBrk="0" hangingPunct="1">
                        <a:defRPr sz="2400" kern="1200">
                          <a:solidFill>
                            <a:schemeClr val="dk1"/>
                          </a:solidFill>
                          <a:latin typeface="Calibri"/>
                        </a:defRPr>
                      </a:lvl9pPr>
                    </a:lstStyle>
                    <a:p>
                      <a:pPr algn="l">
                        <a:lnSpc>
                          <a:spcPct val="120000"/>
                        </a:lnSpc>
                      </a:pPr>
                      <a:r>
                        <a:rPr lang="zh-CN" altLang="en-US" sz="2800" b="1" smtClean="0">
                          <a:solidFill>
                            <a:srgbClr val="404040"/>
                          </a:solidFill>
                          <a:latin typeface="华文楷体" panose="02010600040101010101" pitchFamily="2" charset="-122"/>
                          <a:ea typeface="华文楷体" panose="02010600040101010101" pitchFamily="2" charset="-122"/>
                        </a:rPr>
                        <a:t>战火中的青春美与人性美</a:t>
                      </a:r>
                      <a:endParaRPr lang="zh-CN" altLang="en-US" sz="2800" b="1" smtClean="0">
                        <a:solidFill>
                          <a:srgbClr val="404040"/>
                        </a:solidFill>
                        <a:latin typeface="华文楷体" panose="02010600040101010101" pitchFamily="2" charset="-122"/>
                        <a:ea typeface="华文楷体" panose="02010600040101010101" pitchFamily="2" charset="-122"/>
                      </a:endParaRPr>
                    </a:p>
                  </a:txBody>
                  <a:tcPr>
                    <a:lnL w="19050">
                      <a:solidFill>
                        <a:srgbClr val="FFFFFF"/>
                      </a:solidFill>
                      <a:prstDash val="solid"/>
                    </a:lnL>
                    <a:lnR>
                      <a:noFill/>
                    </a:lnR>
                    <a:lnT>
                      <a:noFill/>
                    </a:lnT>
                    <a:lnB>
                      <a:noFill/>
                    </a:lnB>
                    <a:solidFill>
                      <a:srgbClr val="FFFFFF"/>
                    </a:solidFill>
                  </a:tcPr>
                </a:tc>
              </a:tr>
              <a:tr h="1652353">
                <a:tc>
                  <a:txBody>
                    <a:bodyPr vert="horz" wrap="square"/>
                    <a:lstStyle>
                      <a:lvl1pPr marL="0" algn="l" defTabSz="1219200" rtl="0" eaLnBrk="1" latinLnBrk="0" hangingPunct="1">
                        <a:defRPr sz="2400" kern="1200">
                          <a:solidFill>
                            <a:schemeClr val="dk1"/>
                          </a:solidFill>
                          <a:latin typeface="Calibri"/>
                        </a:defRPr>
                      </a:lvl1pPr>
                      <a:lvl2pPr marL="609600" algn="l" defTabSz="1219200" rtl="0" eaLnBrk="1" latinLnBrk="0" hangingPunct="1">
                        <a:defRPr sz="2400" kern="1200">
                          <a:solidFill>
                            <a:schemeClr val="dk1"/>
                          </a:solidFill>
                          <a:latin typeface="Calibri"/>
                        </a:defRPr>
                      </a:lvl2pPr>
                      <a:lvl3pPr marL="1219200" algn="l" defTabSz="1219200" rtl="0" eaLnBrk="1" latinLnBrk="0" hangingPunct="1">
                        <a:defRPr sz="2400" kern="1200">
                          <a:solidFill>
                            <a:schemeClr val="dk1"/>
                          </a:solidFill>
                          <a:latin typeface="Calibri"/>
                        </a:defRPr>
                      </a:lvl3pPr>
                      <a:lvl4pPr marL="1828800" algn="l" defTabSz="1219200" rtl="0" eaLnBrk="1" latinLnBrk="0" hangingPunct="1">
                        <a:defRPr sz="2400" kern="1200">
                          <a:solidFill>
                            <a:schemeClr val="dk1"/>
                          </a:solidFill>
                          <a:latin typeface="Calibri"/>
                        </a:defRPr>
                      </a:lvl4pPr>
                      <a:lvl5pPr marL="2438400" algn="l" defTabSz="1219200" rtl="0" eaLnBrk="1" latinLnBrk="0" hangingPunct="1">
                        <a:defRPr sz="2400" kern="1200">
                          <a:solidFill>
                            <a:schemeClr val="dk1"/>
                          </a:solidFill>
                          <a:latin typeface="Calibri"/>
                        </a:defRPr>
                      </a:lvl5pPr>
                      <a:lvl6pPr marL="3048000" algn="l" defTabSz="1219200" rtl="0" eaLnBrk="1" latinLnBrk="0" hangingPunct="1">
                        <a:defRPr sz="2400" kern="1200">
                          <a:solidFill>
                            <a:schemeClr val="dk1"/>
                          </a:solidFill>
                          <a:latin typeface="Calibri"/>
                        </a:defRPr>
                      </a:lvl6pPr>
                      <a:lvl7pPr marL="3657600" algn="l" defTabSz="1219200" rtl="0" eaLnBrk="1" latinLnBrk="0" hangingPunct="1">
                        <a:defRPr sz="2400" kern="1200">
                          <a:solidFill>
                            <a:schemeClr val="dk1"/>
                          </a:solidFill>
                          <a:latin typeface="Calibri"/>
                        </a:defRPr>
                      </a:lvl7pPr>
                      <a:lvl8pPr marL="4267200" algn="l" defTabSz="1219200" rtl="0" eaLnBrk="1" latinLnBrk="0" hangingPunct="1">
                        <a:defRPr sz="2400" kern="1200">
                          <a:solidFill>
                            <a:schemeClr val="dk1"/>
                          </a:solidFill>
                          <a:latin typeface="Calibri"/>
                        </a:defRPr>
                      </a:lvl8pPr>
                      <a:lvl9pPr marL="4876800" algn="l" defTabSz="1219200" rtl="0" eaLnBrk="1" latinLnBrk="0" hangingPunct="1">
                        <a:defRPr sz="2400" kern="1200">
                          <a:solidFill>
                            <a:schemeClr val="dk1"/>
                          </a:solidFill>
                          <a:latin typeface="Calibri"/>
                        </a:defRPr>
                      </a:lvl9pPr>
                    </a:lstStyle>
                    <a:p>
                      <a:pPr algn="ctr"/>
                      <a:endParaRPr lang="en-US" altLang="zh-CN" sz="2800" b="1" smtClean="0">
                        <a:solidFill>
                          <a:srgbClr val="404040"/>
                        </a:solidFill>
                        <a:latin typeface="华文楷体" panose="02010600040101010101" pitchFamily="2" charset="-122"/>
                        <a:ea typeface="华文楷体" panose="02010600040101010101" pitchFamily="2" charset="-122"/>
                      </a:endParaRPr>
                    </a:p>
                    <a:p>
                      <a:pPr algn="ctr"/>
                      <a:r>
                        <a:rPr lang="en-US" altLang="zh-CN" sz="2800" b="1" smtClean="0">
                          <a:solidFill>
                            <a:srgbClr val="404040"/>
                          </a:solidFill>
                          <a:latin typeface="华文楷体" panose="02010600040101010101" pitchFamily="2" charset="-122"/>
                          <a:ea typeface="华文楷体" panose="02010600040101010101" pitchFamily="2" charset="-122"/>
                        </a:rPr>
                        <a:t>《</a:t>
                      </a:r>
                      <a:r>
                        <a:rPr lang="zh-CN" altLang="en-US" sz="2800" b="1" smtClean="0">
                          <a:solidFill>
                            <a:srgbClr val="404040"/>
                          </a:solidFill>
                          <a:latin typeface="华文楷体" panose="02010600040101010101" pitchFamily="2" charset="-122"/>
                          <a:ea typeface="华文楷体" panose="02010600040101010101" pitchFamily="2" charset="-122"/>
                        </a:rPr>
                        <a:t>哦，香雪</a:t>
                      </a:r>
                      <a:r>
                        <a:rPr lang="en-US" altLang="zh-CN" sz="2800" b="1" smtClean="0">
                          <a:solidFill>
                            <a:srgbClr val="404040"/>
                          </a:solidFill>
                          <a:latin typeface="华文楷体" panose="02010600040101010101" pitchFamily="2" charset="-122"/>
                          <a:ea typeface="华文楷体" panose="02010600040101010101" pitchFamily="2" charset="-122"/>
                        </a:rPr>
                        <a:t>》</a:t>
                      </a:r>
                      <a:endParaRPr lang="en-US" altLang="zh-CN" sz="2800" b="1" smtClean="0">
                        <a:solidFill>
                          <a:srgbClr val="404040"/>
                        </a:solidFill>
                        <a:latin typeface="华文楷体" panose="02010600040101010101" pitchFamily="2" charset="-122"/>
                        <a:ea typeface="华文楷体" panose="02010600040101010101" pitchFamily="2" charset="-122"/>
                      </a:endParaRPr>
                    </a:p>
                  </a:txBody>
                  <a:tcPr>
                    <a:lnL>
                      <a:noFill/>
                    </a:lnL>
                    <a:lnR w="19050">
                      <a:solidFill>
                        <a:srgbClr val="FFFFFF"/>
                      </a:solidFill>
                      <a:prstDash val="solid"/>
                    </a:lnR>
                    <a:lnT>
                      <a:noFill/>
                    </a:lnT>
                    <a:lnB w="19050">
                      <a:solidFill>
                        <a:srgbClr val="E34D4D"/>
                      </a:solidFill>
                      <a:prstDash val="solid"/>
                    </a:lnB>
                    <a:solidFill>
                      <a:srgbClr val="F2F2F2"/>
                    </a:solidFill>
                  </a:tcPr>
                </a:tc>
                <a:tc>
                  <a:txBody>
                    <a:bodyPr vert="horz" wrap="square"/>
                    <a:lstStyle>
                      <a:lvl1pPr marL="0" algn="l" defTabSz="1219200" rtl="0" eaLnBrk="1" latinLnBrk="0" hangingPunct="1">
                        <a:defRPr sz="2400" kern="1200">
                          <a:solidFill>
                            <a:schemeClr val="dk1"/>
                          </a:solidFill>
                          <a:latin typeface="Calibri"/>
                        </a:defRPr>
                      </a:lvl1pPr>
                      <a:lvl2pPr marL="609600" algn="l" defTabSz="1219200" rtl="0" eaLnBrk="1" latinLnBrk="0" hangingPunct="1">
                        <a:defRPr sz="2400" kern="1200">
                          <a:solidFill>
                            <a:schemeClr val="dk1"/>
                          </a:solidFill>
                          <a:latin typeface="Calibri"/>
                        </a:defRPr>
                      </a:lvl2pPr>
                      <a:lvl3pPr marL="1219200" algn="l" defTabSz="1219200" rtl="0" eaLnBrk="1" latinLnBrk="0" hangingPunct="1">
                        <a:defRPr sz="2400" kern="1200">
                          <a:solidFill>
                            <a:schemeClr val="dk1"/>
                          </a:solidFill>
                          <a:latin typeface="Calibri"/>
                        </a:defRPr>
                      </a:lvl3pPr>
                      <a:lvl4pPr marL="1828800" algn="l" defTabSz="1219200" rtl="0" eaLnBrk="1" latinLnBrk="0" hangingPunct="1">
                        <a:defRPr sz="2400" kern="1200">
                          <a:solidFill>
                            <a:schemeClr val="dk1"/>
                          </a:solidFill>
                          <a:latin typeface="Calibri"/>
                        </a:defRPr>
                      </a:lvl4pPr>
                      <a:lvl5pPr marL="2438400" algn="l" defTabSz="1219200" rtl="0" eaLnBrk="1" latinLnBrk="0" hangingPunct="1">
                        <a:defRPr sz="2400" kern="1200">
                          <a:solidFill>
                            <a:schemeClr val="dk1"/>
                          </a:solidFill>
                          <a:latin typeface="Calibri"/>
                        </a:defRPr>
                      </a:lvl5pPr>
                      <a:lvl6pPr marL="3048000" algn="l" defTabSz="1219200" rtl="0" eaLnBrk="1" latinLnBrk="0" hangingPunct="1">
                        <a:defRPr sz="2400" kern="1200">
                          <a:solidFill>
                            <a:schemeClr val="dk1"/>
                          </a:solidFill>
                          <a:latin typeface="Calibri"/>
                        </a:defRPr>
                      </a:lvl6pPr>
                      <a:lvl7pPr marL="3657600" algn="l" defTabSz="1219200" rtl="0" eaLnBrk="1" latinLnBrk="0" hangingPunct="1">
                        <a:defRPr sz="2400" kern="1200">
                          <a:solidFill>
                            <a:schemeClr val="dk1"/>
                          </a:solidFill>
                          <a:latin typeface="Calibri"/>
                        </a:defRPr>
                      </a:lvl7pPr>
                      <a:lvl8pPr marL="4267200" algn="l" defTabSz="1219200" rtl="0" eaLnBrk="1" latinLnBrk="0" hangingPunct="1">
                        <a:defRPr sz="2400" kern="1200">
                          <a:solidFill>
                            <a:schemeClr val="dk1"/>
                          </a:solidFill>
                          <a:latin typeface="Calibri"/>
                        </a:defRPr>
                      </a:lvl8pPr>
                      <a:lvl9pPr marL="4876800" algn="l" defTabSz="1219200" rtl="0" eaLnBrk="1" latinLnBrk="0" hangingPunct="1">
                        <a:defRPr sz="2400" kern="1200">
                          <a:solidFill>
                            <a:schemeClr val="dk1"/>
                          </a:solidFill>
                          <a:latin typeface="Calibri"/>
                        </a:defRPr>
                      </a:lvl9pPr>
                    </a:lstStyle>
                    <a:p>
                      <a:pPr algn="l"/>
                      <a:endParaRPr lang="en-US" altLang="zh-CN" sz="2800" b="1" smtClean="0">
                        <a:solidFill>
                          <a:srgbClr val="404040"/>
                        </a:solidFill>
                        <a:latin typeface="华文楷体" panose="02010600040101010101" pitchFamily="2" charset="-122"/>
                        <a:ea typeface="华文楷体" panose="02010600040101010101" pitchFamily="2" charset="-122"/>
                      </a:endParaRPr>
                    </a:p>
                    <a:p>
                      <a:pPr algn="l"/>
                      <a:r>
                        <a:rPr lang="zh-CN" altLang="en-US" sz="2800" b="1" smtClean="0">
                          <a:solidFill>
                            <a:srgbClr val="404040"/>
                          </a:solidFill>
                          <a:latin typeface="华文楷体" panose="02010600040101010101" pitchFamily="2" charset="-122"/>
                          <a:ea typeface="华文楷体" panose="02010600040101010101" pitchFamily="2" charset="-122"/>
                        </a:rPr>
                        <a:t>铅笔盒、火车</a:t>
                      </a:r>
                      <a:endParaRPr lang="zh-CN" altLang="en-US" sz="2800" b="1" smtClean="0">
                        <a:solidFill>
                          <a:srgbClr val="404040"/>
                        </a:solidFill>
                        <a:latin typeface="华文楷体" panose="02010600040101010101" pitchFamily="2" charset="-122"/>
                        <a:ea typeface="华文楷体" panose="02010600040101010101" pitchFamily="2" charset="-122"/>
                      </a:endParaRPr>
                    </a:p>
                  </a:txBody>
                  <a:tcPr>
                    <a:lnL w="19050">
                      <a:solidFill>
                        <a:srgbClr val="FFFFFF"/>
                      </a:solidFill>
                      <a:prstDash val="solid"/>
                    </a:lnL>
                    <a:lnR w="19050">
                      <a:solidFill>
                        <a:srgbClr val="FFFFFF"/>
                      </a:solidFill>
                      <a:prstDash val="solid"/>
                    </a:lnR>
                    <a:lnT>
                      <a:noFill/>
                    </a:lnT>
                    <a:lnB w="19050">
                      <a:solidFill>
                        <a:srgbClr val="E34D4D"/>
                      </a:solidFill>
                      <a:prstDash val="solid"/>
                    </a:lnB>
                    <a:solidFill>
                      <a:srgbClr val="F2F2F2"/>
                    </a:solidFill>
                  </a:tcPr>
                </a:tc>
                <a:tc>
                  <a:txBody>
                    <a:bodyPr vert="horz" wrap="square"/>
                    <a:lstStyle>
                      <a:lvl1pPr marL="0" algn="l" defTabSz="1219200" rtl="0" eaLnBrk="1" latinLnBrk="0" hangingPunct="1">
                        <a:defRPr sz="2400" kern="1200">
                          <a:solidFill>
                            <a:schemeClr val="dk1"/>
                          </a:solidFill>
                          <a:latin typeface="Calibri"/>
                        </a:defRPr>
                      </a:lvl1pPr>
                      <a:lvl2pPr marL="609600" algn="l" defTabSz="1219200" rtl="0" eaLnBrk="1" latinLnBrk="0" hangingPunct="1">
                        <a:defRPr sz="2400" kern="1200">
                          <a:solidFill>
                            <a:schemeClr val="dk1"/>
                          </a:solidFill>
                          <a:latin typeface="Calibri"/>
                        </a:defRPr>
                      </a:lvl2pPr>
                      <a:lvl3pPr marL="1219200" algn="l" defTabSz="1219200" rtl="0" eaLnBrk="1" latinLnBrk="0" hangingPunct="1">
                        <a:defRPr sz="2400" kern="1200">
                          <a:solidFill>
                            <a:schemeClr val="dk1"/>
                          </a:solidFill>
                          <a:latin typeface="Calibri"/>
                        </a:defRPr>
                      </a:lvl3pPr>
                      <a:lvl4pPr marL="1828800" algn="l" defTabSz="1219200" rtl="0" eaLnBrk="1" latinLnBrk="0" hangingPunct="1">
                        <a:defRPr sz="2400" kern="1200">
                          <a:solidFill>
                            <a:schemeClr val="dk1"/>
                          </a:solidFill>
                          <a:latin typeface="Calibri"/>
                        </a:defRPr>
                      </a:lvl4pPr>
                      <a:lvl5pPr marL="2438400" algn="l" defTabSz="1219200" rtl="0" eaLnBrk="1" latinLnBrk="0" hangingPunct="1">
                        <a:defRPr sz="2400" kern="1200">
                          <a:solidFill>
                            <a:schemeClr val="dk1"/>
                          </a:solidFill>
                          <a:latin typeface="Calibri"/>
                        </a:defRPr>
                      </a:lvl5pPr>
                      <a:lvl6pPr marL="3048000" algn="l" defTabSz="1219200" rtl="0" eaLnBrk="1" latinLnBrk="0" hangingPunct="1">
                        <a:defRPr sz="2400" kern="1200">
                          <a:solidFill>
                            <a:schemeClr val="dk1"/>
                          </a:solidFill>
                          <a:latin typeface="Calibri"/>
                        </a:defRPr>
                      </a:lvl6pPr>
                      <a:lvl7pPr marL="3657600" algn="l" defTabSz="1219200" rtl="0" eaLnBrk="1" latinLnBrk="0" hangingPunct="1">
                        <a:defRPr sz="2400" kern="1200">
                          <a:solidFill>
                            <a:schemeClr val="dk1"/>
                          </a:solidFill>
                          <a:latin typeface="Calibri"/>
                        </a:defRPr>
                      </a:lvl7pPr>
                      <a:lvl8pPr marL="4267200" algn="l" defTabSz="1219200" rtl="0" eaLnBrk="1" latinLnBrk="0" hangingPunct="1">
                        <a:defRPr sz="2400" kern="1200">
                          <a:solidFill>
                            <a:schemeClr val="dk1"/>
                          </a:solidFill>
                          <a:latin typeface="Calibri"/>
                        </a:defRPr>
                      </a:lvl8pPr>
                      <a:lvl9pPr marL="4876800" algn="l" defTabSz="1219200" rtl="0" eaLnBrk="1" latinLnBrk="0" hangingPunct="1">
                        <a:defRPr sz="2400" kern="1200">
                          <a:solidFill>
                            <a:schemeClr val="dk1"/>
                          </a:solidFill>
                          <a:latin typeface="Calibri"/>
                        </a:defRPr>
                      </a:lvl9pPr>
                    </a:lstStyle>
                    <a:p>
                      <a:pPr algn="l">
                        <a:lnSpc>
                          <a:spcPct val="120000"/>
                        </a:lnSpc>
                      </a:pPr>
                      <a:r>
                        <a:rPr lang="zh-CN" altLang="en-US" sz="2800" b="1" smtClean="0">
                          <a:solidFill>
                            <a:srgbClr val="404040"/>
                          </a:solidFill>
                          <a:latin typeface="华文楷体" panose="02010600040101010101" pitchFamily="2" charset="-122"/>
                          <a:ea typeface="华文楷体" panose="02010600040101010101" pitchFamily="2" charset="-122"/>
                        </a:rPr>
                        <a:t>改革开放之初青春的梦想与追寻</a:t>
                      </a:r>
                      <a:endParaRPr lang="zh-CN" altLang="en-US" sz="2800" b="1" smtClean="0">
                        <a:solidFill>
                          <a:srgbClr val="404040"/>
                        </a:solidFill>
                        <a:latin typeface="华文楷体" panose="02010600040101010101" pitchFamily="2" charset="-122"/>
                        <a:ea typeface="华文楷体" panose="02010600040101010101" pitchFamily="2" charset="-122"/>
                      </a:endParaRPr>
                    </a:p>
                  </a:txBody>
                  <a:tcPr>
                    <a:lnL w="19050">
                      <a:solidFill>
                        <a:srgbClr val="FFFFFF"/>
                      </a:solidFill>
                      <a:prstDash val="solid"/>
                    </a:lnL>
                    <a:lnR>
                      <a:noFill/>
                    </a:lnR>
                    <a:lnT>
                      <a:noFill/>
                    </a:lnT>
                    <a:lnB w="19050">
                      <a:solidFill>
                        <a:srgbClr val="E34D4D"/>
                      </a:solidFill>
                      <a:prstDash val="solid"/>
                    </a:lnB>
                    <a:solidFill>
                      <a:srgbClr val="F2F2F2"/>
                    </a:solidFill>
                  </a:tcPr>
                </a:tc>
              </a:tr>
            </a:tbl>
          </a:graphicData>
        </a:graphic>
      </p:graphicFrame>
      <p:pic>
        <p:nvPicPr>
          <p:cNvPr id="6" name="图片 5" title=""/>
          <p:cNvPicPr>
            <a:picLocks noChangeAspect="1"/>
          </p:cNvPicPr>
          <p:nvPr>
            <p:custDataLst>
              <p:tags r:id="rId6"/>
            </p:custDataLst>
          </p:nvPr>
        </p:nvPicPr>
        <p:blipFill>
          <a:blip r:embed="rId5"/>
          <a:stretch>
            <a:fillRect/>
          </a:stretch>
        </p:blipFill>
        <p:spPr>
          <a:xfrm>
            <a:off x="635635" y="2153285"/>
            <a:ext cx="2059940" cy="2891790"/>
          </a:xfrm>
          <a:prstGeom prst="rect">
            <a:avLst/>
          </a:prstGeom>
          <a:ln w="38100">
            <a:solidFill>
              <a:srgbClr val="C00000"/>
            </a:solidFill>
          </a:ln>
        </p:spPr>
      </p:pic>
      <p:cxnSp>
        <p:nvCxnSpPr>
          <p:cNvPr id="14" name="稻壳儿搜索【幻雨工作室】_2" title=""/>
          <p:cNvCxnSpPr/>
          <p:nvPr>
            <p:custDataLst>
              <p:tags r:id="rId7"/>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8" name="图片 7"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pic>
        <p:nvPicPr>
          <p:cNvPr id="12" name="图片 11" title=""/>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590550" y="1174750"/>
            <a:ext cx="11010900" cy="4508500"/>
          </a:xfrm>
          <a:prstGeom prst="rect">
            <a:avLst/>
          </a:prstGeom>
        </p:spPr>
      </p:pic>
      <p:sp>
        <p:nvSpPr>
          <p:cNvPr id="6" name="文本框 5" title=""/>
          <p:cNvSpPr txBox="1"/>
          <p:nvPr>
            <p:custDataLst>
              <p:tags r:id="rId6"/>
            </p:custDataLst>
          </p:nvPr>
        </p:nvSpPr>
        <p:spPr>
          <a:xfrm>
            <a:off x="1454785" y="2625090"/>
            <a:ext cx="8871585" cy="2011045"/>
          </a:xfrm>
          <a:prstGeom prst="rect">
            <a:avLst/>
          </a:prstGeom>
          <a:noFill/>
        </p:spPr>
        <p:txBody>
          <a:bodyPr wrap="square" rtlCol="0">
            <a:spAutoFit/>
          </a:bodyPr>
          <a:lstStyle/>
          <a:p>
            <a:pPr>
              <a:lnSpc>
                <a:spcPct val="130000"/>
              </a:lnSpc>
            </a:pPr>
            <a:r>
              <a:rPr lang="en-US" altLang="zh-CN"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3200" b="1" kern="100" smtClean="0">
                <a:latin typeface="华文楷体" panose="02010600040101010101" pitchFamily="2" charset="-122"/>
                <a:ea typeface="华文楷体" panose="02010600040101010101" pitchFamily="2" charset="-122"/>
                <a:cs typeface="华文楷体" panose="02010600040101010101" pitchFamily="2" charset="-122"/>
                <a:sym typeface="+mn-ea"/>
              </a:rPr>
              <a:t>活动二：这两篇小说中有很多</a:t>
            </a:r>
            <a:r>
              <a:rPr lang="zh-CN" altLang="en-US" sz="3200" b="1" kern="100" smtClean="0">
                <a:solidFill>
                  <a:srgbClr val="C00000"/>
                </a:solidFill>
                <a:highlight>
                  <a:srgbClr val="FFFF00"/>
                </a:highlight>
                <a:latin typeface="华文楷体" panose="02010600040101010101" pitchFamily="2" charset="-122"/>
                <a:ea typeface="华文楷体" panose="02010600040101010101" pitchFamily="2" charset="-122"/>
                <a:cs typeface="华文楷体" panose="02010600040101010101" pitchFamily="2" charset="-122"/>
                <a:sym typeface="+mn-ea"/>
              </a:rPr>
              <a:t>感动人心的</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细节描写，请找出打动你的描写片段，品味欣赏小说的描写艺术。</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4" name="文本框 3" title=""/>
          <p:cNvSpPr txBox="1"/>
          <p:nvPr>
            <p:custDataLst>
              <p:tags r:id="rId3"/>
            </p:custDataLst>
          </p:nvPr>
        </p:nvSpPr>
        <p:spPr>
          <a:xfrm>
            <a:off x="4084320" y="1630045"/>
            <a:ext cx="7480935" cy="3969385"/>
          </a:xfrm>
          <a:prstGeom prst="rect">
            <a:avLst/>
          </a:prstGeom>
          <a:ln w="31750">
            <a:solidFill>
              <a:schemeClr val="accent1">
                <a:lumMod val="50000"/>
              </a:schemeClr>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en-US" altLang="zh-CN" sz="2800">
                <a:latin typeface="华文楷体" panose="02010600040101010101" pitchFamily="2" charset="-122"/>
                <a:ea typeface="华文楷体" panose="02010600040101010101" pitchFamily="2" charset="-122"/>
                <a:cs typeface="华文楷体" panose="02010600040101010101" pitchFamily="2" charset="-122"/>
              </a:rPr>
              <a:t>       </a:t>
            </a:r>
            <a:r>
              <a:rPr lang="zh-CN" altLang="en-US" sz="2800">
                <a:latin typeface="华文楷体" panose="02010600040101010101" pitchFamily="2" charset="-122"/>
                <a:ea typeface="华文楷体" panose="02010600040101010101" pitchFamily="2" charset="-122"/>
                <a:cs typeface="华文楷体" panose="02010600040101010101" pitchFamily="2" charset="-122"/>
              </a:rPr>
              <a:t>啊，中秋节，在我的故乡，现在一定又是家家门前放一张竹茶几，上面供一副香烛，几碟瓜果月饼。孩子们急切地盼那炷香快些焚尽，好早些分摊给月亮娘娘享用过的东西，他们在茶几旁边跳着唱着：“月亮堂堂，敲锣买糖，……”或是唱着：“月亮嬷嬷，照你照我，……”我想到这里，又想起我那个小同乡，那个拖毛竹的小伙，也许，几年以前，他还唱过这些歌吧！</a:t>
            </a:r>
            <a:endParaRPr lang="zh-CN" altLang="en-US" sz="2800">
              <a:latin typeface="华文楷体" panose="02010600040101010101" pitchFamily="2" charset="-122"/>
              <a:ea typeface="华文楷体" panose="02010600040101010101" pitchFamily="2" charset="-122"/>
              <a:cs typeface="华文楷体" panose="02010600040101010101" pitchFamily="2" charset="-122"/>
            </a:endParaRPr>
          </a:p>
        </p:txBody>
      </p:sp>
      <p:pic>
        <p:nvPicPr>
          <p:cNvPr id="6" name="图片 5" title=""/>
          <p:cNvPicPr>
            <a:picLocks noChangeAspect="1"/>
          </p:cNvPicPr>
          <p:nvPr>
            <p:custDataLst>
              <p:tags r:id="rId5"/>
            </p:custDataLst>
          </p:nvPr>
        </p:nvPicPr>
        <p:blipFill>
          <a:blip r:embed="rId4"/>
          <a:srcRect l="13002" r="4880"/>
          <a:stretch>
            <a:fillRect/>
          </a:stretch>
        </p:blipFill>
        <p:spPr>
          <a:xfrm>
            <a:off x="509270" y="2355215"/>
            <a:ext cx="3268345" cy="2275840"/>
          </a:xfrm>
          <a:prstGeom prst="rect">
            <a:avLst/>
          </a:prstGeom>
          <a:ln w="38100" cmpd="sng">
            <a:solidFill>
              <a:schemeClr val="accent1">
                <a:shade val="50000"/>
              </a:schemeClr>
            </a:solidFill>
            <a:prstDash val="solid"/>
          </a:ln>
        </p:spPr>
      </p:pic>
      <p:sp>
        <p:nvSpPr>
          <p:cNvPr id="5" name="文本框 4" title=""/>
          <p:cNvSpPr txBox="1"/>
          <p:nvPr>
            <p:custDataLst>
              <p:tags r:id="rId6"/>
            </p:custDataLst>
          </p:nvPr>
        </p:nvSpPr>
        <p:spPr>
          <a:xfrm>
            <a:off x="745490" y="185420"/>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品味</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感动人心的细节描写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8" name="稻壳儿搜索【幻雨工作室】_2" title=""/>
          <p:cNvCxnSpPr/>
          <p:nvPr>
            <p:custDataLst>
              <p:tags r:id="rId7"/>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0" name="图片 9"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135890" y="1245870"/>
            <a:ext cx="7816215" cy="5510530"/>
          </a:xfrm>
          <a:prstGeom prst="rect">
            <a:avLst/>
          </a:prstGeom>
          <a:ln w="28575" cmpd="sng">
            <a:solidFill>
              <a:schemeClr val="bg1">
                <a:lumMod val="50000"/>
              </a:schemeClr>
            </a:solidFill>
            <a:prstDash val="solid"/>
          </a:ln>
        </p:spPr>
        <p:style>
          <a:lnRef idx="2">
            <a:schemeClr val="accent5"/>
          </a:lnRef>
          <a:fillRef idx="1">
            <a:schemeClr val="lt1"/>
          </a:fillRef>
          <a:effectRef idx="0">
            <a:schemeClr val="accent5"/>
          </a:effectRef>
          <a:fontRef idx="minor">
            <a:schemeClr val="dk1"/>
          </a:fontRef>
        </p:style>
        <p:txBody>
          <a:bodyPr wrap="square" rtlCol="0">
            <a:spAutoFit/>
          </a:bodyPr>
          <a:lstStyle/>
          <a:p>
            <a:pPr marL="0" lvl="0" indent="-285750" algn="l" fontAlgn="ctr">
              <a:lnSpc>
                <a:spcPct val="120000"/>
              </a:lnSpc>
              <a:spcBef>
                <a:spcPct val="0"/>
              </a:spcBef>
              <a:spcAft>
                <a:spcPts val="800"/>
              </a:spcAft>
              <a:buSzTx/>
              <a:buFont typeface="Wingdings" panose="05000000000000000000" charset="0"/>
              <a:buNone/>
            </a:pPr>
            <a:r>
              <a:rPr lang="en-US" altLang="zh-CN"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这段细节描写通过作者的回忆体现出了一种充满中秋仪式感和童真童趣的风俗美，之前还是宏大的战争场面，忽然之间就切换到了小朋友们唱歌跳舞的中秋之夜。接着在我的想象里，那个通讯员一下就蜕变成了拖毛竹的小伙，他在更小的时候也曾唱过儿歌，就是这样一个充满童真童趣的小伙，</a:t>
            </a:r>
            <a:r>
              <a:rPr lang="zh-CN" altLang="en-US" sz="2400" b="1" spc="180">
                <a:ln w="3175">
                  <a:noFill/>
                  <a:prstDash val="dash"/>
                </a:ln>
                <a:solidFill>
                  <a:srgbClr val="C00000"/>
                </a:solidFill>
                <a:uFillTx/>
                <a:latin typeface="华文楷体" panose="02010600040101010101" pitchFamily="2" charset="-122"/>
                <a:ea typeface="华文楷体" panose="02010600040101010101" pitchFamily="2" charset="-122"/>
                <a:cs typeface="华文楷体" panose="02010600040101010101" pitchFamily="2" charset="-122"/>
                <a:sym typeface="+mn-ea"/>
              </a:rPr>
              <a:t>在后文当中他为了更多人的利益，为了更多人的生命献出了自己极其宝贵的青春，他永远留在了沙场之上，才更感动人心。</a:t>
            </a:r>
            <a:endParaRPr lang="zh-CN" altLang="en-US" sz="2400" b="1" spc="180">
              <a:ln w="3175">
                <a:noFill/>
                <a:prstDash val="dash"/>
              </a:ln>
              <a:solidFill>
                <a:srgbClr val="C00000"/>
              </a:solidFill>
              <a:uFillTx/>
              <a:latin typeface="华文楷体" panose="02010600040101010101" pitchFamily="2" charset="-122"/>
              <a:ea typeface="华文楷体" panose="02010600040101010101" pitchFamily="2" charset="-122"/>
              <a:cs typeface="华文楷体" panose="02010600040101010101" pitchFamily="2" charset="-122"/>
              <a:sym typeface="+mn-ea"/>
            </a:endParaRPr>
          </a:p>
          <a:p>
            <a:pPr marL="0" lvl="0" indent="-285750" algn="l" fontAlgn="ctr">
              <a:lnSpc>
                <a:spcPct val="120000"/>
              </a:lnSpc>
              <a:spcBef>
                <a:spcPct val="0"/>
              </a:spcBef>
              <a:spcAft>
                <a:spcPts val="800"/>
              </a:spcAft>
              <a:buSzTx/>
              <a:buFont typeface="Wingdings" panose="05000000000000000000" charset="0"/>
              <a:buNone/>
            </a:pPr>
            <a:r>
              <a:rPr lang="en-US"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中秋月</a:t>
            </a:r>
            <a:r>
              <a:rPr lang="en-US" altLang="zh-CN"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在我们的传统文化里，象征着</a:t>
            </a:r>
            <a:r>
              <a:rPr lang="en-US" altLang="zh-CN"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团圆</a:t>
            </a:r>
            <a:r>
              <a:rPr lang="en-US" altLang="zh-CN"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，但在这篇小说里，则</a:t>
            </a:r>
            <a:r>
              <a:rPr lang="zh-CN" altLang="en-US" sz="2400" b="1" spc="180">
                <a:ln w="3175">
                  <a:noFill/>
                  <a:prstDash val="dash"/>
                </a:ln>
                <a:solidFill>
                  <a:srgbClr val="C00000"/>
                </a:solidFill>
                <a:uFillTx/>
                <a:latin typeface="华文楷体" panose="02010600040101010101" pitchFamily="2" charset="-122"/>
                <a:ea typeface="华文楷体" panose="02010600040101010101" pitchFamily="2" charset="-122"/>
                <a:cs typeface="华文楷体" panose="02010600040101010101" pitchFamily="2" charset="-122"/>
                <a:sym typeface="+mn-ea"/>
              </a:rPr>
              <a:t>象征着通讯员为了更多人能团圆，勇于献出生命，最终永远无法与家人团圆的舍已为人的精神。</a:t>
            </a:r>
            <a:endParaRPr lang="zh-CN" altLang="en-US" sz="2400" b="1" spc="180">
              <a:ln w="3175">
                <a:noFill/>
                <a:prstDash val="dash"/>
              </a:ln>
              <a:solidFill>
                <a:srgbClr val="C00000"/>
              </a:solidFill>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8" name="文本框 7" title=""/>
          <p:cNvSpPr txBox="1"/>
          <p:nvPr>
            <p:custDataLst>
              <p:tags r:id="rId4"/>
            </p:custDataLst>
          </p:nvPr>
        </p:nvSpPr>
        <p:spPr>
          <a:xfrm>
            <a:off x="745490" y="185420"/>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品味</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《百合花》</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感动人心的细节描写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11" name="稻壳儿搜索【幻雨工作室】_2" title=""/>
          <p:cNvCxnSpPr/>
          <p:nvPr>
            <p:custDataLst>
              <p:tags r:id="rId5"/>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2" name="图片 11" title=""/>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a:off x="135890" y="388620"/>
            <a:ext cx="505460" cy="535305"/>
          </a:xfrm>
          <a:prstGeom prst="rect">
            <a:avLst/>
          </a:prstGeom>
        </p:spPr>
      </p:pic>
      <p:pic>
        <p:nvPicPr>
          <p:cNvPr id="13" name="图片 12" title=""/>
          <p:cNvPicPr>
            <a:picLocks noChangeAspect="1"/>
          </p:cNvPicPr>
          <p:nvPr>
            <p:custDataLst>
              <p:tags r:id="rId10"/>
            </p:custDataLst>
          </p:nvPr>
        </p:nvPicPr>
        <p:blipFill>
          <a:blip r:embed="rId9"/>
          <a:stretch>
            <a:fillRect/>
          </a:stretch>
        </p:blipFill>
        <p:spPr>
          <a:xfrm>
            <a:off x="8105140" y="2946400"/>
            <a:ext cx="3970655" cy="2057400"/>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5674995" y="1633855"/>
            <a:ext cx="5560060" cy="3408045"/>
          </a:xfrm>
          <a:prstGeom prst="rect">
            <a:avLst/>
          </a:prstGeom>
          <a:ln w="28575" cmpd="sng">
            <a:solidFill>
              <a:schemeClr val="tx2">
                <a:lumMod val="50000"/>
              </a:schemeClr>
            </a:solidFill>
            <a:prstDash val="solid"/>
          </a:ln>
        </p:spPr>
        <p:style>
          <a:lnRef idx="2">
            <a:schemeClr val="accent5"/>
          </a:lnRef>
          <a:fillRef idx="1">
            <a:schemeClr val="lt1"/>
          </a:fillRef>
          <a:effectRef idx="0">
            <a:schemeClr val="accent5"/>
          </a:effectRef>
          <a:fontRef idx="minor">
            <a:schemeClr val="dk1"/>
          </a:fontRef>
        </p:style>
        <p:txBody>
          <a:bodyPr wrap="square" rtlCol="0">
            <a:spAutoFit/>
          </a:bodyPr>
          <a:lstStyle/>
          <a:p>
            <a:pPr>
              <a:lnSpc>
                <a:spcPct val="110000"/>
              </a:lnSpc>
            </a:pPr>
            <a:r>
              <a:rPr lang="en-US" altLang="zh-CN" sz="2800" b="1">
                <a:latin typeface="华文楷体" panose="02010600040101010101" pitchFamily="2" charset="-122"/>
                <a:ea typeface="华文楷体" panose="02010600040101010101" pitchFamily="2" charset="-122"/>
              </a:rPr>
              <a:t>     </a:t>
            </a:r>
            <a:r>
              <a:rPr lang="en-US" altLang="zh-CN" sz="28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山谷里突然爆发了姑娘们欢乐的呐喊，她们叫着香雪的名字，声音是那样奔放、热烈；她们笑着，笑得是那样不加掩饰，无所顾忌。</a:t>
            </a:r>
            <a:r>
              <a:rPr lang="zh-CN" altLang="en-US" sz="2800">
                <a:solidFill>
                  <a:srgbClr val="C00000"/>
                </a:solidFill>
                <a:latin typeface="华文楷体" panose="02010600040101010101" pitchFamily="2" charset="-122"/>
                <a:ea typeface="华文楷体" panose="02010600040101010101" pitchFamily="2" charset="-122"/>
              </a:rPr>
              <a:t>古老的群山终于被感动得颤栗了，它发出宽亮低沉的回音，和她们共同欢呼着。</a:t>
            </a:r>
            <a:endParaRPr lang="zh-CN" altLang="en-US" sz="2800">
              <a:solidFill>
                <a:srgbClr val="C00000"/>
              </a:solidFill>
              <a:latin typeface="华文楷体" panose="02010600040101010101" pitchFamily="2" charset="-122"/>
              <a:ea typeface="华文楷体" panose="02010600040101010101" pitchFamily="2" charset="-122"/>
            </a:endParaRPr>
          </a:p>
        </p:txBody>
      </p:sp>
      <p:pic>
        <p:nvPicPr>
          <p:cNvPr id="4" name="图片 3" title=""/>
          <p:cNvPicPr>
            <a:picLocks noChangeAspect="1"/>
          </p:cNvPicPr>
          <p:nvPr>
            <p:custDataLst>
              <p:tags r:id="rId5"/>
            </p:custDataLst>
          </p:nvPr>
        </p:nvPicPr>
        <p:blipFill>
          <a:blip r:embed="rId4"/>
          <a:stretch>
            <a:fillRect/>
          </a:stretch>
        </p:blipFill>
        <p:spPr>
          <a:xfrm>
            <a:off x="1497965" y="1794510"/>
            <a:ext cx="3193415" cy="3247390"/>
          </a:xfrm>
          <a:prstGeom prst="rect">
            <a:avLst/>
          </a:prstGeom>
          <a:ln w="63500">
            <a:solidFill>
              <a:srgbClr val="FF9900"/>
            </a:solidFill>
          </a:ln>
        </p:spPr>
      </p:pic>
      <p:sp>
        <p:nvSpPr>
          <p:cNvPr id="8" name="文本框 7" title=""/>
          <p:cNvSpPr txBox="1"/>
          <p:nvPr>
            <p:custDataLst>
              <p:tags r:id="rId6"/>
            </p:custDataLst>
          </p:nvPr>
        </p:nvSpPr>
        <p:spPr>
          <a:xfrm>
            <a:off x="745490" y="185420"/>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品味</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感动人心的细节描写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10" name="稻壳儿搜索【幻雨工作室】_2" title=""/>
          <p:cNvCxnSpPr/>
          <p:nvPr>
            <p:custDataLst>
              <p:tags r:id="rId7"/>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1" name="图片 10"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590550" y="1600200"/>
            <a:ext cx="6050915" cy="4152900"/>
          </a:xfrm>
          <a:prstGeom prst="rect">
            <a:avLst/>
          </a:prstGeom>
          <a:ln w="28575" cmpd="sng">
            <a:solidFill>
              <a:schemeClr val="bg1">
                <a:lumMod val="50000"/>
              </a:schemeClr>
            </a:solidFill>
            <a:prstDash val="solid"/>
          </a:ln>
        </p:spPr>
        <p:style>
          <a:lnRef idx="2">
            <a:schemeClr val="accent5"/>
          </a:lnRef>
          <a:fillRef idx="1">
            <a:schemeClr val="lt1"/>
          </a:fillRef>
          <a:effectRef idx="0">
            <a:schemeClr val="accent5"/>
          </a:effectRef>
          <a:fontRef idx="minor">
            <a:schemeClr val="dk1"/>
          </a:fontRef>
        </p:style>
        <p:txBody>
          <a:bodyPr wrap="square" rtlCol="0">
            <a:noAutofit/>
          </a:bodyPr>
          <a:lstStyle/>
          <a:p>
            <a:pPr marL="0" lvl="0" indent="-285750" algn="l" fontAlgn="ctr">
              <a:lnSpc>
                <a:spcPct val="120000"/>
              </a:lnSpc>
              <a:spcBef>
                <a:spcPct val="0"/>
              </a:spcBef>
              <a:spcAft>
                <a:spcPts val="800"/>
              </a:spcAft>
              <a:buSzTx/>
              <a:buFont typeface="Wingdings" panose="05000000000000000000" charset="0"/>
              <a:buNone/>
            </a:pPr>
            <a:r>
              <a:rPr altLang="zh-CN"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 </a:t>
            </a:r>
            <a:r>
              <a:rPr lang="en-US"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    </a:t>
            </a:r>
            <a:r>
              <a:rPr lang="en-US" sz="2800" b="1" spc="180">
                <a:ln w="3175">
                  <a:noFill/>
                  <a:prstDash val="dash"/>
                </a:ln>
                <a:solidFill>
                  <a:schemeClr val="dk1">
                    <a:lumMod val="75000"/>
                    <a:lumOff val="25000"/>
                  </a:schemeClr>
                </a:solidFill>
                <a:uFillTx/>
                <a:latin typeface="华文楷体" panose="02010600040101010101" pitchFamily="2" charset="-122"/>
                <a:ea typeface="华文楷体" panose="02010600040101010101" pitchFamily="2" charset="-122"/>
                <a:cs typeface="华文楷体" panose="02010600040101010101" pitchFamily="2" charset="-122"/>
                <a:sym typeface="+mn-ea"/>
              </a:rPr>
              <a:t>  </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此句描写的是古老的群山，运用了</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感动</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战栗</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和</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欢呼</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这样的词语，把群山当做人来写，赋予群山以人的情感和动作，表现群山被</a:t>
            </a:r>
            <a:r>
              <a:rPr lang="zh-CN" altLang="en-US" sz="2800" b="1" smtClean="0">
                <a:solidFill>
                  <a:srgbClr val="C00000"/>
                </a:solidFill>
                <a:latin typeface="华文楷体" panose="02010600040101010101" pitchFamily="2" charset="-122"/>
                <a:ea typeface="华文楷体" panose="02010600040101010101" pitchFamily="2" charset="-122"/>
                <a:cs typeface="华文楷体" panose="02010600040101010101" pitchFamily="2" charset="-122"/>
                <a:sym typeface="+mn-ea"/>
              </a:rPr>
              <a:t>姑娘们之间真挚的情感</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打动，不仅</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战栗</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，而且</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和她们共同欢呼着</a:t>
            </a:r>
            <a:r>
              <a:rPr 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，这样比直接描写</a:t>
            </a:r>
            <a:r>
              <a:rPr lang="zh-CN" altLang="en-US" sz="2800" b="1" smtClean="0">
                <a:solidFill>
                  <a:srgbClr val="C00000"/>
                </a:solidFill>
                <a:latin typeface="华文楷体" panose="02010600040101010101" pitchFamily="2" charset="-122"/>
                <a:ea typeface="华文楷体" panose="02010600040101010101" pitchFamily="2" charset="-122"/>
                <a:cs typeface="华文楷体" panose="02010600040101010101" pitchFamily="2" charset="-122"/>
                <a:sym typeface="+mn-ea"/>
              </a:rPr>
              <a:t>更生动地写出姑娘们的欢乐和激动</a:t>
            </a:r>
            <a:r>
              <a:rPr lang="zh-CN" altLang="en-US" sz="2800" b="1" smtClean="0">
                <a:latin typeface="华文楷体" panose="02010600040101010101" pitchFamily="2" charset="-122"/>
                <a:ea typeface="华文楷体" panose="02010600040101010101" pitchFamily="2" charset="-122"/>
                <a:cs typeface="华文楷体" panose="02010600040101010101" pitchFamily="2" charset="-122"/>
                <a:sym typeface="+mn-ea"/>
              </a:rPr>
              <a:t>。</a:t>
            </a:r>
            <a:endParaRPr lang="zh-CN" altLang="en-US" sz="2800" b="1" spc="180">
              <a:ln w="3175">
                <a:noFill/>
                <a:prstDash val="dash"/>
              </a:ln>
              <a:solidFill>
                <a:srgbClr val="C00000"/>
              </a:solidFill>
              <a:uFillTx/>
              <a:latin typeface="华文楷体" panose="02010600040101010101" pitchFamily="2" charset="-122"/>
              <a:ea typeface="华文楷体" panose="02010600040101010101" pitchFamily="2" charset="-122"/>
              <a:cs typeface="华文楷体" panose="02010600040101010101" pitchFamily="2" charset="-122"/>
              <a:sym typeface="+mn-ea"/>
            </a:endParaRPr>
          </a:p>
        </p:txBody>
      </p:sp>
      <p:pic>
        <p:nvPicPr>
          <p:cNvPr id="8" name="图片 7" title=""/>
          <p:cNvPicPr>
            <a:picLocks noChangeAspect="1"/>
          </p:cNvPicPr>
          <p:nvPr>
            <p:custDataLst>
              <p:tags r:id="rId5"/>
            </p:custDataLst>
          </p:nvPr>
        </p:nvPicPr>
        <p:blipFill>
          <a:blip r:embed="rId4"/>
          <a:stretch>
            <a:fillRect/>
          </a:stretch>
        </p:blipFill>
        <p:spPr>
          <a:xfrm>
            <a:off x="7039610" y="2232660"/>
            <a:ext cx="4902200" cy="2615565"/>
          </a:xfrm>
          <a:prstGeom prst="rect">
            <a:avLst/>
          </a:prstGeom>
        </p:spPr>
      </p:pic>
      <p:sp>
        <p:nvSpPr>
          <p:cNvPr id="10" name="文本框 9" title=""/>
          <p:cNvSpPr txBox="1"/>
          <p:nvPr>
            <p:custDataLst>
              <p:tags r:id="rId6"/>
            </p:custDataLst>
          </p:nvPr>
        </p:nvSpPr>
        <p:spPr>
          <a:xfrm>
            <a:off x="745490" y="185420"/>
            <a:ext cx="10283190" cy="829945"/>
          </a:xfrm>
          <a:prstGeom prst="rect">
            <a:avLst/>
          </a:prstGeom>
          <a:noFill/>
        </p:spPr>
        <p:txBody>
          <a:bodyPr wrap="square" rtlCol="0">
            <a:spAutoFit/>
          </a:bodyPr>
          <a:lstStyle/>
          <a:p>
            <a:pPr eaLnBrk="0" fontAlgn="base" hangingPunct="0">
              <a:lnSpc>
                <a:spcPct val="150000"/>
              </a:lnSpc>
              <a:spcBef>
                <a:spcPct val="0"/>
              </a:spcBef>
              <a:spcAft>
                <a:spcPct val="0"/>
              </a:spcAft>
            </a:pP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活动二</a:t>
            </a:r>
            <a:r>
              <a:rPr lang="en-US" altLang="zh-CN"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  </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品味</a:t>
            </a:r>
            <a:r>
              <a:rPr lang="zh-CN" altLang="en-US" sz="3200" b="1" smtClean="0">
                <a:solidFill>
                  <a:srgbClr val="C00000"/>
                </a:solidFill>
                <a:latin typeface="汉仪颜楷简" panose="00020600040101010101" charset="-122"/>
                <a:ea typeface="汉仪颜楷简" panose="00020600040101010101" charset="-122"/>
                <a:cs typeface="汉仪颜楷简" panose="00020600040101010101" charset="-122"/>
                <a:sym typeface="+mn-ea"/>
              </a:rPr>
              <a:t>《哦，香雪》</a:t>
            </a:r>
            <a:r>
              <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rPr>
              <a:t>感动人心的细节描写</a:t>
            </a:r>
            <a:endParaRPr lang="zh-CN" altLang="en-US" sz="3200" b="1" smtClean="0">
              <a:solidFill>
                <a:schemeClr val="tx1"/>
              </a:solidFill>
              <a:latin typeface="汉仪颜楷简" panose="00020600040101010101" charset="-122"/>
              <a:ea typeface="汉仪颜楷简" panose="00020600040101010101" charset="-122"/>
              <a:cs typeface="汉仪颜楷简" panose="00020600040101010101" charset="-122"/>
              <a:sym typeface="+mn-ea"/>
            </a:endParaRPr>
          </a:p>
        </p:txBody>
      </p:sp>
      <p:cxnSp>
        <p:nvCxnSpPr>
          <p:cNvPr id="11" name="稻壳儿搜索【幻雨工作室】_2" title=""/>
          <p:cNvCxnSpPr/>
          <p:nvPr>
            <p:custDataLst>
              <p:tags r:id="rId7"/>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2" name="图片 11" title=""/>
          <p:cNvPicPr>
            <a:picLocks noChangeAspect="1"/>
          </p:cNvPicPr>
          <p:nvPr>
            <p:custDataLst>
              <p:tags r:id="rId10"/>
            </p:custDataLst>
          </p:nvPr>
        </p:nvPicPr>
        <p:blipFill>
          <a:blip r:embed="rId8">
            <a:extLst>
              <a:ext uri="{96DAC541-7B7A-43D3-8B79-37D633B846F1}">
                <asvg:svgBlip xmlns:asvg="http://schemas.microsoft.com/office/drawing/2016/SVG/main" r:embed="rId9"/>
              </a:ext>
            </a:extLst>
          </a:blip>
          <a:stretch>
            <a:fillRect/>
          </a:stretch>
        </p:blipFill>
        <p:spPr>
          <a:xfrm>
            <a:off x="135890" y="388620"/>
            <a:ext cx="505460" cy="535305"/>
          </a:xfrm>
          <a:prstGeom prst="rect">
            <a:avLst/>
          </a:prstGeom>
        </p:spPr>
      </p:pic>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4578" name="标题 84993" title=""/>
          <p:cNvSpPr>
            <a:spLocks noGrp="1" noRot="1"/>
          </p:cNvSpPr>
          <p:nvPr>
            <p:custDataLst>
              <p:tags r:id="rId3"/>
            </p:custDataLst>
          </p:nvPr>
        </p:nvSpPr>
        <p:spPr>
          <a:xfrm>
            <a:off x="3053715" y="142875"/>
            <a:ext cx="5582285" cy="642620"/>
          </a:xfrm>
          <a:prstGeom prst="rect">
            <a:avLst/>
          </a:prstGeom>
          <a:solidFill>
            <a:schemeClr val="lt1"/>
          </a:solidFill>
          <a:ln w="25400">
            <a:solidFill>
              <a:schemeClr val="accent1"/>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anchor="ctr" anchorCtr="0"/>
          <a:lstStyle>
            <a:lvl1pPr algn="ctr" rtl="0" eaLnBrk="0" fontAlgn="base" hangingPunct="0">
              <a:spcBef>
                <a:spcPct val="0"/>
              </a:spcBef>
              <a:spcAft>
                <a:spcPct val="0"/>
              </a:spcAft>
              <a:defRPr sz="4400">
                <a:solidFill>
                  <a:schemeClr val="dk1"/>
                </a:solidFill>
                <a:latin typeface="+mj-lt"/>
                <a:ea typeface="+mj-ea"/>
                <a:cs typeface="+mj-cs"/>
              </a:defRPr>
            </a:lvl1pPr>
            <a:lvl2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9pPr>
          </a:lstStyle>
          <a:p>
            <a:pPr eaLnBrk="1" fontAlgn="base" hangingPunct="1"/>
            <a:r>
              <a:rPr lang="zh-CN" altLang="en-US" sz="3200" b="1" noProof="1">
                <a:solidFill>
                  <a:srgbClr val="C00000"/>
                </a:solidFill>
                <a:effectLst>
                  <a:outerShdw blurRad="38100" dist="25400" dir="5400000" algn="ctr" rotWithShape="0">
                    <a:srgbClr val="6E747A">
                      <a:alpha val="43000"/>
                    </a:srgbClr>
                  </a:outerShdw>
                </a:effectLst>
                <a:latin typeface="Times New Roman" panose="02020603050405020304" pitchFamily="18" charset="0"/>
                <a:sym typeface="+mn-ea"/>
              </a:rPr>
              <a:t>知识补充</a:t>
            </a:r>
            <a:r>
              <a:rPr lang="zh-CN" altLang="en-US" sz="3200" b="1" strike="noStrike" noProof="1">
                <a:solidFill>
                  <a:srgbClr val="C00000"/>
                </a:solidFill>
                <a:effectLst>
                  <a:outerShdw blurRad="38100" dist="25400" dir="5400000" algn="ctr" rotWithShape="0">
                    <a:srgbClr val="6E747A">
                      <a:alpha val="43000"/>
                    </a:srgbClr>
                  </a:outerShdw>
                </a:effectLst>
                <a:latin typeface="Times New Roman" panose="02020603050405020304" pitchFamily="18" charset="0"/>
                <a:sym typeface="+mn-ea"/>
              </a:rPr>
              <a:t>：</a:t>
            </a:r>
            <a:r>
              <a:rPr lang="zh-CN" sz="3200" b="1" u="sng" strike="noStrike" noProof="1">
                <a:solidFill>
                  <a:srgbClr val="C0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诗化小说</a:t>
            </a:r>
            <a:endParaRPr lang="zh-CN" sz="3200" b="1" u="sng" strike="noStrike" noProof="1">
              <a:solidFill>
                <a:srgbClr val="C0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sp>
        <p:nvSpPr>
          <p:cNvPr id="17" name="Title 6" title=""/>
          <p:cNvSpPr txBox="1"/>
          <p:nvPr>
            <p:custDataLst>
              <p:tags r:id="rId4"/>
            </p:custDataLst>
          </p:nvPr>
        </p:nvSpPr>
        <p:spPr>
          <a:xfrm>
            <a:off x="1666875" y="922020"/>
            <a:ext cx="11427460" cy="1532890"/>
          </a:xfrm>
          <a:prstGeom prst="rect">
            <a:avLst/>
          </a:prstGeom>
          <a:noFill/>
          <a:ln w="3175">
            <a:noFill/>
            <a:prstDash val="dash"/>
          </a:ln>
        </p:spPr>
        <p:txBody>
          <a:bodyPr wrap="square" lIns="90000" tIns="46800" rIns="90000" bIns="468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fontAlgn="auto">
              <a:lnSpc>
                <a:spcPct val="100000"/>
              </a:lnSpc>
              <a:spcAft>
                <a:spcPct val="0"/>
              </a:spcAft>
              <a:buClr>
                <a:schemeClr val="tx1">
                  <a:lumMod val="65000"/>
                  <a:lumOff val="35000"/>
                </a:schemeClr>
              </a:buClr>
              <a:buFont typeface="Wingdings" panose="05000000000000000000" pitchFamily="2" charset="2"/>
            </a:pPr>
            <a:r>
              <a:rPr altLang="zh-CN" sz="28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小说家</a:t>
            </a:r>
            <a:r>
              <a:rPr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孙犁</a:t>
            </a:r>
            <a:r>
              <a:rPr lang="zh-CN" altLang="en-US"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这样评价本文：</a:t>
            </a:r>
            <a:r>
              <a:rPr altLang="zh-CN"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r>
              <a:rPr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从头到尾都是诗的小说</a:t>
            </a:r>
            <a:r>
              <a:rPr lang="zh-CN" altLang="en-US"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r>
              <a:rPr altLang="zh-CN"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endParaRPr altLang="zh-CN"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00000"/>
              </a:lnSpc>
              <a:spcAft>
                <a:spcPct val="0"/>
              </a:spcAft>
              <a:buClr>
                <a:schemeClr val="tx1">
                  <a:lumMod val="65000"/>
                  <a:lumOff val="35000"/>
                </a:schemeClr>
              </a:buClr>
              <a:buFont typeface="Wingdings" panose="05000000000000000000" pitchFamily="2" charset="2"/>
            </a:pPr>
            <a:r>
              <a:rPr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·铁凝</a:t>
            </a:r>
            <a:r>
              <a:rPr lang="zh-CN" altLang="en-US"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自己说：</a:t>
            </a:r>
            <a:r>
              <a:rPr altLang="zh-CN"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r>
              <a:rPr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我追求穿越复杂的单纯</a:t>
            </a:r>
            <a:r>
              <a:rPr lang="zh-CN" altLang="en-US"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r>
              <a:rPr altLang="zh-CN"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endParaRPr altLang="zh-CN"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00000"/>
              </a:lnSpc>
              <a:spcAft>
                <a:spcPct val="0"/>
              </a:spcAft>
              <a:buClr>
                <a:schemeClr val="tx1">
                  <a:lumMod val="65000"/>
                  <a:lumOff val="35000"/>
                </a:schemeClr>
              </a:buClr>
              <a:buFont typeface="Wingdings" panose="05000000000000000000" pitchFamily="2" charset="2"/>
            </a:pPr>
            <a:r>
              <a:rPr altLang="zh-CN" sz="2800" b="1">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2800" b="1" spc="50">
              <a:ln w="3175">
                <a:noFill/>
                <a:prstDash val="dash"/>
              </a:ln>
              <a:solidFill>
                <a:schemeClr val="dk1">
                  <a:lumMod val="65000"/>
                  <a:lumOff val="3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 name="文本框 1" title=""/>
          <p:cNvSpPr txBox="1"/>
          <p:nvPr>
            <p:custDataLst>
              <p:tags r:id="rId5"/>
            </p:custDataLst>
          </p:nvPr>
        </p:nvSpPr>
        <p:spPr>
          <a:xfrm>
            <a:off x="258445" y="2566670"/>
            <a:ext cx="11933555" cy="3538220"/>
          </a:xfrm>
          <a:prstGeom prst="rect">
            <a:avLst/>
          </a:prstGeom>
          <a:noFill/>
        </p:spPr>
        <p:txBody>
          <a:bodyPr wrap="square" rtlCol="0" anchor="t">
            <a:spAutoFit/>
          </a:bodyPr>
          <a:lstStyle/>
          <a:p>
            <a:pPr lvl="0" indent="0" algn="l" fontAlgn="auto">
              <a:lnSpc>
                <a:spcPct val="100000"/>
              </a:lnSpc>
              <a:spcAft>
                <a:spcPct val="0"/>
              </a:spcAft>
              <a:buClr>
                <a:schemeClr val="tx1">
                  <a:lumMod val="65000"/>
                  <a:lumOff val="35000"/>
                </a:schemeClr>
              </a:buClr>
              <a:buSzTx/>
              <a:buFont typeface="Wingdings" panose="05000000000000000000" pitchFamily="2" charset="2"/>
              <a:buNone/>
            </a:pPr>
            <a:r>
              <a:rPr altLang="zh-CN" sz="2800" b="1" spc="50">
                <a:ln w="3175">
                  <a:noFill/>
                  <a:prstDash val="dash"/>
                </a:ln>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1</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淡化情节</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，散化结构，没有激烈的矛盾冲突：故事性不强，没有激烈的矛盾冲突和跌宕起伏的开端、发展、高潮、结局等情节。</a:t>
            </a:r>
            <a:endPar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endParaRPr>
          </a:p>
          <a:p>
            <a:pPr lvl="0" indent="0" algn="l" fontAlgn="auto">
              <a:lnSpc>
                <a:spcPct val="100000"/>
              </a:lnSpc>
              <a:spcAft>
                <a:spcPct val="0"/>
              </a:spcAft>
              <a:buClr>
                <a:schemeClr val="tx1">
                  <a:lumMod val="65000"/>
                  <a:lumOff val="35000"/>
                </a:schemeClr>
              </a:buClr>
              <a:buSzTx/>
              <a:buFont typeface="Wingdings" panose="05000000000000000000" pitchFamily="2" charset="2"/>
              <a:buNone/>
            </a:pPr>
            <a:r>
              <a:rPr altLang="zh-CN"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2</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、注重环境描写，注重营造散文化的</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意境氛围</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，具有强烈的抒情性：与传统小说相比，散文化小说注重对自然风光、民情风俗和生存状态等意境氛围的营造。</a:t>
            </a:r>
            <a:endPar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endParaRPr>
          </a:p>
          <a:p>
            <a:pPr lvl="0" indent="0" algn="l" fontAlgn="auto">
              <a:lnSpc>
                <a:spcPct val="100000"/>
              </a:lnSpc>
              <a:spcAft>
                <a:spcPct val="0"/>
              </a:spcAft>
              <a:buClr>
                <a:schemeClr val="tx1">
                  <a:lumMod val="65000"/>
                  <a:lumOff val="35000"/>
                </a:schemeClr>
              </a:buClr>
              <a:buSzTx/>
              <a:buFont typeface="Wingdings" panose="05000000000000000000" pitchFamily="2" charset="2"/>
              <a:buNone/>
            </a:pPr>
            <a:r>
              <a:rPr altLang="zh-CN"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3</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、在主旨表现上，更突出</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情调</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：不像传统小说那样，它不注重对社会现实的反映，而注重突出对某的情感态度、生命态度、价值判断等。</a:t>
            </a:r>
            <a:endPar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endParaRPr>
          </a:p>
          <a:p>
            <a:pPr lvl="0" indent="0" algn="l" fontAlgn="auto">
              <a:lnSpc>
                <a:spcPct val="100000"/>
              </a:lnSpc>
              <a:spcAft>
                <a:spcPct val="0"/>
              </a:spcAft>
              <a:buClr>
                <a:schemeClr val="tx1">
                  <a:lumMod val="65000"/>
                  <a:lumOff val="35000"/>
                </a:schemeClr>
              </a:buClr>
              <a:buSzTx/>
              <a:buFont typeface="Wingdings" panose="05000000000000000000" pitchFamily="2" charset="2"/>
              <a:buNone/>
            </a:pPr>
            <a:r>
              <a:rPr altLang="zh-CN"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4</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a:solidFill>
                  <a:srgbClr val="FF0000"/>
                </a:solidFill>
                <a:latin typeface="华文楷体" panose="02010600040101010101" pitchFamily="2" charset="-122"/>
                <a:ea typeface="华文楷体" panose="02010600040101010101" pitchFamily="2" charset="-122"/>
                <a:cs typeface="华文楷体" panose="02010600040101010101" pitchFamily="2" charset="-122"/>
                <a:sym typeface="+mn-ea"/>
              </a:rPr>
              <a:t>语言</a:t>
            </a:r>
            <a:r>
              <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rPr>
              <a:t>散文化：或语言质朴、口语化，或整散结合，诗化等等。</a:t>
            </a:r>
            <a:endParaRPr lang="zh-CN" altLang="en-US" sz="2800" b="1">
              <a:solidFill>
                <a:srgbClr val="000000"/>
              </a:solidFill>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edge">
                                      <p:cBhvr>
                                        <p:cTn id="7" dur="2000"/>
                                        <p:tgtEl>
                                          <p:spTgt spid="17">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wedge">
                                      <p:cBhvr>
                                        <p:cTn id="12" dur="2000"/>
                                        <p:tgtEl>
                                          <p:spTgt spid="17">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wedge">
                                      <p:cBhvr>
                                        <p:cTn id="17" dur="2000"/>
                                        <p:tgtEl>
                                          <p:spTgt spid="17">
                                            <p:txEl>
                                              <p:pRg st="2" end="2"/>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5" name="稻壳儿搜索【幻雨工作室】_1" title=""/>
          <p:cNvSpPr txBox="1"/>
          <p:nvPr>
            <p:custDataLst>
              <p:tags r:id="rId3"/>
            </p:custDataLst>
          </p:nvPr>
        </p:nvSpPr>
        <p:spPr>
          <a:xfrm>
            <a:off x="1846580" y="2764155"/>
            <a:ext cx="7213600"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rPr>
              <a:t>品析小说的青春内涵</a:t>
            </a:r>
            <a:endParaRPr lang="zh-CN" altLang="en-US"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graphicFrame>
        <p:nvGraphicFramePr>
          <p:cNvPr id="35850" name="表格 35849" title=""/>
          <p:cNvGraphicFramePr>
            <a:graphicFrameLocks noGrp="1"/>
          </p:cNvGraphicFramePr>
          <p:nvPr>
            <p:custDataLst>
              <p:tags r:id="rId3"/>
            </p:custDataLst>
          </p:nvPr>
        </p:nvGraphicFramePr>
        <p:xfrm>
          <a:off x="787083" y="1300163"/>
          <a:ext cx="10299700" cy="3505200"/>
        </p:xfrm>
        <a:graphic>
          <a:graphicData uri="http://schemas.openxmlformats.org/drawingml/2006/table">
            <a:tbl>
              <a:tblPr/>
              <a:tblGrid>
                <a:gridCol w="2116455"/>
                <a:gridCol w="8183245"/>
              </a:tblGrid>
              <a:tr h="513080">
                <a:tc>
                  <a:txBody>
                    <a:bodyPr vert="horz" wrap="square"/>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5pPr>
                    </a:lstStyle>
                    <a:p>
                      <a:pPr lvl="0">
                        <a:lnSpc>
                          <a:spcPct val="90000"/>
                        </a:lnSpc>
                        <a:spcBef>
                          <a:spcPts val="1000"/>
                        </a:spcBef>
                        <a:buClrTx/>
                        <a:buNone/>
                      </a:pPr>
                      <a:endParaRPr lang="zh-CN" altLang="en-US" b="1">
                        <a:solidFill>
                          <a:srgbClr val="FFFFFF"/>
                        </a:solidFill>
                        <a:latin typeface="Calibri"/>
                        <a:sym typeface="Calibri"/>
                      </a:endParaRPr>
                    </a:p>
                  </a:txBody>
                  <a:tcPr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38100" cap="flat" cmpd="sng">
                      <a:solidFill>
                        <a:srgbClr val="FFFFFF"/>
                      </a:solidFill>
                      <a:prstDash val="solid"/>
                      <a:headEnd type="none" w="med" len="med"/>
                      <a:tailEnd type="none" w="med" len="med"/>
                    </a:lnB>
                    <a:lnTlToBr>
                      <a:noFill/>
                    </a:lnTlToBr>
                    <a:lnBlToTr>
                      <a:noFill/>
                    </a:lnBlToTr>
                    <a:solidFill>
                      <a:srgbClr val="4F81BD"/>
                    </a:solidFill>
                  </a:tcPr>
                </a:tc>
                <a:tc>
                  <a:txBody>
                    <a:bodyPr vert="horz" wrap="square"/>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5pPr>
                    </a:lstStyle>
                    <a:p>
                      <a:pPr lvl="0">
                        <a:lnSpc>
                          <a:spcPct val="90000"/>
                        </a:lnSpc>
                        <a:spcBef>
                          <a:spcPts val="1000"/>
                        </a:spcBef>
                        <a:buClrTx/>
                        <a:buNone/>
                      </a:pPr>
                      <a:r>
                        <a:rPr lang="zh-CN" altLang="en-US" sz="2800" b="1">
                          <a:solidFill>
                            <a:schemeClr val="bg1"/>
                          </a:solidFill>
                          <a:latin typeface="黑体" panose="02010609060101010101" pitchFamily="49" charset="-122"/>
                          <a:ea typeface="黑体" panose="02010609060101010101" pitchFamily="49" charset="-122"/>
                          <a:sym typeface="Calibri"/>
                        </a:rPr>
                        <a:t>            青春内涵</a:t>
                      </a:r>
                      <a:endParaRPr lang="zh-CN" altLang="en-US" sz="2800" b="1">
                        <a:solidFill>
                          <a:schemeClr val="bg1"/>
                        </a:solidFill>
                        <a:latin typeface="黑体" panose="02010609060101010101" pitchFamily="49" charset="-122"/>
                        <a:ea typeface="黑体" panose="02010609060101010101" pitchFamily="49" charset="-122"/>
                        <a:sym typeface="Calibri"/>
                      </a:endParaRPr>
                    </a:p>
                  </a:txBody>
                  <a:tcPr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38100" cap="flat" cmpd="sng">
                      <a:solidFill>
                        <a:srgbClr val="FFFFFF"/>
                      </a:solidFill>
                      <a:prstDash val="solid"/>
                      <a:headEnd type="none" w="med" len="med"/>
                      <a:tailEnd type="none" w="med" len="med"/>
                    </a:lnB>
                    <a:lnTlToBr>
                      <a:noFill/>
                    </a:lnTlToBr>
                    <a:lnBlToTr>
                      <a:noFill/>
                    </a:lnBlToTr>
                    <a:solidFill>
                      <a:srgbClr val="4F81BD"/>
                    </a:solidFill>
                  </a:tcPr>
                </a:tc>
              </a:tr>
              <a:tr h="1254125">
                <a:tc>
                  <a:txBody>
                    <a:bodyPr vert="horz" wrap="square"/>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5pPr>
                    </a:lstStyle>
                    <a:p>
                      <a:pPr lvl="0">
                        <a:lnSpc>
                          <a:spcPct val="90000"/>
                        </a:lnSpc>
                        <a:spcBef>
                          <a:spcPts val="1000"/>
                        </a:spcBef>
                        <a:buClrTx/>
                        <a:buNone/>
                      </a:pPr>
                      <a:r>
                        <a:rPr lang="zh-CN" altLang="en-US" sz="2800" b="0">
                          <a:solidFill>
                            <a:srgbClr val="002060"/>
                          </a:solidFill>
                          <a:latin typeface="华文楷体" panose="02010600040101010101" pitchFamily="2" charset="-122"/>
                          <a:ea typeface="华文楷体" panose="02010600040101010101" pitchFamily="2" charset="-122"/>
                          <a:sym typeface="Calibri"/>
                        </a:rPr>
                        <a:t>《百合花》</a:t>
                      </a:r>
                      <a:endParaRPr lang="zh-CN" altLang="en-US" sz="2800" b="0">
                        <a:solidFill>
                          <a:srgbClr val="002060"/>
                        </a:solidFill>
                        <a:latin typeface="华文楷体" panose="02010600040101010101" pitchFamily="2" charset="-122"/>
                        <a:ea typeface="华文楷体" panose="02010600040101010101" pitchFamily="2" charset="-122"/>
                        <a:sym typeface="Calibri"/>
                      </a:endParaRPr>
                    </a:p>
                  </a:txBody>
                  <a:tcPr marL="90170" marR="90170" marT="46990" marB="46990"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a:txBody>
                    <a:bodyPr vert="horz" wrap="square"/>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5pPr>
                    </a:lstStyle>
                    <a:p>
                      <a:pPr lvl="0">
                        <a:lnSpc>
                          <a:spcPct val="90000"/>
                        </a:lnSpc>
                        <a:spcBef>
                          <a:spcPts val="1000"/>
                        </a:spcBef>
                        <a:buClrTx/>
                        <a:buNone/>
                      </a:pPr>
                      <a:endParaRPr lang="en-US" altLang="zh-CN" sz="2800" b="0">
                        <a:solidFill>
                          <a:srgbClr val="002060"/>
                        </a:solidFill>
                        <a:latin typeface="华文楷体" panose="02010600040101010101" pitchFamily="2" charset="-122"/>
                        <a:ea typeface="华文楷体" panose="02010600040101010101" pitchFamily="2" charset="-122"/>
                        <a:sym typeface="Calibri"/>
                      </a:endParaRPr>
                    </a:p>
                  </a:txBody>
                  <a:tcPr marL="90170" marR="90170" marT="46990" marB="46990"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381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r>
              <a:tr h="1738312">
                <a:tc>
                  <a:txBody>
                    <a:bodyPr vert="horz" wrap="square"/>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5pPr>
                    </a:lstStyle>
                    <a:p>
                      <a:pPr lvl="0">
                        <a:lnSpc>
                          <a:spcPct val="90000"/>
                        </a:lnSpc>
                        <a:spcBef>
                          <a:spcPts val="1000"/>
                        </a:spcBef>
                        <a:buClrTx/>
                        <a:buNone/>
                      </a:pPr>
                      <a:r>
                        <a:rPr lang="zh-CN" altLang="en-US" sz="2800" b="0">
                          <a:solidFill>
                            <a:srgbClr val="002060"/>
                          </a:solidFill>
                          <a:latin typeface="华文楷体" panose="02010600040101010101" pitchFamily="2" charset="-122"/>
                          <a:ea typeface="华文楷体" panose="02010600040101010101" pitchFamily="2" charset="-122"/>
                          <a:sym typeface="Calibri"/>
                        </a:rPr>
                        <a:t>《哦，香雪》</a:t>
                      </a:r>
                      <a:endParaRPr lang="zh-CN" altLang="en-US" sz="2800" b="0">
                        <a:solidFill>
                          <a:srgbClr val="002060"/>
                        </a:solidFill>
                        <a:latin typeface="华文楷体" panose="02010600040101010101" pitchFamily="2" charset="-122"/>
                        <a:ea typeface="华文楷体" panose="02010600040101010101" pitchFamily="2" charset="-122"/>
                        <a:sym typeface="Calibri"/>
                      </a:endParaRPr>
                    </a:p>
                  </a:txBody>
                  <a:tcPr marL="90170" marR="90170" marT="46990" marB="46990"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c>
                  <a:txBody>
                    <a:bodyPr vert="horz" wrap="square"/>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kern="1200" baseline="0">
                          <a:solidFill>
                            <a:srgbClr val="000000"/>
                          </a:solidFill>
                          <a:latin typeface="微软雅黑" panose="020b0503020204020204" charset="-122"/>
                          <a:ea typeface="宋体" panose="02010600030101010101" pitchFamily="2" charset="-122"/>
                          <a:cs typeface="+mn-cs"/>
                        </a:defRPr>
                      </a:lvl5pPr>
                    </a:lstStyle>
                    <a:p>
                      <a:pPr lvl="0">
                        <a:lnSpc>
                          <a:spcPct val="90000"/>
                        </a:lnSpc>
                        <a:spcBef>
                          <a:spcPts val="1000"/>
                        </a:spcBef>
                        <a:buClrTx/>
                        <a:buNone/>
                      </a:pPr>
                      <a:endParaRPr lang="en-US" altLang="zh-CN" sz="2800" b="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endParaRPr>
                    </a:p>
                  </a:txBody>
                  <a:tcPr marL="90170" marR="90170" marT="46990" marB="46990" anchor="ctr">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D0D8E8"/>
                    </a:solidFill>
                  </a:tcPr>
                </a:tc>
              </a:tr>
            </a:tbl>
          </a:graphicData>
        </a:graphic>
      </p:graphicFrame>
      <p:sp>
        <p:nvSpPr>
          <p:cNvPr id="53258" name="文本框 30729" title=""/>
          <p:cNvSpPr/>
          <p:nvPr>
            <p:custDataLst>
              <p:tags r:id="rId4"/>
            </p:custDataLst>
          </p:nvPr>
        </p:nvSpPr>
        <p:spPr>
          <a:xfrm>
            <a:off x="745490" y="4944745"/>
            <a:ext cx="11691620" cy="1814830"/>
          </a:xfrm>
          <a:prstGeom prst="rect">
            <a:avLst/>
          </a:prstGeom>
          <a:noFill/>
          <a:ln w="9525">
            <a:noFill/>
          </a:ln>
        </p:spPr>
        <p:txBody>
          <a:bodyPr wrap="square" anchor="t" anchorCtr="0">
            <a:spAutoFit/>
          </a:bodyPr>
          <a:lstStyle/>
          <a:p>
            <a:pPr algn="just"/>
            <a:r>
              <a:rPr lang="zh-CN" altLang="en-US" sz="2800">
                <a:solidFill>
                  <a:srgbClr val="002060"/>
                </a:solidFill>
                <a:latin typeface="华文楷体" panose="02010600040101010101" pitchFamily="2" charset="-122"/>
                <a:ea typeface="华文楷体" panose="02010600040101010101" pitchFamily="2" charset="-122"/>
              </a:rPr>
              <a:t>青春之美，在人的一生中是弥足珍贵的。</a:t>
            </a:r>
            <a:endParaRPr lang="zh-CN" altLang="en-US" sz="2800">
              <a:solidFill>
                <a:srgbClr val="002060"/>
              </a:solidFill>
              <a:latin typeface="华文楷体" panose="02010600040101010101" pitchFamily="2" charset="-122"/>
              <a:ea typeface="华文楷体" panose="02010600040101010101" pitchFamily="2" charset="-122"/>
            </a:endParaRPr>
          </a:p>
          <a:p>
            <a:pPr algn="just"/>
            <a:r>
              <a:rPr lang="zh-CN" altLang="en-US" sz="2800">
                <a:solidFill>
                  <a:srgbClr val="002060"/>
                </a:solidFill>
                <a:latin typeface="华文楷体" panose="02010600040101010101" pitchFamily="2" charset="-122"/>
                <a:ea typeface="华文楷体" panose="02010600040101010101" pitchFamily="2" charset="-122"/>
              </a:rPr>
              <a:t>两篇小说的时代背景不同，表现的青春情怀却都是那样感人。</a:t>
            </a:r>
            <a:endParaRPr lang="zh-CN" altLang="en-US" sz="2800">
              <a:solidFill>
                <a:srgbClr val="002060"/>
              </a:solidFill>
              <a:latin typeface="华文楷体" panose="02010600040101010101" pitchFamily="2" charset="-122"/>
              <a:ea typeface="华文楷体" panose="02010600040101010101" pitchFamily="2" charset="-122"/>
            </a:endParaRPr>
          </a:p>
          <a:p>
            <a:pPr algn="just"/>
            <a:r>
              <a:rPr lang="zh-CN" altLang="en-US" sz="2800">
                <a:solidFill>
                  <a:srgbClr val="002060"/>
                </a:solidFill>
                <a:latin typeface="华文楷体" panose="02010600040101010101" pitchFamily="2" charset="-122"/>
                <a:ea typeface="华文楷体" panose="02010600040101010101" pitchFamily="2" charset="-122"/>
              </a:rPr>
              <a:t>正值青春的你们，要珍惜自己的青春，不要轻言放弃，</a:t>
            </a:r>
            <a:endParaRPr lang="zh-CN" altLang="en-US" sz="2800">
              <a:solidFill>
                <a:srgbClr val="002060"/>
              </a:solidFill>
              <a:latin typeface="华文楷体" panose="02010600040101010101" pitchFamily="2" charset="-122"/>
              <a:ea typeface="华文楷体" panose="02010600040101010101" pitchFamily="2" charset="-122"/>
            </a:endParaRPr>
          </a:p>
          <a:p>
            <a:pPr algn="just"/>
            <a:r>
              <a:rPr lang="zh-CN" altLang="en-US" sz="2800">
                <a:solidFill>
                  <a:srgbClr val="002060"/>
                </a:solidFill>
                <a:latin typeface="华文楷体" panose="02010600040101010101" pitchFamily="2" charset="-122"/>
                <a:ea typeface="华文楷体" panose="02010600040101010101" pitchFamily="2" charset="-122"/>
              </a:rPr>
              <a:t>让你的青春绽放不一样的光彩！</a:t>
            </a:r>
            <a:endParaRPr lang="zh-CN" altLang="en-US" sz="2800">
              <a:solidFill>
                <a:srgbClr val="002060"/>
              </a:solidFill>
              <a:latin typeface="华文楷体" panose="02010600040101010101" pitchFamily="2" charset="-122"/>
              <a:ea typeface="华文楷体" panose="02010600040101010101" pitchFamily="2" charset="-122"/>
            </a:endParaRPr>
          </a:p>
        </p:txBody>
      </p:sp>
      <p:sp>
        <p:nvSpPr>
          <p:cNvPr id="10" name="文本框 9" title=""/>
          <p:cNvSpPr txBox="1"/>
          <p:nvPr>
            <p:custDataLst>
              <p:tags r:id="rId5"/>
            </p:custDataLst>
          </p:nvPr>
        </p:nvSpPr>
        <p:spPr>
          <a:xfrm>
            <a:off x="745490" y="185420"/>
            <a:ext cx="11446510" cy="737235"/>
          </a:xfrm>
          <a:prstGeom prst="rect">
            <a:avLst/>
          </a:prstGeom>
          <a:noFill/>
        </p:spPr>
        <p:txBody>
          <a:bodyPr wrap="square" rtlCol="0">
            <a:spAutoFit/>
          </a:bodyPr>
          <a:lstStyle/>
          <a:p>
            <a:pPr eaLnBrk="0" fontAlgn="base" hangingPunct="0">
              <a:lnSpc>
                <a:spcPct val="150000"/>
              </a:lnSpc>
              <a:spcBef>
                <a:spcPct val="0"/>
              </a:spcBef>
              <a:spcAft>
                <a:spcPct val="0"/>
              </a:spcAft>
            </a:pPr>
            <a:r>
              <a:rPr sz="2800" b="1" smtClean="0">
                <a:latin typeface="汉仪颜楷简" panose="00020600040101010101" charset="-122"/>
                <a:ea typeface="汉仪颜楷简" panose="00020600040101010101" charset="-122"/>
                <a:cs typeface="汉仪颜楷简" panose="00020600040101010101" charset="-122"/>
                <a:sym typeface="+mn-ea"/>
              </a:rPr>
              <a:t>结合时代背景，思考小说中不同时代年轻人的青春特点，感悟青春内涵</a:t>
            </a:r>
            <a:endParaRPr sz="2800" b="1" smtClean="0">
              <a:latin typeface="汉仪颜楷简" panose="00020600040101010101" charset="-122"/>
              <a:ea typeface="汉仪颜楷简" panose="00020600040101010101" charset="-122"/>
              <a:cs typeface="汉仪颜楷简" panose="00020600040101010101" charset="-122"/>
              <a:sym typeface="+mn-ea"/>
            </a:endParaRPr>
          </a:p>
        </p:txBody>
      </p:sp>
      <p:cxnSp>
        <p:nvCxnSpPr>
          <p:cNvPr id="11" name="稻壳儿搜索【幻雨工作室】_2" title=""/>
          <p:cNvCxnSpPr/>
          <p:nvPr>
            <p:custDataLst>
              <p:tags r:id="rId6"/>
            </p:custDataLst>
          </p:nvPr>
        </p:nvCxnSpPr>
        <p:spPr>
          <a:xfrm flipV="1">
            <a:off x="700405" y="1015180"/>
            <a:ext cx="8937625" cy="13335"/>
          </a:xfrm>
          <a:prstGeom prst="line">
            <a:avLst/>
          </a:prstGeom>
          <a:ln w="76200" cmpd="dbl">
            <a:solidFill>
              <a:schemeClr val="accent1">
                <a:shade val="50000"/>
              </a:schemeClr>
            </a:solidFill>
            <a:prstDash val="solid"/>
          </a:ln>
        </p:spPr>
        <p:style>
          <a:lnRef idx="1">
            <a:schemeClr val="accent5"/>
          </a:lnRef>
          <a:fillRef idx="0">
            <a:schemeClr val="accent5"/>
          </a:fillRef>
          <a:effectRef idx="0">
            <a:schemeClr val="accent5"/>
          </a:effectRef>
          <a:fontRef idx="minor">
            <a:schemeClr val="tx1"/>
          </a:fontRef>
        </p:style>
      </p:cxnSp>
      <p:pic>
        <p:nvPicPr>
          <p:cNvPr id="12" name="图片 11" title=""/>
          <p:cNvPicPr>
            <a:picLocks noChangeAspect="1"/>
          </p:cNvPicPr>
          <p:nvPr>
            <p:custDataLst>
              <p:tags r:id="rId9"/>
            </p:custDataLst>
          </p:nvPr>
        </p:nvPicPr>
        <p:blipFill>
          <a:blip r:embed="rId7">
            <a:extLst>
              <a:ext uri="{96DAC541-7B7A-43D3-8B79-37D633B846F1}">
                <asvg:svgBlip xmlns:asvg="http://schemas.microsoft.com/office/drawing/2016/SVG/main" r:embed="rId8"/>
              </a:ext>
            </a:extLst>
          </a:blip>
          <a:stretch>
            <a:fillRect/>
          </a:stretch>
        </p:blipFill>
        <p:spPr>
          <a:xfrm>
            <a:off x="135890" y="388620"/>
            <a:ext cx="505460" cy="535305"/>
          </a:xfrm>
          <a:prstGeom prst="rect">
            <a:avLst/>
          </a:prstGeom>
        </p:spPr>
      </p:pic>
      <p:sp>
        <p:nvSpPr>
          <p:cNvPr id="2" name="文本框 1" title=""/>
          <p:cNvSpPr txBox="1"/>
          <p:nvPr>
            <p:custDataLst>
              <p:tags r:id="rId10"/>
            </p:custDataLst>
          </p:nvPr>
        </p:nvSpPr>
        <p:spPr>
          <a:xfrm>
            <a:off x="3048000" y="1938020"/>
            <a:ext cx="7405370" cy="993775"/>
          </a:xfrm>
          <a:prstGeom prst="rect">
            <a:avLst/>
          </a:prstGeom>
          <a:noFill/>
        </p:spPr>
        <p:txBody>
          <a:bodyPr wrap="square" rtlCol="0">
            <a:spAutoFit/>
          </a:bodyPr>
          <a:lstStyle/>
          <a:p>
            <a:pPr lvl="0">
              <a:lnSpc>
                <a:spcPct val="90000"/>
              </a:lnSpc>
              <a:spcBef>
                <a:spcPts val="1000"/>
              </a:spcBef>
              <a:buClrTx/>
              <a:buNone/>
            </a:pPr>
            <a:r>
              <a:rPr lang="en-US" altLang="zh-CN" sz="2800">
                <a:solidFill>
                  <a:srgbClr val="002060"/>
                </a:solidFill>
                <a:latin typeface="华文楷体" panose="02010600040101010101" pitchFamily="2" charset="-122"/>
                <a:ea typeface="华文楷体" panose="02010600040101010101" pitchFamily="2" charset="-122"/>
                <a:sym typeface="Calibri"/>
              </a:rPr>
              <a:t>写的是</a:t>
            </a:r>
            <a:r>
              <a:rPr lang="en-US" altLang="zh-CN" sz="2800" b="1">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战争年代</a:t>
            </a:r>
            <a:r>
              <a:rPr lang="en-US" altLang="zh-CN" sz="2800" b="1">
                <a:solidFill>
                  <a:srgbClr val="7030A0"/>
                </a:solidFill>
                <a:latin typeface="华文楷体" panose="02010600040101010101" pitchFamily="2" charset="-122"/>
                <a:ea typeface="华文楷体" panose="02010600040101010101" pitchFamily="2" charset="-122"/>
                <a:sym typeface="Calibri"/>
              </a:rPr>
              <a:t>一名革命军人的牺牲</a:t>
            </a:r>
            <a:r>
              <a:rPr lang="en-US" altLang="zh-CN" sz="2800">
                <a:solidFill>
                  <a:srgbClr val="002060"/>
                </a:solidFill>
                <a:latin typeface="华文楷体" panose="02010600040101010101" pitchFamily="2" charset="-122"/>
                <a:ea typeface="华文楷体" panose="02010600040101010101" pitchFamily="2" charset="-122"/>
                <a:sym typeface="Calibri"/>
              </a:rPr>
              <a:t>，</a:t>
            </a:r>
            <a:endParaRPr lang="en-US" altLang="zh-CN" sz="2800" b="0">
              <a:solidFill>
                <a:srgbClr val="002060"/>
              </a:solidFill>
              <a:latin typeface="华文楷体" panose="02010600040101010101" pitchFamily="2" charset="-122"/>
              <a:ea typeface="华文楷体" panose="02010600040101010101" pitchFamily="2" charset="-122"/>
              <a:sym typeface="Calibri"/>
            </a:endParaRPr>
          </a:p>
          <a:p>
            <a:pPr lvl="0">
              <a:lnSpc>
                <a:spcPct val="90000"/>
              </a:lnSpc>
              <a:spcBef>
                <a:spcPts val="1000"/>
              </a:spcBef>
              <a:buClrTx/>
              <a:buNone/>
            </a:pPr>
            <a:r>
              <a:rPr lang="en-US" altLang="zh-CN" sz="2800">
                <a:solidFill>
                  <a:srgbClr val="002060"/>
                </a:solidFill>
                <a:latin typeface="华文楷体" panose="02010600040101010101" pitchFamily="2" charset="-122"/>
                <a:ea typeface="华文楷体" panose="02010600040101010101" pitchFamily="2" charset="-122"/>
                <a:sym typeface="Calibri"/>
              </a:rPr>
              <a:t>表现战火中的</a:t>
            </a:r>
            <a:r>
              <a:rPr lang="en-US" altLang="zh-CN" sz="2800" b="1">
                <a:solidFill>
                  <a:srgbClr val="FF0000"/>
                </a:solidFill>
                <a:latin typeface="华文楷体" panose="02010600040101010101" pitchFamily="2" charset="-122"/>
                <a:ea typeface="华文楷体" panose="02010600040101010101" pitchFamily="2" charset="-122"/>
                <a:sym typeface="Calibri"/>
              </a:rPr>
              <a:t>青春美和人性美</a:t>
            </a:r>
            <a:r>
              <a:rPr lang="en-US" altLang="zh-CN" sz="2800">
                <a:solidFill>
                  <a:srgbClr val="002060"/>
                </a:solidFill>
                <a:latin typeface="华文楷体" panose="02010600040101010101" pitchFamily="2" charset="-122"/>
                <a:ea typeface="华文楷体" panose="02010600040101010101" pitchFamily="2" charset="-122"/>
                <a:sym typeface="Calibri"/>
              </a:rPr>
              <a:t>。</a:t>
            </a:r>
            <a:endParaRPr lang="en-US" altLang="zh-CN" sz="2800">
              <a:solidFill>
                <a:srgbClr val="002060"/>
              </a:solidFill>
              <a:latin typeface="华文楷体" panose="02010600040101010101" pitchFamily="2" charset="-122"/>
              <a:ea typeface="华文楷体" panose="02010600040101010101" pitchFamily="2" charset="-122"/>
            </a:endParaRPr>
          </a:p>
        </p:txBody>
      </p:sp>
      <p:sp>
        <p:nvSpPr>
          <p:cNvPr id="3" name="文本框 2" title=""/>
          <p:cNvSpPr txBox="1"/>
          <p:nvPr>
            <p:custDataLst>
              <p:tags r:id="rId11"/>
            </p:custDataLst>
          </p:nvPr>
        </p:nvSpPr>
        <p:spPr>
          <a:xfrm>
            <a:off x="2999105" y="3214370"/>
            <a:ext cx="8023225" cy="1509395"/>
          </a:xfrm>
          <a:prstGeom prst="rect">
            <a:avLst/>
          </a:prstGeom>
          <a:noFill/>
        </p:spPr>
        <p:txBody>
          <a:bodyPr wrap="square" rtlCol="0">
            <a:spAutoFit/>
          </a:bodyPr>
          <a:lstStyle/>
          <a:p>
            <a:pPr lvl="0">
              <a:lnSpc>
                <a:spcPct val="90000"/>
              </a:lnSpc>
              <a:spcBef>
                <a:spcPts val="1000"/>
              </a:spcBef>
              <a:buClrTx/>
              <a:buNone/>
            </a:pPr>
            <a:r>
              <a:rPr lang="en-US" altLang="zh-CN" sz="280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写的是</a:t>
            </a:r>
            <a:r>
              <a:rPr lang="en-US" altLang="zh-CN" sz="2800" b="1">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改革开放初期</a:t>
            </a:r>
            <a:r>
              <a:rPr lang="en-US" altLang="zh-CN" sz="2800" b="1">
                <a:solidFill>
                  <a:srgbClr val="7030A0"/>
                </a:solidFill>
                <a:latin typeface="华文楷体" panose="02010600040101010101" pitchFamily="2" charset="-122"/>
                <a:ea typeface="华文楷体" panose="02010600040101010101" pitchFamily="2" charset="-122"/>
                <a:sym typeface="Calibri"/>
              </a:rPr>
              <a:t>山村少女对现代生活的向往</a:t>
            </a:r>
            <a:r>
              <a:rPr lang="en-US" altLang="zh-CN" sz="280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a:t>
            </a:r>
            <a:endParaRPr lang="en-US" altLang="zh-CN" sz="2800" b="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endParaRPr>
          </a:p>
          <a:p>
            <a:pPr lvl="0">
              <a:lnSpc>
                <a:spcPct val="90000"/>
              </a:lnSpc>
              <a:spcBef>
                <a:spcPts val="1000"/>
              </a:spcBef>
              <a:buClrTx/>
              <a:buNone/>
            </a:pPr>
            <a:r>
              <a:rPr lang="en-US" altLang="zh-CN" sz="280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展现“香雪”们</a:t>
            </a:r>
            <a:r>
              <a:rPr lang="en-US" altLang="zh-CN" sz="2800" b="1">
                <a:solidFill>
                  <a:srgbClr val="FF0000"/>
                </a:solidFill>
                <a:latin typeface="华文楷体" panose="02010600040101010101" pitchFamily="2" charset="-122"/>
                <a:ea typeface="华文楷体" panose="02010600040101010101" pitchFamily="2" charset="-122"/>
                <a:sym typeface="Calibri"/>
              </a:rPr>
              <a:t>青春的纯真和质朴</a:t>
            </a:r>
            <a:r>
              <a:rPr lang="en-US" altLang="zh-CN" sz="280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a:t>
            </a:r>
            <a:endParaRPr lang="en-US" altLang="zh-CN" sz="2800" b="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endParaRPr>
          </a:p>
          <a:p>
            <a:pPr lvl="0">
              <a:lnSpc>
                <a:spcPct val="90000"/>
              </a:lnSpc>
              <a:spcBef>
                <a:spcPts val="1000"/>
              </a:spcBef>
              <a:buClrTx/>
              <a:buNone/>
            </a:pPr>
            <a:r>
              <a:rPr lang="en-US" altLang="zh-CN" sz="280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展现</a:t>
            </a:r>
            <a:r>
              <a:rPr lang="en-US" altLang="zh-CN" sz="2800" b="1">
                <a:solidFill>
                  <a:srgbClr val="FF0000"/>
                </a:solidFill>
                <a:latin typeface="华文楷体" panose="02010600040101010101" pitchFamily="2" charset="-122"/>
                <a:ea typeface="华文楷体" panose="02010600040101010101" pitchFamily="2" charset="-122"/>
                <a:sym typeface="Calibri"/>
              </a:rPr>
              <a:t>生命的美好</a:t>
            </a:r>
            <a:r>
              <a:rPr lang="en-US" altLang="zh-CN" sz="2800">
                <a:solidFill>
                  <a:srgbClr val="002060"/>
                </a:solidFill>
                <a:latin typeface="华文楷体" panose="02010600040101010101" pitchFamily="2" charset="-122"/>
                <a:ea typeface="华文楷体" panose="02010600040101010101" pitchFamily="2" charset="-122"/>
                <a:cs typeface="华文楷体" panose="02010600040101010101" pitchFamily="2" charset="-122"/>
                <a:sym typeface="Calibri"/>
              </a:rPr>
              <a:t>。</a:t>
            </a:r>
            <a:endParaRPr lang="en-US" altLang="zh-CN" sz="2800">
              <a:solidFill>
                <a:srgbClr val="002060"/>
              </a:solidFill>
              <a:latin typeface="华文楷体" panose="02010600040101010101" pitchFamily="2" charset="-122"/>
              <a:ea typeface="华文楷体" panose="02010600040101010101" pitchFamily="2" charset="-122"/>
              <a:cs typeface="华文楷体" panose="02010600040101010101" pitchFamily="2" charset="-122"/>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nodeType="clickPar">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3258"/>
                                        </p:tgtEl>
                                        <p:attrNameLst>
                                          <p:attrName>style.visibility</p:attrName>
                                        </p:attrNameLst>
                                      </p:cBhvr>
                                      <p:to>
                                        <p:strVal val="visible"/>
                                      </p:to>
                                    </p:set>
                                    <p:animEffect transition="in" filter="blinds(horizontal)">
                                      <p:cBhvr>
                                        <p:cTn id="16" dur="500"/>
                                        <p:tgtEl>
                                          <p:spTgt spid="53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325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 name="文本框1" title=""/>
          <p:cNvSpPr/>
          <p:nvPr>
            <p:custDataLst>
              <p:tags r:id="rId3"/>
            </p:custDataLst>
          </p:nvPr>
        </p:nvSpPr>
        <p:spPr>
          <a:xfrm>
            <a:off x="40640" y="67310"/>
            <a:ext cx="3117850"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作品背景</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sp>
        <p:nvSpPr>
          <p:cNvPr id="3" name="文本框 2" title=""/>
          <p:cNvSpPr txBox="1"/>
          <p:nvPr>
            <p:custDataLst>
              <p:tags r:id="rId4"/>
            </p:custDataLst>
          </p:nvPr>
        </p:nvSpPr>
        <p:spPr>
          <a:xfrm>
            <a:off x="1421765" y="1197610"/>
            <a:ext cx="5074285" cy="645160"/>
          </a:xfrm>
          <a:prstGeom prst="rect">
            <a:avLst/>
          </a:prstGeom>
          <a:noFill/>
        </p:spPr>
        <p:txBody>
          <a:bodyPr wrap="square" rtlCol="0">
            <a:spAutoFit/>
          </a:bodyPr>
          <a:lstStyle/>
          <a:p>
            <a:pPr algn="ctr"/>
            <a:r>
              <a:rPr lang="zh-CN" altLang="en-US" sz="3600">
                <a:solidFill>
                  <a:srgbClr val="C00000"/>
                </a:solidFill>
                <a:latin typeface="汉仪颜楷简" panose="00020600040101010101" charset="-122"/>
                <a:ea typeface="汉仪颜楷简" panose="00020600040101010101" charset="-122"/>
                <a:cs typeface="汉仪颜楷简" panose="00020600040101010101" charset="-122"/>
              </a:rPr>
              <a:t>《哦，香雪》写作背景</a:t>
            </a:r>
            <a:endParaRPr lang="zh-CN" altLang="en-US" sz="3600">
              <a:solidFill>
                <a:srgbClr val="C00000"/>
              </a:solidFill>
              <a:latin typeface="汉仪颜楷简" panose="00020600040101010101" charset="-122"/>
              <a:ea typeface="汉仪颜楷简" panose="00020600040101010101" charset="-122"/>
              <a:cs typeface="汉仪颜楷简" panose="00020600040101010101" charset="-122"/>
            </a:endParaRPr>
          </a:p>
        </p:txBody>
      </p:sp>
      <p:sp>
        <p:nvSpPr>
          <p:cNvPr id="7" name="文本框 6" title=""/>
          <p:cNvSpPr txBox="1"/>
          <p:nvPr>
            <p:custDataLst>
              <p:tags r:id="rId5"/>
            </p:custDataLst>
          </p:nvPr>
        </p:nvSpPr>
        <p:spPr>
          <a:xfrm>
            <a:off x="254635" y="2156460"/>
            <a:ext cx="7449185" cy="3538220"/>
          </a:xfrm>
          <a:prstGeom prst="rect">
            <a:avLst/>
          </a:prstGeom>
          <a:ln w="50800" cmpd="dbl">
            <a:solidFill>
              <a:schemeClr val="accent1">
                <a:shade val="50000"/>
              </a:schemeClr>
            </a:solidFill>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z="2800">
                <a:latin typeface="汉仪颜楷简" panose="00020600040101010101" charset="-122"/>
                <a:ea typeface="汉仪颜楷简" panose="00020600040101010101" charset="-122"/>
                <a:cs typeface="汉仪颜楷简" panose="00020600040101010101" charset="-122"/>
              </a:rPr>
              <a:t>   </a:t>
            </a:r>
            <a:r>
              <a:rPr sz="2800">
                <a:latin typeface="汉仪颜楷简" panose="00020600040101010101" charset="-122"/>
                <a:ea typeface="汉仪颜楷简" panose="00020600040101010101" charset="-122"/>
                <a:cs typeface="汉仪颜楷简" panose="00020600040101010101" charset="-122"/>
              </a:rPr>
              <a:t>文化大革命时期，政治性、阶级性成了人唯一属性和文艺批评的唯一标准，人道主义完全被驱逐出文艺创作的领域。文化大革命结束后，人道主义才又在中国兴盛起来。铁凝的小说《哦，香雪》正是产生于这个时候，小说借台儿沟的一角，写出了改革开放后中国从历史的阴影下走出，摆脱封闭、愚昧和落后，走向开放、文明与进步的痛苦和喜悦。</a:t>
            </a:r>
            <a:endParaRPr sz="2800">
              <a:latin typeface="汉仪颜楷简" panose="00020600040101010101" charset="-122"/>
              <a:ea typeface="汉仪颜楷简" panose="00020600040101010101" charset="-122"/>
              <a:cs typeface="汉仪颜楷简" panose="00020600040101010101" charset="-122"/>
            </a:endParaRPr>
          </a:p>
        </p:txBody>
      </p:sp>
      <p:pic>
        <p:nvPicPr>
          <p:cNvPr id="2" name="图片 1" title=""/>
          <p:cNvPicPr>
            <a:picLocks noChangeAspect="1"/>
          </p:cNvPicPr>
          <p:nvPr>
            <p:custDataLst>
              <p:tags r:id="rId7"/>
            </p:custDataLst>
          </p:nvPr>
        </p:nvPicPr>
        <p:blipFill>
          <a:blip r:embed="rId6"/>
          <a:stretch>
            <a:fillRect/>
          </a:stretch>
        </p:blipFill>
        <p:spPr>
          <a:xfrm>
            <a:off x="8169910" y="1301750"/>
            <a:ext cx="3352800" cy="2022475"/>
          </a:xfrm>
          <a:prstGeom prst="rect">
            <a:avLst/>
          </a:prstGeom>
        </p:spPr>
      </p:pic>
      <p:pic>
        <p:nvPicPr>
          <p:cNvPr id="4" name="图片 3" title=""/>
          <p:cNvPicPr>
            <a:picLocks noChangeAspect="1"/>
          </p:cNvPicPr>
          <p:nvPr>
            <p:custDataLst>
              <p:tags r:id="rId9"/>
            </p:custDataLst>
          </p:nvPr>
        </p:nvPicPr>
        <p:blipFill>
          <a:blip r:embed="rId8"/>
          <a:stretch>
            <a:fillRect/>
          </a:stretch>
        </p:blipFill>
        <p:spPr>
          <a:xfrm>
            <a:off x="8169910" y="3489960"/>
            <a:ext cx="3356610" cy="2094865"/>
          </a:xfrm>
          <a:prstGeom prst="rect">
            <a:avLst/>
          </a:prstGeom>
        </p:spPr>
      </p:pic>
      <p:sp>
        <p:nvSpPr>
          <p:cNvPr id="8" name="矩形 7" title=""/>
          <p:cNvSpPr/>
          <p:nvPr>
            <p:custDataLst>
              <p:tags r:id="rId10"/>
            </p:custDataLst>
          </p:nvPr>
        </p:nvSpPr>
        <p:spPr>
          <a:xfrm>
            <a:off x="8009890" y="1069975"/>
            <a:ext cx="3640455" cy="4692015"/>
          </a:xfrm>
          <a:prstGeom prst="rect">
            <a:avLst/>
          </a:prstGeom>
          <a:noFill/>
          <a:ln w="38100"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5" name="稻壳儿搜索【幻雨工作室】_1" title=""/>
          <p:cNvSpPr txBox="1"/>
          <p:nvPr>
            <p:custDataLst>
              <p:tags r:id="rId3"/>
            </p:custDataLst>
          </p:nvPr>
        </p:nvSpPr>
        <p:spPr>
          <a:xfrm>
            <a:off x="500380" y="2764155"/>
            <a:ext cx="9373235"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rPr>
              <a:t>畅谈你心中的青春的模样</a:t>
            </a:r>
            <a:endParaRPr lang="zh-CN" altLang="en-US"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 name="文本框1" title=""/>
          <p:cNvSpPr/>
          <p:nvPr>
            <p:custDataLst>
              <p:tags r:id="rId3"/>
            </p:custDataLst>
          </p:nvPr>
        </p:nvSpPr>
        <p:spPr>
          <a:xfrm>
            <a:off x="993775" y="247015"/>
            <a:ext cx="3075305"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畅谈青春的模样</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sp>
        <p:nvSpPr>
          <p:cNvPr id="7" name="文本框 6" title=""/>
          <p:cNvSpPr txBox="1"/>
          <p:nvPr>
            <p:custDataLst>
              <p:tags r:id="rId4"/>
            </p:custDataLst>
          </p:nvPr>
        </p:nvSpPr>
        <p:spPr>
          <a:xfrm>
            <a:off x="8275320" y="898525"/>
            <a:ext cx="3251200" cy="1076325"/>
          </a:xfrm>
          <a:prstGeom prst="rect">
            <a:avLst/>
          </a:prstGeom>
          <a:ln w="28575" cmpd="sng">
            <a:solidFill>
              <a:srgbClr val="C00000"/>
            </a:solidFill>
            <a:prstDash val="solid"/>
          </a:ln>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a:r>
              <a:rPr lang="zh-CN" altLang="en-US" sz="3200" b="1">
                <a:latin typeface="华文新魏" panose="02010800040101010101" charset="-122"/>
                <a:ea typeface="华文新魏" panose="02010800040101010101" charset="-122"/>
              </a:rPr>
              <a:t>勇担责任与使命</a:t>
            </a:r>
            <a:endParaRPr lang="zh-CN" altLang="en-US" sz="3200" b="1">
              <a:latin typeface="华文新魏" panose="02010800040101010101" charset="-122"/>
              <a:ea typeface="华文新魏" panose="02010800040101010101" charset="-122"/>
            </a:endParaRPr>
          </a:p>
          <a:p>
            <a:pPr algn="ctr"/>
            <a:r>
              <a:rPr lang="zh-CN" altLang="en-US" sz="3200" b="1">
                <a:latin typeface="华文新魏" panose="02010800040101010101" charset="-122"/>
                <a:ea typeface="华文新魏" panose="02010800040101010101" charset="-122"/>
              </a:rPr>
              <a:t>科学家刘明侦</a:t>
            </a:r>
            <a:endParaRPr lang="zh-CN" altLang="en-US" sz="3200" b="1">
              <a:latin typeface="华文新魏" panose="02010800040101010101" charset="-122"/>
              <a:ea typeface="华文新魏" panose="02010800040101010101" charset="-122"/>
            </a:endParaRPr>
          </a:p>
        </p:txBody>
      </p:sp>
      <p:grpSp>
        <p:nvGrpSpPr>
          <p:cNvPr id="45" name="组合 44" title=""/>
          <p:cNvGrpSpPr/>
          <p:nvPr>
            <p:custDataLst>
              <p:tags r:id="rId5"/>
            </p:custDataLst>
          </p:nvPr>
        </p:nvGrpSpPr>
        <p:grpSpPr>
          <a:xfrm>
            <a:off x="637540" y="1608455"/>
            <a:ext cx="6762750" cy="3861435"/>
            <a:chOff x="5370" y="3510"/>
            <a:chExt cx="8460" cy="3723"/>
          </a:xfrm>
        </p:grpSpPr>
        <p:sp>
          <p:nvSpPr>
            <p:cNvPr id="46" name="矩形 45"/>
            <p:cNvSpPr/>
            <p:nvPr>
              <p:custDataLst>
                <p:tags r:id="rId6"/>
              </p:custDataLst>
            </p:nvPr>
          </p:nvSpPr>
          <p:spPr>
            <a:xfrm>
              <a:off x="5370" y="3718"/>
              <a:ext cx="8220" cy="3515"/>
            </a:xfrm>
            <a:prstGeom prst="rect">
              <a:avLst/>
            </a:prstGeom>
            <a:pattFill prst="ltUpDiag">
              <a:fgClr>
                <a:srgbClr val="2D4F6D"/>
              </a:fgClr>
              <a:bgClr>
                <a:schemeClr val="bg1"/>
              </a:bgClr>
            </a:pattFill>
            <a:ln w="38100">
              <a:solidFill>
                <a:srgbClr val="2D4F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矩形 46"/>
            <p:cNvSpPr/>
            <p:nvPr>
              <p:custDataLst>
                <p:tags r:id="rId7"/>
              </p:custDataLst>
            </p:nvPr>
          </p:nvSpPr>
          <p:spPr>
            <a:xfrm>
              <a:off x="5610" y="3510"/>
              <a:ext cx="8220" cy="3515"/>
            </a:xfrm>
            <a:prstGeom prst="rect">
              <a:avLst/>
            </a:prstGeom>
            <a:solidFill>
              <a:schemeClr val="bg1"/>
            </a:solidFill>
            <a:ln w="38100">
              <a:solidFill>
                <a:srgbClr val="2D4F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矩形 47"/>
            <p:cNvSpPr/>
            <p:nvPr>
              <p:custDataLst>
                <p:tags r:id="rId8"/>
              </p:custDataLst>
            </p:nvPr>
          </p:nvSpPr>
          <p:spPr>
            <a:xfrm>
              <a:off x="5827" y="3690"/>
              <a:ext cx="227" cy="227"/>
            </a:xfrm>
            <a:prstGeom prst="rect">
              <a:avLst/>
            </a:prstGeom>
            <a:solidFill>
              <a:srgbClr val="2D4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矩形 48"/>
            <p:cNvSpPr/>
            <p:nvPr>
              <p:custDataLst>
                <p:tags r:id="rId9"/>
              </p:custDataLst>
            </p:nvPr>
          </p:nvSpPr>
          <p:spPr>
            <a:xfrm>
              <a:off x="5827" y="6615"/>
              <a:ext cx="227" cy="227"/>
            </a:xfrm>
            <a:prstGeom prst="rect">
              <a:avLst/>
            </a:prstGeom>
            <a:solidFill>
              <a:srgbClr val="2D4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矩形 49"/>
            <p:cNvSpPr/>
            <p:nvPr>
              <p:custDataLst>
                <p:tags r:id="rId10"/>
              </p:custDataLst>
            </p:nvPr>
          </p:nvSpPr>
          <p:spPr>
            <a:xfrm>
              <a:off x="13420" y="3718"/>
              <a:ext cx="227" cy="227"/>
            </a:xfrm>
            <a:prstGeom prst="rect">
              <a:avLst/>
            </a:prstGeom>
            <a:solidFill>
              <a:srgbClr val="2D4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矩形 50"/>
            <p:cNvSpPr/>
            <p:nvPr>
              <p:custDataLst>
                <p:tags r:id="rId11"/>
              </p:custDataLst>
            </p:nvPr>
          </p:nvSpPr>
          <p:spPr>
            <a:xfrm>
              <a:off x="13420" y="6615"/>
              <a:ext cx="227" cy="227"/>
            </a:xfrm>
            <a:prstGeom prst="rect">
              <a:avLst/>
            </a:prstGeom>
            <a:solidFill>
              <a:srgbClr val="2D4F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文本框 51"/>
            <p:cNvSpPr txBox="1"/>
            <p:nvPr>
              <p:custDataLst>
                <p:tags r:id="rId12"/>
              </p:custDataLst>
            </p:nvPr>
          </p:nvSpPr>
          <p:spPr>
            <a:xfrm>
              <a:off x="6020" y="3728"/>
              <a:ext cx="7400" cy="3078"/>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pPr>
              <a:r>
                <a:rPr lang="en-US" altLang="zh-CN" sz="2400">
                  <a:latin typeface="汉仪颜楷简" panose="00020600040101010101" charset="-122"/>
                  <a:ea typeface="汉仪颜楷简" panose="00020600040101010101" charset="-122"/>
                  <a:cs typeface="汉仪颜楷简" panose="00020600040101010101" charset="-122"/>
                </a:rPr>
                <a:t>   </a:t>
              </a:r>
              <a:r>
                <a:rPr lang="zh-CN" altLang="en-US" sz="2400">
                  <a:latin typeface="汉仪颜楷简" panose="00020600040101010101" charset="-122"/>
                  <a:ea typeface="汉仪颜楷简" panose="00020600040101010101" charset="-122"/>
                  <a:cs typeface="汉仪颜楷简" panose="00020600040101010101" charset="-122"/>
                </a:rPr>
                <a:t>她是在《自然》杂志以第一作者身份发表论文，最年轻的中国女学者。在海外疯狂招揽之时，她谢绝百万年薪毅然回国。</a:t>
              </a:r>
              <a:endParaRPr lang="zh-CN" altLang="en-US" sz="2400">
                <a:latin typeface="汉仪颜楷简" panose="00020600040101010101" charset="-122"/>
                <a:ea typeface="汉仪颜楷简" panose="00020600040101010101" charset="-122"/>
                <a:cs typeface="汉仪颜楷简" panose="00020600040101010101" charset="-122"/>
              </a:endParaRPr>
            </a:p>
            <a:p>
              <a:pPr fontAlgn="auto">
                <a:lnSpc>
                  <a:spcPct val="120000"/>
                </a:lnSpc>
              </a:pPr>
              <a:r>
                <a:rPr lang="en-US" altLang="zh-CN" sz="2400">
                  <a:latin typeface="汉仪颜楷简" panose="00020600040101010101" charset="-122"/>
                  <a:ea typeface="汉仪颜楷简" panose="00020600040101010101" charset="-122"/>
                  <a:cs typeface="汉仪颜楷简" panose="00020600040101010101" charset="-122"/>
                </a:rPr>
                <a:t>   </a:t>
              </a:r>
              <a:r>
                <a:rPr lang="zh-CN" altLang="en-US" sz="2400">
                  <a:latin typeface="汉仪颜楷简" panose="00020600040101010101" charset="-122"/>
                  <a:ea typeface="汉仪颜楷简" panose="00020600040101010101" charset="-122"/>
                  <a:cs typeface="汉仪颜楷简" panose="00020600040101010101" charset="-122"/>
                </a:rPr>
                <a:t>25岁成为电子科技大学教授。28岁成为材料与能源学院副院长。</a:t>
              </a:r>
              <a:endParaRPr lang="zh-CN" altLang="en-US" sz="2400">
                <a:latin typeface="汉仪颜楷简" panose="00020600040101010101" charset="-122"/>
                <a:ea typeface="汉仪颜楷简" panose="00020600040101010101" charset="-122"/>
                <a:cs typeface="汉仪颜楷简" panose="00020600040101010101" charset="-122"/>
              </a:endParaRPr>
            </a:p>
            <a:p>
              <a:pPr fontAlgn="auto">
                <a:lnSpc>
                  <a:spcPct val="120000"/>
                </a:lnSpc>
              </a:pPr>
              <a:r>
                <a:rPr lang="en-US" altLang="zh-CN" sz="2400">
                  <a:latin typeface="汉仪颜楷简" panose="00020600040101010101" charset="-122"/>
                  <a:ea typeface="汉仪颜楷简" panose="00020600040101010101" charset="-122"/>
                  <a:cs typeface="汉仪颜楷简" panose="00020600040101010101" charset="-122"/>
                </a:rPr>
                <a:t>   </a:t>
              </a:r>
              <a:r>
                <a:rPr lang="zh-CN" altLang="en-US" sz="2400">
                  <a:latin typeface="汉仪颜楷简" panose="00020600040101010101" charset="-122"/>
                  <a:ea typeface="汉仪颜楷简" panose="00020600040101010101" charset="-122"/>
                  <a:cs typeface="汉仪颜楷简" panose="00020600040101010101" charset="-122"/>
                </a:rPr>
                <a:t>她的一句“我们对这个社会和国家是有使命的”，激励无数海外学子。</a:t>
              </a:r>
              <a:endParaRPr lang="zh-CN" altLang="en-US" sz="2400">
                <a:latin typeface="汉仪颜楷简" panose="00020600040101010101" charset="-122"/>
                <a:ea typeface="汉仪颜楷简" panose="00020600040101010101" charset="-122"/>
                <a:cs typeface="汉仪颜楷简" panose="00020600040101010101" charset="-122"/>
              </a:endParaRPr>
            </a:p>
          </p:txBody>
        </p:sp>
      </p:grpSp>
      <p:pic>
        <p:nvPicPr>
          <p:cNvPr id="8" name="图片 7" title=""/>
          <p:cNvPicPr>
            <a:picLocks noChangeAspect="1"/>
          </p:cNvPicPr>
          <p:nvPr>
            <p:custDataLst>
              <p:tags r:id="rId14"/>
            </p:custDataLst>
          </p:nvPr>
        </p:nvPicPr>
        <p:blipFill>
          <a:blip r:embed="rId13"/>
          <a:stretch>
            <a:fillRect/>
          </a:stretch>
        </p:blipFill>
        <p:spPr>
          <a:xfrm>
            <a:off x="8484870" y="2422525"/>
            <a:ext cx="2832100" cy="2971800"/>
          </a:xfrm>
          <a:prstGeom prst="roundRect">
            <a:avLst/>
          </a:prstGeom>
        </p:spPr>
      </p:pic>
    </p:spTree>
    <p:custDataLst>
      <p:tags r:id="rId15"/>
    </p:custData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 name="文本框1" title=""/>
          <p:cNvSpPr/>
          <p:nvPr>
            <p:custDataLst>
              <p:tags r:id="rId3"/>
            </p:custDataLst>
          </p:nvPr>
        </p:nvSpPr>
        <p:spPr>
          <a:xfrm>
            <a:off x="993775" y="247015"/>
            <a:ext cx="3075305"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畅谈青春的模样</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grpSp>
        <p:nvGrpSpPr>
          <p:cNvPr id="3" name="组合 2" title=""/>
          <p:cNvGrpSpPr/>
          <p:nvPr>
            <p:custDataLst>
              <p:tags r:id="rId4"/>
            </p:custDataLst>
          </p:nvPr>
        </p:nvGrpSpPr>
        <p:grpSpPr>
          <a:xfrm>
            <a:off x="250190" y="830580"/>
            <a:ext cx="7531735" cy="5554345"/>
            <a:chOff x="6028" y="3676"/>
            <a:chExt cx="7143" cy="3448"/>
          </a:xfrm>
        </p:grpSpPr>
        <p:grpSp>
          <p:nvGrpSpPr>
            <p:cNvPr id="119" name="图形 117"/>
            <p:cNvGrpSpPr/>
            <p:nvPr>
              <p:custDataLst>
                <p:tags r:id="rId5"/>
              </p:custDataLst>
            </p:nvPr>
          </p:nvGrpSpPr>
          <p:grpSpPr>
            <a:xfrm>
              <a:off x="6028" y="3676"/>
              <a:ext cx="7143" cy="3448"/>
              <a:chOff x="3828046" y="2334126"/>
              <a:chExt cx="4535908" cy="2189748"/>
            </a:xfrm>
          </p:grpSpPr>
          <p:sp>
            <p:nvSpPr>
              <p:cNvPr id="120" name="任意多边形: 形状 119"/>
              <p:cNvSpPr/>
              <p:nvPr>
                <p:custDataLst>
                  <p:tags r:id="rId6"/>
                </p:custDataLst>
              </p:nvPr>
            </p:nvSpPr>
            <p:spPr>
              <a:xfrm>
                <a:off x="3866547" y="2496552"/>
                <a:ext cx="4498610" cy="2030931"/>
              </a:xfrm>
              <a:custGeom>
                <a:gdLst>
                  <a:gd name="connsiteX0" fmla="*/ 4473344 w 4498610"/>
                  <a:gd name="connsiteY0" fmla="*/ 24063 h 2030931"/>
                  <a:gd name="connsiteX1" fmla="*/ 4438452 w 4498610"/>
                  <a:gd name="connsiteY1" fmla="*/ 969746 h 2030931"/>
                  <a:gd name="connsiteX2" fmla="*/ 4374685 w 4498610"/>
                  <a:gd name="connsiteY2" fmla="*/ 1635092 h 2030931"/>
                  <a:gd name="connsiteX3" fmla="*/ 4286854 w 4498610"/>
                  <a:gd name="connsiteY3" fmla="*/ 1917834 h 2030931"/>
                  <a:gd name="connsiteX4" fmla="*/ 4286854 w 4498610"/>
                  <a:gd name="connsiteY4" fmla="*/ 1917834 h 2030931"/>
                  <a:gd name="connsiteX5" fmla="*/ 4285651 w 4498610"/>
                  <a:gd name="connsiteY5" fmla="*/ 1917834 h 2030931"/>
                  <a:gd name="connsiteX6" fmla="*/ 4284448 w 4498610"/>
                  <a:gd name="connsiteY6" fmla="*/ 1917834 h 2030931"/>
                  <a:gd name="connsiteX7" fmla="*/ 64971 w 4498610"/>
                  <a:gd name="connsiteY7" fmla="*/ 2005665 h 2030931"/>
                  <a:gd name="connsiteX8" fmla="*/ 137160 w 4498610"/>
                  <a:gd name="connsiteY8" fmla="*/ 1714501 h 2030931"/>
                  <a:gd name="connsiteX9" fmla="*/ 182880 w 4498610"/>
                  <a:gd name="connsiteY9" fmla="*/ 1014262 h 2030931"/>
                  <a:gd name="connsiteX10" fmla="*/ 184083 w 4498610"/>
                  <a:gd name="connsiteY10" fmla="*/ 24063 h 2030931"/>
                  <a:gd name="connsiteX11" fmla="*/ 4473344 w 4498610"/>
                  <a:gd name="connsiteY11" fmla="*/ 24063 h 2030931"/>
                  <a:gd name="connsiteX12" fmla="*/ 4498610 w 4498610"/>
                  <a:gd name="connsiteY12" fmla="*/ 0 h 2030931"/>
                  <a:gd name="connsiteX13" fmla="*/ 160020 w 4498610"/>
                  <a:gd name="connsiteY13" fmla="*/ 0 h 2030931"/>
                  <a:gd name="connsiteX14" fmla="*/ 0 w 4498610"/>
                  <a:gd name="connsiteY14" fmla="*/ 2030931 h 2030931"/>
                  <a:gd name="connsiteX15" fmla="*/ 4285651 w 4498610"/>
                  <a:gd name="connsiteY15" fmla="*/ 1943101 h 2030931"/>
                  <a:gd name="connsiteX16" fmla="*/ 4286854 w 4498610"/>
                  <a:gd name="connsiteY16" fmla="*/ 1943101 h 2030931"/>
                  <a:gd name="connsiteX17" fmla="*/ 4498610 w 4498610"/>
                  <a:gd name="connsiteY17" fmla="*/ 0 h 2030931"/>
                  <a:gd name="connsiteX18" fmla="*/ 4498610 w 4498610"/>
                  <a:gd name="connsiteY18" fmla="*/ 0 h 20309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98610" h="2030931">
                    <a:moveTo>
                      <a:pt x="4473344" y="24063"/>
                    </a:moveTo>
                    <a:cubicBezTo>
                      <a:pt x="4472141" y="128738"/>
                      <a:pt x="4463719" y="552250"/>
                      <a:pt x="4438452" y="969746"/>
                    </a:cubicBezTo>
                    <a:cubicBezTo>
                      <a:pt x="4421608" y="1251285"/>
                      <a:pt x="4399951" y="1475072"/>
                      <a:pt x="4374685" y="1635092"/>
                    </a:cubicBezTo>
                    <a:cubicBezTo>
                      <a:pt x="4330168" y="1915428"/>
                      <a:pt x="4286854" y="1917834"/>
                      <a:pt x="4286854" y="1917834"/>
                    </a:cubicBezTo>
                    <a:lnTo>
                      <a:pt x="4286854" y="1917834"/>
                    </a:lnTo>
                    <a:lnTo>
                      <a:pt x="4285651" y="1917834"/>
                    </a:lnTo>
                    <a:lnTo>
                      <a:pt x="4284448" y="1917834"/>
                    </a:lnTo>
                    <a:lnTo>
                      <a:pt x="64971" y="2005665"/>
                    </a:lnTo>
                    <a:cubicBezTo>
                      <a:pt x="95050" y="1952726"/>
                      <a:pt x="117910" y="1857676"/>
                      <a:pt x="137160" y="1714501"/>
                    </a:cubicBezTo>
                    <a:cubicBezTo>
                      <a:pt x="158817" y="1544855"/>
                      <a:pt x="174458" y="1309036"/>
                      <a:pt x="182880" y="1014262"/>
                    </a:cubicBezTo>
                    <a:cubicBezTo>
                      <a:pt x="194912" y="575110"/>
                      <a:pt x="186490" y="132347"/>
                      <a:pt x="184083" y="24063"/>
                    </a:cubicBezTo>
                    <a:lnTo>
                      <a:pt x="4473344" y="24063"/>
                    </a:lnTo>
                    <a:moveTo>
                      <a:pt x="4498610" y="0"/>
                    </a:moveTo>
                    <a:lnTo>
                      <a:pt x="160020" y="0"/>
                    </a:lnTo>
                    <a:cubicBezTo>
                      <a:pt x="160020" y="0"/>
                      <a:pt x="210553" y="2024915"/>
                      <a:pt x="0" y="2030931"/>
                    </a:cubicBezTo>
                    <a:lnTo>
                      <a:pt x="4285651" y="1943101"/>
                    </a:lnTo>
                    <a:cubicBezTo>
                      <a:pt x="4285651" y="1943101"/>
                      <a:pt x="4286854" y="1943101"/>
                      <a:pt x="4286854" y="1943101"/>
                    </a:cubicBezTo>
                    <a:cubicBezTo>
                      <a:pt x="4473344" y="1944304"/>
                      <a:pt x="4498610" y="0"/>
                      <a:pt x="4498610" y="0"/>
                    </a:cubicBezTo>
                    <a:lnTo>
                      <a:pt x="4498610" y="0"/>
                    </a:lnTo>
                    <a:close/>
                  </a:path>
                </a:pathLst>
              </a:custGeom>
              <a:solidFill>
                <a:srgbClr val="231815"/>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任意多边形: 形状 120"/>
              <p:cNvSpPr/>
              <p:nvPr>
                <p:custDataLst>
                  <p:tags r:id="rId7"/>
                </p:custDataLst>
              </p:nvPr>
            </p:nvSpPr>
            <p:spPr>
              <a:xfrm>
                <a:off x="4025364" y="2591601"/>
                <a:ext cx="4242337" cy="1823987"/>
              </a:xfrm>
              <a:custGeom>
                <a:gdLst>
                  <a:gd name="connsiteX0" fmla="*/ 4242338 w 4242337"/>
                  <a:gd name="connsiteY0" fmla="*/ 0 h 1823987"/>
                  <a:gd name="connsiteX1" fmla="*/ 4218274 w 4242337"/>
                  <a:gd name="connsiteY1" fmla="*/ 0 h 1823987"/>
                  <a:gd name="connsiteX2" fmla="*/ 4218274 w 4242337"/>
                  <a:gd name="connsiteY2" fmla="*/ 12032 h 1823987"/>
                  <a:gd name="connsiteX3" fmla="*/ 4242338 w 4242337"/>
                  <a:gd name="connsiteY3" fmla="*/ 12032 h 1823987"/>
                  <a:gd name="connsiteX4" fmla="*/ 4242338 w 4242337"/>
                  <a:gd name="connsiteY4" fmla="*/ 0 h 1823987"/>
                  <a:gd name="connsiteX5" fmla="*/ 4242338 w 4242337"/>
                  <a:gd name="connsiteY5" fmla="*/ 0 h 1823987"/>
                  <a:gd name="connsiteX6" fmla="*/ 4194211 w 4242337"/>
                  <a:gd name="connsiteY6" fmla="*/ 0 h 1823987"/>
                  <a:gd name="connsiteX7" fmla="*/ 4170148 w 4242337"/>
                  <a:gd name="connsiteY7" fmla="*/ 0 h 1823987"/>
                  <a:gd name="connsiteX8" fmla="*/ 4170148 w 4242337"/>
                  <a:gd name="connsiteY8" fmla="*/ 12032 h 1823987"/>
                  <a:gd name="connsiteX9" fmla="*/ 4194211 w 4242337"/>
                  <a:gd name="connsiteY9" fmla="*/ 12032 h 1823987"/>
                  <a:gd name="connsiteX10" fmla="*/ 4194211 w 4242337"/>
                  <a:gd name="connsiteY10" fmla="*/ 0 h 1823987"/>
                  <a:gd name="connsiteX11" fmla="*/ 4194211 w 4242337"/>
                  <a:gd name="connsiteY11" fmla="*/ 0 h 1823987"/>
                  <a:gd name="connsiteX12" fmla="*/ 4146085 w 4242337"/>
                  <a:gd name="connsiteY12" fmla="*/ 0 h 1823987"/>
                  <a:gd name="connsiteX13" fmla="*/ 4122022 w 4242337"/>
                  <a:gd name="connsiteY13" fmla="*/ 0 h 1823987"/>
                  <a:gd name="connsiteX14" fmla="*/ 4122022 w 4242337"/>
                  <a:gd name="connsiteY14" fmla="*/ 12032 h 1823987"/>
                  <a:gd name="connsiteX15" fmla="*/ 4146085 w 4242337"/>
                  <a:gd name="connsiteY15" fmla="*/ 12032 h 1823987"/>
                  <a:gd name="connsiteX16" fmla="*/ 4146085 w 4242337"/>
                  <a:gd name="connsiteY16" fmla="*/ 0 h 1823987"/>
                  <a:gd name="connsiteX17" fmla="*/ 4146085 w 4242337"/>
                  <a:gd name="connsiteY17" fmla="*/ 0 h 1823987"/>
                  <a:gd name="connsiteX18" fmla="*/ 4097958 w 4242337"/>
                  <a:gd name="connsiteY18" fmla="*/ 0 h 1823987"/>
                  <a:gd name="connsiteX19" fmla="*/ 4073895 w 4242337"/>
                  <a:gd name="connsiteY19" fmla="*/ 0 h 1823987"/>
                  <a:gd name="connsiteX20" fmla="*/ 4073895 w 4242337"/>
                  <a:gd name="connsiteY20" fmla="*/ 12032 h 1823987"/>
                  <a:gd name="connsiteX21" fmla="*/ 4097958 w 4242337"/>
                  <a:gd name="connsiteY21" fmla="*/ 12032 h 1823987"/>
                  <a:gd name="connsiteX22" fmla="*/ 4097958 w 4242337"/>
                  <a:gd name="connsiteY22" fmla="*/ 0 h 1823987"/>
                  <a:gd name="connsiteX23" fmla="*/ 4097958 w 4242337"/>
                  <a:gd name="connsiteY23" fmla="*/ 0 h 1823987"/>
                  <a:gd name="connsiteX24" fmla="*/ 4049832 w 4242337"/>
                  <a:gd name="connsiteY24" fmla="*/ 0 h 1823987"/>
                  <a:gd name="connsiteX25" fmla="*/ 4025769 w 4242337"/>
                  <a:gd name="connsiteY25" fmla="*/ 0 h 1823987"/>
                  <a:gd name="connsiteX26" fmla="*/ 4025769 w 4242337"/>
                  <a:gd name="connsiteY26" fmla="*/ 12032 h 1823987"/>
                  <a:gd name="connsiteX27" fmla="*/ 4049832 w 4242337"/>
                  <a:gd name="connsiteY27" fmla="*/ 12032 h 1823987"/>
                  <a:gd name="connsiteX28" fmla="*/ 4049832 w 4242337"/>
                  <a:gd name="connsiteY28" fmla="*/ 0 h 1823987"/>
                  <a:gd name="connsiteX29" fmla="*/ 4049832 w 4242337"/>
                  <a:gd name="connsiteY29" fmla="*/ 0 h 1823987"/>
                  <a:gd name="connsiteX30" fmla="*/ 4001706 w 4242337"/>
                  <a:gd name="connsiteY30" fmla="*/ 0 h 1823987"/>
                  <a:gd name="connsiteX31" fmla="*/ 3977643 w 4242337"/>
                  <a:gd name="connsiteY31" fmla="*/ 0 h 1823987"/>
                  <a:gd name="connsiteX32" fmla="*/ 3977643 w 4242337"/>
                  <a:gd name="connsiteY32" fmla="*/ 12032 h 1823987"/>
                  <a:gd name="connsiteX33" fmla="*/ 4001706 w 4242337"/>
                  <a:gd name="connsiteY33" fmla="*/ 12032 h 1823987"/>
                  <a:gd name="connsiteX34" fmla="*/ 4001706 w 4242337"/>
                  <a:gd name="connsiteY34" fmla="*/ 0 h 1823987"/>
                  <a:gd name="connsiteX35" fmla="*/ 4001706 w 4242337"/>
                  <a:gd name="connsiteY35" fmla="*/ 0 h 1823987"/>
                  <a:gd name="connsiteX36" fmla="*/ 3953579 w 4242337"/>
                  <a:gd name="connsiteY36" fmla="*/ 0 h 1823987"/>
                  <a:gd name="connsiteX37" fmla="*/ 3929516 w 4242337"/>
                  <a:gd name="connsiteY37" fmla="*/ 0 h 1823987"/>
                  <a:gd name="connsiteX38" fmla="*/ 3929516 w 4242337"/>
                  <a:gd name="connsiteY38" fmla="*/ 12032 h 1823987"/>
                  <a:gd name="connsiteX39" fmla="*/ 3953579 w 4242337"/>
                  <a:gd name="connsiteY39" fmla="*/ 12032 h 1823987"/>
                  <a:gd name="connsiteX40" fmla="*/ 3953579 w 4242337"/>
                  <a:gd name="connsiteY40" fmla="*/ 0 h 1823987"/>
                  <a:gd name="connsiteX41" fmla="*/ 3953579 w 4242337"/>
                  <a:gd name="connsiteY41" fmla="*/ 0 h 1823987"/>
                  <a:gd name="connsiteX42" fmla="*/ 3905453 w 4242337"/>
                  <a:gd name="connsiteY42" fmla="*/ 0 h 1823987"/>
                  <a:gd name="connsiteX43" fmla="*/ 3881390 w 4242337"/>
                  <a:gd name="connsiteY43" fmla="*/ 0 h 1823987"/>
                  <a:gd name="connsiteX44" fmla="*/ 3881390 w 4242337"/>
                  <a:gd name="connsiteY44" fmla="*/ 12032 h 1823987"/>
                  <a:gd name="connsiteX45" fmla="*/ 3905453 w 4242337"/>
                  <a:gd name="connsiteY45" fmla="*/ 12032 h 1823987"/>
                  <a:gd name="connsiteX46" fmla="*/ 3905453 w 4242337"/>
                  <a:gd name="connsiteY46" fmla="*/ 0 h 1823987"/>
                  <a:gd name="connsiteX47" fmla="*/ 3905453 w 4242337"/>
                  <a:gd name="connsiteY47" fmla="*/ 0 h 1823987"/>
                  <a:gd name="connsiteX48" fmla="*/ 3857327 w 4242337"/>
                  <a:gd name="connsiteY48" fmla="*/ 0 h 1823987"/>
                  <a:gd name="connsiteX49" fmla="*/ 3833263 w 4242337"/>
                  <a:gd name="connsiteY49" fmla="*/ 0 h 1823987"/>
                  <a:gd name="connsiteX50" fmla="*/ 3833263 w 4242337"/>
                  <a:gd name="connsiteY50" fmla="*/ 12032 h 1823987"/>
                  <a:gd name="connsiteX51" fmla="*/ 3857327 w 4242337"/>
                  <a:gd name="connsiteY51" fmla="*/ 12032 h 1823987"/>
                  <a:gd name="connsiteX52" fmla="*/ 3857327 w 4242337"/>
                  <a:gd name="connsiteY52" fmla="*/ 0 h 1823987"/>
                  <a:gd name="connsiteX53" fmla="*/ 3857327 w 4242337"/>
                  <a:gd name="connsiteY53" fmla="*/ 0 h 1823987"/>
                  <a:gd name="connsiteX54" fmla="*/ 3809200 w 4242337"/>
                  <a:gd name="connsiteY54" fmla="*/ 0 h 1823987"/>
                  <a:gd name="connsiteX55" fmla="*/ 3785137 w 4242337"/>
                  <a:gd name="connsiteY55" fmla="*/ 0 h 1823987"/>
                  <a:gd name="connsiteX56" fmla="*/ 3785137 w 4242337"/>
                  <a:gd name="connsiteY56" fmla="*/ 12032 h 1823987"/>
                  <a:gd name="connsiteX57" fmla="*/ 3809200 w 4242337"/>
                  <a:gd name="connsiteY57" fmla="*/ 12032 h 1823987"/>
                  <a:gd name="connsiteX58" fmla="*/ 3809200 w 4242337"/>
                  <a:gd name="connsiteY58" fmla="*/ 0 h 1823987"/>
                  <a:gd name="connsiteX59" fmla="*/ 3809200 w 4242337"/>
                  <a:gd name="connsiteY59" fmla="*/ 0 h 1823987"/>
                  <a:gd name="connsiteX60" fmla="*/ 3761074 w 4242337"/>
                  <a:gd name="connsiteY60" fmla="*/ 0 h 1823987"/>
                  <a:gd name="connsiteX61" fmla="*/ 3737011 w 4242337"/>
                  <a:gd name="connsiteY61" fmla="*/ 0 h 1823987"/>
                  <a:gd name="connsiteX62" fmla="*/ 3737011 w 4242337"/>
                  <a:gd name="connsiteY62" fmla="*/ 12032 h 1823987"/>
                  <a:gd name="connsiteX63" fmla="*/ 3761074 w 4242337"/>
                  <a:gd name="connsiteY63" fmla="*/ 12032 h 1823987"/>
                  <a:gd name="connsiteX64" fmla="*/ 3761074 w 4242337"/>
                  <a:gd name="connsiteY64" fmla="*/ 0 h 1823987"/>
                  <a:gd name="connsiteX65" fmla="*/ 3761074 w 4242337"/>
                  <a:gd name="connsiteY65" fmla="*/ 0 h 1823987"/>
                  <a:gd name="connsiteX66" fmla="*/ 3712948 w 4242337"/>
                  <a:gd name="connsiteY66" fmla="*/ 0 h 1823987"/>
                  <a:gd name="connsiteX67" fmla="*/ 3688884 w 4242337"/>
                  <a:gd name="connsiteY67" fmla="*/ 0 h 1823987"/>
                  <a:gd name="connsiteX68" fmla="*/ 3688884 w 4242337"/>
                  <a:gd name="connsiteY68" fmla="*/ 12032 h 1823987"/>
                  <a:gd name="connsiteX69" fmla="*/ 3712948 w 4242337"/>
                  <a:gd name="connsiteY69" fmla="*/ 12032 h 1823987"/>
                  <a:gd name="connsiteX70" fmla="*/ 3712948 w 4242337"/>
                  <a:gd name="connsiteY70" fmla="*/ 0 h 1823987"/>
                  <a:gd name="connsiteX71" fmla="*/ 3712948 w 4242337"/>
                  <a:gd name="connsiteY71" fmla="*/ 0 h 1823987"/>
                  <a:gd name="connsiteX72" fmla="*/ 3664821 w 4242337"/>
                  <a:gd name="connsiteY72" fmla="*/ 0 h 1823987"/>
                  <a:gd name="connsiteX73" fmla="*/ 3640758 w 4242337"/>
                  <a:gd name="connsiteY73" fmla="*/ 0 h 1823987"/>
                  <a:gd name="connsiteX74" fmla="*/ 3640758 w 4242337"/>
                  <a:gd name="connsiteY74" fmla="*/ 12032 h 1823987"/>
                  <a:gd name="connsiteX75" fmla="*/ 3664821 w 4242337"/>
                  <a:gd name="connsiteY75" fmla="*/ 12032 h 1823987"/>
                  <a:gd name="connsiteX76" fmla="*/ 3664821 w 4242337"/>
                  <a:gd name="connsiteY76" fmla="*/ 0 h 1823987"/>
                  <a:gd name="connsiteX77" fmla="*/ 3664821 w 4242337"/>
                  <a:gd name="connsiteY77" fmla="*/ 0 h 1823987"/>
                  <a:gd name="connsiteX78" fmla="*/ 3616695 w 4242337"/>
                  <a:gd name="connsiteY78" fmla="*/ 0 h 1823987"/>
                  <a:gd name="connsiteX79" fmla="*/ 3592632 w 4242337"/>
                  <a:gd name="connsiteY79" fmla="*/ 0 h 1823987"/>
                  <a:gd name="connsiteX80" fmla="*/ 3592632 w 4242337"/>
                  <a:gd name="connsiteY80" fmla="*/ 12032 h 1823987"/>
                  <a:gd name="connsiteX81" fmla="*/ 3616695 w 4242337"/>
                  <a:gd name="connsiteY81" fmla="*/ 12032 h 1823987"/>
                  <a:gd name="connsiteX82" fmla="*/ 3616695 w 4242337"/>
                  <a:gd name="connsiteY82" fmla="*/ 0 h 1823987"/>
                  <a:gd name="connsiteX83" fmla="*/ 3616695 w 4242337"/>
                  <a:gd name="connsiteY83" fmla="*/ 0 h 1823987"/>
                  <a:gd name="connsiteX84" fmla="*/ 3568569 w 4242337"/>
                  <a:gd name="connsiteY84" fmla="*/ 0 h 1823987"/>
                  <a:gd name="connsiteX85" fmla="*/ 3544505 w 4242337"/>
                  <a:gd name="connsiteY85" fmla="*/ 0 h 1823987"/>
                  <a:gd name="connsiteX86" fmla="*/ 3544505 w 4242337"/>
                  <a:gd name="connsiteY86" fmla="*/ 12032 h 1823987"/>
                  <a:gd name="connsiteX87" fmla="*/ 3568569 w 4242337"/>
                  <a:gd name="connsiteY87" fmla="*/ 12032 h 1823987"/>
                  <a:gd name="connsiteX88" fmla="*/ 3568569 w 4242337"/>
                  <a:gd name="connsiteY88" fmla="*/ 0 h 1823987"/>
                  <a:gd name="connsiteX89" fmla="*/ 3568569 w 4242337"/>
                  <a:gd name="connsiteY89" fmla="*/ 0 h 1823987"/>
                  <a:gd name="connsiteX90" fmla="*/ 3520442 w 4242337"/>
                  <a:gd name="connsiteY90" fmla="*/ 0 h 1823987"/>
                  <a:gd name="connsiteX91" fmla="*/ 3496379 w 4242337"/>
                  <a:gd name="connsiteY91" fmla="*/ 0 h 1823987"/>
                  <a:gd name="connsiteX92" fmla="*/ 3496379 w 4242337"/>
                  <a:gd name="connsiteY92" fmla="*/ 12032 h 1823987"/>
                  <a:gd name="connsiteX93" fmla="*/ 3520442 w 4242337"/>
                  <a:gd name="connsiteY93" fmla="*/ 12032 h 1823987"/>
                  <a:gd name="connsiteX94" fmla="*/ 3520442 w 4242337"/>
                  <a:gd name="connsiteY94" fmla="*/ 0 h 1823987"/>
                  <a:gd name="connsiteX95" fmla="*/ 3520442 w 4242337"/>
                  <a:gd name="connsiteY95" fmla="*/ 0 h 1823987"/>
                  <a:gd name="connsiteX96" fmla="*/ 3472316 w 4242337"/>
                  <a:gd name="connsiteY96" fmla="*/ 0 h 1823987"/>
                  <a:gd name="connsiteX97" fmla="*/ 3448253 w 4242337"/>
                  <a:gd name="connsiteY97" fmla="*/ 0 h 1823987"/>
                  <a:gd name="connsiteX98" fmla="*/ 3448253 w 4242337"/>
                  <a:gd name="connsiteY98" fmla="*/ 12032 h 1823987"/>
                  <a:gd name="connsiteX99" fmla="*/ 3472316 w 4242337"/>
                  <a:gd name="connsiteY99" fmla="*/ 12032 h 1823987"/>
                  <a:gd name="connsiteX100" fmla="*/ 3472316 w 4242337"/>
                  <a:gd name="connsiteY100" fmla="*/ 0 h 1823987"/>
                  <a:gd name="connsiteX101" fmla="*/ 3472316 w 4242337"/>
                  <a:gd name="connsiteY101" fmla="*/ 0 h 1823987"/>
                  <a:gd name="connsiteX102" fmla="*/ 3424190 w 4242337"/>
                  <a:gd name="connsiteY102" fmla="*/ 0 h 1823987"/>
                  <a:gd name="connsiteX103" fmla="*/ 3400126 w 4242337"/>
                  <a:gd name="connsiteY103" fmla="*/ 0 h 1823987"/>
                  <a:gd name="connsiteX104" fmla="*/ 3400126 w 4242337"/>
                  <a:gd name="connsiteY104" fmla="*/ 12032 h 1823987"/>
                  <a:gd name="connsiteX105" fmla="*/ 3424190 w 4242337"/>
                  <a:gd name="connsiteY105" fmla="*/ 12032 h 1823987"/>
                  <a:gd name="connsiteX106" fmla="*/ 3424190 w 4242337"/>
                  <a:gd name="connsiteY106" fmla="*/ 0 h 1823987"/>
                  <a:gd name="connsiteX107" fmla="*/ 3424190 w 4242337"/>
                  <a:gd name="connsiteY107" fmla="*/ 0 h 1823987"/>
                  <a:gd name="connsiteX108" fmla="*/ 3376063 w 4242337"/>
                  <a:gd name="connsiteY108" fmla="*/ 0 h 1823987"/>
                  <a:gd name="connsiteX109" fmla="*/ 3352000 w 4242337"/>
                  <a:gd name="connsiteY109" fmla="*/ 0 h 1823987"/>
                  <a:gd name="connsiteX110" fmla="*/ 3352000 w 4242337"/>
                  <a:gd name="connsiteY110" fmla="*/ 12032 h 1823987"/>
                  <a:gd name="connsiteX111" fmla="*/ 3376063 w 4242337"/>
                  <a:gd name="connsiteY111" fmla="*/ 12032 h 1823987"/>
                  <a:gd name="connsiteX112" fmla="*/ 3376063 w 4242337"/>
                  <a:gd name="connsiteY112" fmla="*/ 0 h 1823987"/>
                  <a:gd name="connsiteX113" fmla="*/ 3376063 w 4242337"/>
                  <a:gd name="connsiteY113" fmla="*/ 0 h 1823987"/>
                  <a:gd name="connsiteX114" fmla="*/ 3327937 w 4242337"/>
                  <a:gd name="connsiteY114" fmla="*/ 0 h 1823987"/>
                  <a:gd name="connsiteX115" fmla="*/ 3303874 w 4242337"/>
                  <a:gd name="connsiteY115" fmla="*/ 0 h 1823987"/>
                  <a:gd name="connsiteX116" fmla="*/ 3303874 w 4242337"/>
                  <a:gd name="connsiteY116" fmla="*/ 12032 h 1823987"/>
                  <a:gd name="connsiteX117" fmla="*/ 3327937 w 4242337"/>
                  <a:gd name="connsiteY117" fmla="*/ 12032 h 1823987"/>
                  <a:gd name="connsiteX118" fmla="*/ 3327937 w 4242337"/>
                  <a:gd name="connsiteY118" fmla="*/ 0 h 1823987"/>
                  <a:gd name="connsiteX119" fmla="*/ 3327937 w 4242337"/>
                  <a:gd name="connsiteY119" fmla="*/ 0 h 1823987"/>
                  <a:gd name="connsiteX120" fmla="*/ 3279811 w 4242337"/>
                  <a:gd name="connsiteY120" fmla="*/ 0 h 1823987"/>
                  <a:gd name="connsiteX121" fmla="*/ 3255747 w 4242337"/>
                  <a:gd name="connsiteY121" fmla="*/ 0 h 1823987"/>
                  <a:gd name="connsiteX122" fmla="*/ 3255747 w 4242337"/>
                  <a:gd name="connsiteY122" fmla="*/ 12032 h 1823987"/>
                  <a:gd name="connsiteX123" fmla="*/ 3279811 w 4242337"/>
                  <a:gd name="connsiteY123" fmla="*/ 12032 h 1823987"/>
                  <a:gd name="connsiteX124" fmla="*/ 3279811 w 4242337"/>
                  <a:gd name="connsiteY124" fmla="*/ 0 h 1823987"/>
                  <a:gd name="connsiteX125" fmla="*/ 3279811 w 4242337"/>
                  <a:gd name="connsiteY125" fmla="*/ 0 h 1823987"/>
                  <a:gd name="connsiteX126" fmla="*/ 3231684 w 4242337"/>
                  <a:gd name="connsiteY126" fmla="*/ 0 h 1823987"/>
                  <a:gd name="connsiteX127" fmla="*/ 3207621 w 4242337"/>
                  <a:gd name="connsiteY127" fmla="*/ 0 h 1823987"/>
                  <a:gd name="connsiteX128" fmla="*/ 3207621 w 4242337"/>
                  <a:gd name="connsiteY128" fmla="*/ 12032 h 1823987"/>
                  <a:gd name="connsiteX129" fmla="*/ 3231684 w 4242337"/>
                  <a:gd name="connsiteY129" fmla="*/ 12032 h 1823987"/>
                  <a:gd name="connsiteX130" fmla="*/ 3231684 w 4242337"/>
                  <a:gd name="connsiteY130" fmla="*/ 0 h 1823987"/>
                  <a:gd name="connsiteX131" fmla="*/ 3231684 w 4242337"/>
                  <a:gd name="connsiteY131" fmla="*/ 0 h 1823987"/>
                  <a:gd name="connsiteX132" fmla="*/ 3183558 w 4242337"/>
                  <a:gd name="connsiteY132" fmla="*/ 0 h 1823987"/>
                  <a:gd name="connsiteX133" fmla="*/ 3159495 w 4242337"/>
                  <a:gd name="connsiteY133" fmla="*/ 0 h 1823987"/>
                  <a:gd name="connsiteX134" fmla="*/ 3159495 w 4242337"/>
                  <a:gd name="connsiteY134" fmla="*/ 12032 h 1823987"/>
                  <a:gd name="connsiteX135" fmla="*/ 3183558 w 4242337"/>
                  <a:gd name="connsiteY135" fmla="*/ 12032 h 1823987"/>
                  <a:gd name="connsiteX136" fmla="*/ 3183558 w 4242337"/>
                  <a:gd name="connsiteY136" fmla="*/ 0 h 1823987"/>
                  <a:gd name="connsiteX137" fmla="*/ 3183558 w 4242337"/>
                  <a:gd name="connsiteY137" fmla="*/ 0 h 1823987"/>
                  <a:gd name="connsiteX138" fmla="*/ 3135431 w 4242337"/>
                  <a:gd name="connsiteY138" fmla="*/ 0 h 1823987"/>
                  <a:gd name="connsiteX139" fmla="*/ 3111368 w 4242337"/>
                  <a:gd name="connsiteY139" fmla="*/ 0 h 1823987"/>
                  <a:gd name="connsiteX140" fmla="*/ 3111368 w 4242337"/>
                  <a:gd name="connsiteY140" fmla="*/ 12032 h 1823987"/>
                  <a:gd name="connsiteX141" fmla="*/ 3135431 w 4242337"/>
                  <a:gd name="connsiteY141" fmla="*/ 12032 h 1823987"/>
                  <a:gd name="connsiteX142" fmla="*/ 3135431 w 4242337"/>
                  <a:gd name="connsiteY142" fmla="*/ 0 h 1823987"/>
                  <a:gd name="connsiteX143" fmla="*/ 3135431 w 4242337"/>
                  <a:gd name="connsiteY143" fmla="*/ 0 h 1823987"/>
                  <a:gd name="connsiteX144" fmla="*/ 3087305 w 4242337"/>
                  <a:gd name="connsiteY144" fmla="*/ 0 h 1823987"/>
                  <a:gd name="connsiteX145" fmla="*/ 3063242 w 4242337"/>
                  <a:gd name="connsiteY145" fmla="*/ 0 h 1823987"/>
                  <a:gd name="connsiteX146" fmla="*/ 3063242 w 4242337"/>
                  <a:gd name="connsiteY146" fmla="*/ 12032 h 1823987"/>
                  <a:gd name="connsiteX147" fmla="*/ 3087305 w 4242337"/>
                  <a:gd name="connsiteY147" fmla="*/ 12032 h 1823987"/>
                  <a:gd name="connsiteX148" fmla="*/ 3087305 w 4242337"/>
                  <a:gd name="connsiteY148" fmla="*/ 0 h 1823987"/>
                  <a:gd name="connsiteX149" fmla="*/ 3087305 w 4242337"/>
                  <a:gd name="connsiteY149" fmla="*/ 0 h 1823987"/>
                  <a:gd name="connsiteX150" fmla="*/ 3039179 w 4242337"/>
                  <a:gd name="connsiteY150" fmla="*/ 0 h 1823987"/>
                  <a:gd name="connsiteX151" fmla="*/ 3015116 w 4242337"/>
                  <a:gd name="connsiteY151" fmla="*/ 0 h 1823987"/>
                  <a:gd name="connsiteX152" fmla="*/ 3015116 w 4242337"/>
                  <a:gd name="connsiteY152" fmla="*/ 12032 h 1823987"/>
                  <a:gd name="connsiteX153" fmla="*/ 3039179 w 4242337"/>
                  <a:gd name="connsiteY153" fmla="*/ 12032 h 1823987"/>
                  <a:gd name="connsiteX154" fmla="*/ 3039179 w 4242337"/>
                  <a:gd name="connsiteY154" fmla="*/ 0 h 1823987"/>
                  <a:gd name="connsiteX155" fmla="*/ 3039179 w 4242337"/>
                  <a:gd name="connsiteY155" fmla="*/ 0 h 1823987"/>
                  <a:gd name="connsiteX156" fmla="*/ 2991052 w 4242337"/>
                  <a:gd name="connsiteY156" fmla="*/ 0 h 1823987"/>
                  <a:gd name="connsiteX157" fmla="*/ 2966989 w 4242337"/>
                  <a:gd name="connsiteY157" fmla="*/ 0 h 1823987"/>
                  <a:gd name="connsiteX158" fmla="*/ 2966989 w 4242337"/>
                  <a:gd name="connsiteY158" fmla="*/ 12032 h 1823987"/>
                  <a:gd name="connsiteX159" fmla="*/ 2991052 w 4242337"/>
                  <a:gd name="connsiteY159" fmla="*/ 12032 h 1823987"/>
                  <a:gd name="connsiteX160" fmla="*/ 2991052 w 4242337"/>
                  <a:gd name="connsiteY160" fmla="*/ 0 h 1823987"/>
                  <a:gd name="connsiteX161" fmla="*/ 2991052 w 4242337"/>
                  <a:gd name="connsiteY161" fmla="*/ 0 h 1823987"/>
                  <a:gd name="connsiteX162" fmla="*/ 2942926 w 4242337"/>
                  <a:gd name="connsiteY162" fmla="*/ 0 h 1823987"/>
                  <a:gd name="connsiteX163" fmla="*/ 2918863 w 4242337"/>
                  <a:gd name="connsiteY163" fmla="*/ 0 h 1823987"/>
                  <a:gd name="connsiteX164" fmla="*/ 2918863 w 4242337"/>
                  <a:gd name="connsiteY164" fmla="*/ 12032 h 1823987"/>
                  <a:gd name="connsiteX165" fmla="*/ 2942926 w 4242337"/>
                  <a:gd name="connsiteY165" fmla="*/ 12032 h 1823987"/>
                  <a:gd name="connsiteX166" fmla="*/ 2942926 w 4242337"/>
                  <a:gd name="connsiteY166" fmla="*/ 0 h 1823987"/>
                  <a:gd name="connsiteX167" fmla="*/ 2942926 w 4242337"/>
                  <a:gd name="connsiteY167" fmla="*/ 0 h 1823987"/>
                  <a:gd name="connsiteX168" fmla="*/ 2894800 w 4242337"/>
                  <a:gd name="connsiteY168" fmla="*/ 0 h 1823987"/>
                  <a:gd name="connsiteX169" fmla="*/ 2870737 w 4242337"/>
                  <a:gd name="connsiteY169" fmla="*/ 0 h 1823987"/>
                  <a:gd name="connsiteX170" fmla="*/ 2870737 w 4242337"/>
                  <a:gd name="connsiteY170" fmla="*/ 12032 h 1823987"/>
                  <a:gd name="connsiteX171" fmla="*/ 2894800 w 4242337"/>
                  <a:gd name="connsiteY171" fmla="*/ 12032 h 1823987"/>
                  <a:gd name="connsiteX172" fmla="*/ 2894800 w 4242337"/>
                  <a:gd name="connsiteY172" fmla="*/ 0 h 1823987"/>
                  <a:gd name="connsiteX173" fmla="*/ 2894800 w 4242337"/>
                  <a:gd name="connsiteY173" fmla="*/ 0 h 1823987"/>
                  <a:gd name="connsiteX174" fmla="*/ 2846673 w 4242337"/>
                  <a:gd name="connsiteY174" fmla="*/ 0 h 1823987"/>
                  <a:gd name="connsiteX175" fmla="*/ 2822610 w 4242337"/>
                  <a:gd name="connsiteY175" fmla="*/ 0 h 1823987"/>
                  <a:gd name="connsiteX176" fmla="*/ 2822610 w 4242337"/>
                  <a:gd name="connsiteY176" fmla="*/ 12032 h 1823987"/>
                  <a:gd name="connsiteX177" fmla="*/ 2846673 w 4242337"/>
                  <a:gd name="connsiteY177" fmla="*/ 12032 h 1823987"/>
                  <a:gd name="connsiteX178" fmla="*/ 2846673 w 4242337"/>
                  <a:gd name="connsiteY178" fmla="*/ 0 h 1823987"/>
                  <a:gd name="connsiteX179" fmla="*/ 2846673 w 4242337"/>
                  <a:gd name="connsiteY179" fmla="*/ 0 h 1823987"/>
                  <a:gd name="connsiteX180" fmla="*/ 2798547 w 4242337"/>
                  <a:gd name="connsiteY180" fmla="*/ 0 h 1823987"/>
                  <a:gd name="connsiteX181" fmla="*/ 2774484 w 4242337"/>
                  <a:gd name="connsiteY181" fmla="*/ 0 h 1823987"/>
                  <a:gd name="connsiteX182" fmla="*/ 2774484 w 4242337"/>
                  <a:gd name="connsiteY182" fmla="*/ 12032 h 1823987"/>
                  <a:gd name="connsiteX183" fmla="*/ 2798547 w 4242337"/>
                  <a:gd name="connsiteY183" fmla="*/ 12032 h 1823987"/>
                  <a:gd name="connsiteX184" fmla="*/ 2798547 w 4242337"/>
                  <a:gd name="connsiteY184" fmla="*/ 0 h 1823987"/>
                  <a:gd name="connsiteX185" fmla="*/ 2798547 w 4242337"/>
                  <a:gd name="connsiteY185" fmla="*/ 0 h 1823987"/>
                  <a:gd name="connsiteX186" fmla="*/ 2750421 w 4242337"/>
                  <a:gd name="connsiteY186" fmla="*/ 0 h 1823987"/>
                  <a:gd name="connsiteX187" fmla="*/ 2726358 w 4242337"/>
                  <a:gd name="connsiteY187" fmla="*/ 0 h 1823987"/>
                  <a:gd name="connsiteX188" fmla="*/ 2726358 w 4242337"/>
                  <a:gd name="connsiteY188" fmla="*/ 12032 h 1823987"/>
                  <a:gd name="connsiteX189" fmla="*/ 2750421 w 4242337"/>
                  <a:gd name="connsiteY189" fmla="*/ 12032 h 1823987"/>
                  <a:gd name="connsiteX190" fmla="*/ 2750421 w 4242337"/>
                  <a:gd name="connsiteY190" fmla="*/ 0 h 1823987"/>
                  <a:gd name="connsiteX191" fmla="*/ 2750421 w 4242337"/>
                  <a:gd name="connsiteY191" fmla="*/ 0 h 1823987"/>
                  <a:gd name="connsiteX192" fmla="*/ 2702294 w 4242337"/>
                  <a:gd name="connsiteY192" fmla="*/ 0 h 1823987"/>
                  <a:gd name="connsiteX193" fmla="*/ 2678231 w 4242337"/>
                  <a:gd name="connsiteY193" fmla="*/ 0 h 1823987"/>
                  <a:gd name="connsiteX194" fmla="*/ 2678231 w 4242337"/>
                  <a:gd name="connsiteY194" fmla="*/ 12032 h 1823987"/>
                  <a:gd name="connsiteX195" fmla="*/ 2702294 w 4242337"/>
                  <a:gd name="connsiteY195" fmla="*/ 12032 h 1823987"/>
                  <a:gd name="connsiteX196" fmla="*/ 2702294 w 4242337"/>
                  <a:gd name="connsiteY196" fmla="*/ 0 h 1823987"/>
                  <a:gd name="connsiteX197" fmla="*/ 2702294 w 4242337"/>
                  <a:gd name="connsiteY197" fmla="*/ 0 h 1823987"/>
                  <a:gd name="connsiteX198" fmla="*/ 2654168 w 4242337"/>
                  <a:gd name="connsiteY198" fmla="*/ 0 h 1823987"/>
                  <a:gd name="connsiteX199" fmla="*/ 2630105 w 4242337"/>
                  <a:gd name="connsiteY199" fmla="*/ 0 h 1823987"/>
                  <a:gd name="connsiteX200" fmla="*/ 2630105 w 4242337"/>
                  <a:gd name="connsiteY200" fmla="*/ 12032 h 1823987"/>
                  <a:gd name="connsiteX201" fmla="*/ 2654168 w 4242337"/>
                  <a:gd name="connsiteY201" fmla="*/ 12032 h 1823987"/>
                  <a:gd name="connsiteX202" fmla="*/ 2654168 w 4242337"/>
                  <a:gd name="connsiteY202" fmla="*/ 0 h 1823987"/>
                  <a:gd name="connsiteX203" fmla="*/ 2654168 w 4242337"/>
                  <a:gd name="connsiteY203" fmla="*/ 0 h 1823987"/>
                  <a:gd name="connsiteX204" fmla="*/ 2606042 w 4242337"/>
                  <a:gd name="connsiteY204" fmla="*/ 0 h 1823987"/>
                  <a:gd name="connsiteX205" fmla="*/ 2581979 w 4242337"/>
                  <a:gd name="connsiteY205" fmla="*/ 0 h 1823987"/>
                  <a:gd name="connsiteX206" fmla="*/ 2581979 w 4242337"/>
                  <a:gd name="connsiteY206" fmla="*/ 12032 h 1823987"/>
                  <a:gd name="connsiteX207" fmla="*/ 2606042 w 4242337"/>
                  <a:gd name="connsiteY207" fmla="*/ 12032 h 1823987"/>
                  <a:gd name="connsiteX208" fmla="*/ 2606042 w 4242337"/>
                  <a:gd name="connsiteY208" fmla="*/ 0 h 1823987"/>
                  <a:gd name="connsiteX209" fmla="*/ 2606042 w 4242337"/>
                  <a:gd name="connsiteY209" fmla="*/ 0 h 1823987"/>
                  <a:gd name="connsiteX210" fmla="*/ 2557915 w 4242337"/>
                  <a:gd name="connsiteY210" fmla="*/ 0 h 1823987"/>
                  <a:gd name="connsiteX211" fmla="*/ 2533852 w 4242337"/>
                  <a:gd name="connsiteY211" fmla="*/ 0 h 1823987"/>
                  <a:gd name="connsiteX212" fmla="*/ 2533852 w 4242337"/>
                  <a:gd name="connsiteY212" fmla="*/ 12032 h 1823987"/>
                  <a:gd name="connsiteX213" fmla="*/ 2557915 w 4242337"/>
                  <a:gd name="connsiteY213" fmla="*/ 12032 h 1823987"/>
                  <a:gd name="connsiteX214" fmla="*/ 2557915 w 4242337"/>
                  <a:gd name="connsiteY214" fmla="*/ 0 h 1823987"/>
                  <a:gd name="connsiteX215" fmla="*/ 2557915 w 4242337"/>
                  <a:gd name="connsiteY215" fmla="*/ 0 h 1823987"/>
                  <a:gd name="connsiteX216" fmla="*/ 2509789 w 4242337"/>
                  <a:gd name="connsiteY216" fmla="*/ 0 h 1823987"/>
                  <a:gd name="connsiteX217" fmla="*/ 2485726 w 4242337"/>
                  <a:gd name="connsiteY217" fmla="*/ 0 h 1823987"/>
                  <a:gd name="connsiteX218" fmla="*/ 2485726 w 4242337"/>
                  <a:gd name="connsiteY218" fmla="*/ 12032 h 1823987"/>
                  <a:gd name="connsiteX219" fmla="*/ 2509789 w 4242337"/>
                  <a:gd name="connsiteY219" fmla="*/ 12032 h 1823987"/>
                  <a:gd name="connsiteX220" fmla="*/ 2509789 w 4242337"/>
                  <a:gd name="connsiteY220" fmla="*/ 0 h 1823987"/>
                  <a:gd name="connsiteX221" fmla="*/ 2509789 w 4242337"/>
                  <a:gd name="connsiteY221" fmla="*/ 0 h 1823987"/>
                  <a:gd name="connsiteX222" fmla="*/ 2461663 w 4242337"/>
                  <a:gd name="connsiteY222" fmla="*/ 0 h 1823987"/>
                  <a:gd name="connsiteX223" fmla="*/ 2437599 w 4242337"/>
                  <a:gd name="connsiteY223" fmla="*/ 0 h 1823987"/>
                  <a:gd name="connsiteX224" fmla="*/ 2437599 w 4242337"/>
                  <a:gd name="connsiteY224" fmla="*/ 12032 h 1823987"/>
                  <a:gd name="connsiteX225" fmla="*/ 2461663 w 4242337"/>
                  <a:gd name="connsiteY225" fmla="*/ 12032 h 1823987"/>
                  <a:gd name="connsiteX226" fmla="*/ 2461663 w 4242337"/>
                  <a:gd name="connsiteY226" fmla="*/ 0 h 1823987"/>
                  <a:gd name="connsiteX227" fmla="*/ 2461663 w 4242337"/>
                  <a:gd name="connsiteY227" fmla="*/ 0 h 1823987"/>
                  <a:gd name="connsiteX228" fmla="*/ 2413536 w 4242337"/>
                  <a:gd name="connsiteY228" fmla="*/ 0 h 1823987"/>
                  <a:gd name="connsiteX229" fmla="*/ 2389473 w 4242337"/>
                  <a:gd name="connsiteY229" fmla="*/ 0 h 1823987"/>
                  <a:gd name="connsiteX230" fmla="*/ 2389473 w 4242337"/>
                  <a:gd name="connsiteY230" fmla="*/ 12032 h 1823987"/>
                  <a:gd name="connsiteX231" fmla="*/ 2413536 w 4242337"/>
                  <a:gd name="connsiteY231" fmla="*/ 12032 h 1823987"/>
                  <a:gd name="connsiteX232" fmla="*/ 2413536 w 4242337"/>
                  <a:gd name="connsiteY232" fmla="*/ 0 h 1823987"/>
                  <a:gd name="connsiteX233" fmla="*/ 2413536 w 4242337"/>
                  <a:gd name="connsiteY233" fmla="*/ 0 h 1823987"/>
                  <a:gd name="connsiteX234" fmla="*/ 2365410 w 4242337"/>
                  <a:gd name="connsiteY234" fmla="*/ 0 h 1823987"/>
                  <a:gd name="connsiteX235" fmla="*/ 2341347 w 4242337"/>
                  <a:gd name="connsiteY235" fmla="*/ 0 h 1823987"/>
                  <a:gd name="connsiteX236" fmla="*/ 2341347 w 4242337"/>
                  <a:gd name="connsiteY236" fmla="*/ 12032 h 1823987"/>
                  <a:gd name="connsiteX237" fmla="*/ 2365410 w 4242337"/>
                  <a:gd name="connsiteY237" fmla="*/ 12032 h 1823987"/>
                  <a:gd name="connsiteX238" fmla="*/ 2365410 w 4242337"/>
                  <a:gd name="connsiteY238" fmla="*/ 0 h 1823987"/>
                  <a:gd name="connsiteX239" fmla="*/ 2365410 w 4242337"/>
                  <a:gd name="connsiteY239" fmla="*/ 0 h 1823987"/>
                  <a:gd name="connsiteX240" fmla="*/ 2317284 w 4242337"/>
                  <a:gd name="connsiteY240" fmla="*/ 0 h 1823987"/>
                  <a:gd name="connsiteX241" fmla="*/ 2293220 w 4242337"/>
                  <a:gd name="connsiteY241" fmla="*/ 0 h 1823987"/>
                  <a:gd name="connsiteX242" fmla="*/ 2293220 w 4242337"/>
                  <a:gd name="connsiteY242" fmla="*/ 12032 h 1823987"/>
                  <a:gd name="connsiteX243" fmla="*/ 2317284 w 4242337"/>
                  <a:gd name="connsiteY243" fmla="*/ 12032 h 1823987"/>
                  <a:gd name="connsiteX244" fmla="*/ 2317284 w 4242337"/>
                  <a:gd name="connsiteY244" fmla="*/ 0 h 1823987"/>
                  <a:gd name="connsiteX245" fmla="*/ 2317284 w 4242337"/>
                  <a:gd name="connsiteY245" fmla="*/ 0 h 1823987"/>
                  <a:gd name="connsiteX246" fmla="*/ 2269157 w 4242337"/>
                  <a:gd name="connsiteY246" fmla="*/ 0 h 1823987"/>
                  <a:gd name="connsiteX247" fmla="*/ 2245094 w 4242337"/>
                  <a:gd name="connsiteY247" fmla="*/ 0 h 1823987"/>
                  <a:gd name="connsiteX248" fmla="*/ 2245094 w 4242337"/>
                  <a:gd name="connsiteY248" fmla="*/ 12032 h 1823987"/>
                  <a:gd name="connsiteX249" fmla="*/ 2269157 w 4242337"/>
                  <a:gd name="connsiteY249" fmla="*/ 12032 h 1823987"/>
                  <a:gd name="connsiteX250" fmla="*/ 2269157 w 4242337"/>
                  <a:gd name="connsiteY250" fmla="*/ 0 h 1823987"/>
                  <a:gd name="connsiteX251" fmla="*/ 2269157 w 4242337"/>
                  <a:gd name="connsiteY251" fmla="*/ 0 h 1823987"/>
                  <a:gd name="connsiteX252" fmla="*/ 2221031 w 4242337"/>
                  <a:gd name="connsiteY252" fmla="*/ 0 h 1823987"/>
                  <a:gd name="connsiteX253" fmla="*/ 2196968 w 4242337"/>
                  <a:gd name="connsiteY253" fmla="*/ 0 h 1823987"/>
                  <a:gd name="connsiteX254" fmla="*/ 2196968 w 4242337"/>
                  <a:gd name="connsiteY254" fmla="*/ 12032 h 1823987"/>
                  <a:gd name="connsiteX255" fmla="*/ 2221031 w 4242337"/>
                  <a:gd name="connsiteY255" fmla="*/ 12032 h 1823987"/>
                  <a:gd name="connsiteX256" fmla="*/ 2221031 w 4242337"/>
                  <a:gd name="connsiteY256" fmla="*/ 0 h 1823987"/>
                  <a:gd name="connsiteX257" fmla="*/ 2221031 w 4242337"/>
                  <a:gd name="connsiteY257" fmla="*/ 0 h 1823987"/>
                  <a:gd name="connsiteX258" fmla="*/ 2172905 w 4242337"/>
                  <a:gd name="connsiteY258" fmla="*/ 0 h 1823987"/>
                  <a:gd name="connsiteX259" fmla="*/ 2148841 w 4242337"/>
                  <a:gd name="connsiteY259" fmla="*/ 0 h 1823987"/>
                  <a:gd name="connsiteX260" fmla="*/ 2148841 w 4242337"/>
                  <a:gd name="connsiteY260" fmla="*/ 12032 h 1823987"/>
                  <a:gd name="connsiteX261" fmla="*/ 2172905 w 4242337"/>
                  <a:gd name="connsiteY261" fmla="*/ 12032 h 1823987"/>
                  <a:gd name="connsiteX262" fmla="*/ 2172905 w 4242337"/>
                  <a:gd name="connsiteY262" fmla="*/ 0 h 1823987"/>
                  <a:gd name="connsiteX263" fmla="*/ 2172905 w 4242337"/>
                  <a:gd name="connsiteY263" fmla="*/ 0 h 1823987"/>
                  <a:gd name="connsiteX264" fmla="*/ 2124778 w 4242337"/>
                  <a:gd name="connsiteY264" fmla="*/ 0 h 1823987"/>
                  <a:gd name="connsiteX265" fmla="*/ 2100715 w 4242337"/>
                  <a:gd name="connsiteY265" fmla="*/ 0 h 1823987"/>
                  <a:gd name="connsiteX266" fmla="*/ 2100715 w 4242337"/>
                  <a:gd name="connsiteY266" fmla="*/ 12032 h 1823987"/>
                  <a:gd name="connsiteX267" fmla="*/ 2124778 w 4242337"/>
                  <a:gd name="connsiteY267" fmla="*/ 12032 h 1823987"/>
                  <a:gd name="connsiteX268" fmla="*/ 2124778 w 4242337"/>
                  <a:gd name="connsiteY268" fmla="*/ 0 h 1823987"/>
                  <a:gd name="connsiteX269" fmla="*/ 2124778 w 4242337"/>
                  <a:gd name="connsiteY269" fmla="*/ 0 h 1823987"/>
                  <a:gd name="connsiteX270" fmla="*/ 2076652 w 4242337"/>
                  <a:gd name="connsiteY270" fmla="*/ 0 h 1823987"/>
                  <a:gd name="connsiteX271" fmla="*/ 2052589 w 4242337"/>
                  <a:gd name="connsiteY271" fmla="*/ 0 h 1823987"/>
                  <a:gd name="connsiteX272" fmla="*/ 2052589 w 4242337"/>
                  <a:gd name="connsiteY272" fmla="*/ 12032 h 1823987"/>
                  <a:gd name="connsiteX273" fmla="*/ 2076652 w 4242337"/>
                  <a:gd name="connsiteY273" fmla="*/ 12032 h 1823987"/>
                  <a:gd name="connsiteX274" fmla="*/ 2076652 w 4242337"/>
                  <a:gd name="connsiteY274" fmla="*/ 0 h 1823987"/>
                  <a:gd name="connsiteX275" fmla="*/ 2076652 w 4242337"/>
                  <a:gd name="connsiteY275" fmla="*/ 0 h 1823987"/>
                  <a:gd name="connsiteX276" fmla="*/ 2028526 w 4242337"/>
                  <a:gd name="connsiteY276" fmla="*/ 0 h 1823987"/>
                  <a:gd name="connsiteX277" fmla="*/ 2004462 w 4242337"/>
                  <a:gd name="connsiteY277" fmla="*/ 0 h 1823987"/>
                  <a:gd name="connsiteX278" fmla="*/ 2004462 w 4242337"/>
                  <a:gd name="connsiteY278" fmla="*/ 12032 h 1823987"/>
                  <a:gd name="connsiteX279" fmla="*/ 2028526 w 4242337"/>
                  <a:gd name="connsiteY279" fmla="*/ 12032 h 1823987"/>
                  <a:gd name="connsiteX280" fmla="*/ 2028526 w 4242337"/>
                  <a:gd name="connsiteY280" fmla="*/ 0 h 1823987"/>
                  <a:gd name="connsiteX281" fmla="*/ 2028526 w 4242337"/>
                  <a:gd name="connsiteY281" fmla="*/ 0 h 1823987"/>
                  <a:gd name="connsiteX282" fmla="*/ 1980399 w 4242337"/>
                  <a:gd name="connsiteY282" fmla="*/ 0 h 1823987"/>
                  <a:gd name="connsiteX283" fmla="*/ 1956336 w 4242337"/>
                  <a:gd name="connsiteY283" fmla="*/ 0 h 1823987"/>
                  <a:gd name="connsiteX284" fmla="*/ 1956336 w 4242337"/>
                  <a:gd name="connsiteY284" fmla="*/ 12032 h 1823987"/>
                  <a:gd name="connsiteX285" fmla="*/ 1980399 w 4242337"/>
                  <a:gd name="connsiteY285" fmla="*/ 12032 h 1823987"/>
                  <a:gd name="connsiteX286" fmla="*/ 1980399 w 4242337"/>
                  <a:gd name="connsiteY286" fmla="*/ 0 h 1823987"/>
                  <a:gd name="connsiteX287" fmla="*/ 1980399 w 4242337"/>
                  <a:gd name="connsiteY287" fmla="*/ 0 h 1823987"/>
                  <a:gd name="connsiteX288" fmla="*/ 1932273 w 4242337"/>
                  <a:gd name="connsiteY288" fmla="*/ 0 h 1823987"/>
                  <a:gd name="connsiteX289" fmla="*/ 1908210 w 4242337"/>
                  <a:gd name="connsiteY289" fmla="*/ 0 h 1823987"/>
                  <a:gd name="connsiteX290" fmla="*/ 1908210 w 4242337"/>
                  <a:gd name="connsiteY290" fmla="*/ 12032 h 1823987"/>
                  <a:gd name="connsiteX291" fmla="*/ 1932273 w 4242337"/>
                  <a:gd name="connsiteY291" fmla="*/ 12032 h 1823987"/>
                  <a:gd name="connsiteX292" fmla="*/ 1932273 w 4242337"/>
                  <a:gd name="connsiteY292" fmla="*/ 0 h 1823987"/>
                  <a:gd name="connsiteX293" fmla="*/ 1932273 w 4242337"/>
                  <a:gd name="connsiteY293" fmla="*/ 0 h 1823987"/>
                  <a:gd name="connsiteX294" fmla="*/ 1884146 w 4242337"/>
                  <a:gd name="connsiteY294" fmla="*/ 0 h 1823987"/>
                  <a:gd name="connsiteX295" fmla="*/ 1860083 w 4242337"/>
                  <a:gd name="connsiteY295" fmla="*/ 0 h 1823987"/>
                  <a:gd name="connsiteX296" fmla="*/ 1860083 w 4242337"/>
                  <a:gd name="connsiteY296" fmla="*/ 12032 h 1823987"/>
                  <a:gd name="connsiteX297" fmla="*/ 1884146 w 4242337"/>
                  <a:gd name="connsiteY297" fmla="*/ 12032 h 1823987"/>
                  <a:gd name="connsiteX298" fmla="*/ 1884146 w 4242337"/>
                  <a:gd name="connsiteY298" fmla="*/ 0 h 1823987"/>
                  <a:gd name="connsiteX299" fmla="*/ 1884146 w 4242337"/>
                  <a:gd name="connsiteY299" fmla="*/ 0 h 1823987"/>
                  <a:gd name="connsiteX300" fmla="*/ 1836020 w 4242337"/>
                  <a:gd name="connsiteY300" fmla="*/ 0 h 1823987"/>
                  <a:gd name="connsiteX301" fmla="*/ 1811957 w 4242337"/>
                  <a:gd name="connsiteY301" fmla="*/ 0 h 1823987"/>
                  <a:gd name="connsiteX302" fmla="*/ 1811957 w 4242337"/>
                  <a:gd name="connsiteY302" fmla="*/ 12032 h 1823987"/>
                  <a:gd name="connsiteX303" fmla="*/ 1836020 w 4242337"/>
                  <a:gd name="connsiteY303" fmla="*/ 12032 h 1823987"/>
                  <a:gd name="connsiteX304" fmla="*/ 1836020 w 4242337"/>
                  <a:gd name="connsiteY304" fmla="*/ 0 h 1823987"/>
                  <a:gd name="connsiteX305" fmla="*/ 1836020 w 4242337"/>
                  <a:gd name="connsiteY305" fmla="*/ 0 h 1823987"/>
                  <a:gd name="connsiteX306" fmla="*/ 1787894 w 4242337"/>
                  <a:gd name="connsiteY306" fmla="*/ 0 h 1823987"/>
                  <a:gd name="connsiteX307" fmla="*/ 1763831 w 4242337"/>
                  <a:gd name="connsiteY307" fmla="*/ 0 h 1823987"/>
                  <a:gd name="connsiteX308" fmla="*/ 1763831 w 4242337"/>
                  <a:gd name="connsiteY308" fmla="*/ 12032 h 1823987"/>
                  <a:gd name="connsiteX309" fmla="*/ 1787894 w 4242337"/>
                  <a:gd name="connsiteY309" fmla="*/ 12032 h 1823987"/>
                  <a:gd name="connsiteX310" fmla="*/ 1787894 w 4242337"/>
                  <a:gd name="connsiteY310" fmla="*/ 0 h 1823987"/>
                  <a:gd name="connsiteX311" fmla="*/ 1787894 w 4242337"/>
                  <a:gd name="connsiteY311" fmla="*/ 0 h 1823987"/>
                  <a:gd name="connsiteX312" fmla="*/ 1739767 w 4242337"/>
                  <a:gd name="connsiteY312" fmla="*/ 0 h 1823987"/>
                  <a:gd name="connsiteX313" fmla="*/ 1715704 w 4242337"/>
                  <a:gd name="connsiteY313" fmla="*/ 0 h 1823987"/>
                  <a:gd name="connsiteX314" fmla="*/ 1715704 w 4242337"/>
                  <a:gd name="connsiteY314" fmla="*/ 12032 h 1823987"/>
                  <a:gd name="connsiteX315" fmla="*/ 1739767 w 4242337"/>
                  <a:gd name="connsiteY315" fmla="*/ 12032 h 1823987"/>
                  <a:gd name="connsiteX316" fmla="*/ 1739767 w 4242337"/>
                  <a:gd name="connsiteY316" fmla="*/ 0 h 1823987"/>
                  <a:gd name="connsiteX317" fmla="*/ 1739767 w 4242337"/>
                  <a:gd name="connsiteY317" fmla="*/ 0 h 1823987"/>
                  <a:gd name="connsiteX318" fmla="*/ 1691641 w 4242337"/>
                  <a:gd name="connsiteY318" fmla="*/ 0 h 1823987"/>
                  <a:gd name="connsiteX319" fmla="*/ 1667578 w 4242337"/>
                  <a:gd name="connsiteY319" fmla="*/ 0 h 1823987"/>
                  <a:gd name="connsiteX320" fmla="*/ 1667578 w 4242337"/>
                  <a:gd name="connsiteY320" fmla="*/ 12032 h 1823987"/>
                  <a:gd name="connsiteX321" fmla="*/ 1691641 w 4242337"/>
                  <a:gd name="connsiteY321" fmla="*/ 12032 h 1823987"/>
                  <a:gd name="connsiteX322" fmla="*/ 1691641 w 4242337"/>
                  <a:gd name="connsiteY322" fmla="*/ 0 h 1823987"/>
                  <a:gd name="connsiteX323" fmla="*/ 1691641 w 4242337"/>
                  <a:gd name="connsiteY323" fmla="*/ 0 h 1823987"/>
                  <a:gd name="connsiteX324" fmla="*/ 1643515 w 4242337"/>
                  <a:gd name="connsiteY324" fmla="*/ 0 h 1823987"/>
                  <a:gd name="connsiteX325" fmla="*/ 1619452 w 4242337"/>
                  <a:gd name="connsiteY325" fmla="*/ 0 h 1823987"/>
                  <a:gd name="connsiteX326" fmla="*/ 1619452 w 4242337"/>
                  <a:gd name="connsiteY326" fmla="*/ 12032 h 1823987"/>
                  <a:gd name="connsiteX327" fmla="*/ 1643515 w 4242337"/>
                  <a:gd name="connsiteY327" fmla="*/ 12032 h 1823987"/>
                  <a:gd name="connsiteX328" fmla="*/ 1643515 w 4242337"/>
                  <a:gd name="connsiteY328" fmla="*/ 0 h 1823987"/>
                  <a:gd name="connsiteX329" fmla="*/ 1643515 w 4242337"/>
                  <a:gd name="connsiteY329" fmla="*/ 0 h 1823987"/>
                  <a:gd name="connsiteX330" fmla="*/ 1595388 w 4242337"/>
                  <a:gd name="connsiteY330" fmla="*/ 0 h 1823987"/>
                  <a:gd name="connsiteX331" fmla="*/ 1571325 w 4242337"/>
                  <a:gd name="connsiteY331" fmla="*/ 0 h 1823987"/>
                  <a:gd name="connsiteX332" fmla="*/ 1571325 w 4242337"/>
                  <a:gd name="connsiteY332" fmla="*/ 12032 h 1823987"/>
                  <a:gd name="connsiteX333" fmla="*/ 1595388 w 4242337"/>
                  <a:gd name="connsiteY333" fmla="*/ 12032 h 1823987"/>
                  <a:gd name="connsiteX334" fmla="*/ 1595388 w 4242337"/>
                  <a:gd name="connsiteY334" fmla="*/ 0 h 1823987"/>
                  <a:gd name="connsiteX335" fmla="*/ 1595388 w 4242337"/>
                  <a:gd name="connsiteY335" fmla="*/ 0 h 1823987"/>
                  <a:gd name="connsiteX336" fmla="*/ 1547262 w 4242337"/>
                  <a:gd name="connsiteY336" fmla="*/ 0 h 1823987"/>
                  <a:gd name="connsiteX337" fmla="*/ 1523199 w 4242337"/>
                  <a:gd name="connsiteY337" fmla="*/ 0 h 1823987"/>
                  <a:gd name="connsiteX338" fmla="*/ 1523199 w 4242337"/>
                  <a:gd name="connsiteY338" fmla="*/ 12032 h 1823987"/>
                  <a:gd name="connsiteX339" fmla="*/ 1547262 w 4242337"/>
                  <a:gd name="connsiteY339" fmla="*/ 12032 h 1823987"/>
                  <a:gd name="connsiteX340" fmla="*/ 1547262 w 4242337"/>
                  <a:gd name="connsiteY340" fmla="*/ 0 h 1823987"/>
                  <a:gd name="connsiteX341" fmla="*/ 1547262 w 4242337"/>
                  <a:gd name="connsiteY341" fmla="*/ 0 h 1823987"/>
                  <a:gd name="connsiteX342" fmla="*/ 1499136 w 4242337"/>
                  <a:gd name="connsiteY342" fmla="*/ 0 h 1823987"/>
                  <a:gd name="connsiteX343" fmla="*/ 1475073 w 4242337"/>
                  <a:gd name="connsiteY343" fmla="*/ 0 h 1823987"/>
                  <a:gd name="connsiteX344" fmla="*/ 1475073 w 4242337"/>
                  <a:gd name="connsiteY344" fmla="*/ 12032 h 1823987"/>
                  <a:gd name="connsiteX345" fmla="*/ 1499136 w 4242337"/>
                  <a:gd name="connsiteY345" fmla="*/ 12032 h 1823987"/>
                  <a:gd name="connsiteX346" fmla="*/ 1499136 w 4242337"/>
                  <a:gd name="connsiteY346" fmla="*/ 0 h 1823987"/>
                  <a:gd name="connsiteX347" fmla="*/ 1499136 w 4242337"/>
                  <a:gd name="connsiteY347" fmla="*/ 0 h 1823987"/>
                  <a:gd name="connsiteX348" fmla="*/ 1451009 w 4242337"/>
                  <a:gd name="connsiteY348" fmla="*/ 0 h 1823987"/>
                  <a:gd name="connsiteX349" fmla="*/ 1426946 w 4242337"/>
                  <a:gd name="connsiteY349" fmla="*/ 0 h 1823987"/>
                  <a:gd name="connsiteX350" fmla="*/ 1426946 w 4242337"/>
                  <a:gd name="connsiteY350" fmla="*/ 12032 h 1823987"/>
                  <a:gd name="connsiteX351" fmla="*/ 1451009 w 4242337"/>
                  <a:gd name="connsiteY351" fmla="*/ 12032 h 1823987"/>
                  <a:gd name="connsiteX352" fmla="*/ 1451009 w 4242337"/>
                  <a:gd name="connsiteY352" fmla="*/ 0 h 1823987"/>
                  <a:gd name="connsiteX353" fmla="*/ 1451009 w 4242337"/>
                  <a:gd name="connsiteY353" fmla="*/ 0 h 1823987"/>
                  <a:gd name="connsiteX354" fmla="*/ 1402883 w 4242337"/>
                  <a:gd name="connsiteY354" fmla="*/ 0 h 1823987"/>
                  <a:gd name="connsiteX355" fmla="*/ 1378820 w 4242337"/>
                  <a:gd name="connsiteY355" fmla="*/ 0 h 1823987"/>
                  <a:gd name="connsiteX356" fmla="*/ 1378820 w 4242337"/>
                  <a:gd name="connsiteY356" fmla="*/ 12032 h 1823987"/>
                  <a:gd name="connsiteX357" fmla="*/ 1402883 w 4242337"/>
                  <a:gd name="connsiteY357" fmla="*/ 12032 h 1823987"/>
                  <a:gd name="connsiteX358" fmla="*/ 1402883 w 4242337"/>
                  <a:gd name="connsiteY358" fmla="*/ 0 h 1823987"/>
                  <a:gd name="connsiteX359" fmla="*/ 1402883 w 4242337"/>
                  <a:gd name="connsiteY359" fmla="*/ 0 h 1823987"/>
                  <a:gd name="connsiteX360" fmla="*/ 1354757 w 4242337"/>
                  <a:gd name="connsiteY360" fmla="*/ 0 h 1823987"/>
                  <a:gd name="connsiteX361" fmla="*/ 1330694 w 4242337"/>
                  <a:gd name="connsiteY361" fmla="*/ 0 h 1823987"/>
                  <a:gd name="connsiteX362" fmla="*/ 1330694 w 4242337"/>
                  <a:gd name="connsiteY362" fmla="*/ 12032 h 1823987"/>
                  <a:gd name="connsiteX363" fmla="*/ 1354757 w 4242337"/>
                  <a:gd name="connsiteY363" fmla="*/ 12032 h 1823987"/>
                  <a:gd name="connsiteX364" fmla="*/ 1354757 w 4242337"/>
                  <a:gd name="connsiteY364" fmla="*/ 0 h 1823987"/>
                  <a:gd name="connsiteX365" fmla="*/ 1354757 w 4242337"/>
                  <a:gd name="connsiteY365" fmla="*/ 0 h 1823987"/>
                  <a:gd name="connsiteX366" fmla="*/ 1306630 w 4242337"/>
                  <a:gd name="connsiteY366" fmla="*/ 0 h 1823987"/>
                  <a:gd name="connsiteX367" fmla="*/ 1282567 w 4242337"/>
                  <a:gd name="connsiteY367" fmla="*/ 0 h 1823987"/>
                  <a:gd name="connsiteX368" fmla="*/ 1282567 w 4242337"/>
                  <a:gd name="connsiteY368" fmla="*/ 12032 h 1823987"/>
                  <a:gd name="connsiteX369" fmla="*/ 1306630 w 4242337"/>
                  <a:gd name="connsiteY369" fmla="*/ 12032 h 1823987"/>
                  <a:gd name="connsiteX370" fmla="*/ 1306630 w 4242337"/>
                  <a:gd name="connsiteY370" fmla="*/ 0 h 1823987"/>
                  <a:gd name="connsiteX371" fmla="*/ 1306630 w 4242337"/>
                  <a:gd name="connsiteY371" fmla="*/ 0 h 1823987"/>
                  <a:gd name="connsiteX372" fmla="*/ 1258504 w 4242337"/>
                  <a:gd name="connsiteY372" fmla="*/ 0 h 1823987"/>
                  <a:gd name="connsiteX373" fmla="*/ 1234441 w 4242337"/>
                  <a:gd name="connsiteY373" fmla="*/ 0 h 1823987"/>
                  <a:gd name="connsiteX374" fmla="*/ 1234441 w 4242337"/>
                  <a:gd name="connsiteY374" fmla="*/ 12032 h 1823987"/>
                  <a:gd name="connsiteX375" fmla="*/ 1258504 w 4242337"/>
                  <a:gd name="connsiteY375" fmla="*/ 12032 h 1823987"/>
                  <a:gd name="connsiteX376" fmla="*/ 1258504 w 4242337"/>
                  <a:gd name="connsiteY376" fmla="*/ 0 h 1823987"/>
                  <a:gd name="connsiteX377" fmla="*/ 1258504 w 4242337"/>
                  <a:gd name="connsiteY377" fmla="*/ 0 h 1823987"/>
                  <a:gd name="connsiteX378" fmla="*/ 1210378 w 4242337"/>
                  <a:gd name="connsiteY378" fmla="*/ 0 h 1823987"/>
                  <a:gd name="connsiteX379" fmla="*/ 1186314 w 4242337"/>
                  <a:gd name="connsiteY379" fmla="*/ 0 h 1823987"/>
                  <a:gd name="connsiteX380" fmla="*/ 1186314 w 4242337"/>
                  <a:gd name="connsiteY380" fmla="*/ 12032 h 1823987"/>
                  <a:gd name="connsiteX381" fmla="*/ 1210378 w 4242337"/>
                  <a:gd name="connsiteY381" fmla="*/ 12032 h 1823987"/>
                  <a:gd name="connsiteX382" fmla="*/ 1210378 w 4242337"/>
                  <a:gd name="connsiteY382" fmla="*/ 0 h 1823987"/>
                  <a:gd name="connsiteX383" fmla="*/ 1210378 w 4242337"/>
                  <a:gd name="connsiteY383" fmla="*/ 0 h 1823987"/>
                  <a:gd name="connsiteX384" fmla="*/ 1162251 w 4242337"/>
                  <a:gd name="connsiteY384" fmla="*/ 0 h 1823987"/>
                  <a:gd name="connsiteX385" fmla="*/ 1138188 w 4242337"/>
                  <a:gd name="connsiteY385" fmla="*/ 0 h 1823987"/>
                  <a:gd name="connsiteX386" fmla="*/ 1138188 w 4242337"/>
                  <a:gd name="connsiteY386" fmla="*/ 12032 h 1823987"/>
                  <a:gd name="connsiteX387" fmla="*/ 1162251 w 4242337"/>
                  <a:gd name="connsiteY387" fmla="*/ 12032 h 1823987"/>
                  <a:gd name="connsiteX388" fmla="*/ 1162251 w 4242337"/>
                  <a:gd name="connsiteY388" fmla="*/ 0 h 1823987"/>
                  <a:gd name="connsiteX389" fmla="*/ 1162251 w 4242337"/>
                  <a:gd name="connsiteY389" fmla="*/ 0 h 1823987"/>
                  <a:gd name="connsiteX390" fmla="*/ 1114125 w 4242337"/>
                  <a:gd name="connsiteY390" fmla="*/ 0 h 1823987"/>
                  <a:gd name="connsiteX391" fmla="*/ 1090062 w 4242337"/>
                  <a:gd name="connsiteY391" fmla="*/ 0 h 1823987"/>
                  <a:gd name="connsiteX392" fmla="*/ 1090062 w 4242337"/>
                  <a:gd name="connsiteY392" fmla="*/ 12032 h 1823987"/>
                  <a:gd name="connsiteX393" fmla="*/ 1114125 w 4242337"/>
                  <a:gd name="connsiteY393" fmla="*/ 12032 h 1823987"/>
                  <a:gd name="connsiteX394" fmla="*/ 1114125 w 4242337"/>
                  <a:gd name="connsiteY394" fmla="*/ 0 h 1823987"/>
                  <a:gd name="connsiteX395" fmla="*/ 1114125 w 4242337"/>
                  <a:gd name="connsiteY395" fmla="*/ 0 h 1823987"/>
                  <a:gd name="connsiteX396" fmla="*/ 1065999 w 4242337"/>
                  <a:gd name="connsiteY396" fmla="*/ 0 h 1823987"/>
                  <a:gd name="connsiteX397" fmla="*/ 1041935 w 4242337"/>
                  <a:gd name="connsiteY397" fmla="*/ 0 h 1823987"/>
                  <a:gd name="connsiteX398" fmla="*/ 1041935 w 4242337"/>
                  <a:gd name="connsiteY398" fmla="*/ 12032 h 1823987"/>
                  <a:gd name="connsiteX399" fmla="*/ 1065999 w 4242337"/>
                  <a:gd name="connsiteY399" fmla="*/ 12032 h 1823987"/>
                  <a:gd name="connsiteX400" fmla="*/ 1065999 w 4242337"/>
                  <a:gd name="connsiteY400" fmla="*/ 0 h 1823987"/>
                  <a:gd name="connsiteX401" fmla="*/ 1065999 w 4242337"/>
                  <a:gd name="connsiteY401" fmla="*/ 0 h 1823987"/>
                  <a:gd name="connsiteX402" fmla="*/ 1017872 w 4242337"/>
                  <a:gd name="connsiteY402" fmla="*/ 0 h 1823987"/>
                  <a:gd name="connsiteX403" fmla="*/ 993809 w 4242337"/>
                  <a:gd name="connsiteY403" fmla="*/ 0 h 1823987"/>
                  <a:gd name="connsiteX404" fmla="*/ 993809 w 4242337"/>
                  <a:gd name="connsiteY404" fmla="*/ 12032 h 1823987"/>
                  <a:gd name="connsiteX405" fmla="*/ 1017872 w 4242337"/>
                  <a:gd name="connsiteY405" fmla="*/ 12032 h 1823987"/>
                  <a:gd name="connsiteX406" fmla="*/ 1017872 w 4242337"/>
                  <a:gd name="connsiteY406" fmla="*/ 0 h 1823987"/>
                  <a:gd name="connsiteX407" fmla="*/ 1017872 w 4242337"/>
                  <a:gd name="connsiteY407" fmla="*/ 0 h 1823987"/>
                  <a:gd name="connsiteX408" fmla="*/ 969746 w 4242337"/>
                  <a:gd name="connsiteY408" fmla="*/ 0 h 1823987"/>
                  <a:gd name="connsiteX409" fmla="*/ 945683 w 4242337"/>
                  <a:gd name="connsiteY409" fmla="*/ 0 h 1823987"/>
                  <a:gd name="connsiteX410" fmla="*/ 945683 w 4242337"/>
                  <a:gd name="connsiteY410" fmla="*/ 12032 h 1823987"/>
                  <a:gd name="connsiteX411" fmla="*/ 969746 w 4242337"/>
                  <a:gd name="connsiteY411" fmla="*/ 12032 h 1823987"/>
                  <a:gd name="connsiteX412" fmla="*/ 969746 w 4242337"/>
                  <a:gd name="connsiteY412" fmla="*/ 0 h 1823987"/>
                  <a:gd name="connsiteX413" fmla="*/ 969746 w 4242337"/>
                  <a:gd name="connsiteY413" fmla="*/ 0 h 1823987"/>
                  <a:gd name="connsiteX414" fmla="*/ 921620 w 4242337"/>
                  <a:gd name="connsiteY414" fmla="*/ 0 h 1823987"/>
                  <a:gd name="connsiteX415" fmla="*/ 897556 w 4242337"/>
                  <a:gd name="connsiteY415" fmla="*/ 0 h 1823987"/>
                  <a:gd name="connsiteX416" fmla="*/ 897556 w 4242337"/>
                  <a:gd name="connsiteY416" fmla="*/ 12032 h 1823987"/>
                  <a:gd name="connsiteX417" fmla="*/ 921620 w 4242337"/>
                  <a:gd name="connsiteY417" fmla="*/ 12032 h 1823987"/>
                  <a:gd name="connsiteX418" fmla="*/ 921620 w 4242337"/>
                  <a:gd name="connsiteY418" fmla="*/ 0 h 1823987"/>
                  <a:gd name="connsiteX419" fmla="*/ 921620 w 4242337"/>
                  <a:gd name="connsiteY419" fmla="*/ 0 h 1823987"/>
                  <a:gd name="connsiteX420" fmla="*/ 873493 w 4242337"/>
                  <a:gd name="connsiteY420" fmla="*/ 0 h 1823987"/>
                  <a:gd name="connsiteX421" fmla="*/ 849430 w 4242337"/>
                  <a:gd name="connsiteY421" fmla="*/ 0 h 1823987"/>
                  <a:gd name="connsiteX422" fmla="*/ 849430 w 4242337"/>
                  <a:gd name="connsiteY422" fmla="*/ 12032 h 1823987"/>
                  <a:gd name="connsiteX423" fmla="*/ 873493 w 4242337"/>
                  <a:gd name="connsiteY423" fmla="*/ 12032 h 1823987"/>
                  <a:gd name="connsiteX424" fmla="*/ 873493 w 4242337"/>
                  <a:gd name="connsiteY424" fmla="*/ 0 h 1823987"/>
                  <a:gd name="connsiteX425" fmla="*/ 873493 w 4242337"/>
                  <a:gd name="connsiteY425" fmla="*/ 0 h 1823987"/>
                  <a:gd name="connsiteX426" fmla="*/ 825367 w 4242337"/>
                  <a:gd name="connsiteY426" fmla="*/ 0 h 1823987"/>
                  <a:gd name="connsiteX427" fmla="*/ 801304 w 4242337"/>
                  <a:gd name="connsiteY427" fmla="*/ 0 h 1823987"/>
                  <a:gd name="connsiteX428" fmla="*/ 801304 w 4242337"/>
                  <a:gd name="connsiteY428" fmla="*/ 12032 h 1823987"/>
                  <a:gd name="connsiteX429" fmla="*/ 825367 w 4242337"/>
                  <a:gd name="connsiteY429" fmla="*/ 12032 h 1823987"/>
                  <a:gd name="connsiteX430" fmla="*/ 825367 w 4242337"/>
                  <a:gd name="connsiteY430" fmla="*/ 0 h 1823987"/>
                  <a:gd name="connsiteX431" fmla="*/ 825367 w 4242337"/>
                  <a:gd name="connsiteY431" fmla="*/ 0 h 1823987"/>
                  <a:gd name="connsiteX432" fmla="*/ 777241 w 4242337"/>
                  <a:gd name="connsiteY432" fmla="*/ 0 h 1823987"/>
                  <a:gd name="connsiteX433" fmla="*/ 753177 w 4242337"/>
                  <a:gd name="connsiteY433" fmla="*/ 0 h 1823987"/>
                  <a:gd name="connsiteX434" fmla="*/ 753177 w 4242337"/>
                  <a:gd name="connsiteY434" fmla="*/ 12032 h 1823987"/>
                  <a:gd name="connsiteX435" fmla="*/ 777241 w 4242337"/>
                  <a:gd name="connsiteY435" fmla="*/ 12032 h 1823987"/>
                  <a:gd name="connsiteX436" fmla="*/ 777241 w 4242337"/>
                  <a:gd name="connsiteY436" fmla="*/ 0 h 1823987"/>
                  <a:gd name="connsiteX437" fmla="*/ 777241 w 4242337"/>
                  <a:gd name="connsiteY437" fmla="*/ 0 h 1823987"/>
                  <a:gd name="connsiteX438" fmla="*/ 729114 w 4242337"/>
                  <a:gd name="connsiteY438" fmla="*/ 0 h 1823987"/>
                  <a:gd name="connsiteX439" fmla="*/ 705051 w 4242337"/>
                  <a:gd name="connsiteY439" fmla="*/ 0 h 1823987"/>
                  <a:gd name="connsiteX440" fmla="*/ 705051 w 4242337"/>
                  <a:gd name="connsiteY440" fmla="*/ 12032 h 1823987"/>
                  <a:gd name="connsiteX441" fmla="*/ 729114 w 4242337"/>
                  <a:gd name="connsiteY441" fmla="*/ 12032 h 1823987"/>
                  <a:gd name="connsiteX442" fmla="*/ 729114 w 4242337"/>
                  <a:gd name="connsiteY442" fmla="*/ 0 h 1823987"/>
                  <a:gd name="connsiteX443" fmla="*/ 729114 w 4242337"/>
                  <a:gd name="connsiteY443" fmla="*/ 0 h 1823987"/>
                  <a:gd name="connsiteX444" fmla="*/ 680988 w 4242337"/>
                  <a:gd name="connsiteY444" fmla="*/ 0 h 1823987"/>
                  <a:gd name="connsiteX445" fmla="*/ 656925 w 4242337"/>
                  <a:gd name="connsiteY445" fmla="*/ 0 h 1823987"/>
                  <a:gd name="connsiteX446" fmla="*/ 656925 w 4242337"/>
                  <a:gd name="connsiteY446" fmla="*/ 12032 h 1823987"/>
                  <a:gd name="connsiteX447" fmla="*/ 680988 w 4242337"/>
                  <a:gd name="connsiteY447" fmla="*/ 12032 h 1823987"/>
                  <a:gd name="connsiteX448" fmla="*/ 680988 w 4242337"/>
                  <a:gd name="connsiteY448" fmla="*/ 0 h 1823987"/>
                  <a:gd name="connsiteX449" fmla="*/ 680988 w 4242337"/>
                  <a:gd name="connsiteY449" fmla="*/ 0 h 1823987"/>
                  <a:gd name="connsiteX450" fmla="*/ 632861 w 4242337"/>
                  <a:gd name="connsiteY450" fmla="*/ 0 h 1823987"/>
                  <a:gd name="connsiteX451" fmla="*/ 608798 w 4242337"/>
                  <a:gd name="connsiteY451" fmla="*/ 0 h 1823987"/>
                  <a:gd name="connsiteX452" fmla="*/ 608798 w 4242337"/>
                  <a:gd name="connsiteY452" fmla="*/ 12032 h 1823987"/>
                  <a:gd name="connsiteX453" fmla="*/ 632861 w 4242337"/>
                  <a:gd name="connsiteY453" fmla="*/ 12032 h 1823987"/>
                  <a:gd name="connsiteX454" fmla="*/ 632861 w 4242337"/>
                  <a:gd name="connsiteY454" fmla="*/ 0 h 1823987"/>
                  <a:gd name="connsiteX455" fmla="*/ 632861 w 4242337"/>
                  <a:gd name="connsiteY455" fmla="*/ 0 h 1823987"/>
                  <a:gd name="connsiteX456" fmla="*/ 584735 w 4242337"/>
                  <a:gd name="connsiteY456" fmla="*/ 0 h 1823987"/>
                  <a:gd name="connsiteX457" fmla="*/ 560672 w 4242337"/>
                  <a:gd name="connsiteY457" fmla="*/ 0 h 1823987"/>
                  <a:gd name="connsiteX458" fmla="*/ 560672 w 4242337"/>
                  <a:gd name="connsiteY458" fmla="*/ 12032 h 1823987"/>
                  <a:gd name="connsiteX459" fmla="*/ 584735 w 4242337"/>
                  <a:gd name="connsiteY459" fmla="*/ 12032 h 1823987"/>
                  <a:gd name="connsiteX460" fmla="*/ 584735 w 4242337"/>
                  <a:gd name="connsiteY460" fmla="*/ 0 h 1823987"/>
                  <a:gd name="connsiteX461" fmla="*/ 584735 w 4242337"/>
                  <a:gd name="connsiteY461" fmla="*/ 0 h 1823987"/>
                  <a:gd name="connsiteX462" fmla="*/ 536609 w 4242337"/>
                  <a:gd name="connsiteY462" fmla="*/ 0 h 1823987"/>
                  <a:gd name="connsiteX463" fmla="*/ 512546 w 4242337"/>
                  <a:gd name="connsiteY463" fmla="*/ 0 h 1823987"/>
                  <a:gd name="connsiteX464" fmla="*/ 512546 w 4242337"/>
                  <a:gd name="connsiteY464" fmla="*/ 12032 h 1823987"/>
                  <a:gd name="connsiteX465" fmla="*/ 536609 w 4242337"/>
                  <a:gd name="connsiteY465" fmla="*/ 12032 h 1823987"/>
                  <a:gd name="connsiteX466" fmla="*/ 536609 w 4242337"/>
                  <a:gd name="connsiteY466" fmla="*/ 0 h 1823987"/>
                  <a:gd name="connsiteX467" fmla="*/ 536609 w 4242337"/>
                  <a:gd name="connsiteY467" fmla="*/ 0 h 1823987"/>
                  <a:gd name="connsiteX468" fmla="*/ 488482 w 4242337"/>
                  <a:gd name="connsiteY468" fmla="*/ 0 h 1823987"/>
                  <a:gd name="connsiteX469" fmla="*/ 464419 w 4242337"/>
                  <a:gd name="connsiteY469" fmla="*/ 0 h 1823987"/>
                  <a:gd name="connsiteX470" fmla="*/ 464419 w 4242337"/>
                  <a:gd name="connsiteY470" fmla="*/ 12032 h 1823987"/>
                  <a:gd name="connsiteX471" fmla="*/ 488482 w 4242337"/>
                  <a:gd name="connsiteY471" fmla="*/ 12032 h 1823987"/>
                  <a:gd name="connsiteX472" fmla="*/ 488482 w 4242337"/>
                  <a:gd name="connsiteY472" fmla="*/ 0 h 1823987"/>
                  <a:gd name="connsiteX473" fmla="*/ 488482 w 4242337"/>
                  <a:gd name="connsiteY473" fmla="*/ 0 h 1823987"/>
                  <a:gd name="connsiteX474" fmla="*/ 440356 w 4242337"/>
                  <a:gd name="connsiteY474" fmla="*/ 0 h 1823987"/>
                  <a:gd name="connsiteX475" fmla="*/ 416293 w 4242337"/>
                  <a:gd name="connsiteY475" fmla="*/ 0 h 1823987"/>
                  <a:gd name="connsiteX476" fmla="*/ 416293 w 4242337"/>
                  <a:gd name="connsiteY476" fmla="*/ 12032 h 1823987"/>
                  <a:gd name="connsiteX477" fmla="*/ 440356 w 4242337"/>
                  <a:gd name="connsiteY477" fmla="*/ 12032 h 1823987"/>
                  <a:gd name="connsiteX478" fmla="*/ 440356 w 4242337"/>
                  <a:gd name="connsiteY478" fmla="*/ 0 h 1823987"/>
                  <a:gd name="connsiteX479" fmla="*/ 440356 w 4242337"/>
                  <a:gd name="connsiteY479" fmla="*/ 0 h 1823987"/>
                  <a:gd name="connsiteX480" fmla="*/ 392230 w 4242337"/>
                  <a:gd name="connsiteY480" fmla="*/ 0 h 1823987"/>
                  <a:gd name="connsiteX481" fmla="*/ 368167 w 4242337"/>
                  <a:gd name="connsiteY481" fmla="*/ 0 h 1823987"/>
                  <a:gd name="connsiteX482" fmla="*/ 368167 w 4242337"/>
                  <a:gd name="connsiteY482" fmla="*/ 12032 h 1823987"/>
                  <a:gd name="connsiteX483" fmla="*/ 392230 w 4242337"/>
                  <a:gd name="connsiteY483" fmla="*/ 12032 h 1823987"/>
                  <a:gd name="connsiteX484" fmla="*/ 392230 w 4242337"/>
                  <a:gd name="connsiteY484" fmla="*/ 0 h 1823987"/>
                  <a:gd name="connsiteX485" fmla="*/ 392230 w 4242337"/>
                  <a:gd name="connsiteY485" fmla="*/ 0 h 1823987"/>
                  <a:gd name="connsiteX486" fmla="*/ 344103 w 4242337"/>
                  <a:gd name="connsiteY486" fmla="*/ 0 h 1823987"/>
                  <a:gd name="connsiteX487" fmla="*/ 320040 w 4242337"/>
                  <a:gd name="connsiteY487" fmla="*/ 0 h 1823987"/>
                  <a:gd name="connsiteX488" fmla="*/ 320040 w 4242337"/>
                  <a:gd name="connsiteY488" fmla="*/ 12032 h 1823987"/>
                  <a:gd name="connsiteX489" fmla="*/ 344103 w 4242337"/>
                  <a:gd name="connsiteY489" fmla="*/ 12032 h 1823987"/>
                  <a:gd name="connsiteX490" fmla="*/ 344103 w 4242337"/>
                  <a:gd name="connsiteY490" fmla="*/ 0 h 1823987"/>
                  <a:gd name="connsiteX491" fmla="*/ 344103 w 4242337"/>
                  <a:gd name="connsiteY491" fmla="*/ 0 h 1823987"/>
                  <a:gd name="connsiteX492" fmla="*/ 295977 w 4242337"/>
                  <a:gd name="connsiteY492" fmla="*/ 0 h 1823987"/>
                  <a:gd name="connsiteX493" fmla="*/ 271914 w 4242337"/>
                  <a:gd name="connsiteY493" fmla="*/ 0 h 1823987"/>
                  <a:gd name="connsiteX494" fmla="*/ 271914 w 4242337"/>
                  <a:gd name="connsiteY494" fmla="*/ 12032 h 1823987"/>
                  <a:gd name="connsiteX495" fmla="*/ 295977 w 4242337"/>
                  <a:gd name="connsiteY495" fmla="*/ 12032 h 1823987"/>
                  <a:gd name="connsiteX496" fmla="*/ 295977 w 4242337"/>
                  <a:gd name="connsiteY496" fmla="*/ 0 h 1823987"/>
                  <a:gd name="connsiteX497" fmla="*/ 295977 w 4242337"/>
                  <a:gd name="connsiteY497" fmla="*/ 0 h 1823987"/>
                  <a:gd name="connsiteX498" fmla="*/ 247851 w 4242337"/>
                  <a:gd name="connsiteY498" fmla="*/ 0 h 1823987"/>
                  <a:gd name="connsiteX499" fmla="*/ 223788 w 4242337"/>
                  <a:gd name="connsiteY499" fmla="*/ 0 h 1823987"/>
                  <a:gd name="connsiteX500" fmla="*/ 223788 w 4242337"/>
                  <a:gd name="connsiteY500" fmla="*/ 12032 h 1823987"/>
                  <a:gd name="connsiteX501" fmla="*/ 247851 w 4242337"/>
                  <a:gd name="connsiteY501" fmla="*/ 12032 h 1823987"/>
                  <a:gd name="connsiteX502" fmla="*/ 247851 w 4242337"/>
                  <a:gd name="connsiteY502" fmla="*/ 0 h 1823987"/>
                  <a:gd name="connsiteX503" fmla="*/ 247851 w 4242337"/>
                  <a:gd name="connsiteY503" fmla="*/ 0 h 1823987"/>
                  <a:gd name="connsiteX504" fmla="*/ 199724 w 4242337"/>
                  <a:gd name="connsiteY504" fmla="*/ 0 h 1823987"/>
                  <a:gd name="connsiteX505" fmla="*/ 175661 w 4242337"/>
                  <a:gd name="connsiteY505" fmla="*/ 0 h 1823987"/>
                  <a:gd name="connsiteX506" fmla="*/ 175661 w 4242337"/>
                  <a:gd name="connsiteY506" fmla="*/ 12032 h 1823987"/>
                  <a:gd name="connsiteX507" fmla="*/ 199724 w 4242337"/>
                  <a:gd name="connsiteY507" fmla="*/ 12032 h 1823987"/>
                  <a:gd name="connsiteX508" fmla="*/ 199724 w 4242337"/>
                  <a:gd name="connsiteY508" fmla="*/ 0 h 1823987"/>
                  <a:gd name="connsiteX509" fmla="*/ 199724 w 4242337"/>
                  <a:gd name="connsiteY509" fmla="*/ 0 h 1823987"/>
                  <a:gd name="connsiteX510" fmla="*/ 151598 w 4242337"/>
                  <a:gd name="connsiteY510" fmla="*/ 0 h 1823987"/>
                  <a:gd name="connsiteX511" fmla="*/ 127535 w 4242337"/>
                  <a:gd name="connsiteY511" fmla="*/ 0 h 1823987"/>
                  <a:gd name="connsiteX512" fmla="*/ 127535 w 4242337"/>
                  <a:gd name="connsiteY512" fmla="*/ 12032 h 1823987"/>
                  <a:gd name="connsiteX513" fmla="*/ 151598 w 4242337"/>
                  <a:gd name="connsiteY513" fmla="*/ 12032 h 1823987"/>
                  <a:gd name="connsiteX514" fmla="*/ 151598 w 4242337"/>
                  <a:gd name="connsiteY514" fmla="*/ 0 h 1823987"/>
                  <a:gd name="connsiteX515" fmla="*/ 151598 w 4242337"/>
                  <a:gd name="connsiteY515" fmla="*/ 0 h 1823987"/>
                  <a:gd name="connsiteX516" fmla="*/ 103472 w 4242337"/>
                  <a:gd name="connsiteY516" fmla="*/ 0 h 1823987"/>
                  <a:gd name="connsiteX517" fmla="*/ 91440 w 4242337"/>
                  <a:gd name="connsiteY517" fmla="*/ 0 h 1823987"/>
                  <a:gd name="connsiteX518" fmla="*/ 91440 w 4242337"/>
                  <a:gd name="connsiteY518" fmla="*/ 0 h 1823987"/>
                  <a:gd name="connsiteX519" fmla="*/ 91440 w 4242337"/>
                  <a:gd name="connsiteY519" fmla="*/ 12032 h 1823987"/>
                  <a:gd name="connsiteX520" fmla="*/ 103472 w 4242337"/>
                  <a:gd name="connsiteY520" fmla="*/ 12032 h 1823987"/>
                  <a:gd name="connsiteX521" fmla="*/ 103472 w 4242337"/>
                  <a:gd name="connsiteY521" fmla="*/ 12032 h 1823987"/>
                  <a:gd name="connsiteX522" fmla="*/ 103472 w 4242337"/>
                  <a:gd name="connsiteY522" fmla="*/ 12032 h 1823987"/>
                  <a:gd name="connsiteX523" fmla="*/ 103472 w 4242337"/>
                  <a:gd name="connsiteY523" fmla="*/ 3609 h 1823987"/>
                  <a:gd name="connsiteX524" fmla="*/ 103472 w 4242337"/>
                  <a:gd name="connsiteY524" fmla="*/ 0 h 1823987"/>
                  <a:gd name="connsiteX525" fmla="*/ 103472 w 4242337"/>
                  <a:gd name="connsiteY525" fmla="*/ 0 h 1823987"/>
                  <a:gd name="connsiteX526" fmla="*/ 103472 w 4242337"/>
                  <a:gd name="connsiteY526" fmla="*/ 34892 h 1823987"/>
                  <a:gd name="connsiteX527" fmla="*/ 91440 w 4242337"/>
                  <a:gd name="connsiteY527" fmla="*/ 34892 h 1823987"/>
                  <a:gd name="connsiteX528" fmla="*/ 91440 w 4242337"/>
                  <a:gd name="connsiteY528" fmla="*/ 36095 h 1823987"/>
                  <a:gd name="connsiteX529" fmla="*/ 91440 w 4242337"/>
                  <a:gd name="connsiteY529" fmla="*/ 58955 h 1823987"/>
                  <a:gd name="connsiteX530" fmla="*/ 103472 w 4242337"/>
                  <a:gd name="connsiteY530" fmla="*/ 58955 h 1823987"/>
                  <a:gd name="connsiteX531" fmla="*/ 103472 w 4242337"/>
                  <a:gd name="connsiteY531" fmla="*/ 34892 h 1823987"/>
                  <a:gd name="connsiteX532" fmla="*/ 103472 w 4242337"/>
                  <a:gd name="connsiteY532" fmla="*/ 34892 h 1823987"/>
                  <a:gd name="connsiteX533" fmla="*/ 104675 w 4242337"/>
                  <a:gd name="connsiteY533" fmla="*/ 83018 h 1823987"/>
                  <a:gd name="connsiteX534" fmla="*/ 92643 w 4242337"/>
                  <a:gd name="connsiteY534" fmla="*/ 83018 h 1823987"/>
                  <a:gd name="connsiteX535" fmla="*/ 92643 w 4242337"/>
                  <a:gd name="connsiteY535" fmla="*/ 84221 h 1823987"/>
                  <a:gd name="connsiteX536" fmla="*/ 92643 w 4242337"/>
                  <a:gd name="connsiteY536" fmla="*/ 92643 h 1823987"/>
                  <a:gd name="connsiteX537" fmla="*/ 92643 w 4242337"/>
                  <a:gd name="connsiteY537" fmla="*/ 92643 h 1823987"/>
                  <a:gd name="connsiteX538" fmla="*/ 92643 w 4242337"/>
                  <a:gd name="connsiteY538" fmla="*/ 92643 h 1823987"/>
                  <a:gd name="connsiteX539" fmla="*/ 92643 w 4242337"/>
                  <a:gd name="connsiteY539" fmla="*/ 107081 h 1823987"/>
                  <a:gd name="connsiteX540" fmla="*/ 104675 w 4242337"/>
                  <a:gd name="connsiteY540" fmla="*/ 107081 h 1823987"/>
                  <a:gd name="connsiteX541" fmla="*/ 104675 w 4242337"/>
                  <a:gd name="connsiteY541" fmla="*/ 83018 h 1823987"/>
                  <a:gd name="connsiteX542" fmla="*/ 104675 w 4242337"/>
                  <a:gd name="connsiteY542" fmla="*/ 83018 h 1823987"/>
                  <a:gd name="connsiteX543" fmla="*/ 104675 w 4242337"/>
                  <a:gd name="connsiteY543" fmla="*/ 131144 h 1823987"/>
                  <a:gd name="connsiteX544" fmla="*/ 92643 w 4242337"/>
                  <a:gd name="connsiteY544" fmla="*/ 131144 h 1823987"/>
                  <a:gd name="connsiteX545" fmla="*/ 92643 w 4242337"/>
                  <a:gd name="connsiteY545" fmla="*/ 140770 h 1823987"/>
                  <a:gd name="connsiteX546" fmla="*/ 92643 w 4242337"/>
                  <a:gd name="connsiteY546" fmla="*/ 155207 h 1823987"/>
                  <a:gd name="connsiteX547" fmla="*/ 104675 w 4242337"/>
                  <a:gd name="connsiteY547" fmla="*/ 155207 h 1823987"/>
                  <a:gd name="connsiteX548" fmla="*/ 104675 w 4242337"/>
                  <a:gd name="connsiteY548" fmla="*/ 131144 h 1823987"/>
                  <a:gd name="connsiteX549" fmla="*/ 104675 w 4242337"/>
                  <a:gd name="connsiteY549" fmla="*/ 131144 h 1823987"/>
                  <a:gd name="connsiteX550" fmla="*/ 104675 w 4242337"/>
                  <a:gd name="connsiteY550" fmla="*/ 179271 h 1823987"/>
                  <a:gd name="connsiteX551" fmla="*/ 92643 w 4242337"/>
                  <a:gd name="connsiteY551" fmla="*/ 179271 h 1823987"/>
                  <a:gd name="connsiteX552" fmla="*/ 92643 w 4242337"/>
                  <a:gd name="connsiteY552" fmla="*/ 193708 h 1823987"/>
                  <a:gd name="connsiteX553" fmla="*/ 92643 w 4242337"/>
                  <a:gd name="connsiteY553" fmla="*/ 203334 h 1823987"/>
                  <a:gd name="connsiteX554" fmla="*/ 104675 w 4242337"/>
                  <a:gd name="connsiteY554" fmla="*/ 203334 h 1823987"/>
                  <a:gd name="connsiteX555" fmla="*/ 104675 w 4242337"/>
                  <a:gd name="connsiteY555" fmla="*/ 179271 h 1823987"/>
                  <a:gd name="connsiteX556" fmla="*/ 104675 w 4242337"/>
                  <a:gd name="connsiteY556" fmla="*/ 179271 h 1823987"/>
                  <a:gd name="connsiteX557" fmla="*/ 105878 w 4242337"/>
                  <a:gd name="connsiteY557" fmla="*/ 227397 h 1823987"/>
                  <a:gd name="connsiteX558" fmla="*/ 93846 w 4242337"/>
                  <a:gd name="connsiteY558" fmla="*/ 227397 h 1823987"/>
                  <a:gd name="connsiteX559" fmla="*/ 93846 w 4242337"/>
                  <a:gd name="connsiteY559" fmla="*/ 241835 h 1823987"/>
                  <a:gd name="connsiteX560" fmla="*/ 93846 w 4242337"/>
                  <a:gd name="connsiteY560" fmla="*/ 251460 h 1823987"/>
                  <a:gd name="connsiteX561" fmla="*/ 105878 w 4242337"/>
                  <a:gd name="connsiteY561" fmla="*/ 251460 h 1823987"/>
                  <a:gd name="connsiteX562" fmla="*/ 105878 w 4242337"/>
                  <a:gd name="connsiteY562" fmla="*/ 227397 h 1823987"/>
                  <a:gd name="connsiteX563" fmla="*/ 105878 w 4242337"/>
                  <a:gd name="connsiteY563" fmla="*/ 227397 h 1823987"/>
                  <a:gd name="connsiteX564" fmla="*/ 105878 w 4242337"/>
                  <a:gd name="connsiteY564" fmla="*/ 275523 h 1823987"/>
                  <a:gd name="connsiteX565" fmla="*/ 93846 w 4242337"/>
                  <a:gd name="connsiteY565" fmla="*/ 275523 h 1823987"/>
                  <a:gd name="connsiteX566" fmla="*/ 93846 w 4242337"/>
                  <a:gd name="connsiteY566" fmla="*/ 299586 h 1823987"/>
                  <a:gd name="connsiteX567" fmla="*/ 105878 w 4242337"/>
                  <a:gd name="connsiteY567" fmla="*/ 299586 h 1823987"/>
                  <a:gd name="connsiteX568" fmla="*/ 105878 w 4242337"/>
                  <a:gd name="connsiteY568" fmla="*/ 275523 h 1823987"/>
                  <a:gd name="connsiteX569" fmla="*/ 105878 w 4242337"/>
                  <a:gd name="connsiteY569" fmla="*/ 275523 h 1823987"/>
                  <a:gd name="connsiteX570" fmla="*/ 105878 w 4242337"/>
                  <a:gd name="connsiteY570" fmla="*/ 323650 h 1823987"/>
                  <a:gd name="connsiteX571" fmla="*/ 93846 w 4242337"/>
                  <a:gd name="connsiteY571" fmla="*/ 323650 h 1823987"/>
                  <a:gd name="connsiteX572" fmla="*/ 93846 w 4242337"/>
                  <a:gd name="connsiteY572" fmla="*/ 334478 h 1823987"/>
                  <a:gd name="connsiteX573" fmla="*/ 93846 w 4242337"/>
                  <a:gd name="connsiteY573" fmla="*/ 340494 h 1823987"/>
                  <a:gd name="connsiteX574" fmla="*/ 93846 w 4242337"/>
                  <a:gd name="connsiteY574" fmla="*/ 347713 h 1823987"/>
                  <a:gd name="connsiteX575" fmla="*/ 105878 w 4242337"/>
                  <a:gd name="connsiteY575" fmla="*/ 347713 h 1823987"/>
                  <a:gd name="connsiteX576" fmla="*/ 105878 w 4242337"/>
                  <a:gd name="connsiteY576" fmla="*/ 323650 h 1823987"/>
                  <a:gd name="connsiteX577" fmla="*/ 105878 w 4242337"/>
                  <a:gd name="connsiteY577" fmla="*/ 323650 h 1823987"/>
                  <a:gd name="connsiteX578" fmla="*/ 105878 w 4242337"/>
                  <a:gd name="connsiteY578" fmla="*/ 372979 h 1823987"/>
                  <a:gd name="connsiteX579" fmla="*/ 93846 w 4242337"/>
                  <a:gd name="connsiteY579" fmla="*/ 372979 h 1823987"/>
                  <a:gd name="connsiteX580" fmla="*/ 93846 w 4242337"/>
                  <a:gd name="connsiteY580" fmla="*/ 397042 h 1823987"/>
                  <a:gd name="connsiteX581" fmla="*/ 105878 w 4242337"/>
                  <a:gd name="connsiteY581" fmla="*/ 397042 h 1823987"/>
                  <a:gd name="connsiteX582" fmla="*/ 105878 w 4242337"/>
                  <a:gd name="connsiteY582" fmla="*/ 372979 h 1823987"/>
                  <a:gd name="connsiteX583" fmla="*/ 105878 w 4242337"/>
                  <a:gd name="connsiteY583" fmla="*/ 372979 h 1823987"/>
                  <a:gd name="connsiteX584" fmla="*/ 105878 w 4242337"/>
                  <a:gd name="connsiteY584" fmla="*/ 421105 h 1823987"/>
                  <a:gd name="connsiteX585" fmla="*/ 93846 w 4242337"/>
                  <a:gd name="connsiteY585" fmla="*/ 421105 h 1823987"/>
                  <a:gd name="connsiteX586" fmla="*/ 93846 w 4242337"/>
                  <a:gd name="connsiteY586" fmla="*/ 445169 h 1823987"/>
                  <a:gd name="connsiteX587" fmla="*/ 105878 w 4242337"/>
                  <a:gd name="connsiteY587" fmla="*/ 445169 h 1823987"/>
                  <a:gd name="connsiteX588" fmla="*/ 105878 w 4242337"/>
                  <a:gd name="connsiteY588" fmla="*/ 421105 h 1823987"/>
                  <a:gd name="connsiteX589" fmla="*/ 105878 w 4242337"/>
                  <a:gd name="connsiteY589" fmla="*/ 421105 h 1823987"/>
                  <a:gd name="connsiteX590" fmla="*/ 93846 w 4242337"/>
                  <a:gd name="connsiteY590" fmla="*/ 469232 h 1823987"/>
                  <a:gd name="connsiteX591" fmla="*/ 93846 w 4242337"/>
                  <a:gd name="connsiteY591" fmla="*/ 476451 h 1823987"/>
                  <a:gd name="connsiteX592" fmla="*/ 93846 w 4242337"/>
                  <a:gd name="connsiteY592" fmla="*/ 493295 h 1823987"/>
                  <a:gd name="connsiteX593" fmla="*/ 105878 w 4242337"/>
                  <a:gd name="connsiteY593" fmla="*/ 493295 h 1823987"/>
                  <a:gd name="connsiteX594" fmla="*/ 105878 w 4242337"/>
                  <a:gd name="connsiteY594" fmla="*/ 469232 h 1823987"/>
                  <a:gd name="connsiteX595" fmla="*/ 93846 w 4242337"/>
                  <a:gd name="connsiteY595" fmla="*/ 469232 h 1823987"/>
                  <a:gd name="connsiteX596" fmla="*/ 93846 w 4242337"/>
                  <a:gd name="connsiteY596" fmla="*/ 469232 h 1823987"/>
                  <a:gd name="connsiteX597" fmla="*/ 93846 w 4242337"/>
                  <a:gd name="connsiteY597" fmla="*/ 517358 h 1823987"/>
                  <a:gd name="connsiteX598" fmla="*/ 93846 w 4242337"/>
                  <a:gd name="connsiteY598" fmla="*/ 519764 h 1823987"/>
                  <a:gd name="connsiteX599" fmla="*/ 93846 w 4242337"/>
                  <a:gd name="connsiteY599" fmla="*/ 540218 h 1823987"/>
                  <a:gd name="connsiteX600" fmla="*/ 93846 w 4242337"/>
                  <a:gd name="connsiteY600" fmla="*/ 541421 h 1823987"/>
                  <a:gd name="connsiteX601" fmla="*/ 105878 w 4242337"/>
                  <a:gd name="connsiteY601" fmla="*/ 541421 h 1823987"/>
                  <a:gd name="connsiteX602" fmla="*/ 105878 w 4242337"/>
                  <a:gd name="connsiteY602" fmla="*/ 517358 h 1823987"/>
                  <a:gd name="connsiteX603" fmla="*/ 93846 w 4242337"/>
                  <a:gd name="connsiteY603" fmla="*/ 517358 h 1823987"/>
                  <a:gd name="connsiteX604" fmla="*/ 93846 w 4242337"/>
                  <a:gd name="connsiteY604" fmla="*/ 517358 h 1823987"/>
                  <a:gd name="connsiteX605" fmla="*/ 93846 w 4242337"/>
                  <a:gd name="connsiteY605" fmla="*/ 565484 h 1823987"/>
                  <a:gd name="connsiteX606" fmla="*/ 93846 w 4242337"/>
                  <a:gd name="connsiteY606" fmla="*/ 572703 h 1823987"/>
                  <a:gd name="connsiteX607" fmla="*/ 93846 w 4242337"/>
                  <a:gd name="connsiteY607" fmla="*/ 584735 h 1823987"/>
                  <a:gd name="connsiteX608" fmla="*/ 93846 w 4242337"/>
                  <a:gd name="connsiteY608" fmla="*/ 590751 h 1823987"/>
                  <a:gd name="connsiteX609" fmla="*/ 105878 w 4242337"/>
                  <a:gd name="connsiteY609" fmla="*/ 590751 h 1823987"/>
                  <a:gd name="connsiteX610" fmla="*/ 105878 w 4242337"/>
                  <a:gd name="connsiteY610" fmla="*/ 566688 h 1823987"/>
                  <a:gd name="connsiteX611" fmla="*/ 93846 w 4242337"/>
                  <a:gd name="connsiteY611" fmla="*/ 565484 h 1823987"/>
                  <a:gd name="connsiteX612" fmla="*/ 93846 w 4242337"/>
                  <a:gd name="connsiteY612" fmla="*/ 565484 h 1823987"/>
                  <a:gd name="connsiteX613" fmla="*/ 93846 w 4242337"/>
                  <a:gd name="connsiteY613" fmla="*/ 613611 h 1823987"/>
                  <a:gd name="connsiteX614" fmla="*/ 93846 w 4242337"/>
                  <a:gd name="connsiteY614" fmla="*/ 619627 h 1823987"/>
                  <a:gd name="connsiteX615" fmla="*/ 93846 w 4242337"/>
                  <a:gd name="connsiteY615" fmla="*/ 629252 h 1823987"/>
                  <a:gd name="connsiteX616" fmla="*/ 93846 w 4242337"/>
                  <a:gd name="connsiteY616" fmla="*/ 629252 h 1823987"/>
                  <a:gd name="connsiteX617" fmla="*/ 93846 w 4242337"/>
                  <a:gd name="connsiteY617" fmla="*/ 629252 h 1823987"/>
                  <a:gd name="connsiteX618" fmla="*/ 93846 w 4242337"/>
                  <a:gd name="connsiteY618" fmla="*/ 637674 h 1823987"/>
                  <a:gd name="connsiteX619" fmla="*/ 105878 w 4242337"/>
                  <a:gd name="connsiteY619" fmla="*/ 637674 h 1823987"/>
                  <a:gd name="connsiteX620" fmla="*/ 105878 w 4242337"/>
                  <a:gd name="connsiteY620" fmla="*/ 613611 h 1823987"/>
                  <a:gd name="connsiteX621" fmla="*/ 93846 w 4242337"/>
                  <a:gd name="connsiteY621" fmla="*/ 613611 h 1823987"/>
                  <a:gd name="connsiteX622" fmla="*/ 93846 w 4242337"/>
                  <a:gd name="connsiteY622" fmla="*/ 613611 h 1823987"/>
                  <a:gd name="connsiteX623" fmla="*/ 92643 w 4242337"/>
                  <a:gd name="connsiteY623" fmla="*/ 661737 h 1823987"/>
                  <a:gd name="connsiteX624" fmla="*/ 92643 w 4242337"/>
                  <a:gd name="connsiteY624" fmla="*/ 685800 h 1823987"/>
                  <a:gd name="connsiteX625" fmla="*/ 104675 w 4242337"/>
                  <a:gd name="connsiteY625" fmla="*/ 685800 h 1823987"/>
                  <a:gd name="connsiteX626" fmla="*/ 104675 w 4242337"/>
                  <a:gd name="connsiteY626" fmla="*/ 661737 h 1823987"/>
                  <a:gd name="connsiteX627" fmla="*/ 92643 w 4242337"/>
                  <a:gd name="connsiteY627" fmla="*/ 661737 h 1823987"/>
                  <a:gd name="connsiteX628" fmla="*/ 92643 w 4242337"/>
                  <a:gd name="connsiteY628" fmla="*/ 661737 h 1823987"/>
                  <a:gd name="connsiteX629" fmla="*/ 92643 w 4242337"/>
                  <a:gd name="connsiteY629" fmla="*/ 709863 h 1823987"/>
                  <a:gd name="connsiteX630" fmla="*/ 92643 w 4242337"/>
                  <a:gd name="connsiteY630" fmla="*/ 733927 h 1823987"/>
                  <a:gd name="connsiteX631" fmla="*/ 104675 w 4242337"/>
                  <a:gd name="connsiteY631" fmla="*/ 733927 h 1823987"/>
                  <a:gd name="connsiteX632" fmla="*/ 104675 w 4242337"/>
                  <a:gd name="connsiteY632" fmla="*/ 709863 h 1823987"/>
                  <a:gd name="connsiteX633" fmla="*/ 92643 w 4242337"/>
                  <a:gd name="connsiteY633" fmla="*/ 709863 h 1823987"/>
                  <a:gd name="connsiteX634" fmla="*/ 92643 w 4242337"/>
                  <a:gd name="connsiteY634" fmla="*/ 709863 h 1823987"/>
                  <a:gd name="connsiteX635" fmla="*/ 92643 w 4242337"/>
                  <a:gd name="connsiteY635" fmla="*/ 757990 h 1823987"/>
                  <a:gd name="connsiteX636" fmla="*/ 92643 w 4242337"/>
                  <a:gd name="connsiteY636" fmla="*/ 773631 h 1823987"/>
                  <a:gd name="connsiteX637" fmla="*/ 92643 w 4242337"/>
                  <a:gd name="connsiteY637" fmla="*/ 782053 h 1823987"/>
                  <a:gd name="connsiteX638" fmla="*/ 104675 w 4242337"/>
                  <a:gd name="connsiteY638" fmla="*/ 782053 h 1823987"/>
                  <a:gd name="connsiteX639" fmla="*/ 104675 w 4242337"/>
                  <a:gd name="connsiteY639" fmla="*/ 757990 h 1823987"/>
                  <a:gd name="connsiteX640" fmla="*/ 92643 w 4242337"/>
                  <a:gd name="connsiteY640" fmla="*/ 757990 h 1823987"/>
                  <a:gd name="connsiteX641" fmla="*/ 92643 w 4242337"/>
                  <a:gd name="connsiteY641" fmla="*/ 757990 h 1823987"/>
                  <a:gd name="connsiteX642" fmla="*/ 91440 w 4242337"/>
                  <a:gd name="connsiteY642" fmla="*/ 806116 h 1823987"/>
                  <a:gd name="connsiteX643" fmla="*/ 91440 w 4242337"/>
                  <a:gd name="connsiteY643" fmla="*/ 810929 h 1823987"/>
                  <a:gd name="connsiteX644" fmla="*/ 91440 w 4242337"/>
                  <a:gd name="connsiteY644" fmla="*/ 810929 h 1823987"/>
                  <a:gd name="connsiteX645" fmla="*/ 91440 w 4242337"/>
                  <a:gd name="connsiteY645" fmla="*/ 812132 h 1823987"/>
                  <a:gd name="connsiteX646" fmla="*/ 91440 w 4242337"/>
                  <a:gd name="connsiteY646" fmla="*/ 813335 h 1823987"/>
                  <a:gd name="connsiteX647" fmla="*/ 91440 w 4242337"/>
                  <a:gd name="connsiteY647" fmla="*/ 813335 h 1823987"/>
                  <a:gd name="connsiteX648" fmla="*/ 91440 w 4242337"/>
                  <a:gd name="connsiteY648" fmla="*/ 830179 h 1823987"/>
                  <a:gd name="connsiteX649" fmla="*/ 103472 w 4242337"/>
                  <a:gd name="connsiteY649" fmla="*/ 830179 h 1823987"/>
                  <a:gd name="connsiteX650" fmla="*/ 103472 w 4242337"/>
                  <a:gd name="connsiteY650" fmla="*/ 806116 h 1823987"/>
                  <a:gd name="connsiteX651" fmla="*/ 91440 w 4242337"/>
                  <a:gd name="connsiteY651" fmla="*/ 806116 h 1823987"/>
                  <a:gd name="connsiteX652" fmla="*/ 91440 w 4242337"/>
                  <a:gd name="connsiteY652" fmla="*/ 806116 h 1823987"/>
                  <a:gd name="connsiteX653" fmla="*/ 90237 w 4242337"/>
                  <a:gd name="connsiteY653" fmla="*/ 854242 h 1823987"/>
                  <a:gd name="connsiteX654" fmla="*/ 90237 w 4242337"/>
                  <a:gd name="connsiteY654" fmla="*/ 878306 h 1823987"/>
                  <a:gd name="connsiteX655" fmla="*/ 102268 w 4242337"/>
                  <a:gd name="connsiteY655" fmla="*/ 878306 h 1823987"/>
                  <a:gd name="connsiteX656" fmla="*/ 102268 w 4242337"/>
                  <a:gd name="connsiteY656" fmla="*/ 854242 h 1823987"/>
                  <a:gd name="connsiteX657" fmla="*/ 90237 w 4242337"/>
                  <a:gd name="connsiteY657" fmla="*/ 854242 h 1823987"/>
                  <a:gd name="connsiteX658" fmla="*/ 90237 w 4242337"/>
                  <a:gd name="connsiteY658" fmla="*/ 854242 h 1823987"/>
                  <a:gd name="connsiteX659" fmla="*/ 90237 w 4242337"/>
                  <a:gd name="connsiteY659" fmla="*/ 902369 h 1823987"/>
                  <a:gd name="connsiteX660" fmla="*/ 90237 w 4242337"/>
                  <a:gd name="connsiteY660" fmla="*/ 902369 h 1823987"/>
                  <a:gd name="connsiteX661" fmla="*/ 90237 w 4242337"/>
                  <a:gd name="connsiteY661" fmla="*/ 904775 h 1823987"/>
                  <a:gd name="connsiteX662" fmla="*/ 90237 w 4242337"/>
                  <a:gd name="connsiteY662" fmla="*/ 907181 h 1823987"/>
                  <a:gd name="connsiteX663" fmla="*/ 90237 w 4242337"/>
                  <a:gd name="connsiteY663" fmla="*/ 908385 h 1823987"/>
                  <a:gd name="connsiteX664" fmla="*/ 90237 w 4242337"/>
                  <a:gd name="connsiteY664" fmla="*/ 909588 h 1823987"/>
                  <a:gd name="connsiteX665" fmla="*/ 90237 w 4242337"/>
                  <a:gd name="connsiteY665" fmla="*/ 911994 h 1823987"/>
                  <a:gd name="connsiteX666" fmla="*/ 90237 w 4242337"/>
                  <a:gd name="connsiteY666" fmla="*/ 911994 h 1823987"/>
                  <a:gd name="connsiteX667" fmla="*/ 90237 w 4242337"/>
                  <a:gd name="connsiteY667" fmla="*/ 926432 h 1823987"/>
                  <a:gd name="connsiteX668" fmla="*/ 102268 w 4242337"/>
                  <a:gd name="connsiteY668" fmla="*/ 926432 h 1823987"/>
                  <a:gd name="connsiteX669" fmla="*/ 102268 w 4242337"/>
                  <a:gd name="connsiteY669" fmla="*/ 902369 h 1823987"/>
                  <a:gd name="connsiteX670" fmla="*/ 90237 w 4242337"/>
                  <a:gd name="connsiteY670" fmla="*/ 902369 h 1823987"/>
                  <a:gd name="connsiteX671" fmla="*/ 90237 w 4242337"/>
                  <a:gd name="connsiteY671" fmla="*/ 902369 h 1823987"/>
                  <a:gd name="connsiteX672" fmla="*/ 89034 w 4242337"/>
                  <a:gd name="connsiteY672" fmla="*/ 950495 h 1823987"/>
                  <a:gd name="connsiteX673" fmla="*/ 89034 w 4242337"/>
                  <a:gd name="connsiteY673" fmla="*/ 950495 h 1823987"/>
                  <a:gd name="connsiteX674" fmla="*/ 89034 w 4242337"/>
                  <a:gd name="connsiteY674" fmla="*/ 961324 h 1823987"/>
                  <a:gd name="connsiteX675" fmla="*/ 89034 w 4242337"/>
                  <a:gd name="connsiteY675" fmla="*/ 974558 h 1823987"/>
                  <a:gd name="connsiteX676" fmla="*/ 101065 w 4242337"/>
                  <a:gd name="connsiteY676" fmla="*/ 974558 h 1823987"/>
                  <a:gd name="connsiteX677" fmla="*/ 101065 w 4242337"/>
                  <a:gd name="connsiteY677" fmla="*/ 950495 h 1823987"/>
                  <a:gd name="connsiteX678" fmla="*/ 89034 w 4242337"/>
                  <a:gd name="connsiteY678" fmla="*/ 950495 h 1823987"/>
                  <a:gd name="connsiteX679" fmla="*/ 89034 w 4242337"/>
                  <a:gd name="connsiteY679" fmla="*/ 950495 h 1823987"/>
                  <a:gd name="connsiteX680" fmla="*/ 87831 w 4242337"/>
                  <a:gd name="connsiteY680" fmla="*/ 997418 h 1823987"/>
                  <a:gd name="connsiteX681" fmla="*/ 87831 w 4242337"/>
                  <a:gd name="connsiteY681" fmla="*/ 997418 h 1823987"/>
                  <a:gd name="connsiteX682" fmla="*/ 87831 w 4242337"/>
                  <a:gd name="connsiteY682" fmla="*/ 1014262 h 1823987"/>
                  <a:gd name="connsiteX683" fmla="*/ 87831 w 4242337"/>
                  <a:gd name="connsiteY683" fmla="*/ 1021481 h 1823987"/>
                  <a:gd name="connsiteX684" fmla="*/ 99862 w 4242337"/>
                  <a:gd name="connsiteY684" fmla="*/ 1021481 h 1823987"/>
                  <a:gd name="connsiteX685" fmla="*/ 101065 w 4242337"/>
                  <a:gd name="connsiteY685" fmla="*/ 997418 h 1823987"/>
                  <a:gd name="connsiteX686" fmla="*/ 87831 w 4242337"/>
                  <a:gd name="connsiteY686" fmla="*/ 997418 h 1823987"/>
                  <a:gd name="connsiteX687" fmla="*/ 87831 w 4242337"/>
                  <a:gd name="connsiteY687" fmla="*/ 997418 h 1823987"/>
                  <a:gd name="connsiteX688" fmla="*/ 86627 w 4242337"/>
                  <a:gd name="connsiteY688" fmla="*/ 1045545 h 1823987"/>
                  <a:gd name="connsiteX689" fmla="*/ 85424 w 4242337"/>
                  <a:gd name="connsiteY689" fmla="*/ 1069608 h 1823987"/>
                  <a:gd name="connsiteX690" fmla="*/ 97456 w 4242337"/>
                  <a:gd name="connsiteY690" fmla="*/ 1069608 h 1823987"/>
                  <a:gd name="connsiteX691" fmla="*/ 98659 w 4242337"/>
                  <a:gd name="connsiteY691" fmla="*/ 1045545 h 1823987"/>
                  <a:gd name="connsiteX692" fmla="*/ 86627 w 4242337"/>
                  <a:gd name="connsiteY692" fmla="*/ 1045545 h 1823987"/>
                  <a:gd name="connsiteX693" fmla="*/ 86627 w 4242337"/>
                  <a:gd name="connsiteY693" fmla="*/ 1045545 h 1823987"/>
                  <a:gd name="connsiteX694" fmla="*/ 85424 w 4242337"/>
                  <a:gd name="connsiteY694" fmla="*/ 1093671 h 1823987"/>
                  <a:gd name="connsiteX695" fmla="*/ 84221 w 4242337"/>
                  <a:gd name="connsiteY695" fmla="*/ 1117734 h 1823987"/>
                  <a:gd name="connsiteX696" fmla="*/ 96253 w 4242337"/>
                  <a:gd name="connsiteY696" fmla="*/ 1117734 h 1823987"/>
                  <a:gd name="connsiteX697" fmla="*/ 97456 w 4242337"/>
                  <a:gd name="connsiteY697" fmla="*/ 1093671 h 1823987"/>
                  <a:gd name="connsiteX698" fmla="*/ 85424 w 4242337"/>
                  <a:gd name="connsiteY698" fmla="*/ 1093671 h 1823987"/>
                  <a:gd name="connsiteX699" fmla="*/ 85424 w 4242337"/>
                  <a:gd name="connsiteY699" fmla="*/ 1093671 h 1823987"/>
                  <a:gd name="connsiteX700" fmla="*/ 83018 w 4242337"/>
                  <a:gd name="connsiteY700" fmla="*/ 1141797 h 1823987"/>
                  <a:gd name="connsiteX701" fmla="*/ 83018 w 4242337"/>
                  <a:gd name="connsiteY701" fmla="*/ 1158641 h 1823987"/>
                  <a:gd name="connsiteX702" fmla="*/ 83018 w 4242337"/>
                  <a:gd name="connsiteY702" fmla="*/ 1165860 h 1823987"/>
                  <a:gd name="connsiteX703" fmla="*/ 95050 w 4242337"/>
                  <a:gd name="connsiteY703" fmla="*/ 1165860 h 1823987"/>
                  <a:gd name="connsiteX704" fmla="*/ 96253 w 4242337"/>
                  <a:gd name="connsiteY704" fmla="*/ 1141797 h 1823987"/>
                  <a:gd name="connsiteX705" fmla="*/ 83018 w 4242337"/>
                  <a:gd name="connsiteY705" fmla="*/ 1141797 h 1823987"/>
                  <a:gd name="connsiteX706" fmla="*/ 83018 w 4242337"/>
                  <a:gd name="connsiteY706" fmla="*/ 1141797 h 1823987"/>
                  <a:gd name="connsiteX707" fmla="*/ 81815 w 4242337"/>
                  <a:gd name="connsiteY707" fmla="*/ 1189924 h 1823987"/>
                  <a:gd name="connsiteX708" fmla="*/ 80612 w 4242337"/>
                  <a:gd name="connsiteY708" fmla="*/ 1210377 h 1823987"/>
                  <a:gd name="connsiteX709" fmla="*/ 80612 w 4242337"/>
                  <a:gd name="connsiteY709" fmla="*/ 1213987 h 1823987"/>
                  <a:gd name="connsiteX710" fmla="*/ 92643 w 4242337"/>
                  <a:gd name="connsiteY710" fmla="*/ 1213987 h 1823987"/>
                  <a:gd name="connsiteX711" fmla="*/ 93846 w 4242337"/>
                  <a:gd name="connsiteY711" fmla="*/ 1189924 h 1823987"/>
                  <a:gd name="connsiteX712" fmla="*/ 81815 w 4242337"/>
                  <a:gd name="connsiteY712" fmla="*/ 1189924 h 1823987"/>
                  <a:gd name="connsiteX713" fmla="*/ 81815 w 4242337"/>
                  <a:gd name="connsiteY713" fmla="*/ 1189924 h 1823987"/>
                  <a:gd name="connsiteX714" fmla="*/ 79408 w 4242337"/>
                  <a:gd name="connsiteY714" fmla="*/ 1238050 h 1823987"/>
                  <a:gd name="connsiteX715" fmla="*/ 79408 w 4242337"/>
                  <a:gd name="connsiteY715" fmla="*/ 1248878 h 1823987"/>
                  <a:gd name="connsiteX716" fmla="*/ 79408 w 4242337"/>
                  <a:gd name="connsiteY716" fmla="*/ 1248878 h 1823987"/>
                  <a:gd name="connsiteX717" fmla="*/ 79408 w 4242337"/>
                  <a:gd name="connsiteY717" fmla="*/ 1248878 h 1823987"/>
                  <a:gd name="connsiteX718" fmla="*/ 79408 w 4242337"/>
                  <a:gd name="connsiteY718" fmla="*/ 1259707 h 1823987"/>
                  <a:gd name="connsiteX719" fmla="*/ 79408 w 4242337"/>
                  <a:gd name="connsiteY719" fmla="*/ 1259707 h 1823987"/>
                  <a:gd name="connsiteX720" fmla="*/ 79408 w 4242337"/>
                  <a:gd name="connsiteY720" fmla="*/ 1259707 h 1823987"/>
                  <a:gd name="connsiteX721" fmla="*/ 79408 w 4242337"/>
                  <a:gd name="connsiteY721" fmla="*/ 1259707 h 1823987"/>
                  <a:gd name="connsiteX722" fmla="*/ 91440 w 4242337"/>
                  <a:gd name="connsiteY722" fmla="*/ 1259707 h 1823987"/>
                  <a:gd name="connsiteX723" fmla="*/ 92643 w 4242337"/>
                  <a:gd name="connsiteY723" fmla="*/ 1235644 h 1823987"/>
                  <a:gd name="connsiteX724" fmla="*/ 79408 w 4242337"/>
                  <a:gd name="connsiteY724" fmla="*/ 1238050 h 1823987"/>
                  <a:gd name="connsiteX725" fmla="*/ 79408 w 4242337"/>
                  <a:gd name="connsiteY725" fmla="*/ 1238050 h 1823987"/>
                  <a:gd name="connsiteX726" fmla="*/ 77002 w 4242337"/>
                  <a:gd name="connsiteY726" fmla="*/ 1286176 h 1823987"/>
                  <a:gd name="connsiteX727" fmla="*/ 75799 w 4242337"/>
                  <a:gd name="connsiteY727" fmla="*/ 1304224 h 1823987"/>
                  <a:gd name="connsiteX728" fmla="*/ 75799 w 4242337"/>
                  <a:gd name="connsiteY728" fmla="*/ 1310239 h 1823987"/>
                  <a:gd name="connsiteX729" fmla="*/ 87831 w 4242337"/>
                  <a:gd name="connsiteY729" fmla="*/ 1311442 h 1823987"/>
                  <a:gd name="connsiteX730" fmla="*/ 89034 w 4242337"/>
                  <a:gd name="connsiteY730" fmla="*/ 1287379 h 1823987"/>
                  <a:gd name="connsiteX731" fmla="*/ 77002 w 4242337"/>
                  <a:gd name="connsiteY731" fmla="*/ 1286176 h 1823987"/>
                  <a:gd name="connsiteX732" fmla="*/ 77002 w 4242337"/>
                  <a:gd name="connsiteY732" fmla="*/ 1286176 h 1823987"/>
                  <a:gd name="connsiteX733" fmla="*/ 74596 w 4242337"/>
                  <a:gd name="connsiteY733" fmla="*/ 1334303 h 1823987"/>
                  <a:gd name="connsiteX734" fmla="*/ 73393 w 4242337"/>
                  <a:gd name="connsiteY734" fmla="*/ 1358366 h 1823987"/>
                  <a:gd name="connsiteX735" fmla="*/ 85424 w 4242337"/>
                  <a:gd name="connsiteY735" fmla="*/ 1359569 h 1823987"/>
                  <a:gd name="connsiteX736" fmla="*/ 86627 w 4242337"/>
                  <a:gd name="connsiteY736" fmla="*/ 1335506 h 1823987"/>
                  <a:gd name="connsiteX737" fmla="*/ 74596 w 4242337"/>
                  <a:gd name="connsiteY737" fmla="*/ 1334303 h 1823987"/>
                  <a:gd name="connsiteX738" fmla="*/ 74596 w 4242337"/>
                  <a:gd name="connsiteY738" fmla="*/ 1334303 h 1823987"/>
                  <a:gd name="connsiteX739" fmla="*/ 72190 w 4242337"/>
                  <a:gd name="connsiteY739" fmla="*/ 1382429 h 1823987"/>
                  <a:gd name="connsiteX740" fmla="*/ 70986 w 4242337"/>
                  <a:gd name="connsiteY740" fmla="*/ 1406492 h 1823987"/>
                  <a:gd name="connsiteX741" fmla="*/ 83018 w 4242337"/>
                  <a:gd name="connsiteY741" fmla="*/ 1407695 h 1823987"/>
                  <a:gd name="connsiteX742" fmla="*/ 84221 w 4242337"/>
                  <a:gd name="connsiteY742" fmla="*/ 1383632 h 1823987"/>
                  <a:gd name="connsiteX743" fmla="*/ 72190 w 4242337"/>
                  <a:gd name="connsiteY743" fmla="*/ 1382429 h 1823987"/>
                  <a:gd name="connsiteX744" fmla="*/ 72190 w 4242337"/>
                  <a:gd name="connsiteY744" fmla="*/ 1382429 h 1823987"/>
                  <a:gd name="connsiteX745" fmla="*/ 69783 w 4242337"/>
                  <a:gd name="connsiteY745" fmla="*/ 1430555 h 1823987"/>
                  <a:gd name="connsiteX746" fmla="*/ 69783 w 4242337"/>
                  <a:gd name="connsiteY746" fmla="*/ 1436571 h 1823987"/>
                  <a:gd name="connsiteX747" fmla="*/ 69783 w 4242337"/>
                  <a:gd name="connsiteY747" fmla="*/ 1436571 h 1823987"/>
                  <a:gd name="connsiteX748" fmla="*/ 69783 w 4242337"/>
                  <a:gd name="connsiteY748" fmla="*/ 1436571 h 1823987"/>
                  <a:gd name="connsiteX749" fmla="*/ 69783 w 4242337"/>
                  <a:gd name="connsiteY749" fmla="*/ 1436571 h 1823987"/>
                  <a:gd name="connsiteX750" fmla="*/ 69783 w 4242337"/>
                  <a:gd name="connsiteY750" fmla="*/ 1436571 h 1823987"/>
                  <a:gd name="connsiteX751" fmla="*/ 69783 w 4242337"/>
                  <a:gd name="connsiteY751" fmla="*/ 1437774 h 1823987"/>
                  <a:gd name="connsiteX752" fmla="*/ 69783 w 4242337"/>
                  <a:gd name="connsiteY752" fmla="*/ 1437774 h 1823987"/>
                  <a:gd name="connsiteX753" fmla="*/ 68580 w 4242337"/>
                  <a:gd name="connsiteY753" fmla="*/ 1453415 h 1823987"/>
                  <a:gd name="connsiteX754" fmla="*/ 80612 w 4242337"/>
                  <a:gd name="connsiteY754" fmla="*/ 1454618 h 1823987"/>
                  <a:gd name="connsiteX755" fmla="*/ 81815 w 4242337"/>
                  <a:gd name="connsiteY755" fmla="*/ 1430555 h 1823987"/>
                  <a:gd name="connsiteX756" fmla="*/ 69783 w 4242337"/>
                  <a:gd name="connsiteY756" fmla="*/ 1430555 h 1823987"/>
                  <a:gd name="connsiteX757" fmla="*/ 69783 w 4242337"/>
                  <a:gd name="connsiteY757" fmla="*/ 1430555 h 1823987"/>
                  <a:gd name="connsiteX758" fmla="*/ 66174 w 4242337"/>
                  <a:gd name="connsiteY758" fmla="*/ 1478682 h 1823987"/>
                  <a:gd name="connsiteX759" fmla="*/ 66174 w 4242337"/>
                  <a:gd name="connsiteY759" fmla="*/ 1478682 h 1823987"/>
                  <a:gd name="connsiteX760" fmla="*/ 66174 w 4242337"/>
                  <a:gd name="connsiteY760" fmla="*/ 1478682 h 1823987"/>
                  <a:gd name="connsiteX761" fmla="*/ 64971 w 4242337"/>
                  <a:gd name="connsiteY761" fmla="*/ 1489510 h 1823987"/>
                  <a:gd name="connsiteX762" fmla="*/ 64971 w 4242337"/>
                  <a:gd name="connsiteY762" fmla="*/ 1489510 h 1823987"/>
                  <a:gd name="connsiteX763" fmla="*/ 64971 w 4242337"/>
                  <a:gd name="connsiteY763" fmla="*/ 1489510 h 1823987"/>
                  <a:gd name="connsiteX764" fmla="*/ 63767 w 4242337"/>
                  <a:gd name="connsiteY764" fmla="*/ 1502745 h 1823987"/>
                  <a:gd name="connsiteX765" fmla="*/ 75799 w 4242337"/>
                  <a:gd name="connsiteY765" fmla="*/ 1503948 h 1823987"/>
                  <a:gd name="connsiteX766" fmla="*/ 78205 w 4242337"/>
                  <a:gd name="connsiteY766" fmla="*/ 1479885 h 1823987"/>
                  <a:gd name="connsiteX767" fmla="*/ 66174 w 4242337"/>
                  <a:gd name="connsiteY767" fmla="*/ 1478682 h 1823987"/>
                  <a:gd name="connsiteX768" fmla="*/ 66174 w 4242337"/>
                  <a:gd name="connsiteY768" fmla="*/ 1478682 h 1823987"/>
                  <a:gd name="connsiteX769" fmla="*/ 61361 w 4242337"/>
                  <a:gd name="connsiteY769" fmla="*/ 1526808 h 1823987"/>
                  <a:gd name="connsiteX770" fmla="*/ 61361 w 4242337"/>
                  <a:gd name="connsiteY770" fmla="*/ 1529214 h 1823987"/>
                  <a:gd name="connsiteX771" fmla="*/ 60158 w 4242337"/>
                  <a:gd name="connsiteY771" fmla="*/ 1536433 h 1823987"/>
                  <a:gd name="connsiteX772" fmla="*/ 60158 w 4242337"/>
                  <a:gd name="connsiteY772" fmla="*/ 1536433 h 1823987"/>
                  <a:gd name="connsiteX773" fmla="*/ 60158 w 4242337"/>
                  <a:gd name="connsiteY773" fmla="*/ 1536433 h 1823987"/>
                  <a:gd name="connsiteX774" fmla="*/ 60158 w 4242337"/>
                  <a:gd name="connsiteY774" fmla="*/ 1536433 h 1823987"/>
                  <a:gd name="connsiteX775" fmla="*/ 60158 w 4242337"/>
                  <a:gd name="connsiteY775" fmla="*/ 1536433 h 1823987"/>
                  <a:gd name="connsiteX776" fmla="*/ 58955 w 4242337"/>
                  <a:gd name="connsiteY776" fmla="*/ 1550871 h 1823987"/>
                  <a:gd name="connsiteX777" fmla="*/ 70986 w 4242337"/>
                  <a:gd name="connsiteY777" fmla="*/ 1552074 h 1823987"/>
                  <a:gd name="connsiteX778" fmla="*/ 73393 w 4242337"/>
                  <a:gd name="connsiteY778" fmla="*/ 1528011 h 1823987"/>
                  <a:gd name="connsiteX779" fmla="*/ 61361 w 4242337"/>
                  <a:gd name="connsiteY779" fmla="*/ 1526808 h 1823987"/>
                  <a:gd name="connsiteX780" fmla="*/ 61361 w 4242337"/>
                  <a:gd name="connsiteY780" fmla="*/ 1526808 h 1823987"/>
                  <a:gd name="connsiteX781" fmla="*/ 57752 w 4242337"/>
                  <a:gd name="connsiteY781" fmla="*/ 1574934 h 1823987"/>
                  <a:gd name="connsiteX782" fmla="*/ 57752 w 4242337"/>
                  <a:gd name="connsiteY782" fmla="*/ 1579747 h 1823987"/>
                  <a:gd name="connsiteX783" fmla="*/ 57752 w 4242337"/>
                  <a:gd name="connsiteY783" fmla="*/ 1579747 h 1823987"/>
                  <a:gd name="connsiteX784" fmla="*/ 57752 w 4242337"/>
                  <a:gd name="connsiteY784" fmla="*/ 1579747 h 1823987"/>
                  <a:gd name="connsiteX785" fmla="*/ 57752 w 4242337"/>
                  <a:gd name="connsiteY785" fmla="*/ 1579747 h 1823987"/>
                  <a:gd name="connsiteX786" fmla="*/ 57752 w 4242337"/>
                  <a:gd name="connsiteY786" fmla="*/ 1579747 h 1823987"/>
                  <a:gd name="connsiteX787" fmla="*/ 55345 w 4242337"/>
                  <a:gd name="connsiteY787" fmla="*/ 1598997 h 1823987"/>
                  <a:gd name="connsiteX788" fmla="*/ 67377 w 4242337"/>
                  <a:gd name="connsiteY788" fmla="*/ 1600200 h 1823987"/>
                  <a:gd name="connsiteX789" fmla="*/ 69783 w 4242337"/>
                  <a:gd name="connsiteY789" fmla="*/ 1576137 h 1823987"/>
                  <a:gd name="connsiteX790" fmla="*/ 57752 w 4242337"/>
                  <a:gd name="connsiteY790" fmla="*/ 1574934 h 1823987"/>
                  <a:gd name="connsiteX791" fmla="*/ 57752 w 4242337"/>
                  <a:gd name="connsiteY791" fmla="*/ 1574934 h 1823987"/>
                  <a:gd name="connsiteX792" fmla="*/ 51736 w 4242337"/>
                  <a:gd name="connsiteY792" fmla="*/ 1621857 h 1823987"/>
                  <a:gd name="connsiteX793" fmla="*/ 51736 w 4242337"/>
                  <a:gd name="connsiteY793" fmla="*/ 1626670 h 1823987"/>
                  <a:gd name="connsiteX794" fmla="*/ 51736 w 4242337"/>
                  <a:gd name="connsiteY794" fmla="*/ 1626670 h 1823987"/>
                  <a:gd name="connsiteX795" fmla="*/ 51736 w 4242337"/>
                  <a:gd name="connsiteY795" fmla="*/ 1626670 h 1823987"/>
                  <a:gd name="connsiteX796" fmla="*/ 49330 w 4242337"/>
                  <a:gd name="connsiteY796" fmla="*/ 1644717 h 1823987"/>
                  <a:gd name="connsiteX797" fmla="*/ 49330 w 4242337"/>
                  <a:gd name="connsiteY797" fmla="*/ 1645921 h 1823987"/>
                  <a:gd name="connsiteX798" fmla="*/ 61361 w 4242337"/>
                  <a:gd name="connsiteY798" fmla="*/ 1647124 h 1823987"/>
                  <a:gd name="connsiteX799" fmla="*/ 64971 w 4242337"/>
                  <a:gd name="connsiteY799" fmla="*/ 1623061 h 1823987"/>
                  <a:gd name="connsiteX800" fmla="*/ 51736 w 4242337"/>
                  <a:gd name="connsiteY800" fmla="*/ 1621857 h 1823987"/>
                  <a:gd name="connsiteX801" fmla="*/ 51736 w 4242337"/>
                  <a:gd name="connsiteY801" fmla="*/ 1621857 h 1823987"/>
                  <a:gd name="connsiteX802" fmla="*/ 45720 w 4242337"/>
                  <a:gd name="connsiteY802" fmla="*/ 1669984 h 1823987"/>
                  <a:gd name="connsiteX803" fmla="*/ 44517 w 4242337"/>
                  <a:gd name="connsiteY803" fmla="*/ 1675999 h 1823987"/>
                  <a:gd name="connsiteX804" fmla="*/ 42111 w 4242337"/>
                  <a:gd name="connsiteY804" fmla="*/ 1689234 h 1823987"/>
                  <a:gd name="connsiteX805" fmla="*/ 42111 w 4242337"/>
                  <a:gd name="connsiteY805" fmla="*/ 1689234 h 1823987"/>
                  <a:gd name="connsiteX806" fmla="*/ 42111 w 4242337"/>
                  <a:gd name="connsiteY806" fmla="*/ 1689234 h 1823987"/>
                  <a:gd name="connsiteX807" fmla="*/ 40907 w 4242337"/>
                  <a:gd name="connsiteY807" fmla="*/ 1692844 h 1823987"/>
                  <a:gd name="connsiteX808" fmla="*/ 52939 w 4242337"/>
                  <a:gd name="connsiteY808" fmla="*/ 1695250 h 1823987"/>
                  <a:gd name="connsiteX809" fmla="*/ 56548 w 4242337"/>
                  <a:gd name="connsiteY809" fmla="*/ 1671187 h 1823987"/>
                  <a:gd name="connsiteX810" fmla="*/ 45720 w 4242337"/>
                  <a:gd name="connsiteY810" fmla="*/ 1669984 h 1823987"/>
                  <a:gd name="connsiteX811" fmla="*/ 45720 w 4242337"/>
                  <a:gd name="connsiteY811" fmla="*/ 1669984 h 1823987"/>
                  <a:gd name="connsiteX812" fmla="*/ 37298 w 4242337"/>
                  <a:gd name="connsiteY812" fmla="*/ 1718110 h 1823987"/>
                  <a:gd name="connsiteX813" fmla="*/ 33688 w 4242337"/>
                  <a:gd name="connsiteY813" fmla="*/ 1733751 h 1823987"/>
                  <a:gd name="connsiteX814" fmla="*/ 33688 w 4242337"/>
                  <a:gd name="connsiteY814" fmla="*/ 1733751 h 1823987"/>
                  <a:gd name="connsiteX815" fmla="*/ 33688 w 4242337"/>
                  <a:gd name="connsiteY815" fmla="*/ 1733751 h 1823987"/>
                  <a:gd name="connsiteX816" fmla="*/ 32485 w 4242337"/>
                  <a:gd name="connsiteY816" fmla="*/ 1740970 h 1823987"/>
                  <a:gd name="connsiteX817" fmla="*/ 44517 w 4242337"/>
                  <a:gd name="connsiteY817" fmla="*/ 1743376 h 1823987"/>
                  <a:gd name="connsiteX818" fmla="*/ 49330 w 4242337"/>
                  <a:gd name="connsiteY818" fmla="*/ 1719313 h 1823987"/>
                  <a:gd name="connsiteX819" fmla="*/ 37298 w 4242337"/>
                  <a:gd name="connsiteY819" fmla="*/ 1718110 h 1823987"/>
                  <a:gd name="connsiteX820" fmla="*/ 37298 w 4242337"/>
                  <a:gd name="connsiteY820" fmla="*/ 1718110 h 1823987"/>
                  <a:gd name="connsiteX821" fmla="*/ 26469 w 4242337"/>
                  <a:gd name="connsiteY821" fmla="*/ 1765033 h 1823987"/>
                  <a:gd name="connsiteX822" fmla="*/ 21657 w 4242337"/>
                  <a:gd name="connsiteY822" fmla="*/ 1781877 h 1823987"/>
                  <a:gd name="connsiteX823" fmla="*/ 21657 w 4242337"/>
                  <a:gd name="connsiteY823" fmla="*/ 1781877 h 1823987"/>
                  <a:gd name="connsiteX824" fmla="*/ 21657 w 4242337"/>
                  <a:gd name="connsiteY824" fmla="*/ 1781877 h 1823987"/>
                  <a:gd name="connsiteX825" fmla="*/ 21657 w 4242337"/>
                  <a:gd name="connsiteY825" fmla="*/ 1781877 h 1823987"/>
                  <a:gd name="connsiteX826" fmla="*/ 21657 w 4242337"/>
                  <a:gd name="connsiteY826" fmla="*/ 1781877 h 1823987"/>
                  <a:gd name="connsiteX827" fmla="*/ 21657 w 4242337"/>
                  <a:gd name="connsiteY827" fmla="*/ 1781877 h 1823987"/>
                  <a:gd name="connsiteX828" fmla="*/ 21657 w 4242337"/>
                  <a:gd name="connsiteY828" fmla="*/ 1781877 h 1823987"/>
                  <a:gd name="connsiteX829" fmla="*/ 21657 w 4242337"/>
                  <a:gd name="connsiteY829" fmla="*/ 1781877 h 1823987"/>
                  <a:gd name="connsiteX830" fmla="*/ 21657 w 4242337"/>
                  <a:gd name="connsiteY830" fmla="*/ 1781877 h 1823987"/>
                  <a:gd name="connsiteX831" fmla="*/ 19251 w 4242337"/>
                  <a:gd name="connsiteY831" fmla="*/ 1787893 h 1823987"/>
                  <a:gd name="connsiteX832" fmla="*/ 30079 w 4242337"/>
                  <a:gd name="connsiteY832" fmla="*/ 1791503 h 1823987"/>
                  <a:gd name="connsiteX833" fmla="*/ 37298 w 4242337"/>
                  <a:gd name="connsiteY833" fmla="*/ 1767440 h 1823987"/>
                  <a:gd name="connsiteX834" fmla="*/ 26469 w 4242337"/>
                  <a:gd name="connsiteY834" fmla="*/ 1765033 h 1823987"/>
                  <a:gd name="connsiteX835" fmla="*/ 26469 w 4242337"/>
                  <a:gd name="connsiteY835" fmla="*/ 1765033 h 1823987"/>
                  <a:gd name="connsiteX836" fmla="*/ 10828 w 4242337"/>
                  <a:gd name="connsiteY836" fmla="*/ 1809550 h 1823987"/>
                  <a:gd name="connsiteX837" fmla="*/ 8422 w 4242337"/>
                  <a:gd name="connsiteY837" fmla="*/ 1813160 h 1823987"/>
                  <a:gd name="connsiteX838" fmla="*/ 8422 w 4242337"/>
                  <a:gd name="connsiteY838" fmla="*/ 1813160 h 1823987"/>
                  <a:gd name="connsiteX839" fmla="*/ 8422 w 4242337"/>
                  <a:gd name="connsiteY839" fmla="*/ 1813160 h 1823987"/>
                  <a:gd name="connsiteX840" fmla="*/ 8422 w 4242337"/>
                  <a:gd name="connsiteY840" fmla="*/ 1813160 h 1823987"/>
                  <a:gd name="connsiteX841" fmla="*/ 8422 w 4242337"/>
                  <a:gd name="connsiteY841" fmla="*/ 1813160 h 1823987"/>
                  <a:gd name="connsiteX842" fmla="*/ 8422 w 4242337"/>
                  <a:gd name="connsiteY842" fmla="*/ 1813160 h 1823987"/>
                  <a:gd name="connsiteX843" fmla="*/ 8422 w 4242337"/>
                  <a:gd name="connsiteY843" fmla="*/ 1813160 h 1823987"/>
                  <a:gd name="connsiteX844" fmla="*/ 8422 w 4242337"/>
                  <a:gd name="connsiteY844" fmla="*/ 1813160 h 1823987"/>
                  <a:gd name="connsiteX845" fmla="*/ 8422 w 4242337"/>
                  <a:gd name="connsiteY845" fmla="*/ 1813160 h 1823987"/>
                  <a:gd name="connsiteX846" fmla="*/ 8422 w 4242337"/>
                  <a:gd name="connsiteY846" fmla="*/ 1813160 h 1823987"/>
                  <a:gd name="connsiteX847" fmla="*/ 8422 w 4242337"/>
                  <a:gd name="connsiteY847" fmla="*/ 1813160 h 1823987"/>
                  <a:gd name="connsiteX848" fmla="*/ 8422 w 4242337"/>
                  <a:gd name="connsiteY848" fmla="*/ 1813160 h 1823987"/>
                  <a:gd name="connsiteX849" fmla="*/ 8422 w 4242337"/>
                  <a:gd name="connsiteY849" fmla="*/ 1813160 h 1823987"/>
                  <a:gd name="connsiteX850" fmla="*/ 8422 w 4242337"/>
                  <a:gd name="connsiteY850" fmla="*/ 1813160 h 1823987"/>
                  <a:gd name="connsiteX851" fmla="*/ 8422 w 4242337"/>
                  <a:gd name="connsiteY851" fmla="*/ 1813160 h 1823987"/>
                  <a:gd name="connsiteX852" fmla="*/ 8422 w 4242337"/>
                  <a:gd name="connsiteY852" fmla="*/ 1813160 h 1823987"/>
                  <a:gd name="connsiteX853" fmla="*/ 8422 w 4242337"/>
                  <a:gd name="connsiteY853" fmla="*/ 1813160 h 1823987"/>
                  <a:gd name="connsiteX854" fmla="*/ 8422 w 4242337"/>
                  <a:gd name="connsiteY854" fmla="*/ 1813160 h 1823987"/>
                  <a:gd name="connsiteX855" fmla="*/ 8422 w 4242337"/>
                  <a:gd name="connsiteY855" fmla="*/ 1813160 h 1823987"/>
                  <a:gd name="connsiteX856" fmla="*/ 8422 w 4242337"/>
                  <a:gd name="connsiteY856" fmla="*/ 1813160 h 1823987"/>
                  <a:gd name="connsiteX857" fmla="*/ 8422 w 4242337"/>
                  <a:gd name="connsiteY857" fmla="*/ 1813160 h 1823987"/>
                  <a:gd name="connsiteX858" fmla="*/ 8422 w 4242337"/>
                  <a:gd name="connsiteY858" fmla="*/ 1813160 h 1823987"/>
                  <a:gd name="connsiteX859" fmla="*/ 8422 w 4242337"/>
                  <a:gd name="connsiteY859" fmla="*/ 1813160 h 1823987"/>
                  <a:gd name="connsiteX860" fmla="*/ 8422 w 4242337"/>
                  <a:gd name="connsiteY860" fmla="*/ 1813160 h 1823987"/>
                  <a:gd name="connsiteX861" fmla="*/ 8422 w 4242337"/>
                  <a:gd name="connsiteY861" fmla="*/ 1813160 h 1823987"/>
                  <a:gd name="connsiteX862" fmla="*/ 8422 w 4242337"/>
                  <a:gd name="connsiteY862" fmla="*/ 1813160 h 1823987"/>
                  <a:gd name="connsiteX863" fmla="*/ 8422 w 4242337"/>
                  <a:gd name="connsiteY863" fmla="*/ 1813160 h 1823987"/>
                  <a:gd name="connsiteX864" fmla="*/ 8422 w 4242337"/>
                  <a:gd name="connsiteY864" fmla="*/ 1813160 h 1823987"/>
                  <a:gd name="connsiteX865" fmla="*/ 8422 w 4242337"/>
                  <a:gd name="connsiteY865" fmla="*/ 1813160 h 1823987"/>
                  <a:gd name="connsiteX866" fmla="*/ 8422 w 4242337"/>
                  <a:gd name="connsiteY866" fmla="*/ 1813160 h 1823987"/>
                  <a:gd name="connsiteX867" fmla="*/ 8422 w 4242337"/>
                  <a:gd name="connsiteY867" fmla="*/ 1813160 h 1823987"/>
                  <a:gd name="connsiteX868" fmla="*/ 8422 w 4242337"/>
                  <a:gd name="connsiteY868" fmla="*/ 1813160 h 1823987"/>
                  <a:gd name="connsiteX869" fmla="*/ 8422 w 4242337"/>
                  <a:gd name="connsiteY869" fmla="*/ 1813160 h 1823987"/>
                  <a:gd name="connsiteX870" fmla="*/ 0 w 4242337"/>
                  <a:gd name="connsiteY870" fmla="*/ 1823988 h 1823987"/>
                  <a:gd name="connsiteX871" fmla="*/ 0 w 4242337"/>
                  <a:gd name="connsiteY871" fmla="*/ 1823988 h 1823987"/>
                  <a:gd name="connsiteX872" fmla="*/ 0 w 4242337"/>
                  <a:gd name="connsiteY872" fmla="*/ 1823988 h 1823987"/>
                  <a:gd name="connsiteX873" fmla="*/ 0 w 4242337"/>
                  <a:gd name="connsiteY873" fmla="*/ 1823988 h 1823987"/>
                  <a:gd name="connsiteX874" fmla="*/ 0 w 4242337"/>
                  <a:gd name="connsiteY874" fmla="*/ 1823988 h 1823987"/>
                  <a:gd name="connsiteX875" fmla="*/ 0 w 4242337"/>
                  <a:gd name="connsiteY875" fmla="*/ 1823988 h 1823987"/>
                  <a:gd name="connsiteX876" fmla="*/ 0 w 4242337"/>
                  <a:gd name="connsiteY876" fmla="*/ 1823988 h 1823987"/>
                  <a:gd name="connsiteX877" fmla="*/ 0 w 4242337"/>
                  <a:gd name="connsiteY877" fmla="*/ 1823988 h 1823987"/>
                  <a:gd name="connsiteX878" fmla="*/ 0 w 4242337"/>
                  <a:gd name="connsiteY878" fmla="*/ 1823988 h 1823987"/>
                  <a:gd name="connsiteX879" fmla="*/ 15641 w 4242337"/>
                  <a:gd name="connsiteY879" fmla="*/ 1823988 h 1823987"/>
                  <a:gd name="connsiteX880" fmla="*/ 21657 w 4242337"/>
                  <a:gd name="connsiteY880" fmla="*/ 1814363 h 1823987"/>
                  <a:gd name="connsiteX881" fmla="*/ 10828 w 4242337"/>
                  <a:gd name="connsiteY881" fmla="*/ 1809550 h 1823987"/>
                  <a:gd name="connsiteX882" fmla="*/ 10828 w 4242337"/>
                  <a:gd name="connsiteY882" fmla="*/ 1809550 h 1823987"/>
                  <a:gd name="connsiteX883" fmla="*/ 52939 w 4242337"/>
                  <a:gd name="connsiteY883" fmla="*/ 1811956 h 1823987"/>
                  <a:gd name="connsiteX884" fmla="*/ 28876 w 4242337"/>
                  <a:gd name="connsiteY884" fmla="*/ 1811956 h 1823987"/>
                  <a:gd name="connsiteX885" fmla="*/ 28876 w 4242337"/>
                  <a:gd name="connsiteY885" fmla="*/ 1823988 h 1823987"/>
                  <a:gd name="connsiteX886" fmla="*/ 52939 w 4242337"/>
                  <a:gd name="connsiteY886" fmla="*/ 1823988 h 1823987"/>
                  <a:gd name="connsiteX887" fmla="*/ 52939 w 4242337"/>
                  <a:gd name="connsiteY887" fmla="*/ 1811956 h 1823987"/>
                  <a:gd name="connsiteX888" fmla="*/ 52939 w 4242337"/>
                  <a:gd name="connsiteY888" fmla="*/ 1811956 h 1823987"/>
                  <a:gd name="connsiteX889" fmla="*/ 101065 w 4242337"/>
                  <a:gd name="connsiteY889" fmla="*/ 1811956 h 1823987"/>
                  <a:gd name="connsiteX890" fmla="*/ 77002 w 4242337"/>
                  <a:gd name="connsiteY890" fmla="*/ 1811956 h 1823987"/>
                  <a:gd name="connsiteX891" fmla="*/ 77002 w 4242337"/>
                  <a:gd name="connsiteY891" fmla="*/ 1823988 h 1823987"/>
                  <a:gd name="connsiteX892" fmla="*/ 101065 w 4242337"/>
                  <a:gd name="connsiteY892" fmla="*/ 1823988 h 1823987"/>
                  <a:gd name="connsiteX893" fmla="*/ 101065 w 4242337"/>
                  <a:gd name="connsiteY893" fmla="*/ 1811956 h 1823987"/>
                  <a:gd name="connsiteX894" fmla="*/ 101065 w 4242337"/>
                  <a:gd name="connsiteY894" fmla="*/ 1811956 h 1823987"/>
                  <a:gd name="connsiteX895" fmla="*/ 149192 w 4242337"/>
                  <a:gd name="connsiteY895" fmla="*/ 1810753 h 1823987"/>
                  <a:gd name="connsiteX896" fmla="*/ 125128 w 4242337"/>
                  <a:gd name="connsiteY896" fmla="*/ 1810753 h 1823987"/>
                  <a:gd name="connsiteX897" fmla="*/ 125128 w 4242337"/>
                  <a:gd name="connsiteY897" fmla="*/ 1822785 h 1823987"/>
                  <a:gd name="connsiteX898" fmla="*/ 149192 w 4242337"/>
                  <a:gd name="connsiteY898" fmla="*/ 1822785 h 1823987"/>
                  <a:gd name="connsiteX899" fmla="*/ 149192 w 4242337"/>
                  <a:gd name="connsiteY899" fmla="*/ 1810753 h 1823987"/>
                  <a:gd name="connsiteX900" fmla="*/ 149192 w 4242337"/>
                  <a:gd name="connsiteY900" fmla="*/ 1810753 h 1823987"/>
                  <a:gd name="connsiteX901" fmla="*/ 197318 w 4242337"/>
                  <a:gd name="connsiteY901" fmla="*/ 1809550 h 1823987"/>
                  <a:gd name="connsiteX902" fmla="*/ 173255 w 4242337"/>
                  <a:gd name="connsiteY902" fmla="*/ 1809550 h 1823987"/>
                  <a:gd name="connsiteX903" fmla="*/ 173255 w 4242337"/>
                  <a:gd name="connsiteY903" fmla="*/ 1821582 h 1823987"/>
                  <a:gd name="connsiteX904" fmla="*/ 197318 w 4242337"/>
                  <a:gd name="connsiteY904" fmla="*/ 1821582 h 1823987"/>
                  <a:gd name="connsiteX905" fmla="*/ 197318 w 4242337"/>
                  <a:gd name="connsiteY905" fmla="*/ 1809550 h 1823987"/>
                  <a:gd name="connsiteX906" fmla="*/ 197318 w 4242337"/>
                  <a:gd name="connsiteY906" fmla="*/ 1809550 h 1823987"/>
                  <a:gd name="connsiteX907" fmla="*/ 245444 w 4242337"/>
                  <a:gd name="connsiteY907" fmla="*/ 1809550 h 1823987"/>
                  <a:gd name="connsiteX908" fmla="*/ 221381 w 4242337"/>
                  <a:gd name="connsiteY908" fmla="*/ 1809550 h 1823987"/>
                  <a:gd name="connsiteX909" fmla="*/ 221381 w 4242337"/>
                  <a:gd name="connsiteY909" fmla="*/ 1821582 h 1823987"/>
                  <a:gd name="connsiteX910" fmla="*/ 245444 w 4242337"/>
                  <a:gd name="connsiteY910" fmla="*/ 1821582 h 1823987"/>
                  <a:gd name="connsiteX911" fmla="*/ 245444 w 4242337"/>
                  <a:gd name="connsiteY911" fmla="*/ 1809550 h 1823987"/>
                  <a:gd name="connsiteX912" fmla="*/ 245444 w 4242337"/>
                  <a:gd name="connsiteY912" fmla="*/ 1809550 h 1823987"/>
                  <a:gd name="connsiteX913" fmla="*/ 293571 w 4242337"/>
                  <a:gd name="connsiteY913" fmla="*/ 1808347 h 1823987"/>
                  <a:gd name="connsiteX914" fmla="*/ 269508 w 4242337"/>
                  <a:gd name="connsiteY914" fmla="*/ 1808347 h 1823987"/>
                  <a:gd name="connsiteX915" fmla="*/ 269508 w 4242337"/>
                  <a:gd name="connsiteY915" fmla="*/ 1820378 h 1823987"/>
                  <a:gd name="connsiteX916" fmla="*/ 293571 w 4242337"/>
                  <a:gd name="connsiteY916" fmla="*/ 1820378 h 1823987"/>
                  <a:gd name="connsiteX917" fmla="*/ 293571 w 4242337"/>
                  <a:gd name="connsiteY917" fmla="*/ 1808347 h 1823987"/>
                  <a:gd name="connsiteX918" fmla="*/ 293571 w 4242337"/>
                  <a:gd name="connsiteY918" fmla="*/ 1808347 h 1823987"/>
                  <a:gd name="connsiteX919" fmla="*/ 341697 w 4242337"/>
                  <a:gd name="connsiteY919" fmla="*/ 1807144 h 1823987"/>
                  <a:gd name="connsiteX920" fmla="*/ 317634 w 4242337"/>
                  <a:gd name="connsiteY920" fmla="*/ 1807144 h 1823987"/>
                  <a:gd name="connsiteX921" fmla="*/ 317634 w 4242337"/>
                  <a:gd name="connsiteY921" fmla="*/ 1819175 h 1823987"/>
                  <a:gd name="connsiteX922" fmla="*/ 341697 w 4242337"/>
                  <a:gd name="connsiteY922" fmla="*/ 1819175 h 1823987"/>
                  <a:gd name="connsiteX923" fmla="*/ 341697 w 4242337"/>
                  <a:gd name="connsiteY923" fmla="*/ 1807144 h 1823987"/>
                  <a:gd name="connsiteX924" fmla="*/ 341697 w 4242337"/>
                  <a:gd name="connsiteY924" fmla="*/ 1807144 h 1823987"/>
                  <a:gd name="connsiteX925" fmla="*/ 389823 w 4242337"/>
                  <a:gd name="connsiteY925" fmla="*/ 1807144 h 1823987"/>
                  <a:gd name="connsiteX926" fmla="*/ 365760 w 4242337"/>
                  <a:gd name="connsiteY926" fmla="*/ 1807144 h 1823987"/>
                  <a:gd name="connsiteX927" fmla="*/ 365760 w 4242337"/>
                  <a:gd name="connsiteY927" fmla="*/ 1819175 h 1823987"/>
                  <a:gd name="connsiteX928" fmla="*/ 365760 w 4242337"/>
                  <a:gd name="connsiteY928" fmla="*/ 1819175 h 1823987"/>
                  <a:gd name="connsiteX929" fmla="*/ 365760 w 4242337"/>
                  <a:gd name="connsiteY929" fmla="*/ 1819175 h 1823987"/>
                  <a:gd name="connsiteX930" fmla="*/ 365760 w 4242337"/>
                  <a:gd name="connsiteY930" fmla="*/ 1819175 h 1823987"/>
                  <a:gd name="connsiteX931" fmla="*/ 365760 w 4242337"/>
                  <a:gd name="connsiteY931" fmla="*/ 1819175 h 1823987"/>
                  <a:gd name="connsiteX932" fmla="*/ 365760 w 4242337"/>
                  <a:gd name="connsiteY932" fmla="*/ 1819175 h 1823987"/>
                  <a:gd name="connsiteX933" fmla="*/ 365760 w 4242337"/>
                  <a:gd name="connsiteY933" fmla="*/ 1819175 h 1823987"/>
                  <a:gd name="connsiteX934" fmla="*/ 365760 w 4242337"/>
                  <a:gd name="connsiteY934" fmla="*/ 1819175 h 1823987"/>
                  <a:gd name="connsiteX935" fmla="*/ 365760 w 4242337"/>
                  <a:gd name="connsiteY935" fmla="*/ 1819175 h 1823987"/>
                  <a:gd name="connsiteX936" fmla="*/ 365760 w 4242337"/>
                  <a:gd name="connsiteY936" fmla="*/ 1819175 h 1823987"/>
                  <a:gd name="connsiteX937" fmla="*/ 365760 w 4242337"/>
                  <a:gd name="connsiteY937" fmla="*/ 1819175 h 1823987"/>
                  <a:gd name="connsiteX938" fmla="*/ 365760 w 4242337"/>
                  <a:gd name="connsiteY938" fmla="*/ 1819175 h 1823987"/>
                  <a:gd name="connsiteX939" fmla="*/ 365760 w 4242337"/>
                  <a:gd name="connsiteY939" fmla="*/ 1819175 h 1823987"/>
                  <a:gd name="connsiteX940" fmla="*/ 365760 w 4242337"/>
                  <a:gd name="connsiteY940" fmla="*/ 1819175 h 1823987"/>
                  <a:gd name="connsiteX941" fmla="*/ 365760 w 4242337"/>
                  <a:gd name="connsiteY941" fmla="*/ 1819175 h 1823987"/>
                  <a:gd name="connsiteX942" fmla="*/ 365760 w 4242337"/>
                  <a:gd name="connsiteY942" fmla="*/ 1819175 h 1823987"/>
                  <a:gd name="connsiteX943" fmla="*/ 365760 w 4242337"/>
                  <a:gd name="connsiteY943" fmla="*/ 1819175 h 1823987"/>
                  <a:gd name="connsiteX944" fmla="*/ 365760 w 4242337"/>
                  <a:gd name="connsiteY944" fmla="*/ 1819175 h 1823987"/>
                  <a:gd name="connsiteX945" fmla="*/ 365760 w 4242337"/>
                  <a:gd name="connsiteY945" fmla="*/ 1819175 h 1823987"/>
                  <a:gd name="connsiteX946" fmla="*/ 365760 w 4242337"/>
                  <a:gd name="connsiteY946" fmla="*/ 1819175 h 1823987"/>
                  <a:gd name="connsiteX947" fmla="*/ 365760 w 4242337"/>
                  <a:gd name="connsiteY947" fmla="*/ 1819175 h 1823987"/>
                  <a:gd name="connsiteX948" fmla="*/ 365760 w 4242337"/>
                  <a:gd name="connsiteY948" fmla="*/ 1819175 h 1823987"/>
                  <a:gd name="connsiteX949" fmla="*/ 365760 w 4242337"/>
                  <a:gd name="connsiteY949" fmla="*/ 1819175 h 1823987"/>
                  <a:gd name="connsiteX950" fmla="*/ 365760 w 4242337"/>
                  <a:gd name="connsiteY950" fmla="*/ 1819175 h 1823987"/>
                  <a:gd name="connsiteX951" fmla="*/ 365760 w 4242337"/>
                  <a:gd name="connsiteY951" fmla="*/ 1819175 h 1823987"/>
                  <a:gd name="connsiteX952" fmla="*/ 365760 w 4242337"/>
                  <a:gd name="connsiteY952" fmla="*/ 1819175 h 1823987"/>
                  <a:gd name="connsiteX953" fmla="*/ 365760 w 4242337"/>
                  <a:gd name="connsiteY953" fmla="*/ 1819175 h 1823987"/>
                  <a:gd name="connsiteX954" fmla="*/ 365760 w 4242337"/>
                  <a:gd name="connsiteY954" fmla="*/ 1819175 h 1823987"/>
                  <a:gd name="connsiteX955" fmla="*/ 365760 w 4242337"/>
                  <a:gd name="connsiteY955" fmla="*/ 1819175 h 1823987"/>
                  <a:gd name="connsiteX956" fmla="*/ 365760 w 4242337"/>
                  <a:gd name="connsiteY956" fmla="*/ 1819175 h 1823987"/>
                  <a:gd name="connsiteX957" fmla="*/ 365760 w 4242337"/>
                  <a:gd name="connsiteY957" fmla="*/ 1819175 h 1823987"/>
                  <a:gd name="connsiteX958" fmla="*/ 365760 w 4242337"/>
                  <a:gd name="connsiteY958" fmla="*/ 1819175 h 1823987"/>
                  <a:gd name="connsiteX959" fmla="*/ 365760 w 4242337"/>
                  <a:gd name="connsiteY959" fmla="*/ 1819175 h 1823987"/>
                  <a:gd name="connsiteX960" fmla="*/ 365760 w 4242337"/>
                  <a:gd name="connsiteY960" fmla="*/ 1819175 h 1823987"/>
                  <a:gd name="connsiteX961" fmla="*/ 365760 w 4242337"/>
                  <a:gd name="connsiteY961" fmla="*/ 1819175 h 1823987"/>
                  <a:gd name="connsiteX962" fmla="*/ 365760 w 4242337"/>
                  <a:gd name="connsiteY962" fmla="*/ 1819175 h 1823987"/>
                  <a:gd name="connsiteX963" fmla="*/ 365760 w 4242337"/>
                  <a:gd name="connsiteY963" fmla="*/ 1819175 h 1823987"/>
                  <a:gd name="connsiteX964" fmla="*/ 365760 w 4242337"/>
                  <a:gd name="connsiteY964" fmla="*/ 1819175 h 1823987"/>
                  <a:gd name="connsiteX965" fmla="*/ 365760 w 4242337"/>
                  <a:gd name="connsiteY965" fmla="*/ 1819175 h 1823987"/>
                  <a:gd name="connsiteX966" fmla="*/ 365760 w 4242337"/>
                  <a:gd name="connsiteY966" fmla="*/ 1819175 h 1823987"/>
                  <a:gd name="connsiteX967" fmla="*/ 388620 w 4242337"/>
                  <a:gd name="connsiteY967" fmla="*/ 1819175 h 1823987"/>
                  <a:gd name="connsiteX968" fmla="*/ 389823 w 4242337"/>
                  <a:gd name="connsiteY968" fmla="*/ 1807144 h 1823987"/>
                  <a:gd name="connsiteX969" fmla="*/ 389823 w 4242337"/>
                  <a:gd name="connsiteY969" fmla="*/ 1807144 h 1823987"/>
                  <a:gd name="connsiteX970" fmla="*/ 437950 w 4242337"/>
                  <a:gd name="connsiteY970" fmla="*/ 1805941 h 1823987"/>
                  <a:gd name="connsiteX971" fmla="*/ 413887 w 4242337"/>
                  <a:gd name="connsiteY971" fmla="*/ 1805941 h 1823987"/>
                  <a:gd name="connsiteX972" fmla="*/ 413887 w 4242337"/>
                  <a:gd name="connsiteY972" fmla="*/ 1817972 h 1823987"/>
                  <a:gd name="connsiteX973" fmla="*/ 429528 w 4242337"/>
                  <a:gd name="connsiteY973" fmla="*/ 1817972 h 1823987"/>
                  <a:gd name="connsiteX974" fmla="*/ 437950 w 4242337"/>
                  <a:gd name="connsiteY974" fmla="*/ 1817972 h 1823987"/>
                  <a:gd name="connsiteX975" fmla="*/ 437950 w 4242337"/>
                  <a:gd name="connsiteY975" fmla="*/ 1805941 h 1823987"/>
                  <a:gd name="connsiteX976" fmla="*/ 437950 w 4242337"/>
                  <a:gd name="connsiteY976" fmla="*/ 1805941 h 1823987"/>
                  <a:gd name="connsiteX977" fmla="*/ 486076 w 4242337"/>
                  <a:gd name="connsiteY977" fmla="*/ 1804737 h 1823987"/>
                  <a:gd name="connsiteX978" fmla="*/ 462013 w 4242337"/>
                  <a:gd name="connsiteY978" fmla="*/ 1804737 h 1823987"/>
                  <a:gd name="connsiteX979" fmla="*/ 462013 w 4242337"/>
                  <a:gd name="connsiteY979" fmla="*/ 1816769 h 1823987"/>
                  <a:gd name="connsiteX980" fmla="*/ 465622 w 4242337"/>
                  <a:gd name="connsiteY980" fmla="*/ 1816769 h 1823987"/>
                  <a:gd name="connsiteX981" fmla="*/ 465622 w 4242337"/>
                  <a:gd name="connsiteY981" fmla="*/ 1816769 h 1823987"/>
                  <a:gd name="connsiteX982" fmla="*/ 465622 w 4242337"/>
                  <a:gd name="connsiteY982" fmla="*/ 1816769 h 1823987"/>
                  <a:gd name="connsiteX983" fmla="*/ 465622 w 4242337"/>
                  <a:gd name="connsiteY983" fmla="*/ 1816769 h 1823987"/>
                  <a:gd name="connsiteX984" fmla="*/ 465622 w 4242337"/>
                  <a:gd name="connsiteY984" fmla="*/ 1816769 h 1823987"/>
                  <a:gd name="connsiteX985" fmla="*/ 465622 w 4242337"/>
                  <a:gd name="connsiteY985" fmla="*/ 1816769 h 1823987"/>
                  <a:gd name="connsiteX986" fmla="*/ 465622 w 4242337"/>
                  <a:gd name="connsiteY986" fmla="*/ 1816769 h 1823987"/>
                  <a:gd name="connsiteX987" fmla="*/ 465622 w 4242337"/>
                  <a:gd name="connsiteY987" fmla="*/ 1816769 h 1823987"/>
                  <a:gd name="connsiteX988" fmla="*/ 465622 w 4242337"/>
                  <a:gd name="connsiteY988" fmla="*/ 1816769 h 1823987"/>
                  <a:gd name="connsiteX989" fmla="*/ 484873 w 4242337"/>
                  <a:gd name="connsiteY989" fmla="*/ 1816769 h 1823987"/>
                  <a:gd name="connsiteX990" fmla="*/ 486076 w 4242337"/>
                  <a:gd name="connsiteY990" fmla="*/ 1804737 h 1823987"/>
                  <a:gd name="connsiteX991" fmla="*/ 486076 w 4242337"/>
                  <a:gd name="connsiteY991" fmla="*/ 1804737 h 1823987"/>
                  <a:gd name="connsiteX992" fmla="*/ 534202 w 4242337"/>
                  <a:gd name="connsiteY992" fmla="*/ 1804737 h 1823987"/>
                  <a:gd name="connsiteX993" fmla="*/ 510139 w 4242337"/>
                  <a:gd name="connsiteY993" fmla="*/ 1804737 h 1823987"/>
                  <a:gd name="connsiteX994" fmla="*/ 510139 w 4242337"/>
                  <a:gd name="connsiteY994" fmla="*/ 1816769 h 1823987"/>
                  <a:gd name="connsiteX995" fmla="*/ 523374 w 4242337"/>
                  <a:gd name="connsiteY995" fmla="*/ 1816769 h 1823987"/>
                  <a:gd name="connsiteX996" fmla="*/ 523374 w 4242337"/>
                  <a:gd name="connsiteY996" fmla="*/ 1816769 h 1823987"/>
                  <a:gd name="connsiteX997" fmla="*/ 523374 w 4242337"/>
                  <a:gd name="connsiteY997" fmla="*/ 1816769 h 1823987"/>
                  <a:gd name="connsiteX998" fmla="*/ 534202 w 4242337"/>
                  <a:gd name="connsiteY998" fmla="*/ 1816769 h 1823987"/>
                  <a:gd name="connsiteX999" fmla="*/ 534202 w 4242337"/>
                  <a:gd name="connsiteY999" fmla="*/ 1804737 h 1823987"/>
                  <a:gd name="connsiteX1000" fmla="*/ 534202 w 4242337"/>
                  <a:gd name="connsiteY1000" fmla="*/ 1804737 h 1823987"/>
                  <a:gd name="connsiteX1001" fmla="*/ 582329 w 4242337"/>
                  <a:gd name="connsiteY1001" fmla="*/ 1803534 h 1823987"/>
                  <a:gd name="connsiteX1002" fmla="*/ 558266 w 4242337"/>
                  <a:gd name="connsiteY1002" fmla="*/ 1803534 h 1823987"/>
                  <a:gd name="connsiteX1003" fmla="*/ 558266 w 4242337"/>
                  <a:gd name="connsiteY1003" fmla="*/ 1815566 h 1823987"/>
                  <a:gd name="connsiteX1004" fmla="*/ 566688 w 4242337"/>
                  <a:gd name="connsiteY1004" fmla="*/ 1815566 h 1823987"/>
                  <a:gd name="connsiteX1005" fmla="*/ 566688 w 4242337"/>
                  <a:gd name="connsiteY1005" fmla="*/ 1815566 h 1823987"/>
                  <a:gd name="connsiteX1006" fmla="*/ 566688 w 4242337"/>
                  <a:gd name="connsiteY1006" fmla="*/ 1815566 h 1823987"/>
                  <a:gd name="connsiteX1007" fmla="*/ 566688 w 4242337"/>
                  <a:gd name="connsiteY1007" fmla="*/ 1815566 h 1823987"/>
                  <a:gd name="connsiteX1008" fmla="*/ 566688 w 4242337"/>
                  <a:gd name="connsiteY1008" fmla="*/ 1815566 h 1823987"/>
                  <a:gd name="connsiteX1009" fmla="*/ 566688 w 4242337"/>
                  <a:gd name="connsiteY1009" fmla="*/ 1815566 h 1823987"/>
                  <a:gd name="connsiteX1010" fmla="*/ 566688 w 4242337"/>
                  <a:gd name="connsiteY1010" fmla="*/ 1815566 h 1823987"/>
                  <a:gd name="connsiteX1011" fmla="*/ 566688 w 4242337"/>
                  <a:gd name="connsiteY1011" fmla="*/ 1815566 h 1823987"/>
                  <a:gd name="connsiteX1012" fmla="*/ 566688 w 4242337"/>
                  <a:gd name="connsiteY1012" fmla="*/ 1815566 h 1823987"/>
                  <a:gd name="connsiteX1013" fmla="*/ 566688 w 4242337"/>
                  <a:gd name="connsiteY1013" fmla="*/ 1815566 h 1823987"/>
                  <a:gd name="connsiteX1014" fmla="*/ 566688 w 4242337"/>
                  <a:gd name="connsiteY1014" fmla="*/ 1815566 h 1823987"/>
                  <a:gd name="connsiteX1015" fmla="*/ 566688 w 4242337"/>
                  <a:gd name="connsiteY1015" fmla="*/ 1815566 h 1823987"/>
                  <a:gd name="connsiteX1016" fmla="*/ 566688 w 4242337"/>
                  <a:gd name="connsiteY1016" fmla="*/ 1815566 h 1823987"/>
                  <a:gd name="connsiteX1017" fmla="*/ 566688 w 4242337"/>
                  <a:gd name="connsiteY1017" fmla="*/ 1815566 h 1823987"/>
                  <a:gd name="connsiteX1018" fmla="*/ 566688 w 4242337"/>
                  <a:gd name="connsiteY1018" fmla="*/ 1815566 h 1823987"/>
                  <a:gd name="connsiteX1019" fmla="*/ 581126 w 4242337"/>
                  <a:gd name="connsiteY1019" fmla="*/ 1815566 h 1823987"/>
                  <a:gd name="connsiteX1020" fmla="*/ 582329 w 4242337"/>
                  <a:gd name="connsiteY1020" fmla="*/ 1803534 h 1823987"/>
                  <a:gd name="connsiteX1021" fmla="*/ 582329 w 4242337"/>
                  <a:gd name="connsiteY1021" fmla="*/ 1803534 h 1823987"/>
                  <a:gd name="connsiteX1022" fmla="*/ 630455 w 4242337"/>
                  <a:gd name="connsiteY1022" fmla="*/ 1802331 h 1823987"/>
                  <a:gd name="connsiteX1023" fmla="*/ 606392 w 4242337"/>
                  <a:gd name="connsiteY1023" fmla="*/ 1802331 h 1823987"/>
                  <a:gd name="connsiteX1024" fmla="*/ 606392 w 4242337"/>
                  <a:gd name="connsiteY1024" fmla="*/ 1814363 h 1823987"/>
                  <a:gd name="connsiteX1025" fmla="*/ 618424 w 4242337"/>
                  <a:gd name="connsiteY1025" fmla="*/ 1814363 h 1823987"/>
                  <a:gd name="connsiteX1026" fmla="*/ 630455 w 4242337"/>
                  <a:gd name="connsiteY1026" fmla="*/ 1814363 h 1823987"/>
                  <a:gd name="connsiteX1027" fmla="*/ 630455 w 4242337"/>
                  <a:gd name="connsiteY1027" fmla="*/ 1802331 h 1823987"/>
                  <a:gd name="connsiteX1028" fmla="*/ 630455 w 4242337"/>
                  <a:gd name="connsiteY1028" fmla="*/ 1802331 h 1823987"/>
                  <a:gd name="connsiteX1029" fmla="*/ 678582 w 4242337"/>
                  <a:gd name="connsiteY1029" fmla="*/ 1802331 h 1823987"/>
                  <a:gd name="connsiteX1030" fmla="*/ 654518 w 4242337"/>
                  <a:gd name="connsiteY1030" fmla="*/ 1802331 h 1823987"/>
                  <a:gd name="connsiteX1031" fmla="*/ 654518 w 4242337"/>
                  <a:gd name="connsiteY1031" fmla="*/ 1814363 h 1823987"/>
                  <a:gd name="connsiteX1032" fmla="*/ 667753 w 4242337"/>
                  <a:gd name="connsiteY1032" fmla="*/ 1814363 h 1823987"/>
                  <a:gd name="connsiteX1033" fmla="*/ 667753 w 4242337"/>
                  <a:gd name="connsiteY1033" fmla="*/ 1814363 h 1823987"/>
                  <a:gd name="connsiteX1034" fmla="*/ 667753 w 4242337"/>
                  <a:gd name="connsiteY1034" fmla="*/ 1814363 h 1823987"/>
                  <a:gd name="connsiteX1035" fmla="*/ 678582 w 4242337"/>
                  <a:gd name="connsiteY1035" fmla="*/ 1814363 h 1823987"/>
                  <a:gd name="connsiteX1036" fmla="*/ 678582 w 4242337"/>
                  <a:gd name="connsiteY1036" fmla="*/ 1802331 h 1823987"/>
                  <a:gd name="connsiteX1037" fmla="*/ 678582 w 4242337"/>
                  <a:gd name="connsiteY1037" fmla="*/ 1802331 h 1823987"/>
                  <a:gd name="connsiteX1038" fmla="*/ 726708 w 4242337"/>
                  <a:gd name="connsiteY1038" fmla="*/ 1801128 h 1823987"/>
                  <a:gd name="connsiteX1039" fmla="*/ 702645 w 4242337"/>
                  <a:gd name="connsiteY1039" fmla="*/ 1801128 h 1823987"/>
                  <a:gd name="connsiteX1040" fmla="*/ 702645 w 4242337"/>
                  <a:gd name="connsiteY1040" fmla="*/ 1813160 h 1823987"/>
                  <a:gd name="connsiteX1041" fmla="*/ 713473 w 4242337"/>
                  <a:gd name="connsiteY1041" fmla="*/ 1813160 h 1823987"/>
                  <a:gd name="connsiteX1042" fmla="*/ 713473 w 4242337"/>
                  <a:gd name="connsiteY1042" fmla="*/ 1813160 h 1823987"/>
                  <a:gd name="connsiteX1043" fmla="*/ 713473 w 4242337"/>
                  <a:gd name="connsiteY1043" fmla="*/ 1813160 h 1823987"/>
                  <a:gd name="connsiteX1044" fmla="*/ 726708 w 4242337"/>
                  <a:gd name="connsiteY1044" fmla="*/ 1813160 h 1823987"/>
                  <a:gd name="connsiteX1045" fmla="*/ 726708 w 4242337"/>
                  <a:gd name="connsiteY1045" fmla="*/ 1801128 h 1823987"/>
                  <a:gd name="connsiteX1046" fmla="*/ 726708 w 4242337"/>
                  <a:gd name="connsiteY1046" fmla="*/ 1801128 h 1823987"/>
                  <a:gd name="connsiteX1047" fmla="*/ 774834 w 4242337"/>
                  <a:gd name="connsiteY1047" fmla="*/ 1799925 h 1823987"/>
                  <a:gd name="connsiteX1048" fmla="*/ 750771 w 4242337"/>
                  <a:gd name="connsiteY1048" fmla="*/ 1799925 h 1823987"/>
                  <a:gd name="connsiteX1049" fmla="*/ 750771 w 4242337"/>
                  <a:gd name="connsiteY1049" fmla="*/ 1811956 h 1823987"/>
                  <a:gd name="connsiteX1050" fmla="*/ 768818 w 4242337"/>
                  <a:gd name="connsiteY1050" fmla="*/ 1811956 h 1823987"/>
                  <a:gd name="connsiteX1051" fmla="*/ 768818 w 4242337"/>
                  <a:gd name="connsiteY1051" fmla="*/ 1811956 h 1823987"/>
                  <a:gd name="connsiteX1052" fmla="*/ 768818 w 4242337"/>
                  <a:gd name="connsiteY1052" fmla="*/ 1811956 h 1823987"/>
                  <a:gd name="connsiteX1053" fmla="*/ 768818 w 4242337"/>
                  <a:gd name="connsiteY1053" fmla="*/ 1811956 h 1823987"/>
                  <a:gd name="connsiteX1054" fmla="*/ 768818 w 4242337"/>
                  <a:gd name="connsiteY1054" fmla="*/ 1811956 h 1823987"/>
                  <a:gd name="connsiteX1055" fmla="*/ 768818 w 4242337"/>
                  <a:gd name="connsiteY1055" fmla="*/ 1811956 h 1823987"/>
                  <a:gd name="connsiteX1056" fmla="*/ 768818 w 4242337"/>
                  <a:gd name="connsiteY1056" fmla="*/ 1811956 h 1823987"/>
                  <a:gd name="connsiteX1057" fmla="*/ 768818 w 4242337"/>
                  <a:gd name="connsiteY1057" fmla="*/ 1811956 h 1823987"/>
                  <a:gd name="connsiteX1058" fmla="*/ 768818 w 4242337"/>
                  <a:gd name="connsiteY1058" fmla="*/ 1811956 h 1823987"/>
                  <a:gd name="connsiteX1059" fmla="*/ 768818 w 4242337"/>
                  <a:gd name="connsiteY1059" fmla="*/ 1811956 h 1823987"/>
                  <a:gd name="connsiteX1060" fmla="*/ 768818 w 4242337"/>
                  <a:gd name="connsiteY1060" fmla="*/ 1811956 h 1823987"/>
                  <a:gd name="connsiteX1061" fmla="*/ 774834 w 4242337"/>
                  <a:gd name="connsiteY1061" fmla="*/ 1811956 h 1823987"/>
                  <a:gd name="connsiteX1062" fmla="*/ 774834 w 4242337"/>
                  <a:gd name="connsiteY1062" fmla="*/ 1799925 h 1823987"/>
                  <a:gd name="connsiteX1063" fmla="*/ 774834 w 4242337"/>
                  <a:gd name="connsiteY1063" fmla="*/ 1799925 h 1823987"/>
                  <a:gd name="connsiteX1064" fmla="*/ 822961 w 4242337"/>
                  <a:gd name="connsiteY1064" fmla="*/ 1799925 h 1823987"/>
                  <a:gd name="connsiteX1065" fmla="*/ 798897 w 4242337"/>
                  <a:gd name="connsiteY1065" fmla="*/ 1799925 h 1823987"/>
                  <a:gd name="connsiteX1066" fmla="*/ 798897 w 4242337"/>
                  <a:gd name="connsiteY1066" fmla="*/ 1811956 h 1823987"/>
                  <a:gd name="connsiteX1067" fmla="*/ 808523 w 4242337"/>
                  <a:gd name="connsiteY1067" fmla="*/ 1811956 h 1823987"/>
                  <a:gd name="connsiteX1068" fmla="*/ 822961 w 4242337"/>
                  <a:gd name="connsiteY1068" fmla="*/ 1811956 h 1823987"/>
                  <a:gd name="connsiteX1069" fmla="*/ 822961 w 4242337"/>
                  <a:gd name="connsiteY1069" fmla="*/ 1799925 h 1823987"/>
                  <a:gd name="connsiteX1070" fmla="*/ 822961 w 4242337"/>
                  <a:gd name="connsiteY1070" fmla="*/ 1799925 h 1823987"/>
                  <a:gd name="connsiteX1071" fmla="*/ 871087 w 4242337"/>
                  <a:gd name="connsiteY1071" fmla="*/ 1798722 h 1823987"/>
                  <a:gd name="connsiteX1072" fmla="*/ 847024 w 4242337"/>
                  <a:gd name="connsiteY1072" fmla="*/ 1798722 h 1823987"/>
                  <a:gd name="connsiteX1073" fmla="*/ 847024 w 4242337"/>
                  <a:gd name="connsiteY1073" fmla="*/ 1810753 h 1823987"/>
                  <a:gd name="connsiteX1074" fmla="*/ 869884 w 4242337"/>
                  <a:gd name="connsiteY1074" fmla="*/ 1810753 h 1823987"/>
                  <a:gd name="connsiteX1075" fmla="*/ 869884 w 4242337"/>
                  <a:gd name="connsiteY1075" fmla="*/ 1810753 h 1823987"/>
                  <a:gd name="connsiteX1076" fmla="*/ 869884 w 4242337"/>
                  <a:gd name="connsiteY1076" fmla="*/ 1810753 h 1823987"/>
                  <a:gd name="connsiteX1077" fmla="*/ 869884 w 4242337"/>
                  <a:gd name="connsiteY1077" fmla="*/ 1810753 h 1823987"/>
                  <a:gd name="connsiteX1078" fmla="*/ 869884 w 4242337"/>
                  <a:gd name="connsiteY1078" fmla="*/ 1810753 h 1823987"/>
                  <a:gd name="connsiteX1079" fmla="*/ 869884 w 4242337"/>
                  <a:gd name="connsiteY1079" fmla="*/ 1810753 h 1823987"/>
                  <a:gd name="connsiteX1080" fmla="*/ 869884 w 4242337"/>
                  <a:gd name="connsiteY1080" fmla="*/ 1810753 h 1823987"/>
                  <a:gd name="connsiteX1081" fmla="*/ 869884 w 4242337"/>
                  <a:gd name="connsiteY1081" fmla="*/ 1810753 h 1823987"/>
                  <a:gd name="connsiteX1082" fmla="*/ 869884 w 4242337"/>
                  <a:gd name="connsiteY1082" fmla="*/ 1810753 h 1823987"/>
                  <a:gd name="connsiteX1083" fmla="*/ 869884 w 4242337"/>
                  <a:gd name="connsiteY1083" fmla="*/ 1810753 h 1823987"/>
                  <a:gd name="connsiteX1084" fmla="*/ 869884 w 4242337"/>
                  <a:gd name="connsiteY1084" fmla="*/ 1810753 h 1823987"/>
                  <a:gd name="connsiteX1085" fmla="*/ 869884 w 4242337"/>
                  <a:gd name="connsiteY1085" fmla="*/ 1810753 h 1823987"/>
                  <a:gd name="connsiteX1086" fmla="*/ 869884 w 4242337"/>
                  <a:gd name="connsiteY1086" fmla="*/ 1810753 h 1823987"/>
                  <a:gd name="connsiteX1087" fmla="*/ 869884 w 4242337"/>
                  <a:gd name="connsiteY1087" fmla="*/ 1810753 h 1823987"/>
                  <a:gd name="connsiteX1088" fmla="*/ 869884 w 4242337"/>
                  <a:gd name="connsiteY1088" fmla="*/ 1810753 h 1823987"/>
                  <a:gd name="connsiteX1089" fmla="*/ 869884 w 4242337"/>
                  <a:gd name="connsiteY1089" fmla="*/ 1810753 h 1823987"/>
                  <a:gd name="connsiteX1090" fmla="*/ 871087 w 4242337"/>
                  <a:gd name="connsiteY1090" fmla="*/ 1798722 h 1823987"/>
                  <a:gd name="connsiteX1091" fmla="*/ 871087 w 4242337"/>
                  <a:gd name="connsiteY1091" fmla="*/ 1798722 h 1823987"/>
                  <a:gd name="connsiteX1092" fmla="*/ 919213 w 4242337"/>
                  <a:gd name="connsiteY1092" fmla="*/ 1797519 h 1823987"/>
                  <a:gd name="connsiteX1093" fmla="*/ 895150 w 4242337"/>
                  <a:gd name="connsiteY1093" fmla="*/ 1797519 h 1823987"/>
                  <a:gd name="connsiteX1094" fmla="*/ 895150 w 4242337"/>
                  <a:gd name="connsiteY1094" fmla="*/ 1809550 h 1823987"/>
                  <a:gd name="connsiteX1095" fmla="*/ 919213 w 4242337"/>
                  <a:gd name="connsiteY1095" fmla="*/ 1809550 h 1823987"/>
                  <a:gd name="connsiteX1096" fmla="*/ 919213 w 4242337"/>
                  <a:gd name="connsiteY1096" fmla="*/ 1797519 h 1823987"/>
                  <a:gd name="connsiteX1097" fmla="*/ 919213 w 4242337"/>
                  <a:gd name="connsiteY1097" fmla="*/ 1797519 h 1823987"/>
                  <a:gd name="connsiteX1098" fmla="*/ 967340 w 4242337"/>
                  <a:gd name="connsiteY1098" fmla="*/ 1797519 h 1823987"/>
                  <a:gd name="connsiteX1099" fmla="*/ 943276 w 4242337"/>
                  <a:gd name="connsiteY1099" fmla="*/ 1797519 h 1823987"/>
                  <a:gd name="connsiteX1100" fmla="*/ 943276 w 4242337"/>
                  <a:gd name="connsiteY1100" fmla="*/ 1809550 h 1823987"/>
                  <a:gd name="connsiteX1101" fmla="*/ 967340 w 4242337"/>
                  <a:gd name="connsiteY1101" fmla="*/ 1809550 h 1823987"/>
                  <a:gd name="connsiteX1102" fmla="*/ 967340 w 4242337"/>
                  <a:gd name="connsiteY1102" fmla="*/ 1797519 h 1823987"/>
                  <a:gd name="connsiteX1103" fmla="*/ 967340 w 4242337"/>
                  <a:gd name="connsiteY1103" fmla="*/ 1797519 h 1823987"/>
                  <a:gd name="connsiteX1104" fmla="*/ 1015466 w 4242337"/>
                  <a:gd name="connsiteY1104" fmla="*/ 1796315 h 1823987"/>
                  <a:gd name="connsiteX1105" fmla="*/ 991403 w 4242337"/>
                  <a:gd name="connsiteY1105" fmla="*/ 1796315 h 1823987"/>
                  <a:gd name="connsiteX1106" fmla="*/ 991403 w 4242337"/>
                  <a:gd name="connsiteY1106" fmla="*/ 1808347 h 1823987"/>
                  <a:gd name="connsiteX1107" fmla="*/ 1015466 w 4242337"/>
                  <a:gd name="connsiteY1107" fmla="*/ 1808347 h 1823987"/>
                  <a:gd name="connsiteX1108" fmla="*/ 1015466 w 4242337"/>
                  <a:gd name="connsiteY1108" fmla="*/ 1796315 h 1823987"/>
                  <a:gd name="connsiteX1109" fmla="*/ 1015466 w 4242337"/>
                  <a:gd name="connsiteY1109" fmla="*/ 1796315 h 1823987"/>
                  <a:gd name="connsiteX1110" fmla="*/ 1063592 w 4242337"/>
                  <a:gd name="connsiteY1110" fmla="*/ 1795112 h 1823987"/>
                  <a:gd name="connsiteX1111" fmla="*/ 1039529 w 4242337"/>
                  <a:gd name="connsiteY1111" fmla="*/ 1795112 h 1823987"/>
                  <a:gd name="connsiteX1112" fmla="*/ 1039529 w 4242337"/>
                  <a:gd name="connsiteY1112" fmla="*/ 1807144 h 1823987"/>
                  <a:gd name="connsiteX1113" fmla="*/ 1063592 w 4242337"/>
                  <a:gd name="connsiteY1113" fmla="*/ 1807144 h 1823987"/>
                  <a:gd name="connsiteX1114" fmla="*/ 1063592 w 4242337"/>
                  <a:gd name="connsiteY1114" fmla="*/ 1795112 h 1823987"/>
                  <a:gd name="connsiteX1115" fmla="*/ 1063592 w 4242337"/>
                  <a:gd name="connsiteY1115" fmla="*/ 1795112 h 1823987"/>
                  <a:gd name="connsiteX1116" fmla="*/ 1111719 w 4242337"/>
                  <a:gd name="connsiteY1116" fmla="*/ 1795112 h 1823987"/>
                  <a:gd name="connsiteX1117" fmla="*/ 1087655 w 4242337"/>
                  <a:gd name="connsiteY1117" fmla="*/ 1795112 h 1823987"/>
                  <a:gd name="connsiteX1118" fmla="*/ 1087655 w 4242337"/>
                  <a:gd name="connsiteY1118" fmla="*/ 1807144 h 1823987"/>
                  <a:gd name="connsiteX1119" fmla="*/ 1111719 w 4242337"/>
                  <a:gd name="connsiteY1119" fmla="*/ 1807144 h 1823987"/>
                  <a:gd name="connsiteX1120" fmla="*/ 1111719 w 4242337"/>
                  <a:gd name="connsiteY1120" fmla="*/ 1795112 h 1823987"/>
                  <a:gd name="connsiteX1121" fmla="*/ 1111719 w 4242337"/>
                  <a:gd name="connsiteY1121" fmla="*/ 1795112 h 1823987"/>
                  <a:gd name="connsiteX1122" fmla="*/ 1159845 w 4242337"/>
                  <a:gd name="connsiteY1122" fmla="*/ 1793909 h 1823987"/>
                  <a:gd name="connsiteX1123" fmla="*/ 1135782 w 4242337"/>
                  <a:gd name="connsiteY1123" fmla="*/ 1793909 h 1823987"/>
                  <a:gd name="connsiteX1124" fmla="*/ 1135782 w 4242337"/>
                  <a:gd name="connsiteY1124" fmla="*/ 1805941 h 1823987"/>
                  <a:gd name="connsiteX1125" fmla="*/ 1159845 w 4242337"/>
                  <a:gd name="connsiteY1125" fmla="*/ 1805941 h 1823987"/>
                  <a:gd name="connsiteX1126" fmla="*/ 1159845 w 4242337"/>
                  <a:gd name="connsiteY1126" fmla="*/ 1793909 h 1823987"/>
                  <a:gd name="connsiteX1127" fmla="*/ 1159845 w 4242337"/>
                  <a:gd name="connsiteY1127" fmla="*/ 1793909 h 1823987"/>
                  <a:gd name="connsiteX1128" fmla="*/ 1207971 w 4242337"/>
                  <a:gd name="connsiteY1128" fmla="*/ 1792706 h 1823987"/>
                  <a:gd name="connsiteX1129" fmla="*/ 1183908 w 4242337"/>
                  <a:gd name="connsiteY1129" fmla="*/ 1792706 h 1823987"/>
                  <a:gd name="connsiteX1130" fmla="*/ 1183908 w 4242337"/>
                  <a:gd name="connsiteY1130" fmla="*/ 1804737 h 1823987"/>
                  <a:gd name="connsiteX1131" fmla="*/ 1207971 w 4242337"/>
                  <a:gd name="connsiteY1131" fmla="*/ 1804737 h 1823987"/>
                  <a:gd name="connsiteX1132" fmla="*/ 1207971 w 4242337"/>
                  <a:gd name="connsiteY1132" fmla="*/ 1792706 h 1823987"/>
                  <a:gd name="connsiteX1133" fmla="*/ 1207971 w 4242337"/>
                  <a:gd name="connsiteY1133" fmla="*/ 1792706 h 1823987"/>
                  <a:gd name="connsiteX1134" fmla="*/ 1256098 w 4242337"/>
                  <a:gd name="connsiteY1134" fmla="*/ 1792706 h 1823987"/>
                  <a:gd name="connsiteX1135" fmla="*/ 1232035 w 4242337"/>
                  <a:gd name="connsiteY1135" fmla="*/ 1792706 h 1823987"/>
                  <a:gd name="connsiteX1136" fmla="*/ 1232035 w 4242337"/>
                  <a:gd name="connsiteY1136" fmla="*/ 1804737 h 1823987"/>
                  <a:gd name="connsiteX1137" fmla="*/ 1256098 w 4242337"/>
                  <a:gd name="connsiteY1137" fmla="*/ 1804737 h 1823987"/>
                  <a:gd name="connsiteX1138" fmla="*/ 1256098 w 4242337"/>
                  <a:gd name="connsiteY1138" fmla="*/ 1792706 h 1823987"/>
                  <a:gd name="connsiteX1139" fmla="*/ 1256098 w 4242337"/>
                  <a:gd name="connsiteY1139" fmla="*/ 1792706 h 1823987"/>
                  <a:gd name="connsiteX1140" fmla="*/ 1304224 w 4242337"/>
                  <a:gd name="connsiteY1140" fmla="*/ 1791503 h 1823987"/>
                  <a:gd name="connsiteX1141" fmla="*/ 1280161 w 4242337"/>
                  <a:gd name="connsiteY1141" fmla="*/ 1791503 h 1823987"/>
                  <a:gd name="connsiteX1142" fmla="*/ 1280161 w 4242337"/>
                  <a:gd name="connsiteY1142" fmla="*/ 1803534 h 1823987"/>
                  <a:gd name="connsiteX1143" fmla="*/ 1304224 w 4242337"/>
                  <a:gd name="connsiteY1143" fmla="*/ 1803534 h 1823987"/>
                  <a:gd name="connsiteX1144" fmla="*/ 1304224 w 4242337"/>
                  <a:gd name="connsiteY1144" fmla="*/ 1791503 h 1823987"/>
                  <a:gd name="connsiteX1145" fmla="*/ 1304224 w 4242337"/>
                  <a:gd name="connsiteY1145" fmla="*/ 1791503 h 1823987"/>
                  <a:gd name="connsiteX1146" fmla="*/ 1352350 w 4242337"/>
                  <a:gd name="connsiteY1146" fmla="*/ 1790299 h 1823987"/>
                  <a:gd name="connsiteX1147" fmla="*/ 1328287 w 4242337"/>
                  <a:gd name="connsiteY1147" fmla="*/ 1790299 h 1823987"/>
                  <a:gd name="connsiteX1148" fmla="*/ 1328287 w 4242337"/>
                  <a:gd name="connsiteY1148" fmla="*/ 1802331 h 1823987"/>
                  <a:gd name="connsiteX1149" fmla="*/ 1352350 w 4242337"/>
                  <a:gd name="connsiteY1149" fmla="*/ 1802331 h 1823987"/>
                  <a:gd name="connsiteX1150" fmla="*/ 1352350 w 4242337"/>
                  <a:gd name="connsiteY1150" fmla="*/ 1790299 h 1823987"/>
                  <a:gd name="connsiteX1151" fmla="*/ 1352350 w 4242337"/>
                  <a:gd name="connsiteY1151" fmla="*/ 1790299 h 1823987"/>
                  <a:gd name="connsiteX1152" fmla="*/ 1400477 w 4242337"/>
                  <a:gd name="connsiteY1152" fmla="*/ 1790299 h 1823987"/>
                  <a:gd name="connsiteX1153" fmla="*/ 1376414 w 4242337"/>
                  <a:gd name="connsiteY1153" fmla="*/ 1790299 h 1823987"/>
                  <a:gd name="connsiteX1154" fmla="*/ 1376414 w 4242337"/>
                  <a:gd name="connsiteY1154" fmla="*/ 1802331 h 1823987"/>
                  <a:gd name="connsiteX1155" fmla="*/ 1400477 w 4242337"/>
                  <a:gd name="connsiteY1155" fmla="*/ 1802331 h 1823987"/>
                  <a:gd name="connsiteX1156" fmla="*/ 1400477 w 4242337"/>
                  <a:gd name="connsiteY1156" fmla="*/ 1790299 h 1823987"/>
                  <a:gd name="connsiteX1157" fmla="*/ 1400477 w 4242337"/>
                  <a:gd name="connsiteY1157" fmla="*/ 1790299 h 1823987"/>
                  <a:gd name="connsiteX1158" fmla="*/ 1448603 w 4242337"/>
                  <a:gd name="connsiteY1158" fmla="*/ 1789096 h 1823987"/>
                  <a:gd name="connsiteX1159" fmla="*/ 1424540 w 4242337"/>
                  <a:gd name="connsiteY1159" fmla="*/ 1789096 h 1823987"/>
                  <a:gd name="connsiteX1160" fmla="*/ 1424540 w 4242337"/>
                  <a:gd name="connsiteY1160" fmla="*/ 1801128 h 1823987"/>
                  <a:gd name="connsiteX1161" fmla="*/ 1440181 w 4242337"/>
                  <a:gd name="connsiteY1161" fmla="*/ 1801128 h 1823987"/>
                  <a:gd name="connsiteX1162" fmla="*/ 1448603 w 4242337"/>
                  <a:gd name="connsiteY1162" fmla="*/ 1801128 h 1823987"/>
                  <a:gd name="connsiteX1163" fmla="*/ 1448603 w 4242337"/>
                  <a:gd name="connsiteY1163" fmla="*/ 1789096 h 1823987"/>
                  <a:gd name="connsiteX1164" fmla="*/ 1448603 w 4242337"/>
                  <a:gd name="connsiteY1164" fmla="*/ 1789096 h 1823987"/>
                  <a:gd name="connsiteX1165" fmla="*/ 1496729 w 4242337"/>
                  <a:gd name="connsiteY1165" fmla="*/ 1787893 h 1823987"/>
                  <a:gd name="connsiteX1166" fmla="*/ 1472666 w 4242337"/>
                  <a:gd name="connsiteY1166" fmla="*/ 1787893 h 1823987"/>
                  <a:gd name="connsiteX1167" fmla="*/ 1472666 w 4242337"/>
                  <a:gd name="connsiteY1167" fmla="*/ 1799925 h 1823987"/>
                  <a:gd name="connsiteX1168" fmla="*/ 1475073 w 4242337"/>
                  <a:gd name="connsiteY1168" fmla="*/ 1799925 h 1823987"/>
                  <a:gd name="connsiteX1169" fmla="*/ 1475073 w 4242337"/>
                  <a:gd name="connsiteY1169" fmla="*/ 1799925 h 1823987"/>
                  <a:gd name="connsiteX1170" fmla="*/ 1475073 w 4242337"/>
                  <a:gd name="connsiteY1170" fmla="*/ 1799925 h 1823987"/>
                  <a:gd name="connsiteX1171" fmla="*/ 1475073 w 4242337"/>
                  <a:gd name="connsiteY1171" fmla="*/ 1799925 h 1823987"/>
                  <a:gd name="connsiteX1172" fmla="*/ 1475073 w 4242337"/>
                  <a:gd name="connsiteY1172" fmla="*/ 1799925 h 1823987"/>
                  <a:gd name="connsiteX1173" fmla="*/ 1475073 w 4242337"/>
                  <a:gd name="connsiteY1173" fmla="*/ 1799925 h 1823987"/>
                  <a:gd name="connsiteX1174" fmla="*/ 1475073 w 4242337"/>
                  <a:gd name="connsiteY1174" fmla="*/ 1799925 h 1823987"/>
                  <a:gd name="connsiteX1175" fmla="*/ 1475073 w 4242337"/>
                  <a:gd name="connsiteY1175" fmla="*/ 1799925 h 1823987"/>
                  <a:gd name="connsiteX1176" fmla="*/ 1475073 w 4242337"/>
                  <a:gd name="connsiteY1176" fmla="*/ 1799925 h 1823987"/>
                  <a:gd name="connsiteX1177" fmla="*/ 1475073 w 4242337"/>
                  <a:gd name="connsiteY1177" fmla="*/ 1799925 h 1823987"/>
                  <a:gd name="connsiteX1178" fmla="*/ 1475073 w 4242337"/>
                  <a:gd name="connsiteY1178" fmla="*/ 1799925 h 1823987"/>
                  <a:gd name="connsiteX1179" fmla="*/ 1475073 w 4242337"/>
                  <a:gd name="connsiteY1179" fmla="*/ 1799925 h 1823987"/>
                  <a:gd name="connsiteX1180" fmla="*/ 1475073 w 4242337"/>
                  <a:gd name="connsiteY1180" fmla="*/ 1799925 h 1823987"/>
                  <a:gd name="connsiteX1181" fmla="*/ 1475073 w 4242337"/>
                  <a:gd name="connsiteY1181" fmla="*/ 1799925 h 1823987"/>
                  <a:gd name="connsiteX1182" fmla="*/ 1475073 w 4242337"/>
                  <a:gd name="connsiteY1182" fmla="*/ 1799925 h 1823987"/>
                  <a:gd name="connsiteX1183" fmla="*/ 1475073 w 4242337"/>
                  <a:gd name="connsiteY1183" fmla="*/ 1799925 h 1823987"/>
                  <a:gd name="connsiteX1184" fmla="*/ 1475073 w 4242337"/>
                  <a:gd name="connsiteY1184" fmla="*/ 1799925 h 1823987"/>
                  <a:gd name="connsiteX1185" fmla="*/ 1475073 w 4242337"/>
                  <a:gd name="connsiteY1185" fmla="*/ 1799925 h 1823987"/>
                  <a:gd name="connsiteX1186" fmla="*/ 1475073 w 4242337"/>
                  <a:gd name="connsiteY1186" fmla="*/ 1799925 h 1823987"/>
                  <a:gd name="connsiteX1187" fmla="*/ 1475073 w 4242337"/>
                  <a:gd name="connsiteY1187" fmla="*/ 1799925 h 1823987"/>
                  <a:gd name="connsiteX1188" fmla="*/ 1475073 w 4242337"/>
                  <a:gd name="connsiteY1188" fmla="*/ 1799925 h 1823987"/>
                  <a:gd name="connsiteX1189" fmla="*/ 1475073 w 4242337"/>
                  <a:gd name="connsiteY1189" fmla="*/ 1799925 h 1823987"/>
                  <a:gd name="connsiteX1190" fmla="*/ 1475073 w 4242337"/>
                  <a:gd name="connsiteY1190" fmla="*/ 1799925 h 1823987"/>
                  <a:gd name="connsiteX1191" fmla="*/ 1475073 w 4242337"/>
                  <a:gd name="connsiteY1191" fmla="*/ 1799925 h 1823987"/>
                  <a:gd name="connsiteX1192" fmla="*/ 1475073 w 4242337"/>
                  <a:gd name="connsiteY1192" fmla="*/ 1799925 h 1823987"/>
                  <a:gd name="connsiteX1193" fmla="*/ 1475073 w 4242337"/>
                  <a:gd name="connsiteY1193" fmla="*/ 1799925 h 1823987"/>
                  <a:gd name="connsiteX1194" fmla="*/ 1475073 w 4242337"/>
                  <a:gd name="connsiteY1194" fmla="*/ 1799925 h 1823987"/>
                  <a:gd name="connsiteX1195" fmla="*/ 1496729 w 4242337"/>
                  <a:gd name="connsiteY1195" fmla="*/ 1799925 h 1823987"/>
                  <a:gd name="connsiteX1196" fmla="*/ 1496729 w 4242337"/>
                  <a:gd name="connsiteY1196" fmla="*/ 1787893 h 1823987"/>
                  <a:gd name="connsiteX1197" fmla="*/ 1496729 w 4242337"/>
                  <a:gd name="connsiteY1197" fmla="*/ 1787893 h 1823987"/>
                  <a:gd name="connsiteX1198" fmla="*/ 1544856 w 4242337"/>
                  <a:gd name="connsiteY1198" fmla="*/ 1787893 h 1823987"/>
                  <a:gd name="connsiteX1199" fmla="*/ 1520793 w 4242337"/>
                  <a:gd name="connsiteY1199" fmla="*/ 1787893 h 1823987"/>
                  <a:gd name="connsiteX1200" fmla="*/ 1520793 w 4242337"/>
                  <a:gd name="connsiteY1200" fmla="*/ 1799925 h 1823987"/>
                  <a:gd name="connsiteX1201" fmla="*/ 1535230 w 4242337"/>
                  <a:gd name="connsiteY1201" fmla="*/ 1799925 h 1823987"/>
                  <a:gd name="connsiteX1202" fmla="*/ 1535230 w 4242337"/>
                  <a:gd name="connsiteY1202" fmla="*/ 1799925 h 1823987"/>
                  <a:gd name="connsiteX1203" fmla="*/ 1535230 w 4242337"/>
                  <a:gd name="connsiteY1203" fmla="*/ 1799925 h 1823987"/>
                  <a:gd name="connsiteX1204" fmla="*/ 1543653 w 4242337"/>
                  <a:gd name="connsiteY1204" fmla="*/ 1799925 h 1823987"/>
                  <a:gd name="connsiteX1205" fmla="*/ 1544856 w 4242337"/>
                  <a:gd name="connsiteY1205" fmla="*/ 1787893 h 1823987"/>
                  <a:gd name="connsiteX1206" fmla="*/ 1544856 w 4242337"/>
                  <a:gd name="connsiteY1206" fmla="*/ 1787893 h 1823987"/>
                  <a:gd name="connsiteX1207" fmla="*/ 1592982 w 4242337"/>
                  <a:gd name="connsiteY1207" fmla="*/ 1786690 h 1823987"/>
                  <a:gd name="connsiteX1208" fmla="*/ 1568919 w 4242337"/>
                  <a:gd name="connsiteY1208" fmla="*/ 1786690 h 1823987"/>
                  <a:gd name="connsiteX1209" fmla="*/ 1568919 w 4242337"/>
                  <a:gd name="connsiteY1209" fmla="*/ 1798722 h 1823987"/>
                  <a:gd name="connsiteX1210" fmla="*/ 1573732 w 4242337"/>
                  <a:gd name="connsiteY1210" fmla="*/ 1798722 h 1823987"/>
                  <a:gd name="connsiteX1211" fmla="*/ 1573732 w 4242337"/>
                  <a:gd name="connsiteY1211" fmla="*/ 1798722 h 1823987"/>
                  <a:gd name="connsiteX1212" fmla="*/ 1573732 w 4242337"/>
                  <a:gd name="connsiteY1212" fmla="*/ 1798722 h 1823987"/>
                  <a:gd name="connsiteX1213" fmla="*/ 1573732 w 4242337"/>
                  <a:gd name="connsiteY1213" fmla="*/ 1798722 h 1823987"/>
                  <a:gd name="connsiteX1214" fmla="*/ 1573732 w 4242337"/>
                  <a:gd name="connsiteY1214" fmla="*/ 1798722 h 1823987"/>
                  <a:gd name="connsiteX1215" fmla="*/ 1573732 w 4242337"/>
                  <a:gd name="connsiteY1215" fmla="*/ 1798722 h 1823987"/>
                  <a:gd name="connsiteX1216" fmla="*/ 1573732 w 4242337"/>
                  <a:gd name="connsiteY1216" fmla="*/ 1798722 h 1823987"/>
                  <a:gd name="connsiteX1217" fmla="*/ 1573732 w 4242337"/>
                  <a:gd name="connsiteY1217" fmla="*/ 1798722 h 1823987"/>
                  <a:gd name="connsiteX1218" fmla="*/ 1573732 w 4242337"/>
                  <a:gd name="connsiteY1218" fmla="*/ 1798722 h 1823987"/>
                  <a:gd name="connsiteX1219" fmla="*/ 1573732 w 4242337"/>
                  <a:gd name="connsiteY1219" fmla="*/ 1798722 h 1823987"/>
                  <a:gd name="connsiteX1220" fmla="*/ 1573732 w 4242337"/>
                  <a:gd name="connsiteY1220" fmla="*/ 1798722 h 1823987"/>
                  <a:gd name="connsiteX1221" fmla="*/ 1573732 w 4242337"/>
                  <a:gd name="connsiteY1221" fmla="*/ 1798722 h 1823987"/>
                  <a:gd name="connsiteX1222" fmla="*/ 1573732 w 4242337"/>
                  <a:gd name="connsiteY1222" fmla="*/ 1798722 h 1823987"/>
                  <a:gd name="connsiteX1223" fmla="*/ 1591779 w 4242337"/>
                  <a:gd name="connsiteY1223" fmla="*/ 1798722 h 1823987"/>
                  <a:gd name="connsiteX1224" fmla="*/ 1592982 w 4242337"/>
                  <a:gd name="connsiteY1224" fmla="*/ 1786690 h 1823987"/>
                  <a:gd name="connsiteX1225" fmla="*/ 1592982 w 4242337"/>
                  <a:gd name="connsiteY1225" fmla="*/ 1786690 h 1823987"/>
                  <a:gd name="connsiteX1226" fmla="*/ 1641108 w 4242337"/>
                  <a:gd name="connsiteY1226" fmla="*/ 1785487 h 1823987"/>
                  <a:gd name="connsiteX1227" fmla="*/ 1617045 w 4242337"/>
                  <a:gd name="connsiteY1227" fmla="*/ 1785487 h 1823987"/>
                  <a:gd name="connsiteX1228" fmla="*/ 1617045 w 4242337"/>
                  <a:gd name="connsiteY1228" fmla="*/ 1797519 h 1823987"/>
                  <a:gd name="connsiteX1229" fmla="*/ 1630280 w 4242337"/>
                  <a:gd name="connsiteY1229" fmla="*/ 1797519 h 1823987"/>
                  <a:gd name="connsiteX1230" fmla="*/ 1641108 w 4242337"/>
                  <a:gd name="connsiteY1230" fmla="*/ 1797519 h 1823987"/>
                  <a:gd name="connsiteX1231" fmla="*/ 1641108 w 4242337"/>
                  <a:gd name="connsiteY1231" fmla="*/ 1785487 h 1823987"/>
                  <a:gd name="connsiteX1232" fmla="*/ 1641108 w 4242337"/>
                  <a:gd name="connsiteY1232" fmla="*/ 1785487 h 1823987"/>
                  <a:gd name="connsiteX1233" fmla="*/ 1689235 w 4242337"/>
                  <a:gd name="connsiteY1233" fmla="*/ 1785487 h 1823987"/>
                  <a:gd name="connsiteX1234" fmla="*/ 1665172 w 4242337"/>
                  <a:gd name="connsiteY1234" fmla="*/ 1785487 h 1823987"/>
                  <a:gd name="connsiteX1235" fmla="*/ 1665172 w 4242337"/>
                  <a:gd name="connsiteY1235" fmla="*/ 1797519 h 1823987"/>
                  <a:gd name="connsiteX1236" fmla="*/ 1676000 w 4242337"/>
                  <a:gd name="connsiteY1236" fmla="*/ 1797519 h 1823987"/>
                  <a:gd name="connsiteX1237" fmla="*/ 1676000 w 4242337"/>
                  <a:gd name="connsiteY1237" fmla="*/ 1797519 h 1823987"/>
                  <a:gd name="connsiteX1238" fmla="*/ 1676000 w 4242337"/>
                  <a:gd name="connsiteY1238" fmla="*/ 1797519 h 1823987"/>
                  <a:gd name="connsiteX1239" fmla="*/ 1676000 w 4242337"/>
                  <a:gd name="connsiteY1239" fmla="*/ 1797519 h 1823987"/>
                  <a:gd name="connsiteX1240" fmla="*/ 1676000 w 4242337"/>
                  <a:gd name="connsiteY1240" fmla="*/ 1797519 h 1823987"/>
                  <a:gd name="connsiteX1241" fmla="*/ 1676000 w 4242337"/>
                  <a:gd name="connsiteY1241" fmla="*/ 1797519 h 1823987"/>
                  <a:gd name="connsiteX1242" fmla="*/ 1676000 w 4242337"/>
                  <a:gd name="connsiteY1242" fmla="*/ 1797519 h 1823987"/>
                  <a:gd name="connsiteX1243" fmla="*/ 1689235 w 4242337"/>
                  <a:gd name="connsiteY1243" fmla="*/ 1797519 h 1823987"/>
                  <a:gd name="connsiteX1244" fmla="*/ 1689235 w 4242337"/>
                  <a:gd name="connsiteY1244" fmla="*/ 1785487 h 1823987"/>
                  <a:gd name="connsiteX1245" fmla="*/ 1689235 w 4242337"/>
                  <a:gd name="connsiteY1245" fmla="*/ 1785487 h 1823987"/>
                  <a:gd name="connsiteX1246" fmla="*/ 1737361 w 4242337"/>
                  <a:gd name="connsiteY1246" fmla="*/ 1784284 h 1823987"/>
                  <a:gd name="connsiteX1247" fmla="*/ 1713298 w 4242337"/>
                  <a:gd name="connsiteY1247" fmla="*/ 1784284 h 1823987"/>
                  <a:gd name="connsiteX1248" fmla="*/ 1713298 w 4242337"/>
                  <a:gd name="connsiteY1248" fmla="*/ 1796315 h 1823987"/>
                  <a:gd name="connsiteX1249" fmla="*/ 1725330 w 4242337"/>
                  <a:gd name="connsiteY1249" fmla="*/ 1796315 h 1823987"/>
                  <a:gd name="connsiteX1250" fmla="*/ 1725330 w 4242337"/>
                  <a:gd name="connsiteY1250" fmla="*/ 1796315 h 1823987"/>
                  <a:gd name="connsiteX1251" fmla="*/ 1725330 w 4242337"/>
                  <a:gd name="connsiteY1251" fmla="*/ 1796315 h 1823987"/>
                  <a:gd name="connsiteX1252" fmla="*/ 1725330 w 4242337"/>
                  <a:gd name="connsiteY1252" fmla="*/ 1796315 h 1823987"/>
                  <a:gd name="connsiteX1253" fmla="*/ 1725330 w 4242337"/>
                  <a:gd name="connsiteY1253" fmla="*/ 1796315 h 1823987"/>
                  <a:gd name="connsiteX1254" fmla="*/ 1737361 w 4242337"/>
                  <a:gd name="connsiteY1254" fmla="*/ 1796315 h 1823987"/>
                  <a:gd name="connsiteX1255" fmla="*/ 1737361 w 4242337"/>
                  <a:gd name="connsiteY1255" fmla="*/ 1784284 h 1823987"/>
                  <a:gd name="connsiteX1256" fmla="*/ 1737361 w 4242337"/>
                  <a:gd name="connsiteY1256" fmla="*/ 1784284 h 1823987"/>
                  <a:gd name="connsiteX1257" fmla="*/ 1785487 w 4242337"/>
                  <a:gd name="connsiteY1257" fmla="*/ 1783081 h 1823987"/>
                  <a:gd name="connsiteX1258" fmla="*/ 1761424 w 4242337"/>
                  <a:gd name="connsiteY1258" fmla="*/ 1783081 h 1823987"/>
                  <a:gd name="connsiteX1259" fmla="*/ 1761424 w 4242337"/>
                  <a:gd name="connsiteY1259" fmla="*/ 1795112 h 1823987"/>
                  <a:gd name="connsiteX1260" fmla="*/ 1777065 w 4242337"/>
                  <a:gd name="connsiteY1260" fmla="*/ 1795112 h 1823987"/>
                  <a:gd name="connsiteX1261" fmla="*/ 1777065 w 4242337"/>
                  <a:gd name="connsiteY1261" fmla="*/ 1795112 h 1823987"/>
                  <a:gd name="connsiteX1262" fmla="*/ 1777065 w 4242337"/>
                  <a:gd name="connsiteY1262" fmla="*/ 1795112 h 1823987"/>
                  <a:gd name="connsiteX1263" fmla="*/ 1777065 w 4242337"/>
                  <a:gd name="connsiteY1263" fmla="*/ 1795112 h 1823987"/>
                  <a:gd name="connsiteX1264" fmla="*/ 1777065 w 4242337"/>
                  <a:gd name="connsiteY1264" fmla="*/ 1795112 h 1823987"/>
                  <a:gd name="connsiteX1265" fmla="*/ 1777065 w 4242337"/>
                  <a:gd name="connsiteY1265" fmla="*/ 1795112 h 1823987"/>
                  <a:gd name="connsiteX1266" fmla="*/ 1777065 w 4242337"/>
                  <a:gd name="connsiteY1266" fmla="*/ 1795112 h 1823987"/>
                  <a:gd name="connsiteX1267" fmla="*/ 1777065 w 4242337"/>
                  <a:gd name="connsiteY1267" fmla="*/ 1795112 h 1823987"/>
                  <a:gd name="connsiteX1268" fmla="*/ 1777065 w 4242337"/>
                  <a:gd name="connsiteY1268" fmla="*/ 1795112 h 1823987"/>
                  <a:gd name="connsiteX1269" fmla="*/ 1777065 w 4242337"/>
                  <a:gd name="connsiteY1269" fmla="*/ 1795112 h 1823987"/>
                  <a:gd name="connsiteX1270" fmla="*/ 1777065 w 4242337"/>
                  <a:gd name="connsiteY1270" fmla="*/ 1795112 h 1823987"/>
                  <a:gd name="connsiteX1271" fmla="*/ 1784284 w 4242337"/>
                  <a:gd name="connsiteY1271" fmla="*/ 1795112 h 1823987"/>
                  <a:gd name="connsiteX1272" fmla="*/ 1785487 w 4242337"/>
                  <a:gd name="connsiteY1272" fmla="*/ 1783081 h 1823987"/>
                  <a:gd name="connsiteX1273" fmla="*/ 1785487 w 4242337"/>
                  <a:gd name="connsiteY1273" fmla="*/ 1783081 h 1823987"/>
                  <a:gd name="connsiteX1274" fmla="*/ 1833614 w 4242337"/>
                  <a:gd name="connsiteY1274" fmla="*/ 1783081 h 1823987"/>
                  <a:gd name="connsiteX1275" fmla="*/ 1809551 w 4242337"/>
                  <a:gd name="connsiteY1275" fmla="*/ 1783081 h 1823987"/>
                  <a:gd name="connsiteX1276" fmla="*/ 1809551 w 4242337"/>
                  <a:gd name="connsiteY1276" fmla="*/ 1795112 h 1823987"/>
                  <a:gd name="connsiteX1277" fmla="*/ 1820379 w 4242337"/>
                  <a:gd name="connsiteY1277" fmla="*/ 1795112 h 1823987"/>
                  <a:gd name="connsiteX1278" fmla="*/ 1833614 w 4242337"/>
                  <a:gd name="connsiteY1278" fmla="*/ 1795112 h 1823987"/>
                  <a:gd name="connsiteX1279" fmla="*/ 1833614 w 4242337"/>
                  <a:gd name="connsiteY1279" fmla="*/ 1783081 h 1823987"/>
                  <a:gd name="connsiteX1280" fmla="*/ 1833614 w 4242337"/>
                  <a:gd name="connsiteY1280" fmla="*/ 1783081 h 1823987"/>
                  <a:gd name="connsiteX1281" fmla="*/ 1881740 w 4242337"/>
                  <a:gd name="connsiteY1281" fmla="*/ 1781877 h 1823987"/>
                  <a:gd name="connsiteX1282" fmla="*/ 1857677 w 4242337"/>
                  <a:gd name="connsiteY1282" fmla="*/ 1781877 h 1823987"/>
                  <a:gd name="connsiteX1283" fmla="*/ 1857677 w 4242337"/>
                  <a:gd name="connsiteY1283" fmla="*/ 1793909 h 1823987"/>
                  <a:gd name="connsiteX1284" fmla="*/ 1876927 w 4242337"/>
                  <a:gd name="connsiteY1284" fmla="*/ 1793909 h 1823987"/>
                  <a:gd name="connsiteX1285" fmla="*/ 1876927 w 4242337"/>
                  <a:gd name="connsiteY1285" fmla="*/ 1793909 h 1823987"/>
                  <a:gd name="connsiteX1286" fmla="*/ 1876927 w 4242337"/>
                  <a:gd name="connsiteY1286" fmla="*/ 1793909 h 1823987"/>
                  <a:gd name="connsiteX1287" fmla="*/ 1876927 w 4242337"/>
                  <a:gd name="connsiteY1287" fmla="*/ 1793909 h 1823987"/>
                  <a:gd name="connsiteX1288" fmla="*/ 1876927 w 4242337"/>
                  <a:gd name="connsiteY1288" fmla="*/ 1793909 h 1823987"/>
                  <a:gd name="connsiteX1289" fmla="*/ 1881740 w 4242337"/>
                  <a:gd name="connsiteY1289" fmla="*/ 1793909 h 1823987"/>
                  <a:gd name="connsiteX1290" fmla="*/ 1881740 w 4242337"/>
                  <a:gd name="connsiteY1290" fmla="*/ 1781877 h 1823987"/>
                  <a:gd name="connsiteX1291" fmla="*/ 1881740 w 4242337"/>
                  <a:gd name="connsiteY1291" fmla="*/ 1781877 h 1823987"/>
                  <a:gd name="connsiteX1292" fmla="*/ 1929867 w 4242337"/>
                  <a:gd name="connsiteY1292" fmla="*/ 1780674 h 1823987"/>
                  <a:gd name="connsiteX1293" fmla="*/ 1905803 w 4242337"/>
                  <a:gd name="connsiteY1293" fmla="*/ 1780674 h 1823987"/>
                  <a:gd name="connsiteX1294" fmla="*/ 1905803 w 4242337"/>
                  <a:gd name="connsiteY1294" fmla="*/ 1792706 h 1823987"/>
                  <a:gd name="connsiteX1295" fmla="*/ 1915429 w 4242337"/>
                  <a:gd name="connsiteY1295" fmla="*/ 1792706 h 1823987"/>
                  <a:gd name="connsiteX1296" fmla="*/ 1929867 w 4242337"/>
                  <a:gd name="connsiteY1296" fmla="*/ 1792706 h 1823987"/>
                  <a:gd name="connsiteX1297" fmla="*/ 1929867 w 4242337"/>
                  <a:gd name="connsiteY1297" fmla="*/ 1780674 h 1823987"/>
                  <a:gd name="connsiteX1298" fmla="*/ 1929867 w 4242337"/>
                  <a:gd name="connsiteY1298" fmla="*/ 1780674 h 1823987"/>
                  <a:gd name="connsiteX1299" fmla="*/ 1977993 w 4242337"/>
                  <a:gd name="connsiteY1299" fmla="*/ 1780674 h 1823987"/>
                  <a:gd name="connsiteX1300" fmla="*/ 1953930 w 4242337"/>
                  <a:gd name="connsiteY1300" fmla="*/ 1780674 h 1823987"/>
                  <a:gd name="connsiteX1301" fmla="*/ 1953930 w 4242337"/>
                  <a:gd name="connsiteY1301" fmla="*/ 1792706 h 1823987"/>
                  <a:gd name="connsiteX1302" fmla="*/ 1977993 w 4242337"/>
                  <a:gd name="connsiteY1302" fmla="*/ 1792706 h 1823987"/>
                  <a:gd name="connsiteX1303" fmla="*/ 1977993 w 4242337"/>
                  <a:gd name="connsiteY1303" fmla="*/ 1780674 h 1823987"/>
                  <a:gd name="connsiteX1304" fmla="*/ 1977993 w 4242337"/>
                  <a:gd name="connsiteY1304" fmla="*/ 1780674 h 1823987"/>
                  <a:gd name="connsiteX1305" fmla="*/ 2026119 w 4242337"/>
                  <a:gd name="connsiteY1305" fmla="*/ 1779471 h 1823987"/>
                  <a:gd name="connsiteX1306" fmla="*/ 2002056 w 4242337"/>
                  <a:gd name="connsiteY1306" fmla="*/ 1779471 h 1823987"/>
                  <a:gd name="connsiteX1307" fmla="*/ 2002056 w 4242337"/>
                  <a:gd name="connsiteY1307" fmla="*/ 1791503 h 1823987"/>
                  <a:gd name="connsiteX1308" fmla="*/ 2026119 w 4242337"/>
                  <a:gd name="connsiteY1308" fmla="*/ 1791503 h 1823987"/>
                  <a:gd name="connsiteX1309" fmla="*/ 2026119 w 4242337"/>
                  <a:gd name="connsiteY1309" fmla="*/ 1779471 h 1823987"/>
                  <a:gd name="connsiteX1310" fmla="*/ 2026119 w 4242337"/>
                  <a:gd name="connsiteY1310" fmla="*/ 1779471 h 1823987"/>
                  <a:gd name="connsiteX1311" fmla="*/ 2074246 w 4242337"/>
                  <a:gd name="connsiteY1311" fmla="*/ 1778268 h 1823987"/>
                  <a:gd name="connsiteX1312" fmla="*/ 2050182 w 4242337"/>
                  <a:gd name="connsiteY1312" fmla="*/ 1778268 h 1823987"/>
                  <a:gd name="connsiteX1313" fmla="*/ 2050182 w 4242337"/>
                  <a:gd name="connsiteY1313" fmla="*/ 1790299 h 1823987"/>
                  <a:gd name="connsiteX1314" fmla="*/ 2074246 w 4242337"/>
                  <a:gd name="connsiteY1314" fmla="*/ 1790299 h 1823987"/>
                  <a:gd name="connsiteX1315" fmla="*/ 2074246 w 4242337"/>
                  <a:gd name="connsiteY1315" fmla="*/ 1778268 h 1823987"/>
                  <a:gd name="connsiteX1316" fmla="*/ 2074246 w 4242337"/>
                  <a:gd name="connsiteY1316" fmla="*/ 1778268 h 1823987"/>
                  <a:gd name="connsiteX1317" fmla="*/ 2122372 w 4242337"/>
                  <a:gd name="connsiteY1317" fmla="*/ 1778268 h 1823987"/>
                  <a:gd name="connsiteX1318" fmla="*/ 2098309 w 4242337"/>
                  <a:gd name="connsiteY1318" fmla="*/ 1778268 h 1823987"/>
                  <a:gd name="connsiteX1319" fmla="*/ 2098309 w 4242337"/>
                  <a:gd name="connsiteY1319" fmla="*/ 1790299 h 1823987"/>
                  <a:gd name="connsiteX1320" fmla="*/ 2122372 w 4242337"/>
                  <a:gd name="connsiteY1320" fmla="*/ 1790299 h 1823987"/>
                  <a:gd name="connsiteX1321" fmla="*/ 2122372 w 4242337"/>
                  <a:gd name="connsiteY1321" fmla="*/ 1778268 h 1823987"/>
                  <a:gd name="connsiteX1322" fmla="*/ 2122372 w 4242337"/>
                  <a:gd name="connsiteY1322" fmla="*/ 1778268 h 1823987"/>
                  <a:gd name="connsiteX1323" fmla="*/ 2170498 w 4242337"/>
                  <a:gd name="connsiteY1323" fmla="*/ 1777065 h 1823987"/>
                  <a:gd name="connsiteX1324" fmla="*/ 2146435 w 4242337"/>
                  <a:gd name="connsiteY1324" fmla="*/ 1777065 h 1823987"/>
                  <a:gd name="connsiteX1325" fmla="*/ 2146435 w 4242337"/>
                  <a:gd name="connsiteY1325" fmla="*/ 1789096 h 1823987"/>
                  <a:gd name="connsiteX1326" fmla="*/ 2170498 w 4242337"/>
                  <a:gd name="connsiteY1326" fmla="*/ 1789096 h 1823987"/>
                  <a:gd name="connsiteX1327" fmla="*/ 2170498 w 4242337"/>
                  <a:gd name="connsiteY1327" fmla="*/ 1777065 h 1823987"/>
                  <a:gd name="connsiteX1328" fmla="*/ 2170498 w 4242337"/>
                  <a:gd name="connsiteY1328" fmla="*/ 1777065 h 1823987"/>
                  <a:gd name="connsiteX1329" fmla="*/ 2218625 w 4242337"/>
                  <a:gd name="connsiteY1329" fmla="*/ 1775862 h 1823987"/>
                  <a:gd name="connsiteX1330" fmla="*/ 2194561 w 4242337"/>
                  <a:gd name="connsiteY1330" fmla="*/ 1775862 h 1823987"/>
                  <a:gd name="connsiteX1331" fmla="*/ 2194561 w 4242337"/>
                  <a:gd name="connsiteY1331" fmla="*/ 1787893 h 1823987"/>
                  <a:gd name="connsiteX1332" fmla="*/ 2218625 w 4242337"/>
                  <a:gd name="connsiteY1332" fmla="*/ 1787893 h 1823987"/>
                  <a:gd name="connsiteX1333" fmla="*/ 2218625 w 4242337"/>
                  <a:gd name="connsiteY1333" fmla="*/ 1775862 h 1823987"/>
                  <a:gd name="connsiteX1334" fmla="*/ 2218625 w 4242337"/>
                  <a:gd name="connsiteY1334" fmla="*/ 1775862 h 1823987"/>
                  <a:gd name="connsiteX1335" fmla="*/ 2266751 w 4242337"/>
                  <a:gd name="connsiteY1335" fmla="*/ 1775862 h 1823987"/>
                  <a:gd name="connsiteX1336" fmla="*/ 2242688 w 4242337"/>
                  <a:gd name="connsiteY1336" fmla="*/ 1775862 h 1823987"/>
                  <a:gd name="connsiteX1337" fmla="*/ 2242688 w 4242337"/>
                  <a:gd name="connsiteY1337" fmla="*/ 1787893 h 1823987"/>
                  <a:gd name="connsiteX1338" fmla="*/ 2266751 w 4242337"/>
                  <a:gd name="connsiteY1338" fmla="*/ 1787893 h 1823987"/>
                  <a:gd name="connsiteX1339" fmla="*/ 2266751 w 4242337"/>
                  <a:gd name="connsiteY1339" fmla="*/ 1775862 h 1823987"/>
                  <a:gd name="connsiteX1340" fmla="*/ 2266751 w 4242337"/>
                  <a:gd name="connsiteY1340" fmla="*/ 1775862 h 1823987"/>
                  <a:gd name="connsiteX1341" fmla="*/ 2314877 w 4242337"/>
                  <a:gd name="connsiteY1341" fmla="*/ 1774658 h 1823987"/>
                  <a:gd name="connsiteX1342" fmla="*/ 2290814 w 4242337"/>
                  <a:gd name="connsiteY1342" fmla="*/ 1774658 h 1823987"/>
                  <a:gd name="connsiteX1343" fmla="*/ 2290814 w 4242337"/>
                  <a:gd name="connsiteY1343" fmla="*/ 1786690 h 1823987"/>
                  <a:gd name="connsiteX1344" fmla="*/ 2314877 w 4242337"/>
                  <a:gd name="connsiteY1344" fmla="*/ 1786690 h 1823987"/>
                  <a:gd name="connsiteX1345" fmla="*/ 2314877 w 4242337"/>
                  <a:gd name="connsiteY1345" fmla="*/ 1774658 h 1823987"/>
                  <a:gd name="connsiteX1346" fmla="*/ 2314877 w 4242337"/>
                  <a:gd name="connsiteY1346" fmla="*/ 1774658 h 1823987"/>
                  <a:gd name="connsiteX1347" fmla="*/ 2363004 w 4242337"/>
                  <a:gd name="connsiteY1347" fmla="*/ 1773455 h 1823987"/>
                  <a:gd name="connsiteX1348" fmla="*/ 2338941 w 4242337"/>
                  <a:gd name="connsiteY1348" fmla="*/ 1773455 h 1823987"/>
                  <a:gd name="connsiteX1349" fmla="*/ 2338941 w 4242337"/>
                  <a:gd name="connsiteY1349" fmla="*/ 1785487 h 1823987"/>
                  <a:gd name="connsiteX1350" fmla="*/ 2363004 w 4242337"/>
                  <a:gd name="connsiteY1350" fmla="*/ 1785487 h 1823987"/>
                  <a:gd name="connsiteX1351" fmla="*/ 2363004 w 4242337"/>
                  <a:gd name="connsiteY1351" fmla="*/ 1773455 h 1823987"/>
                  <a:gd name="connsiteX1352" fmla="*/ 2363004 w 4242337"/>
                  <a:gd name="connsiteY1352" fmla="*/ 1773455 h 1823987"/>
                  <a:gd name="connsiteX1353" fmla="*/ 2411130 w 4242337"/>
                  <a:gd name="connsiteY1353" fmla="*/ 1773455 h 1823987"/>
                  <a:gd name="connsiteX1354" fmla="*/ 2387067 w 4242337"/>
                  <a:gd name="connsiteY1354" fmla="*/ 1773455 h 1823987"/>
                  <a:gd name="connsiteX1355" fmla="*/ 2387067 w 4242337"/>
                  <a:gd name="connsiteY1355" fmla="*/ 1785487 h 1823987"/>
                  <a:gd name="connsiteX1356" fmla="*/ 2411130 w 4242337"/>
                  <a:gd name="connsiteY1356" fmla="*/ 1785487 h 1823987"/>
                  <a:gd name="connsiteX1357" fmla="*/ 2411130 w 4242337"/>
                  <a:gd name="connsiteY1357" fmla="*/ 1773455 h 1823987"/>
                  <a:gd name="connsiteX1358" fmla="*/ 2411130 w 4242337"/>
                  <a:gd name="connsiteY1358" fmla="*/ 1773455 h 1823987"/>
                  <a:gd name="connsiteX1359" fmla="*/ 2459256 w 4242337"/>
                  <a:gd name="connsiteY1359" fmla="*/ 1772252 h 1823987"/>
                  <a:gd name="connsiteX1360" fmla="*/ 2435193 w 4242337"/>
                  <a:gd name="connsiteY1360" fmla="*/ 1772252 h 1823987"/>
                  <a:gd name="connsiteX1361" fmla="*/ 2435193 w 4242337"/>
                  <a:gd name="connsiteY1361" fmla="*/ 1784284 h 1823987"/>
                  <a:gd name="connsiteX1362" fmla="*/ 2459256 w 4242337"/>
                  <a:gd name="connsiteY1362" fmla="*/ 1784284 h 1823987"/>
                  <a:gd name="connsiteX1363" fmla="*/ 2459256 w 4242337"/>
                  <a:gd name="connsiteY1363" fmla="*/ 1772252 h 1823987"/>
                  <a:gd name="connsiteX1364" fmla="*/ 2459256 w 4242337"/>
                  <a:gd name="connsiteY1364" fmla="*/ 1772252 h 1823987"/>
                  <a:gd name="connsiteX1365" fmla="*/ 2507383 w 4242337"/>
                  <a:gd name="connsiteY1365" fmla="*/ 1771049 h 1823987"/>
                  <a:gd name="connsiteX1366" fmla="*/ 2483320 w 4242337"/>
                  <a:gd name="connsiteY1366" fmla="*/ 1771049 h 1823987"/>
                  <a:gd name="connsiteX1367" fmla="*/ 2483320 w 4242337"/>
                  <a:gd name="connsiteY1367" fmla="*/ 1783081 h 1823987"/>
                  <a:gd name="connsiteX1368" fmla="*/ 2507383 w 4242337"/>
                  <a:gd name="connsiteY1368" fmla="*/ 1783081 h 1823987"/>
                  <a:gd name="connsiteX1369" fmla="*/ 2507383 w 4242337"/>
                  <a:gd name="connsiteY1369" fmla="*/ 1771049 h 1823987"/>
                  <a:gd name="connsiteX1370" fmla="*/ 2507383 w 4242337"/>
                  <a:gd name="connsiteY1370" fmla="*/ 1771049 h 1823987"/>
                  <a:gd name="connsiteX1371" fmla="*/ 2555509 w 4242337"/>
                  <a:gd name="connsiteY1371" fmla="*/ 1771049 h 1823987"/>
                  <a:gd name="connsiteX1372" fmla="*/ 2531446 w 4242337"/>
                  <a:gd name="connsiteY1372" fmla="*/ 1771049 h 1823987"/>
                  <a:gd name="connsiteX1373" fmla="*/ 2531446 w 4242337"/>
                  <a:gd name="connsiteY1373" fmla="*/ 1783081 h 1823987"/>
                  <a:gd name="connsiteX1374" fmla="*/ 2547087 w 4242337"/>
                  <a:gd name="connsiteY1374" fmla="*/ 1783081 h 1823987"/>
                  <a:gd name="connsiteX1375" fmla="*/ 2547087 w 4242337"/>
                  <a:gd name="connsiteY1375" fmla="*/ 1783081 h 1823987"/>
                  <a:gd name="connsiteX1376" fmla="*/ 2547087 w 4242337"/>
                  <a:gd name="connsiteY1376" fmla="*/ 1783081 h 1823987"/>
                  <a:gd name="connsiteX1377" fmla="*/ 2555509 w 4242337"/>
                  <a:gd name="connsiteY1377" fmla="*/ 1783081 h 1823987"/>
                  <a:gd name="connsiteX1378" fmla="*/ 2555509 w 4242337"/>
                  <a:gd name="connsiteY1378" fmla="*/ 1771049 h 1823987"/>
                  <a:gd name="connsiteX1379" fmla="*/ 2555509 w 4242337"/>
                  <a:gd name="connsiteY1379" fmla="*/ 1771049 h 1823987"/>
                  <a:gd name="connsiteX1380" fmla="*/ 2603635 w 4242337"/>
                  <a:gd name="connsiteY1380" fmla="*/ 1769846 h 1823987"/>
                  <a:gd name="connsiteX1381" fmla="*/ 2579572 w 4242337"/>
                  <a:gd name="connsiteY1381" fmla="*/ 1769846 h 1823987"/>
                  <a:gd name="connsiteX1382" fmla="*/ 2579572 w 4242337"/>
                  <a:gd name="connsiteY1382" fmla="*/ 1781877 h 1823987"/>
                  <a:gd name="connsiteX1383" fmla="*/ 2583182 w 4242337"/>
                  <a:gd name="connsiteY1383" fmla="*/ 1781877 h 1823987"/>
                  <a:gd name="connsiteX1384" fmla="*/ 2583182 w 4242337"/>
                  <a:gd name="connsiteY1384" fmla="*/ 1781877 h 1823987"/>
                  <a:gd name="connsiteX1385" fmla="*/ 2583182 w 4242337"/>
                  <a:gd name="connsiteY1385" fmla="*/ 1781877 h 1823987"/>
                  <a:gd name="connsiteX1386" fmla="*/ 2583182 w 4242337"/>
                  <a:gd name="connsiteY1386" fmla="*/ 1781877 h 1823987"/>
                  <a:gd name="connsiteX1387" fmla="*/ 2583182 w 4242337"/>
                  <a:gd name="connsiteY1387" fmla="*/ 1781877 h 1823987"/>
                  <a:gd name="connsiteX1388" fmla="*/ 2583182 w 4242337"/>
                  <a:gd name="connsiteY1388" fmla="*/ 1781877 h 1823987"/>
                  <a:gd name="connsiteX1389" fmla="*/ 2583182 w 4242337"/>
                  <a:gd name="connsiteY1389" fmla="*/ 1781877 h 1823987"/>
                  <a:gd name="connsiteX1390" fmla="*/ 2583182 w 4242337"/>
                  <a:gd name="connsiteY1390" fmla="*/ 1781877 h 1823987"/>
                  <a:gd name="connsiteX1391" fmla="*/ 2583182 w 4242337"/>
                  <a:gd name="connsiteY1391" fmla="*/ 1781877 h 1823987"/>
                  <a:gd name="connsiteX1392" fmla="*/ 2583182 w 4242337"/>
                  <a:gd name="connsiteY1392" fmla="*/ 1781877 h 1823987"/>
                  <a:gd name="connsiteX1393" fmla="*/ 2583182 w 4242337"/>
                  <a:gd name="connsiteY1393" fmla="*/ 1781877 h 1823987"/>
                  <a:gd name="connsiteX1394" fmla="*/ 2583182 w 4242337"/>
                  <a:gd name="connsiteY1394" fmla="*/ 1781877 h 1823987"/>
                  <a:gd name="connsiteX1395" fmla="*/ 2583182 w 4242337"/>
                  <a:gd name="connsiteY1395" fmla="*/ 1781877 h 1823987"/>
                  <a:gd name="connsiteX1396" fmla="*/ 2583182 w 4242337"/>
                  <a:gd name="connsiteY1396" fmla="*/ 1781877 h 1823987"/>
                  <a:gd name="connsiteX1397" fmla="*/ 2583182 w 4242337"/>
                  <a:gd name="connsiteY1397" fmla="*/ 1781877 h 1823987"/>
                  <a:gd name="connsiteX1398" fmla="*/ 2583182 w 4242337"/>
                  <a:gd name="connsiteY1398" fmla="*/ 1781877 h 1823987"/>
                  <a:gd name="connsiteX1399" fmla="*/ 2583182 w 4242337"/>
                  <a:gd name="connsiteY1399" fmla="*/ 1781877 h 1823987"/>
                  <a:gd name="connsiteX1400" fmla="*/ 2583182 w 4242337"/>
                  <a:gd name="connsiteY1400" fmla="*/ 1781877 h 1823987"/>
                  <a:gd name="connsiteX1401" fmla="*/ 2583182 w 4242337"/>
                  <a:gd name="connsiteY1401" fmla="*/ 1781877 h 1823987"/>
                  <a:gd name="connsiteX1402" fmla="*/ 2583182 w 4242337"/>
                  <a:gd name="connsiteY1402" fmla="*/ 1781877 h 1823987"/>
                  <a:gd name="connsiteX1403" fmla="*/ 2583182 w 4242337"/>
                  <a:gd name="connsiteY1403" fmla="*/ 1781877 h 1823987"/>
                  <a:gd name="connsiteX1404" fmla="*/ 2603635 w 4242337"/>
                  <a:gd name="connsiteY1404" fmla="*/ 1781877 h 1823987"/>
                  <a:gd name="connsiteX1405" fmla="*/ 2603635 w 4242337"/>
                  <a:gd name="connsiteY1405" fmla="*/ 1769846 h 1823987"/>
                  <a:gd name="connsiteX1406" fmla="*/ 2603635 w 4242337"/>
                  <a:gd name="connsiteY1406" fmla="*/ 1769846 h 1823987"/>
                  <a:gd name="connsiteX1407" fmla="*/ 2651762 w 4242337"/>
                  <a:gd name="connsiteY1407" fmla="*/ 1768643 h 1823987"/>
                  <a:gd name="connsiteX1408" fmla="*/ 2627699 w 4242337"/>
                  <a:gd name="connsiteY1408" fmla="*/ 1768643 h 1823987"/>
                  <a:gd name="connsiteX1409" fmla="*/ 2627699 w 4242337"/>
                  <a:gd name="connsiteY1409" fmla="*/ 1780674 h 1823987"/>
                  <a:gd name="connsiteX1410" fmla="*/ 2642136 w 4242337"/>
                  <a:gd name="connsiteY1410" fmla="*/ 1780674 h 1823987"/>
                  <a:gd name="connsiteX1411" fmla="*/ 2651762 w 4242337"/>
                  <a:gd name="connsiteY1411" fmla="*/ 1780674 h 1823987"/>
                  <a:gd name="connsiteX1412" fmla="*/ 2651762 w 4242337"/>
                  <a:gd name="connsiteY1412" fmla="*/ 1768643 h 1823987"/>
                  <a:gd name="connsiteX1413" fmla="*/ 2651762 w 4242337"/>
                  <a:gd name="connsiteY1413" fmla="*/ 1768643 h 1823987"/>
                  <a:gd name="connsiteX1414" fmla="*/ 2699888 w 4242337"/>
                  <a:gd name="connsiteY1414" fmla="*/ 1768643 h 1823987"/>
                  <a:gd name="connsiteX1415" fmla="*/ 2675825 w 4242337"/>
                  <a:gd name="connsiteY1415" fmla="*/ 1768643 h 1823987"/>
                  <a:gd name="connsiteX1416" fmla="*/ 2675825 w 4242337"/>
                  <a:gd name="connsiteY1416" fmla="*/ 1780674 h 1823987"/>
                  <a:gd name="connsiteX1417" fmla="*/ 2681841 w 4242337"/>
                  <a:gd name="connsiteY1417" fmla="*/ 1780674 h 1823987"/>
                  <a:gd name="connsiteX1418" fmla="*/ 2681841 w 4242337"/>
                  <a:gd name="connsiteY1418" fmla="*/ 1780674 h 1823987"/>
                  <a:gd name="connsiteX1419" fmla="*/ 2683044 w 4242337"/>
                  <a:gd name="connsiteY1419" fmla="*/ 1780674 h 1823987"/>
                  <a:gd name="connsiteX1420" fmla="*/ 2683044 w 4242337"/>
                  <a:gd name="connsiteY1420" fmla="*/ 1780674 h 1823987"/>
                  <a:gd name="connsiteX1421" fmla="*/ 2683044 w 4242337"/>
                  <a:gd name="connsiteY1421" fmla="*/ 1780674 h 1823987"/>
                  <a:gd name="connsiteX1422" fmla="*/ 2683044 w 4242337"/>
                  <a:gd name="connsiteY1422" fmla="*/ 1780674 h 1823987"/>
                  <a:gd name="connsiteX1423" fmla="*/ 2683044 w 4242337"/>
                  <a:gd name="connsiteY1423" fmla="*/ 1780674 h 1823987"/>
                  <a:gd name="connsiteX1424" fmla="*/ 2683044 w 4242337"/>
                  <a:gd name="connsiteY1424" fmla="*/ 1780674 h 1823987"/>
                  <a:gd name="connsiteX1425" fmla="*/ 2683044 w 4242337"/>
                  <a:gd name="connsiteY1425" fmla="*/ 1780674 h 1823987"/>
                  <a:gd name="connsiteX1426" fmla="*/ 2683044 w 4242337"/>
                  <a:gd name="connsiteY1426" fmla="*/ 1780674 h 1823987"/>
                  <a:gd name="connsiteX1427" fmla="*/ 2683044 w 4242337"/>
                  <a:gd name="connsiteY1427" fmla="*/ 1780674 h 1823987"/>
                  <a:gd name="connsiteX1428" fmla="*/ 2683044 w 4242337"/>
                  <a:gd name="connsiteY1428" fmla="*/ 1780674 h 1823987"/>
                  <a:gd name="connsiteX1429" fmla="*/ 2683044 w 4242337"/>
                  <a:gd name="connsiteY1429" fmla="*/ 1780674 h 1823987"/>
                  <a:gd name="connsiteX1430" fmla="*/ 2699888 w 4242337"/>
                  <a:gd name="connsiteY1430" fmla="*/ 1780674 h 1823987"/>
                  <a:gd name="connsiteX1431" fmla="*/ 2699888 w 4242337"/>
                  <a:gd name="connsiteY1431" fmla="*/ 1768643 h 1823987"/>
                  <a:gd name="connsiteX1432" fmla="*/ 2699888 w 4242337"/>
                  <a:gd name="connsiteY1432" fmla="*/ 1768643 h 1823987"/>
                  <a:gd name="connsiteX1433" fmla="*/ 2748014 w 4242337"/>
                  <a:gd name="connsiteY1433" fmla="*/ 1767440 h 1823987"/>
                  <a:gd name="connsiteX1434" fmla="*/ 2723951 w 4242337"/>
                  <a:gd name="connsiteY1434" fmla="*/ 1767440 h 1823987"/>
                  <a:gd name="connsiteX1435" fmla="*/ 2723951 w 4242337"/>
                  <a:gd name="connsiteY1435" fmla="*/ 1779471 h 1823987"/>
                  <a:gd name="connsiteX1436" fmla="*/ 2737186 w 4242337"/>
                  <a:gd name="connsiteY1436" fmla="*/ 1779471 h 1823987"/>
                  <a:gd name="connsiteX1437" fmla="*/ 2737186 w 4242337"/>
                  <a:gd name="connsiteY1437" fmla="*/ 1779471 h 1823987"/>
                  <a:gd name="connsiteX1438" fmla="*/ 2737186 w 4242337"/>
                  <a:gd name="connsiteY1438" fmla="*/ 1779471 h 1823987"/>
                  <a:gd name="connsiteX1439" fmla="*/ 2748014 w 4242337"/>
                  <a:gd name="connsiteY1439" fmla="*/ 1779471 h 1823987"/>
                  <a:gd name="connsiteX1440" fmla="*/ 2748014 w 4242337"/>
                  <a:gd name="connsiteY1440" fmla="*/ 1767440 h 1823987"/>
                  <a:gd name="connsiteX1441" fmla="*/ 2748014 w 4242337"/>
                  <a:gd name="connsiteY1441" fmla="*/ 1767440 h 1823987"/>
                  <a:gd name="connsiteX1442" fmla="*/ 2796141 w 4242337"/>
                  <a:gd name="connsiteY1442" fmla="*/ 1766236 h 1823987"/>
                  <a:gd name="connsiteX1443" fmla="*/ 2772078 w 4242337"/>
                  <a:gd name="connsiteY1443" fmla="*/ 1766236 h 1823987"/>
                  <a:gd name="connsiteX1444" fmla="*/ 2772078 w 4242337"/>
                  <a:gd name="connsiteY1444" fmla="*/ 1778268 h 1823987"/>
                  <a:gd name="connsiteX1445" fmla="*/ 2782906 w 4242337"/>
                  <a:gd name="connsiteY1445" fmla="*/ 1778268 h 1823987"/>
                  <a:gd name="connsiteX1446" fmla="*/ 2782906 w 4242337"/>
                  <a:gd name="connsiteY1446" fmla="*/ 1778268 h 1823987"/>
                  <a:gd name="connsiteX1447" fmla="*/ 2784109 w 4242337"/>
                  <a:gd name="connsiteY1447" fmla="*/ 1778268 h 1823987"/>
                  <a:gd name="connsiteX1448" fmla="*/ 2784109 w 4242337"/>
                  <a:gd name="connsiteY1448" fmla="*/ 1778268 h 1823987"/>
                  <a:gd name="connsiteX1449" fmla="*/ 2784109 w 4242337"/>
                  <a:gd name="connsiteY1449" fmla="*/ 1778268 h 1823987"/>
                  <a:gd name="connsiteX1450" fmla="*/ 2784109 w 4242337"/>
                  <a:gd name="connsiteY1450" fmla="*/ 1778268 h 1823987"/>
                  <a:gd name="connsiteX1451" fmla="*/ 2784109 w 4242337"/>
                  <a:gd name="connsiteY1451" fmla="*/ 1778268 h 1823987"/>
                  <a:gd name="connsiteX1452" fmla="*/ 2784109 w 4242337"/>
                  <a:gd name="connsiteY1452" fmla="*/ 1778268 h 1823987"/>
                  <a:gd name="connsiteX1453" fmla="*/ 2784109 w 4242337"/>
                  <a:gd name="connsiteY1453" fmla="*/ 1778268 h 1823987"/>
                  <a:gd name="connsiteX1454" fmla="*/ 2784109 w 4242337"/>
                  <a:gd name="connsiteY1454" fmla="*/ 1778268 h 1823987"/>
                  <a:gd name="connsiteX1455" fmla="*/ 2784109 w 4242337"/>
                  <a:gd name="connsiteY1455" fmla="*/ 1778268 h 1823987"/>
                  <a:gd name="connsiteX1456" fmla="*/ 2796141 w 4242337"/>
                  <a:gd name="connsiteY1456" fmla="*/ 1778268 h 1823987"/>
                  <a:gd name="connsiteX1457" fmla="*/ 2796141 w 4242337"/>
                  <a:gd name="connsiteY1457" fmla="*/ 1766236 h 1823987"/>
                  <a:gd name="connsiteX1458" fmla="*/ 2796141 w 4242337"/>
                  <a:gd name="connsiteY1458" fmla="*/ 1766236 h 1823987"/>
                  <a:gd name="connsiteX1459" fmla="*/ 2844267 w 4242337"/>
                  <a:gd name="connsiteY1459" fmla="*/ 1766236 h 1823987"/>
                  <a:gd name="connsiteX1460" fmla="*/ 2820204 w 4242337"/>
                  <a:gd name="connsiteY1460" fmla="*/ 1766236 h 1823987"/>
                  <a:gd name="connsiteX1461" fmla="*/ 2820204 w 4242337"/>
                  <a:gd name="connsiteY1461" fmla="*/ 1778268 h 1823987"/>
                  <a:gd name="connsiteX1462" fmla="*/ 2831032 w 4242337"/>
                  <a:gd name="connsiteY1462" fmla="*/ 1778268 h 1823987"/>
                  <a:gd name="connsiteX1463" fmla="*/ 2831032 w 4242337"/>
                  <a:gd name="connsiteY1463" fmla="*/ 1778268 h 1823987"/>
                  <a:gd name="connsiteX1464" fmla="*/ 2831032 w 4242337"/>
                  <a:gd name="connsiteY1464" fmla="*/ 1778268 h 1823987"/>
                  <a:gd name="connsiteX1465" fmla="*/ 2844267 w 4242337"/>
                  <a:gd name="connsiteY1465" fmla="*/ 1778268 h 1823987"/>
                  <a:gd name="connsiteX1466" fmla="*/ 2844267 w 4242337"/>
                  <a:gd name="connsiteY1466" fmla="*/ 1766236 h 1823987"/>
                  <a:gd name="connsiteX1467" fmla="*/ 2844267 w 4242337"/>
                  <a:gd name="connsiteY1467" fmla="*/ 1766236 h 1823987"/>
                  <a:gd name="connsiteX1468" fmla="*/ 2892393 w 4242337"/>
                  <a:gd name="connsiteY1468" fmla="*/ 1765033 h 1823987"/>
                  <a:gd name="connsiteX1469" fmla="*/ 2868330 w 4242337"/>
                  <a:gd name="connsiteY1469" fmla="*/ 1765033 h 1823987"/>
                  <a:gd name="connsiteX1470" fmla="*/ 2868330 w 4242337"/>
                  <a:gd name="connsiteY1470" fmla="*/ 1777065 h 1823987"/>
                  <a:gd name="connsiteX1471" fmla="*/ 2885175 w 4242337"/>
                  <a:gd name="connsiteY1471" fmla="*/ 1777065 h 1823987"/>
                  <a:gd name="connsiteX1472" fmla="*/ 2885175 w 4242337"/>
                  <a:gd name="connsiteY1472" fmla="*/ 1777065 h 1823987"/>
                  <a:gd name="connsiteX1473" fmla="*/ 2885175 w 4242337"/>
                  <a:gd name="connsiteY1473" fmla="*/ 1777065 h 1823987"/>
                  <a:gd name="connsiteX1474" fmla="*/ 2885175 w 4242337"/>
                  <a:gd name="connsiteY1474" fmla="*/ 1777065 h 1823987"/>
                  <a:gd name="connsiteX1475" fmla="*/ 2885175 w 4242337"/>
                  <a:gd name="connsiteY1475" fmla="*/ 1777065 h 1823987"/>
                  <a:gd name="connsiteX1476" fmla="*/ 2885175 w 4242337"/>
                  <a:gd name="connsiteY1476" fmla="*/ 1777065 h 1823987"/>
                  <a:gd name="connsiteX1477" fmla="*/ 2885175 w 4242337"/>
                  <a:gd name="connsiteY1477" fmla="*/ 1777065 h 1823987"/>
                  <a:gd name="connsiteX1478" fmla="*/ 2885175 w 4242337"/>
                  <a:gd name="connsiteY1478" fmla="*/ 1777065 h 1823987"/>
                  <a:gd name="connsiteX1479" fmla="*/ 2885175 w 4242337"/>
                  <a:gd name="connsiteY1479" fmla="*/ 1777065 h 1823987"/>
                  <a:gd name="connsiteX1480" fmla="*/ 2885175 w 4242337"/>
                  <a:gd name="connsiteY1480" fmla="*/ 1777065 h 1823987"/>
                  <a:gd name="connsiteX1481" fmla="*/ 2885175 w 4242337"/>
                  <a:gd name="connsiteY1481" fmla="*/ 1777065 h 1823987"/>
                  <a:gd name="connsiteX1482" fmla="*/ 2885175 w 4242337"/>
                  <a:gd name="connsiteY1482" fmla="*/ 1777065 h 1823987"/>
                  <a:gd name="connsiteX1483" fmla="*/ 2885175 w 4242337"/>
                  <a:gd name="connsiteY1483" fmla="*/ 1777065 h 1823987"/>
                  <a:gd name="connsiteX1484" fmla="*/ 2891190 w 4242337"/>
                  <a:gd name="connsiteY1484" fmla="*/ 1777065 h 1823987"/>
                  <a:gd name="connsiteX1485" fmla="*/ 2892393 w 4242337"/>
                  <a:gd name="connsiteY1485" fmla="*/ 1765033 h 1823987"/>
                  <a:gd name="connsiteX1486" fmla="*/ 2892393 w 4242337"/>
                  <a:gd name="connsiteY1486" fmla="*/ 1765033 h 1823987"/>
                  <a:gd name="connsiteX1487" fmla="*/ 2940520 w 4242337"/>
                  <a:gd name="connsiteY1487" fmla="*/ 1763830 h 1823987"/>
                  <a:gd name="connsiteX1488" fmla="*/ 2916456 w 4242337"/>
                  <a:gd name="connsiteY1488" fmla="*/ 1763830 h 1823987"/>
                  <a:gd name="connsiteX1489" fmla="*/ 2916456 w 4242337"/>
                  <a:gd name="connsiteY1489" fmla="*/ 1775862 h 1823987"/>
                  <a:gd name="connsiteX1490" fmla="*/ 2926082 w 4242337"/>
                  <a:gd name="connsiteY1490" fmla="*/ 1775862 h 1823987"/>
                  <a:gd name="connsiteX1491" fmla="*/ 2926082 w 4242337"/>
                  <a:gd name="connsiteY1491" fmla="*/ 1775862 h 1823987"/>
                  <a:gd name="connsiteX1492" fmla="*/ 2926082 w 4242337"/>
                  <a:gd name="connsiteY1492" fmla="*/ 1775862 h 1823987"/>
                  <a:gd name="connsiteX1493" fmla="*/ 2926082 w 4242337"/>
                  <a:gd name="connsiteY1493" fmla="*/ 1775862 h 1823987"/>
                  <a:gd name="connsiteX1494" fmla="*/ 2926082 w 4242337"/>
                  <a:gd name="connsiteY1494" fmla="*/ 1775862 h 1823987"/>
                  <a:gd name="connsiteX1495" fmla="*/ 2940520 w 4242337"/>
                  <a:gd name="connsiteY1495" fmla="*/ 1775862 h 1823987"/>
                  <a:gd name="connsiteX1496" fmla="*/ 2940520 w 4242337"/>
                  <a:gd name="connsiteY1496" fmla="*/ 1763830 h 1823987"/>
                  <a:gd name="connsiteX1497" fmla="*/ 2940520 w 4242337"/>
                  <a:gd name="connsiteY1497" fmla="*/ 1763830 h 1823987"/>
                  <a:gd name="connsiteX1498" fmla="*/ 2988646 w 4242337"/>
                  <a:gd name="connsiteY1498" fmla="*/ 1763830 h 1823987"/>
                  <a:gd name="connsiteX1499" fmla="*/ 2964583 w 4242337"/>
                  <a:gd name="connsiteY1499" fmla="*/ 1763830 h 1823987"/>
                  <a:gd name="connsiteX1500" fmla="*/ 2964583 w 4242337"/>
                  <a:gd name="connsiteY1500" fmla="*/ 1775862 h 1823987"/>
                  <a:gd name="connsiteX1501" fmla="*/ 2985037 w 4242337"/>
                  <a:gd name="connsiteY1501" fmla="*/ 1775862 h 1823987"/>
                  <a:gd name="connsiteX1502" fmla="*/ 2985037 w 4242337"/>
                  <a:gd name="connsiteY1502" fmla="*/ 1775862 h 1823987"/>
                  <a:gd name="connsiteX1503" fmla="*/ 2985037 w 4242337"/>
                  <a:gd name="connsiteY1503" fmla="*/ 1775862 h 1823987"/>
                  <a:gd name="connsiteX1504" fmla="*/ 2985037 w 4242337"/>
                  <a:gd name="connsiteY1504" fmla="*/ 1775862 h 1823987"/>
                  <a:gd name="connsiteX1505" fmla="*/ 2985037 w 4242337"/>
                  <a:gd name="connsiteY1505" fmla="*/ 1775862 h 1823987"/>
                  <a:gd name="connsiteX1506" fmla="*/ 2985037 w 4242337"/>
                  <a:gd name="connsiteY1506" fmla="*/ 1775862 h 1823987"/>
                  <a:gd name="connsiteX1507" fmla="*/ 2985037 w 4242337"/>
                  <a:gd name="connsiteY1507" fmla="*/ 1775862 h 1823987"/>
                  <a:gd name="connsiteX1508" fmla="*/ 2988646 w 4242337"/>
                  <a:gd name="connsiteY1508" fmla="*/ 1775862 h 1823987"/>
                  <a:gd name="connsiteX1509" fmla="*/ 2988646 w 4242337"/>
                  <a:gd name="connsiteY1509" fmla="*/ 1763830 h 1823987"/>
                  <a:gd name="connsiteX1510" fmla="*/ 2988646 w 4242337"/>
                  <a:gd name="connsiteY1510" fmla="*/ 1763830 h 1823987"/>
                  <a:gd name="connsiteX1511" fmla="*/ 3036772 w 4242337"/>
                  <a:gd name="connsiteY1511" fmla="*/ 1762627 h 1823987"/>
                  <a:gd name="connsiteX1512" fmla="*/ 3012709 w 4242337"/>
                  <a:gd name="connsiteY1512" fmla="*/ 1762627 h 1823987"/>
                  <a:gd name="connsiteX1513" fmla="*/ 3012709 w 4242337"/>
                  <a:gd name="connsiteY1513" fmla="*/ 1774658 h 1823987"/>
                  <a:gd name="connsiteX1514" fmla="*/ 3036772 w 4242337"/>
                  <a:gd name="connsiteY1514" fmla="*/ 1774658 h 1823987"/>
                  <a:gd name="connsiteX1515" fmla="*/ 3036772 w 4242337"/>
                  <a:gd name="connsiteY1515" fmla="*/ 1762627 h 1823987"/>
                  <a:gd name="connsiteX1516" fmla="*/ 3036772 w 4242337"/>
                  <a:gd name="connsiteY1516" fmla="*/ 1762627 h 1823987"/>
                  <a:gd name="connsiteX1517" fmla="*/ 3084899 w 4242337"/>
                  <a:gd name="connsiteY1517" fmla="*/ 1761424 h 1823987"/>
                  <a:gd name="connsiteX1518" fmla="*/ 3060836 w 4242337"/>
                  <a:gd name="connsiteY1518" fmla="*/ 1761424 h 1823987"/>
                  <a:gd name="connsiteX1519" fmla="*/ 3060836 w 4242337"/>
                  <a:gd name="connsiteY1519" fmla="*/ 1773455 h 1823987"/>
                  <a:gd name="connsiteX1520" fmla="*/ 3084899 w 4242337"/>
                  <a:gd name="connsiteY1520" fmla="*/ 1773455 h 1823987"/>
                  <a:gd name="connsiteX1521" fmla="*/ 3084899 w 4242337"/>
                  <a:gd name="connsiteY1521" fmla="*/ 1761424 h 1823987"/>
                  <a:gd name="connsiteX1522" fmla="*/ 3084899 w 4242337"/>
                  <a:gd name="connsiteY1522" fmla="*/ 1761424 h 1823987"/>
                  <a:gd name="connsiteX1523" fmla="*/ 3133025 w 4242337"/>
                  <a:gd name="connsiteY1523" fmla="*/ 1761424 h 1823987"/>
                  <a:gd name="connsiteX1524" fmla="*/ 3108962 w 4242337"/>
                  <a:gd name="connsiteY1524" fmla="*/ 1761424 h 1823987"/>
                  <a:gd name="connsiteX1525" fmla="*/ 3108962 w 4242337"/>
                  <a:gd name="connsiteY1525" fmla="*/ 1773455 h 1823987"/>
                  <a:gd name="connsiteX1526" fmla="*/ 3133025 w 4242337"/>
                  <a:gd name="connsiteY1526" fmla="*/ 1773455 h 1823987"/>
                  <a:gd name="connsiteX1527" fmla="*/ 3133025 w 4242337"/>
                  <a:gd name="connsiteY1527" fmla="*/ 1761424 h 1823987"/>
                  <a:gd name="connsiteX1528" fmla="*/ 3133025 w 4242337"/>
                  <a:gd name="connsiteY1528" fmla="*/ 1761424 h 1823987"/>
                  <a:gd name="connsiteX1529" fmla="*/ 3181151 w 4242337"/>
                  <a:gd name="connsiteY1529" fmla="*/ 1760221 h 1823987"/>
                  <a:gd name="connsiteX1530" fmla="*/ 3157088 w 4242337"/>
                  <a:gd name="connsiteY1530" fmla="*/ 1760221 h 1823987"/>
                  <a:gd name="connsiteX1531" fmla="*/ 3157088 w 4242337"/>
                  <a:gd name="connsiteY1531" fmla="*/ 1772252 h 1823987"/>
                  <a:gd name="connsiteX1532" fmla="*/ 3181151 w 4242337"/>
                  <a:gd name="connsiteY1532" fmla="*/ 1772252 h 1823987"/>
                  <a:gd name="connsiteX1533" fmla="*/ 3181151 w 4242337"/>
                  <a:gd name="connsiteY1533" fmla="*/ 1760221 h 1823987"/>
                  <a:gd name="connsiteX1534" fmla="*/ 3181151 w 4242337"/>
                  <a:gd name="connsiteY1534" fmla="*/ 1760221 h 1823987"/>
                  <a:gd name="connsiteX1535" fmla="*/ 3229278 w 4242337"/>
                  <a:gd name="connsiteY1535" fmla="*/ 1759017 h 1823987"/>
                  <a:gd name="connsiteX1536" fmla="*/ 3205215 w 4242337"/>
                  <a:gd name="connsiteY1536" fmla="*/ 1759017 h 1823987"/>
                  <a:gd name="connsiteX1537" fmla="*/ 3205215 w 4242337"/>
                  <a:gd name="connsiteY1537" fmla="*/ 1771049 h 1823987"/>
                  <a:gd name="connsiteX1538" fmla="*/ 3229278 w 4242337"/>
                  <a:gd name="connsiteY1538" fmla="*/ 1771049 h 1823987"/>
                  <a:gd name="connsiteX1539" fmla="*/ 3229278 w 4242337"/>
                  <a:gd name="connsiteY1539" fmla="*/ 1759017 h 1823987"/>
                  <a:gd name="connsiteX1540" fmla="*/ 3229278 w 4242337"/>
                  <a:gd name="connsiteY1540" fmla="*/ 1759017 h 1823987"/>
                  <a:gd name="connsiteX1541" fmla="*/ 3277404 w 4242337"/>
                  <a:gd name="connsiteY1541" fmla="*/ 1759017 h 1823987"/>
                  <a:gd name="connsiteX1542" fmla="*/ 3253341 w 4242337"/>
                  <a:gd name="connsiteY1542" fmla="*/ 1759017 h 1823987"/>
                  <a:gd name="connsiteX1543" fmla="*/ 3253341 w 4242337"/>
                  <a:gd name="connsiteY1543" fmla="*/ 1771049 h 1823987"/>
                  <a:gd name="connsiteX1544" fmla="*/ 3277404 w 4242337"/>
                  <a:gd name="connsiteY1544" fmla="*/ 1771049 h 1823987"/>
                  <a:gd name="connsiteX1545" fmla="*/ 3277404 w 4242337"/>
                  <a:gd name="connsiteY1545" fmla="*/ 1759017 h 1823987"/>
                  <a:gd name="connsiteX1546" fmla="*/ 3277404 w 4242337"/>
                  <a:gd name="connsiteY1546" fmla="*/ 1759017 h 1823987"/>
                  <a:gd name="connsiteX1547" fmla="*/ 3325530 w 4242337"/>
                  <a:gd name="connsiteY1547" fmla="*/ 1757814 h 1823987"/>
                  <a:gd name="connsiteX1548" fmla="*/ 3301467 w 4242337"/>
                  <a:gd name="connsiteY1548" fmla="*/ 1757814 h 1823987"/>
                  <a:gd name="connsiteX1549" fmla="*/ 3301467 w 4242337"/>
                  <a:gd name="connsiteY1549" fmla="*/ 1769846 h 1823987"/>
                  <a:gd name="connsiteX1550" fmla="*/ 3325530 w 4242337"/>
                  <a:gd name="connsiteY1550" fmla="*/ 1769846 h 1823987"/>
                  <a:gd name="connsiteX1551" fmla="*/ 3325530 w 4242337"/>
                  <a:gd name="connsiteY1551" fmla="*/ 1757814 h 1823987"/>
                  <a:gd name="connsiteX1552" fmla="*/ 3325530 w 4242337"/>
                  <a:gd name="connsiteY1552" fmla="*/ 1757814 h 1823987"/>
                  <a:gd name="connsiteX1553" fmla="*/ 3373657 w 4242337"/>
                  <a:gd name="connsiteY1553" fmla="*/ 1756611 h 1823987"/>
                  <a:gd name="connsiteX1554" fmla="*/ 3349594 w 4242337"/>
                  <a:gd name="connsiteY1554" fmla="*/ 1756611 h 1823987"/>
                  <a:gd name="connsiteX1555" fmla="*/ 3349594 w 4242337"/>
                  <a:gd name="connsiteY1555" fmla="*/ 1768643 h 1823987"/>
                  <a:gd name="connsiteX1556" fmla="*/ 3373657 w 4242337"/>
                  <a:gd name="connsiteY1556" fmla="*/ 1768643 h 1823987"/>
                  <a:gd name="connsiteX1557" fmla="*/ 3373657 w 4242337"/>
                  <a:gd name="connsiteY1557" fmla="*/ 1756611 h 1823987"/>
                  <a:gd name="connsiteX1558" fmla="*/ 3373657 w 4242337"/>
                  <a:gd name="connsiteY1558" fmla="*/ 1756611 h 1823987"/>
                  <a:gd name="connsiteX1559" fmla="*/ 3421783 w 4242337"/>
                  <a:gd name="connsiteY1559" fmla="*/ 1756611 h 1823987"/>
                  <a:gd name="connsiteX1560" fmla="*/ 3397720 w 4242337"/>
                  <a:gd name="connsiteY1560" fmla="*/ 1756611 h 1823987"/>
                  <a:gd name="connsiteX1561" fmla="*/ 3397720 w 4242337"/>
                  <a:gd name="connsiteY1561" fmla="*/ 1768643 h 1823987"/>
                  <a:gd name="connsiteX1562" fmla="*/ 3421783 w 4242337"/>
                  <a:gd name="connsiteY1562" fmla="*/ 1768643 h 1823987"/>
                  <a:gd name="connsiteX1563" fmla="*/ 3421783 w 4242337"/>
                  <a:gd name="connsiteY1563" fmla="*/ 1756611 h 1823987"/>
                  <a:gd name="connsiteX1564" fmla="*/ 3421783 w 4242337"/>
                  <a:gd name="connsiteY1564" fmla="*/ 1756611 h 1823987"/>
                  <a:gd name="connsiteX1565" fmla="*/ 3469909 w 4242337"/>
                  <a:gd name="connsiteY1565" fmla="*/ 1755408 h 1823987"/>
                  <a:gd name="connsiteX1566" fmla="*/ 3445846 w 4242337"/>
                  <a:gd name="connsiteY1566" fmla="*/ 1755408 h 1823987"/>
                  <a:gd name="connsiteX1567" fmla="*/ 3445846 w 4242337"/>
                  <a:gd name="connsiteY1567" fmla="*/ 1767440 h 1823987"/>
                  <a:gd name="connsiteX1568" fmla="*/ 3469909 w 4242337"/>
                  <a:gd name="connsiteY1568" fmla="*/ 1767440 h 1823987"/>
                  <a:gd name="connsiteX1569" fmla="*/ 3469909 w 4242337"/>
                  <a:gd name="connsiteY1569" fmla="*/ 1755408 h 1823987"/>
                  <a:gd name="connsiteX1570" fmla="*/ 3469909 w 4242337"/>
                  <a:gd name="connsiteY1570" fmla="*/ 1755408 h 1823987"/>
                  <a:gd name="connsiteX1571" fmla="*/ 3518036 w 4242337"/>
                  <a:gd name="connsiteY1571" fmla="*/ 1754205 h 1823987"/>
                  <a:gd name="connsiteX1572" fmla="*/ 3493973 w 4242337"/>
                  <a:gd name="connsiteY1572" fmla="*/ 1754205 h 1823987"/>
                  <a:gd name="connsiteX1573" fmla="*/ 3493973 w 4242337"/>
                  <a:gd name="connsiteY1573" fmla="*/ 1766236 h 1823987"/>
                  <a:gd name="connsiteX1574" fmla="*/ 3518036 w 4242337"/>
                  <a:gd name="connsiteY1574" fmla="*/ 1766236 h 1823987"/>
                  <a:gd name="connsiteX1575" fmla="*/ 3518036 w 4242337"/>
                  <a:gd name="connsiteY1575" fmla="*/ 1754205 h 1823987"/>
                  <a:gd name="connsiteX1576" fmla="*/ 3518036 w 4242337"/>
                  <a:gd name="connsiteY1576" fmla="*/ 1754205 h 1823987"/>
                  <a:gd name="connsiteX1577" fmla="*/ 3566162 w 4242337"/>
                  <a:gd name="connsiteY1577" fmla="*/ 1754205 h 1823987"/>
                  <a:gd name="connsiteX1578" fmla="*/ 3542099 w 4242337"/>
                  <a:gd name="connsiteY1578" fmla="*/ 1754205 h 1823987"/>
                  <a:gd name="connsiteX1579" fmla="*/ 3542099 w 4242337"/>
                  <a:gd name="connsiteY1579" fmla="*/ 1766236 h 1823987"/>
                  <a:gd name="connsiteX1580" fmla="*/ 3566162 w 4242337"/>
                  <a:gd name="connsiteY1580" fmla="*/ 1766236 h 1823987"/>
                  <a:gd name="connsiteX1581" fmla="*/ 3566162 w 4242337"/>
                  <a:gd name="connsiteY1581" fmla="*/ 1754205 h 1823987"/>
                  <a:gd name="connsiteX1582" fmla="*/ 3566162 w 4242337"/>
                  <a:gd name="connsiteY1582" fmla="*/ 1754205 h 1823987"/>
                  <a:gd name="connsiteX1583" fmla="*/ 3614288 w 4242337"/>
                  <a:gd name="connsiteY1583" fmla="*/ 1753002 h 1823987"/>
                  <a:gd name="connsiteX1584" fmla="*/ 3590225 w 4242337"/>
                  <a:gd name="connsiteY1584" fmla="*/ 1753002 h 1823987"/>
                  <a:gd name="connsiteX1585" fmla="*/ 3590225 w 4242337"/>
                  <a:gd name="connsiteY1585" fmla="*/ 1765033 h 1823987"/>
                  <a:gd name="connsiteX1586" fmla="*/ 3590225 w 4242337"/>
                  <a:gd name="connsiteY1586" fmla="*/ 1765033 h 1823987"/>
                  <a:gd name="connsiteX1587" fmla="*/ 3590225 w 4242337"/>
                  <a:gd name="connsiteY1587" fmla="*/ 1765033 h 1823987"/>
                  <a:gd name="connsiteX1588" fmla="*/ 3590225 w 4242337"/>
                  <a:gd name="connsiteY1588" fmla="*/ 1765033 h 1823987"/>
                  <a:gd name="connsiteX1589" fmla="*/ 3590225 w 4242337"/>
                  <a:gd name="connsiteY1589" fmla="*/ 1765033 h 1823987"/>
                  <a:gd name="connsiteX1590" fmla="*/ 3590225 w 4242337"/>
                  <a:gd name="connsiteY1590" fmla="*/ 1765033 h 1823987"/>
                  <a:gd name="connsiteX1591" fmla="*/ 3614288 w 4242337"/>
                  <a:gd name="connsiteY1591" fmla="*/ 1765033 h 1823987"/>
                  <a:gd name="connsiteX1592" fmla="*/ 3614288 w 4242337"/>
                  <a:gd name="connsiteY1592" fmla="*/ 1753002 h 1823987"/>
                  <a:gd name="connsiteX1593" fmla="*/ 3614288 w 4242337"/>
                  <a:gd name="connsiteY1593" fmla="*/ 1753002 h 1823987"/>
                  <a:gd name="connsiteX1594" fmla="*/ 3662415 w 4242337"/>
                  <a:gd name="connsiteY1594" fmla="*/ 1751798 h 1823987"/>
                  <a:gd name="connsiteX1595" fmla="*/ 3638352 w 4242337"/>
                  <a:gd name="connsiteY1595" fmla="*/ 1751798 h 1823987"/>
                  <a:gd name="connsiteX1596" fmla="*/ 3638352 w 4242337"/>
                  <a:gd name="connsiteY1596" fmla="*/ 1763830 h 1823987"/>
                  <a:gd name="connsiteX1597" fmla="*/ 3653993 w 4242337"/>
                  <a:gd name="connsiteY1597" fmla="*/ 1763830 h 1823987"/>
                  <a:gd name="connsiteX1598" fmla="*/ 3653993 w 4242337"/>
                  <a:gd name="connsiteY1598" fmla="*/ 1763830 h 1823987"/>
                  <a:gd name="connsiteX1599" fmla="*/ 3653993 w 4242337"/>
                  <a:gd name="connsiteY1599" fmla="*/ 1763830 h 1823987"/>
                  <a:gd name="connsiteX1600" fmla="*/ 3662415 w 4242337"/>
                  <a:gd name="connsiteY1600" fmla="*/ 1763830 h 1823987"/>
                  <a:gd name="connsiteX1601" fmla="*/ 3662415 w 4242337"/>
                  <a:gd name="connsiteY1601" fmla="*/ 1751798 h 1823987"/>
                  <a:gd name="connsiteX1602" fmla="*/ 3662415 w 4242337"/>
                  <a:gd name="connsiteY1602" fmla="*/ 1751798 h 1823987"/>
                  <a:gd name="connsiteX1603" fmla="*/ 3710541 w 4242337"/>
                  <a:gd name="connsiteY1603" fmla="*/ 1751798 h 1823987"/>
                  <a:gd name="connsiteX1604" fmla="*/ 3686478 w 4242337"/>
                  <a:gd name="connsiteY1604" fmla="*/ 1751798 h 1823987"/>
                  <a:gd name="connsiteX1605" fmla="*/ 3686478 w 4242337"/>
                  <a:gd name="connsiteY1605" fmla="*/ 1763830 h 1823987"/>
                  <a:gd name="connsiteX1606" fmla="*/ 3691291 w 4242337"/>
                  <a:gd name="connsiteY1606" fmla="*/ 1763830 h 1823987"/>
                  <a:gd name="connsiteX1607" fmla="*/ 3691291 w 4242337"/>
                  <a:gd name="connsiteY1607" fmla="*/ 1763830 h 1823987"/>
                  <a:gd name="connsiteX1608" fmla="*/ 3691291 w 4242337"/>
                  <a:gd name="connsiteY1608" fmla="*/ 1763830 h 1823987"/>
                  <a:gd name="connsiteX1609" fmla="*/ 3691291 w 4242337"/>
                  <a:gd name="connsiteY1609" fmla="*/ 1763830 h 1823987"/>
                  <a:gd name="connsiteX1610" fmla="*/ 3691291 w 4242337"/>
                  <a:gd name="connsiteY1610" fmla="*/ 1763830 h 1823987"/>
                  <a:gd name="connsiteX1611" fmla="*/ 3691291 w 4242337"/>
                  <a:gd name="connsiteY1611" fmla="*/ 1763830 h 1823987"/>
                  <a:gd name="connsiteX1612" fmla="*/ 3691291 w 4242337"/>
                  <a:gd name="connsiteY1612" fmla="*/ 1763830 h 1823987"/>
                  <a:gd name="connsiteX1613" fmla="*/ 3691291 w 4242337"/>
                  <a:gd name="connsiteY1613" fmla="*/ 1763830 h 1823987"/>
                  <a:gd name="connsiteX1614" fmla="*/ 3691291 w 4242337"/>
                  <a:gd name="connsiteY1614" fmla="*/ 1763830 h 1823987"/>
                  <a:gd name="connsiteX1615" fmla="*/ 3691291 w 4242337"/>
                  <a:gd name="connsiteY1615" fmla="*/ 1763830 h 1823987"/>
                  <a:gd name="connsiteX1616" fmla="*/ 3691291 w 4242337"/>
                  <a:gd name="connsiteY1616" fmla="*/ 1763830 h 1823987"/>
                  <a:gd name="connsiteX1617" fmla="*/ 3691291 w 4242337"/>
                  <a:gd name="connsiteY1617" fmla="*/ 1763830 h 1823987"/>
                  <a:gd name="connsiteX1618" fmla="*/ 3691291 w 4242337"/>
                  <a:gd name="connsiteY1618" fmla="*/ 1763830 h 1823987"/>
                  <a:gd name="connsiteX1619" fmla="*/ 3710541 w 4242337"/>
                  <a:gd name="connsiteY1619" fmla="*/ 1763830 h 1823987"/>
                  <a:gd name="connsiteX1620" fmla="*/ 3710541 w 4242337"/>
                  <a:gd name="connsiteY1620" fmla="*/ 1751798 h 1823987"/>
                  <a:gd name="connsiteX1621" fmla="*/ 3710541 w 4242337"/>
                  <a:gd name="connsiteY1621" fmla="*/ 1751798 h 1823987"/>
                  <a:gd name="connsiteX1622" fmla="*/ 3758668 w 4242337"/>
                  <a:gd name="connsiteY1622" fmla="*/ 1750595 h 1823987"/>
                  <a:gd name="connsiteX1623" fmla="*/ 3734604 w 4242337"/>
                  <a:gd name="connsiteY1623" fmla="*/ 1750595 h 1823987"/>
                  <a:gd name="connsiteX1624" fmla="*/ 3734604 w 4242337"/>
                  <a:gd name="connsiteY1624" fmla="*/ 1762627 h 1823987"/>
                  <a:gd name="connsiteX1625" fmla="*/ 3747839 w 4242337"/>
                  <a:gd name="connsiteY1625" fmla="*/ 1762627 h 1823987"/>
                  <a:gd name="connsiteX1626" fmla="*/ 3758668 w 4242337"/>
                  <a:gd name="connsiteY1626" fmla="*/ 1762627 h 1823987"/>
                  <a:gd name="connsiteX1627" fmla="*/ 3758668 w 4242337"/>
                  <a:gd name="connsiteY1627" fmla="*/ 1750595 h 1823987"/>
                  <a:gd name="connsiteX1628" fmla="*/ 3758668 w 4242337"/>
                  <a:gd name="connsiteY1628" fmla="*/ 1750595 h 1823987"/>
                  <a:gd name="connsiteX1629" fmla="*/ 3806794 w 4242337"/>
                  <a:gd name="connsiteY1629" fmla="*/ 1749392 h 1823987"/>
                  <a:gd name="connsiteX1630" fmla="*/ 3782731 w 4242337"/>
                  <a:gd name="connsiteY1630" fmla="*/ 1749392 h 1823987"/>
                  <a:gd name="connsiteX1631" fmla="*/ 3782731 w 4242337"/>
                  <a:gd name="connsiteY1631" fmla="*/ 1761424 h 1823987"/>
                  <a:gd name="connsiteX1632" fmla="*/ 3791153 w 4242337"/>
                  <a:gd name="connsiteY1632" fmla="*/ 1761424 h 1823987"/>
                  <a:gd name="connsiteX1633" fmla="*/ 3791153 w 4242337"/>
                  <a:gd name="connsiteY1633" fmla="*/ 1761424 h 1823987"/>
                  <a:gd name="connsiteX1634" fmla="*/ 3791153 w 4242337"/>
                  <a:gd name="connsiteY1634" fmla="*/ 1761424 h 1823987"/>
                  <a:gd name="connsiteX1635" fmla="*/ 3791153 w 4242337"/>
                  <a:gd name="connsiteY1635" fmla="*/ 1761424 h 1823987"/>
                  <a:gd name="connsiteX1636" fmla="*/ 3791153 w 4242337"/>
                  <a:gd name="connsiteY1636" fmla="*/ 1761424 h 1823987"/>
                  <a:gd name="connsiteX1637" fmla="*/ 3791153 w 4242337"/>
                  <a:gd name="connsiteY1637" fmla="*/ 1761424 h 1823987"/>
                  <a:gd name="connsiteX1638" fmla="*/ 3791153 w 4242337"/>
                  <a:gd name="connsiteY1638" fmla="*/ 1761424 h 1823987"/>
                  <a:gd name="connsiteX1639" fmla="*/ 3806794 w 4242337"/>
                  <a:gd name="connsiteY1639" fmla="*/ 1761424 h 1823987"/>
                  <a:gd name="connsiteX1640" fmla="*/ 3806794 w 4242337"/>
                  <a:gd name="connsiteY1640" fmla="*/ 1749392 h 1823987"/>
                  <a:gd name="connsiteX1641" fmla="*/ 3806794 w 4242337"/>
                  <a:gd name="connsiteY1641" fmla="*/ 1749392 h 1823987"/>
                  <a:gd name="connsiteX1642" fmla="*/ 3854920 w 4242337"/>
                  <a:gd name="connsiteY1642" fmla="*/ 1749392 h 1823987"/>
                  <a:gd name="connsiteX1643" fmla="*/ 3830857 w 4242337"/>
                  <a:gd name="connsiteY1643" fmla="*/ 1749392 h 1823987"/>
                  <a:gd name="connsiteX1644" fmla="*/ 3830857 w 4242337"/>
                  <a:gd name="connsiteY1644" fmla="*/ 1761424 h 1823987"/>
                  <a:gd name="connsiteX1645" fmla="*/ 3842889 w 4242337"/>
                  <a:gd name="connsiteY1645" fmla="*/ 1761424 h 1823987"/>
                  <a:gd name="connsiteX1646" fmla="*/ 3842889 w 4242337"/>
                  <a:gd name="connsiteY1646" fmla="*/ 1761424 h 1823987"/>
                  <a:gd name="connsiteX1647" fmla="*/ 3842889 w 4242337"/>
                  <a:gd name="connsiteY1647" fmla="*/ 1761424 h 1823987"/>
                  <a:gd name="connsiteX1648" fmla="*/ 3842889 w 4242337"/>
                  <a:gd name="connsiteY1648" fmla="*/ 1761424 h 1823987"/>
                  <a:gd name="connsiteX1649" fmla="*/ 3842889 w 4242337"/>
                  <a:gd name="connsiteY1649" fmla="*/ 1761424 h 1823987"/>
                  <a:gd name="connsiteX1650" fmla="*/ 3854920 w 4242337"/>
                  <a:gd name="connsiteY1650" fmla="*/ 1761424 h 1823987"/>
                  <a:gd name="connsiteX1651" fmla="*/ 3854920 w 4242337"/>
                  <a:gd name="connsiteY1651" fmla="*/ 1749392 h 1823987"/>
                  <a:gd name="connsiteX1652" fmla="*/ 3854920 w 4242337"/>
                  <a:gd name="connsiteY1652" fmla="*/ 1749392 h 1823987"/>
                  <a:gd name="connsiteX1653" fmla="*/ 3903047 w 4242337"/>
                  <a:gd name="connsiteY1653" fmla="*/ 1748189 h 1823987"/>
                  <a:gd name="connsiteX1654" fmla="*/ 3878983 w 4242337"/>
                  <a:gd name="connsiteY1654" fmla="*/ 1748189 h 1823987"/>
                  <a:gd name="connsiteX1655" fmla="*/ 3878983 w 4242337"/>
                  <a:gd name="connsiteY1655" fmla="*/ 1760221 h 1823987"/>
                  <a:gd name="connsiteX1656" fmla="*/ 3892218 w 4242337"/>
                  <a:gd name="connsiteY1656" fmla="*/ 1760221 h 1823987"/>
                  <a:gd name="connsiteX1657" fmla="*/ 3892218 w 4242337"/>
                  <a:gd name="connsiteY1657" fmla="*/ 1760221 h 1823987"/>
                  <a:gd name="connsiteX1658" fmla="*/ 3892218 w 4242337"/>
                  <a:gd name="connsiteY1658" fmla="*/ 1760221 h 1823987"/>
                  <a:gd name="connsiteX1659" fmla="*/ 3892218 w 4242337"/>
                  <a:gd name="connsiteY1659" fmla="*/ 1760221 h 1823987"/>
                  <a:gd name="connsiteX1660" fmla="*/ 3892218 w 4242337"/>
                  <a:gd name="connsiteY1660" fmla="*/ 1760221 h 1823987"/>
                  <a:gd name="connsiteX1661" fmla="*/ 3892218 w 4242337"/>
                  <a:gd name="connsiteY1661" fmla="*/ 1760221 h 1823987"/>
                  <a:gd name="connsiteX1662" fmla="*/ 3892218 w 4242337"/>
                  <a:gd name="connsiteY1662" fmla="*/ 1760221 h 1823987"/>
                  <a:gd name="connsiteX1663" fmla="*/ 3903047 w 4242337"/>
                  <a:gd name="connsiteY1663" fmla="*/ 1760221 h 1823987"/>
                  <a:gd name="connsiteX1664" fmla="*/ 3903047 w 4242337"/>
                  <a:gd name="connsiteY1664" fmla="*/ 1748189 h 1823987"/>
                  <a:gd name="connsiteX1665" fmla="*/ 3903047 w 4242337"/>
                  <a:gd name="connsiteY1665" fmla="*/ 1748189 h 1823987"/>
                  <a:gd name="connsiteX1666" fmla="*/ 3951173 w 4242337"/>
                  <a:gd name="connsiteY1666" fmla="*/ 1746986 h 1823987"/>
                  <a:gd name="connsiteX1667" fmla="*/ 3927110 w 4242337"/>
                  <a:gd name="connsiteY1667" fmla="*/ 1746986 h 1823987"/>
                  <a:gd name="connsiteX1668" fmla="*/ 3927110 w 4242337"/>
                  <a:gd name="connsiteY1668" fmla="*/ 1759017 h 1823987"/>
                  <a:gd name="connsiteX1669" fmla="*/ 3937938 w 4242337"/>
                  <a:gd name="connsiteY1669" fmla="*/ 1759017 h 1823987"/>
                  <a:gd name="connsiteX1670" fmla="*/ 3951173 w 4242337"/>
                  <a:gd name="connsiteY1670" fmla="*/ 1759017 h 1823987"/>
                  <a:gd name="connsiteX1671" fmla="*/ 3951173 w 4242337"/>
                  <a:gd name="connsiteY1671" fmla="*/ 1746986 h 1823987"/>
                  <a:gd name="connsiteX1672" fmla="*/ 3951173 w 4242337"/>
                  <a:gd name="connsiteY1672" fmla="*/ 1746986 h 1823987"/>
                  <a:gd name="connsiteX1673" fmla="*/ 3999299 w 4242337"/>
                  <a:gd name="connsiteY1673" fmla="*/ 1746986 h 1823987"/>
                  <a:gd name="connsiteX1674" fmla="*/ 3975236 w 4242337"/>
                  <a:gd name="connsiteY1674" fmla="*/ 1746986 h 1823987"/>
                  <a:gd name="connsiteX1675" fmla="*/ 3975236 w 4242337"/>
                  <a:gd name="connsiteY1675" fmla="*/ 1759017 h 1823987"/>
                  <a:gd name="connsiteX1676" fmla="*/ 3993283 w 4242337"/>
                  <a:gd name="connsiteY1676" fmla="*/ 1759017 h 1823987"/>
                  <a:gd name="connsiteX1677" fmla="*/ 3993283 w 4242337"/>
                  <a:gd name="connsiteY1677" fmla="*/ 1759017 h 1823987"/>
                  <a:gd name="connsiteX1678" fmla="*/ 3993283 w 4242337"/>
                  <a:gd name="connsiteY1678" fmla="*/ 1759017 h 1823987"/>
                  <a:gd name="connsiteX1679" fmla="*/ 3993283 w 4242337"/>
                  <a:gd name="connsiteY1679" fmla="*/ 1759017 h 1823987"/>
                  <a:gd name="connsiteX1680" fmla="*/ 3993283 w 4242337"/>
                  <a:gd name="connsiteY1680" fmla="*/ 1759017 h 1823987"/>
                  <a:gd name="connsiteX1681" fmla="*/ 3993283 w 4242337"/>
                  <a:gd name="connsiteY1681" fmla="*/ 1759017 h 1823987"/>
                  <a:gd name="connsiteX1682" fmla="*/ 3993283 w 4242337"/>
                  <a:gd name="connsiteY1682" fmla="*/ 1759017 h 1823987"/>
                  <a:gd name="connsiteX1683" fmla="*/ 3993283 w 4242337"/>
                  <a:gd name="connsiteY1683" fmla="*/ 1759017 h 1823987"/>
                  <a:gd name="connsiteX1684" fmla="*/ 3993283 w 4242337"/>
                  <a:gd name="connsiteY1684" fmla="*/ 1759017 h 1823987"/>
                  <a:gd name="connsiteX1685" fmla="*/ 3998096 w 4242337"/>
                  <a:gd name="connsiteY1685" fmla="*/ 1759017 h 1823987"/>
                  <a:gd name="connsiteX1686" fmla="*/ 3999299 w 4242337"/>
                  <a:gd name="connsiteY1686" fmla="*/ 1746986 h 1823987"/>
                  <a:gd name="connsiteX1687" fmla="*/ 3999299 w 4242337"/>
                  <a:gd name="connsiteY1687" fmla="*/ 1746986 h 1823987"/>
                  <a:gd name="connsiteX1688" fmla="*/ 4047426 w 4242337"/>
                  <a:gd name="connsiteY1688" fmla="*/ 1745783 h 1823987"/>
                  <a:gd name="connsiteX1689" fmla="*/ 4023362 w 4242337"/>
                  <a:gd name="connsiteY1689" fmla="*/ 1745783 h 1823987"/>
                  <a:gd name="connsiteX1690" fmla="*/ 4023362 w 4242337"/>
                  <a:gd name="connsiteY1690" fmla="*/ 1757814 h 1823987"/>
                  <a:gd name="connsiteX1691" fmla="*/ 4032988 w 4242337"/>
                  <a:gd name="connsiteY1691" fmla="*/ 1757814 h 1823987"/>
                  <a:gd name="connsiteX1692" fmla="*/ 4032988 w 4242337"/>
                  <a:gd name="connsiteY1692" fmla="*/ 1757814 h 1823987"/>
                  <a:gd name="connsiteX1693" fmla="*/ 4032988 w 4242337"/>
                  <a:gd name="connsiteY1693" fmla="*/ 1757814 h 1823987"/>
                  <a:gd name="connsiteX1694" fmla="*/ 4032988 w 4242337"/>
                  <a:gd name="connsiteY1694" fmla="*/ 1757814 h 1823987"/>
                  <a:gd name="connsiteX1695" fmla="*/ 4032988 w 4242337"/>
                  <a:gd name="connsiteY1695" fmla="*/ 1757814 h 1823987"/>
                  <a:gd name="connsiteX1696" fmla="*/ 4047426 w 4242337"/>
                  <a:gd name="connsiteY1696" fmla="*/ 1757814 h 1823987"/>
                  <a:gd name="connsiteX1697" fmla="*/ 4047426 w 4242337"/>
                  <a:gd name="connsiteY1697" fmla="*/ 1745783 h 1823987"/>
                  <a:gd name="connsiteX1698" fmla="*/ 4047426 w 4242337"/>
                  <a:gd name="connsiteY1698" fmla="*/ 1745783 h 1823987"/>
                  <a:gd name="connsiteX1699" fmla="*/ 4089536 w 4242337"/>
                  <a:gd name="connsiteY1699" fmla="*/ 1744579 h 1823987"/>
                  <a:gd name="connsiteX1700" fmla="*/ 4089536 w 4242337"/>
                  <a:gd name="connsiteY1700" fmla="*/ 1749392 h 1823987"/>
                  <a:gd name="connsiteX1701" fmla="*/ 4089536 w 4242337"/>
                  <a:gd name="connsiteY1701" fmla="*/ 1749392 h 1823987"/>
                  <a:gd name="connsiteX1702" fmla="*/ 4089536 w 4242337"/>
                  <a:gd name="connsiteY1702" fmla="*/ 1744579 h 1823987"/>
                  <a:gd name="connsiteX1703" fmla="*/ 4070286 w 4242337"/>
                  <a:gd name="connsiteY1703" fmla="*/ 1744579 h 1823987"/>
                  <a:gd name="connsiteX1704" fmla="*/ 4070286 w 4242337"/>
                  <a:gd name="connsiteY1704" fmla="*/ 1756611 h 1823987"/>
                  <a:gd name="connsiteX1705" fmla="*/ 4088333 w 4242337"/>
                  <a:gd name="connsiteY1705" fmla="*/ 1756611 h 1823987"/>
                  <a:gd name="connsiteX1706" fmla="*/ 4088333 w 4242337"/>
                  <a:gd name="connsiteY1706" fmla="*/ 1756611 h 1823987"/>
                  <a:gd name="connsiteX1707" fmla="*/ 4088333 w 4242337"/>
                  <a:gd name="connsiteY1707" fmla="*/ 1756611 h 1823987"/>
                  <a:gd name="connsiteX1708" fmla="*/ 4088333 w 4242337"/>
                  <a:gd name="connsiteY1708" fmla="*/ 1756611 h 1823987"/>
                  <a:gd name="connsiteX1709" fmla="*/ 4088333 w 4242337"/>
                  <a:gd name="connsiteY1709" fmla="*/ 1756611 h 1823987"/>
                  <a:gd name="connsiteX1710" fmla="*/ 4088333 w 4242337"/>
                  <a:gd name="connsiteY1710" fmla="*/ 1756611 h 1823987"/>
                  <a:gd name="connsiteX1711" fmla="*/ 4088333 w 4242337"/>
                  <a:gd name="connsiteY1711" fmla="*/ 1756611 h 1823987"/>
                  <a:gd name="connsiteX1712" fmla="*/ 4088333 w 4242337"/>
                  <a:gd name="connsiteY1712" fmla="*/ 1756611 h 1823987"/>
                  <a:gd name="connsiteX1713" fmla="*/ 4088333 w 4242337"/>
                  <a:gd name="connsiteY1713" fmla="*/ 1756611 h 1823987"/>
                  <a:gd name="connsiteX1714" fmla="*/ 4088333 w 4242337"/>
                  <a:gd name="connsiteY1714" fmla="*/ 1756611 h 1823987"/>
                  <a:gd name="connsiteX1715" fmla="*/ 4088333 w 4242337"/>
                  <a:gd name="connsiteY1715" fmla="*/ 1756611 h 1823987"/>
                  <a:gd name="connsiteX1716" fmla="*/ 4088333 w 4242337"/>
                  <a:gd name="connsiteY1716" fmla="*/ 1756611 h 1823987"/>
                  <a:gd name="connsiteX1717" fmla="*/ 4088333 w 4242337"/>
                  <a:gd name="connsiteY1717" fmla="*/ 1756611 h 1823987"/>
                  <a:gd name="connsiteX1718" fmla="*/ 4088333 w 4242337"/>
                  <a:gd name="connsiteY1718" fmla="*/ 1756611 h 1823987"/>
                  <a:gd name="connsiteX1719" fmla="*/ 4088333 w 4242337"/>
                  <a:gd name="connsiteY1719" fmla="*/ 1756611 h 1823987"/>
                  <a:gd name="connsiteX1720" fmla="*/ 4088333 w 4242337"/>
                  <a:gd name="connsiteY1720" fmla="*/ 1756611 h 1823987"/>
                  <a:gd name="connsiteX1721" fmla="*/ 4088333 w 4242337"/>
                  <a:gd name="connsiteY1721" fmla="*/ 1756611 h 1823987"/>
                  <a:gd name="connsiteX1722" fmla="*/ 4088333 w 4242337"/>
                  <a:gd name="connsiteY1722" fmla="*/ 1756611 h 1823987"/>
                  <a:gd name="connsiteX1723" fmla="*/ 4088333 w 4242337"/>
                  <a:gd name="connsiteY1723" fmla="*/ 1756611 h 1823987"/>
                  <a:gd name="connsiteX1724" fmla="*/ 4088333 w 4242337"/>
                  <a:gd name="connsiteY1724" fmla="*/ 1756611 h 1823987"/>
                  <a:gd name="connsiteX1725" fmla="*/ 4088333 w 4242337"/>
                  <a:gd name="connsiteY1725" fmla="*/ 1756611 h 1823987"/>
                  <a:gd name="connsiteX1726" fmla="*/ 4088333 w 4242337"/>
                  <a:gd name="connsiteY1726" fmla="*/ 1756611 h 1823987"/>
                  <a:gd name="connsiteX1727" fmla="*/ 4088333 w 4242337"/>
                  <a:gd name="connsiteY1727" fmla="*/ 1756611 h 1823987"/>
                  <a:gd name="connsiteX1728" fmla="*/ 4088333 w 4242337"/>
                  <a:gd name="connsiteY1728" fmla="*/ 1756611 h 1823987"/>
                  <a:gd name="connsiteX1729" fmla="*/ 4088333 w 4242337"/>
                  <a:gd name="connsiteY1729" fmla="*/ 1756611 h 1823987"/>
                  <a:gd name="connsiteX1730" fmla="*/ 4088333 w 4242337"/>
                  <a:gd name="connsiteY1730" fmla="*/ 1756611 h 1823987"/>
                  <a:gd name="connsiteX1731" fmla="*/ 4088333 w 4242337"/>
                  <a:gd name="connsiteY1731" fmla="*/ 1756611 h 1823987"/>
                  <a:gd name="connsiteX1732" fmla="*/ 4088333 w 4242337"/>
                  <a:gd name="connsiteY1732" fmla="*/ 1756611 h 1823987"/>
                  <a:gd name="connsiteX1733" fmla="*/ 4088333 w 4242337"/>
                  <a:gd name="connsiteY1733" fmla="*/ 1756611 h 1823987"/>
                  <a:gd name="connsiteX1734" fmla="*/ 4088333 w 4242337"/>
                  <a:gd name="connsiteY1734" fmla="*/ 1756611 h 1823987"/>
                  <a:gd name="connsiteX1735" fmla="*/ 4088333 w 4242337"/>
                  <a:gd name="connsiteY1735" fmla="*/ 1756611 h 1823987"/>
                  <a:gd name="connsiteX1736" fmla="*/ 4088333 w 4242337"/>
                  <a:gd name="connsiteY1736" fmla="*/ 1756611 h 1823987"/>
                  <a:gd name="connsiteX1737" fmla="*/ 4088333 w 4242337"/>
                  <a:gd name="connsiteY1737" fmla="*/ 1756611 h 1823987"/>
                  <a:gd name="connsiteX1738" fmla="*/ 4088333 w 4242337"/>
                  <a:gd name="connsiteY1738" fmla="*/ 1756611 h 1823987"/>
                  <a:gd name="connsiteX1739" fmla="*/ 4089536 w 4242337"/>
                  <a:gd name="connsiteY1739" fmla="*/ 1755408 h 1823987"/>
                  <a:gd name="connsiteX1740" fmla="*/ 4089536 w 4242337"/>
                  <a:gd name="connsiteY1740" fmla="*/ 1755408 h 1823987"/>
                  <a:gd name="connsiteX1741" fmla="*/ 4089536 w 4242337"/>
                  <a:gd name="connsiteY1741" fmla="*/ 1755408 h 1823987"/>
                  <a:gd name="connsiteX1742" fmla="*/ 4089536 w 4242337"/>
                  <a:gd name="connsiteY1742" fmla="*/ 1755408 h 1823987"/>
                  <a:gd name="connsiteX1743" fmla="*/ 4089536 w 4242337"/>
                  <a:gd name="connsiteY1743" fmla="*/ 1755408 h 1823987"/>
                  <a:gd name="connsiteX1744" fmla="*/ 4089536 w 4242337"/>
                  <a:gd name="connsiteY1744" fmla="*/ 1755408 h 1823987"/>
                  <a:gd name="connsiteX1745" fmla="*/ 4089536 w 4242337"/>
                  <a:gd name="connsiteY1745" fmla="*/ 1755408 h 1823987"/>
                  <a:gd name="connsiteX1746" fmla="*/ 4089536 w 4242337"/>
                  <a:gd name="connsiteY1746" fmla="*/ 1755408 h 1823987"/>
                  <a:gd name="connsiteX1747" fmla="*/ 4089536 w 4242337"/>
                  <a:gd name="connsiteY1747" fmla="*/ 1755408 h 1823987"/>
                  <a:gd name="connsiteX1748" fmla="*/ 4089536 w 4242337"/>
                  <a:gd name="connsiteY1748" fmla="*/ 1755408 h 1823987"/>
                  <a:gd name="connsiteX1749" fmla="*/ 4089536 w 4242337"/>
                  <a:gd name="connsiteY1749" fmla="*/ 1755408 h 1823987"/>
                  <a:gd name="connsiteX1750" fmla="*/ 4089536 w 4242337"/>
                  <a:gd name="connsiteY1750" fmla="*/ 1755408 h 1823987"/>
                  <a:gd name="connsiteX1751" fmla="*/ 4089536 w 4242337"/>
                  <a:gd name="connsiteY1751" fmla="*/ 1755408 h 1823987"/>
                  <a:gd name="connsiteX1752" fmla="*/ 4089536 w 4242337"/>
                  <a:gd name="connsiteY1752" fmla="*/ 1755408 h 1823987"/>
                  <a:gd name="connsiteX1753" fmla="*/ 4089536 w 4242337"/>
                  <a:gd name="connsiteY1753" fmla="*/ 1755408 h 1823987"/>
                  <a:gd name="connsiteX1754" fmla="*/ 4089536 w 4242337"/>
                  <a:gd name="connsiteY1754" fmla="*/ 1755408 h 1823987"/>
                  <a:gd name="connsiteX1755" fmla="*/ 4089536 w 4242337"/>
                  <a:gd name="connsiteY1755" fmla="*/ 1755408 h 1823987"/>
                  <a:gd name="connsiteX1756" fmla="*/ 4089536 w 4242337"/>
                  <a:gd name="connsiteY1756" fmla="*/ 1755408 h 1823987"/>
                  <a:gd name="connsiteX1757" fmla="*/ 4089536 w 4242337"/>
                  <a:gd name="connsiteY1757" fmla="*/ 1755408 h 1823987"/>
                  <a:gd name="connsiteX1758" fmla="*/ 4089536 w 4242337"/>
                  <a:gd name="connsiteY1758" fmla="*/ 1755408 h 1823987"/>
                  <a:gd name="connsiteX1759" fmla="*/ 4089536 w 4242337"/>
                  <a:gd name="connsiteY1759" fmla="*/ 1755408 h 1823987"/>
                  <a:gd name="connsiteX1760" fmla="*/ 4089536 w 4242337"/>
                  <a:gd name="connsiteY1760" fmla="*/ 1755408 h 1823987"/>
                  <a:gd name="connsiteX1761" fmla="*/ 4089536 w 4242337"/>
                  <a:gd name="connsiteY1761" fmla="*/ 1755408 h 1823987"/>
                  <a:gd name="connsiteX1762" fmla="*/ 4090739 w 4242337"/>
                  <a:gd name="connsiteY1762" fmla="*/ 1754205 h 1823987"/>
                  <a:gd name="connsiteX1763" fmla="*/ 4090739 w 4242337"/>
                  <a:gd name="connsiteY1763" fmla="*/ 1754205 h 1823987"/>
                  <a:gd name="connsiteX1764" fmla="*/ 4090739 w 4242337"/>
                  <a:gd name="connsiteY1764" fmla="*/ 1754205 h 1823987"/>
                  <a:gd name="connsiteX1765" fmla="*/ 4090739 w 4242337"/>
                  <a:gd name="connsiteY1765" fmla="*/ 1754205 h 1823987"/>
                  <a:gd name="connsiteX1766" fmla="*/ 4090739 w 4242337"/>
                  <a:gd name="connsiteY1766" fmla="*/ 1754205 h 1823987"/>
                  <a:gd name="connsiteX1767" fmla="*/ 4090739 w 4242337"/>
                  <a:gd name="connsiteY1767" fmla="*/ 1754205 h 1823987"/>
                  <a:gd name="connsiteX1768" fmla="*/ 4090739 w 4242337"/>
                  <a:gd name="connsiteY1768" fmla="*/ 1754205 h 1823987"/>
                  <a:gd name="connsiteX1769" fmla="*/ 4090739 w 4242337"/>
                  <a:gd name="connsiteY1769" fmla="*/ 1754205 h 1823987"/>
                  <a:gd name="connsiteX1770" fmla="*/ 4090739 w 4242337"/>
                  <a:gd name="connsiteY1770" fmla="*/ 1754205 h 1823987"/>
                  <a:gd name="connsiteX1771" fmla="*/ 4090739 w 4242337"/>
                  <a:gd name="connsiteY1771" fmla="*/ 1754205 h 1823987"/>
                  <a:gd name="connsiteX1772" fmla="*/ 4090739 w 4242337"/>
                  <a:gd name="connsiteY1772" fmla="*/ 1754205 h 1823987"/>
                  <a:gd name="connsiteX1773" fmla="*/ 4090739 w 4242337"/>
                  <a:gd name="connsiteY1773" fmla="*/ 1754205 h 1823987"/>
                  <a:gd name="connsiteX1774" fmla="*/ 4090739 w 4242337"/>
                  <a:gd name="connsiteY1774" fmla="*/ 1754205 h 1823987"/>
                  <a:gd name="connsiteX1775" fmla="*/ 4090739 w 4242337"/>
                  <a:gd name="connsiteY1775" fmla="*/ 1754205 h 1823987"/>
                  <a:gd name="connsiteX1776" fmla="*/ 4087130 w 4242337"/>
                  <a:gd name="connsiteY1776" fmla="*/ 1750595 h 1823987"/>
                  <a:gd name="connsiteX1777" fmla="*/ 4089536 w 4242337"/>
                  <a:gd name="connsiteY1777" fmla="*/ 1744579 h 1823987"/>
                  <a:gd name="connsiteX1778" fmla="*/ 4089536 w 4242337"/>
                  <a:gd name="connsiteY1778" fmla="*/ 1744579 h 1823987"/>
                  <a:gd name="connsiteX1779" fmla="*/ 4103974 w 4242337"/>
                  <a:gd name="connsiteY1779" fmla="*/ 1706078 h 1823987"/>
                  <a:gd name="connsiteX1780" fmla="*/ 4095552 w 4242337"/>
                  <a:gd name="connsiteY1780" fmla="*/ 1727735 h 1823987"/>
                  <a:gd name="connsiteX1781" fmla="*/ 4106381 w 4242337"/>
                  <a:gd name="connsiteY1781" fmla="*/ 1732548 h 1823987"/>
                  <a:gd name="connsiteX1782" fmla="*/ 4114803 w 4242337"/>
                  <a:gd name="connsiteY1782" fmla="*/ 1709688 h 1823987"/>
                  <a:gd name="connsiteX1783" fmla="*/ 4103974 w 4242337"/>
                  <a:gd name="connsiteY1783" fmla="*/ 1706078 h 1823987"/>
                  <a:gd name="connsiteX1784" fmla="*/ 4103974 w 4242337"/>
                  <a:gd name="connsiteY1784" fmla="*/ 1706078 h 1823987"/>
                  <a:gd name="connsiteX1785" fmla="*/ 4116006 w 4242337"/>
                  <a:gd name="connsiteY1785" fmla="*/ 1661562 h 1823987"/>
                  <a:gd name="connsiteX1786" fmla="*/ 4109990 w 4242337"/>
                  <a:gd name="connsiteY1786" fmla="*/ 1684422 h 1823987"/>
                  <a:gd name="connsiteX1787" fmla="*/ 4122022 w 4242337"/>
                  <a:gd name="connsiteY1787" fmla="*/ 1688031 h 1823987"/>
                  <a:gd name="connsiteX1788" fmla="*/ 4128037 w 4242337"/>
                  <a:gd name="connsiteY1788" fmla="*/ 1665171 h 1823987"/>
                  <a:gd name="connsiteX1789" fmla="*/ 4116006 w 4242337"/>
                  <a:gd name="connsiteY1789" fmla="*/ 1661562 h 1823987"/>
                  <a:gd name="connsiteX1790" fmla="*/ 4116006 w 4242337"/>
                  <a:gd name="connsiteY1790" fmla="*/ 1661562 h 1823987"/>
                  <a:gd name="connsiteX1791" fmla="*/ 4125631 w 4242337"/>
                  <a:gd name="connsiteY1791" fmla="*/ 1614639 h 1823987"/>
                  <a:gd name="connsiteX1792" fmla="*/ 4120818 w 4242337"/>
                  <a:gd name="connsiteY1792" fmla="*/ 1637498 h 1823987"/>
                  <a:gd name="connsiteX1793" fmla="*/ 4132850 w 4242337"/>
                  <a:gd name="connsiteY1793" fmla="*/ 1639905 h 1823987"/>
                  <a:gd name="connsiteX1794" fmla="*/ 4137662 w 4242337"/>
                  <a:gd name="connsiteY1794" fmla="*/ 1615842 h 1823987"/>
                  <a:gd name="connsiteX1795" fmla="*/ 4125631 w 4242337"/>
                  <a:gd name="connsiteY1795" fmla="*/ 1614639 h 1823987"/>
                  <a:gd name="connsiteX1796" fmla="*/ 4125631 w 4242337"/>
                  <a:gd name="connsiteY1796" fmla="*/ 1614639 h 1823987"/>
                  <a:gd name="connsiteX1797" fmla="*/ 4134053 w 4242337"/>
                  <a:gd name="connsiteY1797" fmla="*/ 1567715 h 1823987"/>
                  <a:gd name="connsiteX1798" fmla="*/ 4130444 w 4242337"/>
                  <a:gd name="connsiteY1798" fmla="*/ 1591778 h 1823987"/>
                  <a:gd name="connsiteX1799" fmla="*/ 4142475 w 4242337"/>
                  <a:gd name="connsiteY1799" fmla="*/ 1594185 h 1823987"/>
                  <a:gd name="connsiteX1800" fmla="*/ 4142475 w 4242337"/>
                  <a:gd name="connsiteY1800" fmla="*/ 1591778 h 1823987"/>
                  <a:gd name="connsiteX1801" fmla="*/ 4146085 w 4242337"/>
                  <a:gd name="connsiteY1801" fmla="*/ 1571325 h 1823987"/>
                  <a:gd name="connsiteX1802" fmla="*/ 4134053 w 4242337"/>
                  <a:gd name="connsiteY1802" fmla="*/ 1567715 h 1823987"/>
                  <a:gd name="connsiteX1803" fmla="*/ 4134053 w 4242337"/>
                  <a:gd name="connsiteY1803" fmla="*/ 1567715 h 1823987"/>
                  <a:gd name="connsiteX1804" fmla="*/ 4141272 w 4242337"/>
                  <a:gd name="connsiteY1804" fmla="*/ 1519589 h 1823987"/>
                  <a:gd name="connsiteX1805" fmla="*/ 4137662 w 4242337"/>
                  <a:gd name="connsiteY1805" fmla="*/ 1543652 h 1823987"/>
                  <a:gd name="connsiteX1806" fmla="*/ 4149694 w 4242337"/>
                  <a:gd name="connsiteY1806" fmla="*/ 1544855 h 1823987"/>
                  <a:gd name="connsiteX1807" fmla="*/ 4149694 w 4242337"/>
                  <a:gd name="connsiteY1807" fmla="*/ 1542449 h 1823987"/>
                  <a:gd name="connsiteX1808" fmla="*/ 4149694 w 4242337"/>
                  <a:gd name="connsiteY1808" fmla="*/ 1542449 h 1823987"/>
                  <a:gd name="connsiteX1809" fmla="*/ 4149694 w 4242337"/>
                  <a:gd name="connsiteY1809" fmla="*/ 1542449 h 1823987"/>
                  <a:gd name="connsiteX1810" fmla="*/ 4150897 w 4242337"/>
                  <a:gd name="connsiteY1810" fmla="*/ 1531620 h 1823987"/>
                  <a:gd name="connsiteX1811" fmla="*/ 4150897 w 4242337"/>
                  <a:gd name="connsiteY1811" fmla="*/ 1531620 h 1823987"/>
                  <a:gd name="connsiteX1812" fmla="*/ 4150897 w 4242337"/>
                  <a:gd name="connsiteY1812" fmla="*/ 1531620 h 1823987"/>
                  <a:gd name="connsiteX1813" fmla="*/ 4152101 w 4242337"/>
                  <a:gd name="connsiteY1813" fmla="*/ 1520792 h 1823987"/>
                  <a:gd name="connsiteX1814" fmla="*/ 4141272 w 4242337"/>
                  <a:gd name="connsiteY1814" fmla="*/ 1519589 h 1823987"/>
                  <a:gd name="connsiteX1815" fmla="*/ 4141272 w 4242337"/>
                  <a:gd name="connsiteY1815" fmla="*/ 1519589 h 1823987"/>
                  <a:gd name="connsiteX1816" fmla="*/ 4147288 w 4242337"/>
                  <a:gd name="connsiteY1816" fmla="*/ 1472666 h 1823987"/>
                  <a:gd name="connsiteX1817" fmla="*/ 4143678 w 4242337"/>
                  <a:gd name="connsiteY1817" fmla="*/ 1496729 h 1823987"/>
                  <a:gd name="connsiteX1818" fmla="*/ 4155710 w 4242337"/>
                  <a:gd name="connsiteY1818" fmla="*/ 1497932 h 1823987"/>
                  <a:gd name="connsiteX1819" fmla="*/ 4156913 w 4242337"/>
                  <a:gd name="connsiteY1819" fmla="*/ 1490713 h 1823987"/>
                  <a:gd name="connsiteX1820" fmla="*/ 4156913 w 4242337"/>
                  <a:gd name="connsiteY1820" fmla="*/ 1490713 h 1823987"/>
                  <a:gd name="connsiteX1821" fmla="*/ 4156913 w 4242337"/>
                  <a:gd name="connsiteY1821" fmla="*/ 1490713 h 1823987"/>
                  <a:gd name="connsiteX1822" fmla="*/ 4159320 w 4242337"/>
                  <a:gd name="connsiteY1822" fmla="*/ 1473869 h 1823987"/>
                  <a:gd name="connsiteX1823" fmla="*/ 4147288 w 4242337"/>
                  <a:gd name="connsiteY1823" fmla="*/ 1472666 h 1823987"/>
                  <a:gd name="connsiteX1824" fmla="*/ 4147288 w 4242337"/>
                  <a:gd name="connsiteY1824" fmla="*/ 1472666 h 1823987"/>
                  <a:gd name="connsiteX1825" fmla="*/ 4153304 w 4242337"/>
                  <a:gd name="connsiteY1825" fmla="*/ 1424539 h 1823987"/>
                  <a:gd name="connsiteX1826" fmla="*/ 4150897 w 4242337"/>
                  <a:gd name="connsiteY1826" fmla="*/ 1448603 h 1823987"/>
                  <a:gd name="connsiteX1827" fmla="*/ 4162929 w 4242337"/>
                  <a:gd name="connsiteY1827" fmla="*/ 1449806 h 1823987"/>
                  <a:gd name="connsiteX1828" fmla="*/ 4164132 w 4242337"/>
                  <a:gd name="connsiteY1828" fmla="*/ 1437774 h 1823987"/>
                  <a:gd name="connsiteX1829" fmla="*/ 4164132 w 4242337"/>
                  <a:gd name="connsiteY1829" fmla="*/ 1437774 h 1823987"/>
                  <a:gd name="connsiteX1830" fmla="*/ 4164132 w 4242337"/>
                  <a:gd name="connsiteY1830" fmla="*/ 1437774 h 1823987"/>
                  <a:gd name="connsiteX1831" fmla="*/ 4164132 w 4242337"/>
                  <a:gd name="connsiteY1831" fmla="*/ 1437774 h 1823987"/>
                  <a:gd name="connsiteX1832" fmla="*/ 4164132 w 4242337"/>
                  <a:gd name="connsiteY1832" fmla="*/ 1437774 h 1823987"/>
                  <a:gd name="connsiteX1833" fmla="*/ 4164132 w 4242337"/>
                  <a:gd name="connsiteY1833" fmla="*/ 1437774 h 1823987"/>
                  <a:gd name="connsiteX1834" fmla="*/ 4164132 w 4242337"/>
                  <a:gd name="connsiteY1834" fmla="*/ 1437774 h 1823987"/>
                  <a:gd name="connsiteX1835" fmla="*/ 4164132 w 4242337"/>
                  <a:gd name="connsiteY1835" fmla="*/ 1437774 h 1823987"/>
                  <a:gd name="connsiteX1836" fmla="*/ 4164132 w 4242337"/>
                  <a:gd name="connsiteY1836" fmla="*/ 1437774 h 1823987"/>
                  <a:gd name="connsiteX1837" fmla="*/ 4164132 w 4242337"/>
                  <a:gd name="connsiteY1837" fmla="*/ 1437774 h 1823987"/>
                  <a:gd name="connsiteX1838" fmla="*/ 4164132 w 4242337"/>
                  <a:gd name="connsiteY1838" fmla="*/ 1437774 h 1823987"/>
                  <a:gd name="connsiteX1839" fmla="*/ 4164132 w 4242337"/>
                  <a:gd name="connsiteY1839" fmla="*/ 1437774 h 1823987"/>
                  <a:gd name="connsiteX1840" fmla="*/ 4164132 w 4242337"/>
                  <a:gd name="connsiteY1840" fmla="*/ 1437774 h 1823987"/>
                  <a:gd name="connsiteX1841" fmla="*/ 4164132 w 4242337"/>
                  <a:gd name="connsiteY1841" fmla="*/ 1437774 h 1823987"/>
                  <a:gd name="connsiteX1842" fmla="*/ 4164132 w 4242337"/>
                  <a:gd name="connsiteY1842" fmla="*/ 1437774 h 1823987"/>
                  <a:gd name="connsiteX1843" fmla="*/ 4164132 w 4242337"/>
                  <a:gd name="connsiteY1843" fmla="*/ 1437774 h 1823987"/>
                  <a:gd name="connsiteX1844" fmla="*/ 4164132 w 4242337"/>
                  <a:gd name="connsiteY1844" fmla="*/ 1437774 h 1823987"/>
                  <a:gd name="connsiteX1845" fmla="*/ 4164132 w 4242337"/>
                  <a:gd name="connsiteY1845" fmla="*/ 1437774 h 1823987"/>
                  <a:gd name="connsiteX1846" fmla="*/ 4164132 w 4242337"/>
                  <a:gd name="connsiteY1846" fmla="*/ 1437774 h 1823987"/>
                  <a:gd name="connsiteX1847" fmla="*/ 4164132 w 4242337"/>
                  <a:gd name="connsiteY1847" fmla="*/ 1437774 h 1823987"/>
                  <a:gd name="connsiteX1848" fmla="*/ 4165335 w 4242337"/>
                  <a:gd name="connsiteY1848" fmla="*/ 1429352 h 1823987"/>
                  <a:gd name="connsiteX1849" fmla="*/ 4153304 w 4242337"/>
                  <a:gd name="connsiteY1849" fmla="*/ 1424539 h 1823987"/>
                  <a:gd name="connsiteX1850" fmla="*/ 4153304 w 4242337"/>
                  <a:gd name="connsiteY1850" fmla="*/ 1424539 h 1823987"/>
                  <a:gd name="connsiteX1851" fmla="*/ 4158116 w 4242337"/>
                  <a:gd name="connsiteY1851" fmla="*/ 1377616 h 1823987"/>
                  <a:gd name="connsiteX1852" fmla="*/ 4155710 w 4242337"/>
                  <a:gd name="connsiteY1852" fmla="*/ 1401679 h 1823987"/>
                  <a:gd name="connsiteX1853" fmla="*/ 4167741 w 4242337"/>
                  <a:gd name="connsiteY1853" fmla="*/ 1402883 h 1823987"/>
                  <a:gd name="connsiteX1854" fmla="*/ 4168945 w 4242337"/>
                  <a:gd name="connsiteY1854" fmla="*/ 1390851 h 1823987"/>
                  <a:gd name="connsiteX1855" fmla="*/ 4168945 w 4242337"/>
                  <a:gd name="connsiteY1855" fmla="*/ 1390851 h 1823987"/>
                  <a:gd name="connsiteX1856" fmla="*/ 4168945 w 4242337"/>
                  <a:gd name="connsiteY1856" fmla="*/ 1390851 h 1823987"/>
                  <a:gd name="connsiteX1857" fmla="*/ 4170148 w 4242337"/>
                  <a:gd name="connsiteY1857" fmla="*/ 1383632 h 1823987"/>
                  <a:gd name="connsiteX1858" fmla="*/ 4170148 w 4242337"/>
                  <a:gd name="connsiteY1858" fmla="*/ 1383632 h 1823987"/>
                  <a:gd name="connsiteX1859" fmla="*/ 4170148 w 4242337"/>
                  <a:gd name="connsiteY1859" fmla="*/ 1383632 h 1823987"/>
                  <a:gd name="connsiteX1860" fmla="*/ 4170148 w 4242337"/>
                  <a:gd name="connsiteY1860" fmla="*/ 1381226 h 1823987"/>
                  <a:gd name="connsiteX1861" fmla="*/ 4158116 w 4242337"/>
                  <a:gd name="connsiteY1861" fmla="*/ 1377616 h 1823987"/>
                  <a:gd name="connsiteX1862" fmla="*/ 4158116 w 4242337"/>
                  <a:gd name="connsiteY1862" fmla="*/ 1377616 h 1823987"/>
                  <a:gd name="connsiteX1863" fmla="*/ 4162929 w 4242337"/>
                  <a:gd name="connsiteY1863" fmla="*/ 1329490 h 1823987"/>
                  <a:gd name="connsiteX1864" fmla="*/ 4160523 w 4242337"/>
                  <a:gd name="connsiteY1864" fmla="*/ 1353553 h 1823987"/>
                  <a:gd name="connsiteX1865" fmla="*/ 4172554 w 4242337"/>
                  <a:gd name="connsiteY1865" fmla="*/ 1354756 h 1823987"/>
                  <a:gd name="connsiteX1866" fmla="*/ 4173757 w 4242337"/>
                  <a:gd name="connsiteY1866" fmla="*/ 1347537 h 1823987"/>
                  <a:gd name="connsiteX1867" fmla="*/ 4173757 w 4242337"/>
                  <a:gd name="connsiteY1867" fmla="*/ 1346334 h 1823987"/>
                  <a:gd name="connsiteX1868" fmla="*/ 4173757 w 4242337"/>
                  <a:gd name="connsiteY1868" fmla="*/ 1346334 h 1823987"/>
                  <a:gd name="connsiteX1869" fmla="*/ 4173757 w 4242337"/>
                  <a:gd name="connsiteY1869" fmla="*/ 1345131 h 1823987"/>
                  <a:gd name="connsiteX1870" fmla="*/ 4173757 w 4242337"/>
                  <a:gd name="connsiteY1870" fmla="*/ 1345131 h 1823987"/>
                  <a:gd name="connsiteX1871" fmla="*/ 4173757 w 4242337"/>
                  <a:gd name="connsiteY1871" fmla="*/ 1343928 h 1823987"/>
                  <a:gd name="connsiteX1872" fmla="*/ 4173757 w 4242337"/>
                  <a:gd name="connsiteY1872" fmla="*/ 1343928 h 1823987"/>
                  <a:gd name="connsiteX1873" fmla="*/ 4173757 w 4242337"/>
                  <a:gd name="connsiteY1873" fmla="*/ 1342725 h 1823987"/>
                  <a:gd name="connsiteX1874" fmla="*/ 4173757 w 4242337"/>
                  <a:gd name="connsiteY1874" fmla="*/ 1342725 h 1823987"/>
                  <a:gd name="connsiteX1875" fmla="*/ 4173757 w 4242337"/>
                  <a:gd name="connsiteY1875" fmla="*/ 1342725 h 1823987"/>
                  <a:gd name="connsiteX1876" fmla="*/ 4173757 w 4242337"/>
                  <a:gd name="connsiteY1876" fmla="*/ 1342725 h 1823987"/>
                  <a:gd name="connsiteX1877" fmla="*/ 4173757 w 4242337"/>
                  <a:gd name="connsiteY1877" fmla="*/ 1342725 h 1823987"/>
                  <a:gd name="connsiteX1878" fmla="*/ 4173757 w 4242337"/>
                  <a:gd name="connsiteY1878" fmla="*/ 1342725 h 1823987"/>
                  <a:gd name="connsiteX1879" fmla="*/ 4173757 w 4242337"/>
                  <a:gd name="connsiteY1879" fmla="*/ 1342725 h 1823987"/>
                  <a:gd name="connsiteX1880" fmla="*/ 4174960 w 4242337"/>
                  <a:gd name="connsiteY1880" fmla="*/ 1330693 h 1823987"/>
                  <a:gd name="connsiteX1881" fmla="*/ 4162929 w 4242337"/>
                  <a:gd name="connsiteY1881" fmla="*/ 1329490 h 1823987"/>
                  <a:gd name="connsiteX1882" fmla="*/ 4162929 w 4242337"/>
                  <a:gd name="connsiteY1882" fmla="*/ 1329490 h 1823987"/>
                  <a:gd name="connsiteX1883" fmla="*/ 4167741 w 4242337"/>
                  <a:gd name="connsiteY1883" fmla="*/ 1281364 h 1823987"/>
                  <a:gd name="connsiteX1884" fmla="*/ 4165335 w 4242337"/>
                  <a:gd name="connsiteY1884" fmla="*/ 1305427 h 1823987"/>
                  <a:gd name="connsiteX1885" fmla="*/ 4177367 w 4242337"/>
                  <a:gd name="connsiteY1885" fmla="*/ 1306630 h 1823987"/>
                  <a:gd name="connsiteX1886" fmla="*/ 4177367 w 4242337"/>
                  <a:gd name="connsiteY1886" fmla="*/ 1306630 h 1823987"/>
                  <a:gd name="connsiteX1887" fmla="*/ 4177367 w 4242337"/>
                  <a:gd name="connsiteY1887" fmla="*/ 1306630 h 1823987"/>
                  <a:gd name="connsiteX1888" fmla="*/ 4179773 w 4242337"/>
                  <a:gd name="connsiteY1888" fmla="*/ 1283770 h 1823987"/>
                  <a:gd name="connsiteX1889" fmla="*/ 4179773 w 4242337"/>
                  <a:gd name="connsiteY1889" fmla="*/ 1282567 h 1823987"/>
                  <a:gd name="connsiteX1890" fmla="*/ 4167741 w 4242337"/>
                  <a:gd name="connsiteY1890" fmla="*/ 1281364 h 1823987"/>
                  <a:gd name="connsiteX1891" fmla="*/ 4167741 w 4242337"/>
                  <a:gd name="connsiteY1891" fmla="*/ 1281364 h 1823987"/>
                  <a:gd name="connsiteX1892" fmla="*/ 4171351 w 4242337"/>
                  <a:gd name="connsiteY1892" fmla="*/ 1233237 h 1823987"/>
                  <a:gd name="connsiteX1893" fmla="*/ 4168945 w 4242337"/>
                  <a:gd name="connsiteY1893" fmla="*/ 1257300 h 1823987"/>
                  <a:gd name="connsiteX1894" fmla="*/ 4180976 w 4242337"/>
                  <a:gd name="connsiteY1894" fmla="*/ 1258504 h 1823987"/>
                  <a:gd name="connsiteX1895" fmla="*/ 4183383 w 4242337"/>
                  <a:gd name="connsiteY1895" fmla="*/ 1234440 h 1823987"/>
                  <a:gd name="connsiteX1896" fmla="*/ 4171351 w 4242337"/>
                  <a:gd name="connsiteY1896" fmla="*/ 1233237 h 1823987"/>
                  <a:gd name="connsiteX1897" fmla="*/ 4171351 w 4242337"/>
                  <a:gd name="connsiteY1897" fmla="*/ 1233237 h 1823987"/>
                  <a:gd name="connsiteX1898" fmla="*/ 4174960 w 4242337"/>
                  <a:gd name="connsiteY1898" fmla="*/ 1186314 h 1823987"/>
                  <a:gd name="connsiteX1899" fmla="*/ 4172554 w 4242337"/>
                  <a:gd name="connsiteY1899" fmla="*/ 1210377 h 1823987"/>
                  <a:gd name="connsiteX1900" fmla="*/ 4184586 w 4242337"/>
                  <a:gd name="connsiteY1900" fmla="*/ 1211580 h 1823987"/>
                  <a:gd name="connsiteX1901" fmla="*/ 4185789 w 4242337"/>
                  <a:gd name="connsiteY1901" fmla="*/ 1199549 h 1823987"/>
                  <a:gd name="connsiteX1902" fmla="*/ 4186992 w 4242337"/>
                  <a:gd name="connsiteY1902" fmla="*/ 1187517 h 1823987"/>
                  <a:gd name="connsiteX1903" fmla="*/ 4174960 w 4242337"/>
                  <a:gd name="connsiteY1903" fmla="*/ 1186314 h 1823987"/>
                  <a:gd name="connsiteX1904" fmla="*/ 4174960 w 4242337"/>
                  <a:gd name="connsiteY1904" fmla="*/ 1186314 h 1823987"/>
                  <a:gd name="connsiteX1905" fmla="*/ 4179773 w 4242337"/>
                  <a:gd name="connsiteY1905" fmla="*/ 1138188 h 1823987"/>
                  <a:gd name="connsiteX1906" fmla="*/ 4177367 w 4242337"/>
                  <a:gd name="connsiteY1906" fmla="*/ 1162251 h 1823987"/>
                  <a:gd name="connsiteX1907" fmla="*/ 4189399 w 4242337"/>
                  <a:gd name="connsiteY1907" fmla="*/ 1163454 h 1823987"/>
                  <a:gd name="connsiteX1908" fmla="*/ 4191805 w 4242337"/>
                  <a:gd name="connsiteY1908" fmla="*/ 1139391 h 1823987"/>
                  <a:gd name="connsiteX1909" fmla="*/ 4179773 w 4242337"/>
                  <a:gd name="connsiteY1909" fmla="*/ 1138188 h 1823987"/>
                  <a:gd name="connsiteX1910" fmla="*/ 4179773 w 4242337"/>
                  <a:gd name="connsiteY1910" fmla="*/ 1138188 h 1823987"/>
                  <a:gd name="connsiteX1911" fmla="*/ 4182179 w 4242337"/>
                  <a:gd name="connsiteY1911" fmla="*/ 1090061 h 1823987"/>
                  <a:gd name="connsiteX1912" fmla="*/ 4180976 w 4242337"/>
                  <a:gd name="connsiteY1912" fmla="*/ 1114125 h 1823987"/>
                  <a:gd name="connsiteX1913" fmla="*/ 4193008 w 4242337"/>
                  <a:gd name="connsiteY1913" fmla="*/ 1115328 h 1823987"/>
                  <a:gd name="connsiteX1914" fmla="*/ 4194211 w 4242337"/>
                  <a:gd name="connsiteY1914" fmla="*/ 1091265 h 1823987"/>
                  <a:gd name="connsiteX1915" fmla="*/ 4182179 w 4242337"/>
                  <a:gd name="connsiteY1915" fmla="*/ 1090061 h 1823987"/>
                  <a:gd name="connsiteX1916" fmla="*/ 4182179 w 4242337"/>
                  <a:gd name="connsiteY1916" fmla="*/ 1090061 h 1823987"/>
                  <a:gd name="connsiteX1917" fmla="*/ 4185789 w 4242337"/>
                  <a:gd name="connsiteY1917" fmla="*/ 1041935 h 1823987"/>
                  <a:gd name="connsiteX1918" fmla="*/ 4184586 w 4242337"/>
                  <a:gd name="connsiteY1918" fmla="*/ 1065998 h 1823987"/>
                  <a:gd name="connsiteX1919" fmla="*/ 4196618 w 4242337"/>
                  <a:gd name="connsiteY1919" fmla="*/ 1067201 h 1823987"/>
                  <a:gd name="connsiteX1920" fmla="*/ 4196618 w 4242337"/>
                  <a:gd name="connsiteY1920" fmla="*/ 1061186 h 1823987"/>
                  <a:gd name="connsiteX1921" fmla="*/ 4196618 w 4242337"/>
                  <a:gd name="connsiteY1921" fmla="*/ 1055170 h 1823987"/>
                  <a:gd name="connsiteX1922" fmla="*/ 4196618 w 4242337"/>
                  <a:gd name="connsiteY1922" fmla="*/ 1055170 h 1823987"/>
                  <a:gd name="connsiteX1923" fmla="*/ 4196618 w 4242337"/>
                  <a:gd name="connsiteY1923" fmla="*/ 1053967 h 1823987"/>
                  <a:gd name="connsiteX1924" fmla="*/ 4197821 w 4242337"/>
                  <a:gd name="connsiteY1924" fmla="*/ 1043138 h 1823987"/>
                  <a:gd name="connsiteX1925" fmla="*/ 4185789 w 4242337"/>
                  <a:gd name="connsiteY1925" fmla="*/ 1041935 h 1823987"/>
                  <a:gd name="connsiteX1926" fmla="*/ 4185789 w 4242337"/>
                  <a:gd name="connsiteY1926" fmla="*/ 1041935 h 1823987"/>
                  <a:gd name="connsiteX1927" fmla="*/ 4189399 w 4242337"/>
                  <a:gd name="connsiteY1927" fmla="*/ 993809 h 1823987"/>
                  <a:gd name="connsiteX1928" fmla="*/ 4188195 w 4242337"/>
                  <a:gd name="connsiteY1928" fmla="*/ 1017872 h 1823987"/>
                  <a:gd name="connsiteX1929" fmla="*/ 4200227 w 4242337"/>
                  <a:gd name="connsiteY1929" fmla="*/ 1019075 h 1823987"/>
                  <a:gd name="connsiteX1930" fmla="*/ 4200227 w 4242337"/>
                  <a:gd name="connsiteY1930" fmla="*/ 1019075 h 1823987"/>
                  <a:gd name="connsiteX1931" fmla="*/ 4200227 w 4242337"/>
                  <a:gd name="connsiteY1931" fmla="*/ 1019075 h 1823987"/>
                  <a:gd name="connsiteX1932" fmla="*/ 4201430 w 4242337"/>
                  <a:gd name="connsiteY1932" fmla="*/ 1008247 h 1823987"/>
                  <a:gd name="connsiteX1933" fmla="*/ 4201430 w 4242337"/>
                  <a:gd name="connsiteY1933" fmla="*/ 1007043 h 1823987"/>
                  <a:gd name="connsiteX1934" fmla="*/ 4201430 w 4242337"/>
                  <a:gd name="connsiteY1934" fmla="*/ 1007043 h 1823987"/>
                  <a:gd name="connsiteX1935" fmla="*/ 4202633 w 4242337"/>
                  <a:gd name="connsiteY1935" fmla="*/ 995012 h 1823987"/>
                  <a:gd name="connsiteX1936" fmla="*/ 4189399 w 4242337"/>
                  <a:gd name="connsiteY1936" fmla="*/ 993809 h 1823987"/>
                  <a:gd name="connsiteX1937" fmla="*/ 4189399 w 4242337"/>
                  <a:gd name="connsiteY1937" fmla="*/ 993809 h 1823987"/>
                  <a:gd name="connsiteX1938" fmla="*/ 4191805 w 4242337"/>
                  <a:gd name="connsiteY1938" fmla="*/ 945682 h 1823987"/>
                  <a:gd name="connsiteX1939" fmla="*/ 4190602 w 4242337"/>
                  <a:gd name="connsiteY1939" fmla="*/ 969746 h 1823987"/>
                  <a:gd name="connsiteX1940" fmla="*/ 4202633 w 4242337"/>
                  <a:gd name="connsiteY1940" fmla="*/ 970949 h 1823987"/>
                  <a:gd name="connsiteX1941" fmla="*/ 4202633 w 4242337"/>
                  <a:gd name="connsiteY1941" fmla="*/ 968542 h 1823987"/>
                  <a:gd name="connsiteX1942" fmla="*/ 4202633 w 4242337"/>
                  <a:gd name="connsiteY1942" fmla="*/ 967339 h 1823987"/>
                  <a:gd name="connsiteX1943" fmla="*/ 4202633 w 4242337"/>
                  <a:gd name="connsiteY1943" fmla="*/ 967339 h 1823987"/>
                  <a:gd name="connsiteX1944" fmla="*/ 4202633 w 4242337"/>
                  <a:gd name="connsiteY1944" fmla="*/ 961324 h 1823987"/>
                  <a:gd name="connsiteX1945" fmla="*/ 4202633 w 4242337"/>
                  <a:gd name="connsiteY1945" fmla="*/ 961324 h 1823987"/>
                  <a:gd name="connsiteX1946" fmla="*/ 4202633 w 4242337"/>
                  <a:gd name="connsiteY1946" fmla="*/ 960120 h 1823987"/>
                  <a:gd name="connsiteX1947" fmla="*/ 4203836 w 4242337"/>
                  <a:gd name="connsiteY1947" fmla="*/ 949292 h 1823987"/>
                  <a:gd name="connsiteX1948" fmla="*/ 4203836 w 4242337"/>
                  <a:gd name="connsiteY1948" fmla="*/ 946886 h 1823987"/>
                  <a:gd name="connsiteX1949" fmla="*/ 4191805 w 4242337"/>
                  <a:gd name="connsiteY1949" fmla="*/ 945682 h 1823987"/>
                  <a:gd name="connsiteX1950" fmla="*/ 4191805 w 4242337"/>
                  <a:gd name="connsiteY1950" fmla="*/ 945682 h 1823987"/>
                  <a:gd name="connsiteX1951" fmla="*/ 4195414 w 4242337"/>
                  <a:gd name="connsiteY1951" fmla="*/ 897556 h 1823987"/>
                  <a:gd name="connsiteX1952" fmla="*/ 4194211 w 4242337"/>
                  <a:gd name="connsiteY1952" fmla="*/ 921619 h 1823987"/>
                  <a:gd name="connsiteX1953" fmla="*/ 4206243 w 4242337"/>
                  <a:gd name="connsiteY1953" fmla="*/ 922822 h 1823987"/>
                  <a:gd name="connsiteX1954" fmla="*/ 4207446 w 4242337"/>
                  <a:gd name="connsiteY1954" fmla="*/ 898759 h 1823987"/>
                  <a:gd name="connsiteX1955" fmla="*/ 4195414 w 4242337"/>
                  <a:gd name="connsiteY1955" fmla="*/ 897556 h 1823987"/>
                  <a:gd name="connsiteX1956" fmla="*/ 4195414 w 4242337"/>
                  <a:gd name="connsiteY1956" fmla="*/ 897556 h 1823987"/>
                  <a:gd name="connsiteX1957" fmla="*/ 4197821 w 4242337"/>
                  <a:gd name="connsiteY1957" fmla="*/ 849430 h 1823987"/>
                  <a:gd name="connsiteX1958" fmla="*/ 4196618 w 4242337"/>
                  <a:gd name="connsiteY1958" fmla="*/ 873493 h 1823987"/>
                  <a:gd name="connsiteX1959" fmla="*/ 4208649 w 4242337"/>
                  <a:gd name="connsiteY1959" fmla="*/ 874696 h 1823987"/>
                  <a:gd name="connsiteX1960" fmla="*/ 4208649 w 4242337"/>
                  <a:gd name="connsiteY1960" fmla="*/ 867477 h 1823987"/>
                  <a:gd name="connsiteX1961" fmla="*/ 4208649 w 4242337"/>
                  <a:gd name="connsiteY1961" fmla="*/ 865071 h 1823987"/>
                  <a:gd name="connsiteX1962" fmla="*/ 4208649 w 4242337"/>
                  <a:gd name="connsiteY1962" fmla="*/ 865071 h 1823987"/>
                  <a:gd name="connsiteX1963" fmla="*/ 4209852 w 4242337"/>
                  <a:gd name="connsiteY1963" fmla="*/ 850633 h 1823987"/>
                  <a:gd name="connsiteX1964" fmla="*/ 4197821 w 4242337"/>
                  <a:gd name="connsiteY1964" fmla="*/ 849430 h 1823987"/>
                  <a:gd name="connsiteX1965" fmla="*/ 4197821 w 4242337"/>
                  <a:gd name="connsiteY1965" fmla="*/ 849430 h 1823987"/>
                  <a:gd name="connsiteX1966" fmla="*/ 4200227 w 4242337"/>
                  <a:gd name="connsiteY1966" fmla="*/ 801303 h 1823987"/>
                  <a:gd name="connsiteX1967" fmla="*/ 4199024 w 4242337"/>
                  <a:gd name="connsiteY1967" fmla="*/ 825367 h 1823987"/>
                  <a:gd name="connsiteX1968" fmla="*/ 4211055 w 4242337"/>
                  <a:gd name="connsiteY1968" fmla="*/ 826570 h 1823987"/>
                  <a:gd name="connsiteX1969" fmla="*/ 4211055 w 4242337"/>
                  <a:gd name="connsiteY1969" fmla="*/ 826570 h 1823987"/>
                  <a:gd name="connsiteX1970" fmla="*/ 4212259 w 4242337"/>
                  <a:gd name="connsiteY1970" fmla="*/ 809725 h 1823987"/>
                  <a:gd name="connsiteX1971" fmla="*/ 4212259 w 4242337"/>
                  <a:gd name="connsiteY1971" fmla="*/ 803710 h 1823987"/>
                  <a:gd name="connsiteX1972" fmla="*/ 4200227 w 4242337"/>
                  <a:gd name="connsiteY1972" fmla="*/ 801303 h 1823987"/>
                  <a:gd name="connsiteX1973" fmla="*/ 4200227 w 4242337"/>
                  <a:gd name="connsiteY1973" fmla="*/ 801303 h 1823987"/>
                  <a:gd name="connsiteX1974" fmla="*/ 4202633 w 4242337"/>
                  <a:gd name="connsiteY1974" fmla="*/ 753177 h 1823987"/>
                  <a:gd name="connsiteX1975" fmla="*/ 4201430 w 4242337"/>
                  <a:gd name="connsiteY1975" fmla="*/ 777240 h 1823987"/>
                  <a:gd name="connsiteX1976" fmla="*/ 4213462 w 4242337"/>
                  <a:gd name="connsiteY1976" fmla="*/ 778443 h 1823987"/>
                  <a:gd name="connsiteX1977" fmla="*/ 4214665 w 4242337"/>
                  <a:gd name="connsiteY1977" fmla="*/ 757990 h 1823987"/>
                  <a:gd name="connsiteX1978" fmla="*/ 4214665 w 4242337"/>
                  <a:gd name="connsiteY1978" fmla="*/ 754380 h 1823987"/>
                  <a:gd name="connsiteX1979" fmla="*/ 4202633 w 4242337"/>
                  <a:gd name="connsiteY1979" fmla="*/ 753177 h 1823987"/>
                  <a:gd name="connsiteX1980" fmla="*/ 4202633 w 4242337"/>
                  <a:gd name="connsiteY1980" fmla="*/ 753177 h 1823987"/>
                  <a:gd name="connsiteX1981" fmla="*/ 4205040 w 4242337"/>
                  <a:gd name="connsiteY1981" fmla="*/ 706254 h 1823987"/>
                  <a:gd name="connsiteX1982" fmla="*/ 4203836 w 4242337"/>
                  <a:gd name="connsiteY1982" fmla="*/ 730317 h 1823987"/>
                  <a:gd name="connsiteX1983" fmla="*/ 4215868 w 4242337"/>
                  <a:gd name="connsiteY1983" fmla="*/ 730317 h 1823987"/>
                  <a:gd name="connsiteX1984" fmla="*/ 4215868 w 4242337"/>
                  <a:gd name="connsiteY1984" fmla="*/ 729114 h 1823987"/>
                  <a:gd name="connsiteX1985" fmla="*/ 4217071 w 4242337"/>
                  <a:gd name="connsiteY1985" fmla="*/ 706254 h 1823987"/>
                  <a:gd name="connsiteX1986" fmla="*/ 4205040 w 4242337"/>
                  <a:gd name="connsiteY1986" fmla="*/ 706254 h 1823987"/>
                  <a:gd name="connsiteX1987" fmla="*/ 4205040 w 4242337"/>
                  <a:gd name="connsiteY1987" fmla="*/ 706254 h 1823987"/>
                  <a:gd name="connsiteX1988" fmla="*/ 4207446 w 4242337"/>
                  <a:gd name="connsiteY1988" fmla="*/ 658128 h 1823987"/>
                  <a:gd name="connsiteX1989" fmla="*/ 4206243 w 4242337"/>
                  <a:gd name="connsiteY1989" fmla="*/ 682191 h 1823987"/>
                  <a:gd name="connsiteX1990" fmla="*/ 4218274 w 4242337"/>
                  <a:gd name="connsiteY1990" fmla="*/ 682191 h 1823987"/>
                  <a:gd name="connsiteX1991" fmla="*/ 4218274 w 4242337"/>
                  <a:gd name="connsiteY1991" fmla="*/ 678581 h 1823987"/>
                  <a:gd name="connsiteX1992" fmla="*/ 4219478 w 4242337"/>
                  <a:gd name="connsiteY1992" fmla="*/ 658128 h 1823987"/>
                  <a:gd name="connsiteX1993" fmla="*/ 4219478 w 4242337"/>
                  <a:gd name="connsiteY1993" fmla="*/ 656924 h 1823987"/>
                  <a:gd name="connsiteX1994" fmla="*/ 4207446 w 4242337"/>
                  <a:gd name="connsiteY1994" fmla="*/ 658128 h 1823987"/>
                  <a:gd name="connsiteX1995" fmla="*/ 4207446 w 4242337"/>
                  <a:gd name="connsiteY1995" fmla="*/ 658128 h 1823987"/>
                  <a:gd name="connsiteX1996" fmla="*/ 4209852 w 4242337"/>
                  <a:gd name="connsiteY1996" fmla="*/ 610001 h 1823987"/>
                  <a:gd name="connsiteX1997" fmla="*/ 4208649 w 4242337"/>
                  <a:gd name="connsiteY1997" fmla="*/ 634064 h 1823987"/>
                  <a:gd name="connsiteX1998" fmla="*/ 4220681 w 4242337"/>
                  <a:gd name="connsiteY1998" fmla="*/ 634064 h 1823987"/>
                  <a:gd name="connsiteX1999" fmla="*/ 4221884 w 4242337"/>
                  <a:gd name="connsiteY1999" fmla="*/ 619627 h 1823987"/>
                  <a:gd name="connsiteX2000" fmla="*/ 4221884 w 4242337"/>
                  <a:gd name="connsiteY2000" fmla="*/ 610001 h 1823987"/>
                  <a:gd name="connsiteX2001" fmla="*/ 4209852 w 4242337"/>
                  <a:gd name="connsiteY2001" fmla="*/ 610001 h 1823987"/>
                  <a:gd name="connsiteX2002" fmla="*/ 4209852 w 4242337"/>
                  <a:gd name="connsiteY2002" fmla="*/ 610001 h 1823987"/>
                  <a:gd name="connsiteX2003" fmla="*/ 4211055 w 4242337"/>
                  <a:gd name="connsiteY2003" fmla="*/ 561875 h 1823987"/>
                  <a:gd name="connsiteX2004" fmla="*/ 4209852 w 4242337"/>
                  <a:gd name="connsiteY2004" fmla="*/ 585938 h 1823987"/>
                  <a:gd name="connsiteX2005" fmla="*/ 4221884 w 4242337"/>
                  <a:gd name="connsiteY2005" fmla="*/ 585938 h 1823987"/>
                  <a:gd name="connsiteX2006" fmla="*/ 4221884 w 4242337"/>
                  <a:gd name="connsiteY2006" fmla="*/ 575110 h 1823987"/>
                  <a:gd name="connsiteX2007" fmla="*/ 4221884 w 4242337"/>
                  <a:gd name="connsiteY2007" fmla="*/ 561875 h 1823987"/>
                  <a:gd name="connsiteX2008" fmla="*/ 4211055 w 4242337"/>
                  <a:gd name="connsiteY2008" fmla="*/ 561875 h 1823987"/>
                  <a:gd name="connsiteX2009" fmla="*/ 4211055 w 4242337"/>
                  <a:gd name="connsiteY2009" fmla="*/ 561875 h 1823987"/>
                  <a:gd name="connsiteX2010" fmla="*/ 4213462 w 4242337"/>
                  <a:gd name="connsiteY2010" fmla="*/ 513749 h 1823987"/>
                  <a:gd name="connsiteX2011" fmla="*/ 4212259 w 4242337"/>
                  <a:gd name="connsiteY2011" fmla="*/ 537812 h 1823987"/>
                  <a:gd name="connsiteX2012" fmla="*/ 4224290 w 4242337"/>
                  <a:gd name="connsiteY2012" fmla="*/ 537812 h 1823987"/>
                  <a:gd name="connsiteX2013" fmla="*/ 4224290 w 4242337"/>
                  <a:gd name="connsiteY2013" fmla="*/ 528187 h 1823987"/>
                  <a:gd name="connsiteX2014" fmla="*/ 4224290 w 4242337"/>
                  <a:gd name="connsiteY2014" fmla="*/ 513749 h 1823987"/>
                  <a:gd name="connsiteX2015" fmla="*/ 4213462 w 4242337"/>
                  <a:gd name="connsiteY2015" fmla="*/ 513749 h 1823987"/>
                  <a:gd name="connsiteX2016" fmla="*/ 4213462 w 4242337"/>
                  <a:gd name="connsiteY2016" fmla="*/ 513749 h 1823987"/>
                  <a:gd name="connsiteX2017" fmla="*/ 4215868 w 4242337"/>
                  <a:gd name="connsiteY2017" fmla="*/ 465622 h 1823987"/>
                  <a:gd name="connsiteX2018" fmla="*/ 4214665 w 4242337"/>
                  <a:gd name="connsiteY2018" fmla="*/ 489685 h 1823987"/>
                  <a:gd name="connsiteX2019" fmla="*/ 4226697 w 4242337"/>
                  <a:gd name="connsiteY2019" fmla="*/ 489685 h 1823987"/>
                  <a:gd name="connsiteX2020" fmla="*/ 4227900 w 4242337"/>
                  <a:gd name="connsiteY2020" fmla="*/ 465622 h 1823987"/>
                  <a:gd name="connsiteX2021" fmla="*/ 4215868 w 4242337"/>
                  <a:gd name="connsiteY2021" fmla="*/ 465622 h 1823987"/>
                  <a:gd name="connsiteX2022" fmla="*/ 4215868 w 4242337"/>
                  <a:gd name="connsiteY2022" fmla="*/ 465622 h 1823987"/>
                  <a:gd name="connsiteX2023" fmla="*/ 4217071 w 4242337"/>
                  <a:gd name="connsiteY2023" fmla="*/ 417496 h 1823987"/>
                  <a:gd name="connsiteX2024" fmla="*/ 4215868 w 4242337"/>
                  <a:gd name="connsiteY2024" fmla="*/ 441559 h 1823987"/>
                  <a:gd name="connsiteX2025" fmla="*/ 4227900 w 4242337"/>
                  <a:gd name="connsiteY2025" fmla="*/ 441559 h 1823987"/>
                  <a:gd name="connsiteX2026" fmla="*/ 4229103 w 4242337"/>
                  <a:gd name="connsiteY2026" fmla="*/ 417496 h 1823987"/>
                  <a:gd name="connsiteX2027" fmla="*/ 4217071 w 4242337"/>
                  <a:gd name="connsiteY2027" fmla="*/ 417496 h 1823987"/>
                  <a:gd name="connsiteX2028" fmla="*/ 4217071 w 4242337"/>
                  <a:gd name="connsiteY2028" fmla="*/ 417496 h 1823987"/>
                  <a:gd name="connsiteX2029" fmla="*/ 4219478 w 4242337"/>
                  <a:gd name="connsiteY2029" fmla="*/ 369370 h 1823987"/>
                  <a:gd name="connsiteX2030" fmla="*/ 4218274 w 4242337"/>
                  <a:gd name="connsiteY2030" fmla="*/ 393433 h 1823987"/>
                  <a:gd name="connsiteX2031" fmla="*/ 4230306 w 4242337"/>
                  <a:gd name="connsiteY2031" fmla="*/ 393433 h 1823987"/>
                  <a:gd name="connsiteX2032" fmla="*/ 4230306 w 4242337"/>
                  <a:gd name="connsiteY2032" fmla="*/ 392230 h 1823987"/>
                  <a:gd name="connsiteX2033" fmla="*/ 4231509 w 4242337"/>
                  <a:gd name="connsiteY2033" fmla="*/ 374182 h 1823987"/>
                  <a:gd name="connsiteX2034" fmla="*/ 4231509 w 4242337"/>
                  <a:gd name="connsiteY2034" fmla="*/ 369370 h 1823987"/>
                  <a:gd name="connsiteX2035" fmla="*/ 4219478 w 4242337"/>
                  <a:gd name="connsiteY2035" fmla="*/ 369370 h 1823987"/>
                  <a:gd name="connsiteX2036" fmla="*/ 4219478 w 4242337"/>
                  <a:gd name="connsiteY2036" fmla="*/ 369370 h 1823987"/>
                  <a:gd name="connsiteX2037" fmla="*/ 4220681 w 4242337"/>
                  <a:gd name="connsiteY2037" fmla="*/ 321243 h 1823987"/>
                  <a:gd name="connsiteX2038" fmla="*/ 4219478 w 4242337"/>
                  <a:gd name="connsiteY2038" fmla="*/ 345306 h 1823987"/>
                  <a:gd name="connsiteX2039" fmla="*/ 4231509 w 4242337"/>
                  <a:gd name="connsiteY2039" fmla="*/ 345306 h 1823987"/>
                  <a:gd name="connsiteX2040" fmla="*/ 4231509 w 4242337"/>
                  <a:gd name="connsiteY2040" fmla="*/ 329665 h 1823987"/>
                  <a:gd name="connsiteX2041" fmla="*/ 4231509 w 4242337"/>
                  <a:gd name="connsiteY2041" fmla="*/ 321243 h 1823987"/>
                  <a:gd name="connsiteX2042" fmla="*/ 4220681 w 4242337"/>
                  <a:gd name="connsiteY2042" fmla="*/ 321243 h 1823987"/>
                  <a:gd name="connsiteX2043" fmla="*/ 4220681 w 4242337"/>
                  <a:gd name="connsiteY2043" fmla="*/ 321243 h 1823987"/>
                  <a:gd name="connsiteX2044" fmla="*/ 4221884 w 4242337"/>
                  <a:gd name="connsiteY2044" fmla="*/ 273117 h 1823987"/>
                  <a:gd name="connsiteX2045" fmla="*/ 4220681 w 4242337"/>
                  <a:gd name="connsiteY2045" fmla="*/ 297180 h 1823987"/>
                  <a:gd name="connsiteX2046" fmla="*/ 4232712 w 4242337"/>
                  <a:gd name="connsiteY2046" fmla="*/ 297180 h 1823987"/>
                  <a:gd name="connsiteX2047" fmla="*/ 4232712 w 4242337"/>
                  <a:gd name="connsiteY2047" fmla="*/ 286352 h 1823987"/>
                  <a:gd name="connsiteX2048" fmla="*/ 4232712 w 4242337"/>
                  <a:gd name="connsiteY2048" fmla="*/ 286352 h 1823987"/>
                  <a:gd name="connsiteX2049" fmla="*/ 4232712 w 4242337"/>
                  <a:gd name="connsiteY2049" fmla="*/ 286352 h 1823987"/>
                  <a:gd name="connsiteX2050" fmla="*/ 4232712 w 4242337"/>
                  <a:gd name="connsiteY2050" fmla="*/ 274320 h 1823987"/>
                  <a:gd name="connsiteX2051" fmla="*/ 4232712 w 4242337"/>
                  <a:gd name="connsiteY2051" fmla="*/ 273117 h 1823987"/>
                  <a:gd name="connsiteX2052" fmla="*/ 4221884 w 4242337"/>
                  <a:gd name="connsiteY2052" fmla="*/ 273117 h 1823987"/>
                  <a:gd name="connsiteX2053" fmla="*/ 4221884 w 4242337"/>
                  <a:gd name="connsiteY2053" fmla="*/ 273117 h 1823987"/>
                  <a:gd name="connsiteX2054" fmla="*/ 4224290 w 4242337"/>
                  <a:gd name="connsiteY2054" fmla="*/ 224991 h 1823987"/>
                  <a:gd name="connsiteX2055" fmla="*/ 4223087 w 4242337"/>
                  <a:gd name="connsiteY2055" fmla="*/ 249054 h 1823987"/>
                  <a:gd name="connsiteX2056" fmla="*/ 4235119 w 4242337"/>
                  <a:gd name="connsiteY2056" fmla="*/ 249054 h 1823987"/>
                  <a:gd name="connsiteX2057" fmla="*/ 4236322 w 4242337"/>
                  <a:gd name="connsiteY2057" fmla="*/ 224991 h 1823987"/>
                  <a:gd name="connsiteX2058" fmla="*/ 4224290 w 4242337"/>
                  <a:gd name="connsiteY2058" fmla="*/ 224991 h 1823987"/>
                  <a:gd name="connsiteX2059" fmla="*/ 4224290 w 4242337"/>
                  <a:gd name="connsiteY2059" fmla="*/ 224991 h 1823987"/>
                  <a:gd name="connsiteX2060" fmla="*/ 4225493 w 4242337"/>
                  <a:gd name="connsiteY2060" fmla="*/ 176864 h 1823987"/>
                  <a:gd name="connsiteX2061" fmla="*/ 4224290 w 4242337"/>
                  <a:gd name="connsiteY2061" fmla="*/ 200927 h 1823987"/>
                  <a:gd name="connsiteX2062" fmla="*/ 4236322 w 4242337"/>
                  <a:gd name="connsiteY2062" fmla="*/ 200927 h 1823987"/>
                  <a:gd name="connsiteX2063" fmla="*/ 4236322 w 4242337"/>
                  <a:gd name="connsiteY2063" fmla="*/ 185286 h 1823987"/>
                  <a:gd name="connsiteX2064" fmla="*/ 4236322 w 4242337"/>
                  <a:gd name="connsiteY2064" fmla="*/ 185286 h 1823987"/>
                  <a:gd name="connsiteX2065" fmla="*/ 4236322 w 4242337"/>
                  <a:gd name="connsiteY2065" fmla="*/ 185286 h 1823987"/>
                  <a:gd name="connsiteX2066" fmla="*/ 4236322 w 4242337"/>
                  <a:gd name="connsiteY2066" fmla="*/ 179271 h 1823987"/>
                  <a:gd name="connsiteX2067" fmla="*/ 4236322 w 4242337"/>
                  <a:gd name="connsiteY2067" fmla="*/ 179271 h 1823987"/>
                  <a:gd name="connsiteX2068" fmla="*/ 4236322 w 4242337"/>
                  <a:gd name="connsiteY2068" fmla="*/ 179271 h 1823987"/>
                  <a:gd name="connsiteX2069" fmla="*/ 4236322 w 4242337"/>
                  <a:gd name="connsiteY2069" fmla="*/ 176864 h 1823987"/>
                  <a:gd name="connsiteX2070" fmla="*/ 4225493 w 4242337"/>
                  <a:gd name="connsiteY2070" fmla="*/ 176864 h 1823987"/>
                  <a:gd name="connsiteX2071" fmla="*/ 4225493 w 4242337"/>
                  <a:gd name="connsiteY2071" fmla="*/ 176864 h 1823987"/>
                  <a:gd name="connsiteX2072" fmla="*/ 4226697 w 4242337"/>
                  <a:gd name="connsiteY2072" fmla="*/ 128738 h 1823987"/>
                  <a:gd name="connsiteX2073" fmla="*/ 4225493 w 4242337"/>
                  <a:gd name="connsiteY2073" fmla="*/ 152801 h 1823987"/>
                  <a:gd name="connsiteX2074" fmla="*/ 4237525 w 4242337"/>
                  <a:gd name="connsiteY2074" fmla="*/ 152801 h 1823987"/>
                  <a:gd name="connsiteX2075" fmla="*/ 4237525 w 4242337"/>
                  <a:gd name="connsiteY2075" fmla="*/ 150395 h 1823987"/>
                  <a:gd name="connsiteX2076" fmla="*/ 4237525 w 4242337"/>
                  <a:gd name="connsiteY2076" fmla="*/ 135957 h 1823987"/>
                  <a:gd name="connsiteX2077" fmla="*/ 4237525 w 4242337"/>
                  <a:gd name="connsiteY2077" fmla="*/ 135957 h 1823987"/>
                  <a:gd name="connsiteX2078" fmla="*/ 4237525 w 4242337"/>
                  <a:gd name="connsiteY2078" fmla="*/ 135957 h 1823987"/>
                  <a:gd name="connsiteX2079" fmla="*/ 4237525 w 4242337"/>
                  <a:gd name="connsiteY2079" fmla="*/ 129941 h 1823987"/>
                  <a:gd name="connsiteX2080" fmla="*/ 4226697 w 4242337"/>
                  <a:gd name="connsiteY2080" fmla="*/ 128738 h 1823987"/>
                  <a:gd name="connsiteX2081" fmla="*/ 4226697 w 4242337"/>
                  <a:gd name="connsiteY2081" fmla="*/ 128738 h 1823987"/>
                  <a:gd name="connsiteX2082" fmla="*/ 4227900 w 4242337"/>
                  <a:gd name="connsiteY2082" fmla="*/ 80612 h 1823987"/>
                  <a:gd name="connsiteX2083" fmla="*/ 4226697 w 4242337"/>
                  <a:gd name="connsiteY2083" fmla="*/ 104675 h 1823987"/>
                  <a:gd name="connsiteX2084" fmla="*/ 4238728 w 4242337"/>
                  <a:gd name="connsiteY2084" fmla="*/ 104675 h 1823987"/>
                  <a:gd name="connsiteX2085" fmla="*/ 4239931 w 4242337"/>
                  <a:gd name="connsiteY2085" fmla="*/ 80612 h 1823987"/>
                  <a:gd name="connsiteX2086" fmla="*/ 4227900 w 4242337"/>
                  <a:gd name="connsiteY2086" fmla="*/ 80612 h 1823987"/>
                  <a:gd name="connsiteX2087" fmla="*/ 4227900 w 4242337"/>
                  <a:gd name="connsiteY2087" fmla="*/ 80612 h 1823987"/>
                  <a:gd name="connsiteX2088" fmla="*/ 4229103 w 4242337"/>
                  <a:gd name="connsiteY2088" fmla="*/ 32485 h 1823987"/>
                  <a:gd name="connsiteX2089" fmla="*/ 4229103 w 4242337"/>
                  <a:gd name="connsiteY2089" fmla="*/ 56548 h 1823987"/>
                  <a:gd name="connsiteX2090" fmla="*/ 4241134 w 4242337"/>
                  <a:gd name="connsiteY2090" fmla="*/ 56548 h 1823987"/>
                  <a:gd name="connsiteX2091" fmla="*/ 4241134 w 4242337"/>
                  <a:gd name="connsiteY2091" fmla="*/ 51736 h 1823987"/>
                  <a:gd name="connsiteX2092" fmla="*/ 4241134 w 4242337"/>
                  <a:gd name="connsiteY2092" fmla="*/ 51736 h 1823987"/>
                  <a:gd name="connsiteX2093" fmla="*/ 4241134 w 4242337"/>
                  <a:gd name="connsiteY2093" fmla="*/ 51736 h 1823987"/>
                  <a:gd name="connsiteX2094" fmla="*/ 4241134 w 4242337"/>
                  <a:gd name="connsiteY2094" fmla="*/ 32485 h 1823987"/>
                  <a:gd name="connsiteX2095" fmla="*/ 4229103 w 4242337"/>
                  <a:gd name="connsiteY2095" fmla="*/ 32485 h 1823987"/>
                  <a:gd name="connsiteX2096" fmla="*/ 4229103 w 4242337"/>
                  <a:gd name="connsiteY2096" fmla="*/ 32485 h 18239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Lst>
                <a:rect l="l" t="t" r="r" b="b"/>
                <a:pathLst>
                  <a:path w="4242337" h="1823986">
                    <a:moveTo>
                      <a:pt x="4242338" y="0"/>
                    </a:moveTo>
                    <a:lnTo>
                      <a:pt x="4218274" y="0"/>
                    </a:lnTo>
                    <a:lnTo>
                      <a:pt x="4218274" y="12032"/>
                    </a:lnTo>
                    <a:lnTo>
                      <a:pt x="4242338" y="12032"/>
                    </a:lnTo>
                    <a:cubicBezTo>
                      <a:pt x="4242338" y="3609"/>
                      <a:pt x="4242338" y="0"/>
                      <a:pt x="4242338" y="0"/>
                    </a:cubicBezTo>
                    <a:lnTo>
                      <a:pt x="4242338" y="0"/>
                    </a:lnTo>
                    <a:close/>
                    <a:moveTo>
                      <a:pt x="4194211" y="0"/>
                    </a:moveTo>
                    <a:lnTo>
                      <a:pt x="4170148" y="0"/>
                    </a:lnTo>
                    <a:lnTo>
                      <a:pt x="4170148" y="12032"/>
                    </a:lnTo>
                    <a:lnTo>
                      <a:pt x="4194211" y="12032"/>
                    </a:lnTo>
                    <a:lnTo>
                      <a:pt x="4194211" y="0"/>
                    </a:lnTo>
                    <a:lnTo>
                      <a:pt x="4194211" y="0"/>
                    </a:lnTo>
                    <a:close/>
                    <a:moveTo>
                      <a:pt x="4146085" y="0"/>
                    </a:moveTo>
                    <a:lnTo>
                      <a:pt x="4122022" y="0"/>
                    </a:lnTo>
                    <a:lnTo>
                      <a:pt x="4122022" y="12032"/>
                    </a:lnTo>
                    <a:lnTo>
                      <a:pt x="4146085" y="12032"/>
                    </a:lnTo>
                    <a:lnTo>
                      <a:pt x="4146085" y="0"/>
                    </a:lnTo>
                    <a:lnTo>
                      <a:pt x="4146085" y="0"/>
                    </a:lnTo>
                    <a:close/>
                    <a:moveTo>
                      <a:pt x="4097958" y="0"/>
                    </a:moveTo>
                    <a:lnTo>
                      <a:pt x="4073895" y="0"/>
                    </a:lnTo>
                    <a:lnTo>
                      <a:pt x="4073895" y="12032"/>
                    </a:lnTo>
                    <a:lnTo>
                      <a:pt x="4097958" y="12032"/>
                    </a:lnTo>
                    <a:lnTo>
                      <a:pt x="4097958" y="0"/>
                    </a:lnTo>
                    <a:lnTo>
                      <a:pt x="4097958" y="0"/>
                    </a:lnTo>
                    <a:close/>
                    <a:moveTo>
                      <a:pt x="4049832" y="0"/>
                    </a:moveTo>
                    <a:lnTo>
                      <a:pt x="4025769" y="0"/>
                    </a:lnTo>
                    <a:lnTo>
                      <a:pt x="4025769" y="12032"/>
                    </a:lnTo>
                    <a:lnTo>
                      <a:pt x="4049832" y="12032"/>
                    </a:lnTo>
                    <a:lnTo>
                      <a:pt x="4049832" y="0"/>
                    </a:lnTo>
                    <a:lnTo>
                      <a:pt x="4049832" y="0"/>
                    </a:lnTo>
                    <a:close/>
                    <a:moveTo>
                      <a:pt x="4001706" y="0"/>
                    </a:moveTo>
                    <a:lnTo>
                      <a:pt x="3977643" y="0"/>
                    </a:lnTo>
                    <a:lnTo>
                      <a:pt x="3977643" y="12032"/>
                    </a:lnTo>
                    <a:lnTo>
                      <a:pt x="4001706" y="12032"/>
                    </a:lnTo>
                    <a:lnTo>
                      <a:pt x="4001706" y="0"/>
                    </a:lnTo>
                    <a:lnTo>
                      <a:pt x="4001706" y="0"/>
                    </a:lnTo>
                    <a:close/>
                    <a:moveTo>
                      <a:pt x="3953579" y="0"/>
                    </a:moveTo>
                    <a:lnTo>
                      <a:pt x="3929516" y="0"/>
                    </a:lnTo>
                    <a:lnTo>
                      <a:pt x="3929516" y="12032"/>
                    </a:lnTo>
                    <a:lnTo>
                      <a:pt x="3953579" y="12032"/>
                    </a:lnTo>
                    <a:lnTo>
                      <a:pt x="3953579" y="0"/>
                    </a:lnTo>
                    <a:lnTo>
                      <a:pt x="3953579" y="0"/>
                    </a:lnTo>
                    <a:close/>
                    <a:moveTo>
                      <a:pt x="3905453" y="0"/>
                    </a:moveTo>
                    <a:lnTo>
                      <a:pt x="3881390" y="0"/>
                    </a:lnTo>
                    <a:lnTo>
                      <a:pt x="3881390" y="12032"/>
                    </a:lnTo>
                    <a:lnTo>
                      <a:pt x="3905453" y="12032"/>
                    </a:lnTo>
                    <a:lnTo>
                      <a:pt x="3905453" y="0"/>
                    </a:lnTo>
                    <a:lnTo>
                      <a:pt x="3905453" y="0"/>
                    </a:lnTo>
                    <a:close/>
                    <a:moveTo>
                      <a:pt x="3857327" y="0"/>
                    </a:moveTo>
                    <a:lnTo>
                      <a:pt x="3833263" y="0"/>
                    </a:lnTo>
                    <a:lnTo>
                      <a:pt x="3833263" y="12032"/>
                    </a:lnTo>
                    <a:lnTo>
                      <a:pt x="3857327" y="12032"/>
                    </a:lnTo>
                    <a:lnTo>
                      <a:pt x="3857327" y="0"/>
                    </a:lnTo>
                    <a:lnTo>
                      <a:pt x="3857327" y="0"/>
                    </a:lnTo>
                    <a:close/>
                    <a:moveTo>
                      <a:pt x="3809200" y="0"/>
                    </a:moveTo>
                    <a:lnTo>
                      <a:pt x="3785137" y="0"/>
                    </a:lnTo>
                    <a:lnTo>
                      <a:pt x="3785137" y="12032"/>
                    </a:lnTo>
                    <a:lnTo>
                      <a:pt x="3809200" y="12032"/>
                    </a:lnTo>
                    <a:lnTo>
                      <a:pt x="3809200" y="0"/>
                    </a:lnTo>
                    <a:lnTo>
                      <a:pt x="3809200" y="0"/>
                    </a:lnTo>
                    <a:close/>
                    <a:moveTo>
                      <a:pt x="3761074" y="0"/>
                    </a:moveTo>
                    <a:lnTo>
                      <a:pt x="3737011" y="0"/>
                    </a:lnTo>
                    <a:lnTo>
                      <a:pt x="3737011" y="12032"/>
                    </a:lnTo>
                    <a:lnTo>
                      <a:pt x="3761074" y="12032"/>
                    </a:lnTo>
                    <a:lnTo>
                      <a:pt x="3761074" y="0"/>
                    </a:lnTo>
                    <a:lnTo>
                      <a:pt x="3761074" y="0"/>
                    </a:lnTo>
                    <a:close/>
                    <a:moveTo>
                      <a:pt x="3712948" y="0"/>
                    </a:moveTo>
                    <a:lnTo>
                      <a:pt x="3688884" y="0"/>
                    </a:lnTo>
                    <a:lnTo>
                      <a:pt x="3688884" y="12032"/>
                    </a:lnTo>
                    <a:lnTo>
                      <a:pt x="3712948" y="12032"/>
                    </a:lnTo>
                    <a:lnTo>
                      <a:pt x="3712948" y="0"/>
                    </a:lnTo>
                    <a:lnTo>
                      <a:pt x="3712948" y="0"/>
                    </a:lnTo>
                    <a:close/>
                    <a:moveTo>
                      <a:pt x="3664821" y="0"/>
                    </a:moveTo>
                    <a:lnTo>
                      <a:pt x="3640758" y="0"/>
                    </a:lnTo>
                    <a:lnTo>
                      <a:pt x="3640758" y="12032"/>
                    </a:lnTo>
                    <a:lnTo>
                      <a:pt x="3664821" y="12032"/>
                    </a:lnTo>
                    <a:lnTo>
                      <a:pt x="3664821" y="0"/>
                    </a:lnTo>
                    <a:lnTo>
                      <a:pt x="3664821" y="0"/>
                    </a:lnTo>
                    <a:close/>
                    <a:moveTo>
                      <a:pt x="3616695" y="0"/>
                    </a:moveTo>
                    <a:lnTo>
                      <a:pt x="3592632" y="0"/>
                    </a:lnTo>
                    <a:lnTo>
                      <a:pt x="3592632" y="12032"/>
                    </a:lnTo>
                    <a:lnTo>
                      <a:pt x="3616695" y="12032"/>
                    </a:lnTo>
                    <a:lnTo>
                      <a:pt x="3616695" y="0"/>
                    </a:lnTo>
                    <a:lnTo>
                      <a:pt x="3616695" y="0"/>
                    </a:lnTo>
                    <a:close/>
                    <a:moveTo>
                      <a:pt x="3568569" y="0"/>
                    </a:moveTo>
                    <a:lnTo>
                      <a:pt x="3544505" y="0"/>
                    </a:lnTo>
                    <a:lnTo>
                      <a:pt x="3544505" y="12032"/>
                    </a:lnTo>
                    <a:lnTo>
                      <a:pt x="3568569" y="12032"/>
                    </a:lnTo>
                    <a:lnTo>
                      <a:pt x="3568569" y="0"/>
                    </a:lnTo>
                    <a:lnTo>
                      <a:pt x="3568569" y="0"/>
                    </a:lnTo>
                    <a:close/>
                    <a:moveTo>
                      <a:pt x="3520442" y="0"/>
                    </a:moveTo>
                    <a:lnTo>
                      <a:pt x="3496379" y="0"/>
                    </a:lnTo>
                    <a:lnTo>
                      <a:pt x="3496379" y="12032"/>
                    </a:lnTo>
                    <a:lnTo>
                      <a:pt x="3520442" y="12032"/>
                    </a:lnTo>
                    <a:lnTo>
                      <a:pt x="3520442" y="0"/>
                    </a:lnTo>
                    <a:lnTo>
                      <a:pt x="3520442" y="0"/>
                    </a:lnTo>
                    <a:close/>
                    <a:moveTo>
                      <a:pt x="3472316" y="0"/>
                    </a:moveTo>
                    <a:lnTo>
                      <a:pt x="3448253" y="0"/>
                    </a:lnTo>
                    <a:lnTo>
                      <a:pt x="3448253" y="12032"/>
                    </a:lnTo>
                    <a:lnTo>
                      <a:pt x="3472316" y="12032"/>
                    </a:lnTo>
                    <a:lnTo>
                      <a:pt x="3472316" y="0"/>
                    </a:lnTo>
                    <a:lnTo>
                      <a:pt x="3472316" y="0"/>
                    </a:lnTo>
                    <a:close/>
                    <a:moveTo>
                      <a:pt x="3424190" y="0"/>
                    </a:moveTo>
                    <a:lnTo>
                      <a:pt x="3400126" y="0"/>
                    </a:lnTo>
                    <a:lnTo>
                      <a:pt x="3400126" y="12032"/>
                    </a:lnTo>
                    <a:lnTo>
                      <a:pt x="3424190" y="12032"/>
                    </a:lnTo>
                    <a:lnTo>
                      <a:pt x="3424190" y="0"/>
                    </a:lnTo>
                    <a:lnTo>
                      <a:pt x="3424190" y="0"/>
                    </a:lnTo>
                    <a:close/>
                    <a:moveTo>
                      <a:pt x="3376063" y="0"/>
                    </a:moveTo>
                    <a:lnTo>
                      <a:pt x="3352000" y="0"/>
                    </a:lnTo>
                    <a:lnTo>
                      <a:pt x="3352000" y="12032"/>
                    </a:lnTo>
                    <a:lnTo>
                      <a:pt x="3376063" y="12032"/>
                    </a:lnTo>
                    <a:lnTo>
                      <a:pt x="3376063" y="0"/>
                    </a:lnTo>
                    <a:lnTo>
                      <a:pt x="3376063" y="0"/>
                    </a:lnTo>
                    <a:close/>
                    <a:moveTo>
                      <a:pt x="3327937" y="0"/>
                    </a:moveTo>
                    <a:lnTo>
                      <a:pt x="3303874" y="0"/>
                    </a:lnTo>
                    <a:lnTo>
                      <a:pt x="3303874" y="12032"/>
                    </a:lnTo>
                    <a:lnTo>
                      <a:pt x="3327937" y="12032"/>
                    </a:lnTo>
                    <a:lnTo>
                      <a:pt x="3327937" y="0"/>
                    </a:lnTo>
                    <a:lnTo>
                      <a:pt x="3327937" y="0"/>
                    </a:lnTo>
                    <a:close/>
                    <a:moveTo>
                      <a:pt x="3279811" y="0"/>
                    </a:moveTo>
                    <a:lnTo>
                      <a:pt x="3255747" y="0"/>
                    </a:lnTo>
                    <a:lnTo>
                      <a:pt x="3255747" y="12032"/>
                    </a:lnTo>
                    <a:lnTo>
                      <a:pt x="3279811" y="12032"/>
                    </a:lnTo>
                    <a:lnTo>
                      <a:pt x="3279811" y="0"/>
                    </a:lnTo>
                    <a:lnTo>
                      <a:pt x="3279811" y="0"/>
                    </a:lnTo>
                    <a:close/>
                    <a:moveTo>
                      <a:pt x="3231684" y="0"/>
                    </a:moveTo>
                    <a:lnTo>
                      <a:pt x="3207621" y="0"/>
                    </a:lnTo>
                    <a:lnTo>
                      <a:pt x="3207621" y="12032"/>
                    </a:lnTo>
                    <a:lnTo>
                      <a:pt x="3231684" y="12032"/>
                    </a:lnTo>
                    <a:lnTo>
                      <a:pt x="3231684" y="0"/>
                    </a:lnTo>
                    <a:lnTo>
                      <a:pt x="3231684" y="0"/>
                    </a:lnTo>
                    <a:close/>
                    <a:moveTo>
                      <a:pt x="3183558" y="0"/>
                    </a:moveTo>
                    <a:lnTo>
                      <a:pt x="3159495" y="0"/>
                    </a:lnTo>
                    <a:lnTo>
                      <a:pt x="3159495" y="12032"/>
                    </a:lnTo>
                    <a:lnTo>
                      <a:pt x="3183558" y="12032"/>
                    </a:lnTo>
                    <a:lnTo>
                      <a:pt x="3183558" y="0"/>
                    </a:lnTo>
                    <a:lnTo>
                      <a:pt x="3183558" y="0"/>
                    </a:lnTo>
                    <a:close/>
                    <a:moveTo>
                      <a:pt x="3135431" y="0"/>
                    </a:moveTo>
                    <a:lnTo>
                      <a:pt x="3111368" y="0"/>
                    </a:lnTo>
                    <a:lnTo>
                      <a:pt x="3111368" y="12032"/>
                    </a:lnTo>
                    <a:lnTo>
                      <a:pt x="3135431" y="12032"/>
                    </a:lnTo>
                    <a:lnTo>
                      <a:pt x="3135431" y="0"/>
                    </a:lnTo>
                    <a:lnTo>
                      <a:pt x="3135431" y="0"/>
                    </a:lnTo>
                    <a:close/>
                    <a:moveTo>
                      <a:pt x="3087305" y="0"/>
                    </a:moveTo>
                    <a:lnTo>
                      <a:pt x="3063242" y="0"/>
                    </a:lnTo>
                    <a:lnTo>
                      <a:pt x="3063242" y="12032"/>
                    </a:lnTo>
                    <a:lnTo>
                      <a:pt x="3087305" y="12032"/>
                    </a:lnTo>
                    <a:lnTo>
                      <a:pt x="3087305" y="0"/>
                    </a:lnTo>
                    <a:lnTo>
                      <a:pt x="3087305" y="0"/>
                    </a:lnTo>
                    <a:close/>
                    <a:moveTo>
                      <a:pt x="3039179" y="0"/>
                    </a:moveTo>
                    <a:lnTo>
                      <a:pt x="3015116" y="0"/>
                    </a:lnTo>
                    <a:lnTo>
                      <a:pt x="3015116" y="12032"/>
                    </a:lnTo>
                    <a:lnTo>
                      <a:pt x="3039179" y="12032"/>
                    </a:lnTo>
                    <a:lnTo>
                      <a:pt x="3039179" y="0"/>
                    </a:lnTo>
                    <a:lnTo>
                      <a:pt x="3039179" y="0"/>
                    </a:lnTo>
                    <a:close/>
                    <a:moveTo>
                      <a:pt x="2991052" y="0"/>
                    </a:moveTo>
                    <a:lnTo>
                      <a:pt x="2966989" y="0"/>
                    </a:lnTo>
                    <a:lnTo>
                      <a:pt x="2966989" y="12032"/>
                    </a:lnTo>
                    <a:lnTo>
                      <a:pt x="2991052" y="12032"/>
                    </a:lnTo>
                    <a:lnTo>
                      <a:pt x="2991052" y="0"/>
                    </a:lnTo>
                    <a:lnTo>
                      <a:pt x="2991052" y="0"/>
                    </a:lnTo>
                    <a:close/>
                    <a:moveTo>
                      <a:pt x="2942926" y="0"/>
                    </a:moveTo>
                    <a:lnTo>
                      <a:pt x="2918863" y="0"/>
                    </a:lnTo>
                    <a:lnTo>
                      <a:pt x="2918863" y="12032"/>
                    </a:lnTo>
                    <a:lnTo>
                      <a:pt x="2942926" y="12032"/>
                    </a:lnTo>
                    <a:lnTo>
                      <a:pt x="2942926" y="0"/>
                    </a:lnTo>
                    <a:lnTo>
                      <a:pt x="2942926" y="0"/>
                    </a:lnTo>
                    <a:close/>
                    <a:moveTo>
                      <a:pt x="2894800" y="0"/>
                    </a:moveTo>
                    <a:lnTo>
                      <a:pt x="2870737" y="0"/>
                    </a:lnTo>
                    <a:lnTo>
                      <a:pt x="2870737" y="12032"/>
                    </a:lnTo>
                    <a:lnTo>
                      <a:pt x="2894800" y="12032"/>
                    </a:lnTo>
                    <a:lnTo>
                      <a:pt x="2894800" y="0"/>
                    </a:lnTo>
                    <a:lnTo>
                      <a:pt x="2894800" y="0"/>
                    </a:lnTo>
                    <a:close/>
                    <a:moveTo>
                      <a:pt x="2846673" y="0"/>
                    </a:moveTo>
                    <a:lnTo>
                      <a:pt x="2822610" y="0"/>
                    </a:lnTo>
                    <a:lnTo>
                      <a:pt x="2822610" y="12032"/>
                    </a:lnTo>
                    <a:lnTo>
                      <a:pt x="2846673" y="12032"/>
                    </a:lnTo>
                    <a:lnTo>
                      <a:pt x="2846673" y="0"/>
                    </a:lnTo>
                    <a:lnTo>
                      <a:pt x="2846673" y="0"/>
                    </a:lnTo>
                    <a:close/>
                    <a:moveTo>
                      <a:pt x="2798547" y="0"/>
                    </a:moveTo>
                    <a:lnTo>
                      <a:pt x="2774484" y="0"/>
                    </a:lnTo>
                    <a:lnTo>
                      <a:pt x="2774484" y="12032"/>
                    </a:lnTo>
                    <a:lnTo>
                      <a:pt x="2798547" y="12032"/>
                    </a:lnTo>
                    <a:lnTo>
                      <a:pt x="2798547" y="0"/>
                    </a:lnTo>
                    <a:lnTo>
                      <a:pt x="2798547" y="0"/>
                    </a:lnTo>
                    <a:close/>
                    <a:moveTo>
                      <a:pt x="2750421" y="0"/>
                    </a:moveTo>
                    <a:lnTo>
                      <a:pt x="2726358" y="0"/>
                    </a:lnTo>
                    <a:lnTo>
                      <a:pt x="2726358" y="12032"/>
                    </a:lnTo>
                    <a:lnTo>
                      <a:pt x="2750421" y="12032"/>
                    </a:lnTo>
                    <a:lnTo>
                      <a:pt x="2750421" y="0"/>
                    </a:lnTo>
                    <a:lnTo>
                      <a:pt x="2750421" y="0"/>
                    </a:lnTo>
                    <a:close/>
                    <a:moveTo>
                      <a:pt x="2702294" y="0"/>
                    </a:moveTo>
                    <a:lnTo>
                      <a:pt x="2678231" y="0"/>
                    </a:lnTo>
                    <a:lnTo>
                      <a:pt x="2678231" y="12032"/>
                    </a:lnTo>
                    <a:lnTo>
                      <a:pt x="2702294" y="12032"/>
                    </a:lnTo>
                    <a:lnTo>
                      <a:pt x="2702294" y="0"/>
                    </a:lnTo>
                    <a:lnTo>
                      <a:pt x="2702294" y="0"/>
                    </a:lnTo>
                    <a:close/>
                    <a:moveTo>
                      <a:pt x="2654168" y="0"/>
                    </a:moveTo>
                    <a:lnTo>
                      <a:pt x="2630105" y="0"/>
                    </a:lnTo>
                    <a:lnTo>
                      <a:pt x="2630105" y="12032"/>
                    </a:lnTo>
                    <a:lnTo>
                      <a:pt x="2654168" y="12032"/>
                    </a:lnTo>
                    <a:lnTo>
                      <a:pt x="2654168" y="0"/>
                    </a:lnTo>
                    <a:lnTo>
                      <a:pt x="2654168" y="0"/>
                    </a:lnTo>
                    <a:close/>
                    <a:moveTo>
                      <a:pt x="2606042" y="0"/>
                    </a:moveTo>
                    <a:lnTo>
                      <a:pt x="2581979" y="0"/>
                    </a:lnTo>
                    <a:lnTo>
                      <a:pt x="2581979" y="12032"/>
                    </a:lnTo>
                    <a:lnTo>
                      <a:pt x="2606042" y="12032"/>
                    </a:lnTo>
                    <a:lnTo>
                      <a:pt x="2606042" y="0"/>
                    </a:lnTo>
                    <a:lnTo>
                      <a:pt x="2606042" y="0"/>
                    </a:lnTo>
                    <a:close/>
                    <a:moveTo>
                      <a:pt x="2557915" y="0"/>
                    </a:moveTo>
                    <a:lnTo>
                      <a:pt x="2533852" y="0"/>
                    </a:lnTo>
                    <a:lnTo>
                      <a:pt x="2533852" y="12032"/>
                    </a:lnTo>
                    <a:lnTo>
                      <a:pt x="2557915" y="12032"/>
                    </a:lnTo>
                    <a:lnTo>
                      <a:pt x="2557915" y="0"/>
                    </a:lnTo>
                    <a:lnTo>
                      <a:pt x="2557915" y="0"/>
                    </a:lnTo>
                    <a:close/>
                    <a:moveTo>
                      <a:pt x="2509789" y="0"/>
                    </a:moveTo>
                    <a:lnTo>
                      <a:pt x="2485726" y="0"/>
                    </a:lnTo>
                    <a:lnTo>
                      <a:pt x="2485726" y="12032"/>
                    </a:lnTo>
                    <a:lnTo>
                      <a:pt x="2509789" y="12032"/>
                    </a:lnTo>
                    <a:lnTo>
                      <a:pt x="2509789" y="0"/>
                    </a:lnTo>
                    <a:lnTo>
                      <a:pt x="2509789" y="0"/>
                    </a:lnTo>
                    <a:close/>
                    <a:moveTo>
                      <a:pt x="2461663" y="0"/>
                    </a:moveTo>
                    <a:lnTo>
                      <a:pt x="2437599" y="0"/>
                    </a:lnTo>
                    <a:lnTo>
                      <a:pt x="2437599" y="12032"/>
                    </a:lnTo>
                    <a:lnTo>
                      <a:pt x="2461663" y="12032"/>
                    </a:lnTo>
                    <a:lnTo>
                      <a:pt x="2461663" y="0"/>
                    </a:lnTo>
                    <a:lnTo>
                      <a:pt x="2461663" y="0"/>
                    </a:lnTo>
                    <a:close/>
                    <a:moveTo>
                      <a:pt x="2413536" y="0"/>
                    </a:moveTo>
                    <a:lnTo>
                      <a:pt x="2389473" y="0"/>
                    </a:lnTo>
                    <a:lnTo>
                      <a:pt x="2389473" y="12032"/>
                    </a:lnTo>
                    <a:lnTo>
                      <a:pt x="2413536" y="12032"/>
                    </a:lnTo>
                    <a:lnTo>
                      <a:pt x="2413536" y="0"/>
                    </a:lnTo>
                    <a:lnTo>
                      <a:pt x="2413536" y="0"/>
                    </a:lnTo>
                    <a:close/>
                    <a:moveTo>
                      <a:pt x="2365410" y="0"/>
                    </a:moveTo>
                    <a:lnTo>
                      <a:pt x="2341347" y="0"/>
                    </a:lnTo>
                    <a:lnTo>
                      <a:pt x="2341347" y="12032"/>
                    </a:lnTo>
                    <a:lnTo>
                      <a:pt x="2365410" y="12032"/>
                    </a:lnTo>
                    <a:lnTo>
                      <a:pt x="2365410" y="0"/>
                    </a:lnTo>
                    <a:lnTo>
                      <a:pt x="2365410" y="0"/>
                    </a:lnTo>
                    <a:close/>
                    <a:moveTo>
                      <a:pt x="2317284" y="0"/>
                    </a:moveTo>
                    <a:lnTo>
                      <a:pt x="2293220" y="0"/>
                    </a:lnTo>
                    <a:lnTo>
                      <a:pt x="2293220" y="12032"/>
                    </a:lnTo>
                    <a:lnTo>
                      <a:pt x="2317284" y="12032"/>
                    </a:lnTo>
                    <a:lnTo>
                      <a:pt x="2317284" y="0"/>
                    </a:lnTo>
                    <a:lnTo>
                      <a:pt x="2317284" y="0"/>
                    </a:lnTo>
                    <a:close/>
                    <a:moveTo>
                      <a:pt x="2269157" y="0"/>
                    </a:moveTo>
                    <a:lnTo>
                      <a:pt x="2245094" y="0"/>
                    </a:lnTo>
                    <a:lnTo>
                      <a:pt x="2245094" y="12032"/>
                    </a:lnTo>
                    <a:lnTo>
                      <a:pt x="2269157" y="12032"/>
                    </a:lnTo>
                    <a:lnTo>
                      <a:pt x="2269157" y="0"/>
                    </a:lnTo>
                    <a:lnTo>
                      <a:pt x="2269157" y="0"/>
                    </a:lnTo>
                    <a:close/>
                    <a:moveTo>
                      <a:pt x="2221031" y="0"/>
                    </a:moveTo>
                    <a:lnTo>
                      <a:pt x="2196968" y="0"/>
                    </a:lnTo>
                    <a:lnTo>
                      <a:pt x="2196968" y="12032"/>
                    </a:lnTo>
                    <a:lnTo>
                      <a:pt x="2221031" y="12032"/>
                    </a:lnTo>
                    <a:lnTo>
                      <a:pt x="2221031" y="0"/>
                    </a:lnTo>
                    <a:lnTo>
                      <a:pt x="2221031" y="0"/>
                    </a:lnTo>
                    <a:close/>
                    <a:moveTo>
                      <a:pt x="2172905" y="0"/>
                    </a:moveTo>
                    <a:lnTo>
                      <a:pt x="2148841" y="0"/>
                    </a:lnTo>
                    <a:lnTo>
                      <a:pt x="2148841" y="12032"/>
                    </a:lnTo>
                    <a:lnTo>
                      <a:pt x="2172905" y="12032"/>
                    </a:lnTo>
                    <a:lnTo>
                      <a:pt x="2172905" y="0"/>
                    </a:lnTo>
                    <a:lnTo>
                      <a:pt x="2172905" y="0"/>
                    </a:lnTo>
                    <a:close/>
                    <a:moveTo>
                      <a:pt x="2124778" y="0"/>
                    </a:moveTo>
                    <a:lnTo>
                      <a:pt x="2100715" y="0"/>
                    </a:lnTo>
                    <a:lnTo>
                      <a:pt x="2100715" y="12032"/>
                    </a:lnTo>
                    <a:lnTo>
                      <a:pt x="2124778" y="12032"/>
                    </a:lnTo>
                    <a:lnTo>
                      <a:pt x="2124778" y="0"/>
                    </a:lnTo>
                    <a:lnTo>
                      <a:pt x="2124778" y="0"/>
                    </a:lnTo>
                    <a:close/>
                    <a:moveTo>
                      <a:pt x="2076652" y="0"/>
                    </a:moveTo>
                    <a:lnTo>
                      <a:pt x="2052589" y="0"/>
                    </a:lnTo>
                    <a:lnTo>
                      <a:pt x="2052589" y="12032"/>
                    </a:lnTo>
                    <a:lnTo>
                      <a:pt x="2076652" y="12032"/>
                    </a:lnTo>
                    <a:lnTo>
                      <a:pt x="2076652" y="0"/>
                    </a:lnTo>
                    <a:lnTo>
                      <a:pt x="2076652" y="0"/>
                    </a:lnTo>
                    <a:close/>
                    <a:moveTo>
                      <a:pt x="2028526" y="0"/>
                    </a:moveTo>
                    <a:lnTo>
                      <a:pt x="2004462" y="0"/>
                    </a:lnTo>
                    <a:lnTo>
                      <a:pt x="2004462" y="12032"/>
                    </a:lnTo>
                    <a:lnTo>
                      <a:pt x="2028526" y="12032"/>
                    </a:lnTo>
                    <a:lnTo>
                      <a:pt x="2028526" y="0"/>
                    </a:lnTo>
                    <a:lnTo>
                      <a:pt x="2028526" y="0"/>
                    </a:lnTo>
                    <a:close/>
                    <a:moveTo>
                      <a:pt x="1980399" y="0"/>
                    </a:moveTo>
                    <a:lnTo>
                      <a:pt x="1956336" y="0"/>
                    </a:lnTo>
                    <a:lnTo>
                      <a:pt x="1956336" y="12032"/>
                    </a:lnTo>
                    <a:lnTo>
                      <a:pt x="1980399" y="12032"/>
                    </a:lnTo>
                    <a:lnTo>
                      <a:pt x="1980399" y="0"/>
                    </a:lnTo>
                    <a:lnTo>
                      <a:pt x="1980399" y="0"/>
                    </a:lnTo>
                    <a:close/>
                    <a:moveTo>
                      <a:pt x="1932273" y="0"/>
                    </a:moveTo>
                    <a:lnTo>
                      <a:pt x="1908210" y="0"/>
                    </a:lnTo>
                    <a:lnTo>
                      <a:pt x="1908210" y="12032"/>
                    </a:lnTo>
                    <a:lnTo>
                      <a:pt x="1932273" y="12032"/>
                    </a:lnTo>
                    <a:lnTo>
                      <a:pt x="1932273" y="0"/>
                    </a:lnTo>
                    <a:lnTo>
                      <a:pt x="1932273" y="0"/>
                    </a:lnTo>
                    <a:close/>
                    <a:moveTo>
                      <a:pt x="1884146" y="0"/>
                    </a:moveTo>
                    <a:lnTo>
                      <a:pt x="1860083" y="0"/>
                    </a:lnTo>
                    <a:lnTo>
                      <a:pt x="1860083" y="12032"/>
                    </a:lnTo>
                    <a:lnTo>
                      <a:pt x="1884146" y="12032"/>
                    </a:lnTo>
                    <a:lnTo>
                      <a:pt x="1884146" y="0"/>
                    </a:lnTo>
                    <a:lnTo>
                      <a:pt x="1884146" y="0"/>
                    </a:lnTo>
                    <a:close/>
                    <a:moveTo>
                      <a:pt x="1836020" y="0"/>
                    </a:moveTo>
                    <a:lnTo>
                      <a:pt x="1811957" y="0"/>
                    </a:lnTo>
                    <a:lnTo>
                      <a:pt x="1811957" y="12032"/>
                    </a:lnTo>
                    <a:lnTo>
                      <a:pt x="1836020" y="12032"/>
                    </a:lnTo>
                    <a:lnTo>
                      <a:pt x="1836020" y="0"/>
                    </a:lnTo>
                    <a:lnTo>
                      <a:pt x="1836020" y="0"/>
                    </a:lnTo>
                    <a:close/>
                    <a:moveTo>
                      <a:pt x="1787894" y="0"/>
                    </a:moveTo>
                    <a:lnTo>
                      <a:pt x="1763831" y="0"/>
                    </a:lnTo>
                    <a:lnTo>
                      <a:pt x="1763831" y="12032"/>
                    </a:lnTo>
                    <a:lnTo>
                      <a:pt x="1787894" y="12032"/>
                    </a:lnTo>
                    <a:lnTo>
                      <a:pt x="1787894" y="0"/>
                    </a:lnTo>
                    <a:lnTo>
                      <a:pt x="1787894" y="0"/>
                    </a:lnTo>
                    <a:close/>
                    <a:moveTo>
                      <a:pt x="1739767" y="0"/>
                    </a:moveTo>
                    <a:lnTo>
                      <a:pt x="1715704" y="0"/>
                    </a:lnTo>
                    <a:lnTo>
                      <a:pt x="1715704" y="12032"/>
                    </a:lnTo>
                    <a:lnTo>
                      <a:pt x="1739767" y="12032"/>
                    </a:lnTo>
                    <a:lnTo>
                      <a:pt x="1739767" y="0"/>
                    </a:lnTo>
                    <a:lnTo>
                      <a:pt x="1739767" y="0"/>
                    </a:lnTo>
                    <a:close/>
                    <a:moveTo>
                      <a:pt x="1691641" y="0"/>
                    </a:moveTo>
                    <a:lnTo>
                      <a:pt x="1667578" y="0"/>
                    </a:lnTo>
                    <a:lnTo>
                      <a:pt x="1667578" y="12032"/>
                    </a:lnTo>
                    <a:lnTo>
                      <a:pt x="1691641" y="12032"/>
                    </a:lnTo>
                    <a:lnTo>
                      <a:pt x="1691641" y="0"/>
                    </a:lnTo>
                    <a:lnTo>
                      <a:pt x="1691641" y="0"/>
                    </a:lnTo>
                    <a:close/>
                    <a:moveTo>
                      <a:pt x="1643515" y="0"/>
                    </a:moveTo>
                    <a:lnTo>
                      <a:pt x="1619452" y="0"/>
                    </a:lnTo>
                    <a:lnTo>
                      <a:pt x="1619452" y="12032"/>
                    </a:lnTo>
                    <a:lnTo>
                      <a:pt x="1643515" y="12032"/>
                    </a:lnTo>
                    <a:lnTo>
                      <a:pt x="1643515" y="0"/>
                    </a:lnTo>
                    <a:lnTo>
                      <a:pt x="1643515" y="0"/>
                    </a:lnTo>
                    <a:close/>
                    <a:moveTo>
                      <a:pt x="1595388" y="0"/>
                    </a:moveTo>
                    <a:lnTo>
                      <a:pt x="1571325" y="0"/>
                    </a:lnTo>
                    <a:lnTo>
                      <a:pt x="1571325" y="12032"/>
                    </a:lnTo>
                    <a:lnTo>
                      <a:pt x="1595388" y="12032"/>
                    </a:lnTo>
                    <a:lnTo>
                      <a:pt x="1595388" y="0"/>
                    </a:lnTo>
                    <a:lnTo>
                      <a:pt x="1595388" y="0"/>
                    </a:lnTo>
                    <a:close/>
                    <a:moveTo>
                      <a:pt x="1547262" y="0"/>
                    </a:moveTo>
                    <a:lnTo>
                      <a:pt x="1523199" y="0"/>
                    </a:lnTo>
                    <a:lnTo>
                      <a:pt x="1523199" y="12032"/>
                    </a:lnTo>
                    <a:lnTo>
                      <a:pt x="1547262" y="12032"/>
                    </a:lnTo>
                    <a:lnTo>
                      <a:pt x="1547262" y="0"/>
                    </a:lnTo>
                    <a:lnTo>
                      <a:pt x="1547262" y="0"/>
                    </a:lnTo>
                    <a:close/>
                    <a:moveTo>
                      <a:pt x="1499136" y="0"/>
                    </a:moveTo>
                    <a:lnTo>
                      <a:pt x="1475073" y="0"/>
                    </a:lnTo>
                    <a:lnTo>
                      <a:pt x="1475073" y="12032"/>
                    </a:lnTo>
                    <a:lnTo>
                      <a:pt x="1499136" y="12032"/>
                    </a:lnTo>
                    <a:lnTo>
                      <a:pt x="1499136" y="0"/>
                    </a:lnTo>
                    <a:lnTo>
                      <a:pt x="1499136" y="0"/>
                    </a:lnTo>
                    <a:close/>
                    <a:moveTo>
                      <a:pt x="1451009" y="0"/>
                    </a:moveTo>
                    <a:lnTo>
                      <a:pt x="1426946" y="0"/>
                    </a:lnTo>
                    <a:lnTo>
                      <a:pt x="1426946" y="12032"/>
                    </a:lnTo>
                    <a:lnTo>
                      <a:pt x="1451009" y="12032"/>
                    </a:lnTo>
                    <a:lnTo>
                      <a:pt x="1451009" y="0"/>
                    </a:lnTo>
                    <a:lnTo>
                      <a:pt x="1451009" y="0"/>
                    </a:lnTo>
                    <a:close/>
                    <a:moveTo>
                      <a:pt x="1402883" y="0"/>
                    </a:moveTo>
                    <a:lnTo>
                      <a:pt x="1378820" y="0"/>
                    </a:lnTo>
                    <a:lnTo>
                      <a:pt x="1378820" y="12032"/>
                    </a:lnTo>
                    <a:lnTo>
                      <a:pt x="1402883" y="12032"/>
                    </a:lnTo>
                    <a:lnTo>
                      <a:pt x="1402883" y="0"/>
                    </a:lnTo>
                    <a:lnTo>
                      <a:pt x="1402883" y="0"/>
                    </a:lnTo>
                    <a:close/>
                    <a:moveTo>
                      <a:pt x="1354757" y="0"/>
                    </a:moveTo>
                    <a:lnTo>
                      <a:pt x="1330694" y="0"/>
                    </a:lnTo>
                    <a:lnTo>
                      <a:pt x="1330694" y="12032"/>
                    </a:lnTo>
                    <a:lnTo>
                      <a:pt x="1354757" y="12032"/>
                    </a:lnTo>
                    <a:lnTo>
                      <a:pt x="1354757" y="0"/>
                    </a:lnTo>
                    <a:lnTo>
                      <a:pt x="1354757" y="0"/>
                    </a:lnTo>
                    <a:close/>
                    <a:moveTo>
                      <a:pt x="1306630" y="0"/>
                    </a:moveTo>
                    <a:lnTo>
                      <a:pt x="1282567" y="0"/>
                    </a:lnTo>
                    <a:lnTo>
                      <a:pt x="1282567" y="12032"/>
                    </a:lnTo>
                    <a:lnTo>
                      <a:pt x="1306630" y="12032"/>
                    </a:lnTo>
                    <a:lnTo>
                      <a:pt x="1306630" y="0"/>
                    </a:lnTo>
                    <a:lnTo>
                      <a:pt x="1306630" y="0"/>
                    </a:lnTo>
                    <a:close/>
                    <a:moveTo>
                      <a:pt x="1258504" y="0"/>
                    </a:moveTo>
                    <a:lnTo>
                      <a:pt x="1234441" y="0"/>
                    </a:lnTo>
                    <a:lnTo>
                      <a:pt x="1234441" y="12032"/>
                    </a:lnTo>
                    <a:lnTo>
                      <a:pt x="1258504" y="12032"/>
                    </a:lnTo>
                    <a:lnTo>
                      <a:pt x="1258504" y="0"/>
                    </a:lnTo>
                    <a:lnTo>
                      <a:pt x="1258504" y="0"/>
                    </a:lnTo>
                    <a:close/>
                    <a:moveTo>
                      <a:pt x="1210378" y="0"/>
                    </a:moveTo>
                    <a:lnTo>
                      <a:pt x="1186314" y="0"/>
                    </a:lnTo>
                    <a:lnTo>
                      <a:pt x="1186314" y="12032"/>
                    </a:lnTo>
                    <a:lnTo>
                      <a:pt x="1210378" y="12032"/>
                    </a:lnTo>
                    <a:lnTo>
                      <a:pt x="1210378" y="0"/>
                    </a:lnTo>
                    <a:lnTo>
                      <a:pt x="1210378" y="0"/>
                    </a:lnTo>
                    <a:close/>
                    <a:moveTo>
                      <a:pt x="1162251" y="0"/>
                    </a:moveTo>
                    <a:lnTo>
                      <a:pt x="1138188" y="0"/>
                    </a:lnTo>
                    <a:lnTo>
                      <a:pt x="1138188" y="12032"/>
                    </a:lnTo>
                    <a:lnTo>
                      <a:pt x="1162251" y="12032"/>
                    </a:lnTo>
                    <a:lnTo>
                      <a:pt x="1162251" y="0"/>
                    </a:lnTo>
                    <a:lnTo>
                      <a:pt x="1162251" y="0"/>
                    </a:lnTo>
                    <a:close/>
                    <a:moveTo>
                      <a:pt x="1114125" y="0"/>
                    </a:moveTo>
                    <a:lnTo>
                      <a:pt x="1090062" y="0"/>
                    </a:lnTo>
                    <a:lnTo>
                      <a:pt x="1090062" y="12032"/>
                    </a:lnTo>
                    <a:lnTo>
                      <a:pt x="1114125" y="12032"/>
                    </a:lnTo>
                    <a:lnTo>
                      <a:pt x="1114125" y="0"/>
                    </a:lnTo>
                    <a:lnTo>
                      <a:pt x="1114125" y="0"/>
                    </a:lnTo>
                    <a:close/>
                    <a:moveTo>
                      <a:pt x="1065999" y="0"/>
                    </a:moveTo>
                    <a:lnTo>
                      <a:pt x="1041935" y="0"/>
                    </a:lnTo>
                    <a:lnTo>
                      <a:pt x="1041935" y="12032"/>
                    </a:lnTo>
                    <a:lnTo>
                      <a:pt x="1065999" y="12032"/>
                    </a:lnTo>
                    <a:lnTo>
                      <a:pt x="1065999" y="0"/>
                    </a:lnTo>
                    <a:lnTo>
                      <a:pt x="1065999" y="0"/>
                    </a:lnTo>
                    <a:close/>
                    <a:moveTo>
                      <a:pt x="1017872" y="0"/>
                    </a:moveTo>
                    <a:lnTo>
                      <a:pt x="993809" y="0"/>
                    </a:lnTo>
                    <a:lnTo>
                      <a:pt x="993809" y="12032"/>
                    </a:lnTo>
                    <a:lnTo>
                      <a:pt x="1017872" y="12032"/>
                    </a:lnTo>
                    <a:lnTo>
                      <a:pt x="1017872" y="0"/>
                    </a:lnTo>
                    <a:lnTo>
                      <a:pt x="1017872" y="0"/>
                    </a:lnTo>
                    <a:close/>
                    <a:moveTo>
                      <a:pt x="969746" y="0"/>
                    </a:moveTo>
                    <a:lnTo>
                      <a:pt x="945683" y="0"/>
                    </a:lnTo>
                    <a:lnTo>
                      <a:pt x="945683" y="12032"/>
                    </a:lnTo>
                    <a:lnTo>
                      <a:pt x="969746" y="12032"/>
                    </a:lnTo>
                    <a:lnTo>
                      <a:pt x="969746" y="0"/>
                    </a:lnTo>
                    <a:lnTo>
                      <a:pt x="969746" y="0"/>
                    </a:lnTo>
                    <a:close/>
                    <a:moveTo>
                      <a:pt x="921620" y="0"/>
                    </a:moveTo>
                    <a:lnTo>
                      <a:pt x="897556" y="0"/>
                    </a:lnTo>
                    <a:lnTo>
                      <a:pt x="897556" y="12032"/>
                    </a:lnTo>
                    <a:lnTo>
                      <a:pt x="921620" y="12032"/>
                    </a:lnTo>
                    <a:lnTo>
                      <a:pt x="921620" y="0"/>
                    </a:lnTo>
                    <a:lnTo>
                      <a:pt x="921620" y="0"/>
                    </a:lnTo>
                    <a:close/>
                    <a:moveTo>
                      <a:pt x="873493" y="0"/>
                    </a:moveTo>
                    <a:lnTo>
                      <a:pt x="849430" y="0"/>
                    </a:lnTo>
                    <a:lnTo>
                      <a:pt x="849430" y="12032"/>
                    </a:lnTo>
                    <a:lnTo>
                      <a:pt x="873493" y="12032"/>
                    </a:lnTo>
                    <a:lnTo>
                      <a:pt x="873493" y="0"/>
                    </a:lnTo>
                    <a:lnTo>
                      <a:pt x="873493" y="0"/>
                    </a:lnTo>
                    <a:close/>
                    <a:moveTo>
                      <a:pt x="825367" y="0"/>
                    </a:moveTo>
                    <a:lnTo>
                      <a:pt x="801304" y="0"/>
                    </a:lnTo>
                    <a:lnTo>
                      <a:pt x="801304" y="12032"/>
                    </a:lnTo>
                    <a:lnTo>
                      <a:pt x="825367" y="12032"/>
                    </a:lnTo>
                    <a:lnTo>
                      <a:pt x="825367" y="0"/>
                    </a:lnTo>
                    <a:lnTo>
                      <a:pt x="825367" y="0"/>
                    </a:lnTo>
                    <a:close/>
                    <a:moveTo>
                      <a:pt x="777241" y="0"/>
                    </a:moveTo>
                    <a:lnTo>
                      <a:pt x="753177" y="0"/>
                    </a:lnTo>
                    <a:lnTo>
                      <a:pt x="753177" y="12032"/>
                    </a:lnTo>
                    <a:lnTo>
                      <a:pt x="777241" y="12032"/>
                    </a:lnTo>
                    <a:lnTo>
                      <a:pt x="777241" y="0"/>
                    </a:lnTo>
                    <a:lnTo>
                      <a:pt x="777241" y="0"/>
                    </a:lnTo>
                    <a:close/>
                    <a:moveTo>
                      <a:pt x="729114" y="0"/>
                    </a:moveTo>
                    <a:lnTo>
                      <a:pt x="705051" y="0"/>
                    </a:lnTo>
                    <a:lnTo>
                      <a:pt x="705051" y="12032"/>
                    </a:lnTo>
                    <a:lnTo>
                      <a:pt x="729114" y="12032"/>
                    </a:lnTo>
                    <a:lnTo>
                      <a:pt x="729114" y="0"/>
                    </a:lnTo>
                    <a:lnTo>
                      <a:pt x="729114" y="0"/>
                    </a:lnTo>
                    <a:close/>
                    <a:moveTo>
                      <a:pt x="680988" y="0"/>
                    </a:moveTo>
                    <a:lnTo>
                      <a:pt x="656925" y="0"/>
                    </a:lnTo>
                    <a:lnTo>
                      <a:pt x="656925" y="12032"/>
                    </a:lnTo>
                    <a:lnTo>
                      <a:pt x="680988" y="12032"/>
                    </a:lnTo>
                    <a:lnTo>
                      <a:pt x="680988" y="0"/>
                    </a:lnTo>
                    <a:lnTo>
                      <a:pt x="680988" y="0"/>
                    </a:lnTo>
                    <a:close/>
                    <a:moveTo>
                      <a:pt x="632861" y="0"/>
                    </a:moveTo>
                    <a:lnTo>
                      <a:pt x="608798" y="0"/>
                    </a:lnTo>
                    <a:lnTo>
                      <a:pt x="608798" y="12032"/>
                    </a:lnTo>
                    <a:lnTo>
                      <a:pt x="632861" y="12032"/>
                    </a:lnTo>
                    <a:lnTo>
                      <a:pt x="632861" y="0"/>
                    </a:lnTo>
                    <a:lnTo>
                      <a:pt x="632861" y="0"/>
                    </a:lnTo>
                    <a:close/>
                    <a:moveTo>
                      <a:pt x="584735" y="0"/>
                    </a:moveTo>
                    <a:lnTo>
                      <a:pt x="560672" y="0"/>
                    </a:lnTo>
                    <a:lnTo>
                      <a:pt x="560672" y="12032"/>
                    </a:lnTo>
                    <a:lnTo>
                      <a:pt x="584735" y="12032"/>
                    </a:lnTo>
                    <a:lnTo>
                      <a:pt x="584735" y="0"/>
                    </a:lnTo>
                    <a:lnTo>
                      <a:pt x="584735" y="0"/>
                    </a:lnTo>
                    <a:close/>
                    <a:moveTo>
                      <a:pt x="536609" y="0"/>
                    </a:moveTo>
                    <a:lnTo>
                      <a:pt x="512546" y="0"/>
                    </a:lnTo>
                    <a:lnTo>
                      <a:pt x="512546" y="12032"/>
                    </a:lnTo>
                    <a:lnTo>
                      <a:pt x="536609" y="12032"/>
                    </a:lnTo>
                    <a:lnTo>
                      <a:pt x="536609" y="0"/>
                    </a:lnTo>
                    <a:lnTo>
                      <a:pt x="536609" y="0"/>
                    </a:lnTo>
                    <a:close/>
                    <a:moveTo>
                      <a:pt x="488482" y="0"/>
                    </a:moveTo>
                    <a:lnTo>
                      <a:pt x="464419" y="0"/>
                    </a:lnTo>
                    <a:lnTo>
                      <a:pt x="464419" y="12032"/>
                    </a:lnTo>
                    <a:lnTo>
                      <a:pt x="488482" y="12032"/>
                    </a:lnTo>
                    <a:lnTo>
                      <a:pt x="488482" y="0"/>
                    </a:lnTo>
                    <a:lnTo>
                      <a:pt x="488482" y="0"/>
                    </a:lnTo>
                    <a:close/>
                    <a:moveTo>
                      <a:pt x="440356" y="0"/>
                    </a:moveTo>
                    <a:lnTo>
                      <a:pt x="416293" y="0"/>
                    </a:lnTo>
                    <a:lnTo>
                      <a:pt x="416293" y="12032"/>
                    </a:lnTo>
                    <a:lnTo>
                      <a:pt x="440356" y="12032"/>
                    </a:lnTo>
                    <a:lnTo>
                      <a:pt x="440356" y="0"/>
                    </a:lnTo>
                    <a:lnTo>
                      <a:pt x="440356" y="0"/>
                    </a:lnTo>
                    <a:close/>
                    <a:moveTo>
                      <a:pt x="392230" y="0"/>
                    </a:moveTo>
                    <a:lnTo>
                      <a:pt x="368167" y="0"/>
                    </a:lnTo>
                    <a:lnTo>
                      <a:pt x="368167" y="12032"/>
                    </a:lnTo>
                    <a:lnTo>
                      <a:pt x="392230" y="12032"/>
                    </a:lnTo>
                    <a:lnTo>
                      <a:pt x="392230" y="0"/>
                    </a:lnTo>
                    <a:lnTo>
                      <a:pt x="392230" y="0"/>
                    </a:lnTo>
                    <a:close/>
                    <a:moveTo>
                      <a:pt x="344103" y="0"/>
                    </a:moveTo>
                    <a:lnTo>
                      <a:pt x="320040" y="0"/>
                    </a:lnTo>
                    <a:lnTo>
                      <a:pt x="320040" y="12032"/>
                    </a:lnTo>
                    <a:lnTo>
                      <a:pt x="344103" y="12032"/>
                    </a:lnTo>
                    <a:lnTo>
                      <a:pt x="344103" y="0"/>
                    </a:lnTo>
                    <a:lnTo>
                      <a:pt x="344103" y="0"/>
                    </a:lnTo>
                    <a:close/>
                    <a:moveTo>
                      <a:pt x="295977" y="0"/>
                    </a:moveTo>
                    <a:lnTo>
                      <a:pt x="271914" y="0"/>
                    </a:lnTo>
                    <a:lnTo>
                      <a:pt x="271914" y="12032"/>
                    </a:lnTo>
                    <a:lnTo>
                      <a:pt x="295977" y="12032"/>
                    </a:lnTo>
                    <a:lnTo>
                      <a:pt x="295977" y="0"/>
                    </a:lnTo>
                    <a:lnTo>
                      <a:pt x="295977" y="0"/>
                    </a:lnTo>
                    <a:close/>
                    <a:moveTo>
                      <a:pt x="247851" y="0"/>
                    </a:moveTo>
                    <a:lnTo>
                      <a:pt x="223788" y="0"/>
                    </a:lnTo>
                    <a:lnTo>
                      <a:pt x="223788" y="12032"/>
                    </a:lnTo>
                    <a:lnTo>
                      <a:pt x="247851" y="12032"/>
                    </a:lnTo>
                    <a:lnTo>
                      <a:pt x="247851" y="0"/>
                    </a:lnTo>
                    <a:lnTo>
                      <a:pt x="247851" y="0"/>
                    </a:lnTo>
                    <a:close/>
                    <a:moveTo>
                      <a:pt x="199724" y="0"/>
                    </a:moveTo>
                    <a:lnTo>
                      <a:pt x="175661" y="0"/>
                    </a:lnTo>
                    <a:lnTo>
                      <a:pt x="175661" y="12032"/>
                    </a:lnTo>
                    <a:lnTo>
                      <a:pt x="199724" y="12032"/>
                    </a:lnTo>
                    <a:lnTo>
                      <a:pt x="199724" y="0"/>
                    </a:lnTo>
                    <a:lnTo>
                      <a:pt x="199724" y="0"/>
                    </a:lnTo>
                    <a:close/>
                    <a:moveTo>
                      <a:pt x="151598" y="0"/>
                    </a:moveTo>
                    <a:lnTo>
                      <a:pt x="127535" y="0"/>
                    </a:lnTo>
                    <a:lnTo>
                      <a:pt x="127535" y="12032"/>
                    </a:lnTo>
                    <a:lnTo>
                      <a:pt x="151598" y="12032"/>
                    </a:lnTo>
                    <a:lnTo>
                      <a:pt x="151598" y="0"/>
                    </a:lnTo>
                    <a:lnTo>
                      <a:pt x="151598" y="0"/>
                    </a:lnTo>
                    <a:close/>
                    <a:moveTo>
                      <a:pt x="103472" y="0"/>
                    </a:moveTo>
                    <a:lnTo>
                      <a:pt x="91440" y="0"/>
                    </a:lnTo>
                    <a:lnTo>
                      <a:pt x="91440" y="0"/>
                    </a:lnTo>
                    <a:cubicBezTo>
                      <a:pt x="91440" y="0"/>
                      <a:pt x="91440" y="3609"/>
                      <a:pt x="91440" y="12032"/>
                    </a:cubicBezTo>
                    <a:lnTo>
                      <a:pt x="103472" y="12032"/>
                    </a:lnTo>
                    <a:lnTo>
                      <a:pt x="103472" y="12032"/>
                    </a:lnTo>
                    <a:lnTo>
                      <a:pt x="103472" y="12032"/>
                    </a:lnTo>
                    <a:lnTo>
                      <a:pt x="103472" y="3609"/>
                    </a:lnTo>
                    <a:lnTo>
                      <a:pt x="103472" y="0"/>
                    </a:lnTo>
                    <a:lnTo>
                      <a:pt x="103472" y="0"/>
                    </a:lnTo>
                    <a:close/>
                    <a:moveTo>
                      <a:pt x="103472" y="34892"/>
                    </a:moveTo>
                    <a:lnTo>
                      <a:pt x="91440" y="34892"/>
                    </a:lnTo>
                    <a:cubicBezTo>
                      <a:pt x="91440" y="34892"/>
                      <a:pt x="91440" y="36095"/>
                      <a:pt x="91440" y="36095"/>
                    </a:cubicBezTo>
                    <a:cubicBezTo>
                      <a:pt x="91440" y="43314"/>
                      <a:pt x="91440" y="50533"/>
                      <a:pt x="91440" y="58955"/>
                    </a:cubicBezTo>
                    <a:lnTo>
                      <a:pt x="103472" y="58955"/>
                    </a:lnTo>
                    <a:lnTo>
                      <a:pt x="103472" y="34892"/>
                    </a:lnTo>
                    <a:lnTo>
                      <a:pt x="103472" y="34892"/>
                    </a:lnTo>
                    <a:close/>
                    <a:moveTo>
                      <a:pt x="104675" y="83018"/>
                    </a:moveTo>
                    <a:lnTo>
                      <a:pt x="92643" y="83018"/>
                    </a:lnTo>
                    <a:cubicBezTo>
                      <a:pt x="92643" y="83018"/>
                      <a:pt x="92643" y="84221"/>
                      <a:pt x="92643" y="84221"/>
                    </a:cubicBezTo>
                    <a:cubicBezTo>
                      <a:pt x="92643" y="86627"/>
                      <a:pt x="92643" y="89034"/>
                      <a:pt x="92643" y="92643"/>
                    </a:cubicBezTo>
                    <a:cubicBezTo>
                      <a:pt x="92643" y="92643"/>
                      <a:pt x="92643" y="92643"/>
                      <a:pt x="92643" y="92643"/>
                    </a:cubicBezTo>
                    <a:cubicBezTo>
                      <a:pt x="92643" y="92643"/>
                      <a:pt x="92643" y="92643"/>
                      <a:pt x="92643" y="92643"/>
                    </a:cubicBezTo>
                    <a:cubicBezTo>
                      <a:pt x="92643" y="97456"/>
                      <a:pt x="92643" y="102268"/>
                      <a:pt x="92643" y="107081"/>
                    </a:cubicBezTo>
                    <a:lnTo>
                      <a:pt x="104675" y="107081"/>
                    </a:lnTo>
                    <a:lnTo>
                      <a:pt x="104675" y="83018"/>
                    </a:lnTo>
                    <a:lnTo>
                      <a:pt x="104675" y="83018"/>
                    </a:lnTo>
                    <a:close/>
                    <a:moveTo>
                      <a:pt x="104675" y="131144"/>
                    </a:moveTo>
                    <a:lnTo>
                      <a:pt x="92643" y="131144"/>
                    </a:lnTo>
                    <a:cubicBezTo>
                      <a:pt x="92643" y="133551"/>
                      <a:pt x="92643" y="137160"/>
                      <a:pt x="92643" y="140770"/>
                    </a:cubicBezTo>
                    <a:cubicBezTo>
                      <a:pt x="92643" y="145582"/>
                      <a:pt x="92643" y="150395"/>
                      <a:pt x="92643" y="155207"/>
                    </a:cubicBezTo>
                    <a:lnTo>
                      <a:pt x="104675" y="155207"/>
                    </a:lnTo>
                    <a:lnTo>
                      <a:pt x="104675" y="131144"/>
                    </a:lnTo>
                    <a:lnTo>
                      <a:pt x="104675" y="131144"/>
                    </a:lnTo>
                    <a:close/>
                    <a:moveTo>
                      <a:pt x="104675" y="179271"/>
                    </a:moveTo>
                    <a:lnTo>
                      <a:pt x="92643" y="179271"/>
                    </a:lnTo>
                    <a:cubicBezTo>
                      <a:pt x="92643" y="184083"/>
                      <a:pt x="92643" y="188896"/>
                      <a:pt x="92643" y="193708"/>
                    </a:cubicBezTo>
                    <a:cubicBezTo>
                      <a:pt x="92643" y="197318"/>
                      <a:pt x="92643" y="199724"/>
                      <a:pt x="92643" y="203334"/>
                    </a:cubicBezTo>
                    <a:lnTo>
                      <a:pt x="104675" y="203334"/>
                    </a:lnTo>
                    <a:lnTo>
                      <a:pt x="104675" y="179271"/>
                    </a:lnTo>
                    <a:lnTo>
                      <a:pt x="104675" y="179271"/>
                    </a:lnTo>
                    <a:close/>
                    <a:moveTo>
                      <a:pt x="105878" y="227397"/>
                    </a:moveTo>
                    <a:lnTo>
                      <a:pt x="93846" y="227397"/>
                    </a:lnTo>
                    <a:cubicBezTo>
                      <a:pt x="93846" y="232210"/>
                      <a:pt x="93846" y="237022"/>
                      <a:pt x="93846" y="241835"/>
                    </a:cubicBezTo>
                    <a:cubicBezTo>
                      <a:pt x="93846" y="245444"/>
                      <a:pt x="93846" y="247851"/>
                      <a:pt x="93846" y="251460"/>
                    </a:cubicBezTo>
                    <a:lnTo>
                      <a:pt x="105878" y="251460"/>
                    </a:lnTo>
                    <a:lnTo>
                      <a:pt x="105878" y="227397"/>
                    </a:lnTo>
                    <a:lnTo>
                      <a:pt x="105878" y="227397"/>
                    </a:lnTo>
                    <a:close/>
                    <a:moveTo>
                      <a:pt x="105878" y="275523"/>
                    </a:moveTo>
                    <a:lnTo>
                      <a:pt x="93846" y="275523"/>
                    </a:lnTo>
                    <a:cubicBezTo>
                      <a:pt x="93846" y="283945"/>
                      <a:pt x="93846" y="291164"/>
                      <a:pt x="93846" y="299586"/>
                    </a:cubicBezTo>
                    <a:lnTo>
                      <a:pt x="105878" y="299586"/>
                    </a:lnTo>
                    <a:lnTo>
                      <a:pt x="105878" y="275523"/>
                    </a:lnTo>
                    <a:lnTo>
                      <a:pt x="105878" y="275523"/>
                    </a:lnTo>
                    <a:close/>
                    <a:moveTo>
                      <a:pt x="105878" y="323650"/>
                    </a:moveTo>
                    <a:lnTo>
                      <a:pt x="93846" y="323650"/>
                    </a:lnTo>
                    <a:cubicBezTo>
                      <a:pt x="93846" y="327259"/>
                      <a:pt x="93846" y="330869"/>
                      <a:pt x="93846" y="334478"/>
                    </a:cubicBezTo>
                    <a:cubicBezTo>
                      <a:pt x="93846" y="336884"/>
                      <a:pt x="93846" y="338087"/>
                      <a:pt x="93846" y="340494"/>
                    </a:cubicBezTo>
                    <a:cubicBezTo>
                      <a:pt x="93846" y="342900"/>
                      <a:pt x="93846" y="345306"/>
                      <a:pt x="93846" y="347713"/>
                    </a:cubicBezTo>
                    <a:lnTo>
                      <a:pt x="105878" y="347713"/>
                    </a:lnTo>
                    <a:lnTo>
                      <a:pt x="105878" y="323650"/>
                    </a:lnTo>
                    <a:lnTo>
                      <a:pt x="105878" y="323650"/>
                    </a:lnTo>
                    <a:close/>
                    <a:moveTo>
                      <a:pt x="105878" y="372979"/>
                    </a:moveTo>
                    <a:lnTo>
                      <a:pt x="93846" y="372979"/>
                    </a:lnTo>
                    <a:cubicBezTo>
                      <a:pt x="93846" y="381401"/>
                      <a:pt x="93846" y="388620"/>
                      <a:pt x="93846" y="397042"/>
                    </a:cubicBezTo>
                    <a:lnTo>
                      <a:pt x="105878" y="397042"/>
                    </a:lnTo>
                    <a:lnTo>
                      <a:pt x="105878" y="372979"/>
                    </a:lnTo>
                    <a:lnTo>
                      <a:pt x="105878" y="372979"/>
                    </a:lnTo>
                    <a:close/>
                    <a:moveTo>
                      <a:pt x="105878" y="421105"/>
                    </a:moveTo>
                    <a:lnTo>
                      <a:pt x="93846" y="421105"/>
                    </a:lnTo>
                    <a:cubicBezTo>
                      <a:pt x="93846" y="429527"/>
                      <a:pt x="93846" y="436746"/>
                      <a:pt x="93846" y="445169"/>
                    </a:cubicBezTo>
                    <a:lnTo>
                      <a:pt x="105878" y="445169"/>
                    </a:lnTo>
                    <a:lnTo>
                      <a:pt x="105878" y="421105"/>
                    </a:lnTo>
                    <a:lnTo>
                      <a:pt x="105878" y="421105"/>
                    </a:lnTo>
                    <a:close/>
                    <a:moveTo>
                      <a:pt x="93846" y="469232"/>
                    </a:moveTo>
                    <a:cubicBezTo>
                      <a:pt x="93846" y="471638"/>
                      <a:pt x="93846" y="474044"/>
                      <a:pt x="93846" y="476451"/>
                    </a:cubicBezTo>
                    <a:cubicBezTo>
                      <a:pt x="93846" y="482466"/>
                      <a:pt x="93846" y="487279"/>
                      <a:pt x="93846" y="493295"/>
                    </a:cubicBezTo>
                    <a:lnTo>
                      <a:pt x="105878" y="493295"/>
                    </a:lnTo>
                    <a:lnTo>
                      <a:pt x="105878" y="469232"/>
                    </a:lnTo>
                    <a:lnTo>
                      <a:pt x="93846" y="469232"/>
                    </a:lnTo>
                    <a:lnTo>
                      <a:pt x="93846" y="469232"/>
                    </a:lnTo>
                    <a:close/>
                    <a:moveTo>
                      <a:pt x="93846" y="517358"/>
                    </a:moveTo>
                    <a:cubicBezTo>
                      <a:pt x="93846" y="518561"/>
                      <a:pt x="93846" y="518561"/>
                      <a:pt x="93846" y="519764"/>
                    </a:cubicBezTo>
                    <a:cubicBezTo>
                      <a:pt x="93846" y="526983"/>
                      <a:pt x="93846" y="534202"/>
                      <a:pt x="93846" y="540218"/>
                    </a:cubicBezTo>
                    <a:cubicBezTo>
                      <a:pt x="93846" y="540218"/>
                      <a:pt x="93846" y="540218"/>
                      <a:pt x="93846" y="541421"/>
                    </a:cubicBezTo>
                    <a:lnTo>
                      <a:pt x="105878" y="541421"/>
                    </a:lnTo>
                    <a:lnTo>
                      <a:pt x="105878" y="517358"/>
                    </a:lnTo>
                    <a:lnTo>
                      <a:pt x="93846" y="517358"/>
                    </a:lnTo>
                    <a:lnTo>
                      <a:pt x="93846" y="517358"/>
                    </a:lnTo>
                    <a:close/>
                    <a:moveTo>
                      <a:pt x="93846" y="565484"/>
                    </a:moveTo>
                    <a:cubicBezTo>
                      <a:pt x="93846" y="567891"/>
                      <a:pt x="93846" y="570297"/>
                      <a:pt x="93846" y="572703"/>
                    </a:cubicBezTo>
                    <a:cubicBezTo>
                      <a:pt x="93846" y="576313"/>
                      <a:pt x="93846" y="579922"/>
                      <a:pt x="93846" y="584735"/>
                    </a:cubicBezTo>
                    <a:cubicBezTo>
                      <a:pt x="93846" y="587141"/>
                      <a:pt x="93846" y="588344"/>
                      <a:pt x="93846" y="590751"/>
                    </a:cubicBezTo>
                    <a:lnTo>
                      <a:pt x="105878" y="590751"/>
                    </a:lnTo>
                    <a:lnTo>
                      <a:pt x="105878" y="566688"/>
                    </a:lnTo>
                    <a:lnTo>
                      <a:pt x="93846" y="565484"/>
                    </a:lnTo>
                    <a:lnTo>
                      <a:pt x="93846" y="565484"/>
                    </a:lnTo>
                    <a:close/>
                    <a:moveTo>
                      <a:pt x="93846" y="613611"/>
                    </a:moveTo>
                    <a:cubicBezTo>
                      <a:pt x="93846" y="616017"/>
                      <a:pt x="93846" y="617220"/>
                      <a:pt x="93846" y="619627"/>
                    </a:cubicBezTo>
                    <a:cubicBezTo>
                      <a:pt x="93846" y="623236"/>
                      <a:pt x="93846" y="625642"/>
                      <a:pt x="93846" y="629252"/>
                    </a:cubicBezTo>
                    <a:lnTo>
                      <a:pt x="93846" y="629252"/>
                    </a:lnTo>
                    <a:cubicBezTo>
                      <a:pt x="93846" y="629252"/>
                      <a:pt x="93846" y="629252"/>
                      <a:pt x="93846" y="629252"/>
                    </a:cubicBezTo>
                    <a:cubicBezTo>
                      <a:pt x="93846" y="631658"/>
                      <a:pt x="93846" y="635268"/>
                      <a:pt x="93846" y="637674"/>
                    </a:cubicBezTo>
                    <a:lnTo>
                      <a:pt x="105878" y="637674"/>
                    </a:lnTo>
                    <a:lnTo>
                      <a:pt x="105878" y="613611"/>
                    </a:lnTo>
                    <a:lnTo>
                      <a:pt x="93846" y="613611"/>
                    </a:lnTo>
                    <a:lnTo>
                      <a:pt x="93846" y="613611"/>
                    </a:lnTo>
                    <a:close/>
                    <a:moveTo>
                      <a:pt x="92643" y="661737"/>
                    </a:moveTo>
                    <a:cubicBezTo>
                      <a:pt x="92643" y="670159"/>
                      <a:pt x="92643" y="677378"/>
                      <a:pt x="92643" y="685800"/>
                    </a:cubicBezTo>
                    <a:lnTo>
                      <a:pt x="104675" y="685800"/>
                    </a:lnTo>
                    <a:lnTo>
                      <a:pt x="104675" y="661737"/>
                    </a:lnTo>
                    <a:lnTo>
                      <a:pt x="92643" y="661737"/>
                    </a:lnTo>
                    <a:lnTo>
                      <a:pt x="92643" y="661737"/>
                    </a:lnTo>
                    <a:close/>
                    <a:moveTo>
                      <a:pt x="92643" y="709863"/>
                    </a:moveTo>
                    <a:cubicBezTo>
                      <a:pt x="92643" y="718285"/>
                      <a:pt x="92643" y="725504"/>
                      <a:pt x="92643" y="733927"/>
                    </a:cubicBezTo>
                    <a:lnTo>
                      <a:pt x="104675" y="733927"/>
                    </a:lnTo>
                    <a:lnTo>
                      <a:pt x="104675" y="709863"/>
                    </a:lnTo>
                    <a:lnTo>
                      <a:pt x="92643" y="709863"/>
                    </a:lnTo>
                    <a:lnTo>
                      <a:pt x="92643" y="709863"/>
                    </a:lnTo>
                    <a:close/>
                    <a:moveTo>
                      <a:pt x="92643" y="757990"/>
                    </a:moveTo>
                    <a:cubicBezTo>
                      <a:pt x="92643" y="762802"/>
                      <a:pt x="92643" y="768818"/>
                      <a:pt x="92643" y="773631"/>
                    </a:cubicBezTo>
                    <a:cubicBezTo>
                      <a:pt x="92643" y="776037"/>
                      <a:pt x="92643" y="778443"/>
                      <a:pt x="92643" y="782053"/>
                    </a:cubicBezTo>
                    <a:lnTo>
                      <a:pt x="104675" y="782053"/>
                    </a:lnTo>
                    <a:lnTo>
                      <a:pt x="104675" y="757990"/>
                    </a:lnTo>
                    <a:lnTo>
                      <a:pt x="92643" y="757990"/>
                    </a:lnTo>
                    <a:lnTo>
                      <a:pt x="92643" y="757990"/>
                    </a:lnTo>
                    <a:close/>
                    <a:moveTo>
                      <a:pt x="91440" y="806116"/>
                    </a:moveTo>
                    <a:cubicBezTo>
                      <a:pt x="91440" y="807319"/>
                      <a:pt x="91440" y="808522"/>
                      <a:pt x="91440" y="810929"/>
                    </a:cubicBezTo>
                    <a:cubicBezTo>
                      <a:pt x="91440" y="810929"/>
                      <a:pt x="91440" y="810929"/>
                      <a:pt x="91440" y="810929"/>
                    </a:cubicBezTo>
                    <a:cubicBezTo>
                      <a:pt x="91440" y="810929"/>
                      <a:pt x="91440" y="812132"/>
                      <a:pt x="91440" y="812132"/>
                    </a:cubicBezTo>
                    <a:cubicBezTo>
                      <a:pt x="91440" y="812132"/>
                      <a:pt x="91440" y="812132"/>
                      <a:pt x="91440" y="813335"/>
                    </a:cubicBezTo>
                    <a:cubicBezTo>
                      <a:pt x="91440" y="813335"/>
                      <a:pt x="91440" y="813335"/>
                      <a:pt x="91440" y="813335"/>
                    </a:cubicBezTo>
                    <a:cubicBezTo>
                      <a:pt x="91440" y="819351"/>
                      <a:pt x="91440" y="825367"/>
                      <a:pt x="91440" y="830179"/>
                    </a:cubicBezTo>
                    <a:lnTo>
                      <a:pt x="103472" y="830179"/>
                    </a:lnTo>
                    <a:lnTo>
                      <a:pt x="103472" y="806116"/>
                    </a:lnTo>
                    <a:lnTo>
                      <a:pt x="91440" y="806116"/>
                    </a:lnTo>
                    <a:lnTo>
                      <a:pt x="91440" y="806116"/>
                    </a:lnTo>
                    <a:close/>
                    <a:moveTo>
                      <a:pt x="90237" y="854242"/>
                    </a:moveTo>
                    <a:cubicBezTo>
                      <a:pt x="90237" y="862664"/>
                      <a:pt x="90237" y="869883"/>
                      <a:pt x="90237" y="878306"/>
                    </a:cubicBezTo>
                    <a:lnTo>
                      <a:pt x="102268" y="878306"/>
                    </a:lnTo>
                    <a:lnTo>
                      <a:pt x="102268" y="854242"/>
                    </a:lnTo>
                    <a:lnTo>
                      <a:pt x="90237" y="854242"/>
                    </a:lnTo>
                    <a:lnTo>
                      <a:pt x="90237" y="854242"/>
                    </a:lnTo>
                    <a:close/>
                    <a:moveTo>
                      <a:pt x="90237" y="902369"/>
                    </a:moveTo>
                    <a:cubicBezTo>
                      <a:pt x="90237" y="902369"/>
                      <a:pt x="90237" y="902369"/>
                      <a:pt x="90237" y="902369"/>
                    </a:cubicBezTo>
                    <a:cubicBezTo>
                      <a:pt x="90237" y="903572"/>
                      <a:pt x="90237" y="903572"/>
                      <a:pt x="90237" y="904775"/>
                    </a:cubicBezTo>
                    <a:cubicBezTo>
                      <a:pt x="90237" y="905978"/>
                      <a:pt x="90237" y="905978"/>
                      <a:pt x="90237" y="907181"/>
                    </a:cubicBezTo>
                    <a:cubicBezTo>
                      <a:pt x="90237" y="907181"/>
                      <a:pt x="90237" y="908385"/>
                      <a:pt x="90237" y="908385"/>
                    </a:cubicBezTo>
                    <a:cubicBezTo>
                      <a:pt x="90237" y="908385"/>
                      <a:pt x="90237" y="909588"/>
                      <a:pt x="90237" y="909588"/>
                    </a:cubicBezTo>
                    <a:cubicBezTo>
                      <a:pt x="90237" y="910791"/>
                      <a:pt x="90237" y="910791"/>
                      <a:pt x="90237" y="911994"/>
                    </a:cubicBezTo>
                    <a:cubicBezTo>
                      <a:pt x="90237" y="911994"/>
                      <a:pt x="90237" y="911994"/>
                      <a:pt x="90237" y="911994"/>
                    </a:cubicBezTo>
                    <a:cubicBezTo>
                      <a:pt x="90237" y="916807"/>
                      <a:pt x="90237" y="921619"/>
                      <a:pt x="90237" y="926432"/>
                    </a:cubicBezTo>
                    <a:lnTo>
                      <a:pt x="102268" y="926432"/>
                    </a:lnTo>
                    <a:lnTo>
                      <a:pt x="102268" y="902369"/>
                    </a:lnTo>
                    <a:lnTo>
                      <a:pt x="90237" y="902369"/>
                    </a:lnTo>
                    <a:lnTo>
                      <a:pt x="90237" y="902369"/>
                    </a:lnTo>
                    <a:close/>
                    <a:moveTo>
                      <a:pt x="89034" y="950495"/>
                    </a:moveTo>
                    <a:cubicBezTo>
                      <a:pt x="89034" y="950495"/>
                      <a:pt x="89034" y="950495"/>
                      <a:pt x="89034" y="950495"/>
                    </a:cubicBezTo>
                    <a:cubicBezTo>
                      <a:pt x="89034" y="954104"/>
                      <a:pt x="89034" y="957714"/>
                      <a:pt x="89034" y="961324"/>
                    </a:cubicBezTo>
                    <a:cubicBezTo>
                      <a:pt x="89034" y="966136"/>
                      <a:pt x="89034" y="970949"/>
                      <a:pt x="89034" y="974558"/>
                    </a:cubicBezTo>
                    <a:lnTo>
                      <a:pt x="101065" y="974558"/>
                    </a:lnTo>
                    <a:lnTo>
                      <a:pt x="101065" y="950495"/>
                    </a:lnTo>
                    <a:lnTo>
                      <a:pt x="89034" y="950495"/>
                    </a:lnTo>
                    <a:lnTo>
                      <a:pt x="89034" y="950495"/>
                    </a:lnTo>
                    <a:close/>
                    <a:moveTo>
                      <a:pt x="87831" y="997418"/>
                    </a:moveTo>
                    <a:cubicBezTo>
                      <a:pt x="87831" y="998621"/>
                      <a:pt x="87831" y="998621"/>
                      <a:pt x="87831" y="997418"/>
                    </a:cubicBezTo>
                    <a:cubicBezTo>
                      <a:pt x="87831" y="1003434"/>
                      <a:pt x="87831" y="1009450"/>
                      <a:pt x="87831" y="1014262"/>
                    </a:cubicBezTo>
                    <a:cubicBezTo>
                      <a:pt x="87831" y="1016669"/>
                      <a:pt x="87831" y="1019075"/>
                      <a:pt x="87831" y="1021481"/>
                    </a:cubicBezTo>
                    <a:lnTo>
                      <a:pt x="99862" y="1021481"/>
                    </a:lnTo>
                    <a:lnTo>
                      <a:pt x="101065" y="997418"/>
                    </a:lnTo>
                    <a:lnTo>
                      <a:pt x="87831" y="997418"/>
                    </a:lnTo>
                    <a:lnTo>
                      <a:pt x="87831" y="997418"/>
                    </a:lnTo>
                    <a:close/>
                    <a:moveTo>
                      <a:pt x="86627" y="1045545"/>
                    </a:moveTo>
                    <a:cubicBezTo>
                      <a:pt x="86627" y="1053967"/>
                      <a:pt x="86627" y="1061186"/>
                      <a:pt x="85424" y="1069608"/>
                    </a:cubicBezTo>
                    <a:lnTo>
                      <a:pt x="97456" y="1069608"/>
                    </a:lnTo>
                    <a:lnTo>
                      <a:pt x="98659" y="1045545"/>
                    </a:lnTo>
                    <a:lnTo>
                      <a:pt x="86627" y="1045545"/>
                    </a:lnTo>
                    <a:lnTo>
                      <a:pt x="86627" y="1045545"/>
                    </a:lnTo>
                    <a:close/>
                    <a:moveTo>
                      <a:pt x="85424" y="1093671"/>
                    </a:moveTo>
                    <a:cubicBezTo>
                      <a:pt x="85424" y="1102093"/>
                      <a:pt x="85424" y="1109312"/>
                      <a:pt x="84221" y="1117734"/>
                    </a:cubicBezTo>
                    <a:lnTo>
                      <a:pt x="96253" y="1117734"/>
                    </a:lnTo>
                    <a:lnTo>
                      <a:pt x="97456" y="1093671"/>
                    </a:lnTo>
                    <a:lnTo>
                      <a:pt x="85424" y="1093671"/>
                    </a:lnTo>
                    <a:lnTo>
                      <a:pt x="85424" y="1093671"/>
                    </a:lnTo>
                    <a:close/>
                    <a:moveTo>
                      <a:pt x="83018" y="1141797"/>
                    </a:moveTo>
                    <a:cubicBezTo>
                      <a:pt x="83018" y="1147813"/>
                      <a:pt x="83018" y="1152626"/>
                      <a:pt x="83018" y="1158641"/>
                    </a:cubicBezTo>
                    <a:cubicBezTo>
                      <a:pt x="83018" y="1161048"/>
                      <a:pt x="83018" y="1163454"/>
                      <a:pt x="83018" y="1165860"/>
                    </a:cubicBezTo>
                    <a:lnTo>
                      <a:pt x="95050" y="1165860"/>
                    </a:lnTo>
                    <a:lnTo>
                      <a:pt x="96253" y="1141797"/>
                    </a:lnTo>
                    <a:lnTo>
                      <a:pt x="83018" y="1141797"/>
                    </a:lnTo>
                    <a:lnTo>
                      <a:pt x="83018" y="1141797"/>
                    </a:lnTo>
                    <a:close/>
                    <a:moveTo>
                      <a:pt x="81815" y="1189924"/>
                    </a:moveTo>
                    <a:cubicBezTo>
                      <a:pt x="81815" y="1197143"/>
                      <a:pt x="81815" y="1203158"/>
                      <a:pt x="80612" y="1210377"/>
                    </a:cubicBezTo>
                    <a:cubicBezTo>
                      <a:pt x="80612" y="1211580"/>
                      <a:pt x="80612" y="1212784"/>
                      <a:pt x="80612" y="1213987"/>
                    </a:cubicBezTo>
                    <a:lnTo>
                      <a:pt x="92643" y="1213987"/>
                    </a:lnTo>
                    <a:lnTo>
                      <a:pt x="93846" y="1189924"/>
                    </a:lnTo>
                    <a:lnTo>
                      <a:pt x="81815" y="1189924"/>
                    </a:lnTo>
                    <a:lnTo>
                      <a:pt x="81815" y="1189924"/>
                    </a:lnTo>
                    <a:close/>
                    <a:moveTo>
                      <a:pt x="79408" y="1238050"/>
                    </a:moveTo>
                    <a:cubicBezTo>
                      <a:pt x="79408" y="1241659"/>
                      <a:pt x="79408" y="1245269"/>
                      <a:pt x="79408" y="1248878"/>
                    </a:cubicBezTo>
                    <a:cubicBezTo>
                      <a:pt x="79408" y="1248878"/>
                      <a:pt x="79408" y="1248878"/>
                      <a:pt x="79408" y="1248878"/>
                    </a:cubicBezTo>
                    <a:cubicBezTo>
                      <a:pt x="79408" y="1248878"/>
                      <a:pt x="79408" y="1248878"/>
                      <a:pt x="79408" y="1248878"/>
                    </a:cubicBezTo>
                    <a:cubicBezTo>
                      <a:pt x="79408" y="1252488"/>
                      <a:pt x="79408" y="1256097"/>
                      <a:pt x="79408" y="1259707"/>
                    </a:cubicBezTo>
                    <a:cubicBezTo>
                      <a:pt x="79408" y="1259707"/>
                      <a:pt x="79408" y="1259707"/>
                      <a:pt x="79408" y="1259707"/>
                    </a:cubicBezTo>
                    <a:cubicBezTo>
                      <a:pt x="79408" y="1259707"/>
                      <a:pt x="79408" y="1259707"/>
                      <a:pt x="79408" y="1259707"/>
                    </a:cubicBezTo>
                    <a:cubicBezTo>
                      <a:pt x="79408" y="1259707"/>
                      <a:pt x="79408" y="1259707"/>
                      <a:pt x="79408" y="1259707"/>
                    </a:cubicBezTo>
                    <a:lnTo>
                      <a:pt x="91440" y="1259707"/>
                    </a:lnTo>
                    <a:lnTo>
                      <a:pt x="92643" y="1235644"/>
                    </a:lnTo>
                    <a:lnTo>
                      <a:pt x="79408" y="1238050"/>
                    </a:lnTo>
                    <a:lnTo>
                      <a:pt x="79408" y="1238050"/>
                    </a:lnTo>
                    <a:close/>
                    <a:moveTo>
                      <a:pt x="77002" y="1286176"/>
                    </a:moveTo>
                    <a:cubicBezTo>
                      <a:pt x="77002" y="1292192"/>
                      <a:pt x="75799" y="1298208"/>
                      <a:pt x="75799" y="1304224"/>
                    </a:cubicBezTo>
                    <a:cubicBezTo>
                      <a:pt x="75799" y="1306630"/>
                      <a:pt x="75799" y="1307833"/>
                      <a:pt x="75799" y="1310239"/>
                    </a:cubicBezTo>
                    <a:lnTo>
                      <a:pt x="87831" y="1311442"/>
                    </a:lnTo>
                    <a:cubicBezTo>
                      <a:pt x="87831" y="1303020"/>
                      <a:pt x="89034" y="1295802"/>
                      <a:pt x="89034" y="1287379"/>
                    </a:cubicBezTo>
                    <a:lnTo>
                      <a:pt x="77002" y="1286176"/>
                    </a:lnTo>
                    <a:lnTo>
                      <a:pt x="77002" y="1286176"/>
                    </a:lnTo>
                    <a:close/>
                    <a:moveTo>
                      <a:pt x="74596" y="1334303"/>
                    </a:moveTo>
                    <a:cubicBezTo>
                      <a:pt x="74596" y="1342725"/>
                      <a:pt x="73393" y="1349944"/>
                      <a:pt x="73393" y="1358366"/>
                    </a:cubicBezTo>
                    <a:lnTo>
                      <a:pt x="85424" y="1359569"/>
                    </a:lnTo>
                    <a:cubicBezTo>
                      <a:pt x="85424" y="1351147"/>
                      <a:pt x="86627" y="1343928"/>
                      <a:pt x="86627" y="1335506"/>
                    </a:cubicBezTo>
                    <a:lnTo>
                      <a:pt x="74596" y="1334303"/>
                    </a:lnTo>
                    <a:lnTo>
                      <a:pt x="74596" y="1334303"/>
                    </a:lnTo>
                    <a:close/>
                    <a:moveTo>
                      <a:pt x="72190" y="1382429"/>
                    </a:moveTo>
                    <a:cubicBezTo>
                      <a:pt x="72190" y="1390851"/>
                      <a:pt x="70986" y="1398070"/>
                      <a:pt x="70986" y="1406492"/>
                    </a:cubicBezTo>
                    <a:lnTo>
                      <a:pt x="83018" y="1407695"/>
                    </a:lnTo>
                    <a:cubicBezTo>
                      <a:pt x="83018" y="1399273"/>
                      <a:pt x="84221" y="1392054"/>
                      <a:pt x="84221" y="1383632"/>
                    </a:cubicBezTo>
                    <a:lnTo>
                      <a:pt x="72190" y="1382429"/>
                    </a:lnTo>
                    <a:lnTo>
                      <a:pt x="72190" y="1382429"/>
                    </a:lnTo>
                    <a:close/>
                    <a:moveTo>
                      <a:pt x="69783" y="1430555"/>
                    </a:moveTo>
                    <a:cubicBezTo>
                      <a:pt x="69783" y="1432962"/>
                      <a:pt x="69783" y="1435368"/>
                      <a:pt x="69783" y="1436571"/>
                    </a:cubicBezTo>
                    <a:lnTo>
                      <a:pt x="69783" y="1436571"/>
                    </a:lnTo>
                    <a:cubicBezTo>
                      <a:pt x="69783" y="1436571"/>
                      <a:pt x="69783" y="1436571"/>
                      <a:pt x="69783" y="1436571"/>
                    </a:cubicBezTo>
                    <a:cubicBezTo>
                      <a:pt x="69783" y="1436571"/>
                      <a:pt x="69783" y="1436571"/>
                      <a:pt x="69783" y="1436571"/>
                    </a:cubicBezTo>
                    <a:cubicBezTo>
                      <a:pt x="69783" y="1436571"/>
                      <a:pt x="69783" y="1436571"/>
                      <a:pt x="69783" y="1436571"/>
                    </a:cubicBezTo>
                    <a:cubicBezTo>
                      <a:pt x="69783" y="1436571"/>
                      <a:pt x="69783" y="1436571"/>
                      <a:pt x="69783" y="1437774"/>
                    </a:cubicBezTo>
                    <a:cubicBezTo>
                      <a:pt x="69783" y="1437774"/>
                      <a:pt x="69783" y="1437774"/>
                      <a:pt x="69783" y="1437774"/>
                    </a:cubicBezTo>
                    <a:cubicBezTo>
                      <a:pt x="69783" y="1442587"/>
                      <a:pt x="68580" y="1448603"/>
                      <a:pt x="68580" y="1453415"/>
                    </a:cubicBezTo>
                    <a:lnTo>
                      <a:pt x="80612" y="1454618"/>
                    </a:lnTo>
                    <a:cubicBezTo>
                      <a:pt x="80612" y="1446196"/>
                      <a:pt x="81815" y="1438977"/>
                      <a:pt x="81815" y="1430555"/>
                    </a:cubicBezTo>
                    <a:lnTo>
                      <a:pt x="69783" y="1430555"/>
                    </a:lnTo>
                    <a:lnTo>
                      <a:pt x="69783" y="1430555"/>
                    </a:lnTo>
                    <a:close/>
                    <a:moveTo>
                      <a:pt x="66174" y="1478682"/>
                    </a:moveTo>
                    <a:cubicBezTo>
                      <a:pt x="66174" y="1478682"/>
                      <a:pt x="66174" y="1478682"/>
                      <a:pt x="66174" y="1478682"/>
                    </a:cubicBezTo>
                    <a:cubicBezTo>
                      <a:pt x="66174" y="1478682"/>
                      <a:pt x="66174" y="1478682"/>
                      <a:pt x="66174" y="1478682"/>
                    </a:cubicBezTo>
                    <a:cubicBezTo>
                      <a:pt x="66174" y="1482291"/>
                      <a:pt x="66174" y="1485900"/>
                      <a:pt x="64971" y="1489510"/>
                    </a:cubicBezTo>
                    <a:cubicBezTo>
                      <a:pt x="64971" y="1489510"/>
                      <a:pt x="64971" y="1489510"/>
                      <a:pt x="64971" y="1489510"/>
                    </a:cubicBezTo>
                    <a:cubicBezTo>
                      <a:pt x="64971" y="1489510"/>
                      <a:pt x="64971" y="1489510"/>
                      <a:pt x="64971" y="1489510"/>
                    </a:cubicBezTo>
                    <a:cubicBezTo>
                      <a:pt x="64971" y="1494323"/>
                      <a:pt x="63767" y="1497932"/>
                      <a:pt x="63767" y="1502745"/>
                    </a:cubicBezTo>
                    <a:lnTo>
                      <a:pt x="75799" y="1503948"/>
                    </a:lnTo>
                    <a:cubicBezTo>
                      <a:pt x="77002" y="1495526"/>
                      <a:pt x="77002" y="1488307"/>
                      <a:pt x="78205" y="1479885"/>
                    </a:cubicBezTo>
                    <a:lnTo>
                      <a:pt x="66174" y="1478682"/>
                    </a:lnTo>
                    <a:lnTo>
                      <a:pt x="66174" y="1478682"/>
                    </a:lnTo>
                    <a:close/>
                    <a:moveTo>
                      <a:pt x="61361" y="1526808"/>
                    </a:moveTo>
                    <a:cubicBezTo>
                      <a:pt x="61361" y="1528011"/>
                      <a:pt x="61361" y="1529214"/>
                      <a:pt x="61361" y="1529214"/>
                    </a:cubicBezTo>
                    <a:cubicBezTo>
                      <a:pt x="61361" y="1531620"/>
                      <a:pt x="61361" y="1534027"/>
                      <a:pt x="60158" y="1536433"/>
                    </a:cubicBezTo>
                    <a:cubicBezTo>
                      <a:pt x="60158" y="1536433"/>
                      <a:pt x="60158" y="1536433"/>
                      <a:pt x="60158" y="1536433"/>
                    </a:cubicBezTo>
                    <a:cubicBezTo>
                      <a:pt x="60158" y="1536433"/>
                      <a:pt x="60158" y="1536433"/>
                      <a:pt x="60158" y="1536433"/>
                    </a:cubicBezTo>
                    <a:cubicBezTo>
                      <a:pt x="60158" y="1536433"/>
                      <a:pt x="60158" y="1536433"/>
                      <a:pt x="60158" y="1536433"/>
                    </a:cubicBezTo>
                    <a:cubicBezTo>
                      <a:pt x="60158" y="1536433"/>
                      <a:pt x="60158" y="1536433"/>
                      <a:pt x="60158" y="1536433"/>
                    </a:cubicBezTo>
                    <a:cubicBezTo>
                      <a:pt x="60158" y="1541246"/>
                      <a:pt x="58955" y="1546058"/>
                      <a:pt x="58955" y="1550871"/>
                    </a:cubicBezTo>
                    <a:lnTo>
                      <a:pt x="70986" y="1552074"/>
                    </a:lnTo>
                    <a:cubicBezTo>
                      <a:pt x="72190" y="1543652"/>
                      <a:pt x="72190" y="1536433"/>
                      <a:pt x="73393" y="1528011"/>
                    </a:cubicBezTo>
                    <a:lnTo>
                      <a:pt x="61361" y="1526808"/>
                    </a:lnTo>
                    <a:lnTo>
                      <a:pt x="61361" y="1526808"/>
                    </a:lnTo>
                    <a:close/>
                    <a:moveTo>
                      <a:pt x="57752" y="1574934"/>
                    </a:moveTo>
                    <a:cubicBezTo>
                      <a:pt x="57752" y="1576137"/>
                      <a:pt x="57752" y="1577341"/>
                      <a:pt x="57752" y="1579747"/>
                    </a:cubicBezTo>
                    <a:cubicBezTo>
                      <a:pt x="57752" y="1579747"/>
                      <a:pt x="57752" y="1579747"/>
                      <a:pt x="57752" y="1579747"/>
                    </a:cubicBezTo>
                    <a:cubicBezTo>
                      <a:pt x="57752" y="1579747"/>
                      <a:pt x="57752" y="1579747"/>
                      <a:pt x="57752" y="1579747"/>
                    </a:cubicBezTo>
                    <a:cubicBezTo>
                      <a:pt x="57752" y="1579747"/>
                      <a:pt x="57752" y="1579747"/>
                      <a:pt x="57752" y="1579747"/>
                    </a:cubicBezTo>
                    <a:lnTo>
                      <a:pt x="57752" y="1579747"/>
                    </a:lnTo>
                    <a:cubicBezTo>
                      <a:pt x="56548" y="1585763"/>
                      <a:pt x="56548" y="1591778"/>
                      <a:pt x="55345" y="1598997"/>
                    </a:cubicBezTo>
                    <a:lnTo>
                      <a:pt x="67377" y="1600200"/>
                    </a:lnTo>
                    <a:cubicBezTo>
                      <a:pt x="68580" y="1591778"/>
                      <a:pt x="68580" y="1584560"/>
                      <a:pt x="69783" y="1576137"/>
                    </a:cubicBezTo>
                    <a:lnTo>
                      <a:pt x="57752" y="1574934"/>
                    </a:lnTo>
                    <a:lnTo>
                      <a:pt x="57752" y="1574934"/>
                    </a:lnTo>
                    <a:close/>
                    <a:moveTo>
                      <a:pt x="51736" y="1621857"/>
                    </a:moveTo>
                    <a:cubicBezTo>
                      <a:pt x="51736" y="1623061"/>
                      <a:pt x="51736" y="1625467"/>
                      <a:pt x="51736" y="1626670"/>
                    </a:cubicBezTo>
                    <a:cubicBezTo>
                      <a:pt x="51736" y="1626670"/>
                      <a:pt x="51736" y="1626670"/>
                      <a:pt x="51736" y="1626670"/>
                    </a:cubicBezTo>
                    <a:cubicBezTo>
                      <a:pt x="51736" y="1626670"/>
                      <a:pt x="51736" y="1626670"/>
                      <a:pt x="51736" y="1626670"/>
                    </a:cubicBezTo>
                    <a:cubicBezTo>
                      <a:pt x="50533" y="1632686"/>
                      <a:pt x="50533" y="1638702"/>
                      <a:pt x="49330" y="1644717"/>
                    </a:cubicBezTo>
                    <a:cubicBezTo>
                      <a:pt x="49330" y="1644717"/>
                      <a:pt x="49330" y="1645921"/>
                      <a:pt x="49330" y="1645921"/>
                    </a:cubicBezTo>
                    <a:lnTo>
                      <a:pt x="61361" y="1647124"/>
                    </a:lnTo>
                    <a:cubicBezTo>
                      <a:pt x="62564" y="1638702"/>
                      <a:pt x="63767" y="1631483"/>
                      <a:pt x="64971" y="1623061"/>
                    </a:cubicBezTo>
                    <a:lnTo>
                      <a:pt x="51736" y="1621857"/>
                    </a:lnTo>
                    <a:lnTo>
                      <a:pt x="51736" y="1621857"/>
                    </a:lnTo>
                    <a:close/>
                    <a:moveTo>
                      <a:pt x="45720" y="1669984"/>
                    </a:moveTo>
                    <a:cubicBezTo>
                      <a:pt x="45720" y="1672390"/>
                      <a:pt x="45720" y="1673593"/>
                      <a:pt x="44517" y="1675999"/>
                    </a:cubicBezTo>
                    <a:cubicBezTo>
                      <a:pt x="43314" y="1680812"/>
                      <a:pt x="43314" y="1685625"/>
                      <a:pt x="42111" y="1689234"/>
                    </a:cubicBezTo>
                    <a:cubicBezTo>
                      <a:pt x="42111" y="1689234"/>
                      <a:pt x="42111" y="1689234"/>
                      <a:pt x="42111" y="1689234"/>
                    </a:cubicBezTo>
                    <a:cubicBezTo>
                      <a:pt x="42111" y="1689234"/>
                      <a:pt x="42111" y="1689234"/>
                      <a:pt x="42111" y="1689234"/>
                    </a:cubicBezTo>
                    <a:cubicBezTo>
                      <a:pt x="42111" y="1690437"/>
                      <a:pt x="42111" y="1691641"/>
                      <a:pt x="40907" y="1692844"/>
                    </a:cubicBezTo>
                    <a:lnTo>
                      <a:pt x="52939" y="1695250"/>
                    </a:lnTo>
                    <a:cubicBezTo>
                      <a:pt x="54142" y="1688031"/>
                      <a:pt x="55345" y="1679609"/>
                      <a:pt x="56548" y="1671187"/>
                    </a:cubicBezTo>
                    <a:lnTo>
                      <a:pt x="45720" y="1669984"/>
                    </a:lnTo>
                    <a:lnTo>
                      <a:pt x="45720" y="1669984"/>
                    </a:lnTo>
                    <a:close/>
                    <a:moveTo>
                      <a:pt x="37298" y="1718110"/>
                    </a:moveTo>
                    <a:cubicBezTo>
                      <a:pt x="36095" y="1724126"/>
                      <a:pt x="34892" y="1728939"/>
                      <a:pt x="33688" y="1733751"/>
                    </a:cubicBezTo>
                    <a:cubicBezTo>
                      <a:pt x="33688" y="1733751"/>
                      <a:pt x="33688" y="1733751"/>
                      <a:pt x="33688" y="1733751"/>
                    </a:cubicBezTo>
                    <a:cubicBezTo>
                      <a:pt x="33688" y="1733751"/>
                      <a:pt x="33688" y="1733751"/>
                      <a:pt x="33688" y="1733751"/>
                    </a:cubicBezTo>
                    <a:cubicBezTo>
                      <a:pt x="33688" y="1736157"/>
                      <a:pt x="32485" y="1738564"/>
                      <a:pt x="32485" y="1740970"/>
                    </a:cubicBezTo>
                    <a:lnTo>
                      <a:pt x="44517" y="1743376"/>
                    </a:lnTo>
                    <a:cubicBezTo>
                      <a:pt x="45720" y="1736157"/>
                      <a:pt x="48126" y="1727735"/>
                      <a:pt x="49330" y="1719313"/>
                    </a:cubicBezTo>
                    <a:lnTo>
                      <a:pt x="37298" y="1718110"/>
                    </a:lnTo>
                    <a:lnTo>
                      <a:pt x="37298" y="1718110"/>
                    </a:lnTo>
                    <a:close/>
                    <a:moveTo>
                      <a:pt x="26469" y="1765033"/>
                    </a:moveTo>
                    <a:cubicBezTo>
                      <a:pt x="25266" y="1771049"/>
                      <a:pt x="22860" y="1775862"/>
                      <a:pt x="21657" y="1781877"/>
                    </a:cubicBezTo>
                    <a:lnTo>
                      <a:pt x="21657" y="1781877"/>
                    </a:lnTo>
                    <a:cubicBezTo>
                      <a:pt x="21657" y="1781877"/>
                      <a:pt x="21657" y="1781877"/>
                      <a:pt x="21657" y="1781877"/>
                    </a:cubicBezTo>
                    <a:lnTo>
                      <a:pt x="21657" y="1781877"/>
                    </a:lnTo>
                    <a:cubicBezTo>
                      <a:pt x="21657" y="1781877"/>
                      <a:pt x="21657" y="1781877"/>
                      <a:pt x="21657" y="1781877"/>
                    </a:cubicBezTo>
                    <a:cubicBezTo>
                      <a:pt x="21657" y="1781877"/>
                      <a:pt x="21657" y="1781877"/>
                      <a:pt x="21657" y="1781877"/>
                    </a:cubicBezTo>
                    <a:cubicBezTo>
                      <a:pt x="21657" y="1781877"/>
                      <a:pt x="21657" y="1781877"/>
                      <a:pt x="21657" y="1781877"/>
                    </a:cubicBezTo>
                    <a:cubicBezTo>
                      <a:pt x="21657" y="1781877"/>
                      <a:pt x="21657" y="1781877"/>
                      <a:pt x="21657" y="1781877"/>
                    </a:cubicBezTo>
                    <a:cubicBezTo>
                      <a:pt x="21657" y="1781877"/>
                      <a:pt x="21657" y="1781877"/>
                      <a:pt x="21657" y="1781877"/>
                    </a:cubicBezTo>
                    <a:cubicBezTo>
                      <a:pt x="20454" y="1784284"/>
                      <a:pt x="20454" y="1785487"/>
                      <a:pt x="19251" y="1787893"/>
                    </a:cubicBezTo>
                    <a:lnTo>
                      <a:pt x="30079" y="1791503"/>
                    </a:lnTo>
                    <a:cubicBezTo>
                      <a:pt x="32485" y="1784284"/>
                      <a:pt x="34892" y="1775862"/>
                      <a:pt x="37298" y="1767440"/>
                    </a:cubicBezTo>
                    <a:lnTo>
                      <a:pt x="26469" y="1765033"/>
                    </a:lnTo>
                    <a:lnTo>
                      <a:pt x="26469" y="1765033"/>
                    </a:lnTo>
                    <a:close/>
                    <a:moveTo>
                      <a:pt x="10828" y="1809550"/>
                    </a:moveTo>
                    <a:cubicBezTo>
                      <a:pt x="9625" y="1810753"/>
                      <a:pt x="9625" y="1811956"/>
                      <a:pt x="8422" y="1813160"/>
                    </a:cubicBezTo>
                    <a:lnTo>
                      <a:pt x="8422" y="1813160"/>
                    </a:lnTo>
                    <a:cubicBezTo>
                      <a:pt x="8422" y="1813160"/>
                      <a:pt x="8422" y="1813160"/>
                      <a:pt x="8422" y="1813160"/>
                    </a:cubicBezTo>
                    <a:lnTo>
                      <a:pt x="8422" y="1813160"/>
                    </a:lnTo>
                    <a:cubicBezTo>
                      <a:pt x="8422" y="1813160"/>
                      <a:pt x="8422" y="1813160"/>
                      <a:pt x="8422" y="1813160"/>
                    </a:cubicBezTo>
                    <a:lnTo>
                      <a:pt x="8422" y="1813160"/>
                    </a:lnTo>
                    <a:cubicBezTo>
                      <a:pt x="8422" y="1813160"/>
                      <a:pt x="8422" y="1813160"/>
                      <a:pt x="8422" y="1813160"/>
                    </a:cubicBezTo>
                    <a:lnTo>
                      <a:pt x="8422" y="1813160"/>
                    </a:lnTo>
                    <a:cubicBezTo>
                      <a:pt x="8422" y="1813160"/>
                      <a:pt x="8422" y="1813160"/>
                      <a:pt x="8422" y="1813160"/>
                    </a:cubicBezTo>
                    <a:lnTo>
                      <a:pt x="8422" y="1813160"/>
                    </a:lnTo>
                    <a:cubicBezTo>
                      <a:pt x="8422" y="1813160"/>
                      <a:pt x="8422" y="1813160"/>
                      <a:pt x="8422" y="1813160"/>
                    </a:cubicBezTo>
                    <a:lnTo>
                      <a:pt x="8422" y="1813160"/>
                    </a:lnTo>
                    <a:cubicBezTo>
                      <a:pt x="8422" y="1813160"/>
                      <a:pt x="8422" y="1813160"/>
                      <a:pt x="8422" y="1813160"/>
                    </a:cubicBezTo>
                    <a:lnTo>
                      <a:pt x="8422" y="1813160"/>
                    </a:lnTo>
                    <a:cubicBezTo>
                      <a:pt x="8422" y="1813160"/>
                      <a:pt x="8422" y="1813160"/>
                      <a:pt x="8422" y="1813160"/>
                    </a:cubicBezTo>
                    <a:lnTo>
                      <a:pt x="8422" y="1813160"/>
                    </a:lnTo>
                    <a:cubicBezTo>
                      <a:pt x="8422" y="1813160"/>
                      <a:pt x="8422" y="1813160"/>
                      <a:pt x="8422" y="1813160"/>
                    </a:cubicBezTo>
                    <a:lnTo>
                      <a:pt x="8422" y="1813160"/>
                    </a:ln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8422" y="1813160"/>
                      <a:pt x="8422" y="1813160"/>
                      <a:pt x="8422" y="1813160"/>
                    </a:cubicBezTo>
                    <a:cubicBezTo>
                      <a:pt x="6016" y="1817972"/>
                      <a:pt x="3609" y="1820378"/>
                      <a:pt x="0" y="1823988"/>
                    </a:cubicBezTo>
                    <a:lnTo>
                      <a:pt x="0" y="1823988"/>
                    </a:lnTo>
                    <a:lnTo>
                      <a:pt x="0" y="1823988"/>
                    </a:lnTo>
                    <a:lnTo>
                      <a:pt x="0" y="1823988"/>
                    </a:lnTo>
                    <a:lnTo>
                      <a:pt x="0" y="1823988"/>
                    </a:lnTo>
                    <a:lnTo>
                      <a:pt x="0" y="1823988"/>
                    </a:lnTo>
                    <a:lnTo>
                      <a:pt x="0" y="1823988"/>
                    </a:lnTo>
                    <a:lnTo>
                      <a:pt x="0" y="1823988"/>
                    </a:lnTo>
                    <a:lnTo>
                      <a:pt x="0" y="1823988"/>
                    </a:lnTo>
                    <a:lnTo>
                      <a:pt x="15641" y="1823988"/>
                    </a:lnTo>
                    <a:cubicBezTo>
                      <a:pt x="18047" y="1821582"/>
                      <a:pt x="19251" y="1817972"/>
                      <a:pt x="21657" y="1814363"/>
                    </a:cubicBezTo>
                    <a:lnTo>
                      <a:pt x="10828" y="1809550"/>
                    </a:lnTo>
                    <a:lnTo>
                      <a:pt x="10828" y="1809550"/>
                    </a:lnTo>
                    <a:close/>
                    <a:moveTo>
                      <a:pt x="52939" y="1811956"/>
                    </a:moveTo>
                    <a:lnTo>
                      <a:pt x="28876" y="1811956"/>
                    </a:lnTo>
                    <a:lnTo>
                      <a:pt x="28876" y="1823988"/>
                    </a:lnTo>
                    <a:lnTo>
                      <a:pt x="52939" y="1823988"/>
                    </a:lnTo>
                    <a:lnTo>
                      <a:pt x="52939" y="1811956"/>
                    </a:lnTo>
                    <a:lnTo>
                      <a:pt x="52939" y="1811956"/>
                    </a:lnTo>
                    <a:close/>
                    <a:moveTo>
                      <a:pt x="101065" y="1811956"/>
                    </a:moveTo>
                    <a:lnTo>
                      <a:pt x="77002" y="1811956"/>
                    </a:lnTo>
                    <a:lnTo>
                      <a:pt x="77002" y="1823988"/>
                    </a:lnTo>
                    <a:lnTo>
                      <a:pt x="101065" y="1823988"/>
                    </a:lnTo>
                    <a:lnTo>
                      <a:pt x="101065" y="1811956"/>
                    </a:lnTo>
                    <a:lnTo>
                      <a:pt x="101065" y="1811956"/>
                    </a:lnTo>
                    <a:close/>
                    <a:moveTo>
                      <a:pt x="149192" y="1810753"/>
                    </a:moveTo>
                    <a:lnTo>
                      <a:pt x="125128" y="1810753"/>
                    </a:lnTo>
                    <a:lnTo>
                      <a:pt x="125128" y="1822785"/>
                    </a:lnTo>
                    <a:lnTo>
                      <a:pt x="149192" y="1822785"/>
                    </a:lnTo>
                    <a:lnTo>
                      <a:pt x="149192" y="1810753"/>
                    </a:lnTo>
                    <a:lnTo>
                      <a:pt x="149192" y="1810753"/>
                    </a:lnTo>
                    <a:close/>
                    <a:moveTo>
                      <a:pt x="197318" y="1809550"/>
                    </a:moveTo>
                    <a:lnTo>
                      <a:pt x="173255" y="1809550"/>
                    </a:lnTo>
                    <a:lnTo>
                      <a:pt x="173255" y="1821582"/>
                    </a:lnTo>
                    <a:lnTo>
                      <a:pt x="197318" y="1821582"/>
                    </a:lnTo>
                    <a:lnTo>
                      <a:pt x="197318" y="1809550"/>
                    </a:lnTo>
                    <a:lnTo>
                      <a:pt x="197318" y="1809550"/>
                    </a:lnTo>
                    <a:close/>
                    <a:moveTo>
                      <a:pt x="245444" y="1809550"/>
                    </a:moveTo>
                    <a:lnTo>
                      <a:pt x="221381" y="1809550"/>
                    </a:lnTo>
                    <a:lnTo>
                      <a:pt x="221381" y="1821582"/>
                    </a:lnTo>
                    <a:lnTo>
                      <a:pt x="245444" y="1821582"/>
                    </a:lnTo>
                    <a:lnTo>
                      <a:pt x="245444" y="1809550"/>
                    </a:lnTo>
                    <a:lnTo>
                      <a:pt x="245444" y="1809550"/>
                    </a:lnTo>
                    <a:close/>
                    <a:moveTo>
                      <a:pt x="293571" y="1808347"/>
                    </a:moveTo>
                    <a:lnTo>
                      <a:pt x="269508" y="1808347"/>
                    </a:lnTo>
                    <a:lnTo>
                      <a:pt x="269508" y="1820378"/>
                    </a:lnTo>
                    <a:lnTo>
                      <a:pt x="293571" y="1820378"/>
                    </a:lnTo>
                    <a:lnTo>
                      <a:pt x="293571" y="1808347"/>
                    </a:lnTo>
                    <a:lnTo>
                      <a:pt x="293571" y="1808347"/>
                    </a:lnTo>
                    <a:close/>
                    <a:moveTo>
                      <a:pt x="341697" y="1807144"/>
                    </a:moveTo>
                    <a:lnTo>
                      <a:pt x="317634" y="1807144"/>
                    </a:lnTo>
                    <a:lnTo>
                      <a:pt x="317634" y="1819175"/>
                    </a:lnTo>
                    <a:lnTo>
                      <a:pt x="341697" y="1819175"/>
                    </a:lnTo>
                    <a:lnTo>
                      <a:pt x="341697" y="1807144"/>
                    </a:lnTo>
                    <a:lnTo>
                      <a:pt x="341697" y="1807144"/>
                    </a:lnTo>
                    <a:close/>
                    <a:moveTo>
                      <a:pt x="389823" y="1807144"/>
                    </a:moveTo>
                    <a:lnTo>
                      <a:pt x="365760" y="1807144"/>
                    </a:lnTo>
                    <a:lnTo>
                      <a:pt x="365760" y="1819175"/>
                    </a:lnTo>
                    <a:lnTo>
                      <a:pt x="365760" y="1819175"/>
                    </a:lnTo>
                    <a:cubicBezTo>
                      <a:pt x="365760" y="1819175"/>
                      <a:pt x="365760" y="1819175"/>
                      <a:pt x="365760" y="1819175"/>
                    </a:cubicBezTo>
                    <a:lnTo>
                      <a:pt x="365760" y="1819175"/>
                    </a:lnTo>
                    <a:lnTo>
                      <a:pt x="365760" y="1819175"/>
                    </a:lnTo>
                    <a:lnTo>
                      <a:pt x="365760" y="1819175"/>
                    </a:lnTo>
                    <a:cubicBezTo>
                      <a:pt x="365760" y="1819175"/>
                      <a:pt x="365760" y="1819175"/>
                      <a:pt x="365760" y="1819175"/>
                    </a:cubicBezTo>
                    <a:lnTo>
                      <a:pt x="365760" y="1819175"/>
                    </a:lnTo>
                    <a:lnTo>
                      <a:pt x="365760" y="1819175"/>
                    </a:lnTo>
                    <a:lnTo>
                      <a:pt x="365760" y="1819175"/>
                    </a:lnTo>
                    <a:cubicBezTo>
                      <a:pt x="365760" y="1819175"/>
                      <a:pt x="365760" y="1819175"/>
                      <a:pt x="365760" y="1819175"/>
                    </a:cubicBezTo>
                    <a:lnTo>
                      <a:pt x="365760" y="1819175"/>
                    </a:lnTo>
                    <a:cubicBezTo>
                      <a:pt x="365760" y="1819175"/>
                      <a:pt x="365760" y="1819175"/>
                      <a:pt x="365760" y="1819175"/>
                    </a:cubicBezTo>
                    <a:lnTo>
                      <a:pt x="365760" y="1819175"/>
                    </a:lnTo>
                    <a:lnTo>
                      <a:pt x="365760" y="1819175"/>
                    </a:ln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65760" y="1819175"/>
                      <a:pt x="365760" y="1819175"/>
                      <a:pt x="365760" y="1819175"/>
                    </a:cubicBezTo>
                    <a:lnTo>
                      <a:pt x="365760" y="1819175"/>
                    </a:lnTo>
                    <a:cubicBezTo>
                      <a:pt x="370573" y="1819175"/>
                      <a:pt x="388620" y="1819175"/>
                      <a:pt x="388620" y="1819175"/>
                    </a:cubicBezTo>
                    <a:lnTo>
                      <a:pt x="389823" y="1807144"/>
                    </a:lnTo>
                    <a:lnTo>
                      <a:pt x="389823" y="1807144"/>
                    </a:lnTo>
                    <a:close/>
                    <a:moveTo>
                      <a:pt x="437950" y="1805941"/>
                    </a:moveTo>
                    <a:lnTo>
                      <a:pt x="413887" y="1805941"/>
                    </a:lnTo>
                    <a:lnTo>
                      <a:pt x="413887" y="1817972"/>
                    </a:lnTo>
                    <a:cubicBezTo>
                      <a:pt x="413887" y="1817972"/>
                      <a:pt x="422309" y="1817972"/>
                      <a:pt x="429528" y="1817972"/>
                    </a:cubicBezTo>
                    <a:lnTo>
                      <a:pt x="437950" y="1817972"/>
                    </a:lnTo>
                    <a:lnTo>
                      <a:pt x="437950" y="1805941"/>
                    </a:lnTo>
                    <a:lnTo>
                      <a:pt x="437950" y="1805941"/>
                    </a:lnTo>
                    <a:close/>
                    <a:moveTo>
                      <a:pt x="486076" y="1804737"/>
                    </a:moveTo>
                    <a:lnTo>
                      <a:pt x="462013" y="1804737"/>
                    </a:lnTo>
                    <a:lnTo>
                      <a:pt x="462013" y="1816769"/>
                    </a:lnTo>
                    <a:lnTo>
                      <a:pt x="465622" y="1816769"/>
                    </a:lnTo>
                    <a:cubicBezTo>
                      <a:pt x="465622" y="1816769"/>
                      <a:pt x="465622" y="1816769"/>
                      <a:pt x="465622" y="1816769"/>
                    </a:cubicBezTo>
                    <a:lnTo>
                      <a:pt x="465622" y="1816769"/>
                    </a:lnTo>
                    <a:cubicBezTo>
                      <a:pt x="465622" y="1816769"/>
                      <a:pt x="465622" y="1816769"/>
                      <a:pt x="465622" y="1816769"/>
                    </a:cubicBezTo>
                    <a:lnTo>
                      <a:pt x="465622" y="1816769"/>
                    </a:lnTo>
                    <a:cubicBezTo>
                      <a:pt x="465622" y="1816769"/>
                      <a:pt x="465622" y="1816769"/>
                      <a:pt x="465622" y="1816769"/>
                    </a:cubicBezTo>
                    <a:lnTo>
                      <a:pt x="465622" y="1816769"/>
                    </a:lnTo>
                    <a:cubicBezTo>
                      <a:pt x="465622" y="1816769"/>
                      <a:pt x="465622" y="1816769"/>
                      <a:pt x="465622" y="1816769"/>
                    </a:cubicBezTo>
                    <a:lnTo>
                      <a:pt x="465622" y="1816769"/>
                    </a:lnTo>
                    <a:cubicBezTo>
                      <a:pt x="472841" y="1816769"/>
                      <a:pt x="484873" y="1816769"/>
                      <a:pt x="484873" y="1816769"/>
                    </a:cubicBezTo>
                    <a:lnTo>
                      <a:pt x="486076" y="1804737"/>
                    </a:lnTo>
                    <a:lnTo>
                      <a:pt x="486076" y="1804737"/>
                    </a:lnTo>
                    <a:close/>
                    <a:moveTo>
                      <a:pt x="534202" y="1804737"/>
                    </a:moveTo>
                    <a:lnTo>
                      <a:pt x="510139" y="1804737"/>
                    </a:lnTo>
                    <a:lnTo>
                      <a:pt x="510139" y="1816769"/>
                    </a:lnTo>
                    <a:cubicBezTo>
                      <a:pt x="510139" y="1816769"/>
                      <a:pt x="517358" y="1816769"/>
                      <a:pt x="523374" y="1816769"/>
                    </a:cubicBezTo>
                    <a:lnTo>
                      <a:pt x="523374" y="1816769"/>
                    </a:lnTo>
                    <a:cubicBezTo>
                      <a:pt x="523374" y="1816769"/>
                      <a:pt x="523374" y="1816769"/>
                      <a:pt x="523374" y="1816769"/>
                    </a:cubicBezTo>
                    <a:lnTo>
                      <a:pt x="534202" y="1816769"/>
                    </a:lnTo>
                    <a:lnTo>
                      <a:pt x="534202" y="1804737"/>
                    </a:lnTo>
                    <a:lnTo>
                      <a:pt x="534202" y="1804737"/>
                    </a:lnTo>
                    <a:close/>
                    <a:moveTo>
                      <a:pt x="582329" y="1803534"/>
                    </a:moveTo>
                    <a:lnTo>
                      <a:pt x="558266" y="1803534"/>
                    </a:lnTo>
                    <a:lnTo>
                      <a:pt x="558266" y="1815566"/>
                    </a:lnTo>
                    <a:lnTo>
                      <a:pt x="566688" y="1815566"/>
                    </a:lnTo>
                    <a:cubicBezTo>
                      <a:pt x="566688" y="1815566"/>
                      <a:pt x="566688" y="1815566"/>
                      <a:pt x="566688" y="1815566"/>
                    </a:cubicBezTo>
                    <a:lnTo>
                      <a:pt x="566688" y="1815566"/>
                    </a:lnTo>
                    <a:cubicBezTo>
                      <a:pt x="566688" y="1815566"/>
                      <a:pt x="566688" y="1815566"/>
                      <a:pt x="566688" y="1815566"/>
                    </a:cubicBezTo>
                    <a:lnTo>
                      <a:pt x="566688" y="1815566"/>
                    </a:lnTo>
                    <a:cubicBezTo>
                      <a:pt x="566688" y="1815566"/>
                      <a:pt x="566688" y="1815566"/>
                      <a:pt x="566688" y="1815566"/>
                    </a:cubicBezTo>
                    <a:lnTo>
                      <a:pt x="566688" y="1815566"/>
                    </a:lnTo>
                    <a:cubicBezTo>
                      <a:pt x="566688" y="1815566"/>
                      <a:pt x="566688" y="1815566"/>
                      <a:pt x="566688" y="1815566"/>
                    </a:cubicBezTo>
                    <a:lnTo>
                      <a:pt x="566688" y="1815566"/>
                    </a:lnTo>
                    <a:cubicBezTo>
                      <a:pt x="566688" y="1815566"/>
                      <a:pt x="566688" y="1815566"/>
                      <a:pt x="566688" y="1815566"/>
                    </a:cubicBezTo>
                    <a:lnTo>
                      <a:pt x="566688" y="1815566"/>
                    </a:lnTo>
                    <a:cubicBezTo>
                      <a:pt x="566688" y="1815566"/>
                      <a:pt x="566688" y="1815566"/>
                      <a:pt x="566688" y="1815566"/>
                    </a:cubicBezTo>
                    <a:lnTo>
                      <a:pt x="566688" y="1815566"/>
                    </a:lnTo>
                    <a:cubicBezTo>
                      <a:pt x="566688" y="1815566"/>
                      <a:pt x="566688" y="1815566"/>
                      <a:pt x="566688" y="1815566"/>
                    </a:cubicBezTo>
                    <a:lnTo>
                      <a:pt x="566688" y="1815566"/>
                    </a:lnTo>
                    <a:cubicBezTo>
                      <a:pt x="573907" y="1815566"/>
                      <a:pt x="581126" y="1815566"/>
                      <a:pt x="581126" y="1815566"/>
                    </a:cubicBezTo>
                    <a:lnTo>
                      <a:pt x="582329" y="1803534"/>
                    </a:lnTo>
                    <a:lnTo>
                      <a:pt x="582329" y="1803534"/>
                    </a:lnTo>
                    <a:close/>
                    <a:moveTo>
                      <a:pt x="630455" y="1802331"/>
                    </a:moveTo>
                    <a:lnTo>
                      <a:pt x="606392" y="1802331"/>
                    </a:lnTo>
                    <a:lnTo>
                      <a:pt x="606392" y="1814363"/>
                    </a:lnTo>
                    <a:cubicBezTo>
                      <a:pt x="606392" y="1814363"/>
                      <a:pt x="612408" y="1814363"/>
                      <a:pt x="618424" y="1814363"/>
                    </a:cubicBezTo>
                    <a:lnTo>
                      <a:pt x="630455" y="1814363"/>
                    </a:lnTo>
                    <a:lnTo>
                      <a:pt x="630455" y="1802331"/>
                    </a:lnTo>
                    <a:lnTo>
                      <a:pt x="630455" y="1802331"/>
                    </a:lnTo>
                    <a:close/>
                    <a:moveTo>
                      <a:pt x="678582" y="1802331"/>
                    </a:moveTo>
                    <a:lnTo>
                      <a:pt x="654518" y="1802331"/>
                    </a:lnTo>
                    <a:lnTo>
                      <a:pt x="654518" y="1814363"/>
                    </a:lnTo>
                    <a:lnTo>
                      <a:pt x="667753" y="1814363"/>
                    </a:lnTo>
                    <a:cubicBezTo>
                      <a:pt x="667753" y="1814363"/>
                      <a:pt x="667753" y="1814363"/>
                      <a:pt x="667753" y="1814363"/>
                    </a:cubicBezTo>
                    <a:lnTo>
                      <a:pt x="667753" y="1814363"/>
                    </a:lnTo>
                    <a:cubicBezTo>
                      <a:pt x="672566" y="1814363"/>
                      <a:pt x="678582" y="1814363"/>
                      <a:pt x="678582" y="1814363"/>
                    </a:cubicBezTo>
                    <a:lnTo>
                      <a:pt x="678582" y="1802331"/>
                    </a:lnTo>
                    <a:lnTo>
                      <a:pt x="678582" y="1802331"/>
                    </a:lnTo>
                    <a:close/>
                    <a:moveTo>
                      <a:pt x="726708" y="1801128"/>
                    </a:moveTo>
                    <a:lnTo>
                      <a:pt x="702645" y="1801128"/>
                    </a:lnTo>
                    <a:lnTo>
                      <a:pt x="702645" y="1813160"/>
                    </a:lnTo>
                    <a:cubicBezTo>
                      <a:pt x="702645" y="1813160"/>
                      <a:pt x="707457" y="1813160"/>
                      <a:pt x="713473" y="1813160"/>
                    </a:cubicBezTo>
                    <a:lnTo>
                      <a:pt x="713473" y="1813160"/>
                    </a:lnTo>
                    <a:cubicBezTo>
                      <a:pt x="713473" y="1813160"/>
                      <a:pt x="713473" y="1813160"/>
                      <a:pt x="713473" y="1813160"/>
                    </a:cubicBezTo>
                    <a:lnTo>
                      <a:pt x="726708" y="1813160"/>
                    </a:lnTo>
                    <a:lnTo>
                      <a:pt x="726708" y="1801128"/>
                    </a:lnTo>
                    <a:lnTo>
                      <a:pt x="726708" y="1801128"/>
                    </a:lnTo>
                    <a:close/>
                    <a:moveTo>
                      <a:pt x="774834" y="1799925"/>
                    </a:moveTo>
                    <a:lnTo>
                      <a:pt x="750771" y="1799925"/>
                    </a:lnTo>
                    <a:lnTo>
                      <a:pt x="750771" y="1811956"/>
                    </a:lnTo>
                    <a:lnTo>
                      <a:pt x="768818" y="1811956"/>
                    </a:lnTo>
                    <a:cubicBezTo>
                      <a:pt x="768818" y="1811956"/>
                      <a:pt x="768818" y="1811956"/>
                      <a:pt x="768818" y="1811956"/>
                    </a:cubicBezTo>
                    <a:lnTo>
                      <a:pt x="768818" y="1811956"/>
                    </a:lnTo>
                    <a:cubicBezTo>
                      <a:pt x="768818" y="1811956"/>
                      <a:pt x="768818" y="1811956"/>
                      <a:pt x="768818" y="1811956"/>
                    </a:cubicBezTo>
                    <a:lnTo>
                      <a:pt x="768818" y="1811956"/>
                    </a:lnTo>
                    <a:cubicBezTo>
                      <a:pt x="768818" y="1811956"/>
                      <a:pt x="768818" y="1811956"/>
                      <a:pt x="768818" y="1811956"/>
                    </a:cubicBezTo>
                    <a:lnTo>
                      <a:pt x="768818" y="1811956"/>
                    </a:lnTo>
                    <a:cubicBezTo>
                      <a:pt x="768818" y="1811956"/>
                      <a:pt x="768818" y="1811956"/>
                      <a:pt x="768818" y="1811956"/>
                    </a:cubicBezTo>
                    <a:lnTo>
                      <a:pt x="768818" y="1811956"/>
                    </a:lnTo>
                    <a:cubicBezTo>
                      <a:pt x="768818" y="1811956"/>
                      <a:pt x="768818" y="1811956"/>
                      <a:pt x="768818" y="1811956"/>
                    </a:cubicBezTo>
                    <a:lnTo>
                      <a:pt x="768818" y="1811956"/>
                    </a:lnTo>
                    <a:cubicBezTo>
                      <a:pt x="772428" y="1811956"/>
                      <a:pt x="774834" y="1811956"/>
                      <a:pt x="774834" y="1811956"/>
                    </a:cubicBezTo>
                    <a:lnTo>
                      <a:pt x="774834" y="1799925"/>
                    </a:lnTo>
                    <a:lnTo>
                      <a:pt x="774834" y="1799925"/>
                    </a:lnTo>
                    <a:close/>
                    <a:moveTo>
                      <a:pt x="822961" y="1799925"/>
                    </a:moveTo>
                    <a:lnTo>
                      <a:pt x="798897" y="1799925"/>
                    </a:lnTo>
                    <a:lnTo>
                      <a:pt x="798897" y="1811956"/>
                    </a:lnTo>
                    <a:cubicBezTo>
                      <a:pt x="798897" y="1811956"/>
                      <a:pt x="803710" y="1811956"/>
                      <a:pt x="808523" y="1811956"/>
                    </a:cubicBezTo>
                    <a:lnTo>
                      <a:pt x="822961" y="1811956"/>
                    </a:lnTo>
                    <a:lnTo>
                      <a:pt x="822961" y="1799925"/>
                    </a:lnTo>
                    <a:lnTo>
                      <a:pt x="822961" y="1799925"/>
                    </a:lnTo>
                    <a:close/>
                    <a:moveTo>
                      <a:pt x="871087" y="1798722"/>
                    </a:moveTo>
                    <a:lnTo>
                      <a:pt x="847024" y="1798722"/>
                    </a:lnTo>
                    <a:lnTo>
                      <a:pt x="847024" y="1810753"/>
                    </a:lnTo>
                    <a:lnTo>
                      <a:pt x="869884" y="1810753"/>
                    </a:lnTo>
                    <a:cubicBezTo>
                      <a:pt x="869884" y="1810753"/>
                      <a:pt x="869884" y="1810753"/>
                      <a:pt x="869884" y="1810753"/>
                    </a:cubicBezTo>
                    <a:lnTo>
                      <a:pt x="869884" y="1810753"/>
                    </a:lnTo>
                    <a:cubicBezTo>
                      <a:pt x="869884" y="1810753"/>
                      <a:pt x="869884" y="1810753"/>
                      <a:pt x="869884" y="1810753"/>
                    </a:cubicBezTo>
                    <a:lnTo>
                      <a:pt x="869884" y="1810753"/>
                    </a:lnTo>
                    <a:cubicBezTo>
                      <a:pt x="869884" y="1810753"/>
                      <a:pt x="869884" y="1810753"/>
                      <a:pt x="869884" y="1810753"/>
                    </a:cubicBezTo>
                    <a:lnTo>
                      <a:pt x="869884" y="1810753"/>
                    </a:lnTo>
                    <a:cubicBezTo>
                      <a:pt x="869884" y="1810753"/>
                      <a:pt x="869884" y="1810753"/>
                      <a:pt x="869884" y="1810753"/>
                    </a:cubicBezTo>
                    <a:lnTo>
                      <a:pt x="869884" y="1810753"/>
                    </a:lnTo>
                    <a:cubicBezTo>
                      <a:pt x="869884" y="1810753"/>
                      <a:pt x="869884" y="1810753"/>
                      <a:pt x="869884" y="1810753"/>
                    </a:cubicBezTo>
                    <a:lnTo>
                      <a:pt x="869884" y="1810753"/>
                    </a:lnTo>
                    <a:cubicBezTo>
                      <a:pt x="869884" y="1810753"/>
                      <a:pt x="869884" y="1810753"/>
                      <a:pt x="869884" y="1810753"/>
                    </a:cubicBezTo>
                    <a:lnTo>
                      <a:pt x="869884" y="1810753"/>
                    </a:lnTo>
                    <a:cubicBezTo>
                      <a:pt x="869884" y="1810753"/>
                      <a:pt x="869884" y="1810753"/>
                      <a:pt x="869884" y="1810753"/>
                    </a:cubicBezTo>
                    <a:lnTo>
                      <a:pt x="869884" y="1810753"/>
                    </a:lnTo>
                    <a:cubicBezTo>
                      <a:pt x="869884" y="1810753"/>
                      <a:pt x="869884" y="1810753"/>
                      <a:pt x="869884" y="1810753"/>
                    </a:cubicBezTo>
                    <a:lnTo>
                      <a:pt x="871087" y="1798722"/>
                    </a:lnTo>
                    <a:lnTo>
                      <a:pt x="871087" y="1798722"/>
                    </a:lnTo>
                    <a:close/>
                    <a:moveTo>
                      <a:pt x="919213" y="1797519"/>
                    </a:moveTo>
                    <a:lnTo>
                      <a:pt x="895150" y="1797519"/>
                    </a:lnTo>
                    <a:lnTo>
                      <a:pt x="895150" y="1809550"/>
                    </a:lnTo>
                    <a:lnTo>
                      <a:pt x="919213" y="1809550"/>
                    </a:lnTo>
                    <a:lnTo>
                      <a:pt x="919213" y="1797519"/>
                    </a:lnTo>
                    <a:lnTo>
                      <a:pt x="919213" y="1797519"/>
                    </a:lnTo>
                    <a:close/>
                    <a:moveTo>
                      <a:pt x="967340" y="1797519"/>
                    </a:moveTo>
                    <a:lnTo>
                      <a:pt x="943276" y="1797519"/>
                    </a:lnTo>
                    <a:lnTo>
                      <a:pt x="943276" y="1809550"/>
                    </a:lnTo>
                    <a:lnTo>
                      <a:pt x="967340" y="1809550"/>
                    </a:lnTo>
                    <a:lnTo>
                      <a:pt x="967340" y="1797519"/>
                    </a:lnTo>
                    <a:lnTo>
                      <a:pt x="967340" y="1797519"/>
                    </a:lnTo>
                    <a:close/>
                    <a:moveTo>
                      <a:pt x="1015466" y="1796315"/>
                    </a:moveTo>
                    <a:lnTo>
                      <a:pt x="991403" y="1796315"/>
                    </a:lnTo>
                    <a:lnTo>
                      <a:pt x="991403" y="1808347"/>
                    </a:lnTo>
                    <a:lnTo>
                      <a:pt x="1015466" y="1808347"/>
                    </a:lnTo>
                    <a:lnTo>
                      <a:pt x="1015466" y="1796315"/>
                    </a:lnTo>
                    <a:lnTo>
                      <a:pt x="1015466" y="1796315"/>
                    </a:lnTo>
                    <a:close/>
                    <a:moveTo>
                      <a:pt x="1063592" y="1795112"/>
                    </a:moveTo>
                    <a:lnTo>
                      <a:pt x="1039529" y="1795112"/>
                    </a:lnTo>
                    <a:lnTo>
                      <a:pt x="1039529" y="1807144"/>
                    </a:lnTo>
                    <a:lnTo>
                      <a:pt x="1063592" y="1807144"/>
                    </a:lnTo>
                    <a:lnTo>
                      <a:pt x="1063592" y="1795112"/>
                    </a:lnTo>
                    <a:lnTo>
                      <a:pt x="1063592" y="1795112"/>
                    </a:lnTo>
                    <a:close/>
                    <a:moveTo>
                      <a:pt x="1111719" y="1795112"/>
                    </a:moveTo>
                    <a:lnTo>
                      <a:pt x="1087655" y="1795112"/>
                    </a:lnTo>
                    <a:lnTo>
                      <a:pt x="1087655" y="1807144"/>
                    </a:lnTo>
                    <a:lnTo>
                      <a:pt x="1111719" y="1807144"/>
                    </a:lnTo>
                    <a:lnTo>
                      <a:pt x="1111719" y="1795112"/>
                    </a:lnTo>
                    <a:lnTo>
                      <a:pt x="1111719" y="1795112"/>
                    </a:lnTo>
                    <a:close/>
                    <a:moveTo>
                      <a:pt x="1159845" y="1793909"/>
                    </a:moveTo>
                    <a:lnTo>
                      <a:pt x="1135782" y="1793909"/>
                    </a:lnTo>
                    <a:lnTo>
                      <a:pt x="1135782" y="1805941"/>
                    </a:lnTo>
                    <a:lnTo>
                      <a:pt x="1159845" y="1805941"/>
                    </a:lnTo>
                    <a:lnTo>
                      <a:pt x="1159845" y="1793909"/>
                    </a:lnTo>
                    <a:lnTo>
                      <a:pt x="1159845" y="1793909"/>
                    </a:lnTo>
                    <a:close/>
                    <a:moveTo>
                      <a:pt x="1207971" y="1792706"/>
                    </a:moveTo>
                    <a:lnTo>
                      <a:pt x="1183908" y="1792706"/>
                    </a:lnTo>
                    <a:lnTo>
                      <a:pt x="1183908" y="1804737"/>
                    </a:lnTo>
                    <a:lnTo>
                      <a:pt x="1207971" y="1804737"/>
                    </a:lnTo>
                    <a:lnTo>
                      <a:pt x="1207971" y="1792706"/>
                    </a:lnTo>
                    <a:lnTo>
                      <a:pt x="1207971" y="1792706"/>
                    </a:lnTo>
                    <a:close/>
                    <a:moveTo>
                      <a:pt x="1256098" y="1792706"/>
                    </a:moveTo>
                    <a:lnTo>
                      <a:pt x="1232035" y="1792706"/>
                    </a:lnTo>
                    <a:lnTo>
                      <a:pt x="1232035" y="1804737"/>
                    </a:lnTo>
                    <a:lnTo>
                      <a:pt x="1256098" y="1804737"/>
                    </a:lnTo>
                    <a:lnTo>
                      <a:pt x="1256098" y="1792706"/>
                    </a:lnTo>
                    <a:lnTo>
                      <a:pt x="1256098" y="1792706"/>
                    </a:lnTo>
                    <a:close/>
                    <a:moveTo>
                      <a:pt x="1304224" y="1791503"/>
                    </a:moveTo>
                    <a:lnTo>
                      <a:pt x="1280161" y="1791503"/>
                    </a:lnTo>
                    <a:lnTo>
                      <a:pt x="1280161" y="1803534"/>
                    </a:lnTo>
                    <a:lnTo>
                      <a:pt x="1304224" y="1803534"/>
                    </a:lnTo>
                    <a:lnTo>
                      <a:pt x="1304224" y="1791503"/>
                    </a:lnTo>
                    <a:lnTo>
                      <a:pt x="1304224" y="1791503"/>
                    </a:lnTo>
                    <a:close/>
                    <a:moveTo>
                      <a:pt x="1352350" y="1790299"/>
                    </a:moveTo>
                    <a:lnTo>
                      <a:pt x="1328287" y="1790299"/>
                    </a:lnTo>
                    <a:lnTo>
                      <a:pt x="1328287" y="1802331"/>
                    </a:lnTo>
                    <a:lnTo>
                      <a:pt x="1352350" y="1802331"/>
                    </a:lnTo>
                    <a:lnTo>
                      <a:pt x="1352350" y="1790299"/>
                    </a:lnTo>
                    <a:lnTo>
                      <a:pt x="1352350" y="1790299"/>
                    </a:lnTo>
                    <a:close/>
                    <a:moveTo>
                      <a:pt x="1400477" y="1790299"/>
                    </a:moveTo>
                    <a:lnTo>
                      <a:pt x="1376414" y="1790299"/>
                    </a:lnTo>
                    <a:lnTo>
                      <a:pt x="1376414" y="1802331"/>
                    </a:lnTo>
                    <a:lnTo>
                      <a:pt x="1400477" y="1802331"/>
                    </a:lnTo>
                    <a:lnTo>
                      <a:pt x="1400477" y="1790299"/>
                    </a:lnTo>
                    <a:lnTo>
                      <a:pt x="1400477" y="1790299"/>
                    </a:lnTo>
                    <a:close/>
                    <a:moveTo>
                      <a:pt x="1448603" y="1789096"/>
                    </a:moveTo>
                    <a:lnTo>
                      <a:pt x="1424540" y="1789096"/>
                    </a:lnTo>
                    <a:lnTo>
                      <a:pt x="1424540" y="1801128"/>
                    </a:lnTo>
                    <a:cubicBezTo>
                      <a:pt x="1424540" y="1801128"/>
                      <a:pt x="1432962" y="1801128"/>
                      <a:pt x="1440181" y="1801128"/>
                    </a:cubicBezTo>
                    <a:lnTo>
                      <a:pt x="1448603" y="1801128"/>
                    </a:lnTo>
                    <a:lnTo>
                      <a:pt x="1448603" y="1789096"/>
                    </a:lnTo>
                    <a:lnTo>
                      <a:pt x="1448603" y="1789096"/>
                    </a:lnTo>
                    <a:close/>
                    <a:moveTo>
                      <a:pt x="1496729" y="1787893"/>
                    </a:moveTo>
                    <a:lnTo>
                      <a:pt x="1472666" y="1787893"/>
                    </a:lnTo>
                    <a:lnTo>
                      <a:pt x="1472666" y="1799925"/>
                    </a:ln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lnTo>
                      <a:pt x="1475073" y="1799925"/>
                    </a:ln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75073" y="1799925"/>
                      <a:pt x="1475073" y="1799925"/>
                      <a:pt x="1475073" y="1799925"/>
                    </a:cubicBezTo>
                    <a:lnTo>
                      <a:pt x="1475073" y="1799925"/>
                    </a:lnTo>
                    <a:cubicBezTo>
                      <a:pt x="1481088" y="1799925"/>
                      <a:pt x="1496729" y="1799925"/>
                      <a:pt x="1496729" y="1799925"/>
                    </a:cubicBezTo>
                    <a:lnTo>
                      <a:pt x="1496729" y="1787893"/>
                    </a:lnTo>
                    <a:lnTo>
                      <a:pt x="1496729" y="1787893"/>
                    </a:lnTo>
                    <a:close/>
                    <a:moveTo>
                      <a:pt x="1544856" y="1787893"/>
                    </a:moveTo>
                    <a:lnTo>
                      <a:pt x="1520793" y="1787893"/>
                    </a:lnTo>
                    <a:lnTo>
                      <a:pt x="1520793" y="1799925"/>
                    </a:lnTo>
                    <a:cubicBezTo>
                      <a:pt x="1520793" y="1799925"/>
                      <a:pt x="1529215" y="1799925"/>
                      <a:pt x="1535230" y="1799925"/>
                    </a:cubicBezTo>
                    <a:lnTo>
                      <a:pt x="1535230" y="1799925"/>
                    </a:lnTo>
                    <a:cubicBezTo>
                      <a:pt x="1535230" y="1799925"/>
                      <a:pt x="1535230" y="1799925"/>
                      <a:pt x="1535230" y="1799925"/>
                    </a:cubicBezTo>
                    <a:lnTo>
                      <a:pt x="1543653" y="1799925"/>
                    </a:lnTo>
                    <a:lnTo>
                      <a:pt x="1544856" y="1787893"/>
                    </a:lnTo>
                    <a:lnTo>
                      <a:pt x="1544856" y="1787893"/>
                    </a:lnTo>
                    <a:close/>
                    <a:moveTo>
                      <a:pt x="1592982" y="1786690"/>
                    </a:moveTo>
                    <a:lnTo>
                      <a:pt x="1568919" y="1786690"/>
                    </a:lnTo>
                    <a:lnTo>
                      <a:pt x="1568919" y="1798722"/>
                    </a:lnTo>
                    <a:lnTo>
                      <a:pt x="1573732" y="1798722"/>
                    </a:lnTo>
                    <a:cubicBezTo>
                      <a:pt x="1573732" y="1798722"/>
                      <a:pt x="1573732" y="1798722"/>
                      <a:pt x="1573732" y="1798722"/>
                    </a:cubicBezTo>
                    <a:lnTo>
                      <a:pt x="1573732" y="1798722"/>
                    </a:lnTo>
                    <a:lnTo>
                      <a:pt x="1573732" y="1798722"/>
                    </a:lnTo>
                    <a:lnTo>
                      <a:pt x="1573732" y="1798722"/>
                    </a:lnTo>
                    <a:cubicBezTo>
                      <a:pt x="1573732" y="1798722"/>
                      <a:pt x="1573732" y="1798722"/>
                      <a:pt x="1573732" y="1798722"/>
                    </a:cubicBezTo>
                    <a:lnTo>
                      <a:pt x="1573732" y="1798722"/>
                    </a:lnTo>
                    <a:cubicBezTo>
                      <a:pt x="1573732" y="1798722"/>
                      <a:pt x="1573732" y="1798722"/>
                      <a:pt x="1573732" y="1798722"/>
                    </a:cubicBezTo>
                    <a:lnTo>
                      <a:pt x="1573732" y="1798722"/>
                    </a:lnTo>
                    <a:cubicBezTo>
                      <a:pt x="1573732" y="1798722"/>
                      <a:pt x="1573732" y="1798722"/>
                      <a:pt x="1573732" y="1798722"/>
                    </a:cubicBezTo>
                    <a:lnTo>
                      <a:pt x="1573732" y="1798722"/>
                    </a:lnTo>
                    <a:cubicBezTo>
                      <a:pt x="1573732" y="1798722"/>
                      <a:pt x="1573732" y="1798722"/>
                      <a:pt x="1573732" y="1798722"/>
                    </a:cubicBezTo>
                    <a:lnTo>
                      <a:pt x="1573732" y="1798722"/>
                    </a:lnTo>
                    <a:cubicBezTo>
                      <a:pt x="1580951" y="1798722"/>
                      <a:pt x="1591779" y="1798722"/>
                      <a:pt x="1591779" y="1798722"/>
                    </a:cubicBezTo>
                    <a:lnTo>
                      <a:pt x="1592982" y="1786690"/>
                    </a:lnTo>
                    <a:lnTo>
                      <a:pt x="1592982" y="1786690"/>
                    </a:lnTo>
                    <a:close/>
                    <a:moveTo>
                      <a:pt x="1641108" y="1785487"/>
                    </a:moveTo>
                    <a:lnTo>
                      <a:pt x="1617045" y="1785487"/>
                    </a:lnTo>
                    <a:lnTo>
                      <a:pt x="1617045" y="1797519"/>
                    </a:lnTo>
                    <a:cubicBezTo>
                      <a:pt x="1617045" y="1797519"/>
                      <a:pt x="1624264" y="1797519"/>
                      <a:pt x="1630280" y="1797519"/>
                    </a:cubicBezTo>
                    <a:lnTo>
                      <a:pt x="1641108" y="1797519"/>
                    </a:lnTo>
                    <a:lnTo>
                      <a:pt x="1641108" y="1785487"/>
                    </a:lnTo>
                    <a:lnTo>
                      <a:pt x="1641108" y="1785487"/>
                    </a:lnTo>
                    <a:close/>
                    <a:moveTo>
                      <a:pt x="1689235" y="1785487"/>
                    </a:moveTo>
                    <a:lnTo>
                      <a:pt x="1665172" y="1785487"/>
                    </a:lnTo>
                    <a:lnTo>
                      <a:pt x="1665172" y="1797519"/>
                    </a:lnTo>
                    <a:lnTo>
                      <a:pt x="1676000" y="1797519"/>
                    </a:lnTo>
                    <a:cubicBezTo>
                      <a:pt x="1676000" y="1797519"/>
                      <a:pt x="1676000" y="1797519"/>
                      <a:pt x="1676000" y="1797519"/>
                    </a:cubicBezTo>
                    <a:lnTo>
                      <a:pt x="1676000" y="1797519"/>
                    </a:lnTo>
                    <a:cubicBezTo>
                      <a:pt x="1676000" y="1797519"/>
                      <a:pt x="1676000" y="1797519"/>
                      <a:pt x="1676000" y="1797519"/>
                    </a:cubicBezTo>
                    <a:lnTo>
                      <a:pt x="1676000" y="1797519"/>
                    </a:lnTo>
                    <a:cubicBezTo>
                      <a:pt x="1676000" y="1797519"/>
                      <a:pt x="1676000" y="1797519"/>
                      <a:pt x="1676000" y="1797519"/>
                    </a:cubicBezTo>
                    <a:lnTo>
                      <a:pt x="1676000" y="1797519"/>
                    </a:lnTo>
                    <a:cubicBezTo>
                      <a:pt x="1682016" y="1797519"/>
                      <a:pt x="1689235" y="1797519"/>
                      <a:pt x="1689235" y="1797519"/>
                    </a:cubicBezTo>
                    <a:lnTo>
                      <a:pt x="1689235" y="1785487"/>
                    </a:lnTo>
                    <a:lnTo>
                      <a:pt x="1689235" y="1785487"/>
                    </a:lnTo>
                    <a:close/>
                    <a:moveTo>
                      <a:pt x="1737361" y="1784284"/>
                    </a:moveTo>
                    <a:lnTo>
                      <a:pt x="1713298" y="1784284"/>
                    </a:lnTo>
                    <a:lnTo>
                      <a:pt x="1713298" y="1796315"/>
                    </a:lnTo>
                    <a:cubicBezTo>
                      <a:pt x="1713298" y="1796315"/>
                      <a:pt x="1719314" y="1796315"/>
                      <a:pt x="1725330" y="1796315"/>
                    </a:cubicBezTo>
                    <a:lnTo>
                      <a:pt x="1725330" y="1796315"/>
                    </a:lnTo>
                    <a:cubicBezTo>
                      <a:pt x="1725330" y="1796315"/>
                      <a:pt x="1725330" y="1796315"/>
                      <a:pt x="1725330" y="1796315"/>
                    </a:cubicBezTo>
                    <a:lnTo>
                      <a:pt x="1725330" y="1796315"/>
                    </a:lnTo>
                    <a:cubicBezTo>
                      <a:pt x="1725330" y="1796315"/>
                      <a:pt x="1725330" y="1796315"/>
                      <a:pt x="1725330" y="1796315"/>
                    </a:cubicBezTo>
                    <a:lnTo>
                      <a:pt x="1737361" y="1796315"/>
                    </a:lnTo>
                    <a:lnTo>
                      <a:pt x="1737361" y="1784284"/>
                    </a:lnTo>
                    <a:lnTo>
                      <a:pt x="1737361" y="1784284"/>
                    </a:lnTo>
                    <a:close/>
                    <a:moveTo>
                      <a:pt x="1785487" y="1783081"/>
                    </a:moveTo>
                    <a:lnTo>
                      <a:pt x="1761424" y="1783081"/>
                    </a:lnTo>
                    <a:lnTo>
                      <a:pt x="1761424" y="1795112"/>
                    </a:lnTo>
                    <a:lnTo>
                      <a:pt x="1777065" y="1795112"/>
                    </a:lnTo>
                    <a:cubicBezTo>
                      <a:pt x="1777065" y="1795112"/>
                      <a:pt x="1777065" y="1795112"/>
                      <a:pt x="1777065" y="1795112"/>
                    </a:cubicBezTo>
                    <a:lnTo>
                      <a:pt x="1777065" y="1795112"/>
                    </a:lnTo>
                    <a:cubicBezTo>
                      <a:pt x="1777065" y="1795112"/>
                      <a:pt x="1777065" y="1795112"/>
                      <a:pt x="1777065" y="1795112"/>
                    </a:cubicBezTo>
                    <a:lnTo>
                      <a:pt x="1777065" y="1795112"/>
                    </a:lnTo>
                    <a:cubicBezTo>
                      <a:pt x="1777065" y="1795112"/>
                      <a:pt x="1777065" y="1795112"/>
                      <a:pt x="1777065" y="1795112"/>
                    </a:cubicBezTo>
                    <a:lnTo>
                      <a:pt x="1777065" y="1795112"/>
                    </a:lnTo>
                    <a:cubicBezTo>
                      <a:pt x="1777065" y="1795112"/>
                      <a:pt x="1777065" y="1795112"/>
                      <a:pt x="1777065" y="1795112"/>
                    </a:cubicBezTo>
                    <a:lnTo>
                      <a:pt x="1777065" y="1795112"/>
                    </a:lnTo>
                    <a:cubicBezTo>
                      <a:pt x="1777065" y="1795112"/>
                      <a:pt x="1777065" y="1795112"/>
                      <a:pt x="1777065" y="1795112"/>
                    </a:cubicBezTo>
                    <a:lnTo>
                      <a:pt x="1777065" y="1795112"/>
                    </a:lnTo>
                    <a:cubicBezTo>
                      <a:pt x="1781878" y="1795112"/>
                      <a:pt x="1784284" y="1795112"/>
                      <a:pt x="1784284" y="1795112"/>
                    </a:cubicBezTo>
                    <a:lnTo>
                      <a:pt x="1785487" y="1783081"/>
                    </a:lnTo>
                    <a:lnTo>
                      <a:pt x="1785487" y="1783081"/>
                    </a:lnTo>
                    <a:close/>
                    <a:moveTo>
                      <a:pt x="1833614" y="1783081"/>
                    </a:moveTo>
                    <a:lnTo>
                      <a:pt x="1809551" y="1783081"/>
                    </a:lnTo>
                    <a:lnTo>
                      <a:pt x="1809551" y="1795112"/>
                    </a:lnTo>
                    <a:cubicBezTo>
                      <a:pt x="1809551" y="1795112"/>
                      <a:pt x="1814363" y="1795112"/>
                      <a:pt x="1820379" y="1795112"/>
                    </a:cubicBezTo>
                    <a:lnTo>
                      <a:pt x="1833614" y="1795112"/>
                    </a:lnTo>
                    <a:lnTo>
                      <a:pt x="1833614" y="1783081"/>
                    </a:lnTo>
                    <a:lnTo>
                      <a:pt x="1833614" y="1783081"/>
                    </a:lnTo>
                    <a:close/>
                    <a:moveTo>
                      <a:pt x="1881740" y="1781877"/>
                    </a:moveTo>
                    <a:lnTo>
                      <a:pt x="1857677" y="1781877"/>
                    </a:lnTo>
                    <a:lnTo>
                      <a:pt x="1857677" y="1793909"/>
                    </a:lnTo>
                    <a:lnTo>
                      <a:pt x="1876927" y="1793909"/>
                    </a:lnTo>
                    <a:cubicBezTo>
                      <a:pt x="1876927" y="1793909"/>
                      <a:pt x="1876927" y="1793909"/>
                      <a:pt x="1876927" y="1793909"/>
                    </a:cubicBezTo>
                    <a:lnTo>
                      <a:pt x="1876927" y="1793909"/>
                    </a:lnTo>
                    <a:cubicBezTo>
                      <a:pt x="1876927" y="1793909"/>
                      <a:pt x="1876927" y="1793909"/>
                      <a:pt x="1876927" y="1793909"/>
                    </a:cubicBezTo>
                    <a:lnTo>
                      <a:pt x="1876927" y="1793909"/>
                    </a:lnTo>
                    <a:cubicBezTo>
                      <a:pt x="1879334" y="1793909"/>
                      <a:pt x="1881740" y="1793909"/>
                      <a:pt x="1881740" y="1793909"/>
                    </a:cubicBezTo>
                    <a:lnTo>
                      <a:pt x="1881740" y="1781877"/>
                    </a:lnTo>
                    <a:lnTo>
                      <a:pt x="1881740" y="1781877"/>
                    </a:lnTo>
                    <a:close/>
                    <a:moveTo>
                      <a:pt x="1929867" y="1780674"/>
                    </a:moveTo>
                    <a:lnTo>
                      <a:pt x="1905803" y="1780674"/>
                    </a:lnTo>
                    <a:lnTo>
                      <a:pt x="1905803" y="1792706"/>
                    </a:lnTo>
                    <a:cubicBezTo>
                      <a:pt x="1905803" y="1792706"/>
                      <a:pt x="1909413" y="1792706"/>
                      <a:pt x="1915429" y="1792706"/>
                    </a:cubicBezTo>
                    <a:lnTo>
                      <a:pt x="1929867" y="1792706"/>
                    </a:lnTo>
                    <a:lnTo>
                      <a:pt x="1929867" y="1780674"/>
                    </a:lnTo>
                    <a:lnTo>
                      <a:pt x="1929867" y="1780674"/>
                    </a:lnTo>
                    <a:close/>
                    <a:moveTo>
                      <a:pt x="1977993" y="1780674"/>
                    </a:moveTo>
                    <a:lnTo>
                      <a:pt x="1953930" y="1780674"/>
                    </a:lnTo>
                    <a:lnTo>
                      <a:pt x="1953930" y="1792706"/>
                    </a:lnTo>
                    <a:lnTo>
                      <a:pt x="1977993" y="1792706"/>
                    </a:lnTo>
                    <a:lnTo>
                      <a:pt x="1977993" y="1780674"/>
                    </a:lnTo>
                    <a:lnTo>
                      <a:pt x="1977993" y="1780674"/>
                    </a:lnTo>
                    <a:close/>
                    <a:moveTo>
                      <a:pt x="2026119" y="1779471"/>
                    </a:moveTo>
                    <a:lnTo>
                      <a:pt x="2002056" y="1779471"/>
                    </a:lnTo>
                    <a:lnTo>
                      <a:pt x="2002056" y="1791503"/>
                    </a:lnTo>
                    <a:lnTo>
                      <a:pt x="2026119" y="1791503"/>
                    </a:lnTo>
                    <a:lnTo>
                      <a:pt x="2026119" y="1779471"/>
                    </a:lnTo>
                    <a:lnTo>
                      <a:pt x="2026119" y="1779471"/>
                    </a:lnTo>
                    <a:close/>
                    <a:moveTo>
                      <a:pt x="2074246" y="1778268"/>
                    </a:moveTo>
                    <a:lnTo>
                      <a:pt x="2050182" y="1778268"/>
                    </a:lnTo>
                    <a:lnTo>
                      <a:pt x="2050182" y="1790299"/>
                    </a:lnTo>
                    <a:lnTo>
                      <a:pt x="2074246" y="1790299"/>
                    </a:lnTo>
                    <a:lnTo>
                      <a:pt x="2074246" y="1778268"/>
                    </a:lnTo>
                    <a:lnTo>
                      <a:pt x="2074246" y="1778268"/>
                    </a:lnTo>
                    <a:close/>
                    <a:moveTo>
                      <a:pt x="2122372" y="1778268"/>
                    </a:moveTo>
                    <a:lnTo>
                      <a:pt x="2098309" y="1778268"/>
                    </a:lnTo>
                    <a:lnTo>
                      <a:pt x="2098309" y="1790299"/>
                    </a:lnTo>
                    <a:lnTo>
                      <a:pt x="2122372" y="1790299"/>
                    </a:lnTo>
                    <a:lnTo>
                      <a:pt x="2122372" y="1778268"/>
                    </a:lnTo>
                    <a:lnTo>
                      <a:pt x="2122372" y="1778268"/>
                    </a:lnTo>
                    <a:close/>
                    <a:moveTo>
                      <a:pt x="2170498" y="1777065"/>
                    </a:moveTo>
                    <a:lnTo>
                      <a:pt x="2146435" y="1777065"/>
                    </a:lnTo>
                    <a:lnTo>
                      <a:pt x="2146435" y="1789096"/>
                    </a:lnTo>
                    <a:lnTo>
                      <a:pt x="2170498" y="1789096"/>
                    </a:lnTo>
                    <a:lnTo>
                      <a:pt x="2170498" y="1777065"/>
                    </a:lnTo>
                    <a:lnTo>
                      <a:pt x="2170498" y="1777065"/>
                    </a:lnTo>
                    <a:close/>
                    <a:moveTo>
                      <a:pt x="2218625" y="1775862"/>
                    </a:moveTo>
                    <a:lnTo>
                      <a:pt x="2194561" y="1775862"/>
                    </a:lnTo>
                    <a:lnTo>
                      <a:pt x="2194561" y="1787893"/>
                    </a:lnTo>
                    <a:lnTo>
                      <a:pt x="2218625" y="1787893"/>
                    </a:lnTo>
                    <a:lnTo>
                      <a:pt x="2218625" y="1775862"/>
                    </a:lnTo>
                    <a:lnTo>
                      <a:pt x="2218625" y="1775862"/>
                    </a:lnTo>
                    <a:close/>
                    <a:moveTo>
                      <a:pt x="2266751" y="1775862"/>
                    </a:moveTo>
                    <a:lnTo>
                      <a:pt x="2242688" y="1775862"/>
                    </a:lnTo>
                    <a:lnTo>
                      <a:pt x="2242688" y="1787893"/>
                    </a:lnTo>
                    <a:lnTo>
                      <a:pt x="2266751" y="1787893"/>
                    </a:lnTo>
                    <a:lnTo>
                      <a:pt x="2266751" y="1775862"/>
                    </a:lnTo>
                    <a:lnTo>
                      <a:pt x="2266751" y="1775862"/>
                    </a:lnTo>
                    <a:close/>
                    <a:moveTo>
                      <a:pt x="2314877" y="1774658"/>
                    </a:moveTo>
                    <a:lnTo>
                      <a:pt x="2290814" y="1774658"/>
                    </a:lnTo>
                    <a:lnTo>
                      <a:pt x="2290814" y="1786690"/>
                    </a:lnTo>
                    <a:lnTo>
                      <a:pt x="2314877" y="1786690"/>
                    </a:lnTo>
                    <a:lnTo>
                      <a:pt x="2314877" y="1774658"/>
                    </a:lnTo>
                    <a:lnTo>
                      <a:pt x="2314877" y="1774658"/>
                    </a:lnTo>
                    <a:close/>
                    <a:moveTo>
                      <a:pt x="2363004" y="1773455"/>
                    </a:moveTo>
                    <a:lnTo>
                      <a:pt x="2338941" y="1773455"/>
                    </a:lnTo>
                    <a:lnTo>
                      <a:pt x="2338941" y="1785487"/>
                    </a:lnTo>
                    <a:lnTo>
                      <a:pt x="2363004" y="1785487"/>
                    </a:lnTo>
                    <a:lnTo>
                      <a:pt x="2363004" y="1773455"/>
                    </a:lnTo>
                    <a:lnTo>
                      <a:pt x="2363004" y="1773455"/>
                    </a:lnTo>
                    <a:close/>
                    <a:moveTo>
                      <a:pt x="2411130" y="1773455"/>
                    </a:moveTo>
                    <a:lnTo>
                      <a:pt x="2387067" y="1773455"/>
                    </a:lnTo>
                    <a:lnTo>
                      <a:pt x="2387067" y="1785487"/>
                    </a:lnTo>
                    <a:lnTo>
                      <a:pt x="2411130" y="1785487"/>
                    </a:lnTo>
                    <a:lnTo>
                      <a:pt x="2411130" y="1773455"/>
                    </a:lnTo>
                    <a:lnTo>
                      <a:pt x="2411130" y="1773455"/>
                    </a:lnTo>
                    <a:close/>
                    <a:moveTo>
                      <a:pt x="2459256" y="1772252"/>
                    </a:moveTo>
                    <a:lnTo>
                      <a:pt x="2435193" y="1772252"/>
                    </a:lnTo>
                    <a:lnTo>
                      <a:pt x="2435193" y="1784284"/>
                    </a:lnTo>
                    <a:lnTo>
                      <a:pt x="2459256" y="1784284"/>
                    </a:lnTo>
                    <a:lnTo>
                      <a:pt x="2459256" y="1772252"/>
                    </a:lnTo>
                    <a:lnTo>
                      <a:pt x="2459256" y="1772252"/>
                    </a:lnTo>
                    <a:close/>
                    <a:moveTo>
                      <a:pt x="2507383" y="1771049"/>
                    </a:moveTo>
                    <a:lnTo>
                      <a:pt x="2483320" y="1771049"/>
                    </a:lnTo>
                    <a:lnTo>
                      <a:pt x="2483320" y="1783081"/>
                    </a:lnTo>
                    <a:lnTo>
                      <a:pt x="2507383" y="1783081"/>
                    </a:lnTo>
                    <a:lnTo>
                      <a:pt x="2507383" y="1771049"/>
                    </a:lnTo>
                    <a:lnTo>
                      <a:pt x="2507383" y="1771049"/>
                    </a:lnTo>
                    <a:close/>
                    <a:moveTo>
                      <a:pt x="2555509" y="1771049"/>
                    </a:moveTo>
                    <a:lnTo>
                      <a:pt x="2531446" y="1771049"/>
                    </a:lnTo>
                    <a:lnTo>
                      <a:pt x="2531446" y="1783081"/>
                    </a:lnTo>
                    <a:cubicBezTo>
                      <a:pt x="2531446" y="1783081"/>
                      <a:pt x="2539868" y="1783081"/>
                      <a:pt x="2547087" y="1783081"/>
                    </a:cubicBezTo>
                    <a:lnTo>
                      <a:pt x="2547087" y="1783081"/>
                    </a:lnTo>
                    <a:cubicBezTo>
                      <a:pt x="2547087" y="1783081"/>
                      <a:pt x="2547087" y="1783081"/>
                      <a:pt x="2547087" y="1783081"/>
                    </a:cubicBezTo>
                    <a:lnTo>
                      <a:pt x="2555509" y="1783081"/>
                    </a:lnTo>
                    <a:lnTo>
                      <a:pt x="2555509" y="1771049"/>
                    </a:lnTo>
                    <a:lnTo>
                      <a:pt x="2555509" y="1771049"/>
                    </a:lnTo>
                    <a:close/>
                    <a:moveTo>
                      <a:pt x="2603635" y="1769846"/>
                    </a:moveTo>
                    <a:lnTo>
                      <a:pt x="2579572" y="1769846"/>
                    </a:lnTo>
                    <a:lnTo>
                      <a:pt x="2579572" y="1781877"/>
                    </a:ln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83182" y="1781877"/>
                      <a:pt x="2583182" y="1781877"/>
                      <a:pt x="2583182" y="1781877"/>
                    </a:cubicBezTo>
                    <a:lnTo>
                      <a:pt x="2583182" y="1781877"/>
                    </a:lnTo>
                    <a:cubicBezTo>
                      <a:pt x="2590401" y="1781877"/>
                      <a:pt x="2603635" y="1781877"/>
                      <a:pt x="2603635" y="1781877"/>
                    </a:cubicBezTo>
                    <a:lnTo>
                      <a:pt x="2603635" y="1769846"/>
                    </a:lnTo>
                    <a:lnTo>
                      <a:pt x="2603635" y="1769846"/>
                    </a:lnTo>
                    <a:close/>
                    <a:moveTo>
                      <a:pt x="2651762" y="1768643"/>
                    </a:moveTo>
                    <a:lnTo>
                      <a:pt x="2627699" y="1768643"/>
                    </a:lnTo>
                    <a:lnTo>
                      <a:pt x="2627699" y="1780674"/>
                    </a:lnTo>
                    <a:cubicBezTo>
                      <a:pt x="2627699" y="1780674"/>
                      <a:pt x="2634917" y="1780674"/>
                      <a:pt x="2642136" y="1780674"/>
                    </a:cubicBezTo>
                    <a:lnTo>
                      <a:pt x="2651762" y="1780674"/>
                    </a:lnTo>
                    <a:lnTo>
                      <a:pt x="2651762" y="1768643"/>
                    </a:lnTo>
                    <a:lnTo>
                      <a:pt x="2651762" y="1768643"/>
                    </a:lnTo>
                    <a:close/>
                    <a:moveTo>
                      <a:pt x="2699888" y="1768643"/>
                    </a:moveTo>
                    <a:lnTo>
                      <a:pt x="2675825" y="1768643"/>
                    </a:lnTo>
                    <a:lnTo>
                      <a:pt x="2675825" y="1780674"/>
                    </a:lnTo>
                    <a:lnTo>
                      <a:pt x="2681841" y="1780674"/>
                    </a:lnTo>
                    <a:lnTo>
                      <a:pt x="2681841" y="1780674"/>
                    </a:lnTo>
                    <a:lnTo>
                      <a:pt x="2683044" y="1780674"/>
                    </a:lnTo>
                    <a:cubicBezTo>
                      <a:pt x="2683044" y="1780674"/>
                      <a:pt x="2683044" y="1780674"/>
                      <a:pt x="2683044" y="1780674"/>
                    </a:cubicBezTo>
                    <a:lnTo>
                      <a:pt x="2683044" y="1780674"/>
                    </a:lnTo>
                    <a:cubicBezTo>
                      <a:pt x="2683044" y="1780674"/>
                      <a:pt x="2683044" y="1780674"/>
                      <a:pt x="2683044" y="1780674"/>
                    </a:cubicBezTo>
                    <a:lnTo>
                      <a:pt x="2683044" y="1780674"/>
                    </a:lnTo>
                    <a:cubicBezTo>
                      <a:pt x="2683044" y="1780674"/>
                      <a:pt x="2683044" y="1780674"/>
                      <a:pt x="2683044" y="1780674"/>
                    </a:cubicBezTo>
                    <a:lnTo>
                      <a:pt x="2683044" y="1780674"/>
                    </a:lnTo>
                    <a:cubicBezTo>
                      <a:pt x="2683044" y="1780674"/>
                      <a:pt x="2683044" y="1780674"/>
                      <a:pt x="2683044" y="1780674"/>
                    </a:cubicBezTo>
                    <a:lnTo>
                      <a:pt x="2683044" y="1780674"/>
                    </a:lnTo>
                    <a:cubicBezTo>
                      <a:pt x="2683044" y="1780674"/>
                      <a:pt x="2683044" y="1780674"/>
                      <a:pt x="2683044" y="1780674"/>
                    </a:cubicBezTo>
                    <a:lnTo>
                      <a:pt x="2683044" y="1780674"/>
                    </a:lnTo>
                    <a:cubicBezTo>
                      <a:pt x="2690263" y="1780674"/>
                      <a:pt x="2699888" y="1780674"/>
                      <a:pt x="2699888" y="1780674"/>
                    </a:cubicBezTo>
                    <a:lnTo>
                      <a:pt x="2699888" y="1768643"/>
                    </a:lnTo>
                    <a:lnTo>
                      <a:pt x="2699888" y="1768643"/>
                    </a:lnTo>
                    <a:close/>
                    <a:moveTo>
                      <a:pt x="2748014" y="1767440"/>
                    </a:moveTo>
                    <a:lnTo>
                      <a:pt x="2723951" y="1767440"/>
                    </a:lnTo>
                    <a:lnTo>
                      <a:pt x="2723951" y="1779471"/>
                    </a:lnTo>
                    <a:cubicBezTo>
                      <a:pt x="2723951" y="1779471"/>
                      <a:pt x="2729967" y="1779471"/>
                      <a:pt x="2737186" y="1779471"/>
                    </a:cubicBezTo>
                    <a:lnTo>
                      <a:pt x="2737186" y="1779471"/>
                    </a:lnTo>
                    <a:cubicBezTo>
                      <a:pt x="2737186" y="1779471"/>
                      <a:pt x="2737186" y="1779471"/>
                      <a:pt x="2737186" y="1779471"/>
                    </a:cubicBezTo>
                    <a:lnTo>
                      <a:pt x="2748014" y="1779471"/>
                    </a:lnTo>
                    <a:lnTo>
                      <a:pt x="2748014" y="1767440"/>
                    </a:lnTo>
                    <a:lnTo>
                      <a:pt x="2748014" y="1767440"/>
                    </a:lnTo>
                    <a:close/>
                    <a:moveTo>
                      <a:pt x="2796141" y="1766236"/>
                    </a:moveTo>
                    <a:lnTo>
                      <a:pt x="2772078" y="1766236"/>
                    </a:lnTo>
                    <a:lnTo>
                      <a:pt x="2772078" y="1778268"/>
                    </a:lnTo>
                    <a:lnTo>
                      <a:pt x="2782906" y="1778268"/>
                    </a:lnTo>
                    <a:cubicBezTo>
                      <a:pt x="2782906" y="1778268"/>
                      <a:pt x="2782906" y="1778268"/>
                      <a:pt x="2782906" y="1778268"/>
                    </a:cubicBezTo>
                    <a:lnTo>
                      <a:pt x="2784109" y="1778268"/>
                    </a:lnTo>
                    <a:cubicBezTo>
                      <a:pt x="2784109" y="1778268"/>
                      <a:pt x="2784109" y="1778268"/>
                      <a:pt x="2784109" y="1778268"/>
                    </a:cubicBezTo>
                    <a:lnTo>
                      <a:pt x="2784109" y="1778268"/>
                    </a:lnTo>
                    <a:cubicBezTo>
                      <a:pt x="2784109" y="1778268"/>
                      <a:pt x="2784109" y="1778268"/>
                      <a:pt x="2784109" y="1778268"/>
                    </a:cubicBezTo>
                    <a:lnTo>
                      <a:pt x="2784109" y="1778268"/>
                    </a:lnTo>
                    <a:cubicBezTo>
                      <a:pt x="2784109" y="1778268"/>
                      <a:pt x="2784109" y="1778268"/>
                      <a:pt x="2784109" y="1778268"/>
                    </a:cubicBezTo>
                    <a:lnTo>
                      <a:pt x="2784109" y="1778268"/>
                    </a:lnTo>
                    <a:cubicBezTo>
                      <a:pt x="2784109" y="1778268"/>
                      <a:pt x="2784109" y="1778268"/>
                      <a:pt x="2784109" y="1778268"/>
                    </a:cubicBezTo>
                    <a:lnTo>
                      <a:pt x="2784109" y="1778268"/>
                    </a:lnTo>
                    <a:cubicBezTo>
                      <a:pt x="2790125" y="1778268"/>
                      <a:pt x="2796141" y="1778268"/>
                      <a:pt x="2796141" y="1778268"/>
                    </a:cubicBezTo>
                    <a:lnTo>
                      <a:pt x="2796141" y="1766236"/>
                    </a:lnTo>
                    <a:lnTo>
                      <a:pt x="2796141" y="1766236"/>
                    </a:lnTo>
                    <a:close/>
                    <a:moveTo>
                      <a:pt x="2844267" y="1766236"/>
                    </a:moveTo>
                    <a:lnTo>
                      <a:pt x="2820204" y="1766236"/>
                    </a:lnTo>
                    <a:lnTo>
                      <a:pt x="2820204" y="1778268"/>
                    </a:lnTo>
                    <a:cubicBezTo>
                      <a:pt x="2820204" y="1778268"/>
                      <a:pt x="2826220" y="1778268"/>
                      <a:pt x="2831032" y="1778268"/>
                    </a:cubicBezTo>
                    <a:lnTo>
                      <a:pt x="2831032" y="1778268"/>
                    </a:lnTo>
                    <a:cubicBezTo>
                      <a:pt x="2831032" y="1778268"/>
                      <a:pt x="2831032" y="1778268"/>
                      <a:pt x="2831032" y="1778268"/>
                    </a:cubicBezTo>
                    <a:lnTo>
                      <a:pt x="2844267" y="1778268"/>
                    </a:lnTo>
                    <a:lnTo>
                      <a:pt x="2844267" y="1766236"/>
                    </a:lnTo>
                    <a:lnTo>
                      <a:pt x="2844267" y="1766236"/>
                    </a:lnTo>
                    <a:close/>
                    <a:moveTo>
                      <a:pt x="2892393" y="1765033"/>
                    </a:moveTo>
                    <a:lnTo>
                      <a:pt x="2868330" y="1765033"/>
                    </a:lnTo>
                    <a:lnTo>
                      <a:pt x="2868330" y="1777065"/>
                    </a:lnTo>
                    <a:lnTo>
                      <a:pt x="2885175" y="1777065"/>
                    </a:lnTo>
                    <a:cubicBezTo>
                      <a:pt x="2885175" y="1777065"/>
                      <a:pt x="2885175" y="1777065"/>
                      <a:pt x="2885175" y="1777065"/>
                    </a:cubicBezTo>
                    <a:lnTo>
                      <a:pt x="2885175" y="1777065"/>
                    </a:lnTo>
                    <a:cubicBezTo>
                      <a:pt x="2885175" y="1777065"/>
                      <a:pt x="2885175" y="1777065"/>
                      <a:pt x="2885175" y="1777065"/>
                    </a:cubicBezTo>
                    <a:lnTo>
                      <a:pt x="2885175" y="1777065"/>
                    </a:lnTo>
                    <a:cubicBezTo>
                      <a:pt x="2885175" y="1777065"/>
                      <a:pt x="2885175" y="1777065"/>
                      <a:pt x="2885175" y="1777065"/>
                    </a:cubicBezTo>
                    <a:lnTo>
                      <a:pt x="2885175" y="1777065"/>
                    </a:lnTo>
                    <a:cubicBezTo>
                      <a:pt x="2885175" y="1777065"/>
                      <a:pt x="2885175" y="1777065"/>
                      <a:pt x="2885175" y="1777065"/>
                    </a:cubicBezTo>
                    <a:lnTo>
                      <a:pt x="2885175" y="1777065"/>
                    </a:lnTo>
                    <a:cubicBezTo>
                      <a:pt x="2885175" y="1777065"/>
                      <a:pt x="2885175" y="1777065"/>
                      <a:pt x="2885175" y="1777065"/>
                    </a:cubicBezTo>
                    <a:lnTo>
                      <a:pt x="2885175" y="1777065"/>
                    </a:lnTo>
                    <a:cubicBezTo>
                      <a:pt x="2885175" y="1777065"/>
                      <a:pt x="2885175" y="1777065"/>
                      <a:pt x="2885175" y="1777065"/>
                    </a:cubicBezTo>
                    <a:lnTo>
                      <a:pt x="2885175" y="1777065"/>
                    </a:lnTo>
                    <a:cubicBezTo>
                      <a:pt x="2888784" y="1777065"/>
                      <a:pt x="2891190" y="1777065"/>
                      <a:pt x="2891190" y="1777065"/>
                    </a:cubicBezTo>
                    <a:lnTo>
                      <a:pt x="2892393" y="1765033"/>
                    </a:lnTo>
                    <a:lnTo>
                      <a:pt x="2892393" y="1765033"/>
                    </a:lnTo>
                    <a:close/>
                    <a:moveTo>
                      <a:pt x="2940520" y="1763830"/>
                    </a:moveTo>
                    <a:lnTo>
                      <a:pt x="2916456" y="1763830"/>
                    </a:lnTo>
                    <a:lnTo>
                      <a:pt x="2916456" y="1775862"/>
                    </a:lnTo>
                    <a:cubicBezTo>
                      <a:pt x="2916456" y="1775862"/>
                      <a:pt x="2921269" y="1775862"/>
                      <a:pt x="2926082" y="1775862"/>
                    </a:cubicBezTo>
                    <a:lnTo>
                      <a:pt x="2926082" y="1775862"/>
                    </a:lnTo>
                    <a:cubicBezTo>
                      <a:pt x="2926082" y="1775862"/>
                      <a:pt x="2926082" y="1775862"/>
                      <a:pt x="2926082" y="1775862"/>
                    </a:cubicBezTo>
                    <a:lnTo>
                      <a:pt x="2926082" y="1775862"/>
                    </a:lnTo>
                    <a:cubicBezTo>
                      <a:pt x="2926082" y="1775862"/>
                      <a:pt x="2926082" y="1775862"/>
                      <a:pt x="2926082" y="1775862"/>
                    </a:cubicBezTo>
                    <a:lnTo>
                      <a:pt x="2940520" y="1775862"/>
                    </a:lnTo>
                    <a:lnTo>
                      <a:pt x="2940520" y="1763830"/>
                    </a:lnTo>
                    <a:lnTo>
                      <a:pt x="2940520" y="1763830"/>
                    </a:lnTo>
                    <a:close/>
                    <a:moveTo>
                      <a:pt x="2988646" y="1763830"/>
                    </a:moveTo>
                    <a:lnTo>
                      <a:pt x="2964583" y="1763830"/>
                    </a:lnTo>
                    <a:lnTo>
                      <a:pt x="2964583" y="1775862"/>
                    </a:lnTo>
                    <a:lnTo>
                      <a:pt x="2985037" y="1775862"/>
                    </a:lnTo>
                    <a:cubicBezTo>
                      <a:pt x="2985037" y="1775862"/>
                      <a:pt x="2985037" y="1775862"/>
                      <a:pt x="2985037" y="1775862"/>
                    </a:cubicBezTo>
                    <a:lnTo>
                      <a:pt x="2985037" y="1775862"/>
                    </a:lnTo>
                    <a:cubicBezTo>
                      <a:pt x="2985037" y="1775862"/>
                      <a:pt x="2985037" y="1775862"/>
                      <a:pt x="2985037" y="1775862"/>
                    </a:cubicBezTo>
                    <a:lnTo>
                      <a:pt x="2985037" y="1775862"/>
                    </a:lnTo>
                    <a:cubicBezTo>
                      <a:pt x="2985037" y="1775862"/>
                      <a:pt x="2985037" y="1775862"/>
                      <a:pt x="2985037" y="1775862"/>
                    </a:cubicBezTo>
                    <a:lnTo>
                      <a:pt x="2985037" y="1775862"/>
                    </a:lnTo>
                    <a:cubicBezTo>
                      <a:pt x="2987443" y="1775862"/>
                      <a:pt x="2988646" y="1775862"/>
                      <a:pt x="2988646" y="1775862"/>
                    </a:cubicBezTo>
                    <a:lnTo>
                      <a:pt x="2988646" y="1763830"/>
                    </a:lnTo>
                    <a:lnTo>
                      <a:pt x="2988646" y="1763830"/>
                    </a:lnTo>
                    <a:close/>
                    <a:moveTo>
                      <a:pt x="3036772" y="1762627"/>
                    </a:moveTo>
                    <a:lnTo>
                      <a:pt x="3012709" y="1762627"/>
                    </a:lnTo>
                    <a:lnTo>
                      <a:pt x="3012709" y="1774658"/>
                    </a:lnTo>
                    <a:lnTo>
                      <a:pt x="3036772" y="1774658"/>
                    </a:lnTo>
                    <a:lnTo>
                      <a:pt x="3036772" y="1762627"/>
                    </a:lnTo>
                    <a:lnTo>
                      <a:pt x="3036772" y="1762627"/>
                    </a:lnTo>
                    <a:close/>
                    <a:moveTo>
                      <a:pt x="3084899" y="1761424"/>
                    </a:moveTo>
                    <a:lnTo>
                      <a:pt x="3060836" y="1761424"/>
                    </a:lnTo>
                    <a:lnTo>
                      <a:pt x="3060836" y="1773455"/>
                    </a:lnTo>
                    <a:lnTo>
                      <a:pt x="3084899" y="1773455"/>
                    </a:lnTo>
                    <a:lnTo>
                      <a:pt x="3084899" y="1761424"/>
                    </a:lnTo>
                    <a:lnTo>
                      <a:pt x="3084899" y="1761424"/>
                    </a:lnTo>
                    <a:close/>
                    <a:moveTo>
                      <a:pt x="3133025" y="1761424"/>
                    </a:moveTo>
                    <a:lnTo>
                      <a:pt x="3108962" y="1761424"/>
                    </a:lnTo>
                    <a:lnTo>
                      <a:pt x="3108962" y="1773455"/>
                    </a:lnTo>
                    <a:lnTo>
                      <a:pt x="3133025" y="1773455"/>
                    </a:lnTo>
                    <a:lnTo>
                      <a:pt x="3133025" y="1761424"/>
                    </a:lnTo>
                    <a:lnTo>
                      <a:pt x="3133025" y="1761424"/>
                    </a:lnTo>
                    <a:close/>
                    <a:moveTo>
                      <a:pt x="3181151" y="1760221"/>
                    </a:moveTo>
                    <a:lnTo>
                      <a:pt x="3157088" y="1760221"/>
                    </a:lnTo>
                    <a:lnTo>
                      <a:pt x="3157088" y="1772252"/>
                    </a:lnTo>
                    <a:lnTo>
                      <a:pt x="3181151" y="1772252"/>
                    </a:lnTo>
                    <a:lnTo>
                      <a:pt x="3181151" y="1760221"/>
                    </a:lnTo>
                    <a:lnTo>
                      <a:pt x="3181151" y="1760221"/>
                    </a:lnTo>
                    <a:close/>
                    <a:moveTo>
                      <a:pt x="3229278" y="1759017"/>
                    </a:moveTo>
                    <a:lnTo>
                      <a:pt x="3205215" y="1759017"/>
                    </a:lnTo>
                    <a:lnTo>
                      <a:pt x="3205215" y="1771049"/>
                    </a:lnTo>
                    <a:lnTo>
                      <a:pt x="3229278" y="1771049"/>
                    </a:lnTo>
                    <a:lnTo>
                      <a:pt x="3229278" y="1759017"/>
                    </a:lnTo>
                    <a:lnTo>
                      <a:pt x="3229278" y="1759017"/>
                    </a:lnTo>
                    <a:close/>
                    <a:moveTo>
                      <a:pt x="3277404" y="1759017"/>
                    </a:moveTo>
                    <a:lnTo>
                      <a:pt x="3253341" y="1759017"/>
                    </a:lnTo>
                    <a:lnTo>
                      <a:pt x="3253341" y="1771049"/>
                    </a:lnTo>
                    <a:lnTo>
                      <a:pt x="3277404" y="1771049"/>
                    </a:lnTo>
                    <a:lnTo>
                      <a:pt x="3277404" y="1759017"/>
                    </a:lnTo>
                    <a:lnTo>
                      <a:pt x="3277404" y="1759017"/>
                    </a:lnTo>
                    <a:close/>
                    <a:moveTo>
                      <a:pt x="3325530" y="1757814"/>
                    </a:moveTo>
                    <a:lnTo>
                      <a:pt x="3301467" y="1757814"/>
                    </a:lnTo>
                    <a:lnTo>
                      <a:pt x="3301467" y="1769846"/>
                    </a:lnTo>
                    <a:lnTo>
                      <a:pt x="3325530" y="1769846"/>
                    </a:lnTo>
                    <a:lnTo>
                      <a:pt x="3325530" y="1757814"/>
                    </a:lnTo>
                    <a:lnTo>
                      <a:pt x="3325530" y="1757814"/>
                    </a:lnTo>
                    <a:close/>
                    <a:moveTo>
                      <a:pt x="3373657" y="1756611"/>
                    </a:moveTo>
                    <a:lnTo>
                      <a:pt x="3349594" y="1756611"/>
                    </a:lnTo>
                    <a:lnTo>
                      <a:pt x="3349594" y="1768643"/>
                    </a:lnTo>
                    <a:lnTo>
                      <a:pt x="3373657" y="1768643"/>
                    </a:lnTo>
                    <a:lnTo>
                      <a:pt x="3373657" y="1756611"/>
                    </a:lnTo>
                    <a:lnTo>
                      <a:pt x="3373657" y="1756611"/>
                    </a:lnTo>
                    <a:close/>
                    <a:moveTo>
                      <a:pt x="3421783" y="1756611"/>
                    </a:moveTo>
                    <a:lnTo>
                      <a:pt x="3397720" y="1756611"/>
                    </a:lnTo>
                    <a:lnTo>
                      <a:pt x="3397720" y="1768643"/>
                    </a:lnTo>
                    <a:lnTo>
                      <a:pt x="3421783" y="1768643"/>
                    </a:lnTo>
                    <a:lnTo>
                      <a:pt x="3421783" y="1756611"/>
                    </a:lnTo>
                    <a:lnTo>
                      <a:pt x="3421783" y="1756611"/>
                    </a:lnTo>
                    <a:close/>
                    <a:moveTo>
                      <a:pt x="3469909" y="1755408"/>
                    </a:moveTo>
                    <a:lnTo>
                      <a:pt x="3445846" y="1755408"/>
                    </a:lnTo>
                    <a:lnTo>
                      <a:pt x="3445846" y="1767440"/>
                    </a:lnTo>
                    <a:lnTo>
                      <a:pt x="3469909" y="1767440"/>
                    </a:lnTo>
                    <a:lnTo>
                      <a:pt x="3469909" y="1755408"/>
                    </a:lnTo>
                    <a:lnTo>
                      <a:pt x="3469909" y="1755408"/>
                    </a:lnTo>
                    <a:close/>
                    <a:moveTo>
                      <a:pt x="3518036" y="1754205"/>
                    </a:moveTo>
                    <a:lnTo>
                      <a:pt x="3493973" y="1754205"/>
                    </a:lnTo>
                    <a:lnTo>
                      <a:pt x="3493973" y="1766236"/>
                    </a:lnTo>
                    <a:lnTo>
                      <a:pt x="3518036" y="1766236"/>
                    </a:lnTo>
                    <a:lnTo>
                      <a:pt x="3518036" y="1754205"/>
                    </a:lnTo>
                    <a:lnTo>
                      <a:pt x="3518036" y="1754205"/>
                    </a:lnTo>
                    <a:close/>
                    <a:moveTo>
                      <a:pt x="3566162" y="1754205"/>
                    </a:moveTo>
                    <a:lnTo>
                      <a:pt x="3542099" y="1754205"/>
                    </a:lnTo>
                    <a:lnTo>
                      <a:pt x="3542099" y="1766236"/>
                    </a:lnTo>
                    <a:lnTo>
                      <a:pt x="3566162" y="1766236"/>
                    </a:lnTo>
                    <a:lnTo>
                      <a:pt x="3566162" y="1754205"/>
                    </a:lnTo>
                    <a:lnTo>
                      <a:pt x="3566162" y="1754205"/>
                    </a:lnTo>
                    <a:close/>
                    <a:moveTo>
                      <a:pt x="3614288" y="1753002"/>
                    </a:moveTo>
                    <a:lnTo>
                      <a:pt x="3590225" y="1753002"/>
                    </a:lnTo>
                    <a:lnTo>
                      <a:pt x="3590225" y="1765033"/>
                    </a:lnTo>
                    <a:lnTo>
                      <a:pt x="3590225" y="1765033"/>
                    </a:lnTo>
                    <a:lnTo>
                      <a:pt x="3590225" y="1765033"/>
                    </a:lnTo>
                    <a:lnTo>
                      <a:pt x="3590225" y="1765033"/>
                    </a:lnTo>
                    <a:cubicBezTo>
                      <a:pt x="3590225" y="1765033"/>
                      <a:pt x="3590225" y="1765033"/>
                      <a:pt x="3590225" y="1765033"/>
                    </a:cubicBezTo>
                    <a:lnTo>
                      <a:pt x="3590225" y="1765033"/>
                    </a:lnTo>
                    <a:cubicBezTo>
                      <a:pt x="3592632" y="1765033"/>
                      <a:pt x="3614288" y="1765033"/>
                      <a:pt x="3614288" y="1765033"/>
                    </a:cubicBezTo>
                    <a:lnTo>
                      <a:pt x="3614288" y="1753002"/>
                    </a:lnTo>
                    <a:lnTo>
                      <a:pt x="3614288" y="1753002"/>
                    </a:lnTo>
                    <a:close/>
                    <a:moveTo>
                      <a:pt x="3662415" y="1751798"/>
                    </a:moveTo>
                    <a:lnTo>
                      <a:pt x="3638352" y="1751798"/>
                    </a:lnTo>
                    <a:lnTo>
                      <a:pt x="3638352" y="1763830"/>
                    </a:lnTo>
                    <a:cubicBezTo>
                      <a:pt x="3638352" y="1763830"/>
                      <a:pt x="3646774" y="1763830"/>
                      <a:pt x="3653993" y="1763830"/>
                    </a:cubicBezTo>
                    <a:lnTo>
                      <a:pt x="3653993" y="1763830"/>
                    </a:lnTo>
                    <a:cubicBezTo>
                      <a:pt x="3653993" y="1763830"/>
                      <a:pt x="3653993" y="1763830"/>
                      <a:pt x="3653993" y="1763830"/>
                    </a:cubicBezTo>
                    <a:lnTo>
                      <a:pt x="3662415" y="1763830"/>
                    </a:lnTo>
                    <a:lnTo>
                      <a:pt x="3662415" y="1751798"/>
                    </a:lnTo>
                    <a:lnTo>
                      <a:pt x="3662415" y="1751798"/>
                    </a:lnTo>
                    <a:close/>
                    <a:moveTo>
                      <a:pt x="3710541" y="1751798"/>
                    </a:moveTo>
                    <a:lnTo>
                      <a:pt x="3686478" y="1751798"/>
                    </a:lnTo>
                    <a:lnTo>
                      <a:pt x="3686478" y="1763830"/>
                    </a:lnTo>
                    <a:lnTo>
                      <a:pt x="3691291" y="1763830"/>
                    </a:lnTo>
                    <a:cubicBezTo>
                      <a:pt x="3691291" y="1763830"/>
                      <a:pt x="3691291" y="1763830"/>
                      <a:pt x="3691291" y="1763830"/>
                    </a:cubicBezTo>
                    <a:lnTo>
                      <a:pt x="3691291" y="1763830"/>
                    </a:lnTo>
                    <a:lnTo>
                      <a:pt x="3691291" y="1763830"/>
                    </a:lnTo>
                    <a:lnTo>
                      <a:pt x="3691291" y="1763830"/>
                    </a:lnTo>
                    <a:cubicBezTo>
                      <a:pt x="3691291" y="1763830"/>
                      <a:pt x="3691291" y="1763830"/>
                      <a:pt x="3691291" y="1763830"/>
                    </a:cubicBezTo>
                    <a:lnTo>
                      <a:pt x="3691291" y="1763830"/>
                    </a:lnTo>
                    <a:lnTo>
                      <a:pt x="3691291" y="1763830"/>
                    </a:lnTo>
                    <a:lnTo>
                      <a:pt x="3691291" y="1763830"/>
                    </a:lnTo>
                    <a:cubicBezTo>
                      <a:pt x="3691291" y="1763830"/>
                      <a:pt x="3691291" y="1763830"/>
                      <a:pt x="3691291" y="1763830"/>
                    </a:cubicBezTo>
                    <a:lnTo>
                      <a:pt x="3691291" y="1763830"/>
                    </a:lnTo>
                    <a:cubicBezTo>
                      <a:pt x="3691291" y="1763830"/>
                      <a:pt x="3691291" y="1763830"/>
                      <a:pt x="3691291" y="1763830"/>
                    </a:cubicBezTo>
                    <a:lnTo>
                      <a:pt x="3691291" y="1763830"/>
                    </a:lnTo>
                    <a:cubicBezTo>
                      <a:pt x="3698510" y="1763830"/>
                      <a:pt x="3710541" y="1763830"/>
                      <a:pt x="3710541" y="1763830"/>
                    </a:cubicBezTo>
                    <a:lnTo>
                      <a:pt x="3710541" y="1751798"/>
                    </a:lnTo>
                    <a:lnTo>
                      <a:pt x="3710541" y="1751798"/>
                    </a:lnTo>
                    <a:close/>
                    <a:moveTo>
                      <a:pt x="3758668" y="1750595"/>
                    </a:moveTo>
                    <a:lnTo>
                      <a:pt x="3734604" y="1750595"/>
                    </a:lnTo>
                    <a:lnTo>
                      <a:pt x="3734604" y="1762627"/>
                    </a:lnTo>
                    <a:cubicBezTo>
                      <a:pt x="3734604" y="1762627"/>
                      <a:pt x="3741823" y="1762627"/>
                      <a:pt x="3747839" y="1762627"/>
                    </a:cubicBezTo>
                    <a:lnTo>
                      <a:pt x="3758668" y="1762627"/>
                    </a:lnTo>
                    <a:lnTo>
                      <a:pt x="3758668" y="1750595"/>
                    </a:lnTo>
                    <a:lnTo>
                      <a:pt x="3758668" y="1750595"/>
                    </a:lnTo>
                    <a:close/>
                    <a:moveTo>
                      <a:pt x="3806794" y="1749392"/>
                    </a:moveTo>
                    <a:lnTo>
                      <a:pt x="3782731" y="1749392"/>
                    </a:lnTo>
                    <a:lnTo>
                      <a:pt x="3782731" y="1761424"/>
                    </a:lnTo>
                    <a:lnTo>
                      <a:pt x="3791153" y="1761424"/>
                    </a:lnTo>
                    <a:cubicBezTo>
                      <a:pt x="3791153" y="1761424"/>
                      <a:pt x="3791153" y="1761424"/>
                      <a:pt x="3791153" y="1761424"/>
                    </a:cubicBezTo>
                    <a:lnTo>
                      <a:pt x="3791153" y="1761424"/>
                    </a:lnTo>
                    <a:cubicBezTo>
                      <a:pt x="3791153" y="1761424"/>
                      <a:pt x="3791153" y="1761424"/>
                      <a:pt x="3791153" y="1761424"/>
                    </a:cubicBezTo>
                    <a:lnTo>
                      <a:pt x="3791153" y="1761424"/>
                    </a:lnTo>
                    <a:cubicBezTo>
                      <a:pt x="3791153" y="1761424"/>
                      <a:pt x="3791153" y="1761424"/>
                      <a:pt x="3791153" y="1761424"/>
                    </a:cubicBezTo>
                    <a:lnTo>
                      <a:pt x="3791153" y="1761424"/>
                    </a:lnTo>
                    <a:cubicBezTo>
                      <a:pt x="3798372" y="1761424"/>
                      <a:pt x="3806794" y="1761424"/>
                      <a:pt x="3806794" y="1761424"/>
                    </a:cubicBezTo>
                    <a:lnTo>
                      <a:pt x="3806794" y="1749392"/>
                    </a:lnTo>
                    <a:lnTo>
                      <a:pt x="3806794" y="1749392"/>
                    </a:lnTo>
                    <a:close/>
                    <a:moveTo>
                      <a:pt x="3854920" y="1749392"/>
                    </a:moveTo>
                    <a:lnTo>
                      <a:pt x="3830857" y="1749392"/>
                    </a:lnTo>
                    <a:lnTo>
                      <a:pt x="3830857" y="1761424"/>
                    </a:lnTo>
                    <a:cubicBezTo>
                      <a:pt x="3830857" y="1761424"/>
                      <a:pt x="3836873" y="1761424"/>
                      <a:pt x="3842889" y="1761424"/>
                    </a:cubicBezTo>
                    <a:lnTo>
                      <a:pt x="3842889" y="1761424"/>
                    </a:lnTo>
                    <a:cubicBezTo>
                      <a:pt x="3842889" y="1761424"/>
                      <a:pt x="3842889" y="1761424"/>
                      <a:pt x="3842889" y="1761424"/>
                    </a:cubicBezTo>
                    <a:lnTo>
                      <a:pt x="3842889" y="1761424"/>
                    </a:lnTo>
                    <a:cubicBezTo>
                      <a:pt x="3842889" y="1761424"/>
                      <a:pt x="3842889" y="1761424"/>
                      <a:pt x="3842889" y="1761424"/>
                    </a:cubicBezTo>
                    <a:lnTo>
                      <a:pt x="3854920" y="1761424"/>
                    </a:lnTo>
                    <a:lnTo>
                      <a:pt x="3854920" y="1749392"/>
                    </a:lnTo>
                    <a:lnTo>
                      <a:pt x="3854920" y="1749392"/>
                    </a:lnTo>
                    <a:close/>
                    <a:moveTo>
                      <a:pt x="3903047" y="1748189"/>
                    </a:moveTo>
                    <a:lnTo>
                      <a:pt x="3878983" y="1748189"/>
                    </a:lnTo>
                    <a:lnTo>
                      <a:pt x="3878983" y="1760221"/>
                    </a:lnTo>
                    <a:lnTo>
                      <a:pt x="3892218" y="1760221"/>
                    </a:lnTo>
                    <a:cubicBezTo>
                      <a:pt x="3892218" y="1760221"/>
                      <a:pt x="3892218" y="1760221"/>
                      <a:pt x="3892218" y="1760221"/>
                    </a:cubicBezTo>
                    <a:lnTo>
                      <a:pt x="3892218" y="1760221"/>
                    </a:lnTo>
                    <a:cubicBezTo>
                      <a:pt x="3892218" y="1760221"/>
                      <a:pt x="3892218" y="1760221"/>
                      <a:pt x="3892218" y="1760221"/>
                    </a:cubicBezTo>
                    <a:lnTo>
                      <a:pt x="3892218" y="1760221"/>
                    </a:lnTo>
                    <a:cubicBezTo>
                      <a:pt x="3892218" y="1760221"/>
                      <a:pt x="3892218" y="1760221"/>
                      <a:pt x="3892218" y="1760221"/>
                    </a:cubicBezTo>
                    <a:lnTo>
                      <a:pt x="3892218" y="1760221"/>
                    </a:lnTo>
                    <a:cubicBezTo>
                      <a:pt x="3898234" y="1760221"/>
                      <a:pt x="3903047" y="1760221"/>
                      <a:pt x="3903047" y="1760221"/>
                    </a:cubicBezTo>
                    <a:lnTo>
                      <a:pt x="3903047" y="1748189"/>
                    </a:lnTo>
                    <a:lnTo>
                      <a:pt x="3903047" y="1748189"/>
                    </a:lnTo>
                    <a:close/>
                    <a:moveTo>
                      <a:pt x="3951173" y="1746986"/>
                    </a:moveTo>
                    <a:lnTo>
                      <a:pt x="3927110" y="1746986"/>
                    </a:lnTo>
                    <a:lnTo>
                      <a:pt x="3927110" y="1759017"/>
                    </a:lnTo>
                    <a:cubicBezTo>
                      <a:pt x="3927110" y="1759017"/>
                      <a:pt x="3931923" y="1759017"/>
                      <a:pt x="3937938" y="1759017"/>
                    </a:cubicBezTo>
                    <a:lnTo>
                      <a:pt x="3951173" y="1759017"/>
                    </a:lnTo>
                    <a:lnTo>
                      <a:pt x="3951173" y="1746986"/>
                    </a:lnTo>
                    <a:lnTo>
                      <a:pt x="3951173" y="1746986"/>
                    </a:lnTo>
                    <a:close/>
                    <a:moveTo>
                      <a:pt x="3999299" y="1746986"/>
                    </a:moveTo>
                    <a:lnTo>
                      <a:pt x="3975236" y="1746986"/>
                    </a:lnTo>
                    <a:lnTo>
                      <a:pt x="3975236" y="1759017"/>
                    </a:lnTo>
                    <a:lnTo>
                      <a:pt x="3993283" y="1759017"/>
                    </a:lnTo>
                    <a:cubicBezTo>
                      <a:pt x="3993283" y="1759017"/>
                      <a:pt x="3993283" y="1759017"/>
                      <a:pt x="3993283" y="1759017"/>
                    </a:cubicBezTo>
                    <a:lnTo>
                      <a:pt x="3993283" y="1759017"/>
                    </a:lnTo>
                    <a:cubicBezTo>
                      <a:pt x="3993283" y="1759017"/>
                      <a:pt x="3993283" y="1759017"/>
                      <a:pt x="3993283" y="1759017"/>
                    </a:cubicBezTo>
                    <a:lnTo>
                      <a:pt x="3993283" y="1759017"/>
                    </a:lnTo>
                    <a:cubicBezTo>
                      <a:pt x="3993283" y="1759017"/>
                      <a:pt x="3993283" y="1759017"/>
                      <a:pt x="3993283" y="1759017"/>
                    </a:cubicBezTo>
                    <a:lnTo>
                      <a:pt x="3993283" y="1759017"/>
                    </a:lnTo>
                    <a:cubicBezTo>
                      <a:pt x="3993283" y="1759017"/>
                      <a:pt x="3993283" y="1759017"/>
                      <a:pt x="3993283" y="1759017"/>
                    </a:cubicBezTo>
                    <a:lnTo>
                      <a:pt x="3993283" y="1759017"/>
                    </a:lnTo>
                    <a:cubicBezTo>
                      <a:pt x="3996893" y="1759017"/>
                      <a:pt x="3998096" y="1759017"/>
                      <a:pt x="3998096" y="1759017"/>
                    </a:cubicBezTo>
                    <a:lnTo>
                      <a:pt x="3999299" y="1746986"/>
                    </a:lnTo>
                    <a:lnTo>
                      <a:pt x="3999299" y="1746986"/>
                    </a:lnTo>
                    <a:close/>
                    <a:moveTo>
                      <a:pt x="4047426" y="1745783"/>
                    </a:moveTo>
                    <a:lnTo>
                      <a:pt x="4023362" y="1745783"/>
                    </a:lnTo>
                    <a:lnTo>
                      <a:pt x="4023362" y="1757814"/>
                    </a:lnTo>
                    <a:cubicBezTo>
                      <a:pt x="4023362" y="1757814"/>
                      <a:pt x="4028175" y="1757814"/>
                      <a:pt x="4032988" y="1757814"/>
                    </a:cubicBezTo>
                    <a:lnTo>
                      <a:pt x="4032988" y="1757814"/>
                    </a:lnTo>
                    <a:cubicBezTo>
                      <a:pt x="4032988" y="1757814"/>
                      <a:pt x="4032988" y="1757814"/>
                      <a:pt x="4032988" y="1757814"/>
                    </a:cubicBezTo>
                    <a:lnTo>
                      <a:pt x="4032988" y="1757814"/>
                    </a:lnTo>
                    <a:cubicBezTo>
                      <a:pt x="4032988" y="1757814"/>
                      <a:pt x="4032988" y="1757814"/>
                      <a:pt x="4032988" y="1757814"/>
                    </a:cubicBezTo>
                    <a:lnTo>
                      <a:pt x="4047426" y="1757814"/>
                    </a:lnTo>
                    <a:lnTo>
                      <a:pt x="4047426" y="1745783"/>
                    </a:lnTo>
                    <a:lnTo>
                      <a:pt x="4047426" y="1745783"/>
                    </a:lnTo>
                    <a:close/>
                    <a:moveTo>
                      <a:pt x="4089536" y="1744579"/>
                    </a:moveTo>
                    <a:lnTo>
                      <a:pt x="4089536" y="1749392"/>
                    </a:lnTo>
                    <a:lnTo>
                      <a:pt x="4089536" y="1749392"/>
                    </a:lnTo>
                    <a:lnTo>
                      <a:pt x="4089536" y="1744579"/>
                    </a:lnTo>
                    <a:lnTo>
                      <a:pt x="4070286" y="1744579"/>
                    </a:lnTo>
                    <a:lnTo>
                      <a:pt x="4070286" y="1756611"/>
                    </a:ln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lnTo>
                      <a:pt x="4088333" y="1756611"/>
                    </a:lnTo>
                    <a:lnTo>
                      <a:pt x="4088333" y="1756611"/>
                    </a:lnTo>
                    <a:lnTo>
                      <a:pt x="4088333" y="1756611"/>
                    </a:lnTo>
                    <a:lnTo>
                      <a:pt x="4088333" y="1756611"/>
                    </a:lnTo>
                    <a:lnTo>
                      <a:pt x="4088333" y="1756611"/>
                    </a:lnTo>
                    <a:lnTo>
                      <a:pt x="4088333" y="1756611"/>
                    </a:lnTo>
                    <a:lnTo>
                      <a:pt x="4088333" y="1756611"/>
                    </a:lnTo>
                    <a:lnTo>
                      <a:pt x="4088333" y="1756611"/>
                    </a:lnTo>
                    <a:lnTo>
                      <a:pt x="4088333" y="1756611"/>
                    </a:lnTo>
                    <a:cubicBezTo>
                      <a:pt x="4088333" y="1756611"/>
                      <a:pt x="4088333" y="1756611"/>
                      <a:pt x="4088333" y="1756611"/>
                    </a:cubicBezTo>
                    <a:lnTo>
                      <a:pt x="4088333" y="1756611"/>
                    </a:lnTo>
                    <a:cubicBezTo>
                      <a:pt x="4088333" y="1756611"/>
                      <a:pt x="4088333" y="1756611"/>
                      <a:pt x="4088333" y="1756611"/>
                    </a:cubicBezTo>
                    <a:lnTo>
                      <a:pt x="4088333" y="1756611"/>
                    </a:lnTo>
                    <a:cubicBezTo>
                      <a:pt x="4088333" y="1756611"/>
                      <a:pt x="4089536" y="1755408"/>
                      <a:pt x="4089536" y="1755408"/>
                    </a:cubicBezTo>
                    <a:lnTo>
                      <a:pt x="4089536" y="1755408"/>
                    </a:lnTo>
                    <a:cubicBezTo>
                      <a:pt x="4089536" y="1755408"/>
                      <a:pt x="4089536" y="1755408"/>
                      <a:pt x="4089536" y="1755408"/>
                    </a:cubicBezTo>
                    <a:lnTo>
                      <a:pt x="4089536" y="1755408"/>
                    </a:lnTo>
                    <a:cubicBezTo>
                      <a:pt x="4089536" y="1755408"/>
                      <a:pt x="4089536" y="1755408"/>
                      <a:pt x="4089536" y="1755408"/>
                    </a:cubicBezTo>
                    <a:cubicBezTo>
                      <a:pt x="4089536" y="1755408"/>
                      <a:pt x="4089536" y="1755408"/>
                      <a:pt x="4089536" y="1755408"/>
                    </a:cubicBezTo>
                    <a:cubicBezTo>
                      <a:pt x="4089536" y="1755408"/>
                      <a:pt x="4089536" y="1755408"/>
                      <a:pt x="4089536" y="1755408"/>
                    </a:cubicBezTo>
                    <a:lnTo>
                      <a:pt x="4089536" y="1755408"/>
                    </a:ln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89536" y="1755408"/>
                    </a:cubicBezTo>
                    <a:cubicBezTo>
                      <a:pt x="4089536" y="1755408"/>
                      <a:pt x="4089536" y="1755408"/>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cubicBezTo>
                      <a:pt x="4090739" y="1754205"/>
                      <a:pt x="4090739" y="1754205"/>
                      <a:pt x="4090739" y="1754205"/>
                    </a:cubicBezTo>
                    <a:lnTo>
                      <a:pt x="4090739" y="1754205"/>
                    </a:lnTo>
                    <a:cubicBezTo>
                      <a:pt x="4090739" y="1754205"/>
                      <a:pt x="4090739" y="1754205"/>
                      <a:pt x="4090739" y="1754205"/>
                    </a:cubicBezTo>
                    <a:lnTo>
                      <a:pt x="4087130" y="1750595"/>
                    </a:lnTo>
                    <a:lnTo>
                      <a:pt x="4089536" y="1744579"/>
                    </a:lnTo>
                    <a:lnTo>
                      <a:pt x="4089536" y="1744579"/>
                    </a:lnTo>
                    <a:close/>
                    <a:moveTo>
                      <a:pt x="4103974" y="1706078"/>
                    </a:moveTo>
                    <a:cubicBezTo>
                      <a:pt x="4101568" y="1714500"/>
                      <a:pt x="4097958" y="1721720"/>
                      <a:pt x="4095552" y="1727735"/>
                    </a:cubicBezTo>
                    <a:lnTo>
                      <a:pt x="4106381" y="1732548"/>
                    </a:lnTo>
                    <a:cubicBezTo>
                      <a:pt x="4108787" y="1726532"/>
                      <a:pt x="4112396" y="1718110"/>
                      <a:pt x="4114803" y="1709688"/>
                    </a:cubicBezTo>
                    <a:lnTo>
                      <a:pt x="4103974" y="1706078"/>
                    </a:lnTo>
                    <a:lnTo>
                      <a:pt x="4103974" y="1706078"/>
                    </a:lnTo>
                    <a:close/>
                    <a:moveTo>
                      <a:pt x="4116006" y="1661562"/>
                    </a:moveTo>
                    <a:cubicBezTo>
                      <a:pt x="4113599" y="1669984"/>
                      <a:pt x="4112396" y="1677203"/>
                      <a:pt x="4109990" y="1684422"/>
                    </a:cubicBezTo>
                    <a:lnTo>
                      <a:pt x="4122022" y="1688031"/>
                    </a:lnTo>
                    <a:cubicBezTo>
                      <a:pt x="4124428" y="1680812"/>
                      <a:pt x="4125631" y="1672390"/>
                      <a:pt x="4128037" y="1665171"/>
                    </a:cubicBezTo>
                    <a:lnTo>
                      <a:pt x="4116006" y="1661562"/>
                    </a:lnTo>
                    <a:lnTo>
                      <a:pt x="4116006" y="1661562"/>
                    </a:lnTo>
                    <a:close/>
                    <a:moveTo>
                      <a:pt x="4125631" y="1614639"/>
                    </a:moveTo>
                    <a:cubicBezTo>
                      <a:pt x="4124428" y="1623061"/>
                      <a:pt x="4122022" y="1630279"/>
                      <a:pt x="4120818" y="1637498"/>
                    </a:cubicBezTo>
                    <a:lnTo>
                      <a:pt x="4132850" y="1639905"/>
                    </a:lnTo>
                    <a:cubicBezTo>
                      <a:pt x="4134053" y="1632686"/>
                      <a:pt x="4136460" y="1624264"/>
                      <a:pt x="4137662" y="1615842"/>
                    </a:cubicBezTo>
                    <a:lnTo>
                      <a:pt x="4125631" y="1614639"/>
                    </a:lnTo>
                    <a:lnTo>
                      <a:pt x="4125631" y="1614639"/>
                    </a:lnTo>
                    <a:close/>
                    <a:moveTo>
                      <a:pt x="4134053" y="1567715"/>
                    </a:moveTo>
                    <a:cubicBezTo>
                      <a:pt x="4132850" y="1576137"/>
                      <a:pt x="4131647" y="1583356"/>
                      <a:pt x="4130444" y="1591778"/>
                    </a:cubicBezTo>
                    <a:lnTo>
                      <a:pt x="4142475" y="1594185"/>
                    </a:lnTo>
                    <a:cubicBezTo>
                      <a:pt x="4142475" y="1592982"/>
                      <a:pt x="4142475" y="1591778"/>
                      <a:pt x="4142475" y="1591778"/>
                    </a:cubicBezTo>
                    <a:cubicBezTo>
                      <a:pt x="4143678" y="1584560"/>
                      <a:pt x="4144882" y="1578544"/>
                      <a:pt x="4146085" y="1571325"/>
                    </a:cubicBezTo>
                    <a:lnTo>
                      <a:pt x="4134053" y="1567715"/>
                    </a:lnTo>
                    <a:lnTo>
                      <a:pt x="4134053" y="1567715"/>
                    </a:lnTo>
                    <a:close/>
                    <a:moveTo>
                      <a:pt x="4141272" y="1519589"/>
                    </a:moveTo>
                    <a:cubicBezTo>
                      <a:pt x="4140069" y="1528011"/>
                      <a:pt x="4138866" y="1535230"/>
                      <a:pt x="4137662" y="1543652"/>
                    </a:cubicBezTo>
                    <a:lnTo>
                      <a:pt x="4149694" y="1544855"/>
                    </a:lnTo>
                    <a:cubicBezTo>
                      <a:pt x="4149694" y="1543652"/>
                      <a:pt x="4149694" y="1543652"/>
                      <a:pt x="4149694" y="1542449"/>
                    </a:cubicBezTo>
                    <a:cubicBezTo>
                      <a:pt x="4149694" y="1542449"/>
                      <a:pt x="4149694" y="1542449"/>
                      <a:pt x="4149694" y="1542449"/>
                    </a:cubicBezTo>
                    <a:lnTo>
                      <a:pt x="4149694" y="1542449"/>
                    </a:lnTo>
                    <a:cubicBezTo>
                      <a:pt x="4149694" y="1538839"/>
                      <a:pt x="4150897" y="1535230"/>
                      <a:pt x="4150897" y="1531620"/>
                    </a:cubicBezTo>
                    <a:cubicBezTo>
                      <a:pt x="4150897" y="1531620"/>
                      <a:pt x="4150897" y="1531620"/>
                      <a:pt x="4150897" y="1531620"/>
                    </a:cubicBezTo>
                    <a:cubicBezTo>
                      <a:pt x="4150897" y="1531620"/>
                      <a:pt x="4150897" y="1531620"/>
                      <a:pt x="4150897" y="1531620"/>
                    </a:cubicBezTo>
                    <a:cubicBezTo>
                      <a:pt x="4150897" y="1528011"/>
                      <a:pt x="4152101" y="1524402"/>
                      <a:pt x="4152101" y="1520792"/>
                    </a:cubicBezTo>
                    <a:lnTo>
                      <a:pt x="4141272" y="1519589"/>
                    </a:lnTo>
                    <a:lnTo>
                      <a:pt x="4141272" y="1519589"/>
                    </a:lnTo>
                    <a:close/>
                    <a:moveTo>
                      <a:pt x="4147288" y="1472666"/>
                    </a:moveTo>
                    <a:cubicBezTo>
                      <a:pt x="4146085" y="1481088"/>
                      <a:pt x="4144882" y="1488307"/>
                      <a:pt x="4143678" y="1496729"/>
                    </a:cubicBezTo>
                    <a:lnTo>
                      <a:pt x="4155710" y="1497932"/>
                    </a:lnTo>
                    <a:cubicBezTo>
                      <a:pt x="4155710" y="1495526"/>
                      <a:pt x="4156913" y="1493119"/>
                      <a:pt x="4156913" y="1490713"/>
                    </a:cubicBezTo>
                    <a:lnTo>
                      <a:pt x="4156913" y="1490713"/>
                    </a:lnTo>
                    <a:cubicBezTo>
                      <a:pt x="4156913" y="1490713"/>
                      <a:pt x="4156913" y="1490713"/>
                      <a:pt x="4156913" y="1490713"/>
                    </a:cubicBezTo>
                    <a:cubicBezTo>
                      <a:pt x="4158116" y="1484697"/>
                      <a:pt x="4158116" y="1479885"/>
                      <a:pt x="4159320" y="1473869"/>
                    </a:cubicBezTo>
                    <a:lnTo>
                      <a:pt x="4147288" y="1472666"/>
                    </a:lnTo>
                    <a:lnTo>
                      <a:pt x="4147288" y="1472666"/>
                    </a:lnTo>
                    <a:close/>
                    <a:moveTo>
                      <a:pt x="4153304" y="1424539"/>
                    </a:moveTo>
                    <a:cubicBezTo>
                      <a:pt x="4152101" y="1432962"/>
                      <a:pt x="4150897" y="1440181"/>
                      <a:pt x="4150897" y="1448603"/>
                    </a:cubicBezTo>
                    <a:lnTo>
                      <a:pt x="4162929" y="1449806"/>
                    </a:lnTo>
                    <a:cubicBezTo>
                      <a:pt x="4162929" y="1446196"/>
                      <a:pt x="4164132" y="1442587"/>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7774"/>
                      <a:pt x="4164132" y="1437774"/>
                      <a:pt x="4164132" y="1437774"/>
                    </a:cubicBezTo>
                    <a:cubicBezTo>
                      <a:pt x="4164132" y="1435368"/>
                      <a:pt x="4165335" y="1431758"/>
                      <a:pt x="4165335" y="1429352"/>
                    </a:cubicBezTo>
                    <a:lnTo>
                      <a:pt x="4153304" y="1424539"/>
                    </a:lnTo>
                    <a:lnTo>
                      <a:pt x="4153304" y="1424539"/>
                    </a:lnTo>
                    <a:close/>
                    <a:moveTo>
                      <a:pt x="4158116" y="1377616"/>
                    </a:moveTo>
                    <a:cubicBezTo>
                      <a:pt x="4156913" y="1386038"/>
                      <a:pt x="4156913" y="1393257"/>
                      <a:pt x="4155710" y="1401679"/>
                    </a:cubicBezTo>
                    <a:lnTo>
                      <a:pt x="4167741" y="1402883"/>
                    </a:lnTo>
                    <a:cubicBezTo>
                      <a:pt x="4167741" y="1399273"/>
                      <a:pt x="4168945" y="1394461"/>
                      <a:pt x="4168945" y="1390851"/>
                    </a:cubicBezTo>
                    <a:cubicBezTo>
                      <a:pt x="4168945" y="1390851"/>
                      <a:pt x="4168945" y="1390851"/>
                      <a:pt x="4168945" y="1390851"/>
                    </a:cubicBezTo>
                    <a:cubicBezTo>
                      <a:pt x="4168945" y="1390851"/>
                      <a:pt x="4168945" y="1390851"/>
                      <a:pt x="4168945" y="1390851"/>
                    </a:cubicBezTo>
                    <a:cubicBezTo>
                      <a:pt x="4168945" y="1388445"/>
                      <a:pt x="4168945" y="1386038"/>
                      <a:pt x="4170148" y="1383632"/>
                    </a:cubicBezTo>
                    <a:cubicBezTo>
                      <a:pt x="4170148" y="1383632"/>
                      <a:pt x="4170148" y="1383632"/>
                      <a:pt x="4170148" y="1383632"/>
                    </a:cubicBezTo>
                    <a:cubicBezTo>
                      <a:pt x="4170148" y="1383632"/>
                      <a:pt x="4170148" y="1383632"/>
                      <a:pt x="4170148" y="1383632"/>
                    </a:cubicBezTo>
                    <a:cubicBezTo>
                      <a:pt x="4170148" y="1382429"/>
                      <a:pt x="4170148" y="1381226"/>
                      <a:pt x="4170148" y="1381226"/>
                    </a:cubicBezTo>
                    <a:lnTo>
                      <a:pt x="4158116" y="1377616"/>
                    </a:lnTo>
                    <a:lnTo>
                      <a:pt x="4158116" y="1377616"/>
                    </a:lnTo>
                    <a:close/>
                    <a:moveTo>
                      <a:pt x="4162929" y="1329490"/>
                    </a:moveTo>
                    <a:cubicBezTo>
                      <a:pt x="4161726" y="1337912"/>
                      <a:pt x="4161726" y="1345131"/>
                      <a:pt x="4160523" y="1353553"/>
                    </a:cubicBezTo>
                    <a:lnTo>
                      <a:pt x="4172554" y="1354756"/>
                    </a:lnTo>
                    <a:cubicBezTo>
                      <a:pt x="4172554" y="1352350"/>
                      <a:pt x="4172554" y="1349944"/>
                      <a:pt x="4173757" y="1347537"/>
                    </a:cubicBezTo>
                    <a:cubicBezTo>
                      <a:pt x="4173757" y="1347537"/>
                      <a:pt x="4173757" y="1347537"/>
                      <a:pt x="4173757" y="1346334"/>
                    </a:cubicBezTo>
                    <a:lnTo>
                      <a:pt x="4173757" y="1346334"/>
                    </a:lnTo>
                    <a:cubicBezTo>
                      <a:pt x="4173757" y="1346334"/>
                      <a:pt x="4173757" y="1346334"/>
                      <a:pt x="4173757" y="1345131"/>
                    </a:cubicBezTo>
                    <a:lnTo>
                      <a:pt x="4173757" y="1345131"/>
                    </a:lnTo>
                    <a:cubicBezTo>
                      <a:pt x="4173757" y="1345131"/>
                      <a:pt x="4173757" y="1343928"/>
                      <a:pt x="4173757" y="1343928"/>
                    </a:cubicBezTo>
                    <a:cubicBezTo>
                      <a:pt x="4173757" y="1343928"/>
                      <a:pt x="4173757" y="1343928"/>
                      <a:pt x="4173757" y="1343928"/>
                    </a:cubicBezTo>
                    <a:cubicBezTo>
                      <a:pt x="4173757" y="1343928"/>
                      <a:pt x="4173757" y="1343928"/>
                      <a:pt x="4173757" y="1342725"/>
                    </a:cubicBezTo>
                    <a:cubicBezTo>
                      <a:pt x="4173757" y="1342725"/>
                      <a:pt x="4173757" y="1342725"/>
                      <a:pt x="4173757" y="1342725"/>
                    </a:cubicBezTo>
                    <a:cubicBezTo>
                      <a:pt x="4173757" y="1342725"/>
                      <a:pt x="4173757" y="1342725"/>
                      <a:pt x="4173757" y="1342725"/>
                    </a:cubicBezTo>
                    <a:cubicBezTo>
                      <a:pt x="4173757" y="1342725"/>
                      <a:pt x="4173757" y="1342725"/>
                      <a:pt x="4173757" y="1342725"/>
                    </a:cubicBezTo>
                    <a:cubicBezTo>
                      <a:pt x="4173757" y="1342725"/>
                      <a:pt x="4173757" y="1342725"/>
                      <a:pt x="4173757" y="1342725"/>
                    </a:cubicBezTo>
                    <a:cubicBezTo>
                      <a:pt x="4173757" y="1342725"/>
                      <a:pt x="4173757" y="1342725"/>
                      <a:pt x="4173757" y="1342725"/>
                    </a:cubicBezTo>
                    <a:cubicBezTo>
                      <a:pt x="4173757" y="1342725"/>
                      <a:pt x="4173757" y="1342725"/>
                      <a:pt x="4173757" y="1342725"/>
                    </a:cubicBezTo>
                    <a:cubicBezTo>
                      <a:pt x="4173757" y="1339115"/>
                      <a:pt x="4174960" y="1335506"/>
                      <a:pt x="4174960" y="1330693"/>
                    </a:cubicBezTo>
                    <a:lnTo>
                      <a:pt x="4162929" y="1329490"/>
                    </a:lnTo>
                    <a:lnTo>
                      <a:pt x="4162929" y="1329490"/>
                    </a:lnTo>
                    <a:close/>
                    <a:moveTo>
                      <a:pt x="4167741" y="1281364"/>
                    </a:moveTo>
                    <a:cubicBezTo>
                      <a:pt x="4166539" y="1289786"/>
                      <a:pt x="4166539" y="1297005"/>
                      <a:pt x="4165335" y="1305427"/>
                    </a:cubicBezTo>
                    <a:lnTo>
                      <a:pt x="4177367" y="1306630"/>
                    </a:lnTo>
                    <a:cubicBezTo>
                      <a:pt x="4177367" y="1306630"/>
                      <a:pt x="4177367" y="1306630"/>
                      <a:pt x="4177367" y="1306630"/>
                    </a:cubicBezTo>
                    <a:cubicBezTo>
                      <a:pt x="4177367" y="1306630"/>
                      <a:pt x="4177367" y="1306630"/>
                      <a:pt x="4177367" y="1306630"/>
                    </a:cubicBezTo>
                    <a:cubicBezTo>
                      <a:pt x="4178570" y="1299411"/>
                      <a:pt x="4178570" y="1292192"/>
                      <a:pt x="4179773" y="1283770"/>
                    </a:cubicBezTo>
                    <a:cubicBezTo>
                      <a:pt x="4179773" y="1283770"/>
                      <a:pt x="4179773" y="1282567"/>
                      <a:pt x="4179773" y="1282567"/>
                    </a:cubicBezTo>
                    <a:lnTo>
                      <a:pt x="4167741" y="1281364"/>
                    </a:lnTo>
                    <a:lnTo>
                      <a:pt x="4167741" y="1281364"/>
                    </a:lnTo>
                    <a:close/>
                    <a:moveTo>
                      <a:pt x="4171351" y="1233237"/>
                    </a:moveTo>
                    <a:cubicBezTo>
                      <a:pt x="4170148" y="1241659"/>
                      <a:pt x="4170148" y="1248878"/>
                      <a:pt x="4168945" y="1257300"/>
                    </a:cubicBezTo>
                    <a:lnTo>
                      <a:pt x="4180976" y="1258504"/>
                    </a:lnTo>
                    <a:cubicBezTo>
                      <a:pt x="4182179" y="1250082"/>
                      <a:pt x="4182179" y="1242862"/>
                      <a:pt x="4183383" y="1234440"/>
                    </a:cubicBezTo>
                    <a:lnTo>
                      <a:pt x="4171351" y="1233237"/>
                    </a:lnTo>
                    <a:lnTo>
                      <a:pt x="4171351" y="1233237"/>
                    </a:lnTo>
                    <a:close/>
                    <a:moveTo>
                      <a:pt x="4174960" y="1186314"/>
                    </a:moveTo>
                    <a:lnTo>
                      <a:pt x="4172554" y="1210377"/>
                    </a:lnTo>
                    <a:lnTo>
                      <a:pt x="4184586" y="1211580"/>
                    </a:lnTo>
                    <a:cubicBezTo>
                      <a:pt x="4184586" y="1207971"/>
                      <a:pt x="4185789" y="1204361"/>
                      <a:pt x="4185789" y="1199549"/>
                    </a:cubicBezTo>
                    <a:cubicBezTo>
                      <a:pt x="4185789" y="1195939"/>
                      <a:pt x="4186992" y="1191127"/>
                      <a:pt x="4186992" y="1187517"/>
                    </a:cubicBezTo>
                    <a:lnTo>
                      <a:pt x="4174960" y="1186314"/>
                    </a:lnTo>
                    <a:lnTo>
                      <a:pt x="4174960" y="1186314"/>
                    </a:lnTo>
                    <a:close/>
                    <a:moveTo>
                      <a:pt x="4179773" y="1138188"/>
                    </a:moveTo>
                    <a:lnTo>
                      <a:pt x="4177367" y="1162251"/>
                    </a:lnTo>
                    <a:lnTo>
                      <a:pt x="4189399" y="1163454"/>
                    </a:lnTo>
                    <a:cubicBezTo>
                      <a:pt x="4190602" y="1155032"/>
                      <a:pt x="4190602" y="1147813"/>
                      <a:pt x="4191805" y="1139391"/>
                    </a:cubicBezTo>
                    <a:lnTo>
                      <a:pt x="4179773" y="1138188"/>
                    </a:lnTo>
                    <a:lnTo>
                      <a:pt x="4179773" y="1138188"/>
                    </a:lnTo>
                    <a:close/>
                    <a:moveTo>
                      <a:pt x="4182179" y="1090061"/>
                    </a:moveTo>
                    <a:lnTo>
                      <a:pt x="4180976" y="1114125"/>
                    </a:lnTo>
                    <a:lnTo>
                      <a:pt x="4193008" y="1115328"/>
                    </a:lnTo>
                    <a:cubicBezTo>
                      <a:pt x="4193008" y="1106906"/>
                      <a:pt x="4194211" y="1099687"/>
                      <a:pt x="4194211" y="1091265"/>
                    </a:cubicBezTo>
                    <a:lnTo>
                      <a:pt x="4182179" y="1090061"/>
                    </a:lnTo>
                    <a:lnTo>
                      <a:pt x="4182179" y="1090061"/>
                    </a:lnTo>
                    <a:close/>
                    <a:moveTo>
                      <a:pt x="4185789" y="1041935"/>
                    </a:moveTo>
                    <a:lnTo>
                      <a:pt x="4184586" y="1065998"/>
                    </a:lnTo>
                    <a:lnTo>
                      <a:pt x="4196618" y="1067201"/>
                    </a:lnTo>
                    <a:cubicBezTo>
                      <a:pt x="4196618" y="1064795"/>
                      <a:pt x="4196618" y="1063592"/>
                      <a:pt x="4196618" y="1061186"/>
                    </a:cubicBezTo>
                    <a:cubicBezTo>
                      <a:pt x="4196618" y="1058779"/>
                      <a:pt x="4196618" y="1057576"/>
                      <a:pt x="4196618" y="1055170"/>
                    </a:cubicBezTo>
                    <a:cubicBezTo>
                      <a:pt x="4196618" y="1055170"/>
                      <a:pt x="4196618" y="1055170"/>
                      <a:pt x="4196618" y="1055170"/>
                    </a:cubicBezTo>
                    <a:cubicBezTo>
                      <a:pt x="4196618" y="1055170"/>
                      <a:pt x="4196618" y="1053967"/>
                      <a:pt x="4196618" y="1053967"/>
                    </a:cubicBezTo>
                    <a:cubicBezTo>
                      <a:pt x="4196618" y="1050357"/>
                      <a:pt x="4196618" y="1046748"/>
                      <a:pt x="4197821" y="1043138"/>
                    </a:cubicBezTo>
                    <a:lnTo>
                      <a:pt x="4185789" y="1041935"/>
                    </a:lnTo>
                    <a:lnTo>
                      <a:pt x="4185789" y="1041935"/>
                    </a:lnTo>
                    <a:close/>
                    <a:moveTo>
                      <a:pt x="4189399" y="993809"/>
                    </a:moveTo>
                    <a:lnTo>
                      <a:pt x="4188195" y="1017872"/>
                    </a:lnTo>
                    <a:lnTo>
                      <a:pt x="4200227" y="1019075"/>
                    </a:lnTo>
                    <a:cubicBezTo>
                      <a:pt x="4200227" y="1019075"/>
                      <a:pt x="4200227" y="1019075"/>
                      <a:pt x="4200227" y="1019075"/>
                    </a:cubicBezTo>
                    <a:cubicBezTo>
                      <a:pt x="4200227" y="1019075"/>
                      <a:pt x="4200227" y="1019075"/>
                      <a:pt x="4200227" y="1019075"/>
                    </a:cubicBezTo>
                    <a:cubicBezTo>
                      <a:pt x="4200227" y="1015466"/>
                      <a:pt x="4200227" y="1011856"/>
                      <a:pt x="4201430" y="1008247"/>
                    </a:cubicBezTo>
                    <a:cubicBezTo>
                      <a:pt x="4201430" y="1008247"/>
                      <a:pt x="4201430" y="1007043"/>
                      <a:pt x="4201430" y="1007043"/>
                    </a:cubicBezTo>
                    <a:cubicBezTo>
                      <a:pt x="4201430" y="1007043"/>
                      <a:pt x="4201430" y="1007043"/>
                      <a:pt x="4201430" y="1007043"/>
                    </a:cubicBezTo>
                    <a:cubicBezTo>
                      <a:pt x="4201430" y="1003434"/>
                      <a:pt x="4201430" y="998621"/>
                      <a:pt x="4202633" y="995012"/>
                    </a:cubicBezTo>
                    <a:lnTo>
                      <a:pt x="4189399" y="993809"/>
                    </a:lnTo>
                    <a:lnTo>
                      <a:pt x="4189399" y="993809"/>
                    </a:lnTo>
                    <a:close/>
                    <a:moveTo>
                      <a:pt x="4191805" y="945682"/>
                    </a:moveTo>
                    <a:lnTo>
                      <a:pt x="4190602" y="969746"/>
                    </a:lnTo>
                    <a:lnTo>
                      <a:pt x="4202633" y="970949"/>
                    </a:lnTo>
                    <a:cubicBezTo>
                      <a:pt x="4202633" y="969746"/>
                      <a:pt x="4202633" y="969746"/>
                      <a:pt x="4202633" y="968542"/>
                    </a:cubicBezTo>
                    <a:cubicBezTo>
                      <a:pt x="4202633" y="968542"/>
                      <a:pt x="4202633" y="967339"/>
                      <a:pt x="4202633" y="967339"/>
                    </a:cubicBezTo>
                    <a:cubicBezTo>
                      <a:pt x="4202633" y="967339"/>
                      <a:pt x="4202633" y="967339"/>
                      <a:pt x="4202633" y="967339"/>
                    </a:cubicBezTo>
                    <a:cubicBezTo>
                      <a:pt x="4202633" y="964933"/>
                      <a:pt x="4202633" y="963730"/>
                      <a:pt x="4202633" y="961324"/>
                    </a:cubicBezTo>
                    <a:cubicBezTo>
                      <a:pt x="4202633" y="961324"/>
                      <a:pt x="4202633" y="961324"/>
                      <a:pt x="4202633" y="961324"/>
                    </a:cubicBezTo>
                    <a:cubicBezTo>
                      <a:pt x="4202633" y="961324"/>
                      <a:pt x="4202633" y="960120"/>
                      <a:pt x="4202633" y="960120"/>
                    </a:cubicBezTo>
                    <a:cubicBezTo>
                      <a:pt x="4202633" y="956511"/>
                      <a:pt x="4202633" y="952901"/>
                      <a:pt x="4203836" y="949292"/>
                    </a:cubicBezTo>
                    <a:cubicBezTo>
                      <a:pt x="4203836" y="948089"/>
                      <a:pt x="4203836" y="946886"/>
                      <a:pt x="4203836" y="946886"/>
                    </a:cubicBezTo>
                    <a:lnTo>
                      <a:pt x="4191805" y="945682"/>
                    </a:lnTo>
                    <a:lnTo>
                      <a:pt x="4191805" y="945682"/>
                    </a:lnTo>
                    <a:close/>
                    <a:moveTo>
                      <a:pt x="4195414" y="897556"/>
                    </a:moveTo>
                    <a:lnTo>
                      <a:pt x="4194211" y="921619"/>
                    </a:lnTo>
                    <a:lnTo>
                      <a:pt x="4206243" y="922822"/>
                    </a:lnTo>
                    <a:cubicBezTo>
                      <a:pt x="4206243" y="914400"/>
                      <a:pt x="4207446" y="907181"/>
                      <a:pt x="4207446" y="898759"/>
                    </a:cubicBezTo>
                    <a:lnTo>
                      <a:pt x="4195414" y="897556"/>
                    </a:lnTo>
                    <a:lnTo>
                      <a:pt x="4195414" y="897556"/>
                    </a:lnTo>
                    <a:close/>
                    <a:moveTo>
                      <a:pt x="4197821" y="849430"/>
                    </a:moveTo>
                    <a:lnTo>
                      <a:pt x="4196618" y="873493"/>
                    </a:lnTo>
                    <a:lnTo>
                      <a:pt x="4208649" y="874696"/>
                    </a:lnTo>
                    <a:cubicBezTo>
                      <a:pt x="4208649" y="872290"/>
                      <a:pt x="4208649" y="869883"/>
                      <a:pt x="4208649" y="867477"/>
                    </a:cubicBezTo>
                    <a:cubicBezTo>
                      <a:pt x="4208649" y="866274"/>
                      <a:pt x="4208649" y="866274"/>
                      <a:pt x="4208649" y="865071"/>
                    </a:cubicBezTo>
                    <a:cubicBezTo>
                      <a:pt x="4208649" y="865071"/>
                      <a:pt x="4208649" y="865071"/>
                      <a:pt x="4208649" y="865071"/>
                    </a:cubicBezTo>
                    <a:cubicBezTo>
                      <a:pt x="4208649" y="860258"/>
                      <a:pt x="4208649" y="855446"/>
                      <a:pt x="4209852" y="850633"/>
                    </a:cubicBezTo>
                    <a:lnTo>
                      <a:pt x="4197821" y="849430"/>
                    </a:lnTo>
                    <a:lnTo>
                      <a:pt x="4197821" y="849430"/>
                    </a:lnTo>
                    <a:close/>
                    <a:moveTo>
                      <a:pt x="4200227" y="801303"/>
                    </a:moveTo>
                    <a:lnTo>
                      <a:pt x="4199024" y="825367"/>
                    </a:lnTo>
                    <a:lnTo>
                      <a:pt x="4211055" y="826570"/>
                    </a:lnTo>
                    <a:cubicBezTo>
                      <a:pt x="4211055" y="826570"/>
                      <a:pt x="4211055" y="826570"/>
                      <a:pt x="4211055" y="826570"/>
                    </a:cubicBezTo>
                    <a:cubicBezTo>
                      <a:pt x="4211055" y="820554"/>
                      <a:pt x="4212259" y="814538"/>
                      <a:pt x="4212259" y="809725"/>
                    </a:cubicBezTo>
                    <a:cubicBezTo>
                      <a:pt x="4212259" y="807319"/>
                      <a:pt x="4212259" y="806116"/>
                      <a:pt x="4212259" y="803710"/>
                    </a:cubicBezTo>
                    <a:lnTo>
                      <a:pt x="4200227" y="801303"/>
                    </a:lnTo>
                    <a:lnTo>
                      <a:pt x="4200227" y="801303"/>
                    </a:lnTo>
                    <a:close/>
                    <a:moveTo>
                      <a:pt x="4202633" y="753177"/>
                    </a:moveTo>
                    <a:lnTo>
                      <a:pt x="4201430" y="777240"/>
                    </a:lnTo>
                    <a:lnTo>
                      <a:pt x="4213462" y="778443"/>
                    </a:lnTo>
                    <a:cubicBezTo>
                      <a:pt x="4213462" y="771224"/>
                      <a:pt x="4214665" y="765209"/>
                      <a:pt x="4214665" y="757990"/>
                    </a:cubicBezTo>
                    <a:cubicBezTo>
                      <a:pt x="4214665" y="756787"/>
                      <a:pt x="4214665" y="755583"/>
                      <a:pt x="4214665" y="754380"/>
                    </a:cubicBezTo>
                    <a:lnTo>
                      <a:pt x="4202633" y="753177"/>
                    </a:lnTo>
                    <a:lnTo>
                      <a:pt x="4202633" y="753177"/>
                    </a:lnTo>
                    <a:close/>
                    <a:moveTo>
                      <a:pt x="4205040" y="706254"/>
                    </a:moveTo>
                    <a:lnTo>
                      <a:pt x="4203836" y="730317"/>
                    </a:lnTo>
                    <a:lnTo>
                      <a:pt x="4215868" y="730317"/>
                    </a:lnTo>
                    <a:cubicBezTo>
                      <a:pt x="4215868" y="730317"/>
                      <a:pt x="4215868" y="729114"/>
                      <a:pt x="4215868" y="729114"/>
                    </a:cubicBezTo>
                    <a:cubicBezTo>
                      <a:pt x="4215868" y="721895"/>
                      <a:pt x="4217071" y="713473"/>
                      <a:pt x="4217071" y="706254"/>
                    </a:cubicBezTo>
                    <a:lnTo>
                      <a:pt x="4205040" y="706254"/>
                    </a:lnTo>
                    <a:lnTo>
                      <a:pt x="4205040" y="706254"/>
                    </a:lnTo>
                    <a:close/>
                    <a:moveTo>
                      <a:pt x="4207446" y="658128"/>
                    </a:moveTo>
                    <a:lnTo>
                      <a:pt x="4206243" y="682191"/>
                    </a:lnTo>
                    <a:lnTo>
                      <a:pt x="4218274" y="682191"/>
                    </a:lnTo>
                    <a:cubicBezTo>
                      <a:pt x="4218274" y="680988"/>
                      <a:pt x="4218274" y="679784"/>
                      <a:pt x="4218274" y="678581"/>
                    </a:cubicBezTo>
                    <a:cubicBezTo>
                      <a:pt x="4218274" y="671362"/>
                      <a:pt x="4219478" y="665347"/>
                      <a:pt x="4219478" y="658128"/>
                    </a:cubicBezTo>
                    <a:cubicBezTo>
                      <a:pt x="4219478" y="658128"/>
                      <a:pt x="4219478" y="658128"/>
                      <a:pt x="4219478" y="656924"/>
                    </a:cubicBezTo>
                    <a:lnTo>
                      <a:pt x="4207446" y="658128"/>
                    </a:lnTo>
                    <a:lnTo>
                      <a:pt x="4207446" y="658128"/>
                    </a:lnTo>
                    <a:close/>
                    <a:moveTo>
                      <a:pt x="4209852" y="610001"/>
                    </a:moveTo>
                    <a:lnTo>
                      <a:pt x="4208649" y="634064"/>
                    </a:lnTo>
                    <a:lnTo>
                      <a:pt x="4220681" y="634064"/>
                    </a:lnTo>
                    <a:cubicBezTo>
                      <a:pt x="4220681" y="629252"/>
                      <a:pt x="4220681" y="624439"/>
                      <a:pt x="4221884" y="619627"/>
                    </a:cubicBezTo>
                    <a:cubicBezTo>
                      <a:pt x="4221884" y="616017"/>
                      <a:pt x="4221884" y="613611"/>
                      <a:pt x="4221884" y="610001"/>
                    </a:cubicBezTo>
                    <a:lnTo>
                      <a:pt x="4209852" y="610001"/>
                    </a:lnTo>
                    <a:lnTo>
                      <a:pt x="4209852" y="610001"/>
                    </a:lnTo>
                    <a:close/>
                    <a:moveTo>
                      <a:pt x="4211055" y="561875"/>
                    </a:moveTo>
                    <a:lnTo>
                      <a:pt x="4209852" y="585938"/>
                    </a:lnTo>
                    <a:lnTo>
                      <a:pt x="4221884" y="585938"/>
                    </a:lnTo>
                    <a:cubicBezTo>
                      <a:pt x="4221884" y="582329"/>
                      <a:pt x="4221884" y="578719"/>
                      <a:pt x="4221884" y="575110"/>
                    </a:cubicBezTo>
                    <a:cubicBezTo>
                      <a:pt x="4221884" y="570297"/>
                      <a:pt x="4221884" y="566688"/>
                      <a:pt x="4221884" y="561875"/>
                    </a:cubicBezTo>
                    <a:lnTo>
                      <a:pt x="4211055" y="561875"/>
                    </a:lnTo>
                    <a:lnTo>
                      <a:pt x="4211055" y="561875"/>
                    </a:lnTo>
                    <a:close/>
                    <a:moveTo>
                      <a:pt x="4213462" y="513749"/>
                    </a:moveTo>
                    <a:lnTo>
                      <a:pt x="4212259" y="537812"/>
                    </a:lnTo>
                    <a:lnTo>
                      <a:pt x="4224290" y="537812"/>
                    </a:lnTo>
                    <a:cubicBezTo>
                      <a:pt x="4224290" y="534202"/>
                      <a:pt x="4224290" y="530593"/>
                      <a:pt x="4224290" y="528187"/>
                    </a:cubicBezTo>
                    <a:cubicBezTo>
                      <a:pt x="4224290" y="523374"/>
                      <a:pt x="4224290" y="518561"/>
                      <a:pt x="4224290" y="513749"/>
                    </a:cubicBezTo>
                    <a:lnTo>
                      <a:pt x="4213462" y="513749"/>
                    </a:lnTo>
                    <a:lnTo>
                      <a:pt x="4213462" y="513749"/>
                    </a:lnTo>
                    <a:close/>
                    <a:moveTo>
                      <a:pt x="4215868" y="465622"/>
                    </a:moveTo>
                    <a:lnTo>
                      <a:pt x="4214665" y="489685"/>
                    </a:lnTo>
                    <a:lnTo>
                      <a:pt x="4226697" y="489685"/>
                    </a:lnTo>
                    <a:cubicBezTo>
                      <a:pt x="4226697" y="481263"/>
                      <a:pt x="4227900" y="474044"/>
                      <a:pt x="4227900" y="465622"/>
                    </a:cubicBezTo>
                    <a:lnTo>
                      <a:pt x="4215868" y="465622"/>
                    </a:lnTo>
                    <a:lnTo>
                      <a:pt x="4215868" y="465622"/>
                    </a:lnTo>
                    <a:close/>
                    <a:moveTo>
                      <a:pt x="4217071" y="417496"/>
                    </a:moveTo>
                    <a:lnTo>
                      <a:pt x="4215868" y="441559"/>
                    </a:lnTo>
                    <a:lnTo>
                      <a:pt x="4227900" y="441559"/>
                    </a:lnTo>
                    <a:cubicBezTo>
                      <a:pt x="4227900" y="433137"/>
                      <a:pt x="4229103" y="425918"/>
                      <a:pt x="4229103" y="417496"/>
                    </a:cubicBezTo>
                    <a:lnTo>
                      <a:pt x="4217071" y="417496"/>
                    </a:lnTo>
                    <a:lnTo>
                      <a:pt x="4217071" y="417496"/>
                    </a:lnTo>
                    <a:close/>
                    <a:moveTo>
                      <a:pt x="4219478" y="369370"/>
                    </a:moveTo>
                    <a:lnTo>
                      <a:pt x="4218274" y="393433"/>
                    </a:lnTo>
                    <a:lnTo>
                      <a:pt x="4230306" y="393433"/>
                    </a:lnTo>
                    <a:cubicBezTo>
                      <a:pt x="4230306" y="393433"/>
                      <a:pt x="4230306" y="392230"/>
                      <a:pt x="4230306" y="392230"/>
                    </a:cubicBezTo>
                    <a:cubicBezTo>
                      <a:pt x="4230306" y="386214"/>
                      <a:pt x="4230306" y="380198"/>
                      <a:pt x="4231509" y="374182"/>
                    </a:cubicBezTo>
                    <a:cubicBezTo>
                      <a:pt x="4231509" y="372979"/>
                      <a:pt x="4231509" y="370573"/>
                      <a:pt x="4231509" y="369370"/>
                    </a:cubicBezTo>
                    <a:lnTo>
                      <a:pt x="4219478" y="369370"/>
                    </a:lnTo>
                    <a:lnTo>
                      <a:pt x="4219478" y="369370"/>
                    </a:lnTo>
                    <a:close/>
                    <a:moveTo>
                      <a:pt x="4220681" y="321243"/>
                    </a:moveTo>
                    <a:lnTo>
                      <a:pt x="4219478" y="345306"/>
                    </a:lnTo>
                    <a:lnTo>
                      <a:pt x="4231509" y="345306"/>
                    </a:lnTo>
                    <a:cubicBezTo>
                      <a:pt x="4231509" y="340494"/>
                      <a:pt x="4231509" y="334478"/>
                      <a:pt x="4231509" y="329665"/>
                    </a:cubicBezTo>
                    <a:cubicBezTo>
                      <a:pt x="4231509" y="327259"/>
                      <a:pt x="4231509" y="323650"/>
                      <a:pt x="4231509" y="321243"/>
                    </a:cubicBezTo>
                    <a:lnTo>
                      <a:pt x="4220681" y="321243"/>
                    </a:lnTo>
                    <a:lnTo>
                      <a:pt x="4220681" y="321243"/>
                    </a:lnTo>
                    <a:close/>
                    <a:moveTo>
                      <a:pt x="4221884" y="273117"/>
                    </a:moveTo>
                    <a:lnTo>
                      <a:pt x="4220681" y="297180"/>
                    </a:lnTo>
                    <a:lnTo>
                      <a:pt x="4232712" y="297180"/>
                    </a:lnTo>
                    <a:cubicBezTo>
                      <a:pt x="4232712" y="293571"/>
                      <a:pt x="4232712" y="289961"/>
                      <a:pt x="4232712" y="286352"/>
                    </a:cubicBezTo>
                    <a:cubicBezTo>
                      <a:pt x="4232712" y="286352"/>
                      <a:pt x="4232712" y="286352"/>
                      <a:pt x="4232712" y="286352"/>
                    </a:cubicBezTo>
                    <a:cubicBezTo>
                      <a:pt x="4232712" y="286352"/>
                      <a:pt x="4232712" y="286352"/>
                      <a:pt x="4232712" y="286352"/>
                    </a:cubicBezTo>
                    <a:cubicBezTo>
                      <a:pt x="4232712" y="282742"/>
                      <a:pt x="4232712" y="279133"/>
                      <a:pt x="4232712" y="274320"/>
                    </a:cubicBezTo>
                    <a:cubicBezTo>
                      <a:pt x="4232712" y="274320"/>
                      <a:pt x="4232712" y="273117"/>
                      <a:pt x="4232712" y="273117"/>
                    </a:cubicBezTo>
                    <a:lnTo>
                      <a:pt x="4221884" y="273117"/>
                    </a:lnTo>
                    <a:lnTo>
                      <a:pt x="4221884" y="273117"/>
                    </a:lnTo>
                    <a:close/>
                    <a:moveTo>
                      <a:pt x="4224290" y="224991"/>
                    </a:moveTo>
                    <a:lnTo>
                      <a:pt x="4223087" y="249054"/>
                    </a:lnTo>
                    <a:lnTo>
                      <a:pt x="4235119" y="249054"/>
                    </a:lnTo>
                    <a:cubicBezTo>
                      <a:pt x="4235119" y="240632"/>
                      <a:pt x="4235119" y="233413"/>
                      <a:pt x="4236322" y="224991"/>
                    </a:cubicBezTo>
                    <a:lnTo>
                      <a:pt x="4224290" y="224991"/>
                    </a:lnTo>
                    <a:lnTo>
                      <a:pt x="4224290" y="224991"/>
                    </a:lnTo>
                    <a:close/>
                    <a:moveTo>
                      <a:pt x="4225493" y="176864"/>
                    </a:moveTo>
                    <a:lnTo>
                      <a:pt x="4224290" y="200927"/>
                    </a:lnTo>
                    <a:lnTo>
                      <a:pt x="4236322" y="200927"/>
                    </a:lnTo>
                    <a:cubicBezTo>
                      <a:pt x="4236322" y="196115"/>
                      <a:pt x="4236322" y="191302"/>
                      <a:pt x="4236322" y="185286"/>
                    </a:cubicBezTo>
                    <a:cubicBezTo>
                      <a:pt x="4236322" y="185286"/>
                      <a:pt x="4236322" y="185286"/>
                      <a:pt x="4236322" y="185286"/>
                    </a:cubicBezTo>
                    <a:cubicBezTo>
                      <a:pt x="4236322" y="185286"/>
                      <a:pt x="4236322" y="185286"/>
                      <a:pt x="4236322" y="185286"/>
                    </a:cubicBezTo>
                    <a:cubicBezTo>
                      <a:pt x="4236322" y="182880"/>
                      <a:pt x="4236322" y="181677"/>
                      <a:pt x="4236322" y="179271"/>
                    </a:cubicBezTo>
                    <a:cubicBezTo>
                      <a:pt x="4236322" y="179271"/>
                      <a:pt x="4236322" y="179271"/>
                      <a:pt x="4236322" y="179271"/>
                    </a:cubicBezTo>
                    <a:cubicBezTo>
                      <a:pt x="4236322" y="179271"/>
                      <a:pt x="4236322" y="179271"/>
                      <a:pt x="4236322" y="179271"/>
                    </a:cubicBezTo>
                    <a:cubicBezTo>
                      <a:pt x="4236322" y="178067"/>
                      <a:pt x="4236322" y="178067"/>
                      <a:pt x="4236322" y="176864"/>
                    </a:cubicBezTo>
                    <a:lnTo>
                      <a:pt x="4225493" y="176864"/>
                    </a:lnTo>
                    <a:lnTo>
                      <a:pt x="4225493" y="176864"/>
                    </a:lnTo>
                    <a:close/>
                    <a:moveTo>
                      <a:pt x="4226697" y="128738"/>
                    </a:moveTo>
                    <a:lnTo>
                      <a:pt x="4225493" y="152801"/>
                    </a:lnTo>
                    <a:lnTo>
                      <a:pt x="4237525" y="152801"/>
                    </a:lnTo>
                    <a:cubicBezTo>
                      <a:pt x="4237525" y="151598"/>
                      <a:pt x="4237525" y="151598"/>
                      <a:pt x="4237525" y="150395"/>
                    </a:cubicBezTo>
                    <a:cubicBezTo>
                      <a:pt x="4237525" y="145582"/>
                      <a:pt x="4237525" y="140770"/>
                      <a:pt x="4237525" y="135957"/>
                    </a:cubicBezTo>
                    <a:cubicBezTo>
                      <a:pt x="4237525" y="135957"/>
                      <a:pt x="4237525" y="135957"/>
                      <a:pt x="4237525" y="135957"/>
                    </a:cubicBezTo>
                    <a:cubicBezTo>
                      <a:pt x="4237525" y="135957"/>
                      <a:pt x="4237525" y="135957"/>
                      <a:pt x="4237525" y="135957"/>
                    </a:cubicBezTo>
                    <a:cubicBezTo>
                      <a:pt x="4237525" y="133551"/>
                      <a:pt x="4237525" y="131144"/>
                      <a:pt x="4237525" y="129941"/>
                    </a:cubicBezTo>
                    <a:lnTo>
                      <a:pt x="4226697" y="128738"/>
                    </a:lnTo>
                    <a:lnTo>
                      <a:pt x="4226697" y="128738"/>
                    </a:lnTo>
                    <a:close/>
                    <a:moveTo>
                      <a:pt x="4227900" y="80612"/>
                    </a:moveTo>
                    <a:lnTo>
                      <a:pt x="4226697" y="104675"/>
                    </a:lnTo>
                    <a:lnTo>
                      <a:pt x="4238728" y="104675"/>
                    </a:lnTo>
                    <a:cubicBezTo>
                      <a:pt x="4238728" y="96253"/>
                      <a:pt x="4238728" y="87831"/>
                      <a:pt x="4239931" y="80612"/>
                    </a:cubicBezTo>
                    <a:lnTo>
                      <a:pt x="4227900" y="80612"/>
                    </a:lnTo>
                    <a:lnTo>
                      <a:pt x="4227900" y="80612"/>
                    </a:lnTo>
                    <a:close/>
                    <a:moveTo>
                      <a:pt x="4229103" y="32485"/>
                    </a:moveTo>
                    <a:lnTo>
                      <a:pt x="4229103" y="56548"/>
                    </a:lnTo>
                    <a:lnTo>
                      <a:pt x="4241134" y="56548"/>
                    </a:lnTo>
                    <a:cubicBezTo>
                      <a:pt x="4241134" y="55345"/>
                      <a:pt x="4241134" y="52939"/>
                      <a:pt x="4241134" y="51736"/>
                    </a:cubicBezTo>
                    <a:lnTo>
                      <a:pt x="4241134" y="51736"/>
                    </a:lnTo>
                    <a:cubicBezTo>
                      <a:pt x="4241134" y="51736"/>
                      <a:pt x="4241134" y="51736"/>
                      <a:pt x="4241134" y="51736"/>
                    </a:cubicBezTo>
                    <a:cubicBezTo>
                      <a:pt x="4241134" y="44517"/>
                      <a:pt x="4241134" y="38501"/>
                      <a:pt x="4241134" y="32485"/>
                    </a:cubicBezTo>
                    <a:lnTo>
                      <a:pt x="4229103" y="32485"/>
                    </a:lnTo>
                    <a:lnTo>
                      <a:pt x="4229103" y="32485"/>
                    </a:lnTo>
                    <a:close/>
                  </a:path>
                </a:pathLst>
              </a:custGeom>
              <a:solidFill>
                <a:srgbClr val="231815"/>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22" name="图形 117"/>
              <p:cNvGrpSpPr/>
              <p:nvPr>
                <p:custDataLst>
                  <p:tags r:id="rId8"/>
                </p:custDataLst>
              </p:nvPr>
            </p:nvGrpSpPr>
            <p:grpSpPr>
              <a:xfrm>
                <a:off x="6094092" y="2334418"/>
                <a:ext cx="381166" cy="470142"/>
                <a:chOff x="6094092" y="2334418"/>
                <a:chExt cx="381166" cy="470142"/>
              </a:xfrm>
            </p:grpSpPr>
            <p:sp>
              <p:nvSpPr>
                <p:cNvPr id="123" name="任意多边形: 形状 122"/>
                <p:cNvSpPr/>
                <p:nvPr>
                  <p:custDataLst>
                    <p:tags r:id="rId9"/>
                  </p:custDataLst>
                </p:nvPr>
              </p:nvSpPr>
              <p:spPr>
                <a:xfrm>
                  <a:off x="6114047" y="2586789"/>
                  <a:ext cx="149191" cy="217771"/>
                </a:xfrm>
                <a:custGeom>
                  <a:gdLst>
                    <a:gd name="connsiteX0" fmla="*/ 30079 w 149191"/>
                    <a:gd name="connsiteY0" fmla="*/ 217772 h 217771"/>
                    <a:gd name="connsiteX1" fmla="*/ 0 w 149191"/>
                    <a:gd name="connsiteY1" fmla="*/ 217772 h 217771"/>
                    <a:gd name="connsiteX2" fmla="*/ 126332 w 149191"/>
                    <a:gd name="connsiteY2" fmla="*/ 0 h 217771"/>
                    <a:gd name="connsiteX3" fmla="*/ 149192 w 149191"/>
                    <a:gd name="connsiteY3" fmla="*/ 13235 h 217771"/>
                  </a:gdLst>
                  <a:cxnLst>
                    <a:cxn ang="0">
                      <a:pos x="connsiteX0" y="connsiteY0"/>
                    </a:cxn>
                    <a:cxn ang="0">
                      <a:pos x="connsiteX1" y="connsiteY1"/>
                    </a:cxn>
                    <a:cxn ang="0">
                      <a:pos x="connsiteX2" y="connsiteY2"/>
                    </a:cxn>
                    <a:cxn ang="0">
                      <a:pos x="connsiteX3" y="connsiteY3"/>
                    </a:cxn>
                  </a:cxnLst>
                  <a:rect l="l" t="t" r="r" b="b"/>
                  <a:pathLst>
                    <a:path w="149191" h="217771">
                      <a:moveTo>
                        <a:pt x="30079" y="217772"/>
                      </a:moveTo>
                      <a:lnTo>
                        <a:pt x="0" y="217772"/>
                      </a:lnTo>
                      <a:lnTo>
                        <a:pt x="126332" y="0"/>
                      </a:lnTo>
                      <a:lnTo>
                        <a:pt x="149192" y="13235"/>
                      </a:lnTo>
                      <a:close/>
                    </a:path>
                  </a:pathLst>
                </a:custGeom>
                <a:solidFill>
                  <a:srgbClr val="078BAD"/>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任意多边形: 形状 123"/>
                <p:cNvSpPr/>
                <p:nvPr>
                  <p:custDataLst>
                    <p:tags r:id="rId10"/>
                  </p:custDataLst>
                </p:nvPr>
              </p:nvSpPr>
              <p:spPr>
                <a:xfrm>
                  <a:off x="6094092" y="2516165"/>
                  <a:ext cx="296681" cy="200416"/>
                </a:xfrm>
                <a:custGeom>
                  <a:gdLst>
                    <a:gd name="connsiteX0" fmla="*/ 290666 w 296681"/>
                    <a:gd name="connsiteY0" fmla="*/ 154845 h 200416"/>
                    <a:gd name="connsiteX1" fmla="*/ 179975 w 296681"/>
                    <a:gd name="connsiteY1" fmla="*/ 28513 h 200416"/>
                    <a:gd name="connsiteX2" fmla="*/ 13939 w 296681"/>
                    <a:gd name="connsiteY2" fmla="*/ 16482 h 200416"/>
                    <a:gd name="connsiteX3" fmla="*/ 13939 w 296681"/>
                    <a:gd name="connsiteY3" fmla="*/ 9263 h 200416"/>
                    <a:gd name="connsiteX4" fmla="*/ 4314 w 296681"/>
                    <a:gd name="connsiteY4" fmla="*/ 29716 h 200416"/>
                    <a:gd name="connsiteX5" fmla="*/ 110192 w 296681"/>
                    <a:gd name="connsiteY5" fmla="*/ 171689 h 200416"/>
                    <a:gd name="connsiteX6" fmla="*/ 287056 w 296681"/>
                    <a:gd name="connsiteY6" fmla="*/ 170486 h 200416"/>
                    <a:gd name="connsiteX7" fmla="*/ 296682 w 296681"/>
                    <a:gd name="connsiteY7" fmla="*/ 150032 h 200416"/>
                    <a:gd name="connsiteX8" fmla="*/ 290666 w 296681"/>
                    <a:gd name="connsiteY8" fmla="*/ 154845 h 2004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681" h="200416">
                      <a:moveTo>
                        <a:pt x="290666" y="154845"/>
                      </a:moveTo>
                      <a:cubicBezTo>
                        <a:pt x="293072" y="115141"/>
                        <a:pt x="248555" y="63405"/>
                        <a:pt x="179975" y="28513"/>
                      </a:cubicBezTo>
                      <a:cubicBezTo>
                        <a:pt x="111395" y="-5175"/>
                        <a:pt x="42815" y="-8785"/>
                        <a:pt x="13939" y="16482"/>
                      </a:cubicBezTo>
                      <a:lnTo>
                        <a:pt x="13939" y="9263"/>
                      </a:lnTo>
                      <a:lnTo>
                        <a:pt x="4314" y="29716"/>
                      </a:lnTo>
                      <a:cubicBezTo>
                        <a:pt x="-14936" y="69421"/>
                        <a:pt x="31987" y="133188"/>
                        <a:pt x="110192" y="171689"/>
                      </a:cubicBezTo>
                      <a:cubicBezTo>
                        <a:pt x="188397" y="210190"/>
                        <a:pt x="267806" y="210190"/>
                        <a:pt x="287056" y="170486"/>
                      </a:cubicBezTo>
                      <a:lnTo>
                        <a:pt x="296682" y="150032"/>
                      </a:lnTo>
                      <a:lnTo>
                        <a:pt x="290666" y="154845"/>
                      </a:lnTo>
                      <a:close/>
                    </a:path>
                  </a:pathLst>
                </a:custGeom>
                <a:solidFill>
                  <a:srgbClr val="089EC4"/>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25" name="图形 117"/>
                <p:cNvGrpSpPr/>
                <p:nvPr>
                  <p:custDataLst>
                    <p:tags r:id="rId11"/>
                  </p:custDataLst>
                </p:nvPr>
              </p:nvGrpSpPr>
              <p:grpSpPr>
                <a:xfrm>
                  <a:off x="6103613" y="2496701"/>
                  <a:ext cx="291474" cy="200416"/>
                  <a:chOff x="6103613" y="2496701"/>
                  <a:chExt cx="291474" cy="200416"/>
                </a:xfrm>
              </p:grpSpPr>
              <p:sp>
                <p:nvSpPr>
                  <p:cNvPr id="126" name="任意多边形: 形状 125"/>
                  <p:cNvSpPr/>
                  <p:nvPr>
                    <p:custDataLst>
                      <p:tags r:id="rId12"/>
                    </p:custDataLst>
                  </p:nvPr>
                </p:nvSpPr>
                <p:spPr>
                  <a:xfrm>
                    <a:off x="6130891" y="2606039"/>
                    <a:ext cx="250257" cy="91077"/>
                  </a:xfrm>
                  <a:custGeom>
                    <a:gdLst>
                      <a:gd name="connsiteX0" fmla="*/ 119113 w 250257"/>
                      <a:gd name="connsiteY0" fmla="*/ 73393 h 91077"/>
                      <a:gd name="connsiteX1" fmla="*/ 0 w 250257"/>
                      <a:gd name="connsiteY1" fmla="*/ 0 h 91077"/>
                      <a:gd name="connsiteX2" fmla="*/ 83018 w 250257"/>
                      <a:gd name="connsiteY2" fmla="*/ 62564 h 91077"/>
                      <a:gd name="connsiteX3" fmla="*/ 250257 w 250257"/>
                      <a:gd name="connsiteY3" fmla="*/ 74596 h 91077"/>
                      <a:gd name="connsiteX4" fmla="*/ 119113 w 250257"/>
                      <a:gd name="connsiteY4" fmla="*/ 73393 h 91077"/>
                    </a:gdLst>
                    <a:cxnLst>
                      <a:cxn ang="0">
                        <a:pos x="connsiteX0" y="connsiteY0"/>
                      </a:cxn>
                      <a:cxn ang="0">
                        <a:pos x="connsiteX1" y="connsiteY1"/>
                      </a:cxn>
                      <a:cxn ang="0">
                        <a:pos x="connsiteX2" y="connsiteY2"/>
                      </a:cxn>
                      <a:cxn ang="0">
                        <a:pos x="connsiteX3" y="connsiteY3"/>
                      </a:cxn>
                      <a:cxn ang="0">
                        <a:pos x="connsiteX4" y="connsiteY4"/>
                      </a:cxn>
                    </a:cxnLst>
                    <a:rect l="l" t="t" r="r" b="b"/>
                    <a:pathLst>
                      <a:path w="250257" h="91077">
                        <a:moveTo>
                          <a:pt x="119113" y="73393"/>
                        </a:moveTo>
                        <a:cubicBezTo>
                          <a:pt x="66174" y="56548"/>
                          <a:pt x="2406" y="2406"/>
                          <a:pt x="0" y="0"/>
                        </a:cubicBezTo>
                        <a:cubicBezTo>
                          <a:pt x="19251" y="22860"/>
                          <a:pt x="48126" y="45720"/>
                          <a:pt x="83018" y="62564"/>
                        </a:cubicBezTo>
                        <a:cubicBezTo>
                          <a:pt x="151598" y="96253"/>
                          <a:pt x="221381" y="99862"/>
                          <a:pt x="250257" y="74596"/>
                        </a:cubicBezTo>
                        <a:cubicBezTo>
                          <a:pt x="218975" y="87831"/>
                          <a:pt x="181677" y="92643"/>
                          <a:pt x="119113" y="73393"/>
                        </a:cubicBezTo>
                        <a:close/>
                      </a:path>
                    </a:pathLst>
                  </a:custGeom>
                  <a:solidFill>
                    <a:srgbClr val="87E7FF"/>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任意多边形: 形状 126"/>
                  <p:cNvSpPr/>
                  <p:nvPr>
                    <p:custDataLst>
                      <p:tags r:id="rId13"/>
                    </p:custDataLst>
                  </p:nvPr>
                </p:nvSpPr>
                <p:spPr>
                  <a:xfrm>
                    <a:off x="6103613" y="2496701"/>
                    <a:ext cx="291474" cy="195552"/>
                  </a:xfrm>
                  <a:custGeom>
                    <a:gdLst>
                      <a:gd name="connsiteX0" fmla="*/ 181282 w 291474"/>
                      <a:gd name="connsiteY0" fmla="*/ 28727 h 195552"/>
                      <a:gd name="connsiteX1" fmla="*/ 4418 w 291474"/>
                      <a:gd name="connsiteY1" fmla="*/ 29930 h 195552"/>
                      <a:gd name="connsiteX2" fmla="*/ 27278 w 291474"/>
                      <a:gd name="connsiteY2" fmla="*/ 109339 h 195552"/>
                      <a:gd name="connsiteX3" fmla="*/ 146391 w 291474"/>
                      <a:gd name="connsiteY3" fmla="*/ 182731 h 195552"/>
                      <a:gd name="connsiteX4" fmla="*/ 277535 w 291474"/>
                      <a:gd name="connsiteY4" fmla="*/ 183935 h 195552"/>
                      <a:gd name="connsiteX5" fmla="*/ 287160 w 291474"/>
                      <a:gd name="connsiteY5" fmla="*/ 170700 h 195552"/>
                      <a:gd name="connsiteX6" fmla="*/ 181282 w 291474"/>
                      <a:gd name="connsiteY6" fmla="*/ 28727 h 1955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474" h="195552">
                        <a:moveTo>
                          <a:pt x="181282" y="28727"/>
                        </a:moveTo>
                        <a:cubicBezTo>
                          <a:pt x="103077" y="-9774"/>
                          <a:pt x="23669" y="-9774"/>
                          <a:pt x="4418" y="29930"/>
                        </a:cubicBezTo>
                        <a:cubicBezTo>
                          <a:pt x="-6410" y="51587"/>
                          <a:pt x="3215" y="80463"/>
                          <a:pt x="27278" y="109339"/>
                        </a:cubicBezTo>
                        <a:cubicBezTo>
                          <a:pt x="29685" y="111745"/>
                          <a:pt x="93452" y="165887"/>
                          <a:pt x="146391" y="182731"/>
                        </a:cubicBezTo>
                        <a:cubicBezTo>
                          <a:pt x="208955" y="201982"/>
                          <a:pt x="247456" y="197169"/>
                          <a:pt x="277535" y="183935"/>
                        </a:cubicBezTo>
                        <a:cubicBezTo>
                          <a:pt x="281145" y="180325"/>
                          <a:pt x="284754" y="175512"/>
                          <a:pt x="287160" y="170700"/>
                        </a:cubicBezTo>
                        <a:cubicBezTo>
                          <a:pt x="306411" y="130996"/>
                          <a:pt x="259488" y="67228"/>
                          <a:pt x="181282" y="28727"/>
                        </a:cubicBezTo>
                        <a:close/>
                      </a:path>
                    </a:pathLst>
                  </a:custGeom>
                  <a:solidFill>
                    <a:srgbClr val="5CDEFF"/>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28" name="图形 117"/>
                <p:cNvGrpSpPr/>
                <p:nvPr>
                  <p:custDataLst>
                    <p:tags r:id="rId14"/>
                  </p:custDataLst>
                </p:nvPr>
              </p:nvGrpSpPr>
              <p:grpSpPr>
                <a:xfrm>
                  <a:off x="6175700" y="2383903"/>
                  <a:ext cx="245739" cy="259381"/>
                  <a:chOff x="6175700" y="2383903"/>
                  <a:chExt cx="245739" cy="259381"/>
                </a:xfrm>
              </p:grpSpPr>
              <p:sp>
                <p:nvSpPr>
                  <p:cNvPr id="129" name="任意多边形: 形状 128"/>
                  <p:cNvSpPr/>
                  <p:nvPr>
                    <p:custDataLst>
                      <p:tags r:id="rId15"/>
                    </p:custDataLst>
                  </p:nvPr>
                </p:nvSpPr>
                <p:spPr>
                  <a:xfrm>
                    <a:off x="6243988" y="2421956"/>
                    <a:ext cx="177451" cy="221328"/>
                  </a:xfrm>
                  <a:custGeom>
                    <a:gdLst>
                      <a:gd name="connsiteX0" fmla="*/ 154004 w 177451"/>
                      <a:gd name="connsiteY0" fmla="*/ 0 h 221328"/>
                      <a:gd name="connsiteX1" fmla="*/ 31282 w 177451"/>
                      <a:gd name="connsiteY1" fmla="*/ 210553 h 221328"/>
                      <a:gd name="connsiteX2" fmla="*/ 0 w 177451"/>
                      <a:gd name="connsiteY2" fmla="*/ 210553 h 221328"/>
                      <a:gd name="connsiteX3" fmla="*/ 83018 w 177451"/>
                      <a:gd name="connsiteY3" fmla="*/ 205740 h 221328"/>
                      <a:gd name="connsiteX4" fmla="*/ 175661 w 177451"/>
                      <a:gd name="connsiteY4" fmla="*/ 50533 h 221328"/>
                      <a:gd name="connsiteX5" fmla="*/ 154004 w 177451"/>
                      <a:gd name="connsiteY5" fmla="*/ 0 h 2213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451" h="221328">
                        <a:moveTo>
                          <a:pt x="154004" y="0"/>
                        </a:moveTo>
                        <a:cubicBezTo>
                          <a:pt x="107081" y="80612"/>
                          <a:pt x="36095" y="203334"/>
                          <a:pt x="31282" y="210553"/>
                        </a:cubicBezTo>
                        <a:cubicBezTo>
                          <a:pt x="25266" y="220178"/>
                          <a:pt x="2406" y="211756"/>
                          <a:pt x="0" y="210553"/>
                        </a:cubicBezTo>
                        <a:cubicBezTo>
                          <a:pt x="37298" y="226194"/>
                          <a:pt x="73393" y="224991"/>
                          <a:pt x="83018" y="205740"/>
                        </a:cubicBezTo>
                        <a:lnTo>
                          <a:pt x="175661" y="50533"/>
                        </a:lnTo>
                        <a:cubicBezTo>
                          <a:pt x="181677" y="37298"/>
                          <a:pt x="172052" y="18047"/>
                          <a:pt x="154004" y="0"/>
                        </a:cubicBezTo>
                        <a:close/>
                      </a:path>
                    </a:pathLst>
                  </a:custGeom>
                  <a:solidFill>
                    <a:srgbClr val="0792B5"/>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任意多边形: 形状 129"/>
                  <p:cNvSpPr/>
                  <p:nvPr>
                    <p:custDataLst>
                      <p:tags r:id="rId16"/>
                    </p:custDataLst>
                  </p:nvPr>
                </p:nvSpPr>
                <p:spPr>
                  <a:xfrm>
                    <a:off x="6175700" y="2383903"/>
                    <a:ext cx="221089" cy="253163"/>
                  </a:xfrm>
                  <a:custGeom>
                    <a:gdLst>
                      <a:gd name="connsiteX0" fmla="*/ 98367 w 221089"/>
                      <a:gd name="connsiteY0" fmla="*/ 248606 h 253163"/>
                      <a:gd name="connsiteX1" fmla="*/ 221089 w 221089"/>
                      <a:gd name="connsiteY1" fmla="*/ 38053 h 253163"/>
                      <a:gd name="connsiteX2" fmla="*/ 187401 w 221089"/>
                      <a:gd name="connsiteY2" fmla="*/ 15193 h 253163"/>
                      <a:gd name="connsiteX3" fmla="*/ 94758 w 221089"/>
                      <a:gd name="connsiteY3" fmla="*/ 16396 h 253163"/>
                      <a:gd name="connsiteX4" fmla="*/ 2115 w 221089"/>
                      <a:gd name="connsiteY4" fmla="*/ 171604 h 253163"/>
                      <a:gd name="connsiteX5" fmla="*/ 57460 w 221089"/>
                      <a:gd name="connsiteY5" fmla="*/ 244996 h 253163"/>
                      <a:gd name="connsiteX6" fmla="*/ 67085 w 221089"/>
                      <a:gd name="connsiteY6" fmla="*/ 248606 h 253163"/>
                      <a:gd name="connsiteX7" fmla="*/ 98367 w 221089"/>
                      <a:gd name="connsiteY7" fmla="*/ 248606 h 2531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089" h="253163">
                        <a:moveTo>
                          <a:pt x="98367" y="248606"/>
                        </a:moveTo>
                        <a:cubicBezTo>
                          <a:pt x="103180" y="241387"/>
                          <a:pt x="174166" y="118665"/>
                          <a:pt x="221089" y="38053"/>
                        </a:cubicBezTo>
                        <a:cubicBezTo>
                          <a:pt x="211464" y="29631"/>
                          <a:pt x="200636" y="21209"/>
                          <a:pt x="187401" y="15193"/>
                        </a:cubicBezTo>
                        <a:cubicBezTo>
                          <a:pt x="146494" y="-5261"/>
                          <a:pt x="105586" y="-5261"/>
                          <a:pt x="94758" y="16396"/>
                        </a:cubicBezTo>
                        <a:lnTo>
                          <a:pt x="2115" y="171604"/>
                        </a:lnTo>
                        <a:cubicBezTo>
                          <a:pt x="-7511" y="192057"/>
                          <a:pt x="16552" y="225746"/>
                          <a:pt x="57460" y="244996"/>
                        </a:cubicBezTo>
                        <a:cubicBezTo>
                          <a:pt x="61069" y="246199"/>
                          <a:pt x="63475" y="247403"/>
                          <a:pt x="67085" y="248606"/>
                        </a:cubicBezTo>
                        <a:cubicBezTo>
                          <a:pt x="70695" y="249809"/>
                          <a:pt x="92351" y="258231"/>
                          <a:pt x="98367" y="248606"/>
                        </a:cubicBezTo>
                        <a:close/>
                      </a:path>
                    </a:pathLst>
                  </a:custGeom>
                  <a:solidFill>
                    <a:srgbClr val="078BAD"/>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31" name="任意多边形: 形状 130"/>
                <p:cNvSpPr/>
                <p:nvPr>
                  <p:custDataLst>
                    <p:tags r:id="rId17"/>
                  </p:custDataLst>
                </p:nvPr>
              </p:nvSpPr>
              <p:spPr>
                <a:xfrm>
                  <a:off x="6223270" y="2353572"/>
                  <a:ext cx="249317" cy="166751"/>
                </a:xfrm>
                <a:custGeom>
                  <a:gdLst>
                    <a:gd name="connsiteX0" fmla="*/ 243302 w 249317"/>
                    <a:gd name="connsiteY0" fmla="*/ 127339 h 166751"/>
                    <a:gd name="connsiteX1" fmla="*/ 151862 w 249317"/>
                    <a:gd name="connsiteY1" fmla="*/ 23868 h 166751"/>
                    <a:gd name="connsiteX2" fmla="*/ 13499 w 249317"/>
                    <a:gd name="connsiteY2" fmla="*/ 13039 h 166751"/>
                    <a:gd name="connsiteX3" fmla="*/ 13499 w 249317"/>
                    <a:gd name="connsiteY3" fmla="*/ 5820 h 166751"/>
                    <a:gd name="connsiteX4" fmla="*/ 3873 w 249317"/>
                    <a:gd name="connsiteY4" fmla="*/ 25071 h 166751"/>
                    <a:gd name="connsiteX5" fmla="*/ 91704 w 249317"/>
                    <a:gd name="connsiteY5" fmla="*/ 142980 h 166751"/>
                    <a:gd name="connsiteX6" fmla="*/ 239693 w 249317"/>
                    <a:gd name="connsiteY6" fmla="*/ 141777 h 166751"/>
                    <a:gd name="connsiteX7" fmla="*/ 249318 w 249317"/>
                    <a:gd name="connsiteY7" fmla="*/ 122527 h 166751"/>
                    <a:gd name="connsiteX8" fmla="*/ 243302 w 249317"/>
                    <a:gd name="connsiteY8" fmla="*/ 127339 h 1667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317" h="166751">
                      <a:moveTo>
                        <a:pt x="243302" y="127339"/>
                      </a:moveTo>
                      <a:cubicBezTo>
                        <a:pt x="244505" y="94854"/>
                        <a:pt x="207207" y="51540"/>
                        <a:pt x="151862" y="23868"/>
                      </a:cubicBezTo>
                      <a:cubicBezTo>
                        <a:pt x="95313" y="-3805"/>
                        <a:pt x="38765" y="-7414"/>
                        <a:pt x="13499" y="13039"/>
                      </a:cubicBezTo>
                      <a:lnTo>
                        <a:pt x="13499" y="5820"/>
                      </a:lnTo>
                      <a:lnTo>
                        <a:pt x="3873" y="25071"/>
                      </a:lnTo>
                      <a:cubicBezTo>
                        <a:pt x="-12971" y="57556"/>
                        <a:pt x="26733" y="110495"/>
                        <a:pt x="91704" y="142980"/>
                      </a:cubicBezTo>
                      <a:cubicBezTo>
                        <a:pt x="156675" y="175466"/>
                        <a:pt x="222848" y="174262"/>
                        <a:pt x="239693" y="141777"/>
                      </a:cubicBezTo>
                      <a:lnTo>
                        <a:pt x="249318" y="122527"/>
                      </a:lnTo>
                      <a:lnTo>
                        <a:pt x="243302" y="127339"/>
                      </a:lnTo>
                      <a:close/>
                    </a:path>
                  </a:pathLst>
                </a:custGeom>
                <a:solidFill>
                  <a:srgbClr val="089EC4"/>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32" name="图形 117"/>
                <p:cNvGrpSpPr/>
                <p:nvPr>
                  <p:custDataLst>
                    <p:tags r:id="rId18"/>
                  </p:custDataLst>
                </p:nvPr>
              </p:nvGrpSpPr>
              <p:grpSpPr>
                <a:xfrm>
                  <a:off x="6231956" y="2334418"/>
                  <a:ext cx="243301" cy="167857"/>
                  <a:chOff x="6231956" y="2334418"/>
                  <a:chExt cx="243301" cy="167857"/>
                </a:xfrm>
              </p:grpSpPr>
              <p:sp>
                <p:nvSpPr>
                  <p:cNvPr id="133" name="任意多边形: 形状 132"/>
                  <p:cNvSpPr/>
                  <p:nvPr>
                    <p:custDataLst>
                      <p:tags r:id="rId19"/>
                    </p:custDataLst>
                  </p:nvPr>
                </p:nvSpPr>
                <p:spPr>
                  <a:xfrm>
                    <a:off x="6231956" y="2334418"/>
                    <a:ext cx="243301" cy="162963"/>
                  </a:xfrm>
                  <a:custGeom>
                    <a:gdLst>
                      <a:gd name="connsiteX0" fmla="*/ 151598 w 243301"/>
                      <a:gd name="connsiteY0" fmla="*/ 23771 h 162963"/>
                      <a:gd name="connsiteX1" fmla="*/ 3610 w 243301"/>
                      <a:gd name="connsiteY1" fmla="*/ 24974 h 162963"/>
                      <a:gd name="connsiteX2" fmla="*/ 0 w 243301"/>
                      <a:gd name="connsiteY2" fmla="*/ 45428 h 162963"/>
                      <a:gd name="connsiteX3" fmla="*/ 129941 w 243301"/>
                      <a:gd name="connsiteY3" fmla="*/ 152509 h 162963"/>
                      <a:gd name="connsiteX4" fmla="*/ 239428 w 243301"/>
                      <a:gd name="connsiteY4" fmla="*/ 141680 h 162963"/>
                      <a:gd name="connsiteX5" fmla="*/ 151598 w 243301"/>
                      <a:gd name="connsiteY5" fmla="*/ 23771 h 1629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301" h="162963">
                        <a:moveTo>
                          <a:pt x="151598" y="23771"/>
                        </a:moveTo>
                        <a:cubicBezTo>
                          <a:pt x="86627" y="-8715"/>
                          <a:pt x="20454" y="-7511"/>
                          <a:pt x="3610" y="24974"/>
                        </a:cubicBezTo>
                        <a:cubicBezTo>
                          <a:pt x="0" y="30990"/>
                          <a:pt x="0" y="38209"/>
                          <a:pt x="0" y="45428"/>
                        </a:cubicBezTo>
                        <a:cubicBezTo>
                          <a:pt x="0" y="45428"/>
                          <a:pt x="13235" y="112804"/>
                          <a:pt x="129941" y="152509"/>
                        </a:cubicBezTo>
                        <a:cubicBezTo>
                          <a:pt x="152801" y="159728"/>
                          <a:pt x="205740" y="176572"/>
                          <a:pt x="239428" y="141680"/>
                        </a:cubicBezTo>
                        <a:cubicBezTo>
                          <a:pt x="256273" y="109195"/>
                          <a:pt x="216569" y="56256"/>
                          <a:pt x="151598" y="23771"/>
                        </a:cubicBezTo>
                        <a:close/>
                      </a:path>
                    </a:pathLst>
                  </a:custGeom>
                  <a:solidFill>
                    <a:srgbClr val="5CDEFF"/>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任意多边形: 形状 133"/>
                  <p:cNvSpPr/>
                  <p:nvPr>
                    <p:custDataLst>
                      <p:tags r:id="rId20"/>
                    </p:custDataLst>
                  </p:nvPr>
                </p:nvSpPr>
                <p:spPr>
                  <a:xfrm>
                    <a:off x="6233160" y="2379846"/>
                    <a:ext cx="239428" cy="122429"/>
                  </a:xfrm>
                  <a:custGeom>
                    <a:gdLst>
                      <a:gd name="connsiteX0" fmla="*/ 129941 w 239428"/>
                      <a:gd name="connsiteY0" fmla="*/ 107081 h 122429"/>
                      <a:gd name="connsiteX1" fmla="*/ 0 w 239428"/>
                      <a:gd name="connsiteY1" fmla="*/ 0 h 122429"/>
                      <a:gd name="connsiteX2" fmla="*/ 91440 w 239428"/>
                      <a:gd name="connsiteY2" fmla="*/ 98659 h 122429"/>
                      <a:gd name="connsiteX3" fmla="*/ 239429 w 239428"/>
                      <a:gd name="connsiteY3" fmla="*/ 97456 h 122429"/>
                      <a:gd name="connsiteX4" fmla="*/ 129941 w 239428"/>
                      <a:gd name="connsiteY4" fmla="*/ 107081 h 122429"/>
                    </a:gdLst>
                    <a:cxnLst>
                      <a:cxn ang="0">
                        <a:pos x="connsiteX0" y="connsiteY0"/>
                      </a:cxn>
                      <a:cxn ang="0">
                        <a:pos x="connsiteX1" y="connsiteY1"/>
                      </a:cxn>
                      <a:cxn ang="0">
                        <a:pos x="connsiteX2" y="connsiteY2"/>
                      </a:cxn>
                      <a:cxn ang="0">
                        <a:pos x="connsiteX3" y="connsiteY3"/>
                      </a:cxn>
                      <a:cxn ang="0">
                        <a:pos x="connsiteX4" y="connsiteY4"/>
                      </a:cxn>
                    </a:cxnLst>
                    <a:rect l="l" t="t" r="r" b="b"/>
                    <a:pathLst>
                      <a:path w="239426" h="122429">
                        <a:moveTo>
                          <a:pt x="129941" y="107081"/>
                        </a:moveTo>
                        <a:cubicBezTo>
                          <a:pt x="12032" y="67377"/>
                          <a:pt x="0" y="0"/>
                          <a:pt x="0" y="0"/>
                        </a:cubicBezTo>
                        <a:cubicBezTo>
                          <a:pt x="2406" y="31282"/>
                          <a:pt x="38501" y="72190"/>
                          <a:pt x="91440" y="98659"/>
                        </a:cubicBezTo>
                        <a:cubicBezTo>
                          <a:pt x="156411" y="131144"/>
                          <a:pt x="222584" y="129941"/>
                          <a:pt x="239429" y="97456"/>
                        </a:cubicBezTo>
                        <a:cubicBezTo>
                          <a:pt x="205740" y="131144"/>
                          <a:pt x="152801" y="114300"/>
                          <a:pt x="129941" y="107081"/>
                        </a:cubicBezTo>
                        <a:close/>
                      </a:path>
                    </a:pathLst>
                  </a:custGeom>
                  <a:solidFill>
                    <a:srgbClr val="A6EDFF"/>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35" name="图形 117"/>
              <p:cNvGrpSpPr/>
              <p:nvPr>
                <p:custDataLst>
                  <p:tags r:id="rId21"/>
                </p:custDataLst>
              </p:nvPr>
            </p:nvGrpSpPr>
            <p:grpSpPr>
              <a:xfrm>
                <a:off x="3828218" y="4168942"/>
                <a:ext cx="4323979" cy="359744"/>
                <a:chOff x="3828218" y="4168942"/>
                <a:chExt cx="4323979" cy="359744"/>
              </a:xfrm>
            </p:grpSpPr>
            <p:sp>
              <p:nvSpPr>
                <p:cNvPr id="136" name="任意多边形: 形状 135"/>
                <p:cNvSpPr/>
                <p:nvPr>
                  <p:custDataLst>
                    <p:tags r:id="rId22"/>
                  </p:custDataLst>
                </p:nvPr>
              </p:nvSpPr>
              <p:spPr>
                <a:xfrm>
                  <a:off x="3840161" y="4182177"/>
                  <a:ext cx="4275942" cy="334477"/>
                </a:xfrm>
                <a:custGeom>
                  <a:gdLst>
                    <a:gd name="connsiteX0" fmla="*/ 31198 w 4275942"/>
                    <a:gd name="connsiteY0" fmla="*/ 334478 h 334477"/>
                    <a:gd name="connsiteX1" fmla="*/ 1120 w 4275942"/>
                    <a:gd name="connsiteY1" fmla="*/ 257476 h 334477"/>
                    <a:gd name="connsiteX2" fmla="*/ 62481 w 4275942"/>
                    <a:gd name="connsiteY2" fmla="*/ 182880 h 334477"/>
                    <a:gd name="connsiteX3" fmla="*/ 4237441 w 4275942"/>
                    <a:gd name="connsiteY3" fmla="*/ 0 h 334477"/>
                    <a:gd name="connsiteX4" fmla="*/ 4275942 w 4275942"/>
                    <a:gd name="connsiteY4" fmla="*/ 246647 h 334477"/>
                    <a:gd name="connsiteX5" fmla="*/ 31198 w 4275942"/>
                    <a:gd name="connsiteY5" fmla="*/ 334478 h 334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5942" h="334477">
                      <a:moveTo>
                        <a:pt x="31198" y="334478"/>
                      </a:moveTo>
                      <a:cubicBezTo>
                        <a:pt x="7135" y="308008"/>
                        <a:pt x="-3693" y="281539"/>
                        <a:pt x="1120" y="257476"/>
                      </a:cubicBezTo>
                      <a:cubicBezTo>
                        <a:pt x="8338" y="216568"/>
                        <a:pt x="51652" y="188896"/>
                        <a:pt x="62481" y="182880"/>
                      </a:cubicBezTo>
                      <a:lnTo>
                        <a:pt x="4237441" y="0"/>
                      </a:lnTo>
                      <a:cubicBezTo>
                        <a:pt x="4220597" y="45720"/>
                        <a:pt x="4186908" y="168442"/>
                        <a:pt x="4275942" y="246647"/>
                      </a:cubicBezTo>
                      <a:lnTo>
                        <a:pt x="31198" y="334478"/>
                      </a:lnTo>
                      <a:close/>
                    </a:path>
                  </a:pathLst>
                </a:custGeom>
                <a:solidFill>
                  <a:srgbClr val="FFFFFF"/>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任意多边形: 形状 136"/>
                <p:cNvSpPr/>
                <p:nvPr>
                  <p:custDataLst>
                    <p:tags r:id="rId23"/>
                  </p:custDataLst>
                </p:nvPr>
              </p:nvSpPr>
              <p:spPr>
                <a:xfrm>
                  <a:off x="3828218" y="4168942"/>
                  <a:ext cx="4323979" cy="359744"/>
                </a:xfrm>
                <a:custGeom>
                  <a:gdLst>
                    <a:gd name="connsiteX0" fmla="*/ 4231337 w 4323979"/>
                    <a:gd name="connsiteY0" fmla="*/ 26469 h 359744"/>
                    <a:gd name="connsiteX1" fmla="*/ 4260213 w 4323979"/>
                    <a:gd name="connsiteY1" fmla="*/ 249054 h 359744"/>
                    <a:gd name="connsiteX2" fmla="*/ 49157 w 4323979"/>
                    <a:gd name="connsiteY2" fmla="*/ 335681 h 359744"/>
                    <a:gd name="connsiteX3" fmla="*/ 25094 w 4323979"/>
                    <a:gd name="connsiteY3" fmla="*/ 273117 h 359744"/>
                    <a:gd name="connsiteX4" fmla="*/ 78033 w 4323979"/>
                    <a:gd name="connsiteY4" fmla="*/ 208146 h 359744"/>
                    <a:gd name="connsiteX5" fmla="*/ 4231337 w 4323979"/>
                    <a:gd name="connsiteY5" fmla="*/ 26469 h 359744"/>
                    <a:gd name="connsiteX6" fmla="*/ 4267432 w 4323979"/>
                    <a:gd name="connsiteY6" fmla="*/ 0 h 359744"/>
                    <a:gd name="connsiteX7" fmla="*/ 70814 w 4323979"/>
                    <a:gd name="connsiteY7" fmla="*/ 184083 h 359744"/>
                    <a:gd name="connsiteX8" fmla="*/ 38329 w 4323979"/>
                    <a:gd name="connsiteY8" fmla="*/ 359744 h 359744"/>
                    <a:gd name="connsiteX9" fmla="*/ 4323980 w 4323979"/>
                    <a:gd name="connsiteY9" fmla="*/ 271914 h 359744"/>
                    <a:gd name="connsiteX10" fmla="*/ 4267432 w 4323979"/>
                    <a:gd name="connsiteY10" fmla="*/ 0 h 359744"/>
                    <a:gd name="connsiteX11" fmla="*/ 4267432 w 4323979"/>
                    <a:gd name="connsiteY11" fmla="*/ 0 h 3597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3979" h="359744">
                      <a:moveTo>
                        <a:pt x="4231337" y="26469"/>
                      </a:moveTo>
                      <a:cubicBezTo>
                        <a:pt x="4210883" y="89034"/>
                        <a:pt x="4202461" y="181677"/>
                        <a:pt x="4260213" y="249054"/>
                      </a:cubicBezTo>
                      <a:lnTo>
                        <a:pt x="49157" y="335681"/>
                      </a:lnTo>
                      <a:cubicBezTo>
                        <a:pt x="29907" y="314024"/>
                        <a:pt x="21485" y="292368"/>
                        <a:pt x="25094" y="273117"/>
                      </a:cubicBezTo>
                      <a:cubicBezTo>
                        <a:pt x="29907" y="239428"/>
                        <a:pt x="66002" y="215365"/>
                        <a:pt x="78033" y="208146"/>
                      </a:cubicBezTo>
                      <a:lnTo>
                        <a:pt x="4231337" y="26469"/>
                      </a:lnTo>
                      <a:moveTo>
                        <a:pt x="4267432" y="0"/>
                      </a:moveTo>
                      <a:lnTo>
                        <a:pt x="70814" y="184083"/>
                      </a:lnTo>
                      <a:cubicBezTo>
                        <a:pt x="70814" y="184083"/>
                        <a:pt x="-63940" y="253866"/>
                        <a:pt x="38329" y="359744"/>
                      </a:cubicBezTo>
                      <a:lnTo>
                        <a:pt x="4323980" y="271914"/>
                      </a:lnTo>
                      <a:cubicBezTo>
                        <a:pt x="4177195" y="184083"/>
                        <a:pt x="4267432" y="0"/>
                        <a:pt x="4267432" y="0"/>
                      </a:cubicBezTo>
                      <a:lnTo>
                        <a:pt x="4267432" y="0"/>
                      </a:lnTo>
                      <a:close/>
                    </a:path>
                  </a:pathLst>
                </a:custGeom>
                <a:solidFill>
                  <a:srgbClr val="231815"/>
                </a:solidFill>
                <a:ln w="1202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 name="文本框 1"/>
            <p:cNvSpPr txBox="1"/>
            <p:nvPr>
              <p:custDataLst>
                <p:tags r:id="rId24"/>
              </p:custDataLst>
            </p:nvPr>
          </p:nvSpPr>
          <p:spPr>
            <a:xfrm>
              <a:off x="6692" y="4206"/>
              <a:ext cx="6108" cy="262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spcBef>
                  <a:spcPct val="0"/>
                </a:spcBef>
                <a:spcAft>
                  <a:spcPct val="0"/>
                </a:spcAft>
              </a:pPr>
              <a:r>
                <a:rPr sz="2400" spc="200">
                  <a:solidFill>
                    <a:schemeClr val="tx1"/>
                  </a:solidFill>
                  <a:uFillTx/>
                  <a:latin typeface="微软雅黑" panose="020b0503020204020204" charset="-122"/>
                  <a:ea typeface="微软雅黑" panose="020b0503020204020204" charset="-122"/>
                </a:rPr>
                <a:t>如果祖国需要</a:t>
              </a:r>
              <a:r>
                <a:rPr lang="zh-CN" sz="2400" spc="200">
                  <a:solidFill>
                    <a:schemeClr val="tx1"/>
                  </a:solidFill>
                  <a:uFillTx/>
                  <a:latin typeface="微软雅黑" panose="020b0503020204020204" charset="-122"/>
                  <a:ea typeface="微软雅黑" panose="020b0503020204020204" charset="-122"/>
                </a:rPr>
                <a:t>（节选）</a:t>
              </a:r>
              <a:endParaRPr sz="2400" spc="200">
                <a:solidFill>
                  <a:schemeClr val="tx1"/>
                </a:solidFill>
                <a:uFillTx/>
                <a:latin typeface="微软雅黑" panose="020b0503020204020204" charset="-122"/>
                <a:ea typeface="微软雅黑" panose="020b0503020204020204" charset="-122"/>
              </a:endParaRPr>
            </a:p>
            <a:p>
              <a:pPr>
                <a:lnSpc>
                  <a:spcPct val="140000"/>
                </a:lnSpc>
                <a:spcBef>
                  <a:spcPct val="0"/>
                </a:spcBef>
                <a:spcAft>
                  <a:spcPct val="0"/>
                </a:spcAft>
              </a:pPr>
              <a:r>
                <a:rPr lang="en-US" sz="2400" spc="200">
                  <a:solidFill>
                    <a:schemeClr val="tx1"/>
                  </a:solidFill>
                  <a:uFillTx/>
                  <a:latin typeface="汉仪颜楷简" panose="00020600040101010101" charset="-122"/>
                  <a:ea typeface="汉仪颜楷简" panose="00020600040101010101" charset="-122"/>
                </a:rPr>
                <a:t>   </a:t>
              </a:r>
              <a:r>
                <a:rPr sz="2400" spc="200">
                  <a:solidFill>
                    <a:schemeClr val="tx1"/>
                  </a:solidFill>
                  <a:uFillTx/>
                  <a:latin typeface="汉仪颜楷简" panose="00020600040101010101" charset="-122"/>
                  <a:ea typeface="汉仪颜楷简" panose="00020600040101010101" charset="-122"/>
                </a:rPr>
                <a:t>如果祖国需要，请把我埋在遥远的山岗，让我的身躯长出一条无形的屏障，往来的战友会为我泪落两行</a:t>
              </a:r>
              <a:r>
                <a:rPr lang="zh-CN" sz="2400" spc="200">
                  <a:solidFill>
                    <a:schemeClr val="tx1"/>
                  </a:solidFill>
                  <a:uFillTx/>
                  <a:latin typeface="汉仪颜楷简" panose="00020600040101010101" charset="-122"/>
                  <a:ea typeface="汉仪颜楷简" panose="00020600040101010101" charset="-122"/>
                </a:rPr>
                <a:t>；</a:t>
              </a:r>
              <a:endParaRPr sz="2400" spc="200">
                <a:solidFill>
                  <a:schemeClr val="tx1"/>
                </a:solidFill>
                <a:uFillTx/>
                <a:latin typeface="汉仪颜楷简" panose="00020600040101010101" charset="-122"/>
                <a:ea typeface="汉仪颜楷简" panose="00020600040101010101" charset="-122"/>
              </a:endParaRPr>
            </a:p>
            <a:p>
              <a:pPr>
                <a:lnSpc>
                  <a:spcPct val="140000"/>
                </a:lnSpc>
                <a:spcBef>
                  <a:spcPct val="0"/>
                </a:spcBef>
                <a:spcAft>
                  <a:spcPct val="0"/>
                </a:spcAft>
              </a:pPr>
              <a:r>
                <a:rPr lang="en-US" sz="2400" spc="200">
                  <a:solidFill>
                    <a:schemeClr val="tx1"/>
                  </a:solidFill>
                  <a:uFillTx/>
                  <a:latin typeface="汉仪颜楷简" panose="00020600040101010101" charset="-122"/>
                  <a:ea typeface="汉仪颜楷简" panose="00020600040101010101" charset="-122"/>
                </a:rPr>
                <a:t>   </a:t>
              </a:r>
              <a:r>
                <a:rPr sz="2400" spc="200">
                  <a:solidFill>
                    <a:schemeClr val="tx1"/>
                  </a:solidFill>
                  <a:uFillTx/>
                  <a:latin typeface="汉仪颜楷简" panose="00020600040101010101" charset="-122"/>
                  <a:ea typeface="汉仪颜楷简" panose="00020600040101010101" charset="-122"/>
                </a:rPr>
                <a:t>如果祖国需要，请让我紧握滚烫的钢枪，让我的双手握出一轮沧桑的红日，冰冷的大地会为我抚慰创伤</a:t>
              </a:r>
              <a:r>
                <a:rPr lang="zh-CN" sz="2400" spc="200">
                  <a:solidFill>
                    <a:schemeClr val="tx1"/>
                  </a:solidFill>
                  <a:uFillTx/>
                  <a:latin typeface="汉仪颜楷简" panose="00020600040101010101" charset="-122"/>
                  <a:ea typeface="汉仪颜楷简" panose="00020600040101010101" charset="-122"/>
                </a:rPr>
                <a:t>。</a:t>
              </a:r>
              <a:endParaRPr sz="2400" spc="200">
                <a:solidFill>
                  <a:schemeClr val="tx1"/>
                </a:solidFill>
                <a:uFillTx/>
                <a:latin typeface="汉仪颜楷简" panose="00020600040101010101" charset="-122"/>
                <a:ea typeface="汉仪颜楷简" panose="00020600040101010101" charset="-122"/>
              </a:endParaRPr>
            </a:p>
            <a:p>
              <a:pPr>
                <a:lnSpc>
                  <a:spcPct val="140000"/>
                </a:lnSpc>
                <a:spcBef>
                  <a:spcPct val="0"/>
                </a:spcBef>
                <a:spcAft>
                  <a:spcPct val="0"/>
                </a:spcAft>
              </a:pPr>
              <a:endParaRPr sz="2400" spc="200">
                <a:solidFill>
                  <a:schemeClr val="tx1"/>
                </a:solidFill>
                <a:uFillTx/>
                <a:latin typeface="汉仪颜楷简" panose="00020600040101010101" charset="-122"/>
                <a:ea typeface="汉仪颜楷简" panose="00020600040101010101" charset="-122"/>
              </a:endParaRPr>
            </a:p>
          </p:txBody>
        </p:sp>
      </p:grpSp>
      <p:pic>
        <p:nvPicPr>
          <p:cNvPr id="4" name="图片 3" title=""/>
          <p:cNvPicPr>
            <a:picLocks noChangeAspect="1"/>
          </p:cNvPicPr>
          <p:nvPr>
            <p:custDataLst>
              <p:tags r:id="rId26"/>
            </p:custDataLst>
          </p:nvPr>
        </p:nvPicPr>
        <p:blipFill>
          <a:blip r:embed="rId25"/>
          <a:stretch>
            <a:fillRect/>
          </a:stretch>
        </p:blipFill>
        <p:spPr>
          <a:xfrm>
            <a:off x="8209915" y="2410460"/>
            <a:ext cx="3381375" cy="3302000"/>
          </a:xfrm>
          <a:prstGeom prst="roundRect">
            <a:avLst/>
          </a:prstGeom>
        </p:spPr>
      </p:pic>
      <p:sp>
        <p:nvSpPr>
          <p:cNvPr id="7" name="文本框 6" title=""/>
          <p:cNvSpPr txBox="1"/>
          <p:nvPr>
            <p:custDataLst>
              <p:tags r:id="rId27"/>
            </p:custDataLst>
          </p:nvPr>
        </p:nvSpPr>
        <p:spPr>
          <a:xfrm>
            <a:off x="8275320" y="831215"/>
            <a:ext cx="3251200" cy="1076325"/>
          </a:xfrm>
          <a:prstGeom prst="rect">
            <a:avLst/>
          </a:prstGeom>
          <a:ln w="28575" cmpd="sng">
            <a:solidFill>
              <a:srgbClr val="C00000"/>
            </a:solidFill>
            <a:prstDash val="solid"/>
          </a:ln>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a:r>
              <a:rPr lang="zh-CN" altLang="en-US" sz="3200" b="1">
                <a:latin typeface="华文新魏" panose="02010800040101010101" charset="-122"/>
                <a:ea typeface="华文新魏" panose="02010800040101010101" charset="-122"/>
              </a:rPr>
              <a:t>忠诚担当为初心</a:t>
            </a:r>
            <a:endParaRPr lang="zh-CN" altLang="en-US" sz="3200" b="1">
              <a:latin typeface="华文新魏" panose="02010800040101010101" charset="-122"/>
              <a:ea typeface="华文新魏" panose="02010800040101010101" charset="-122"/>
            </a:endParaRPr>
          </a:p>
          <a:p>
            <a:pPr algn="ctr"/>
            <a:r>
              <a:rPr lang="zh-CN" altLang="en-US" sz="3200" b="1">
                <a:latin typeface="华文新魏" panose="02010800040101010101" charset="-122"/>
                <a:ea typeface="华文新魏" panose="02010800040101010101" charset="-122"/>
              </a:rPr>
              <a:t>特警张晨阳</a:t>
            </a:r>
            <a:endParaRPr lang="zh-CN" altLang="en-US" sz="3200" b="1">
              <a:latin typeface="华文新魏" panose="02010800040101010101" charset="-122"/>
              <a:ea typeface="华文新魏" panose="02010800040101010101" charset="-122"/>
            </a:endParaRPr>
          </a:p>
        </p:txBody>
      </p:sp>
    </p:spTree>
    <p:custDataLst>
      <p:tags r:id="rId28"/>
    </p:custDataLst>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 name="文本框1" title=""/>
          <p:cNvSpPr/>
          <p:nvPr>
            <p:custDataLst>
              <p:tags r:id="rId3"/>
            </p:custDataLst>
          </p:nvPr>
        </p:nvSpPr>
        <p:spPr>
          <a:xfrm>
            <a:off x="993775" y="247015"/>
            <a:ext cx="3075305"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畅谈青春的模样</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grpSp>
        <p:nvGrpSpPr>
          <p:cNvPr id="5" name="组合 4" title=""/>
          <p:cNvGrpSpPr/>
          <p:nvPr>
            <p:custDataLst>
              <p:tags r:id="rId4"/>
            </p:custDataLst>
          </p:nvPr>
        </p:nvGrpSpPr>
        <p:grpSpPr>
          <a:xfrm>
            <a:off x="706120" y="1268095"/>
            <a:ext cx="7354570" cy="5030496"/>
            <a:chOff x="5651" y="3675"/>
            <a:chExt cx="7898" cy="3450"/>
          </a:xfrm>
        </p:grpSpPr>
        <p:grpSp>
          <p:nvGrpSpPr>
            <p:cNvPr id="70" name="图形 68"/>
            <p:cNvGrpSpPr/>
            <p:nvPr>
              <p:custDataLst>
                <p:tags r:id="rId5"/>
              </p:custDataLst>
            </p:nvPr>
          </p:nvGrpSpPr>
          <p:grpSpPr>
            <a:xfrm>
              <a:off x="5651" y="3675"/>
              <a:ext cx="7898" cy="3450"/>
              <a:chOff x="3588515" y="2333625"/>
              <a:chExt cx="5014970" cy="2190750"/>
            </a:xfrm>
          </p:grpSpPr>
          <p:grpSp>
            <p:nvGrpSpPr>
              <p:cNvPr id="71" name="图形 68"/>
              <p:cNvGrpSpPr/>
              <p:nvPr>
                <p:custDataLst>
                  <p:tags r:id="rId6"/>
                </p:custDataLst>
              </p:nvPr>
            </p:nvGrpSpPr>
            <p:grpSpPr>
              <a:xfrm>
                <a:off x="8224722" y="3818320"/>
                <a:ext cx="380082" cy="398558"/>
                <a:chOff x="8224722" y="3818320"/>
                <a:chExt cx="380082" cy="398558"/>
              </a:xfrm>
              <a:solidFill>
                <a:srgbClr val="C48776"/>
              </a:solidFill>
            </p:grpSpPr>
            <p:sp>
              <p:nvSpPr>
                <p:cNvPr id="72" name="任意多边形: 形状 71"/>
                <p:cNvSpPr/>
                <p:nvPr>
                  <p:custDataLst>
                    <p:tags r:id="rId7"/>
                  </p:custDataLst>
                </p:nvPr>
              </p:nvSpPr>
              <p:spPr>
                <a:xfrm>
                  <a:off x="8437199" y="3818320"/>
                  <a:ext cx="167605" cy="398558"/>
                </a:xfrm>
                <a:custGeom>
                  <a:gdLst>
                    <a:gd name="connsiteX0" fmla="*/ 15837 w 167605"/>
                    <a:gd name="connsiteY0" fmla="*/ 398558 h 398558"/>
                    <a:gd name="connsiteX1" fmla="*/ 15837 w 167605"/>
                    <a:gd name="connsiteY1" fmla="*/ 324653 h 398558"/>
                    <a:gd name="connsiteX2" fmla="*/ 84463 w 167605"/>
                    <a:gd name="connsiteY2" fmla="*/ 172884 h 398558"/>
                    <a:gd name="connsiteX3" fmla="*/ 0 w 167605"/>
                    <a:gd name="connsiteY3" fmla="*/ 172884 h 398558"/>
                    <a:gd name="connsiteX4" fmla="*/ 0 w 167605"/>
                    <a:gd name="connsiteY4" fmla="*/ 0 h 398558"/>
                    <a:gd name="connsiteX5" fmla="*/ 167606 w 167605"/>
                    <a:gd name="connsiteY5" fmla="*/ 0 h 398558"/>
                    <a:gd name="connsiteX6" fmla="*/ 167606 w 167605"/>
                    <a:gd name="connsiteY6" fmla="*/ 220395 h 398558"/>
                    <a:gd name="connsiteX7" fmla="*/ 21116 w 167605"/>
                    <a:gd name="connsiteY7" fmla="*/ 393279 h 398558"/>
                    <a:gd name="connsiteX8" fmla="*/ 15837 w 167605"/>
                    <a:gd name="connsiteY8" fmla="*/ 398558 h 3985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605" h="398558">
                      <a:moveTo>
                        <a:pt x="15837" y="398558"/>
                      </a:moveTo>
                      <a:lnTo>
                        <a:pt x="15837" y="324653"/>
                      </a:lnTo>
                      <a:cubicBezTo>
                        <a:pt x="68626" y="307497"/>
                        <a:pt x="91061" y="256027"/>
                        <a:pt x="84463" y="172884"/>
                      </a:cubicBezTo>
                      <a:lnTo>
                        <a:pt x="0" y="172884"/>
                      </a:lnTo>
                      <a:lnTo>
                        <a:pt x="0" y="0"/>
                      </a:lnTo>
                      <a:lnTo>
                        <a:pt x="167606" y="0"/>
                      </a:lnTo>
                      <a:lnTo>
                        <a:pt x="167606" y="220395"/>
                      </a:lnTo>
                      <a:cubicBezTo>
                        <a:pt x="150449" y="322014"/>
                        <a:pt x="101619" y="378762"/>
                        <a:pt x="21116" y="393279"/>
                      </a:cubicBezTo>
                      <a:lnTo>
                        <a:pt x="15837" y="398558"/>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任意多边形: 形状 72"/>
                <p:cNvSpPr/>
                <p:nvPr>
                  <p:custDataLst>
                    <p:tags r:id="rId8"/>
                  </p:custDataLst>
                </p:nvPr>
              </p:nvSpPr>
              <p:spPr>
                <a:xfrm>
                  <a:off x="8224722" y="3818320"/>
                  <a:ext cx="172884" cy="398558"/>
                </a:xfrm>
                <a:custGeom>
                  <a:gdLst>
                    <a:gd name="connsiteX0" fmla="*/ 21116 w 172884"/>
                    <a:gd name="connsiteY0" fmla="*/ 398558 h 398558"/>
                    <a:gd name="connsiteX1" fmla="*/ 21116 w 172884"/>
                    <a:gd name="connsiteY1" fmla="*/ 324653 h 398558"/>
                    <a:gd name="connsiteX2" fmla="*/ 89742 w 172884"/>
                    <a:gd name="connsiteY2" fmla="*/ 172884 h 398558"/>
                    <a:gd name="connsiteX3" fmla="*/ 0 w 172884"/>
                    <a:gd name="connsiteY3" fmla="*/ 172884 h 398558"/>
                    <a:gd name="connsiteX4" fmla="*/ 0 w 172884"/>
                    <a:gd name="connsiteY4" fmla="*/ 0 h 398558"/>
                    <a:gd name="connsiteX5" fmla="*/ 172885 w 172884"/>
                    <a:gd name="connsiteY5" fmla="*/ 0 h 398558"/>
                    <a:gd name="connsiteX6" fmla="*/ 172885 w 172884"/>
                    <a:gd name="connsiteY6" fmla="*/ 220395 h 398558"/>
                    <a:gd name="connsiteX7" fmla="*/ 26395 w 172884"/>
                    <a:gd name="connsiteY7" fmla="*/ 393279 h 398558"/>
                    <a:gd name="connsiteX8" fmla="*/ 21116 w 172884"/>
                    <a:gd name="connsiteY8" fmla="*/ 398558 h 3985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84" h="398558">
                      <a:moveTo>
                        <a:pt x="21116" y="398558"/>
                      </a:moveTo>
                      <a:lnTo>
                        <a:pt x="21116" y="324653"/>
                      </a:lnTo>
                      <a:cubicBezTo>
                        <a:pt x="73905" y="307497"/>
                        <a:pt x="96340" y="256027"/>
                        <a:pt x="89742" y="172884"/>
                      </a:cubicBezTo>
                      <a:lnTo>
                        <a:pt x="0" y="172884"/>
                      </a:lnTo>
                      <a:lnTo>
                        <a:pt x="0" y="0"/>
                      </a:lnTo>
                      <a:lnTo>
                        <a:pt x="172885" y="0"/>
                      </a:lnTo>
                      <a:lnTo>
                        <a:pt x="172885" y="220395"/>
                      </a:lnTo>
                      <a:cubicBezTo>
                        <a:pt x="151769" y="322014"/>
                        <a:pt x="102939" y="378762"/>
                        <a:pt x="26395" y="393279"/>
                      </a:cubicBezTo>
                      <a:lnTo>
                        <a:pt x="21116" y="398558"/>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4" name="图形 68"/>
              <p:cNvGrpSpPr/>
              <p:nvPr>
                <p:custDataLst>
                  <p:tags r:id="rId9"/>
                </p:custDataLst>
              </p:nvPr>
            </p:nvGrpSpPr>
            <p:grpSpPr>
              <a:xfrm>
                <a:off x="3599072" y="2333625"/>
                <a:ext cx="4985936" cy="2193389"/>
                <a:chOff x="3599072" y="2333625"/>
                <a:chExt cx="4985936" cy="2193389"/>
              </a:xfrm>
              <a:solidFill>
                <a:srgbClr val="C48776"/>
              </a:solidFill>
            </p:grpSpPr>
            <p:sp>
              <p:nvSpPr>
                <p:cNvPr id="75" name="任意多边形: 形状 74"/>
                <p:cNvSpPr/>
                <p:nvPr>
                  <p:custDataLst>
                    <p:tags r:id="rId10"/>
                  </p:custDataLst>
                </p:nvPr>
              </p:nvSpPr>
              <p:spPr>
                <a:xfrm>
                  <a:off x="4100569" y="2333625"/>
                  <a:ext cx="4484439" cy="1347443"/>
                </a:xfrm>
                <a:custGeom>
                  <a:gdLst>
                    <a:gd name="connsiteX0" fmla="*/ 4430330 w 4484439"/>
                    <a:gd name="connsiteY0" fmla="*/ 54109 h 1347443"/>
                    <a:gd name="connsiteX1" fmla="*/ 4430330 w 4484439"/>
                    <a:gd name="connsiteY1" fmla="*/ 1347443 h 1347443"/>
                    <a:gd name="connsiteX2" fmla="*/ 4484439 w 4484439"/>
                    <a:gd name="connsiteY2" fmla="*/ 1347443 h 1347443"/>
                    <a:gd name="connsiteX3" fmla="*/ 4484439 w 4484439"/>
                    <a:gd name="connsiteY3" fmla="*/ 0 h 1347443"/>
                    <a:gd name="connsiteX4" fmla="*/ 0 w 4484439"/>
                    <a:gd name="connsiteY4" fmla="*/ 0 h 1347443"/>
                    <a:gd name="connsiteX5" fmla="*/ 0 w 4484439"/>
                    <a:gd name="connsiteY5" fmla="*/ 54109 h 134744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4439" h="1347443">
                      <a:moveTo>
                        <a:pt x="4430330" y="54109"/>
                      </a:moveTo>
                      <a:lnTo>
                        <a:pt x="4430330" y="1347443"/>
                      </a:lnTo>
                      <a:lnTo>
                        <a:pt x="4484439" y="1347443"/>
                      </a:lnTo>
                      <a:lnTo>
                        <a:pt x="4484439" y="0"/>
                      </a:lnTo>
                      <a:lnTo>
                        <a:pt x="0" y="0"/>
                      </a:lnTo>
                      <a:lnTo>
                        <a:pt x="0" y="54109"/>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任意多边形: 形状 75"/>
                <p:cNvSpPr/>
                <p:nvPr>
                  <p:custDataLst>
                    <p:tags r:id="rId11"/>
                  </p:custDataLst>
                </p:nvPr>
              </p:nvSpPr>
              <p:spPr>
                <a:xfrm>
                  <a:off x="3599072" y="2876033"/>
                  <a:ext cx="4494996" cy="1650980"/>
                </a:xfrm>
                <a:custGeom>
                  <a:gdLst>
                    <a:gd name="connsiteX0" fmla="*/ 2818941 w 4494996"/>
                    <a:gd name="connsiteY0" fmla="*/ 1289375 h 1650980"/>
                    <a:gd name="connsiteX1" fmla="*/ 2487689 w 4494996"/>
                    <a:gd name="connsiteY1" fmla="*/ 1574437 h 1650980"/>
                    <a:gd name="connsiteX2" fmla="*/ 2157757 w 4494996"/>
                    <a:gd name="connsiteY2" fmla="*/ 1289375 h 1650980"/>
                    <a:gd name="connsiteX3" fmla="*/ 54109 w 4494996"/>
                    <a:gd name="connsiteY3" fmla="*/ 1289375 h 1650980"/>
                    <a:gd name="connsiteX4" fmla="*/ 54109 w 4494996"/>
                    <a:gd name="connsiteY4" fmla="*/ 0 h 1650980"/>
                    <a:gd name="connsiteX5" fmla="*/ 0 w 4494996"/>
                    <a:gd name="connsiteY5" fmla="*/ 0 h 1650980"/>
                    <a:gd name="connsiteX6" fmla="*/ 0 w 4494996"/>
                    <a:gd name="connsiteY6" fmla="*/ 1342164 h 1650980"/>
                    <a:gd name="connsiteX7" fmla="*/ 2135322 w 4494996"/>
                    <a:gd name="connsiteY7" fmla="*/ 1342164 h 1650980"/>
                    <a:gd name="connsiteX8" fmla="*/ 2487689 w 4494996"/>
                    <a:gd name="connsiteY8" fmla="*/ 1650981 h 1650980"/>
                    <a:gd name="connsiteX9" fmla="*/ 2841377 w 4494996"/>
                    <a:gd name="connsiteY9" fmla="*/ 1342164 h 1650980"/>
                    <a:gd name="connsiteX10" fmla="*/ 4494997 w 4494996"/>
                    <a:gd name="connsiteY10" fmla="*/ 1342164 h 1650980"/>
                    <a:gd name="connsiteX11" fmla="*/ 4494997 w 4494996"/>
                    <a:gd name="connsiteY11" fmla="*/ 1289375 h 16509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94996" h="1650980">
                      <a:moveTo>
                        <a:pt x="2818941" y="1289375"/>
                      </a:moveTo>
                      <a:lnTo>
                        <a:pt x="2487689" y="1574437"/>
                      </a:lnTo>
                      <a:lnTo>
                        <a:pt x="2157757" y="1289375"/>
                      </a:lnTo>
                      <a:lnTo>
                        <a:pt x="54109" y="1289375"/>
                      </a:lnTo>
                      <a:lnTo>
                        <a:pt x="54109" y="0"/>
                      </a:lnTo>
                      <a:lnTo>
                        <a:pt x="0" y="0"/>
                      </a:lnTo>
                      <a:lnTo>
                        <a:pt x="0" y="1342164"/>
                      </a:lnTo>
                      <a:lnTo>
                        <a:pt x="2135322" y="1342164"/>
                      </a:lnTo>
                      <a:lnTo>
                        <a:pt x="2487689" y="1650981"/>
                      </a:lnTo>
                      <a:lnTo>
                        <a:pt x="2841377" y="1342164"/>
                      </a:lnTo>
                      <a:lnTo>
                        <a:pt x="4494997" y="1342164"/>
                      </a:lnTo>
                      <a:lnTo>
                        <a:pt x="4494997" y="1289375"/>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7" name="图形 68"/>
              <p:cNvGrpSpPr/>
              <p:nvPr>
                <p:custDataLst>
                  <p:tags r:id="rId12"/>
                </p:custDataLst>
              </p:nvPr>
            </p:nvGrpSpPr>
            <p:grpSpPr>
              <a:xfrm>
                <a:off x="3588515" y="2340223"/>
                <a:ext cx="380081" cy="398558"/>
                <a:chOff x="3588515" y="2340223"/>
                <a:chExt cx="380081" cy="398558"/>
              </a:xfrm>
              <a:solidFill>
                <a:srgbClr val="C48776"/>
              </a:solidFill>
            </p:grpSpPr>
            <p:sp>
              <p:nvSpPr>
                <p:cNvPr id="78" name="任意多边形: 形状 77"/>
                <p:cNvSpPr/>
                <p:nvPr>
                  <p:custDataLst>
                    <p:tags r:id="rId13"/>
                  </p:custDataLst>
                </p:nvPr>
              </p:nvSpPr>
              <p:spPr>
                <a:xfrm>
                  <a:off x="3588515" y="2340223"/>
                  <a:ext cx="167605" cy="398558"/>
                </a:xfrm>
                <a:custGeom>
                  <a:gdLst>
                    <a:gd name="connsiteX0" fmla="*/ 151769 w 167605"/>
                    <a:gd name="connsiteY0" fmla="*/ 0 h 398558"/>
                    <a:gd name="connsiteX1" fmla="*/ 151769 w 167605"/>
                    <a:gd name="connsiteY1" fmla="*/ 73905 h 398558"/>
                    <a:gd name="connsiteX2" fmla="*/ 83143 w 167605"/>
                    <a:gd name="connsiteY2" fmla="*/ 225674 h 398558"/>
                    <a:gd name="connsiteX3" fmla="*/ 167606 w 167605"/>
                    <a:gd name="connsiteY3" fmla="*/ 225674 h 398558"/>
                    <a:gd name="connsiteX4" fmla="*/ 167606 w 167605"/>
                    <a:gd name="connsiteY4" fmla="*/ 398558 h 398558"/>
                    <a:gd name="connsiteX5" fmla="*/ 0 w 167605"/>
                    <a:gd name="connsiteY5" fmla="*/ 398558 h 398558"/>
                    <a:gd name="connsiteX6" fmla="*/ 0 w 167605"/>
                    <a:gd name="connsiteY6" fmla="*/ 179483 h 398558"/>
                    <a:gd name="connsiteX7" fmla="*/ 146490 w 167605"/>
                    <a:gd name="connsiteY7" fmla="*/ 5279 h 398558"/>
                    <a:gd name="connsiteX8" fmla="*/ 151769 w 167605"/>
                    <a:gd name="connsiteY8" fmla="*/ 0 h 3985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605" h="398558">
                      <a:moveTo>
                        <a:pt x="151769" y="0"/>
                      </a:moveTo>
                      <a:lnTo>
                        <a:pt x="151769" y="73905"/>
                      </a:lnTo>
                      <a:cubicBezTo>
                        <a:pt x="98980" y="91061"/>
                        <a:pt x="76544" y="142531"/>
                        <a:pt x="83143" y="225674"/>
                      </a:cubicBezTo>
                      <a:lnTo>
                        <a:pt x="167606" y="225674"/>
                      </a:lnTo>
                      <a:lnTo>
                        <a:pt x="167606" y="398558"/>
                      </a:lnTo>
                      <a:lnTo>
                        <a:pt x="0" y="398558"/>
                      </a:lnTo>
                      <a:lnTo>
                        <a:pt x="0" y="179483"/>
                      </a:lnTo>
                      <a:cubicBezTo>
                        <a:pt x="17156" y="77864"/>
                        <a:pt x="65986" y="19796"/>
                        <a:pt x="146490" y="5279"/>
                      </a:cubicBezTo>
                      <a:lnTo>
                        <a:pt x="151769" y="0"/>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任意多边形: 形状 78"/>
                <p:cNvSpPr/>
                <p:nvPr>
                  <p:custDataLst>
                    <p:tags r:id="rId14"/>
                  </p:custDataLst>
                </p:nvPr>
              </p:nvSpPr>
              <p:spPr>
                <a:xfrm>
                  <a:off x="3795712" y="2340223"/>
                  <a:ext cx="172884" cy="398558"/>
                </a:xfrm>
                <a:custGeom>
                  <a:gdLst>
                    <a:gd name="connsiteX0" fmla="*/ 151769 w 172884"/>
                    <a:gd name="connsiteY0" fmla="*/ 0 h 398558"/>
                    <a:gd name="connsiteX1" fmla="*/ 151769 w 172884"/>
                    <a:gd name="connsiteY1" fmla="*/ 73905 h 398558"/>
                    <a:gd name="connsiteX2" fmla="*/ 83143 w 172884"/>
                    <a:gd name="connsiteY2" fmla="*/ 225674 h 398558"/>
                    <a:gd name="connsiteX3" fmla="*/ 172884 w 172884"/>
                    <a:gd name="connsiteY3" fmla="*/ 225674 h 398558"/>
                    <a:gd name="connsiteX4" fmla="*/ 172884 w 172884"/>
                    <a:gd name="connsiteY4" fmla="*/ 398558 h 398558"/>
                    <a:gd name="connsiteX5" fmla="*/ 0 w 172884"/>
                    <a:gd name="connsiteY5" fmla="*/ 398558 h 398558"/>
                    <a:gd name="connsiteX6" fmla="*/ 0 w 172884"/>
                    <a:gd name="connsiteY6" fmla="*/ 179483 h 398558"/>
                    <a:gd name="connsiteX7" fmla="*/ 146490 w 172884"/>
                    <a:gd name="connsiteY7" fmla="*/ 5279 h 398558"/>
                    <a:gd name="connsiteX8" fmla="*/ 151769 w 172884"/>
                    <a:gd name="connsiteY8" fmla="*/ 0 h 3985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84" h="398558">
                      <a:moveTo>
                        <a:pt x="151769" y="0"/>
                      </a:moveTo>
                      <a:lnTo>
                        <a:pt x="151769" y="73905"/>
                      </a:lnTo>
                      <a:cubicBezTo>
                        <a:pt x="98980" y="91061"/>
                        <a:pt x="76544" y="142531"/>
                        <a:pt x="83143" y="225674"/>
                      </a:cubicBezTo>
                      <a:lnTo>
                        <a:pt x="172884" y="225674"/>
                      </a:lnTo>
                      <a:lnTo>
                        <a:pt x="172884" y="398558"/>
                      </a:lnTo>
                      <a:lnTo>
                        <a:pt x="0" y="398558"/>
                      </a:lnTo>
                      <a:lnTo>
                        <a:pt x="0" y="179483"/>
                      </a:lnTo>
                      <a:cubicBezTo>
                        <a:pt x="21116" y="77864"/>
                        <a:pt x="69946" y="19796"/>
                        <a:pt x="146490" y="5279"/>
                      </a:cubicBezTo>
                      <a:lnTo>
                        <a:pt x="151769" y="0"/>
                      </a:lnTo>
                      <a:close/>
                    </a:path>
                  </a:pathLst>
                </a:custGeom>
                <a:solidFill>
                  <a:srgbClr val="C48776"/>
                </a:solidFill>
                <a:ln w="1318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8" name="文本框 7"/>
            <p:cNvSpPr txBox="1"/>
            <p:nvPr>
              <p:custDataLst>
                <p:tags r:id="rId15"/>
              </p:custDataLst>
            </p:nvPr>
          </p:nvSpPr>
          <p:spPr>
            <a:xfrm>
              <a:off x="6250" y="3835"/>
              <a:ext cx="6892" cy="27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sz="2400" spc="300">
                  <a:solidFill>
                    <a:schemeClr val="tx1"/>
                  </a:solidFill>
                  <a:uFillTx/>
                  <a:latin typeface="汉仪颜楷简" panose="00020600040101010101" charset="-122"/>
                  <a:ea typeface="汉仪颜楷简" panose="00020600040101010101" charset="-122"/>
                  <a:cs typeface="汉仪颜楷简" panose="00020600040101010101" charset="-122"/>
                </a:rPr>
                <a:t>“这一刻我幻想了很久，付出了自己全部的努力，过去4年里面临的挑战和困难真的太多。我只想用自己最喜欢的方式、最喜欢的动作去完成我的第三趟滑行。当时我真的只有一个想法，我就要享受这一趟，我就要享受我人生中最珍贵最美好的时刻。”</a:t>
              </a:r>
              <a:endParaRPr lang="zh-CN" altLang="en-US" sz="2400" spc="300">
                <a:solidFill>
                  <a:schemeClr val="tx1"/>
                </a:solidFill>
                <a:uFillTx/>
                <a:latin typeface="汉仪颜楷简" panose="00020600040101010101" charset="-122"/>
                <a:ea typeface="汉仪颜楷简" panose="00020600040101010101" charset="-122"/>
                <a:cs typeface="汉仪颜楷简" panose="00020600040101010101" charset="-122"/>
              </a:endParaRPr>
            </a:p>
          </p:txBody>
        </p:sp>
      </p:grpSp>
      <p:sp>
        <p:nvSpPr>
          <p:cNvPr id="10" name="文本框 9" title=""/>
          <p:cNvSpPr txBox="1"/>
          <p:nvPr>
            <p:custDataLst>
              <p:tags r:id="rId16"/>
            </p:custDataLst>
          </p:nvPr>
        </p:nvSpPr>
        <p:spPr>
          <a:xfrm>
            <a:off x="8655050" y="555625"/>
            <a:ext cx="2540000" cy="1076325"/>
          </a:xfrm>
          <a:prstGeom prst="rect">
            <a:avLst/>
          </a:prstGeom>
          <a:ln w="28575" cmpd="sng">
            <a:solidFill>
              <a:srgbClr val="C00000"/>
            </a:solidFill>
            <a:prstDash val="solid"/>
          </a:ln>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a:r>
              <a:rPr lang="zh-CN" altLang="en-US" sz="3200" b="1">
                <a:latin typeface="华文新魏" panose="02010800040101010101" charset="-122"/>
                <a:ea typeface="华文新魏" panose="02010800040101010101" charset="-122"/>
              </a:rPr>
              <a:t>冬奥会冠军苏翊鸣</a:t>
            </a:r>
            <a:endParaRPr lang="zh-CN" altLang="en-US" sz="3200" b="1">
              <a:latin typeface="华文新魏" panose="02010800040101010101" charset="-122"/>
              <a:ea typeface="华文新魏" panose="02010800040101010101" charset="-122"/>
            </a:endParaRPr>
          </a:p>
        </p:txBody>
      </p:sp>
      <p:pic>
        <p:nvPicPr>
          <p:cNvPr id="11" name="图片 10" title=""/>
          <p:cNvPicPr>
            <a:picLocks noChangeAspect="1"/>
          </p:cNvPicPr>
          <p:nvPr>
            <p:custDataLst>
              <p:tags r:id="rId18"/>
            </p:custDataLst>
          </p:nvPr>
        </p:nvPicPr>
        <p:blipFill>
          <a:blip r:embed="rId17"/>
          <a:stretch>
            <a:fillRect/>
          </a:stretch>
        </p:blipFill>
        <p:spPr>
          <a:xfrm>
            <a:off x="8803640" y="1891030"/>
            <a:ext cx="2242820" cy="3701415"/>
          </a:xfrm>
          <a:prstGeom prst="roundRect">
            <a:avLst/>
          </a:prstGeom>
        </p:spPr>
      </p:pic>
    </p:spTree>
    <p:custDataLst>
      <p:tags r:id="rId19"/>
    </p:custData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7" name="矩形 6" title=""/>
          <p:cNvSpPr/>
          <p:nvPr>
            <p:custDataLst>
              <p:tags r:id="rId3"/>
            </p:custDataLst>
          </p:nvPr>
        </p:nvSpPr>
        <p:spPr>
          <a:xfrm>
            <a:off x="7988935" y="983615"/>
            <a:ext cx="3062605" cy="5055235"/>
          </a:xfrm>
          <a:prstGeom prst="rect">
            <a:avLst/>
          </a:prstGeom>
          <a:solidFill>
            <a:srgbClr val="C00000">
              <a:alpha val="84000"/>
            </a:srgbClr>
          </a:solidFill>
          <a:ln>
            <a:solidFill>
              <a:schemeClr val="tx2">
                <a:lumMod val="90000"/>
                <a:lumOff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1" title=""/>
          <p:cNvSpPr/>
          <p:nvPr>
            <p:custDataLst>
              <p:tags r:id="rId4"/>
            </p:custDataLst>
          </p:nvPr>
        </p:nvSpPr>
        <p:spPr>
          <a:xfrm>
            <a:off x="993775" y="247015"/>
            <a:ext cx="3075305"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畅谈青春的模样</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sp>
        <p:nvSpPr>
          <p:cNvPr id="2" name="矩形 1" title=""/>
          <p:cNvSpPr/>
          <p:nvPr>
            <p:custDataLst>
              <p:tags r:id="rId5"/>
            </p:custDataLst>
          </p:nvPr>
        </p:nvSpPr>
        <p:spPr>
          <a:xfrm>
            <a:off x="767715" y="1426210"/>
            <a:ext cx="6547485" cy="4461510"/>
          </a:xfrm>
          <a:prstGeom prst="rect">
            <a:avLst/>
          </a:prstGeom>
          <a:ln w="66675" cmpd="dbl">
            <a:solidFill>
              <a:schemeClr val="tx2">
                <a:lumMod val="90000"/>
                <a:lumOff val="10000"/>
              </a:schemeClr>
            </a:solidFill>
            <a:prstDash val="solid"/>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3200" smtClean="0">
                <a:solidFill>
                  <a:srgbClr val="C00000"/>
                </a:solidFill>
                <a:latin typeface="汉仪颜楷简" panose="00020600040101010101" charset="-122"/>
                <a:ea typeface="汉仪颜楷简" panose="00020600040101010101" charset="-122"/>
              </a:rPr>
              <a:t>青春（节选）</a:t>
            </a:r>
            <a:endParaRPr lang="en-US" altLang="zh-CN" sz="2800" smtClean="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李大钊</a:t>
            </a:r>
            <a:endParaRPr lang="en-US" altLang="zh-CN" sz="2800" smtClean="0">
              <a:solidFill>
                <a:srgbClr val="333333"/>
              </a:solidFill>
              <a:latin typeface="汉仪颜楷简" panose="00020600040101010101" charset="-122"/>
              <a:ea typeface="汉仪颜楷简" panose="00020600040101010101" charset="-122"/>
            </a:endParaRPr>
          </a:p>
          <a:p>
            <a:pPr algn="ctr"/>
            <a:r>
              <a:rPr lang="zh-CN" altLang="en-US" sz="2800" smtClean="0">
                <a:solidFill>
                  <a:srgbClr val="333333"/>
                </a:solidFill>
                <a:latin typeface="汉仪颜楷简" panose="00020600040101010101" charset="-122"/>
                <a:ea typeface="汉仪颜楷简" panose="00020600040101010101" charset="-122"/>
              </a:rPr>
              <a:t>吾</a:t>
            </a:r>
            <a:r>
              <a:rPr lang="zh-CN" altLang="en-US" sz="2800">
                <a:solidFill>
                  <a:srgbClr val="333333"/>
                </a:solidFill>
                <a:latin typeface="汉仪颜楷简" panose="00020600040101010101" charset="-122"/>
                <a:ea typeface="汉仪颜楷简" panose="00020600040101010101" charset="-122"/>
              </a:rPr>
              <a:t>愿吾亲爱之青年，生于青春死于青春，</a:t>
            </a:r>
            <a:endParaRPr lang="zh-CN" altLang="en-US" sz="280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生于少年死于少年也。</a:t>
            </a:r>
            <a:endParaRPr lang="zh-CN" altLang="en-US" sz="280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进前而勿顾后，背黑暗而向光明，</a:t>
            </a:r>
            <a:endParaRPr lang="zh-CN" altLang="en-US" sz="280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为世界进文明，为人类造幸福。</a:t>
            </a:r>
            <a:endParaRPr lang="zh-CN" altLang="en-US" sz="280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以青春之我，创建青春之家庭，</a:t>
            </a:r>
            <a:endParaRPr lang="zh-CN" altLang="en-US" sz="280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青春之国家，青春之民族，</a:t>
            </a:r>
            <a:endParaRPr lang="zh-CN" altLang="en-US" sz="280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青春之人类，青春之地球，</a:t>
            </a:r>
            <a:endParaRPr lang="zh-CN" altLang="en-US" sz="2800">
              <a:solidFill>
                <a:srgbClr val="333333"/>
              </a:solidFill>
              <a:latin typeface="汉仪颜楷简" panose="00020600040101010101" charset="-122"/>
              <a:ea typeface="汉仪颜楷简" panose="00020600040101010101" charset="-122"/>
            </a:endParaRPr>
          </a:p>
          <a:p>
            <a:pPr algn="ctr"/>
            <a:r>
              <a:rPr lang="zh-CN" altLang="en-US" sz="2800">
                <a:solidFill>
                  <a:srgbClr val="333333"/>
                </a:solidFill>
                <a:latin typeface="汉仪颜楷简" panose="00020600040101010101" charset="-122"/>
                <a:ea typeface="汉仪颜楷简" panose="00020600040101010101" charset="-122"/>
              </a:rPr>
              <a:t>青春之宇宙，资以乐其无涯之生。</a:t>
            </a:r>
            <a:endParaRPr lang="zh-CN" altLang="en-US" sz="2800" i="0">
              <a:solidFill>
                <a:srgbClr val="333333"/>
              </a:solidFill>
              <a:effectLst/>
              <a:latin typeface="汉仪颜楷简" panose="00020600040101010101" charset="-122"/>
              <a:ea typeface="汉仪颜楷简" panose="00020600040101010101" charset="-122"/>
            </a:endParaRPr>
          </a:p>
        </p:txBody>
      </p:sp>
      <p:pic>
        <p:nvPicPr>
          <p:cNvPr id="3" name="图片 2" title=""/>
          <p:cNvPicPr>
            <a:picLocks noChangeAspect="1"/>
          </p:cNvPicPr>
          <p:nvPr>
            <p:custDataLst>
              <p:tags r:id="rId7"/>
            </p:custDataLst>
          </p:nvPr>
        </p:nvPicPr>
        <p:blipFill>
          <a:blip r:embed="rId6"/>
          <a:stretch>
            <a:fillRect/>
          </a:stretch>
        </p:blipFill>
        <p:spPr>
          <a:xfrm>
            <a:off x="8114665" y="1155065"/>
            <a:ext cx="2863215" cy="2287905"/>
          </a:xfrm>
          <a:prstGeom prst="rect">
            <a:avLst/>
          </a:prstGeom>
        </p:spPr>
      </p:pic>
      <p:pic>
        <p:nvPicPr>
          <p:cNvPr id="4" name="图片 3" title=""/>
          <p:cNvPicPr>
            <a:picLocks noChangeAspect="1"/>
          </p:cNvPicPr>
          <p:nvPr>
            <p:custDataLst>
              <p:tags r:id="rId9"/>
            </p:custDataLst>
          </p:nvPr>
        </p:nvPicPr>
        <p:blipFill>
          <a:blip r:embed="rId8"/>
          <a:stretch>
            <a:fillRect/>
          </a:stretch>
        </p:blipFill>
        <p:spPr>
          <a:xfrm>
            <a:off x="8088630" y="3557270"/>
            <a:ext cx="2863215" cy="2330450"/>
          </a:xfrm>
          <a:prstGeom prst="rect">
            <a:avLst/>
          </a:prstGeom>
        </p:spPr>
      </p:pic>
    </p:spTree>
    <p:custDataLst>
      <p:tags r:id="rId10"/>
    </p:custDataLst>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2"/>
          </p:custDataLst>
        </p:nvPr>
      </p:nvGrpSpPr>
      <p:grpSpPr>
        <a:xfrm>
          <a:off x="0" y="0"/>
          <a:ext cx="0" cy="0"/>
        </a:xfrm>
      </p:grpSpPr>
      <p:sp>
        <p:nvSpPr>
          <p:cNvPr id="9" name="文本框1" title=""/>
          <p:cNvSpPr/>
          <p:nvPr>
            <p:custDataLst>
              <p:tags r:id="rId3"/>
            </p:custDataLst>
          </p:nvPr>
        </p:nvSpPr>
        <p:spPr>
          <a:xfrm>
            <a:off x="993775" y="247015"/>
            <a:ext cx="3075305" cy="583565"/>
          </a:xfrm>
          <a:prstGeom prst="rect">
            <a:avLst/>
          </a:prstGeom>
        </p:spPr>
        <p:txBody>
          <a:bodyPr wrap="square">
            <a:spAutoFit/>
          </a:bodyPr>
          <a:lstStyle/>
          <a:p>
            <a:pPr algn="dist"/>
            <a:r>
              <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rPr>
              <a:t>畅谈青春的模样</a:t>
            </a:r>
            <a:endParaRPr lang="zh-CN" altLang="en-US" sz="3200" b="1">
              <a:solidFill>
                <a:srgbClr val="2D3767"/>
              </a:solidFill>
              <a:effectLst>
                <a:innerShdw blurRad="63500" dist="50800" dir="13500000">
                  <a:prstClr val="black">
                    <a:alpha val="50000"/>
                  </a:prstClr>
                </a:innerShdw>
              </a:effectLst>
              <a:latin typeface="方正清刻本悦宋简体" panose="02000000000000000000" charset="-122"/>
              <a:ea typeface="方正清刻本悦宋简体" panose="02000000000000000000" charset="-122"/>
              <a:sym typeface="汉仪昌黎宋刻本原版W" panose="00020600040101010101" pitchFamily="18" charset="-122"/>
            </a:endParaRPr>
          </a:p>
        </p:txBody>
      </p:sp>
      <p:sp>
        <p:nvSpPr>
          <p:cNvPr id="5" name="椭圆 4" title=""/>
          <p:cNvSpPr/>
          <p:nvPr>
            <p:custDataLst>
              <p:tags r:id="rId4"/>
            </p:custDataLst>
          </p:nvPr>
        </p:nvSpPr>
        <p:spPr>
          <a:xfrm>
            <a:off x="4901565" y="1866265"/>
            <a:ext cx="990600" cy="990600"/>
          </a:xfrm>
          <a:prstGeom prst="ellipse">
            <a:avLst/>
          </a:prstGeom>
          <a:blipFill rotWithShape="1">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3200" b="1">
              <a:latin typeface="方正清刻本悦宋简体" panose="02000000000000000000" charset="-122"/>
              <a:ea typeface="方正清刻本悦宋简体" panose="02000000000000000000" charset="-122"/>
              <a:sym typeface="+mn-ea"/>
            </a:endParaRPr>
          </a:p>
        </p:txBody>
      </p:sp>
      <p:sp>
        <p:nvSpPr>
          <p:cNvPr id="8" name="椭圆 7" title=""/>
          <p:cNvSpPr/>
          <p:nvPr>
            <p:custDataLst>
              <p:tags r:id="rId6"/>
            </p:custDataLst>
          </p:nvPr>
        </p:nvSpPr>
        <p:spPr>
          <a:xfrm>
            <a:off x="6066155" y="1866265"/>
            <a:ext cx="990600" cy="990600"/>
          </a:xfrm>
          <a:prstGeom prst="ellipse">
            <a:avLst/>
          </a:prstGeom>
          <a:blipFill rotWithShape="1">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3200" b="1">
              <a:latin typeface="方正清刻本悦宋简体" panose="02000000000000000000" charset="-122"/>
              <a:ea typeface="方正清刻本悦宋简体" panose="02000000000000000000" charset="-122"/>
              <a:sym typeface="+mn-ea"/>
            </a:endParaRPr>
          </a:p>
        </p:txBody>
      </p:sp>
      <p:grpSp>
        <p:nvGrpSpPr>
          <p:cNvPr id="18" name="组合 17" title=""/>
          <p:cNvGrpSpPr/>
          <p:nvPr>
            <p:custDataLst>
              <p:tags r:id="rId8"/>
            </p:custDataLst>
          </p:nvPr>
        </p:nvGrpSpPr>
        <p:grpSpPr>
          <a:xfrm>
            <a:off x="4901565" y="3325495"/>
            <a:ext cx="2155190" cy="990600"/>
            <a:chOff x="7365" y="5267"/>
            <a:chExt cx="3394" cy="1560"/>
          </a:xfrm>
          <a:blipFill rotWithShape="1">
            <a:blip r:embed="rId7"/>
            <a:tile tx="0" ty="0" sx="100000" sy="100000" flip="none" algn="tl"/>
          </a:blipFill>
        </p:grpSpPr>
        <p:sp>
          <p:nvSpPr>
            <p:cNvPr id="10" name="椭圆 9"/>
            <p:cNvSpPr/>
            <p:nvPr>
              <p:custDataLst>
                <p:tags r:id="rId9"/>
              </p:custDataLst>
            </p:nvPr>
          </p:nvSpPr>
          <p:spPr>
            <a:xfrm>
              <a:off x="7365" y="5267"/>
              <a:ext cx="1560" cy="1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1" name="椭圆 10"/>
            <p:cNvSpPr/>
            <p:nvPr>
              <p:custDataLst>
                <p:tags r:id="rId10"/>
              </p:custDataLst>
            </p:nvPr>
          </p:nvSpPr>
          <p:spPr>
            <a:xfrm>
              <a:off x="9199" y="5267"/>
              <a:ext cx="1560" cy="1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grpSp>
      <p:sp>
        <p:nvSpPr>
          <p:cNvPr id="12" name="椭圆 11" title=""/>
          <p:cNvSpPr/>
          <p:nvPr>
            <p:custDataLst>
              <p:tags r:id="rId11"/>
            </p:custDataLst>
          </p:nvPr>
        </p:nvSpPr>
        <p:spPr>
          <a:xfrm>
            <a:off x="4901565" y="4751705"/>
            <a:ext cx="990600" cy="990600"/>
          </a:xfrm>
          <a:prstGeom prst="ellipse">
            <a:avLst/>
          </a:prstGeom>
          <a:blipFill rotWithShape="1">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3200" b="1">
              <a:latin typeface="方正清刻本悦宋简体" panose="02000000000000000000" charset="-122"/>
              <a:ea typeface="方正清刻本悦宋简体" panose="02000000000000000000" charset="-122"/>
              <a:sym typeface="+mn-ea"/>
            </a:endParaRPr>
          </a:p>
        </p:txBody>
      </p:sp>
      <p:sp>
        <p:nvSpPr>
          <p:cNvPr id="13" name="椭圆 12" title=""/>
          <p:cNvSpPr/>
          <p:nvPr>
            <p:custDataLst>
              <p:tags r:id="rId12"/>
            </p:custDataLst>
          </p:nvPr>
        </p:nvSpPr>
        <p:spPr>
          <a:xfrm>
            <a:off x="6066155" y="4751705"/>
            <a:ext cx="990600" cy="990600"/>
          </a:xfrm>
          <a:prstGeom prst="ellipse">
            <a:avLst/>
          </a:prstGeom>
          <a:blipFill rotWithShape="1">
            <a:blip r:embed="rId5"/>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3200" b="1">
              <a:latin typeface="方正清刻本悦宋简体" panose="02000000000000000000" charset="-122"/>
              <a:ea typeface="方正清刻本悦宋简体" panose="02000000000000000000" charset="-122"/>
              <a:sym typeface="+mn-ea"/>
            </a:endParaRPr>
          </a:p>
        </p:txBody>
      </p:sp>
      <p:pic>
        <p:nvPicPr>
          <p:cNvPr id="14" name="图片 13" title=""/>
          <p:cNvPicPr>
            <a:picLocks noChangeAspect="1"/>
          </p:cNvPicPr>
          <p:nvPr>
            <p:custDataLst>
              <p:tags r:id="rId15"/>
            </p:custDataLst>
          </p:nvPr>
        </p:nvPicPr>
        <p:blipFill>
          <a:blip r:embed="rId13">
            <a:extLst>
              <a:ext uri="{96DAC541-7B7A-43D3-8B79-37D633B846F1}">
                <asvg:svgBlip xmlns:asvg="http://schemas.microsoft.com/office/drawing/2016/SVG/main" r:embed="rId14"/>
              </a:ext>
            </a:extLst>
          </a:blip>
          <a:stretch>
            <a:fillRect/>
          </a:stretch>
        </p:blipFill>
        <p:spPr>
          <a:xfrm>
            <a:off x="5145405" y="2110740"/>
            <a:ext cx="556260" cy="556260"/>
          </a:xfrm>
          <a:prstGeom prst="rect">
            <a:avLst/>
          </a:prstGeom>
        </p:spPr>
      </p:pic>
      <p:pic>
        <p:nvPicPr>
          <p:cNvPr id="17" name="图片 16" title=""/>
          <p:cNvPicPr>
            <a:picLocks noChangeAspect="1"/>
          </p:cNvPicPr>
          <p:nvPr>
            <p:custDataLst>
              <p:tags r:id="rId16"/>
            </p:custDataLst>
          </p:nvPr>
        </p:nvPicPr>
        <p:blipFill>
          <a:blip r:embed="rId13">
            <a:extLst>
              <a:ext uri="{96DAC541-7B7A-43D3-8B79-37D633B846F1}">
                <asvg:svgBlip xmlns:asvg="http://schemas.microsoft.com/office/drawing/2016/SVG/main" r:embed="rId14"/>
              </a:ext>
            </a:extLst>
          </a:blip>
          <a:stretch>
            <a:fillRect/>
          </a:stretch>
        </p:blipFill>
        <p:spPr>
          <a:xfrm>
            <a:off x="6288405" y="2110740"/>
            <a:ext cx="556260" cy="556260"/>
          </a:xfrm>
          <a:prstGeom prst="rect">
            <a:avLst/>
          </a:prstGeom>
        </p:spPr>
      </p:pic>
      <p:pic>
        <p:nvPicPr>
          <p:cNvPr id="19" name="图片 18" title=""/>
          <p:cNvPicPr>
            <a:picLocks noChangeAspect="1"/>
          </p:cNvPicPr>
          <p:nvPr>
            <p:custDataLst>
              <p:tags r:id="rId17"/>
            </p:custDataLst>
          </p:nvPr>
        </p:nvPicPr>
        <p:blipFill>
          <a:blip r:embed="rId13">
            <a:extLst>
              <a:ext uri="{96DAC541-7B7A-43D3-8B79-37D633B846F1}">
                <asvg:svgBlip xmlns:asvg="http://schemas.microsoft.com/office/drawing/2016/SVG/main" r:embed="rId14"/>
              </a:ext>
            </a:extLst>
          </a:blip>
          <a:stretch>
            <a:fillRect/>
          </a:stretch>
        </p:blipFill>
        <p:spPr>
          <a:xfrm>
            <a:off x="5145405" y="4930140"/>
            <a:ext cx="556260" cy="556260"/>
          </a:xfrm>
          <a:prstGeom prst="rect">
            <a:avLst/>
          </a:prstGeom>
        </p:spPr>
      </p:pic>
      <p:pic>
        <p:nvPicPr>
          <p:cNvPr id="20" name="图片 19" title=""/>
          <p:cNvPicPr>
            <a:picLocks noChangeAspect="1"/>
          </p:cNvPicPr>
          <p:nvPr>
            <p:custDataLst>
              <p:tags r:id="rId18"/>
            </p:custDataLst>
          </p:nvPr>
        </p:nvPicPr>
        <p:blipFill>
          <a:blip r:embed="rId13">
            <a:extLst>
              <a:ext uri="{96DAC541-7B7A-43D3-8B79-37D633B846F1}">
                <asvg:svgBlip xmlns:asvg="http://schemas.microsoft.com/office/drawing/2016/SVG/main" r:embed="rId14"/>
              </a:ext>
            </a:extLst>
          </a:blip>
          <a:stretch>
            <a:fillRect/>
          </a:stretch>
        </p:blipFill>
        <p:spPr>
          <a:xfrm>
            <a:off x="6288405" y="4930140"/>
            <a:ext cx="556260" cy="556260"/>
          </a:xfrm>
          <a:prstGeom prst="rect">
            <a:avLst/>
          </a:prstGeom>
        </p:spPr>
      </p:pic>
      <p:sp>
        <p:nvSpPr>
          <p:cNvPr id="24" name="文本框 1" title=""/>
          <p:cNvSpPr txBox="1"/>
          <p:nvPr>
            <p:custDataLst>
              <p:tags r:id="rId19"/>
            </p:custDataLst>
          </p:nvPr>
        </p:nvSpPr>
        <p:spPr>
          <a:xfrm>
            <a:off x="521970" y="4062730"/>
            <a:ext cx="3983355" cy="1239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5900" rtlCol="0" anchor="ctr">
            <a:noAutofit/>
          </a:bodyPr>
          <a:lstStyle>
            <a:defPPr>
              <a:defRPr lang="zh-CN"/>
            </a:defPPr>
            <a:lvl1pPr>
              <a:defRPr sz="1500" b="1" spc="-150">
                <a:solidFill>
                  <a:schemeClr val="tx1">
                    <a:lumMod val="65000"/>
                    <a:lumOff val="35000"/>
                  </a:schemeClr>
                </a:solidFill>
                <a:effectLst/>
                <a:latin typeface="禹卫书法行书简体" panose="02000603000000000000" pitchFamily="2" charset="-122"/>
                <a:ea typeface="禹卫书法行书简体" panose="02000603000000000000" pitchFamily="2" charset="-122"/>
              </a:defRPr>
            </a:lvl1pPr>
          </a:lstStyle>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积极阳光</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奋发进取</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责任担当</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努力拼搏</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追逐梦想</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endParaRPr lang="zh-CN" altLang="en-US" sz="2800" b="0" spc="100">
              <a:solidFill>
                <a:srgbClr val="2D3767"/>
              </a:solidFill>
              <a:latin typeface="汉仪颜楷简" panose="00020600040101010101" charset="-122"/>
              <a:ea typeface="汉仪颜楷简" panose="00020600040101010101" charset="-122"/>
            </a:endParaRPr>
          </a:p>
        </p:txBody>
      </p:sp>
      <p:cxnSp>
        <p:nvCxnSpPr>
          <p:cNvPr id="27" name="直接连接符 26" title=""/>
          <p:cNvCxnSpPr/>
          <p:nvPr>
            <p:custDataLst>
              <p:tags r:id="rId20"/>
            </p:custDataLst>
          </p:nvPr>
        </p:nvCxnSpPr>
        <p:spPr>
          <a:xfrm flipH="1">
            <a:off x="4606290" y="1990090"/>
            <a:ext cx="0" cy="3686175"/>
          </a:xfrm>
          <a:prstGeom prst="line">
            <a:avLst/>
          </a:prstGeom>
          <a:ln w="28575">
            <a:solidFill>
              <a:srgbClr val="2D3767"/>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title=""/>
          <p:cNvCxnSpPr/>
          <p:nvPr>
            <p:custDataLst>
              <p:tags r:id="rId21"/>
            </p:custDataLst>
          </p:nvPr>
        </p:nvCxnSpPr>
        <p:spPr>
          <a:xfrm flipH="1">
            <a:off x="7359015" y="1990090"/>
            <a:ext cx="0" cy="3686175"/>
          </a:xfrm>
          <a:prstGeom prst="line">
            <a:avLst/>
          </a:prstGeom>
          <a:ln w="28575">
            <a:solidFill>
              <a:srgbClr val="2D3767"/>
            </a:solidFill>
            <a:prstDash val="sysDot"/>
          </a:ln>
        </p:spPr>
        <p:style>
          <a:lnRef idx="1">
            <a:schemeClr val="accent1"/>
          </a:lnRef>
          <a:fillRef idx="0">
            <a:schemeClr val="accent1"/>
          </a:fillRef>
          <a:effectRef idx="0">
            <a:schemeClr val="accent1"/>
          </a:effectRef>
          <a:fontRef idx="minor">
            <a:schemeClr val="tx1"/>
          </a:fontRef>
        </p:style>
      </p:cxnSp>
      <p:sp>
        <p:nvSpPr>
          <p:cNvPr id="29" name="文本框 28" title=""/>
          <p:cNvSpPr txBox="1"/>
          <p:nvPr>
            <p:custDataLst>
              <p:tags r:id="rId22"/>
            </p:custDataLst>
          </p:nvPr>
        </p:nvSpPr>
        <p:spPr>
          <a:xfrm>
            <a:off x="3858895" y="898525"/>
            <a:ext cx="4474210" cy="645160"/>
          </a:xfrm>
          <a:prstGeom prst="rect">
            <a:avLst/>
          </a:prstGeom>
          <a:noFill/>
        </p:spPr>
        <p:txBody>
          <a:bodyPr wrap="square" rtlCol="0">
            <a:spAutoFit/>
          </a:bodyPr>
          <a:lstStyle/>
          <a:p>
            <a:r>
              <a:rPr lang="zh-CN" altLang="en-US" sz="3600" b="1">
                <a:solidFill>
                  <a:srgbClr val="C00000"/>
                </a:solidFill>
                <a:latin typeface="华文新魏" panose="02010800040101010101" charset="-122"/>
                <a:ea typeface="华文新魏" panose="02010800040101010101" charset="-122"/>
              </a:rPr>
              <a:t>我心中的青春关键词</a:t>
            </a:r>
            <a:endParaRPr lang="zh-CN" altLang="en-US" sz="3600" b="1">
              <a:solidFill>
                <a:srgbClr val="C00000"/>
              </a:solidFill>
              <a:latin typeface="华文新魏" panose="02010800040101010101" charset="-122"/>
              <a:ea typeface="华文新魏" panose="02010800040101010101" charset="-122"/>
            </a:endParaRPr>
          </a:p>
        </p:txBody>
      </p:sp>
      <p:sp>
        <p:nvSpPr>
          <p:cNvPr id="30" name="文本框 1" title=""/>
          <p:cNvSpPr txBox="1"/>
          <p:nvPr>
            <p:custDataLst>
              <p:tags r:id="rId23"/>
            </p:custDataLst>
          </p:nvPr>
        </p:nvSpPr>
        <p:spPr>
          <a:xfrm>
            <a:off x="7240905" y="4160520"/>
            <a:ext cx="1947545" cy="1239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5900" rtlCol="0" anchor="ctr">
            <a:noAutofit/>
          </a:bodyPr>
          <a:lstStyle>
            <a:defPPr>
              <a:defRPr lang="zh-CN"/>
            </a:defPPr>
            <a:lvl1pPr>
              <a:defRPr sz="1500" b="1" spc="-150">
                <a:solidFill>
                  <a:schemeClr val="tx1">
                    <a:lumMod val="65000"/>
                    <a:lumOff val="35000"/>
                  </a:schemeClr>
                </a:solidFill>
                <a:effectLst/>
                <a:latin typeface="禹卫书法行书简体" panose="02000603000000000000" pitchFamily="2" charset="-122"/>
                <a:ea typeface="禹卫书法行书简体" panose="02000603000000000000" pitchFamily="2" charset="-122"/>
              </a:defRPr>
            </a:lvl1pPr>
          </a:lstStyle>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追求真理</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勤奋刻苦</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甘于奉献</a:t>
            </a: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r>
              <a:rPr lang="zh-CN" altLang="en-US" sz="2800" b="0" spc="100">
                <a:solidFill>
                  <a:srgbClr val="2D3767"/>
                </a:solidFill>
                <a:latin typeface="汉仪颜楷简" panose="00020600040101010101" charset="-122"/>
                <a:ea typeface="汉仪颜楷简" panose="00020600040101010101" charset="-122"/>
              </a:rPr>
              <a:t>不忘初心</a:t>
            </a:r>
            <a:endParaRPr lang="zh-CN" altLang="en-US" sz="2800" b="0" spc="100">
              <a:solidFill>
                <a:srgbClr val="2D3767"/>
              </a:solidFill>
              <a:latin typeface="汉仪颜楷简" panose="00020600040101010101" charset="-122"/>
              <a:ea typeface="汉仪颜楷简" panose="00020600040101010101" charset="-122"/>
            </a:endParaRPr>
          </a:p>
          <a:p>
            <a:pPr indent="0" algn="ctr">
              <a:lnSpc>
                <a:spcPct val="180000"/>
              </a:lnSpc>
              <a:spcBef>
                <a:spcPct val="0"/>
              </a:spcBef>
              <a:spcAft>
                <a:spcPct val="0"/>
              </a:spcAft>
              <a:buNone/>
            </a:pPr>
            <a:r>
              <a:rPr lang="en-US" altLang="zh-CN" sz="2800" b="0" spc="100">
                <a:solidFill>
                  <a:srgbClr val="2D3767"/>
                </a:solidFill>
                <a:latin typeface="汉仪颜楷简" panose="00020600040101010101" charset="-122"/>
                <a:ea typeface="汉仪颜楷简" panose="00020600040101010101" charset="-122"/>
              </a:rPr>
              <a:t> </a:t>
            </a:r>
            <a:r>
              <a:rPr lang="en-US" altLang="zh-CN" sz="2800" spc="100">
                <a:solidFill>
                  <a:srgbClr val="2D3767"/>
                </a:solidFill>
                <a:latin typeface="汉仪颜楷简" panose="00020600040101010101" charset="-122"/>
                <a:ea typeface="汉仪颜楷简" panose="00020600040101010101" charset="-122"/>
              </a:rPr>
              <a:t>......</a:t>
            </a:r>
            <a:endParaRPr lang="zh-CN" altLang="en-US" sz="280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endParaRPr lang="zh-CN" altLang="en-US" sz="2800" b="0" spc="100">
              <a:solidFill>
                <a:srgbClr val="2D3767"/>
              </a:solidFill>
              <a:latin typeface="汉仪颜楷简" panose="00020600040101010101" charset="-122"/>
              <a:ea typeface="汉仪颜楷简" panose="00020600040101010101" charset="-122"/>
            </a:endParaRPr>
          </a:p>
          <a:p>
            <a:pPr indent="0" algn="r">
              <a:lnSpc>
                <a:spcPct val="180000"/>
              </a:lnSpc>
              <a:spcBef>
                <a:spcPct val="0"/>
              </a:spcBef>
              <a:spcAft>
                <a:spcPct val="0"/>
              </a:spcAft>
              <a:buNone/>
            </a:pPr>
            <a:endParaRPr lang="zh-CN" altLang="en-US" sz="2800" b="0" spc="100">
              <a:solidFill>
                <a:srgbClr val="2D3767"/>
              </a:solidFill>
              <a:latin typeface="汉仪颜楷简" panose="00020600040101010101" charset="-122"/>
              <a:ea typeface="汉仪颜楷简" panose="00020600040101010101" charset="-122"/>
            </a:endParaRPr>
          </a:p>
        </p:txBody>
      </p:sp>
      <p:pic>
        <p:nvPicPr>
          <p:cNvPr id="31" name="图片 30" title=""/>
          <p:cNvPicPr>
            <a:picLocks noChangeAspect="1"/>
          </p:cNvPicPr>
          <p:nvPr>
            <p:custDataLst>
              <p:tags r:id="rId25"/>
            </p:custDataLst>
          </p:nvPr>
        </p:nvPicPr>
        <p:blipFill>
          <a:blip r:embed="rId24"/>
          <a:stretch>
            <a:fillRect/>
          </a:stretch>
        </p:blipFill>
        <p:spPr>
          <a:xfrm>
            <a:off x="619760" y="2215515"/>
            <a:ext cx="1889760" cy="3086735"/>
          </a:xfrm>
          <a:prstGeom prst="rect">
            <a:avLst/>
          </a:prstGeom>
          <a:ln w="76200" cmpd="sng">
            <a:solidFill>
              <a:schemeClr val="accent1">
                <a:shade val="50000"/>
              </a:schemeClr>
            </a:solidFill>
            <a:prstDash val="solid"/>
          </a:ln>
        </p:spPr>
      </p:pic>
      <p:pic>
        <p:nvPicPr>
          <p:cNvPr id="32" name="图片 31" title=""/>
          <p:cNvPicPr>
            <a:picLocks noChangeAspect="1"/>
          </p:cNvPicPr>
          <p:nvPr>
            <p:custDataLst>
              <p:tags r:id="rId27"/>
            </p:custDataLst>
          </p:nvPr>
        </p:nvPicPr>
        <p:blipFill>
          <a:blip r:embed="rId26"/>
          <a:stretch>
            <a:fillRect/>
          </a:stretch>
        </p:blipFill>
        <p:spPr>
          <a:xfrm>
            <a:off x="9749790" y="2344420"/>
            <a:ext cx="1916430" cy="2952750"/>
          </a:xfrm>
          <a:prstGeom prst="rect">
            <a:avLst/>
          </a:prstGeom>
          <a:ln w="76200" cmpd="sng">
            <a:solidFill>
              <a:schemeClr val="accent1">
                <a:shade val="50000"/>
              </a:schemeClr>
            </a:solidFill>
            <a:prstDash val="solid"/>
          </a:ln>
        </p:spPr>
      </p:pic>
    </p:spTree>
    <p:custDataLst>
      <p:tags r:id="rId28"/>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3"/>
          </p:custDataLst>
        </p:nvPr>
      </p:nvGrpSpPr>
      <p:grpSpPr>
        <a:xfrm>
          <a:off x="0" y="0"/>
          <a:ext cx="0" cy="0"/>
        </a:xfrm>
      </p:grpSpPr>
      <p:sp>
        <p:nvSpPr>
          <p:cNvPr id="24578" name="标题 84993" title=""/>
          <p:cNvSpPr>
            <a:spLocks noGrp="1" noRot="1"/>
          </p:cNvSpPr>
          <p:nvPr>
            <p:custDataLst>
              <p:tags r:id="rId4"/>
            </p:custDataLst>
          </p:nvPr>
        </p:nvSpPr>
        <p:spPr>
          <a:xfrm>
            <a:off x="4148893" y="163830"/>
            <a:ext cx="3894214" cy="642620"/>
          </a:xfrm>
          <a:prstGeom prst="rect">
            <a:avLst/>
          </a:prstGeom>
          <a:solidFill>
            <a:schemeClr val="lt1"/>
          </a:solidFill>
          <a:ln w="25400">
            <a:solidFill>
              <a:schemeClr val="accent1"/>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anchor="ctr" anchorCtr="0"/>
          <a:lstStyle>
            <a:lvl1pPr algn="ctr" rtl="0" eaLnBrk="0" fontAlgn="base" hangingPunct="0">
              <a:spcBef>
                <a:spcPct val="0"/>
              </a:spcBef>
              <a:spcAft>
                <a:spcPct val="0"/>
              </a:spcAft>
              <a:defRPr sz="4400">
                <a:solidFill>
                  <a:schemeClr val="dk1"/>
                </a:solidFill>
                <a:latin typeface="+mj-lt"/>
                <a:ea typeface="+mj-ea"/>
                <a:cs typeface="+mj-cs"/>
              </a:defRPr>
            </a:lvl1pPr>
            <a:lvl2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dk1"/>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dk1"/>
                </a:solidFill>
                <a:latin typeface="Times New Roman" panose="02020603050405020304" pitchFamily="18" charset="0"/>
                <a:ea typeface="宋体" panose="02010600030101010101" pitchFamily="2" charset="-122"/>
              </a:defRPr>
            </a:lvl9pPr>
          </a:lstStyle>
          <a:p>
            <a:pPr eaLnBrk="1" fontAlgn="base" hangingPunct="1"/>
            <a:r>
              <a:rPr lang="zh-CN" altLang="en-US" sz="3600" b="1" noProof="1">
                <a:solidFill>
                  <a:schemeClr val="accent1"/>
                </a:solidFill>
                <a:latin typeface="黑体" panose="02010609060101010101" pitchFamily="49" charset="-122"/>
                <a:ea typeface="黑体" panose="02010609060101010101" pitchFamily="49" charset="-122"/>
                <a:sym typeface="+mn-ea"/>
              </a:rPr>
              <a:t>文体解读</a:t>
            </a:r>
            <a:r>
              <a:rPr lang="zh-CN" altLang="en-US" sz="3600" b="1" strike="noStrike" noProof="1">
                <a:solidFill>
                  <a:schemeClr val="accent1"/>
                </a:solidFill>
                <a:latin typeface="黑体" panose="02010609060101010101" pitchFamily="49" charset="-122"/>
                <a:ea typeface="黑体" panose="02010609060101010101" pitchFamily="49" charset="-122"/>
                <a:sym typeface="+mn-ea"/>
              </a:rPr>
              <a:t>：</a:t>
            </a:r>
            <a:r>
              <a:rPr lang="zh-CN" altLang="en-US" sz="3600" b="1" u="sng" strike="noStrike" noProof="1">
                <a:solidFill>
                  <a:schemeClr val="accent1"/>
                </a:solidFill>
                <a:latin typeface="黑体" panose="02010609060101010101" pitchFamily="49" charset="-122"/>
                <a:ea typeface="黑体" panose="02010609060101010101" pitchFamily="49" charset="-122"/>
              </a:rPr>
              <a:t>小</a:t>
            </a:r>
            <a:r>
              <a:rPr lang="en-US" altLang="zh-CN" sz="3600" b="1" u="sng" strike="noStrike" noProof="1">
                <a:solidFill>
                  <a:schemeClr val="accent1"/>
                </a:solidFill>
                <a:latin typeface="黑体" panose="02010609060101010101" pitchFamily="49" charset="-122"/>
                <a:ea typeface="黑体" panose="02010609060101010101" pitchFamily="49" charset="-122"/>
              </a:rPr>
              <a:t> </a:t>
            </a:r>
            <a:r>
              <a:rPr lang="zh-CN" altLang="en-US" sz="3600" b="1" u="sng" strike="noStrike" noProof="1">
                <a:solidFill>
                  <a:schemeClr val="accent1"/>
                </a:solidFill>
                <a:latin typeface="黑体" panose="02010609060101010101" pitchFamily="49" charset="-122"/>
                <a:ea typeface="黑体" panose="02010609060101010101" pitchFamily="49" charset="-122"/>
              </a:rPr>
              <a:t>说</a:t>
            </a:r>
            <a:endParaRPr lang="zh-CN" altLang="en-US" sz="3600" b="1" u="sng" strike="noStrike" noProof="1">
              <a:solidFill>
                <a:schemeClr val="accent1"/>
              </a:solidFill>
              <a:latin typeface="黑体" panose="02010609060101010101" pitchFamily="49" charset="-122"/>
              <a:ea typeface="黑体" panose="02010609060101010101" pitchFamily="49" charset="-122"/>
            </a:endParaRPr>
          </a:p>
        </p:txBody>
      </p:sp>
      <p:sp>
        <p:nvSpPr>
          <p:cNvPr id="143362" name="Text Box 2" title=""/>
          <p:cNvSpPr txBox="1"/>
          <p:nvPr>
            <p:custDataLst>
              <p:tags r:id="rId5"/>
            </p:custDataLst>
          </p:nvPr>
        </p:nvSpPr>
        <p:spPr>
          <a:xfrm>
            <a:off x="4140200" y="806450"/>
            <a:ext cx="3124200" cy="460375"/>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A</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、正面描写</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63" name="Text Box 3" title=""/>
          <p:cNvSpPr txBox="1">
            <a:spLocks noChangeArrowheads="1"/>
          </p:cNvSpPr>
          <p:nvPr>
            <p:custDataLst>
              <p:tags r:id="rId6"/>
            </p:custDataLst>
          </p:nvPr>
        </p:nvSpPr>
        <p:spPr bwMode="auto">
          <a:xfrm>
            <a:off x="4140200" y="1309688"/>
            <a:ext cx="3509963" cy="457200"/>
          </a:xfrm>
          <a:prstGeom prst="rect">
            <a:avLst/>
          </a:prstGeom>
          <a:noFill/>
          <a:ln w="9525">
            <a:noFill/>
            <a:miter lim="800000"/>
          </a:ln>
          <a:effectLst/>
        </p:spPr>
        <p:txBody>
          <a:bodyPr>
            <a:spAutoFit/>
          </a:bodyPr>
          <a:lstStyle/>
          <a:p>
            <a:pPr marR="0" algn="just" defTabSz="914400">
              <a:buClrTx/>
              <a:buSzTx/>
              <a:buFont typeface="Arial" panose="020b0604020202020204" pitchFamily="34" charset="0"/>
              <a:defRPr/>
            </a:pPr>
            <a:r>
              <a:rPr kumimoji="0" lang="en-US" sz="2400" b="1" kern="1200" cap="none" spc="0" normalizeH="0" baseline="0" noProof="0">
                <a:solidFill>
                  <a:schemeClr val="tx1"/>
                </a:solidFill>
                <a:latin typeface="黑体" panose="02010609060101010101" pitchFamily="49" charset="-122"/>
                <a:ea typeface="黑体" panose="02010609060101010101" pitchFamily="49" charset="-122"/>
                <a:cs typeface="黑体" panose="02010609060101010101" pitchFamily="49" charset="-122"/>
              </a:rPr>
              <a:t>B</a:t>
            </a:r>
            <a:r>
              <a:rPr kumimoji="0" lang="zh-CN" altLang="en-US" sz="2400" b="1" kern="1200" cap="none" spc="0" normalizeH="0" baseline="0" noProof="0">
                <a:solidFill>
                  <a:schemeClr val="tx1"/>
                </a:solidFill>
                <a:latin typeface="黑体" panose="02010609060101010101" pitchFamily="49" charset="-122"/>
                <a:ea typeface="黑体" panose="02010609060101010101" pitchFamily="49" charset="-122"/>
                <a:cs typeface="黑体" panose="02010609060101010101" pitchFamily="49" charset="-122"/>
              </a:rPr>
              <a:t>、侧面描写</a:t>
            </a:r>
            <a:endParaRPr kumimoji="0" lang="zh-CN" altLang="en-US" sz="2400" b="1" kern="1200" cap="none" spc="0" normalizeH="0" baseline="0" noProof="0">
              <a:solidFill>
                <a:schemeClr val="tx1"/>
              </a:solidFill>
              <a:effectLst>
                <a:outerShdw blurRad="38100" dist="38100" dir="2700000" algn="tl">
                  <a:srgbClr val="C0C0C0"/>
                </a:outerShdw>
              </a:effectLst>
              <a:latin typeface="黑体" panose="02010609060101010101" pitchFamily="49" charset="-122"/>
              <a:ea typeface="黑体" panose="02010609060101010101" pitchFamily="49" charset="-122"/>
              <a:cs typeface="黑体" panose="02010609060101010101" pitchFamily="49" charset="-122"/>
            </a:endParaRPr>
          </a:p>
        </p:txBody>
      </p:sp>
      <p:sp>
        <p:nvSpPr>
          <p:cNvPr id="143364" name="Text Box 4" title=""/>
          <p:cNvSpPr txBox="1"/>
          <p:nvPr>
            <p:custDataLst>
              <p:tags r:id="rId7"/>
            </p:custDataLst>
          </p:nvPr>
        </p:nvSpPr>
        <p:spPr>
          <a:xfrm>
            <a:off x="4140200" y="1885950"/>
            <a:ext cx="2374900" cy="457200"/>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C</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、细节描写</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65" name="Text Box 5" title=""/>
          <p:cNvSpPr txBox="1"/>
          <p:nvPr>
            <p:custDataLst>
              <p:tags r:id="rId8"/>
            </p:custDataLst>
          </p:nvPr>
        </p:nvSpPr>
        <p:spPr>
          <a:xfrm>
            <a:off x="2051050" y="1022350"/>
            <a:ext cx="2255838" cy="641350"/>
          </a:xfrm>
          <a:prstGeom prst="rect">
            <a:avLst/>
          </a:prstGeom>
          <a:noFill/>
          <a:ln w="9525">
            <a:noFill/>
          </a:ln>
        </p:spPr>
        <p:txBody>
          <a:bodyPr anchor="t" anchorCtr="0">
            <a:spAutoFit/>
          </a:bodyPr>
          <a:lstStyle/>
          <a:p>
            <a:pPr>
              <a:spcBef>
                <a:spcPct val="50000"/>
              </a:spcBef>
              <a:buFont typeface="Arial" panose="020b0604020202020204" pitchFamily="34" charset="0"/>
            </a:pPr>
            <a:r>
              <a:rPr lang="en-US" altLang="zh-CN" sz="3600" b="1">
                <a:solidFill>
                  <a:schemeClr val="tx1"/>
                </a:solidFill>
                <a:latin typeface="黑体" panose="02010609060101010101" pitchFamily="49" charset="-122"/>
                <a:ea typeface="黑体" panose="02010609060101010101" pitchFamily="49" charset="-122"/>
                <a:cs typeface="黑体" panose="02010609060101010101" pitchFamily="49" charset="-122"/>
              </a:rPr>
              <a:t>1</a:t>
            </a:r>
            <a:r>
              <a:rPr lang="zh-CN" altLang="en-US" sz="3600" b="1">
                <a:solidFill>
                  <a:schemeClr val="tx1"/>
                </a:solidFill>
                <a:latin typeface="黑体" panose="02010609060101010101" pitchFamily="49" charset="-122"/>
                <a:ea typeface="黑体" panose="02010609060101010101" pitchFamily="49" charset="-122"/>
                <a:cs typeface="黑体" panose="02010609060101010101" pitchFamily="49" charset="-122"/>
              </a:rPr>
              <a:t>、人物</a:t>
            </a:r>
            <a:endParaRPr lang="zh-CN" altLang="en-US"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66" name="AutoShape 6" title=""/>
          <p:cNvSpPr/>
          <p:nvPr>
            <p:custDataLst>
              <p:tags r:id="rId9"/>
            </p:custDataLst>
          </p:nvPr>
        </p:nvSpPr>
        <p:spPr>
          <a:xfrm>
            <a:off x="3779838" y="2535238"/>
            <a:ext cx="215900" cy="2232025"/>
          </a:xfrm>
          <a:prstGeom prst="leftBrace">
            <a:avLst>
              <a:gd name="adj1" fmla="val 85673"/>
              <a:gd name="adj2" fmla="val 50000"/>
            </a:avLst>
          </a:prstGeom>
          <a:noFill/>
          <a:ln w="28575" cap="sq" cmpd="sng">
            <a:solidFill>
              <a:srgbClr val="E5071C"/>
            </a:solidFill>
            <a:prstDash val="solid"/>
            <a:round/>
            <a:headEnd type="none" w="med" len="med"/>
            <a:tailEnd type="none" w="med" len="med"/>
          </a:ln>
        </p:spPr>
        <p:txBody>
          <a:bodyPr wrap="none" anchor="ctr" anchorCtr="0"/>
          <a:lstStyle/>
          <a:p>
            <a:endParaRPr lang="zh-CN" altLang="en-US">
              <a:solidFill>
                <a:schemeClr val="tx1"/>
              </a:solidFill>
              <a:latin typeface="黑体" panose="02010609060101010101" pitchFamily="49" charset="-122"/>
              <a:ea typeface="黑体" panose="02010609060101010101" pitchFamily="49" charset="-122"/>
            </a:endParaRPr>
          </a:p>
        </p:txBody>
      </p:sp>
      <p:sp>
        <p:nvSpPr>
          <p:cNvPr id="143367" name="AutoShape 7" title=""/>
          <p:cNvSpPr/>
          <p:nvPr>
            <p:custDataLst>
              <p:tags r:id="rId10"/>
            </p:custDataLst>
          </p:nvPr>
        </p:nvSpPr>
        <p:spPr>
          <a:xfrm>
            <a:off x="1619250" y="950913"/>
            <a:ext cx="481013" cy="5256212"/>
          </a:xfrm>
          <a:prstGeom prst="leftBrace">
            <a:avLst>
              <a:gd name="adj1" fmla="val 90555"/>
              <a:gd name="adj2" fmla="val 50000"/>
            </a:avLst>
          </a:prstGeom>
          <a:noFill/>
          <a:ln w="38100" cap="sq" cmpd="sng">
            <a:solidFill>
              <a:srgbClr val="800000"/>
            </a:solidFill>
            <a:prstDash val="solid"/>
            <a:round/>
            <a:headEnd type="none" w="med" len="med"/>
            <a:tailEnd type="none" w="med" len="med"/>
          </a:ln>
        </p:spPr>
        <p:txBody>
          <a:bodyPr wrap="none" anchor="ctr" anchorCtr="0"/>
          <a:lstStyle/>
          <a:p>
            <a:endParaRPr lang="zh-CN" altLang="en-US">
              <a:solidFill>
                <a:schemeClr val="tx1"/>
              </a:solidFill>
              <a:latin typeface="黑体" panose="02010609060101010101" pitchFamily="49" charset="-122"/>
              <a:ea typeface="黑体" panose="02010609060101010101" pitchFamily="49" charset="-122"/>
            </a:endParaRPr>
          </a:p>
        </p:txBody>
      </p:sp>
      <p:sp>
        <p:nvSpPr>
          <p:cNvPr id="6151" name="Rectangle 8" title=""/>
          <p:cNvSpPr/>
          <p:nvPr>
            <p:custDataLst>
              <p:tags r:id="rId11"/>
            </p:custDataLst>
          </p:nvPr>
        </p:nvSpPr>
        <p:spPr>
          <a:xfrm>
            <a:off x="898525" y="2030413"/>
            <a:ext cx="1079500" cy="3140075"/>
          </a:xfrm>
          <a:prstGeom prst="rect">
            <a:avLst/>
          </a:prstGeom>
          <a:noFill/>
          <a:ln w="9525">
            <a:noFill/>
          </a:ln>
        </p:spPr>
        <p:txBody>
          <a:bodyPr anchor="t" anchorCtr="0">
            <a:spAutoFit/>
          </a:bodyPr>
          <a:lstStyle/>
          <a:p>
            <a:pPr>
              <a:buFont typeface="Arial" panose="020b0604020202020204" pitchFamily="34" charset="0"/>
            </a:pPr>
            <a:r>
              <a:rPr lang="zh-CN" altLang="en-US" sz="4000" b="1">
                <a:solidFill>
                  <a:schemeClr val="tx1"/>
                </a:solidFill>
                <a:latin typeface="黑体" panose="02010609060101010101" pitchFamily="49" charset="-122"/>
                <a:ea typeface="黑体" panose="02010609060101010101" pitchFamily="49" charset="-122"/>
              </a:rPr>
              <a:t>小说三要素</a:t>
            </a:r>
            <a:endParaRPr lang="zh-CN" altLang="en-US" sz="4000" b="1">
              <a:solidFill>
                <a:schemeClr val="tx1"/>
              </a:solidFill>
              <a:latin typeface="黑体" panose="02010609060101010101" pitchFamily="49" charset="-122"/>
              <a:ea typeface="黑体" panose="02010609060101010101" pitchFamily="49" charset="-122"/>
            </a:endParaRPr>
          </a:p>
        </p:txBody>
      </p:sp>
      <p:sp>
        <p:nvSpPr>
          <p:cNvPr id="143369" name="Text Box 9" title=""/>
          <p:cNvSpPr txBox="1"/>
          <p:nvPr>
            <p:custDataLst>
              <p:tags r:id="rId12"/>
            </p:custDataLst>
          </p:nvPr>
        </p:nvSpPr>
        <p:spPr>
          <a:xfrm>
            <a:off x="1979613" y="3182938"/>
            <a:ext cx="3167062" cy="641350"/>
          </a:xfrm>
          <a:prstGeom prst="rect">
            <a:avLst/>
          </a:prstGeom>
          <a:noFill/>
          <a:ln w="9525">
            <a:noFill/>
          </a:ln>
        </p:spPr>
        <p:txBody>
          <a:bodyPr anchor="t" anchorCtr="0">
            <a:spAutoFit/>
          </a:bodyPr>
          <a:lstStyle/>
          <a:p>
            <a:pPr>
              <a:spcBef>
                <a:spcPct val="50000"/>
              </a:spcBef>
              <a:buFont typeface="Arial" panose="020b0604020202020204" pitchFamily="34" charset="0"/>
            </a:pPr>
            <a:r>
              <a:rPr lang="en-US" altLang="zh-CN" sz="3600" b="1">
                <a:solidFill>
                  <a:schemeClr val="tx1"/>
                </a:solidFill>
                <a:latin typeface="黑体" panose="02010609060101010101" pitchFamily="49" charset="-122"/>
                <a:ea typeface="黑体" panose="02010609060101010101" pitchFamily="49" charset="-122"/>
                <a:cs typeface="黑体" panose="02010609060101010101" pitchFamily="49" charset="-122"/>
              </a:rPr>
              <a:t>2</a:t>
            </a:r>
            <a:r>
              <a:rPr lang="zh-CN" altLang="en-US" sz="3600" b="1">
                <a:solidFill>
                  <a:schemeClr val="tx1"/>
                </a:solidFill>
                <a:latin typeface="黑体" panose="02010609060101010101" pitchFamily="49" charset="-122"/>
                <a:ea typeface="黑体" panose="02010609060101010101" pitchFamily="49" charset="-122"/>
                <a:cs typeface="黑体" panose="02010609060101010101" pitchFamily="49" charset="-122"/>
              </a:rPr>
              <a:t>、情节</a:t>
            </a:r>
            <a:endParaRPr lang="zh-CN" altLang="en-US"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70" name="Text Box 10" title=""/>
          <p:cNvSpPr txBox="1"/>
          <p:nvPr>
            <p:custDataLst>
              <p:tags r:id="rId13"/>
            </p:custDataLst>
          </p:nvPr>
        </p:nvSpPr>
        <p:spPr>
          <a:xfrm>
            <a:off x="1979613" y="5486400"/>
            <a:ext cx="2087562" cy="641350"/>
          </a:xfrm>
          <a:prstGeom prst="rect">
            <a:avLst/>
          </a:prstGeom>
          <a:noFill/>
          <a:ln w="9525">
            <a:noFill/>
          </a:ln>
        </p:spPr>
        <p:txBody>
          <a:bodyPr anchor="t" anchorCtr="0">
            <a:spAutoFit/>
          </a:bodyPr>
          <a:lstStyle/>
          <a:p>
            <a:pPr>
              <a:spcBef>
                <a:spcPct val="50000"/>
              </a:spcBef>
              <a:buFont typeface="Arial" panose="020b0604020202020204" pitchFamily="34" charset="0"/>
            </a:pPr>
            <a:r>
              <a:rPr lang="en-US" altLang="zh-CN" sz="3600" b="1">
                <a:solidFill>
                  <a:schemeClr val="tx1"/>
                </a:solidFill>
                <a:latin typeface="黑体" panose="02010609060101010101" pitchFamily="49" charset="-122"/>
                <a:ea typeface="黑体" panose="02010609060101010101" pitchFamily="49" charset="-122"/>
                <a:cs typeface="黑体" panose="02010609060101010101" pitchFamily="49" charset="-122"/>
              </a:rPr>
              <a:t>3</a:t>
            </a:r>
            <a:r>
              <a:rPr lang="zh-CN" altLang="en-US" sz="3600" b="1">
                <a:solidFill>
                  <a:schemeClr val="tx1"/>
                </a:solidFill>
                <a:latin typeface="黑体" panose="02010609060101010101" pitchFamily="49" charset="-122"/>
                <a:ea typeface="黑体" panose="02010609060101010101" pitchFamily="49" charset="-122"/>
                <a:cs typeface="黑体" panose="02010609060101010101" pitchFamily="49" charset="-122"/>
              </a:rPr>
              <a:t>、环境</a:t>
            </a:r>
            <a:endParaRPr lang="zh-CN" altLang="en-US" sz="36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71" name="AutoShape 11" title=""/>
          <p:cNvSpPr/>
          <p:nvPr>
            <p:custDataLst>
              <p:tags r:id="rId14"/>
            </p:custDataLst>
          </p:nvPr>
        </p:nvSpPr>
        <p:spPr>
          <a:xfrm>
            <a:off x="3995738" y="950913"/>
            <a:ext cx="152400" cy="1295400"/>
          </a:xfrm>
          <a:prstGeom prst="leftBrace">
            <a:avLst>
              <a:gd name="adj1" fmla="val 70439"/>
              <a:gd name="adj2" fmla="val 50000"/>
            </a:avLst>
          </a:prstGeom>
          <a:noFill/>
          <a:ln w="28575" cap="sq" cmpd="sng">
            <a:solidFill>
              <a:srgbClr val="E5071C"/>
            </a:solidFill>
            <a:prstDash val="solid"/>
            <a:round/>
            <a:headEnd type="none" w="med" len="med"/>
            <a:tailEnd type="none" w="med" len="med"/>
          </a:ln>
        </p:spPr>
        <p:txBody>
          <a:bodyPr wrap="none" anchor="ctr" anchorCtr="0"/>
          <a:lstStyle/>
          <a:p>
            <a:endParaRPr lang="zh-CN" altLang="en-US">
              <a:solidFill>
                <a:schemeClr val="tx1"/>
              </a:solidFill>
              <a:latin typeface="黑体" panose="02010609060101010101" pitchFamily="49" charset="-122"/>
              <a:ea typeface="黑体" panose="02010609060101010101" pitchFamily="49" charset="-122"/>
            </a:endParaRPr>
          </a:p>
        </p:txBody>
      </p:sp>
      <p:sp>
        <p:nvSpPr>
          <p:cNvPr id="143372" name="Text Box 12" title=""/>
          <p:cNvSpPr txBox="1"/>
          <p:nvPr>
            <p:custDataLst>
              <p:tags r:id="rId15"/>
            </p:custDataLst>
          </p:nvPr>
        </p:nvSpPr>
        <p:spPr>
          <a:xfrm>
            <a:off x="3995738" y="2462213"/>
            <a:ext cx="5580062" cy="457200"/>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A</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、开端：引起矛盾冲突的第一个事件</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73" name="Text Box 13" title=""/>
          <p:cNvSpPr txBox="1"/>
          <p:nvPr>
            <p:custDataLst>
              <p:tags r:id="rId16"/>
            </p:custDataLst>
          </p:nvPr>
        </p:nvSpPr>
        <p:spPr>
          <a:xfrm>
            <a:off x="3995738" y="2967038"/>
            <a:ext cx="5795962" cy="822325"/>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B</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、发展：矛盾冲突逐步展开，逐步激化，达到高潮前的这段过程</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74" name="Text Box 14" title=""/>
          <p:cNvSpPr txBox="1"/>
          <p:nvPr>
            <p:custDataLst>
              <p:tags r:id="rId17"/>
            </p:custDataLst>
          </p:nvPr>
        </p:nvSpPr>
        <p:spPr>
          <a:xfrm>
            <a:off x="3995738" y="3759200"/>
            <a:ext cx="5795962" cy="822325"/>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C</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、高潮：矛盾冲突尖锐、紧张，决定矛盾双方命运、事件成败和发展前景</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75" name="Text Box 15" title=""/>
          <p:cNvSpPr txBox="1"/>
          <p:nvPr>
            <p:custDataLst>
              <p:tags r:id="rId18"/>
            </p:custDataLst>
          </p:nvPr>
        </p:nvSpPr>
        <p:spPr>
          <a:xfrm>
            <a:off x="3995738" y="4694238"/>
            <a:ext cx="5399087" cy="457200"/>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D</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、结局：高潮之后的结果</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76" name="AutoShape 16" title=""/>
          <p:cNvSpPr/>
          <p:nvPr>
            <p:custDataLst>
              <p:tags r:id="rId19"/>
            </p:custDataLst>
          </p:nvPr>
        </p:nvSpPr>
        <p:spPr>
          <a:xfrm>
            <a:off x="3779838" y="5559425"/>
            <a:ext cx="144462" cy="792163"/>
          </a:xfrm>
          <a:prstGeom prst="leftBrace">
            <a:avLst>
              <a:gd name="adj1" fmla="val 45442"/>
              <a:gd name="adj2" fmla="val 50000"/>
            </a:avLst>
          </a:prstGeom>
          <a:noFill/>
          <a:ln w="28575" cap="sq" cmpd="sng">
            <a:solidFill>
              <a:srgbClr val="E5071C"/>
            </a:solidFill>
            <a:prstDash val="solid"/>
            <a:round/>
            <a:headEnd type="none" w="med" len="med"/>
            <a:tailEnd type="none" w="med" len="med"/>
          </a:ln>
        </p:spPr>
        <p:txBody>
          <a:bodyPr wrap="none" anchor="ctr" anchorCtr="0"/>
          <a:lstStyle/>
          <a:p>
            <a:endParaRPr lang="zh-CN" altLang="en-US">
              <a:solidFill>
                <a:schemeClr val="tx1"/>
              </a:solidFill>
              <a:latin typeface="黑体" panose="02010609060101010101" pitchFamily="49" charset="-122"/>
              <a:ea typeface="黑体" panose="02010609060101010101" pitchFamily="49" charset="-122"/>
            </a:endParaRPr>
          </a:p>
        </p:txBody>
      </p:sp>
      <p:sp>
        <p:nvSpPr>
          <p:cNvPr id="143377" name="Text Box 17" title=""/>
          <p:cNvSpPr txBox="1"/>
          <p:nvPr>
            <p:custDataLst>
              <p:tags r:id="rId20"/>
            </p:custDataLst>
          </p:nvPr>
        </p:nvSpPr>
        <p:spPr>
          <a:xfrm>
            <a:off x="4067175" y="5199063"/>
            <a:ext cx="5219700" cy="822325"/>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A</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、自然环境：人物活动的地点、时间、季节、气候以及景物 </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143378" name="Text Box 18" title=""/>
          <p:cNvSpPr txBox="1"/>
          <p:nvPr>
            <p:custDataLst>
              <p:tags r:id="rId21"/>
            </p:custDataLst>
          </p:nvPr>
        </p:nvSpPr>
        <p:spPr>
          <a:xfrm>
            <a:off x="4067175" y="6062663"/>
            <a:ext cx="5724525" cy="822325"/>
          </a:xfrm>
          <a:prstGeom prst="rect">
            <a:avLst/>
          </a:prstGeom>
          <a:noFill/>
          <a:ln w="9525">
            <a:noFill/>
          </a:ln>
        </p:spPr>
        <p:txBody>
          <a:bodyPr anchor="t" anchorCtr="0">
            <a:spAutoFit/>
          </a:bodyPr>
          <a:lstStyle/>
          <a:p>
            <a:pPr algn="just">
              <a:buFont typeface="Arial" panose="020b0604020202020204" pitchFamily="34" charset="0"/>
            </a:pPr>
            <a:r>
              <a:rPr lang="en-US" altLang="zh-CN" sz="2400" b="1">
                <a:solidFill>
                  <a:schemeClr val="tx1"/>
                </a:solidFill>
                <a:latin typeface="黑体" panose="02010609060101010101" pitchFamily="49" charset="-122"/>
                <a:ea typeface="黑体" panose="02010609060101010101" pitchFamily="49" charset="-122"/>
                <a:cs typeface="黑体" panose="02010609060101010101" pitchFamily="49" charset="-122"/>
              </a:rPr>
              <a:t>B</a:t>
            </a:r>
            <a:r>
              <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rPr>
              <a:t>、社会环境：人物的身份、地位、成长的历史背景 </a:t>
            </a:r>
            <a:endParaRPr lang="zh-CN" altLang="en-US" sz="2400" b="1">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67"/>
                                        </p:tgtEl>
                                        <p:attrNameLst>
                                          <p:attrName>style.visibility</p:attrName>
                                        </p:attrNameLst>
                                      </p:cBhvr>
                                      <p:to>
                                        <p:strVal val="visible"/>
                                      </p:to>
                                    </p:set>
                                    <p:animEffect transition="in" filter="blinds(horizontal)">
                                      <p:cBhvr>
                                        <p:cTn id="7" dur="500"/>
                                        <p:tgtEl>
                                          <p:spTgt spid="14336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365"/>
                                        </p:tgtEl>
                                        <p:attrNameLst>
                                          <p:attrName>style.visibility</p:attrName>
                                        </p:attrNameLst>
                                      </p:cBhvr>
                                      <p:to>
                                        <p:strVal val="visible"/>
                                      </p:to>
                                    </p:set>
                                    <p:anim calcmode="lin" valueType="num">
                                      <p:cBhvr additive="base">
                                        <p:cTn id="12" dur="500" fill="hold"/>
                                        <p:tgtEl>
                                          <p:spTgt spid="143365"/>
                                        </p:tgtEl>
                                        <p:attrNameLst>
                                          <p:attrName>ppt_x</p:attrName>
                                        </p:attrNameLst>
                                      </p:cBhvr>
                                      <p:tavLst>
                                        <p:tav tm="0">
                                          <p:val>
                                            <p:strVal val="#ppt_x"/>
                                          </p:val>
                                        </p:tav>
                                        <p:tav tm="100000">
                                          <p:val>
                                            <p:strVal val="#ppt_x"/>
                                          </p:val>
                                        </p:tav>
                                      </p:tavLst>
                                    </p:anim>
                                    <p:anim calcmode="lin" valueType="num">
                                      <p:cBhvr additive="base">
                                        <p:cTn id="13" dur="500" fill="hold"/>
                                        <p:tgtEl>
                                          <p:spTgt spid="14336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3371"/>
                                        </p:tgtEl>
                                        <p:attrNameLst>
                                          <p:attrName>style.visibility</p:attrName>
                                        </p:attrNameLst>
                                      </p:cBhvr>
                                      <p:to>
                                        <p:strVal val="visible"/>
                                      </p:to>
                                    </p:set>
                                    <p:animEffect transition="in" filter="blinds(horizontal)">
                                      <p:cBhvr>
                                        <p:cTn id="18" dur="500"/>
                                        <p:tgtEl>
                                          <p:spTgt spid="143371"/>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43362"/>
                                        </p:tgtEl>
                                        <p:attrNameLst>
                                          <p:attrName>style.visibility</p:attrName>
                                        </p:attrNameLst>
                                      </p:cBhvr>
                                      <p:to>
                                        <p:strVal val="visible"/>
                                      </p:to>
                                    </p:set>
                                    <p:anim calcmode="lin" valueType="num">
                                      <p:cBhvr additive="base">
                                        <p:cTn id="23" dur="500" fill="hold"/>
                                        <p:tgtEl>
                                          <p:spTgt spid="143362"/>
                                        </p:tgtEl>
                                        <p:attrNameLst>
                                          <p:attrName>ppt_x</p:attrName>
                                        </p:attrNameLst>
                                      </p:cBhvr>
                                      <p:tavLst>
                                        <p:tav tm="0">
                                          <p:val>
                                            <p:strVal val="1+#ppt_w/2"/>
                                          </p:val>
                                        </p:tav>
                                        <p:tav tm="100000">
                                          <p:val>
                                            <p:strVal val="#ppt_x"/>
                                          </p:val>
                                        </p:tav>
                                      </p:tavLst>
                                    </p:anim>
                                    <p:anim calcmode="lin" valueType="num">
                                      <p:cBhvr additive="base">
                                        <p:cTn id="24" dur="500" fill="hold"/>
                                        <p:tgtEl>
                                          <p:spTgt spid="143362"/>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2" presetClass="entr" presetSubtype="6" fill="hold" grpId="0" nodeType="clickEffect">
                                  <p:stCondLst>
                                    <p:cond delay="0"/>
                                  </p:stCondLst>
                                  <p:childTnLst>
                                    <p:set>
                                      <p:cBhvr>
                                        <p:cTn id="28" dur="1" fill="hold">
                                          <p:stCondLst>
                                            <p:cond delay="0"/>
                                          </p:stCondLst>
                                        </p:cTn>
                                        <p:tgtEl>
                                          <p:spTgt spid="143363"/>
                                        </p:tgtEl>
                                        <p:attrNameLst>
                                          <p:attrName>style.visibility</p:attrName>
                                        </p:attrNameLst>
                                      </p:cBhvr>
                                      <p:to>
                                        <p:strVal val="visible"/>
                                      </p:to>
                                    </p:set>
                                    <p:anim calcmode="lin" valueType="num">
                                      <p:cBhvr additive="base">
                                        <p:cTn id="29" dur="500" fill="hold"/>
                                        <p:tgtEl>
                                          <p:spTgt spid="143363"/>
                                        </p:tgtEl>
                                        <p:attrNameLst>
                                          <p:attrName>ppt_x</p:attrName>
                                        </p:attrNameLst>
                                      </p:cBhvr>
                                      <p:tavLst>
                                        <p:tav tm="0">
                                          <p:val>
                                            <p:strVal val="1+#ppt_w/2"/>
                                          </p:val>
                                        </p:tav>
                                        <p:tav tm="100000">
                                          <p:val>
                                            <p:strVal val="#ppt_x"/>
                                          </p:val>
                                        </p:tav>
                                      </p:tavLst>
                                    </p:anim>
                                    <p:anim calcmode="lin" valueType="num">
                                      <p:cBhvr additive="base">
                                        <p:cTn id="30" dur="500" fill="hold"/>
                                        <p:tgtEl>
                                          <p:spTgt spid="14336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6" fill="hold" grpId="0" nodeType="clickEffect">
                                  <p:stCondLst>
                                    <p:cond delay="0"/>
                                  </p:stCondLst>
                                  <p:childTnLst>
                                    <p:set>
                                      <p:cBhvr>
                                        <p:cTn id="34" dur="1" fill="hold">
                                          <p:stCondLst>
                                            <p:cond delay="0"/>
                                          </p:stCondLst>
                                        </p:cTn>
                                        <p:tgtEl>
                                          <p:spTgt spid="143364"/>
                                        </p:tgtEl>
                                        <p:attrNameLst>
                                          <p:attrName>style.visibility</p:attrName>
                                        </p:attrNameLst>
                                      </p:cBhvr>
                                      <p:to>
                                        <p:strVal val="visible"/>
                                      </p:to>
                                    </p:set>
                                    <p:anim calcmode="lin" valueType="num">
                                      <p:cBhvr additive="base">
                                        <p:cTn id="35" dur="500" fill="hold"/>
                                        <p:tgtEl>
                                          <p:spTgt spid="143364"/>
                                        </p:tgtEl>
                                        <p:attrNameLst>
                                          <p:attrName>ppt_x</p:attrName>
                                        </p:attrNameLst>
                                      </p:cBhvr>
                                      <p:tavLst>
                                        <p:tav tm="0">
                                          <p:val>
                                            <p:strVal val="1+#ppt_w/2"/>
                                          </p:val>
                                        </p:tav>
                                        <p:tav tm="100000">
                                          <p:val>
                                            <p:strVal val="#ppt_x"/>
                                          </p:val>
                                        </p:tav>
                                      </p:tavLst>
                                    </p:anim>
                                    <p:anim calcmode="lin" valueType="num">
                                      <p:cBhvr additive="base">
                                        <p:cTn id="36" dur="500" fill="hold"/>
                                        <p:tgtEl>
                                          <p:spTgt spid="143364"/>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43369"/>
                                        </p:tgtEl>
                                        <p:attrNameLst>
                                          <p:attrName>style.visibility</p:attrName>
                                        </p:attrNameLst>
                                      </p:cBhvr>
                                      <p:to>
                                        <p:strVal val="visible"/>
                                      </p:to>
                                    </p:set>
                                    <p:anim calcmode="lin" valueType="num">
                                      <p:cBhvr additive="base">
                                        <p:cTn id="41" dur="500" fill="hold"/>
                                        <p:tgtEl>
                                          <p:spTgt spid="143369"/>
                                        </p:tgtEl>
                                        <p:attrNameLst>
                                          <p:attrName>ppt_x</p:attrName>
                                        </p:attrNameLst>
                                      </p:cBhvr>
                                      <p:tavLst>
                                        <p:tav tm="0">
                                          <p:val>
                                            <p:strVal val="#ppt_x"/>
                                          </p:val>
                                        </p:tav>
                                        <p:tav tm="100000">
                                          <p:val>
                                            <p:strVal val="#ppt_x"/>
                                          </p:val>
                                        </p:tav>
                                      </p:tavLst>
                                    </p:anim>
                                    <p:anim calcmode="lin" valueType="num">
                                      <p:cBhvr additive="base">
                                        <p:cTn id="42" dur="500" fill="hold"/>
                                        <p:tgtEl>
                                          <p:spTgt spid="143369"/>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3366"/>
                                        </p:tgtEl>
                                        <p:attrNameLst>
                                          <p:attrName>style.visibility</p:attrName>
                                        </p:attrNameLst>
                                      </p:cBhvr>
                                      <p:to>
                                        <p:strVal val="visible"/>
                                      </p:to>
                                    </p:set>
                                    <p:animEffect transition="in" filter="blinds(horizontal)">
                                      <p:cBhvr>
                                        <p:cTn id="47" dur="500"/>
                                        <p:tgtEl>
                                          <p:spTgt spid="143366"/>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143372"/>
                                        </p:tgtEl>
                                        <p:attrNameLst>
                                          <p:attrName>style.visibility</p:attrName>
                                        </p:attrNameLst>
                                      </p:cBhvr>
                                      <p:to>
                                        <p:strVal val="visible"/>
                                      </p:to>
                                    </p:set>
                                    <p:anim calcmode="lin" valueType="num">
                                      <p:cBhvr additive="base">
                                        <p:cTn id="52" dur="500" fill="hold"/>
                                        <p:tgtEl>
                                          <p:spTgt spid="143372"/>
                                        </p:tgtEl>
                                        <p:attrNameLst>
                                          <p:attrName>ppt_x</p:attrName>
                                        </p:attrNameLst>
                                      </p:cBhvr>
                                      <p:tavLst>
                                        <p:tav tm="0">
                                          <p:val>
                                            <p:strVal val="1+#ppt_w/2"/>
                                          </p:val>
                                        </p:tav>
                                        <p:tav tm="100000">
                                          <p:val>
                                            <p:strVal val="#ppt_x"/>
                                          </p:val>
                                        </p:tav>
                                      </p:tavLst>
                                    </p:anim>
                                    <p:anim calcmode="lin" valueType="num">
                                      <p:cBhvr additive="base">
                                        <p:cTn id="53" dur="500" fill="hold"/>
                                        <p:tgtEl>
                                          <p:spTgt spid="143372"/>
                                        </p:tgtEl>
                                        <p:attrNameLst>
                                          <p:attrName>ppt_y</p:attrName>
                                        </p:attrNameLst>
                                      </p:cBhvr>
                                      <p:tavLst>
                                        <p:tav tm="0">
                                          <p:val>
                                            <p:strVal val="#ppt_y"/>
                                          </p:val>
                                        </p:tav>
                                        <p:tav tm="100000">
                                          <p:val>
                                            <p:strVal val="#ppt_y"/>
                                          </p:val>
                                        </p:tav>
                                      </p:tavLst>
                                    </p:anim>
                                  </p:childTnLst>
                                </p:cTn>
                              </p:par>
                            </p:childTnLst>
                          </p:cTn>
                        </p:par>
                      </p:childTnLst>
                    </p:cTn>
                  </p:par>
                  <p:par>
                    <p:cTn id="54" fill="hold" nodeType="clickPar">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143373"/>
                                        </p:tgtEl>
                                        <p:attrNameLst>
                                          <p:attrName>style.visibility</p:attrName>
                                        </p:attrNameLst>
                                      </p:cBhvr>
                                      <p:to>
                                        <p:strVal val="visible"/>
                                      </p:to>
                                    </p:set>
                                    <p:anim calcmode="lin" valueType="num">
                                      <p:cBhvr additive="base">
                                        <p:cTn id="58" dur="500" fill="hold"/>
                                        <p:tgtEl>
                                          <p:spTgt spid="143373"/>
                                        </p:tgtEl>
                                        <p:attrNameLst>
                                          <p:attrName>ppt_x</p:attrName>
                                        </p:attrNameLst>
                                      </p:cBhvr>
                                      <p:tavLst>
                                        <p:tav tm="0">
                                          <p:val>
                                            <p:strVal val="1+#ppt_w/2"/>
                                          </p:val>
                                        </p:tav>
                                        <p:tav tm="100000">
                                          <p:val>
                                            <p:strVal val="#ppt_x"/>
                                          </p:val>
                                        </p:tav>
                                      </p:tavLst>
                                    </p:anim>
                                    <p:anim calcmode="lin" valueType="num">
                                      <p:cBhvr additive="base">
                                        <p:cTn id="59" dur="500" fill="hold"/>
                                        <p:tgtEl>
                                          <p:spTgt spid="143373"/>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143374"/>
                                        </p:tgtEl>
                                        <p:attrNameLst>
                                          <p:attrName>style.visibility</p:attrName>
                                        </p:attrNameLst>
                                      </p:cBhvr>
                                      <p:to>
                                        <p:strVal val="visible"/>
                                      </p:to>
                                    </p:set>
                                    <p:anim calcmode="lin" valueType="num">
                                      <p:cBhvr additive="base">
                                        <p:cTn id="64" dur="500" fill="hold"/>
                                        <p:tgtEl>
                                          <p:spTgt spid="143374"/>
                                        </p:tgtEl>
                                        <p:attrNameLst>
                                          <p:attrName>ppt_x</p:attrName>
                                        </p:attrNameLst>
                                      </p:cBhvr>
                                      <p:tavLst>
                                        <p:tav tm="0">
                                          <p:val>
                                            <p:strVal val="1+#ppt_w/2"/>
                                          </p:val>
                                        </p:tav>
                                        <p:tav tm="100000">
                                          <p:val>
                                            <p:strVal val="#ppt_x"/>
                                          </p:val>
                                        </p:tav>
                                      </p:tavLst>
                                    </p:anim>
                                    <p:anim calcmode="lin" valueType="num">
                                      <p:cBhvr additive="base">
                                        <p:cTn id="65" dur="500" fill="hold"/>
                                        <p:tgtEl>
                                          <p:spTgt spid="143374"/>
                                        </p:tgtEl>
                                        <p:attrNameLst>
                                          <p:attrName>ppt_y</p:attrName>
                                        </p:attrNameLst>
                                      </p:cBhvr>
                                      <p:tavLst>
                                        <p:tav tm="0">
                                          <p:val>
                                            <p:strVal val="#ppt_y"/>
                                          </p:val>
                                        </p:tav>
                                        <p:tav tm="100000">
                                          <p:val>
                                            <p:strVal val="#ppt_y"/>
                                          </p:val>
                                        </p:tav>
                                      </p:tavLst>
                                    </p:anim>
                                  </p:childTnLst>
                                </p:cTn>
                              </p:par>
                            </p:childTnLst>
                          </p:cTn>
                        </p:par>
                      </p:childTnLst>
                    </p:cTn>
                  </p:par>
                  <p:par>
                    <p:cTn id="66" fill="hold" nodeType="clickPar">
                      <p:stCondLst>
                        <p:cond delay="indefinite"/>
                      </p:stCondLst>
                      <p:childTnLst>
                        <p:par>
                          <p:cTn id="67" fill="hold">
                            <p:stCondLst>
                              <p:cond delay="0"/>
                            </p:stCondLst>
                            <p:childTnLst>
                              <p:par>
                                <p:cTn id="68" presetID="2" presetClass="entr" presetSubtype="2" fill="hold" grpId="0" nodeType="clickEffect">
                                  <p:stCondLst>
                                    <p:cond delay="0"/>
                                  </p:stCondLst>
                                  <p:childTnLst>
                                    <p:set>
                                      <p:cBhvr>
                                        <p:cTn id="69" dur="1" fill="hold">
                                          <p:stCondLst>
                                            <p:cond delay="0"/>
                                          </p:stCondLst>
                                        </p:cTn>
                                        <p:tgtEl>
                                          <p:spTgt spid="143375"/>
                                        </p:tgtEl>
                                        <p:attrNameLst>
                                          <p:attrName>style.visibility</p:attrName>
                                        </p:attrNameLst>
                                      </p:cBhvr>
                                      <p:to>
                                        <p:strVal val="visible"/>
                                      </p:to>
                                    </p:set>
                                    <p:anim calcmode="lin" valueType="num">
                                      <p:cBhvr additive="base">
                                        <p:cTn id="70" dur="500" fill="hold"/>
                                        <p:tgtEl>
                                          <p:spTgt spid="143375"/>
                                        </p:tgtEl>
                                        <p:attrNameLst>
                                          <p:attrName>ppt_x</p:attrName>
                                        </p:attrNameLst>
                                      </p:cBhvr>
                                      <p:tavLst>
                                        <p:tav tm="0">
                                          <p:val>
                                            <p:strVal val="1+#ppt_w/2"/>
                                          </p:val>
                                        </p:tav>
                                        <p:tav tm="100000">
                                          <p:val>
                                            <p:strVal val="#ppt_x"/>
                                          </p:val>
                                        </p:tav>
                                      </p:tavLst>
                                    </p:anim>
                                    <p:anim calcmode="lin" valueType="num">
                                      <p:cBhvr additive="base">
                                        <p:cTn id="71" dur="500" fill="hold"/>
                                        <p:tgtEl>
                                          <p:spTgt spid="143375"/>
                                        </p:tgtEl>
                                        <p:attrNameLst>
                                          <p:attrName>ppt_y</p:attrName>
                                        </p:attrNameLst>
                                      </p:cBhvr>
                                      <p:tavLst>
                                        <p:tav tm="0">
                                          <p:val>
                                            <p:strVal val="#ppt_y"/>
                                          </p:val>
                                        </p:tav>
                                        <p:tav tm="100000">
                                          <p:val>
                                            <p:strVal val="#ppt_y"/>
                                          </p:val>
                                        </p:tav>
                                      </p:tavLst>
                                    </p:anim>
                                  </p:childTnLst>
                                </p:cTn>
                              </p:par>
                            </p:childTnLst>
                          </p:cTn>
                        </p:par>
                      </p:childTnLst>
                    </p:cTn>
                  </p:par>
                  <p:par>
                    <p:cTn id="72" fill="hold" nodeType="clickPar">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43370"/>
                                        </p:tgtEl>
                                        <p:attrNameLst>
                                          <p:attrName>style.visibility</p:attrName>
                                        </p:attrNameLst>
                                      </p:cBhvr>
                                      <p:to>
                                        <p:strVal val="visible"/>
                                      </p:to>
                                    </p:set>
                                    <p:anim calcmode="lin" valueType="num">
                                      <p:cBhvr additive="base">
                                        <p:cTn id="76" dur="500" fill="hold"/>
                                        <p:tgtEl>
                                          <p:spTgt spid="143370"/>
                                        </p:tgtEl>
                                        <p:attrNameLst>
                                          <p:attrName>ppt_x</p:attrName>
                                        </p:attrNameLst>
                                      </p:cBhvr>
                                      <p:tavLst>
                                        <p:tav tm="0">
                                          <p:val>
                                            <p:strVal val="#ppt_x"/>
                                          </p:val>
                                        </p:tav>
                                        <p:tav tm="100000">
                                          <p:val>
                                            <p:strVal val="#ppt_x"/>
                                          </p:val>
                                        </p:tav>
                                      </p:tavLst>
                                    </p:anim>
                                    <p:anim calcmode="lin" valueType="num">
                                      <p:cBhvr additive="base">
                                        <p:cTn id="77" dur="500" fill="hold"/>
                                        <p:tgtEl>
                                          <p:spTgt spid="143370"/>
                                        </p:tgtEl>
                                        <p:attrNameLst>
                                          <p:attrName>ppt_y</p:attrName>
                                        </p:attrNameLst>
                                      </p:cBhvr>
                                      <p:tavLst>
                                        <p:tav tm="0">
                                          <p:val>
                                            <p:strVal val="1+#ppt_h/2"/>
                                          </p:val>
                                        </p:tav>
                                        <p:tav tm="100000">
                                          <p:val>
                                            <p:strVal val="#ppt_y"/>
                                          </p:val>
                                        </p:tav>
                                      </p:tavLst>
                                    </p:anim>
                                  </p:childTnLst>
                                </p:cTn>
                              </p:par>
                            </p:childTnLst>
                          </p:cTn>
                        </p:par>
                      </p:childTnLst>
                    </p:cTn>
                  </p:par>
                  <p:par>
                    <p:cTn id="78" fill="hold" nodeType="clickPar">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43376"/>
                                        </p:tgtEl>
                                        <p:attrNameLst>
                                          <p:attrName>style.visibility</p:attrName>
                                        </p:attrNameLst>
                                      </p:cBhvr>
                                      <p:to>
                                        <p:strVal val="visible"/>
                                      </p:to>
                                    </p:set>
                                    <p:animEffect transition="in" filter="blinds(horizontal)">
                                      <p:cBhvr>
                                        <p:cTn id="82" dur="500"/>
                                        <p:tgtEl>
                                          <p:spTgt spid="143376"/>
                                        </p:tgtEl>
                                      </p:cBhvr>
                                    </p:animEffect>
                                  </p:childTnLst>
                                </p:cTn>
                              </p:par>
                            </p:childTnLst>
                          </p:cTn>
                        </p:par>
                      </p:childTnLst>
                    </p:cTn>
                  </p:par>
                  <p:par>
                    <p:cTn id="83" fill="hold" nodeType="clickPar">
                      <p:stCondLst>
                        <p:cond delay="indefinite"/>
                      </p:stCondLst>
                      <p:childTnLst>
                        <p:par>
                          <p:cTn id="84" fill="hold">
                            <p:stCondLst>
                              <p:cond delay="0"/>
                            </p:stCondLst>
                            <p:childTnLst>
                              <p:par>
                                <p:cTn id="85" presetID="2" presetClass="entr" presetSubtype="2" fill="hold" grpId="0" nodeType="clickEffect">
                                  <p:stCondLst>
                                    <p:cond delay="0"/>
                                  </p:stCondLst>
                                  <p:childTnLst>
                                    <p:set>
                                      <p:cBhvr>
                                        <p:cTn id="86" dur="1" fill="hold">
                                          <p:stCondLst>
                                            <p:cond delay="0"/>
                                          </p:stCondLst>
                                        </p:cTn>
                                        <p:tgtEl>
                                          <p:spTgt spid="143377"/>
                                        </p:tgtEl>
                                        <p:attrNameLst>
                                          <p:attrName>style.visibility</p:attrName>
                                        </p:attrNameLst>
                                      </p:cBhvr>
                                      <p:to>
                                        <p:strVal val="visible"/>
                                      </p:to>
                                    </p:set>
                                    <p:anim calcmode="lin" valueType="num">
                                      <p:cBhvr additive="base">
                                        <p:cTn id="87" dur="500" fill="hold"/>
                                        <p:tgtEl>
                                          <p:spTgt spid="143377"/>
                                        </p:tgtEl>
                                        <p:attrNameLst>
                                          <p:attrName>ppt_x</p:attrName>
                                        </p:attrNameLst>
                                      </p:cBhvr>
                                      <p:tavLst>
                                        <p:tav tm="0">
                                          <p:val>
                                            <p:strVal val="1+#ppt_w/2"/>
                                          </p:val>
                                        </p:tav>
                                        <p:tav tm="100000">
                                          <p:val>
                                            <p:strVal val="#ppt_x"/>
                                          </p:val>
                                        </p:tav>
                                      </p:tavLst>
                                    </p:anim>
                                    <p:anim calcmode="lin" valueType="num">
                                      <p:cBhvr additive="base">
                                        <p:cTn id="88" dur="500" fill="hold"/>
                                        <p:tgtEl>
                                          <p:spTgt spid="143377"/>
                                        </p:tgtEl>
                                        <p:attrNameLst>
                                          <p:attrName>ppt_y</p:attrName>
                                        </p:attrNameLst>
                                      </p:cBhvr>
                                      <p:tavLst>
                                        <p:tav tm="0">
                                          <p:val>
                                            <p:strVal val="#ppt_y"/>
                                          </p:val>
                                        </p:tav>
                                        <p:tav tm="100000">
                                          <p:val>
                                            <p:strVal val="#ppt_y"/>
                                          </p:val>
                                        </p:tav>
                                      </p:tavLst>
                                    </p:anim>
                                  </p:childTnLst>
                                </p:cTn>
                              </p:par>
                            </p:childTnLst>
                          </p:cTn>
                        </p:par>
                      </p:childTnLst>
                    </p:cTn>
                  </p:par>
                  <p:par>
                    <p:cTn id="89" fill="hold" nodeType="clickPar">
                      <p:stCondLst>
                        <p:cond delay="indefinite"/>
                      </p:stCondLst>
                      <p:childTnLst>
                        <p:par>
                          <p:cTn id="90" fill="hold">
                            <p:stCondLst>
                              <p:cond delay="0"/>
                            </p:stCondLst>
                            <p:childTnLst>
                              <p:par>
                                <p:cTn id="91" presetID="2" presetClass="entr" presetSubtype="2" fill="hold" grpId="0" nodeType="clickEffect">
                                  <p:stCondLst>
                                    <p:cond delay="0"/>
                                  </p:stCondLst>
                                  <p:childTnLst>
                                    <p:set>
                                      <p:cBhvr>
                                        <p:cTn id="92" dur="1" fill="hold">
                                          <p:stCondLst>
                                            <p:cond delay="0"/>
                                          </p:stCondLst>
                                        </p:cTn>
                                        <p:tgtEl>
                                          <p:spTgt spid="143378"/>
                                        </p:tgtEl>
                                        <p:attrNameLst>
                                          <p:attrName>style.visibility</p:attrName>
                                        </p:attrNameLst>
                                      </p:cBhvr>
                                      <p:to>
                                        <p:strVal val="visible"/>
                                      </p:to>
                                    </p:set>
                                    <p:anim calcmode="lin" valueType="num">
                                      <p:cBhvr additive="base">
                                        <p:cTn id="93" dur="500" fill="hold"/>
                                        <p:tgtEl>
                                          <p:spTgt spid="143378"/>
                                        </p:tgtEl>
                                        <p:attrNameLst>
                                          <p:attrName>ppt_x</p:attrName>
                                        </p:attrNameLst>
                                      </p:cBhvr>
                                      <p:tavLst>
                                        <p:tav tm="0">
                                          <p:val>
                                            <p:strVal val="1+#ppt_w/2"/>
                                          </p:val>
                                        </p:tav>
                                        <p:tav tm="100000">
                                          <p:val>
                                            <p:strVal val="#ppt_x"/>
                                          </p:val>
                                        </p:tav>
                                      </p:tavLst>
                                    </p:anim>
                                    <p:anim calcmode="lin" valueType="num">
                                      <p:cBhvr additive="base">
                                        <p:cTn id="94" dur="500" fill="hold"/>
                                        <p:tgtEl>
                                          <p:spTgt spid="1433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P spid="143363" grpId="0" animBg="1"/>
      <p:bldP spid="143364" grpId="0"/>
      <p:bldP spid="143365" grpId="0"/>
      <p:bldP spid="143366" grpId="0" animBg="1"/>
      <p:bldP spid="143367" grpId="0" animBg="1"/>
      <p:bldP spid="143369" grpId="0"/>
      <p:bldP spid="143370" grpId="0"/>
      <p:bldP spid="143371" grpId="0" animBg="1"/>
      <p:bldP spid="143372" grpId="0"/>
      <p:bldP spid="143373" grpId="0"/>
      <p:bldP spid="143374" grpId="0"/>
      <p:bldP spid="143375" grpId="0"/>
      <p:bldP spid="143376" grpId="0" animBg="1"/>
      <p:bldP spid="143377" grpId="0"/>
      <p:bldP spid="14337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pic>
        <p:nvPicPr>
          <p:cNvPr id="3" name="图片 2" title=""/>
          <p:cNvPicPr>
            <a:picLocks noChangeAspect="1"/>
          </p:cNvPicPr>
          <p:nvPr>
            <p:custDataLst>
              <p:tags r:id="rId4"/>
            </p:custDataLst>
          </p:nvPr>
        </p:nvPicPr>
        <p:blipFill>
          <a:blip r:embed="rId3"/>
          <a:srcRect t="20731"/>
          <a:stretch>
            <a:fillRect/>
          </a:stretch>
        </p:blipFill>
        <p:spPr>
          <a:xfrm>
            <a:off x="4058285" y="770890"/>
            <a:ext cx="7155180" cy="5498465"/>
          </a:xfrm>
          <a:prstGeom prst="rect">
            <a:avLst/>
          </a:prstGeom>
        </p:spPr>
      </p:pic>
      <p:sp>
        <p:nvSpPr>
          <p:cNvPr id="7" name="文本框 6" title=""/>
          <p:cNvSpPr txBox="1"/>
          <p:nvPr>
            <p:custDataLst>
              <p:tags r:id="rId5"/>
            </p:custDataLst>
          </p:nvPr>
        </p:nvSpPr>
        <p:spPr>
          <a:xfrm>
            <a:off x="847090" y="2367280"/>
            <a:ext cx="2623820" cy="2122805"/>
          </a:xfrm>
          <a:prstGeom prst="rect">
            <a:avLst/>
          </a:prstGeom>
          <a:noFill/>
          <a:ln w="53975" cmpd="sng">
            <a:solidFill>
              <a:schemeClr val="accent1">
                <a:shade val="50000"/>
              </a:schemeClr>
            </a:solidFill>
            <a:prstDash val="solid"/>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4400" b="1">
                <a:latin typeface="华文新魏" panose="02010800040101010101" charset="-122"/>
                <a:ea typeface="华文新魏" panose="02010800040101010101" charset="-122"/>
              </a:rPr>
              <a:t>《百合花》主要故事情节</a:t>
            </a:r>
            <a:endParaRPr lang="zh-CN" altLang="en-US" sz="4400" b="1">
              <a:latin typeface="华文新魏" panose="02010800040101010101" charset="-122"/>
              <a:ea typeface="华文新魏" panose="02010800040101010101"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576580" y="2563495"/>
            <a:ext cx="3079750" cy="2122805"/>
          </a:xfrm>
          <a:prstGeom prst="rect">
            <a:avLst/>
          </a:prstGeom>
          <a:noFill/>
          <a:ln w="53975" cmpd="sng">
            <a:solidFill>
              <a:schemeClr val="accent1">
                <a:shade val="50000"/>
              </a:schemeClr>
            </a:solidFill>
            <a:prstDash val="solid"/>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4400" b="1">
                <a:latin typeface="华文新魏" panose="02010800040101010101" charset="-122"/>
                <a:ea typeface="华文新魏" panose="02010800040101010101" charset="-122"/>
              </a:rPr>
              <a:t>《哦，香雪》主要故事</a:t>
            </a:r>
            <a:endParaRPr lang="zh-CN" altLang="en-US" sz="4400" b="1">
              <a:latin typeface="华文新魏" panose="02010800040101010101" charset="-122"/>
              <a:ea typeface="华文新魏" panose="02010800040101010101" charset="-122"/>
            </a:endParaRPr>
          </a:p>
          <a:p>
            <a:pPr algn="ctr"/>
            <a:r>
              <a:rPr lang="zh-CN" altLang="en-US" sz="4400" b="1">
                <a:latin typeface="华文新魏" panose="02010800040101010101" charset="-122"/>
                <a:ea typeface="华文新魏" panose="02010800040101010101" charset="-122"/>
              </a:rPr>
              <a:t>情节</a:t>
            </a:r>
            <a:endParaRPr lang="zh-CN" altLang="en-US" sz="4400" b="1">
              <a:latin typeface="华文新魏" panose="02010800040101010101" charset="-122"/>
              <a:ea typeface="华文新魏" panose="02010800040101010101" charset="-122"/>
            </a:endParaRPr>
          </a:p>
        </p:txBody>
      </p:sp>
      <p:pic>
        <p:nvPicPr>
          <p:cNvPr id="4" name="图片 3" title=""/>
          <p:cNvPicPr>
            <a:picLocks noChangeAspect="1"/>
          </p:cNvPicPr>
          <p:nvPr>
            <p:custDataLst>
              <p:tags r:id="rId5"/>
            </p:custDataLst>
          </p:nvPr>
        </p:nvPicPr>
        <p:blipFill>
          <a:blip r:embed="rId4"/>
          <a:srcRect t="12029"/>
          <a:stretch>
            <a:fillRect/>
          </a:stretch>
        </p:blipFill>
        <p:spPr>
          <a:xfrm>
            <a:off x="4058285" y="929640"/>
            <a:ext cx="7790180" cy="4540250"/>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5" name="稻壳儿搜索【幻雨工作室】_1" title=""/>
          <p:cNvSpPr txBox="1"/>
          <p:nvPr>
            <p:custDataLst>
              <p:tags r:id="rId3"/>
            </p:custDataLst>
          </p:nvPr>
        </p:nvSpPr>
        <p:spPr>
          <a:xfrm>
            <a:off x="1896110" y="2873375"/>
            <a:ext cx="7213600"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rPr>
              <a:t>分析人物形象特点</a:t>
            </a:r>
            <a:endParaRPr lang="en-US" altLang="zh-CN" sz="5400" b="1">
              <a:solidFill>
                <a:schemeClr val="accent2">
                  <a:lumMod val="25000"/>
                </a:schemeClr>
              </a:solidFill>
              <a:latin typeface="华文新魏" panose="02010800040101010101" charset="-122"/>
              <a:ea typeface="华文新魏" panose="02010800040101010101" charset="-122"/>
              <a:cs typeface="华文新魏" panose="02010800040101010101" charset="-122"/>
              <a:sym typeface="+mn-lt"/>
            </a:endParaRPr>
          </a:p>
        </p:txBody>
      </p:sp>
    </p:spTree>
  </p:cSld>
  <p:clrMapOvr>
    <a:masterClrMapping/>
  </p:clrMapOvr>
  <p:transition/>
  <p:timing/>
</p:sld>
</file>

<file path=ppt/tags/tag1.xml><?xml version="1.0" encoding="utf-8"?>
<p:tagLst xmlns:p="http://schemas.openxmlformats.org/presentationml/2006/main">
  <p:tag name="AS_UNIQUEID" val="871"/>
</p:tagLst>
</file>

<file path=ppt/tags/tag10.xml><?xml version="1.0" encoding="utf-8"?>
<p:tagLst xmlns:p="http://schemas.openxmlformats.org/presentationml/2006/main">
  <p:tag name="AS_UNIQUEID" val="189"/>
</p:tagLst>
</file>

<file path=ppt/tags/tag100.xml><?xml version="1.0" encoding="utf-8"?>
<p:tagLst xmlns:p="http://schemas.openxmlformats.org/presentationml/2006/main">
  <p:tag name="AS_UNIQUEID" val="908"/>
  <p:tag name="KSO_WM_BEAUTIFY_FLAG" val=""/>
</p:tagLst>
</file>

<file path=ppt/tags/tag101.xml><?xml version="1.0" encoding="utf-8"?>
<p:tagLst xmlns:p="http://schemas.openxmlformats.org/presentationml/2006/main">
  <p:tag name="AS_UNIQUEID" val="909"/>
  <p:tag name="KSO_WM_BEAUTIFY_FLAG" val=""/>
</p:tagLst>
</file>

<file path=ppt/tags/tag102.xml><?xml version="1.0" encoding="utf-8"?>
<p:tagLst xmlns:p="http://schemas.openxmlformats.org/presentationml/2006/main">
  <p:tag name="AS_UNIQUEID" val="910"/>
  <p:tag name="KSO_WM_BEAUTIFY_FLAG" val=""/>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AS_UNIQUEID" val="911"/>
</p:tagLst>
</file>

<file path=ppt/tags/tag105.xml><?xml version="1.0" encoding="utf-8"?>
<p:tagLst xmlns:p="http://schemas.openxmlformats.org/presentationml/2006/main">
  <p:tag name="AS_UNIQUEID" val="56"/>
</p:tagLst>
</file>

<file path=ppt/tags/tag106.xml><?xml version="1.0" encoding="utf-8"?>
<p:tagLst xmlns:p="http://schemas.openxmlformats.org/presentationml/2006/main">
  <p:tag name="AS_UNIQUEID" val="58"/>
</p:tagLst>
</file>

<file path=ppt/tags/tag107.xml><?xml version="1.0" encoding="utf-8"?>
<p:tagLst xmlns:p="http://schemas.openxmlformats.org/presentationml/2006/main">
  <p:tag name="AS_UNIQUEID" val="59"/>
</p:tagLst>
</file>

<file path=ppt/tags/tag108.xml><?xml version="1.0" encoding="utf-8"?>
<p:tagLst xmlns:p="http://schemas.openxmlformats.org/presentationml/2006/main">
  <p:tag name="AS_UNIQUEID" val="60"/>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AS_UNIQUEID" val="873"/>
</p:tagLst>
</file>

<file path=ppt/tags/tag110.xml><?xml version="1.0" encoding="utf-8"?>
<p:tagLst xmlns:p="http://schemas.openxmlformats.org/presentationml/2006/main">
  <p:tag name="AS_UNIQUEID" val="912"/>
</p:tagLst>
</file>

<file path=ppt/tags/tag111.xml><?xml version="1.0" encoding="utf-8"?>
<p:tagLst xmlns:p="http://schemas.openxmlformats.org/presentationml/2006/main">
  <p:tag name="AS_UNIQUEID" val="64"/>
</p:tagLst>
</file>

<file path=ppt/tags/tag112.xml><?xml version="1.0" encoding="utf-8"?>
<p:tagLst xmlns:p="http://schemas.openxmlformats.org/presentationml/2006/main">
  <p:tag name="AS_UNIQUEID" val="66"/>
</p:tagLst>
</file>

<file path=ppt/tags/tag113.xml><?xml version="1.0" encoding="utf-8"?>
<p:tagLst xmlns:p="http://schemas.openxmlformats.org/presentationml/2006/main">
  <p:tag name="AS_UNIQUEID" val="67"/>
</p:tagLst>
</file>

<file path=ppt/tags/tag114.xml><?xml version="1.0" encoding="utf-8"?>
<p:tagLst xmlns:p="http://schemas.openxmlformats.org/presentationml/2006/main">
  <p:tag name="AS_UNIQUEID" val="68"/>
  <p:tag name="KSO_WM_UNIT_PLACING_PICTURE_USER_VIEWPORT" val="{&quot;height&quot;:3185,&quot;width&quot;:5280}"/>
</p:tagLst>
</file>

<file path=ppt/tags/tag115.xml><?xml version="1.0" encoding="utf-8"?>
<p:tagLst xmlns:p="http://schemas.openxmlformats.org/presentationml/2006/main">
  <p:tag name="AS_UNIQUEID" val="69"/>
  <p:tag name="KSO_WM_UNIT_PLACING_PICTURE_USER_VIEWPORT" val="{&quot;height&quot;:3299,&quot;width&quot;:5286}"/>
</p:tagLst>
</file>

<file path=ppt/tags/tag116.xml><?xml version="1.0" encoding="utf-8"?>
<p:tagLst xmlns:p="http://schemas.openxmlformats.org/presentationml/2006/main">
  <p:tag name="AS_UNIQUEID" val="70"/>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AS_UNIQUEID" val="913"/>
</p:tagLst>
</file>

<file path=ppt/tags/tag119.xml><?xml version="1.0" encoding="utf-8"?>
<p:tagLst xmlns:p="http://schemas.openxmlformats.org/presentationml/2006/main">
  <p:tag name="AS_UNIQUEID" val="244"/>
</p:tagLst>
</file>

<file path=ppt/tags/tag12.xml><?xml version="1.0" encoding="utf-8"?>
<p:tagLst xmlns:p="http://schemas.openxmlformats.org/presentationml/2006/main">
  <p:tag name="AS_UNIQUEID" val="191"/>
</p:tagLst>
</file>

<file path=ppt/tags/tag120.xml><?xml version="1.0" encoding="utf-8"?>
<p:tagLst xmlns:p="http://schemas.openxmlformats.org/presentationml/2006/main">
  <p:tag name="AS_UNIQUEID" val="245"/>
</p:tagLst>
</file>

<file path=ppt/tags/tag121.xml><?xml version="1.0" encoding="utf-8"?>
<p:tagLst xmlns:p="http://schemas.openxmlformats.org/presentationml/2006/main">
  <p:tag name="AS_UNIQUEID" val="914"/>
</p:tagLst>
</file>

<file path=ppt/tags/tag122.xml><?xml version="1.0" encoding="utf-8"?>
<p:tagLst xmlns:p="http://schemas.openxmlformats.org/presentationml/2006/main">
  <p:tag name="AS_UNIQUEID" val="247"/>
</p:tagLst>
</file>

<file path=ppt/tags/tag123.xml><?xml version="1.0" encoding="utf-8"?>
<p:tagLst xmlns:p="http://schemas.openxmlformats.org/presentationml/2006/main">
  <p:tag name="AS_UNIQUEID" val="248"/>
</p:tagLst>
</file>

<file path=ppt/tags/tag124.xml><?xml version="1.0" encoding="utf-8"?>
<p:tagLst xmlns:p="http://schemas.openxmlformats.org/presentationml/2006/main">
  <p:tag name="AS_UNIQUEID" val="249"/>
</p:tagLst>
</file>

<file path=ppt/tags/tag125.xml><?xml version="1.0" encoding="utf-8"?>
<p:tagLst xmlns:p="http://schemas.openxmlformats.org/presentationml/2006/main">
  <p:tag name="AS_UNIQUEID" val="250"/>
</p:tagLst>
</file>

<file path=ppt/tags/tag126.xml><?xml version="1.0" encoding="utf-8"?>
<p:tagLst xmlns:p="http://schemas.openxmlformats.org/presentationml/2006/main">
  <p:tag name="AS_UNIQUEID" val="251"/>
</p:tagLst>
</file>

<file path=ppt/tags/tag127.xml><?xml version="1.0" encoding="utf-8"?>
<p:tagLst xmlns:p="http://schemas.openxmlformats.org/presentationml/2006/main">
  <p:tag name="AS_UNIQUEID" val="252"/>
</p:tagLst>
</file>

<file path=ppt/tags/tag128.xml><?xml version="1.0" encoding="utf-8"?>
<p:tagLst xmlns:p="http://schemas.openxmlformats.org/presentationml/2006/main">
  <p:tag name="AS_UNIQUEID" val="253"/>
</p:tagLst>
</file>

<file path=ppt/tags/tag129.xml><?xml version="1.0" encoding="utf-8"?>
<p:tagLst xmlns:p="http://schemas.openxmlformats.org/presentationml/2006/main">
  <p:tag name="AS_UNIQUEID" val="254"/>
</p:tagLst>
</file>

<file path=ppt/tags/tag13.xml><?xml version="1.0" encoding="utf-8"?>
<p:tagLst xmlns:p="http://schemas.openxmlformats.org/presentationml/2006/main">
  <p:tag name="AS_UNIQUEID" val="192"/>
</p:tagLst>
</file>

<file path=ppt/tags/tag130.xml><?xml version="1.0" encoding="utf-8"?>
<p:tagLst xmlns:p="http://schemas.openxmlformats.org/presentationml/2006/main">
  <p:tag name="AS_UNIQUEID" val="255"/>
</p:tagLst>
</file>

<file path=ppt/tags/tag131.xml><?xml version="1.0" encoding="utf-8"?>
<p:tagLst xmlns:p="http://schemas.openxmlformats.org/presentationml/2006/main">
  <p:tag name="AS_UNIQUEID" val="256"/>
</p:tagLst>
</file>

<file path=ppt/tags/tag132.xml><?xml version="1.0" encoding="utf-8"?>
<p:tagLst xmlns:p="http://schemas.openxmlformats.org/presentationml/2006/main">
  <p:tag name="AS_UNIQUEID" val="257"/>
</p:tagLst>
</file>

<file path=ppt/tags/tag133.xml><?xml version="1.0" encoding="utf-8"?>
<p:tagLst xmlns:p="http://schemas.openxmlformats.org/presentationml/2006/main">
  <p:tag name="AS_UNIQUEID" val="258"/>
</p:tagLst>
</file>

<file path=ppt/tags/tag134.xml><?xml version="1.0" encoding="utf-8"?>
<p:tagLst xmlns:p="http://schemas.openxmlformats.org/presentationml/2006/main">
  <p:tag name="AS_UNIQUEID" val="259"/>
</p:tagLst>
</file>

<file path=ppt/tags/tag135.xml><?xml version="1.0" encoding="utf-8"?>
<p:tagLst xmlns:p="http://schemas.openxmlformats.org/presentationml/2006/main">
  <p:tag name="AS_UNIQUEID" val="260"/>
</p:tagLst>
</file>

<file path=ppt/tags/tag136.xml><?xml version="1.0" encoding="utf-8"?>
<p:tagLst xmlns:p="http://schemas.openxmlformats.org/presentationml/2006/main">
  <p:tag name="AS_UNIQUEID" val="261"/>
</p:tagLst>
</file>

<file path=ppt/tags/tag137.xml><?xml version="1.0" encoding="utf-8"?>
<p:tagLst xmlns:p="http://schemas.openxmlformats.org/presentationml/2006/main">
  <p:tag name="AS_UNIQUEID" val="262"/>
</p:tagLst>
</file>

<file path=ppt/tags/tag138.xml><?xml version="1.0" encoding="utf-8"?>
<p:tagLst xmlns:p="http://schemas.openxmlformats.org/presentationml/2006/main">
  <p:tag name="AS_UNIQUEID" val="263"/>
</p:tagLst>
</file>

<file path=ppt/tags/tag139.xml><?xml version="1.0" encoding="utf-8"?>
<p:tagLst xmlns:p="http://schemas.openxmlformats.org/presentationml/2006/main">
  <p:tag name="AS_UNIQUEID" val="264"/>
</p:tagLst>
</file>

<file path=ppt/tags/tag14.xml><?xml version="1.0" encoding="utf-8"?>
<p:tagLst xmlns:p="http://schemas.openxmlformats.org/presentationml/2006/main">
  <p:tag name="AS_UNIQUEID" val="193"/>
</p:tagLst>
</file>

<file path=ppt/tags/tag140.xml><?xml version="1.0" encoding="utf-8"?>
<p:tagLst xmlns:p="http://schemas.openxmlformats.org/presentationml/2006/main">
  <p:tag name="AS_UNIQUEID" val="915"/>
</p:tagLst>
</file>

<file path=ppt/tags/tag141.xml><?xml version="1.0" encoding="utf-8"?>
<p:tagLst xmlns:p="http://schemas.openxmlformats.org/presentationml/2006/main">
  <p:tag name="AS_UNIQUEID" val="323"/>
</p:tagLst>
</file>

<file path=ppt/tags/tag142.xml><?xml version="1.0" encoding="utf-8"?>
<p:tagLst xmlns:p="http://schemas.openxmlformats.org/presentationml/2006/main">
  <p:tag name="AS_UNIQUEID" val="324"/>
</p:tagLst>
</file>

<file path=ppt/tags/tag143.xml><?xml version="1.0" encoding="utf-8"?>
<p:tagLst xmlns:p="http://schemas.openxmlformats.org/presentationml/2006/main">
  <p:tag name="AS_UNIQUEID" val="916"/>
</p:tagLst>
</file>

<file path=ppt/tags/tag144.xml><?xml version="1.0" encoding="utf-8"?>
<p:tagLst xmlns:p="http://schemas.openxmlformats.org/presentationml/2006/main">
  <p:tag name="AS_UNIQUEID" val="327"/>
</p:tagLst>
</file>

<file path=ppt/tags/tag145.xml><?xml version="1.0" encoding="utf-8"?>
<p:tagLst xmlns:p="http://schemas.openxmlformats.org/presentationml/2006/main">
  <p:tag name="AS_UNIQUEID" val="328"/>
</p:tagLst>
</file>

<file path=ppt/tags/tag146.xml><?xml version="1.0" encoding="utf-8"?>
<p:tagLst xmlns:p="http://schemas.openxmlformats.org/presentationml/2006/main">
  <p:tag name="AS_UNIQUEID" val="917"/>
</p:tagLst>
</file>

<file path=ppt/tags/tag147.xml><?xml version="1.0" encoding="utf-8"?>
<p:tagLst xmlns:p="http://schemas.openxmlformats.org/presentationml/2006/main">
  <p:tag name="AS_UNIQUEID" val="321"/>
</p:tagLst>
</file>

<file path=ppt/tags/tag148.xml><?xml version="1.0" encoding="utf-8"?>
<p:tagLst xmlns:p="http://schemas.openxmlformats.org/presentationml/2006/main">
  <p:tag name="AS_UNIQUEID" val="918"/>
</p:tagLst>
</file>

<file path=ppt/tags/tag149.xml><?xml version="1.0" encoding="utf-8"?>
<p:tagLst xmlns:p="http://schemas.openxmlformats.org/presentationml/2006/main">
  <p:tag name="AS_UNIQUEID" val="368"/>
</p:tagLst>
</file>

<file path=ppt/tags/tag15.xml><?xml version="1.0" encoding="utf-8"?>
<p:tagLst xmlns:p="http://schemas.openxmlformats.org/presentationml/2006/main">
  <p:tag name="AS_UNIQUEID" val="194"/>
</p:tagLst>
</file>

<file path=ppt/tags/tag150.xml><?xml version="1.0" encoding="utf-8"?>
<p:tagLst xmlns:p="http://schemas.openxmlformats.org/presentationml/2006/main">
  <p:tag name="AS_UNIQUEID" val="369"/>
</p:tagLst>
</file>

<file path=ppt/tags/tag151.xml><?xml version="1.0" encoding="utf-8"?>
<p:tagLst xmlns:p="http://schemas.openxmlformats.org/presentationml/2006/main">
  <p:tag name="AS_UNIQUEID" val="919"/>
</p:tagLst>
</file>

<file path=ppt/tags/tag152.xml><?xml version="1.0" encoding="utf-8"?>
<p:tagLst xmlns:p="http://schemas.openxmlformats.org/presentationml/2006/main">
  <p:tag name="AS_UNIQUEID" val="371"/>
</p:tagLst>
</file>

<file path=ppt/tags/tag153.xml><?xml version="1.0" encoding="utf-8"?>
<p:tagLst xmlns:p="http://schemas.openxmlformats.org/presentationml/2006/main">
  <p:tag name="AS_UNIQUEID" val="920"/>
  <p:tag name="KSO_WM_BEAUTIFY_FLAG" val=""/>
</p:tagLst>
</file>

<file path=ppt/tags/tag154.xml><?xml version="1.0" encoding="utf-8"?>
<p:tagLst xmlns:p="http://schemas.openxmlformats.org/presentationml/2006/main">
  <p:tag name="AS_UNIQUEID" val="921"/>
  <p:tag name="KSO_WM_BEAUTIFY_FLAG" val=""/>
</p:tagLst>
</file>

<file path=ppt/tags/tag155.xml><?xml version="1.0" encoding="utf-8"?>
<p:tagLst xmlns:p="http://schemas.openxmlformats.org/presentationml/2006/main">
  <p:tag name="AS_UNIQUEID" val="922"/>
  <p:tag name="KSO_WM_BEAUTIFY_FLAG" val=""/>
</p:tagLst>
</file>

<file path=ppt/tags/tag156.xml><?xml version="1.0" encoding="utf-8"?>
<p:tagLst xmlns:p="http://schemas.openxmlformats.org/presentationml/2006/main">
  <p:tag name="AS_UNIQUEID" val="923"/>
  <p:tag name="KSO_WM_BEAUTIFY_FLAG" val=""/>
</p:tagLst>
</file>

<file path=ppt/tags/tag157.xml><?xml version="1.0" encoding="utf-8"?>
<p:tagLst xmlns:p="http://schemas.openxmlformats.org/presentationml/2006/main">
  <p:tag name="AS_UNIQUEID" val="924"/>
  <p:tag name="KSO_WM_BEAUTIFY_FLAG" val=""/>
</p:tagLst>
</file>

<file path=ppt/tags/tag158.xml><?xml version="1.0" encoding="utf-8"?>
<p:tagLst xmlns:p="http://schemas.openxmlformats.org/presentationml/2006/main">
  <p:tag name="AS_UNIQUEID" val="925"/>
  <p:tag name="KSO_WM_BEAUTIFY_FLAG" val=""/>
</p:tagLst>
</file>

<file path=ppt/tags/tag159.xml><?xml version="1.0" encoding="utf-8"?>
<p:tagLst xmlns:p="http://schemas.openxmlformats.org/presentationml/2006/main">
  <p:tag name="AS_UNIQUEID" val="926"/>
  <p:tag name="KSO_WM_BEAUTIFY_FLAG" val=""/>
</p:tagLst>
</file>

<file path=ppt/tags/tag16.xml><?xml version="1.0" encoding="utf-8"?>
<p:tagLst xmlns:p="http://schemas.openxmlformats.org/presentationml/2006/main">
  <p:tag name="AS_UNIQUEID" val="195"/>
</p:tagLst>
</file>

<file path=ppt/tags/tag160.xml><?xml version="1.0" encoding="utf-8"?>
<p:tagLst xmlns:p="http://schemas.openxmlformats.org/presentationml/2006/main">
  <p:tag name="AS_UNIQUEID" val="927"/>
  <p:tag name="KSO_WM_BEAUTIFY_FLAG" val=""/>
</p:tagLst>
</file>

<file path=ppt/tags/tag161.xml><?xml version="1.0" encoding="utf-8"?>
<p:tagLst xmlns:p="http://schemas.openxmlformats.org/presentationml/2006/main">
  <p:tag name="AS_UNIQUEID" val="928"/>
  <p:tag name="KSO_WM_BEAUTIFY_FLAG" val=""/>
</p:tagLst>
</file>

<file path=ppt/tags/tag162.xml><?xml version="1.0" encoding="utf-8"?>
<p:tagLst xmlns:p="http://schemas.openxmlformats.org/presentationml/2006/main">
  <p:tag name="AS_UNIQUEID" val="929"/>
  <p:tag name="KSO_WM_BEAUTIFY_FLAG" val=""/>
</p:tagLst>
</file>

<file path=ppt/tags/tag163.xml><?xml version="1.0" encoding="utf-8"?>
<p:tagLst xmlns:p="http://schemas.openxmlformats.org/presentationml/2006/main">
  <p:tag name="AS_UNIQUEID" val="930"/>
  <p:tag name="KSO_WM_BEAUTIFY_FLAG" val=""/>
</p:tagLst>
</file>

<file path=ppt/tags/tag164.xml><?xml version="1.0" encoding="utf-8"?>
<p:tagLst xmlns:p="http://schemas.openxmlformats.org/presentationml/2006/main">
  <p:tag name="AS_UNIQUEID" val="931"/>
  <p:tag name="KSO_WM_BEAUTIFY_FLAG" val=""/>
</p:tagLst>
</file>

<file path=ppt/tags/tag165.xml><?xml version="1.0" encoding="utf-8"?>
<p:tagLst xmlns:p="http://schemas.openxmlformats.org/presentationml/2006/main">
  <p:tag name="AS_UNIQUEID" val="932"/>
</p:tagLst>
</file>

<file path=ppt/tags/tag166.xml><?xml version="1.0" encoding="utf-8"?>
<p:tagLst xmlns:p="http://schemas.openxmlformats.org/presentationml/2006/main">
  <p:tag name="AS_UNIQUEID" val="330"/>
</p:tagLst>
</file>

<file path=ppt/tags/tag167.xml><?xml version="1.0" encoding="utf-8"?>
<p:tagLst xmlns:p="http://schemas.openxmlformats.org/presentationml/2006/main">
  <p:tag name="AS_UNIQUEID" val="331"/>
</p:tagLst>
</file>

<file path=ppt/tags/tag168.xml><?xml version="1.0" encoding="utf-8"?>
<p:tagLst xmlns:p="http://schemas.openxmlformats.org/presentationml/2006/main">
  <p:tag name="AS_UNIQUEID" val="332"/>
</p:tagLst>
</file>

<file path=ppt/tags/tag169.xml><?xml version="1.0" encoding="utf-8"?>
<p:tagLst xmlns:p="http://schemas.openxmlformats.org/presentationml/2006/main">
  <p:tag name="AS_UNIQUEID" val="333"/>
</p:tagLst>
</file>

<file path=ppt/tags/tag17.xml><?xml version="1.0" encoding="utf-8"?>
<p:tagLst xmlns:p="http://schemas.openxmlformats.org/presentationml/2006/main">
  <p:tag name="AS_UNIQUEID" val="874"/>
</p:tagLst>
</file>

<file path=ppt/tags/tag170.xml><?xml version="1.0" encoding="utf-8"?>
<p:tagLst xmlns:p="http://schemas.openxmlformats.org/presentationml/2006/main">
  <p:tag name="AS_UNIQUEID" val="334"/>
</p:tagLst>
</file>

<file path=ppt/tags/tag171.xml><?xml version="1.0" encoding="utf-8"?>
<p:tagLst xmlns:p="http://schemas.openxmlformats.org/presentationml/2006/main">
  <p:tag name="AS_UNIQUEID" val="933"/>
</p:tagLst>
</file>

<file path=ppt/tags/tag172.xml><?xml version="1.0" encoding="utf-8"?>
<p:tagLst xmlns:p="http://schemas.openxmlformats.org/presentationml/2006/main">
  <p:tag name="AS_UNIQUEID" val="934"/>
</p:tagLst>
</file>

<file path=ppt/tags/tag173.xml><?xml version="1.0" encoding="utf-8"?>
<p:tagLst xmlns:p="http://schemas.openxmlformats.org/presentationml/2006/main">
  <p:tag name="AS_UNIQUEID" val="336"/>
</p:tagLst>
</file>

<file path=ppt/tags/tag174.xml><?xml version="1.0" encoding="utf-8"?>
<p:tagLst xmlns:p="http://schemas.openxmlformats.org/presentationml/2006/main">
  <p:tag name="AS_UNIQUEID" val="337"/>
</p:tagLst>
</file>

<file path=ppt/tags/tag175.xml><?xml version="1.0" encoding="utf-8"?>
<p:tagLst xmlns:p="http://schemas.openxmlformats.org/presentationml/2006/main">
  <p:tag name="AS_UNIQUEID" val="338"/>
  <p:tag name="KSO_WM_UNIT_TABLE_BEAUTIFY" val="smartTable{922f8698-c4c2-4d7e-8683-9bce71daa399}"/>
</p:tagLst>
</file>

<file path=ppt/tags/tag176.xml><?xml version="1.0" encoding="utf-8"?>
<p:tagLst xmlns:p="http://schemas.openxmlformats.org/presentationml/2006/main">
  <p:tag name="AS_UNIQUEID" val="339"/>
  <p:tag name="KSO_WM_UNIT_PLACING_PICTURE_USER_VIEWPORT" val="{&quot;height&quot;:3417,&quot;width&quot;:4386}"/>
</p:tagLst>
</file>

<file path=ppt/tags/tag177.xml><?xml version="1.0" encoding="utf-8"?>
<p:tagLst xmlns:p="http://schemas.openxmlformats.org/presentationml/2006/main">
  <p:tag name="AS_UNIQUEID" val="340"/>
</p:tagLst>
</file>

<file path=ppt/tags/tag178.xml><?xml version="1.0" encoding="utf-8"?>
<p:tagLst xmlns:p="http://schemas.openxmlformats.org/presentationml/2006/main">
  <p:tag name="AS_UNIQUEID" val="341"/>
</p:tagLst>
</file>

<file path=ppt/tags/tag179.xml><?xml version="1.0" encoding="utf-8"?>
<p:tagLst xmlns:p="http://schemas.openxmlformats.org/presentationml/2006/main">
  <p:tag name="AS_UNIQUEID" val="342"/>
</p:tagLst>
</file>

<file path=ppt/tags/tag18.xml><?xml version="1.0" encoding="utf-8"?>
<p:tagLst xmlns:p="http://schemas.openxmlformats.org/presentationml/2006/main">
  <p:tag name="AS_UNIQUEID" val="197"/>
</p:tagLst>
</file>

<file path=ppt/tags/tag180.xml><?xml version="1.0" encoding="utf-8"?>
<p:tagLst xmlns:p="http://schemas.openxmlformats.org/presentationml/2006/main">
  <p:tag name="AS_UNIQUEID" val="343"/>
</p:tagLst>
</file>

<file path=ppt/tags/tag181.xml><?xml version="1.0" encoding="utf-8"?>
<p:tagLst xmlns:p="http://schemas.openxmlformats.org/presentationml/2006/main">
  <p:tag name="AS_UNIQUEID" val="935"/>
  <p:tag name="KSO_WM_BEAUTIFY_FLAG" val=""/>
</p:tagLst>
</file>

<file path=ppt/tags/tag182.xml><?xml version="1.0" encoding="utf-8"?>
<p:tagLst xmlns:p="http://schemas.openxmlformats.org/presentationml/2006/main">
  <p:tag name="AS_UNIQUEID" val="936"/>
</p:tagLst>
</file>

<file path=ppt/tags/tag183.xml><?xml version="1.0" encoding="utf-8"?>
<p:tagLst xmlns:p="http://schemas.openxmlformats.org/presentationml/2006/main">
  <p:tag name="AS_UNIQUEID" val="345"/>
</p:tagLst>
</file>

<file path=ppt/tags/tag184.xml><?xml version="1.0" encoding="utf-8"?>
<p:tagLst xmlns:p="http://schemas.openxmlformats.org/presentationml/2006/main">
  <p:tag name="AS_UNIQUEID" val="346"/>
</p:tagLst>
</file>

<file path=ppt/tags/tag185.xml><?xml version="1.0" encoding="utf-8"?>
<p:tagLst xmlns:p="http://schemas.openxmlformats.org/presentationml/2006/main">
  <p:tag name="AS_UNIQUEID" val="347"/>
  <p:tag name="KSO_WM_UNIT_PLACING_PICTURE_USER_VIEWPORT" val="{&quot;height&quot;:3417,&quot;width&quot;:4386}"/>
</p:tagLst>
</file>

<file path=ppt/tags/tag186.xml><?xml version="1.0" encoding="utf-8"?>
<p:tagLst xmlns:p="http://schemas.openxmlformats.org/presentationml/2006/main">
  <p:tag name="AS_UNIQUEID" val="348"/>
</p:tagLst>
</file>

<file path=ppt/tags/tag187.xml><?xml version="1.0" encoding="utf-8"?>
<p:tagLst xmlns:p="http://schemas.openxmlformats.org/presentationml/2006/main">
  <p:tag name="AS_UNIQUEID" val="349"/>
  <p:tag name="KSO_WM_UNIT_TABLE_BEAUTIFY" val="smartTable{922f8698-c4c2-4d7e-8683-9bce71daa399}"/>
</p:tagLst>
</file>

<file path=ppt/tags/tag188.xml><?xml version="1.0" encoding="utf-8"?>
<p:tagLst xmlns:p="http://schemas.openxmlformats.org/presentationml/2006/main">
  <p:tag name="AS_UNIQUEID" val="937"/>
  <p:tag name="KSO_WM_BEAUTIFY_FLAG" val=""/>
</p:tagLst>
</file>

<file path=ppt/tags/tag189.xml><?xml version="1.0" encoding="utf-8"?>
<p:tagLst xmlns:p="http://schemas.openxmlformats.org/presentationml/2006/main">
  <p:tag name="AS_UNIQUEID" val="938"/>
</p:tagLst>
</file>

<file path=ppt/tags/tag19.xml><?xml version="1.0" encoding="utf-8"?>
<p:tagLst xmlns:p="http://schemas.openxmlformats.org/presentationml/2006/main">
  <p:tag name="AS_UNIQUEID" val="198"/>
</p:tagLst>
</file>

<file path=ppt/tags/tag190.xml><?xml version="1.0" encoding="utf-8"?>
<p:tagLst xmlns:p="http://schemas.openxmlformats.org/presentationml/2006/main">
  <p:tag name="AS_UNIQUEID" val="351"/>
</p:tagLst>
</file>

<file path=ppt/tags/tag191.xml><?xml version="1.0" encoding="utf-8"?>
<p:tagLst xmlns:p="http://schemas.openxmlformats.org/presentationml/2006/main">
  <p:tag name="AS_UNIQUEID" val="352"/>
</p:tagLst>
</file>

<file path=ppt/tags/tag192.xml><?xml version="1.0" encoding="utf-8"?>
<p:tagLst xmlns:p="http://schemas.openxmlformats.org/presentationml/2006/main">
  <p:tag name="AS_UNIQUEID" val="353"/>
</p:tagLst>
</file>

<file path=ppt/tags/tag193.xml><?xml version="1.0" encoding="utf-8"?>
<p:tagLst xmlns:p="http://schemas.openxmlformats.org/presentationml/2006/main">
  <p:tag name="AS_UNIQUEID" val="354"/>
  <p:tag name="KSO_WM_UNIT_TABLE_BEAUTIFY" val="smartTable{922f8698-c4c2-4d7e-8683-9bce71daa399}"/>
</p:tagLst>
</file>

<file path=ppt/tags/tag194.xml><?xml version="1.0" encoding="utf-8"?>
<p:tagLst xmlns:p="http://schemas.openxmlformats.org/presentationml/2006/main">
  <p:tag name="AS_UNIQUEID" val="355"/>
</p:tagLst>
</file>

<file path=ppt/tags/tag195.xml><?xml version="1.0" encoding="utf-8"?>
<p:tagLst xmlns:p="http://schemas.openxmlformats.org/presentationml/2006/main">
  <p:tag name="AS_UNIQUEID" val="939"/>
  <p:tag name="KSO_WM_BEAUTIFY_FLAG" val=""/>
</p:tagLst>
</file>

<file path=ppt/tags/tag196.xml><?xml version="1.0" encoding="utf-8"?>
<p:tagLst xmlns:p="http://schemas.openxmlformats.org/presentationml/2006/main">
  <p:tag name="AS_UNIQUEID" val="940"/>
</p:tagLst>
</file>

<file path=ppt/tags/tag197.xml><?xml version="1.0" encoding="utf-8"?>
<p:tagLst xmlns:p="http://schemas.openxmlformats.org/presentationml/2006/main">
  <p:tag name="AS_UNIQUEID" val="357"/>
</p:tagLst>
</file>

<file path=ppt/tags/tag198.xml><?xml version="1.0" encoding="utf-8"?>
<p:tagLst xmlns:p="http://schemas.openxmlformats.org/presentationml/2006/main">
  <p:tag name="AS_UNIQUEID" val="358"/>
</p:tagLst>
</file>

<file path=ppt/tags/tag199.xml><?xml version="1.0" encoding="utf-8"?>
<p:tagLst xmlns:p="http://schemas.openxmlformats.org/presentationml/2006/main">
  <p:tag name="AS_UNIQUEID" val="359"/>
</p:tagLst>
</file>

<file path=ppt/tags/tag2.xml><?xml version="1.0" encoding="utf-8"?>
<p:tagLst xmlns:p="http://schemas.openxmlformats.org/presentationml/2006/main">
  <p:tag name="AS_UNIQUEID" val="181"/>
</p:tagLst>
</file>

<file path=ppt/tags/tag20.xml><?xml version="1.0" encoding="utf-8"?>
<p:tagLst xmlns:p="http://schemas.openxmlformats.org/presentationml/2006/main">
  <p:tag name="AS_UNIQUEID" val="199"/>
</p:tagLst>
</file>

<file path=ppt/tags/tag200.xml><?xml version="1.0" encoding="utf-8"?>
<p:tagLst xmlns:p="http://schemas.openxmlformats.org/presentationml/2006/main">
  <p:tag name="AS_UNIQUEID" val="360"/>
  <p:tag name="KSO_WM_UNIT_TABLE_BEAUTIFY" val="smartTable{922f8698-c4c2-4d7e-8683-9bce71daa399}"/>
</p:tagLst>
</file>

<file path=ppt/tags/tag201.xml><?xml version="1.0" encoding="utf-8"?>
<p:tagLst xmlns:p="http://schemas.openxmlformats.org/presentationml/2006/main">
  <p:tag name="AS_UNIQUEID" val="361"/>
</p:tagLst>
</file>

<file path=ppt/tags/tag202.xml><?xml version="1.0" encoding="utf-8"?>
<p:tagLst xmlns:p="http://schemas.openxmlformats.org/presentationml/2006/main">
  <p:tag name="AS_UNIQUEID" val="941"/>
  <p:tag name="KSO_WM_BEAUTIFY_FLAG" val=""/>
</p:tagLst>
</file>

<file path=ppt/tags/tag203.xml><?xml version="1.0" encoding="utf-8"?>
<p:tagLst xmlns:p="http://schemas.openxmlformats.org/presentationml/2006/main">
  <p:tag name="AS_UNIQUEID" val="942"/>
</p:tagLst>
</file>

<file path=ppt/tags/tag204.xml><?xml version="1.0" encoding="utf-8"?>
<p:tagLst xmlns:p="http://schemas.openxmlformats.org/presentationml/2006/main">
  <p:tag name="AS_UNIQUEID" val="363"/>
</p:tagLst>
</file>

<file path=ppt/tags/tag205.xml><?xml version="1.0" encoding="utf-8"?>
<p:tagLst xmlns:p="http://schemas.openxmlformats.org/presentationml/2006/main">
  <p:tag name="AS_UNIQUEID" val="364"/>
</p:tagLst>
</file>

<file path=ppt/tags/tag206.xml><?xml version="1.0" encoding="utf-8"?>
<p:tagLst xmlns:p="http://schemas.openxmlformats.org/presentationml/2006/main">
  <p:tag name="AS_UNIQUEID" val="365"/>
</p:tagLst>
</file>

<file path=ppt/tags/tag207.xml><?xml version="1.0" encoding="utf-8"?>
<p:tagLst xmlns:p="http://schemas.openxmlformats.org/presentationml/2006/main">
  <p:tag name="AS_UNIQUEID" val="943"/>
  <p:tag name="KSO_WM_BEAUTIFY_FLAG" val=""/>
</p:tagLst>
</file>

<file path=ppt/tags/tag208.xml><?xml version="1.0" encoding="utf-8"?>
<p:tagLst xmlns:p="http://schemas.openxmlformats.org/presentationml/2006/main">
  <p:tag name="AS_UNIQUEID" val="944"/>
</p:tagLst>
</file>

<file path=ppt/tags/tag209.xml><?xml version="1.0" encoding="utf-8"?>
<p:tagLst xmlns:p="http://schemas.openxmlformats.org/presentationml/2006/main">
  <p:tag name="AS_UNIQUEID" val="367"/>
</p:tagLst>
</file>

<file path=ppt/tags/tag21.xml><?xml version="1.0" encoding="utf-8"?>
<p:tagLst xmlns:p="http://schemas.openxmlformats.org/presentationml/2006/main">
  <p:tag name="AS_UNIQUEID" val="200"/>
</p:tagLst>
</file>

<file path=ppt/tags/tag210.xml><?xml version="1.0" encoding="utf-8"?>
<p:tagLst xmlns:p="http://schemas.openxmlformats.org/presentationml/2006/main">
  <p:tag name="AS_UNIQUEID" val="368"/>
</p:tagLst>
</file>

<file path=ppt/tags/tag211.xml><?xml version="1.0" encoding="utf-8"?>
<p:tagLst xmlns:p="http://schemas.openxmlformats.org/presentationml/2006/main">
  <p:tag name="AS_UNIQUEID" val="369"/>
</p:tagLst>
</file>

<file path=ppt/tags/tag212.xml><?xml version="1.0" encoding="utf-8"?>
<p:tagLst xmlns:p="http://schemas.openxmlformats.org/presentationml/2006/main">
  <p:tag name="AS_UNIQUEID" val="370"/>
  <p:tag name="KSO_WM_UNIT_TABLE_BEAUTIFY" val="smartTable{922f8698-c4c2-4d7e-8683-9bce71daa399}"/>
  <p:tag name="TABLE_ENDDRAG_ORIGIN_RECT" val="588*312"/>
  <p:tag name="TABLE_ENDDRAG_RECT" val="305*205*588*312"/>
</p:tagLst>
</file>

<file path=ppt/tags/tag213.xml><?xml version="1.0" encoding="utf-8"?>
<p:tagLst xmlns:p="http://schemas.openxmlformats.org/presentationml/2006/main">
  <p:tag name="AS_UNIQUEID" val="371"/>
</p:tagLst>
</file>

<file path=ppt/tags/tag214.xml><?xml version="1.0" encoding="utf-8"?>
<p:tagLst xmlns:p="http://schemas.openxmlformats.org/presentationml/2006/main">
  <p:tag name="AS_UNIQUEID" val="945"/>
  <p:tag name="KSO_WM_BEAUTIFY_FLAG" val=""/>
</p:tagLst>
</file>

<file path=ppt/tags/tag215.xml><?xml version="1.0" encoding="utf-8"?>
<p:tagLst xmlns:p="http://schemas.openxmlformats.org/presentationml/2006/main">
  <p:tag name="AS_UNIQUEID" val="946"/>
</p:tagLst>
</file>

<file path=ppt/tags/tag216.xml><?xml version="1.0" encoding="utf-8"?>
<p:tagLst xmlns:p="http://schemas.openxmlformats.org/presentationml/2006/main">
  <p:tag name="AS_UNIQUEID" val="947"/>
</p:tagLst>
</file>

<file path=ppt/tags/tag217.xml><?xml version="1.0" encoding="utf-8"?>
<p:tagLst xmlns:p="http://schemas.openxmlformats.org/presentationml/2006/main">
  <p:tag name="AS_UNIQUEID" val="948"/>
</p:tagLst>
</file>

<file path=ppt/tags/tag218.xml><?xml version="1.0" encoding="utf-8"?>
<p:tagLst xmlns:p="http://schemas.openxmlformats.org/presentationml/2006/main">
  <p:tag name="AS_UNIQUEID" val="949"/>
</p:tagLst>
</file>

<file path=ppt/tags/tag219.xml><?xml version="1.0" encoding="utf-8"?>
<p:tagLst xmlns:p="http://schemas.openxmlformats.org/presentationml/2006/main">
  <p:tag name="AS_UNIQUEID" val="373"/>
</p:tagLst>
</file>

<file path=ppt/tags/tag22.xml><?xml version="1.0" encoding="utf-8"?>
<p:tagLst xmlns:p="http://schemas.openxmlformats.org/presentationml/2006/main">
  <p:tag name="AS_UNIQUEID" val="201"/>
</p:tagLst>
</file>

<file path=ppt/tags/tag220.xml><?xml version="1.0" encoding="utf-8"?>
<p:tagLst xmlns:p="http://schemas.openxmlformats.org/presentationml/2006/main">
  <p:tag name="AS_UNIQUEID" val="374"/>
</p:tagLst>
</file>

<file path=ppt/tags/tag221.xml><?xml version="1.0" encoding="utf-8"?>
<p:tagLst xmlns:p="http://schemas.openxmlformats.org/presentationml/2006/main">
  <p:tag name="AS_UNIQUEID" val="375"/>
</p:tagLst>
</file>

<file path=ppt/tags/tag222.xml><?xml version="1.0" encoding="utf-8"?>
<p:tagLst xmlns:p="http://schemas.openxmlformats.org/presentationml/2006/main">
  <p:tag name="AS_UNIQUEID" val="376"/>
  <p:tag name="KSO_WM_UNIT_TABLE_BEAUTIFY" val="smartTable{922f8698-c4c2-4d7e-8683-9bce71daa399}"/>
  <p:tag name="TABLE_ENDDRAG_ORIGIN_RECT" val="630*247"/>
  <p:tag name="TABLE_ENDDRAG_RECT" val="306*196*630*247"/>
</p:tagLst>
</file>

<file path=ppt/tags/tag223.xml><?xml version="1.0" encoding="utf-8"?>
<p:tagLst xmlns:p="http://schemas.openxmlformats.org/presentationml/2006/main">
  <p:tag name="AS_UNIQUEID" val="377"/>
</p:tagLst>
</file>

<file path=ppt/tags/tag224.xml><?xml version="1.0" encoding="utf-8"?>
<p:tagLst xmlns:p="http://schemas.openxmlformats.org/presentationml/2006/main">
  <p:tag name="AS_UNIQUEID" val="950"/>
  <p:tag name="KSO_WM_BEAUTIFY_FLAG" val=""/>
</p:tagLst>
</file>

<file path=ppt/tags/tag225.xml><?xml version="1.0" encoding="utf-8"?>
<p:tagLst xmlns:p="http://schemas.openxmlformats.org/presentationml/2006/main">
  <p:tag name="AS_UNIQUEID" val="951"/>
</p:tagLst>
</file>

<file path=ppt/tags/tag226.xml><?xml version="1.0" encoding="utf-8"?>
<p:tagLst xmlns:p="http://schemas.openxmlformats.org/presentationml/2006/main">
  <p:tag name="AS_UNIQUEID" val="952"/>
</p:tagLst>
</file>

<file path=ppt/tags/tag227.xml><?xml version="1.0" encoding="utf-8"?>
<p:tagLst xmlns:p="http://schemas.openxmlformats.org/presentationml/2006/main">
  <p:tag name="AS_UNIQUEID" val="953"/>
</p:tagLst>
</file>

<file path=ppt/tags/tag228.xml><?xml version="1.0" encoding="utf-8"?>
<p:tagLst xmlns:p="http://schemas.openxmlformats.org/presentationml/2006/main">
  <p:tag name="AS_UNIQUEID" val="1220"/>
</p:tagLst>
</file>

<file path=ppt/tags/tag229.xml><?xml version="1.0" encoding="utf-8"?>
<p:tagLst xmlns:p="http://schemas.openxmlformats.org/presentationml/2006/main">
  <p:tag name="AS_UNIQUEID" val="954"/>
</p:tagLst>
</file>

<file path=ppt/tags/tag23.xml><?xml version="1.0" encoding="utf-8"?>
<p:tagLst xmlns:p="http://schemas.openxmlformats.org/presentationml/2006/main">
  <p:tag name="AS_UNIQUEID" val="202"/>
</p:tagLst>
</file>

<file path=ppt/tags/tag230.xml><?xml version="1.0" encoding="utf-8"?>
<p:tagLst xmlns:p="http://schemas.openxmlformats.org/presentationml/2006/main">
  <p:tag name="AS_UNIQUEID" val="379"/>
</p:tagLst>
</file>

<file path=ppt/tags/tag231.xml><?xml version="1.0" encoding="utf-8"?>
<p:tagLst xmlns:p="http://schemas.openxmlformats.org/presentationml/2006/main">
  <p:tag name="AS_UNIQUEID" val="380"/>
</p:tagLst>
</file>

<file path=ppt/tags/tag232.xml><?xml version="1.0" encoding="utf-8"?>
<p:tagLst xmlns:p="http://schemas.openxmlformats.org/presentationml/2006/main">
  <p:tag name="AS_UNIQUEID" val="381"/>
</p:tagLst>
</file>

<file path=ppt/tags/tag233.xml><?xml version="1.0" encoding="utf-8"?>
<p:tagLst xmlns:p="http://schemas.openxmlformats.org/presentationml/2006/main">
  <p:tag name="AS_UNIQUEID" val="382"/>
</p:tagLst>
</file>

<file path=ppt/tags/tag234.xml><?xml version="1.0" encoding="utf-8"?>
<p:tagLst xmlns:p="http://schemas.openxmlformats.org/presentationml/2006/main">
  <p:tag name="AS_UNIQUEID" val="383"/>
</p:tagLst>
</file>

<file path=ppt/tags/tag235.xml><?xml version="1.0" encoding="utf-8"?>
<p:tagLst xmlns:p="http://schemas.openxmlformats.org/presentationml/2006/main">
  <p:tag name="AS_UNIQUEID" val="384"/>
</p:tagLst>
</file>

<file path=ppt/tags/tag236.xml><?xml version="1.0" encoding="utf-8"?>
<p:tagLst xmlns:p="http://schemas.openxmlformats.org/presentationml/2006/main">
  <p:tag name="AS_UNIQUEID" val="955"/>
  <p:tag name="KSO_WM_BEAUTIFY_FLAG" val=""/>
</p:tagLst>
</file>

<file path=ppt/tags/tag237.xml><?xml version="1.0" encoding="utf-8"?>
<p:tagLst xmlns:p="http://schemas.openxmlformats.org/presentationml/2006/main">
  <p:tag name="AS_UNIQUEID" val="465"/>
  <p:tag name="KSO_WM_BEAUTIFY_FLAG" val=""/>
</p:tagLst>
</file>

<file path=ppt/tags/tag238.xml><?xml version="1.0" encoding="utf-8"?>
<p:tagLst xmlns:p="http://schemas.openxmlformats.org/presentationml/2006/main">
  <p:tag name="AS_UNIQUEID" val="466"/>
  <p:tag name="KSO_WM_BEAUTIFY_FLAG" val=""/>
</p:tagLst>
</file>

<file path=ppt/tags/tag239.xml><?xml version="1.0" encoding="utf-8"?>
<p:tagLst xmlns:p="http://schemas.openxmlformats.org/presentationml/2006/main">
  <p:tag name="AS_UNIQUEID" val="460"/>
  <p:tag name="KSO_WM_BEAUTIFY_FLAG" val=""/>
</p:tagLst>
</file>

<file path=ppt/tags/tag24.xml><?xml version="1.0" encoding="utf-8"?>
<p:tagLst xmlns:p="http://schemas.openxmlformats.org/presentationml/2006/main">
  <p:tag name="AS_UNIQUEID" val="875"/>
</p:tagLst>
</file>

<file path=ppt/tags/tag240.xml><?xml version="1.0" encoding="utf-8"?>
<p:tagLst xmlns:p="http://schemas.openxmlformats.org/presentationml/2006/main">
  <p:tag name="AS_UNIQUEID" val="956"/>
</p:tagLst>
</file>

<file path=ppt/tags/tag241.xml><?xml version="1.0" encoding="utf-8"?>
<p:tagLst xmlns:p="http://schemas.openxmlformats.org/presentationml/2006/main">
  <p:tag name="AS_UNIQUEID" val="386"/>
</p:tagLst>
</file>

<file path=ppt/tags/tag242.xml><?xml version="1.0" encoding="utf-8"?>
<p:tagLst xmlns:p="http://schemas.openxmlformats.org/presentationml/2006/main">
  <p:tag name="AS_UNIQUEID" val="387"/>
</p:tagLst>
</file>

<file path=ppt/tags/tag243.xml><?xml version="1.0" encoding="utf-8"?>
<p:tagLst xmlns:p="http://schemas.openxmlformats.org/presentationml/2006/main">
  <p:tag name="AS_UNIQUEID" val="179"/>
</p:tagLst>
</file>

<file path=ppt/tags/tag244.xml><?xml version="1.0" encoding="utf-8"?>
<p:tagLst xmlns:p="http://schemas.openxmlformats.org/presentationml/2006/main">
  <p:tag name="AS_UNIQUEID" val="957"/>
  <p:tag name="KSO_WM_BEAUTIFY_FLAG" val=""/>
</p:tagLst>
</file>

<file path=ppt/tags/tag245.xml><?xml version="1.0" encoding="utf-8"?>
<p:tagLst xmlns:p="http://schemas.openxmlformats.org/presentationml/2006/main">
  <p:tag name="AS_UNIQUEID" val="958"/>
</p:tagLst>
</file>

<file path=ppt/tags/tag246.xml><?xml version="1.0" encoding="utf-8"?>
<p:tagLst xmlns:p="http://schemas.openxmlformats.org/presentationml/2006/main">
  <p:tag name="AS_UNIQUEID" val="400"/>
</p:tagLst>
</file>

<file path=ppt/tags/tag247.xml><?xml version="1.0" encoding="utf-8"?>
<p:tagLst xmlns:p="http://schemas.openxmlformats.org/presentationml/2006/main">
  <p:tag name="AS_UNIQUEID" val="401"/>
</p:tagLst>
</file>

<file path=ppt/tags/tag248.xml><?xml version="1.0" encoding="utf-8"?>
<p:tagLst xmlns:p="http://schemas.openxmlformats.org/presentationml/2006/main">
  <p:tag name="AS_UNIQUEID" val="402"/>
</p:tagLst>
</file>

<file path=ppt/tags/tag249.xml><?xml version="1.0" encoding="utf-8"?>
<p:tagLst xmlns:p="http://schemas.openxmlformats.org/presentationml/2006/main">
  <p:tag name="AS_UNIQUEID" val="403"/>
</p:tagLst>
</file>

<file path=ppt/tags/tag25.xml><?xml version="1.0" encoding="utf-8"?>
<p:tagLst xmlns:p="http://schemas.openxmlformats.org/presentationml/2006/main">
  <p:tag name="AS_UNIQUEID" val="204"/>
</p:tagLst>
</file>

<file path=ppt/tags/tag250.xml><?xml version="1.0" encoding="utf-8"?>
<p:tagLst xmlns:p="http://schemas.openxmlformats.org/presentationml/2006/main">
  <p:tag name="AS_UNIQUEID" val="404"/>
</p:tagLst>
</file>

<file path=ppt/tags/tag251.xml><?xml version="1.0" encoding="utf-8"?>
<p:tagLst xmlns:p="http://schemas.openxmlformats.org/presentationml/2006/main">
  <p:tag name="AS_UNIQUEID" val="959"/>
  <p:tag name="KSO_WM_BEAUTIFY_FLAG" val=""/>
</p:tagLst>
</file>

<file path=ppt/tags/tag252.xml><?xml version="1.0" encoding="utf-8"?>
<p:tagLst xmlns:p="http://schemas.openxmlformats.org/presentationml/2006/main">
  <p:tag name="AS_UNIQUEID" val="960"/>
</p:tagLst>
</file>

<file path=ppt/tags/tag253.xml><?xml version="1.0" encoding="utf-8"?>
<p:tagLst xmlns:p="http://schemas.openxmlformats.org/presentationml/2006/main">
  <p:tag name="AS_UNIQUEID" val="406"/>
</p:tagLst>
</file>

<file path=ppt/tags/tag254.xml><?xml version="1.0" encoding="utf-8"?>
<p:tagLst xmlns:p="http://schemas.openxmlformats.org/presentationml/2006/main">
  <p:tag name="AS_UNIQUEID" val="407"/>
</p:tagLst>
</file>

<file path=ppt/tags/tag255.xml><?xml version="1.0" encoding="utf-8"?>
<p:tagLst xmlns:p="http://schemas.openxmlformats.org/presentationml/2006/main">
  <p:tag name="AS_UNIQUEID" val="408"/>
</p:tagLst>
</file>

<file path=ppt/tags/tag256.xml><?xml version="1.0" encoding="utf-8"?>
<p:tagLst xmlns:p="http://schemas.openxmlformats.org/presentationml/2006/main">
  <p:tag name="AS_UNIQUEID" val="409"/>
  <p:tag name="TABLE_ENDDRAG_ORIGIN_RECT" val="477*371"/>
  <p:tag name="TABLE_ENDDRAG_RECT" val="413*157*477*371"/>
</p:tagLst>
</file>

<file path=ppt/tags/tag257.xml><?xml version="1.0" encoding="utf-8"?>
<p:tagLst xmlns:p="http://schemas.openxmlformats.org/presentationml/2006/main">
  <p:tag name="AS_UNIQUEID" val="961"/>
  <p:tag name="KSO_WM_BEAUTIFY_FLAG" val=""/>
</p:tagLst>
</file>

<file path=ppt/tags/tag258.xml><?xml version="1.0" encoding="utf-8"?>
<p:tagLst xmlns:p="http://schemas.openxmlformats.org/presentationml/2006/main">
  <p:tag name="AS_UNIQUEID" val="962"/>
</p:tagLst>
</file>

<file path=ppt/tags/tag259.xml><?xml version="1.0" encoding="utf-8"?>
<p:tagLst xmlns:p="http://schemas.openxmlformats.org/presentationml/2006/main">
  <p:tag name="AS_UNIQUEID" val="411"/>
</p:tagLst>
</file>

<file path=ppt/tags/tag26.xml><?xml version="1.0" encoding="utf-8"?>
<p:tagLst xmlns:p="http://schemas.openxmlformats.org/presentationml/2006/main">
  <p:tag name="AS_UNIQUEID" val="205"/>
</p:tagLst>
</file>

<file path=ppt/tags/tag260.xml><?xml version="1.0" encoding="utf-8"?>
<p:tagLst xmlns:p="http://schemas.openxmlformats.org/presentationml/2006/main">
  <p:tag name="AS_UNIQUEID" val="412"/>
</p:tagLst>
</file>

<file path=ppt/tags/tag261.xml><?xml version="1.0" encoding="utf-8"?>
<p:tagLst xmlns:p="http://schemas.openxmlformats.org/presentationml/2006/main">
  <p:tag name="AS_UNIQUEID" val="413"/>
</p:tagLst>
</file>

<file path=ppt/tags/tag262.xml><?xml version="1.0" encoding="utf-8"?>
<p:tagLst xmlns:p="http://schemas.openxmlformats.org/presentationml/2006/main">
  <p:tag name="AS_UNIQUEID" val="414"/>
  <p:tag name="TABLE_ENDDRAG_ORIGIN_RECT" val="616*230"/>
  <p:tag name="TABLE_ENDDRAG_RECT" val="330*165*616*230"/>
</p:tagLst>
</file>

<file path=ppt/tags/tag263.xml><?xml version="1.0" encoding="utf-8"?>
<p:tagLst xmlns:p="http://schemas.openxmlformats.org/presentationml/2006/main">
  <p:tag name="AS_UNIQUEID" val="415"/>
</p:tagLst>
</file>

<file path=ppt/tags/tag264.xml><?xml version="1.0" encoding="utf-8"?>
<p:tagLst xmlns:p="http://schemas.openxmlformats.org/presentationml/2006/main">
  <p:tag name="AS_UNIQUEID" val="963"/>
  <p:tag name="KSO_WM_BEAUTIFY_FLAG" val=""/>
</p:tagLst>
</file>

<file path=ppt/tags/tag265.xml><?xml version="1.0" encoding="utf-8"?>
<p:tagLst xmlns:p="http://schemas.openxmlformats.org/presentationml/2006/main">
  <p:tag name="AS_UNIQUEID" val="964"/>
</p:tagLst>
</file>

<file path=ppt/tags/tag266.xml><?xml version="1.0" encoding="utf-8"?>
<p:tagLst xmlns:p="http://schemas.openxmlformats.org/presentationml/2006/main">
  <p:tag name="AS_UNIQUEID" val="417"/>
</p:tagLst>
</file>

<file path=ppt/tags/tag267.xml><?xml version="1.0" encoding="utf-8"?>
<p:tagLst xmlns:p="http://schemas.openxmlformats.org/presentationml/2006/main">
  <p:tag name="AS_UNIQUEID" val="418"/>
</p:tagLst>
</file>

<file path=ppt/tags/tag268.xml><?xml version="1.0" encoding="utf-8"?>
<p:tagLst xmlns:p="http://schemas.openxmlformats.org/presentationml/2006/main">
  <p:tag name="AS_UNIQUEID" val="419"/>
</p:tagLst>
</file>

<file path=ppt/tags/tag269.xml><?xml version="1.0" encoding="utf-8"?>
<p:tagLst xmlns:p="http://schemas.openxmlformats.org/presentationml/2006/main">
  <p:tag name="AS_UNIQUEID" val="420"/>
</p:tagLst>
</file>

<file path=ppt/tags/tag27.xml><?xml version="1.0" encoding="utf-8"?>
<p:tagLst xmlns:p="http://schemas.openxmlformats.org/presentationml/2006/main">
  <p:tag name="AS_UNIQUEID" val="206"/>
</p:tagLst>
</file>

<file path=ppt/tags/tag270.xml><?xml version="1.0" encoding="utf-8"?>
<p:tagLst xmlns:p="http://schemas.openxmlformats.org/presentationml/2006/main">
  <p:tag name="AS_UNIQUEID" val="965"/>
  <p:tag name="KSO_WM_BEAUTIFY_FLAG" val=""/>
</p:tagLst>
</file>

<file path=ppt/tags/tag271.xml><?xml version="1.0" encoding="utf-8"?>
<p:tagLst xmlns:p="http://schemas.openxmlformats.org/presentationml/2006/main">
  <p:tag name="AS_UNIQUEID" val="966"/>
</p:tagLst>
</file>

<file path=ppt/tags/tag272.xml><?xml version="1.0" encoding="utf-8"?>
<p:tagLst xmlns:p="http://schemas.openxmlformats.org/presentationml/2006/main">
  <p:tag name="AS_UNIQUEID" val="424"/>
</p:tagLst>
</file>

<file path=ppt/tags/tag273.xml><?xml version="1.0" encoding="utf-8"?>
<p:tagLst xmlns:p="http://schemas.openxmlformats.org/presentationml/2006/main">
  <p:tag name="AS_UNIQUEID" val="425"/>
</p:tagLst>
</file>

<file path=ppt/tags/tag274.xml><?xml version="1.0" encoding="utf-8"?>
<p:tagLst xmlns:p="http://schemas.openxmlformats.org/presentationml/2006/main">
  <p:tag name="AS_UNIQUEID" val="426"/>
</p:tagLst>
</file>

<file path=ppt/tags/tag275.xml><?xml version="1.0" encoding="utf-8"?>
<p:tagLst xmlns:p="http://schemas.openxmlformats.org/presentationml/2006/main">
  <p:tag name="AS_UNIQUEID" val="427"/>
</p:tagLst>
</file>

<file path=ppt/tags/tag276.xml><?xml version="1.0" encoding="utf-8"?>
<p:tagLst xmlns:p="http://schemas.openxmlformats.org/presentationml/2006/main">
  <p:tag name="AS_UNIQUEID" val="428"/>
</p:tagLst>
</file>

<file path=ppt/tags/tag277.xml><?xml version="1.0" encoding="utf-8"?>
<p:tagLst xmlns:p="http://schemas.openxmlformats.org/presentationml/2006/main">
  <p:tag name="AS_UNIQUEID" val="429"/>
</p:tagLst>
</file>

<file path=ppt/tags/tag278.xml><?xml version="1.0" encoding="utf-8"?>
<p:tagLst xmlns:p="http://schemas.openxmlformats.org/presentationml/2006/main">
  <p:tag name="AS_UNIQUEID" val="371"/>
  <p:tag name="KSO_WM_BEAUTIFY_FLAG" val=""/>
</p:tagLst>
</file>

<file path=ppt/tags/tag279.xml><?xml version="1.0" encoding="utf-8"?>
<p:tagLst xmlns:p="http://schemas.openxmlformats.org/presentationml/2006/main">
  <p:tag name="AS_UNIQUEID" val="967"/>
</p:tagLst>
</file>

<file path=ppt/tags/tag28.xml><?xml version="1.0" encoding="utf-8"?>
<p:tagLst xmlns:p="http://schemas.openxmlformats.org/presentationml/2006/main">
  <p:tag name="AS_UNIQUEID" val="207"/>
</p:tagLst>
</file>

<file path=ppt/tags/tag280.xml><?xml version="1.0" encoding="utf-8"?>
<p:tagLst xmlns:p="http://schemas.openxmlformats.org/presentationml/2006/main">
  <p:tag name="AS_UNIQUEID" val="321"/>
</p:tagLst>
</file>

<file path=ppt/tags/tag281.xml><?xml version="1.0" encoding="utf-8"?>
<p:tagLst xmlns:p="http://schemas.openxmlformats.org/presentationml/2006/main">
  <p:tag name="AS_UNIQUEID" val="968"/>
</p:tagLst>
</file>

<file path=ppt/tags/tag282.xml><?xml version="1.0" encoding="utf-8"?>
<p:tagLst xmlns:p="http://schemas.openxmlformats.org/presentationml/2006/main">
  <p:tag name="AS_UNIQUEID" val="969"/>
</p:tagLst>
</file>

<file path=ppt/tags/tag283.xml><?xml version="1.0" encoding="utf-8"?>
<p:tagLst xmlns:p="http://schemas.openxmlformats.org/presentationml/2006/main">
  <p:tag name="AS_UNIQUEID" val="970"/>
</p:tagLst>
</file>

<file path=ppt/tags/tag284.xml><?xml version="1.0" encoding="utf-8"?>
<p:tagLst xmlns:p="http://schemas.openxmlformats.org/presentationml/2006/main">
  <p:tag name="AS_UNIQUEID" val="971"/>
</p:tagLst>
</file>

<file path=ppt/tags/tag285.xml><?xml version="1.0" encoding="utf-8"?>
<p:tagLst xmlns:p="http://schemas.openxmlformats.org/presentationml/2006/main">
  <p:tag name="AS_UNIQUEID" val="972"/>
  <p:tag name="KSO_WM_UNIT_TABLE_BEAUTIFY" val="smartTable{32dec2e4-ff26-4a6e-adb9-aa56d4c704d7}"/>
  <p:tag name="TABLE_COLOR_RGB" val="0x000000*0xFFFFFF*0x212121*0xFFFFFF*0x76889C*0x9DB1CA*0x8C9DBB*0x7A9DB3*0xB5CFCE*0xD7ECF1"/>
  <p:tag name="TABLE_COLORIDX" val="17"/>
  <p:tag name="TABLE_EMPHASIZE_COLOR" val="7768220"/>
  <p:tag name="TABLE_ENDDRAG_ORIGIN_RECT" val="730*345"/>
  <p:tag name="TABLE_ENDDRAG_RECT" val="73*138*730*345"/>
  <p:tag name="TABLE_SKINIDX" val="0"/>
</p:tagLst>
</file>

<file path=ppt/tags/tag286.xml><?xml version="1.0" encoding="utf-8"?>
<p:tagLst xmlns:p="http://schemas.openxmlformats.org/presentationml/2006/main">
  <p:tag name="AS_UNIQUEID" val="973"/>
  <p:tag name="KSO_WM_BEAUTIFY_FLAG" val=""/>
</p:tagLst>
</file>

<file path=ppt/tags/tag287.xml><?xml version="1.0" encoding="utf-8"?>
<p:tagLst xmlns:p="http://schemas.openxmlformats.org/presentationml/2006/main">
  <p:tag name="AS_UNIQUEID" val="380"/>
  <p:tag name="KSO_WM_BEAUTIFY_FLAG" val=""/>
</p:tagLst>
</file>

<file path=ppt/tags/tag288.xml><?xml version="1.0" encoding="utf-8"?>
<p:tagLst xmlns:p="http://schemas.openxmlformats.org/presentationml/2006/main">
  <p:tag name="AS_UNIQUEID" val="974"/>
  <p:tag name="KSO_WM_BEAUTIFY_FLAG" val=""/>
</p:tagLst>
</file>

<file path=ppt/tags/tag289.xml><?xml version="1.0" encoding="utf-8"?>
<p:tagLst xmlns:p="http://schemas.openxmlformats.org/presentationml/2006/main">
  <p:tag name="AS_UNIQUEID" val="975"/>
</p:tagLst>
</file>

<file path=ppt/tags/tag29.xml><?xml version="1.0" encoding="utf-8"?>
<p:tagLst xmlns:p="http://schemas.openxmlformats.org/presentationml/2006/main">
  <p:tag name="AS_UNIQUEID" val="208"/>
</p:tagLst>
</file>

<file path=ppt/tags/tag290.xml><?xml version="1.0" encoding="utf-8"?>
<p:tagLst xmlns:p="http://schemas.openxmlformats.org/presentationml/2006/main">
  <p:tag name="AS_UNIQUEID" val="976"/>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1_1"/>
  <p:tag name="KSO_WM_UNIT_INDEX" val="1_1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92"/>
</p:tagLst>
</file>

<file path=ppt/tags/tag291.xml><?xml version="1.0" encoding="utf-8"?>
<p:tagLst xmlns:p="http://schemas.openxmlformats.org/presentationml/2006/main">
  <p:tag name="AS_UNIQUEID" val="977"/>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19_2*l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292.xml><?xml version="1.0" encoding="utf-8"?>
<p:tagLst xmlns:p="http://schemas.openxmlformats.org/presentationml/2006/main">
  <p:tag name="AS_UNIQUEID" val="978"/>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9119_2*l_h_i*1_1_4"/>
  <p:tag name="KSO_WM_UNIT_INDEX" val="1_1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293.xml><?xml version="1.0" encoding="utf-8"?>
<p:tagLst xmlns:p="http://schemas.openxmlformats.org/presentationml/2006/main">
  <p:tag name="AS_UNIQUEID" val="979"/>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1_5"/>
  <p:tag name="KSO_WM_UNIT_INDEX" val="1_1_5"/>
  <p:tag name="KSO_WM_UNIT_LAYERLEVEL" val="1_1_1"/>
  <p:tag name="KSO_WM_UNIT_LINE_FILL_TYPE" val="2"/>
  <p:tag name="KSO_WM_UNIT_LINE_FORE_SCHEMECOLOR_INDEX" val="5"/>
  <p:tag name="KSO_WM_UNIT_LINE_FORE_SCHEMECOLOR_INDEX_BRIGHTNESS" val="0"/>
  <p:tag name="KSO_WM_UNIT_TYPE" val="l_h_i"/>
  <p:tag name="KSO_WM_UNIT_USESOURCEFORMAT_APPLY" val="1"/>
</p:tagLst>
</file>

<file path=ppt/tags/tag294.xml><?xml version="1.0" encoding="utf-8"?>
<p:tagLst xmlns:p="http://schemas.openxmlformats.org/presentationml/2006/main">
  <p:tag name="AS_UNIQUEID" val="980"/>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f*1_1_1"/>
  <p:tag name="KSO_WM_UNIT_INDEX" val="1_1_1"/>
  <p:tag name="KSO_WM_UNIT_LAYERLEVEL" val="1_1_1"/>
  <p:tag name="KSO_WM_UNIT_NOCLEAR" val="0"/>
  <p:tag name="KSO_WM_UNIT_PRESET_TEXT" val="单击此处输入你的正文准确理解您传达的信息单击此处输入你的正文准确理解您传达的信单击此处输入你的正文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78"/>
</p:tagLst>
</file>

<file path=ppt/tags/tag295.xml><?xml version="1.0" encoding="utf-8"?>
<p:tagLst xmlns:p="http://schemas.openxmlformats.org/presentationml/2006/main">
  <p:tag name="AS_UNIQUEID" val="981"/>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1_2"/>
  <p:tag name="KSO_WM_UNIT_INDEX" val="1_1_2"/>
  <p:tag name="KSO_WM_UNIT_LAYERLEVEL" val="1_1_1"/>
  <p:tag name="KSO_WM_UNIT_SUBTYPE" val="d"/>
  <p:tag name="KSO_WM_UNIT_TEXT_FILL_FORE_SCHEMECOLOR_INDEX" val="5"/>
  <p:tag name="KSO_WM_UNIT_TEXT_FILL_FORE_SCHEMECOLOR_INDEX_BRIGHTNESS" val="-0.5"/>
  <p:tag name="KSO_WM_UNIT_TEXT_FILL_TYPE" val="1"/>
  <p:tag name="KSO_WM_UNIT_TYPE" val="l_h_i"/>
  <p:tag name="KSO_WM_UNIT_USESOURCEFORMAT_APPLY" val="1"/>
  <p:tag name="KSO_WM_UNIT_VALUE" val="1"/>
</p:tagLst>
</file>

<file path=ppt/tags/tag296.xml><?xml version="1.0" encoding="utf-8"?>
<p:tagLst xmlns:p="http://schemas.openxmlformats.org/presentationml/2006/main">
  <p:tag name="AS_UNIQUEID" val="982"/>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2_1"/>
  <p:tag name="KSO_WM_UNIT_INDEX" val="1_2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92"/>
</p:tagLst>
</file>

<file path=ppt/tags/tag297.xml><?xml version="1.0" encoding="utf-8"?>
<p:tagLst xmlns:p="http://schemas.openxmlformats.org/presentationml/2006/main">
  <p:tag name="AS_UNIQUEID" val="983"/>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19_2*l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298.xml><?xml version="1.0" encoding="utf-8"?>
<p:tagLst xmlns:p="http://schemas.openxmlformats.org/presentationml/2006/main">
  <p:tag name="AS_UNIQUEID" val="984"/>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9119_2*l_h_i*1_2_4"/>
  <p:tag name="KSO_WM_UNIT_INDEX" val="1_2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299.xml><?xml version="1.0" encoding="utf-8"?>
<p:tagLst xmlns:p="http://schemas.openxmlformats.org/presentationml/2006/main">
  <p:tag name="AS_UNIQUEID" val="985"/>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2_5"/>
  <p:tag name="KSO_WM_UNIT_INDEX" val="1_2_5"/>
  <p:tag name="KSO_WM_UNIT_LAYERLEVEL" val="1_1_1"/>
  <p:tag name="KSO_WM_UNIT_LINE_FILL_TYPE" val="2"/>
  <p:tag name="KSO_WM_UNIT_LINE_FORE_SCHEMECOLOR_INDEX" val="5"/>
  <p:tag name="KSO_WM_UNIT_LINE_FORE_SCHEMECOLOR_INDEX_BRIGHTNESS" val="0"/>
  <p:tag name="KSO_WM_UNIT_TYPE" val="l_h_i"/>
  <p:tag name="KSO_WM_UNIT_USESOURCEFORMAT_APPLY" val="1"/>
</p:tagLst>
</file>

<file path=ppt/tags/tag3.xml><?xml version="1.0" encoding="utf-8"?>
<p:tagLst xmlns:p="http://schemas.openxmlformats.org/presentationml/2006/main">
  <p:tag name="AS_UNIQUEID" val="182"/>
</p:tagLst>
</file>

<file path=ppt/tags/tag30.xml><?xml version="1.0" encoding="utf-8"?>
<p:tagLst xmlns:p="http://schemas.openxmlformats.org/presentationml/2006/main">
  <p:tag name="AS_UNIQUEID" val="209"/>
</p:tagLst>
</file>

<file path=ppt/tags/tag300.xml><?xml version="1.0" encoding="utf-8"?>
<p:tagLst xmlns:p="http://schemas.openxmlformats.org/presentationml/2006/main">
  <p:tag name="AS_UNIQUEID" val="986"/>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f*1_2_1"/>
  <p:tag name="KSO_WM_UNIT_INDEX" val="1_2_1"/>
  <p:tag name="KSO_WM_UNIT_LAYERLEVEL" val="1_1_1"/>
  <p:tag name="KSO_WM_UNIT_NOCLEAR" val="0"/>
  <p:tag name="KSO_WM_UNIT_PRESET_TEXT" val="单击此处输入你的正文准确理解您传达的信息单击此处输入你的正文准确理解您传达的信单击此处输入你的正文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78"/>
</p:tagLst>
</file>

<file path=ppt/tags/tag301.xml><?xml version="1.0" encoding="utf-8"?>
<p:tagLst xmlns:p="http://schemas.openxmlformats.org/presentationml/2006/main">
  <p:tag name="AS_UNIQUEID" val="987"/>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2_2"/>
  <p:tag name="KSO_WM_UNIT_INDEX" val="1_2_2"/>
  <p:tag name="KSO_WM_UNIT_LAYERLEVEL" val="1_1_1"/>
  <p:tag name="KSO_WM_UNIT_SUBTYPE" val="d"/>
  <p:tag name="KSO_WM_UNIT_TEXT_FILL_FORE_SCHEMECOLOR_INDEX" val="5"/>
  <p:tag name="KSO_WM_UNIT_TEXT_FILL_FORE_SCHEMECOLOR_INDEX_BRIGHTNESS" val="-0.5"/>
  <p:tag name="KSO_WM_UNIT_TEXT_FILL_TYPE" val="1"/>
  <p:tag name="KSO_WM_UNIT_TYPE" val="l_h_i"/>
  <p:tag name="KSO_WM_UNIT_USESOURCEFORMAT_APPLY" val="1"/>
  <p:tag name="KSO_WM_UNIT_VALUE" val="1"/>
</p:tagLst>
</file>

<file path=ppt/tags/tag302.xml><?xml version="1.0" encoding="utf-8"?>
<p:tagLst xmlns:p="http://schemas.openxmlformats.org/presentationml/2006/main">
  <p:tag name="AS_UNIQUEID" val="988"/>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3_1"/>
  <p:tag name="KSO_WM_UNIT_INDEX" val="1_3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92"/>
</p:tagLst>
</file>

<file path=ppt/tags/tag303.xml><?xml version="1.0" encoding="utf-8"?>
<p:tagLst xmlns:p="http://schemas.openxmlformats.org/presentationml/2006/main">
  <p:tag name="AS_UNIQUEID" val="989"/>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19_2*l_h_i*1_3_3"/>
  <p:tag name="KSO_WM_UNIT_INDEX" val="1_3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304.xml><?xml version="1.0" encoding="utf-8"?>
<p:tagLst xmlns:p="http://schemas.openxmlformats.org/presentationml/2006/main">
  <p:tag name="AS_UNIQUEID" val="990"/>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9119_2*l_h_i*1_3_4"/>
  <p:tag name="KSO_WM_UNIT_INDEX" val="1_3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305.xml><?xml version="1.0" encoding="utf-8"?>
<p:tagLst xmlns:p="http://schemas.openxmlformats.org/presentationml/2006/main">
  <p:tag name="AS_UNIQUEID" val="991"/>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3_5"/>
  <p:tag name="KSO_WM_UNIT_INDEX" val="1_3_5"/>
  <p:tag name="KSO_WM_UNIT_LAYERLEVEL" val="1_1_1"/>
  <p:tag name="KSO_WM_UNIT_LINE_FILL_TYPE" val="2"/>
  <p:tag name="KSO_WM_UNIT_LINE_FORE_SCHEMECOLOR_INDEX" val="5"/>
  <p:tag name="KSO_WM_UNIT_LINE_FORE_SCHEMECOLOR_INDEX_BRIGHTNESS" val="0"/>
  <p:tag name="KSO_WM_UNIT_TYPE" val="l_h_i"/>
  <p:tag name="KSO_WM_UNIT_USESOURCEFORMAT_APPLY" val="1"/>
</p:tagLst>
</file>

<file path=ppt/tags/tag306.xml><?xml version="1.0" encoding="utf-8"?>
<p:tagLst xmlns:p="http://schemas.openxmlformats.org/presentationml/2006/main">
  <p:tag name="AS_UNIQUEID" val="992"/>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f*1_3_1"/>
  <p:tag name="KSO_WM_UNIT_INDEX" val="1_3_1"/>
  <p:tag name="KSO_WM_UNIT_LAYERLEVEL" val="1_1_1"/>
  <p:tag name="KSO_WM_UNIT_NOCLEAR" val="0"/>
  <p:tag name="KSO_WM_UNIT_PRESET_TEXT" val="单击此处输入你的正文准确理解您传达的信息单击此处输入你的正文准确理解您传达的信单击此处输入你的正文传达的信息"/>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78"/>
</p:tagLst>
</file>

<file path=ppt/tags/tag307.xml><?xml version="1.0" encoding="utf-8"?>
<p:tagLst xmlns:p="http://schemas.openxmlformats.org/presentationml/2006/main">
  <p:tag name="AS_UNIQUEID" val="993"/>
  <p:tag name="KSO_WM_ASSEMBLE_CHIP_INDEX" val="a800bda603d44c5987802df8eca25498"/>
  <p:tag name="KSO_WM_BEAUTIFY_FLAG" val="#wm#"/>
  <p:tag name="KSO_WM_CHIP_GROUPID" val="60b9dfaad573a1aeab43bca9"/>
  <p:tag name="KSO_WM_CHIP_XID" val="60b9dfaad573a1aeab43bcaa"/>
  <p:tag name="KSO_WM_DIAGRAM_GROUP_CODE" val="l1-1"/>
  <p:tag name="KSO_WM_TAG_VERSION" val="1.0"/>
  <p:tag name="KSO_WM_TEMPLATE_CATEGORY" val="diagram"/>
  <p:tag name="KSO_WM_TEMPLATE_INDEX" val="20219119"/>
  <p:tag name="KSO_WM_UNIT_COMPATIBLE" val="0"/>
  <p:tag name="KSO_WM_UNIT_DIAGRAM_ISNUMVISUAL" val="0"/>
  <p:tag name="KSO_WM_UNIT_DIAGRAM_ISREFERUNIT" val="0"/>
  <p:tag name="KSO_WM_UNIT_HIGHLIGHT" val="0"/>
  <p:tag name="KSO_WM_UNIT_ID" val="diagram20219119_2*l_h_i*1_3_2"/>
  <p:tag name="KSO_WM_UNIT_INDEX" val="1_3_2"/>
  <p:tag name="KSO_WM_UNIT_LAYERLEVEL" val="1_1_1"/>
  <p:tag name="KSO_WM_UNIT_SUBTYPE" val="d"/>
  <p:tag name="KSO_WM_UNIT_TEXT_FILL_FORE_SCHEMECOLOR_INDEX" val="5"/>
  <p:tag name="KSO_WM_UNIT_TEXT_FILL_FORE_SCHEMECOLOR_INDEX_BRIGHTNESS" val="-0.5"/>
  <p:tag name="KSO_WM_UNIT_TEXT_FILL_TYPE" val="1"/>
  <p:tag name="KSO_WM_UNIT_TYPE" val="l_h_i"/>
  <p:tag name="KSO_WM_UNIT_USESOURCEFORMAT_APPLY" val="1"/>
  <p:tag name="KSO_WM_UNIT_VALUE" val="1"/>
</p:tagLst>
</file>

<file path=ppt/tags/tag308.xml><?xml version="1.0" encoding="utf-8"?>
<p:tagLst xmlns:p="http://schemas.openxmlformats.org/presentationml/2006/main">
  <p:tag name="AS_UNIQUEID" val="994"/>
  <p:tag name="KSO_WM_ASSEMBLE_CHIP_INDEX" val="3af1909b06d5442d9d647e10608f1a49"/>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54054ed1e2fb7ff5f"/>
  <p:tag name="KSO_WM_TEMPLATE_ASSEMBLE_XID" val="60656ec54054ed1e2fb7ff5f"/>
  <p:tag name="KSO_WM_TEMPLATE_CATEGORY" val="diagram"/>
  <p:tag name="KSO_WM_TEMPLATE_INDEX" val="20213337"/>
  <p:tag name="KSO_WM_UNIT_COMPATIBLE" val="0"/>
  <p:tag name="KSO_WM_UNIT_DEC_AREA_ID" val="23e0baee772146959d0988fe10e30ca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37_1*d*1"/>
  <p:tag name="KSO_WM_UNIT_INDEX" val="1"/>
  <p:tag name="KSO_WM_UNIT_LAYERLEVEL" val="1"/>
  <p:tag name="KSO_WM_UNIT_SM_LIMIT_TYPE" val="2"/>
  <p:tag name="KSO_WM_UNIT_SUPPORT_UNIT_TYPE" val="[&quot;d&quot;,&quot;α&quot;,&quot;β&quot;]"/>
  <p:tag name="KSO_WM_UNIT_TYPE" val="d"/>
  <p:tag name="KSO_WM_UNIT_VALUE" val="550*1227"/>
</p:tagLst>
</file>

<file path=ppt/tags/tag309.xml><?xml version="1.0" encoding="utf-8"?>
<p:tagLst xmlns:p="http://schemas.openxmlformats.org/presentationml/2006/main">
  <p:tag name="AS_UNIQUEID" val="995"/>
  <p:tag name="KSO_WM_BEAUTIFY_FLAG" val=""/>
</p:tagLst>
</file>

<file path=ppt/tags/tag31.xml><?xml version="1.0" encoding="utf-8"?>
<p:tagLst xmlns:p="http://schemas.openxmlformats.org/presentationml/2006/main">
  <p:tag name="AS_UNIQUEID" val="210"/>
</p:tagLst>
</file>

<file path=ppt/tags/tag310.xml><?xml version="1.0" encoding="utf-8"?>
<p:tagLst xmlns:p="http://schemas.openxmlformats.org/presentationml/2006/main">
  <p:tag name="AS_UNIQUEID" val="380"/>
  <p:tag name="KSO_WM_BEAUTIFY_FLAG" val=""/>
</p:tagLst>
</file>

<file path=ppt/tags/tag311.xml><?xml version="1.0" encoding="utf-8"?>
<p:tagLst xmlns:p="http://schemas.openxmlformats.org/presentationml/2006/main">
  <p:tag name="AS_UNIQUEID" val="996"/>
  <p:tag name="KSO_WM_BEAUTIFY_FLAG" val=""/>
</p:tagLst>
</file>

<file path=ppt/tags/tag312.xml><?xml version="1.0" encoding="utf-8"?>
<p:tagLst xmlns:p="http://schemas.openxmlformats.org/presentationml/2006/main">
  <p:tag name="AS_UNIQUEID" val="997"/>
</p:tagLst>
</file>

<file path=ppt/tags/tag313.xml><?xml version="1.0" encoding="utf-8"?>
<p:tagLst xmlns:p="http://schemas.openxmlformats.org/presentationml/2006/main">
  <p:tag name="AS_UNIQUEID" val="998"/>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HIGHLIGHT" val="0"/>
  <p:tag name="KSO_WM_UNIT_ID" val="diagram20219193_1*l_h_i*1_1_1"/>
  <p:tag name="KSO_WM_UNIT_INDEX" val="1_1_1"/>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80"/>
</p:tagLst>
</file>

<file path=ppt/tags/tag314.xml><?xml version="1.0" encoding="utf-8"?>
<p:tagLst xmlns:p="http://schemas.openxmlformats.org/presentationml/2006/main">
  <p:tag name="AS_UNIQUEID" val="999"/>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9193_1*l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4"/>
</p:tagLst>
</file>

<file path=ppt/tags/tag315.xml><?xml version="1.0" encoding="utf-8"?>
<p:tagLst xmlns:p="http://schemas.openxmlformats.org/presentationml/2006/main">
  <p:tag name="AS_UNIQUEID" val="1000"/>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HIGHLIGHT" val="0"/>
  <p:tag name="KSO_WM_UNIT_ID" val="diagram20219193_1*l_h_i*1_1_2"/>
  <p:tag name="KSO_WM_UNIT_INDEX" val="1_1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
</p:tagLst>
</file>

<file path=ppt/tags/tag316.xml><?xml version="1.0" encoding="utf-8"?>
<p:tagLst xmlns:p="http://schemas.openxmlformats.org/presentationml/2006/main">
  <p:tag name="AS_UNIQUEID" val="1001"/>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HIGHLIGHT" val="0"/>
  <p:tag name="KSO_WM_UNIT_ID" val="diagram20219193_1*l_h_f*1_1_1"/>
  <p:tag name="KSO_WM_UNIT_INDEX" val="1_1_1"/>
  <p:tag name="KSO_WM_UNIT_LAYERLEVEL" val="1_1_1"/>
  <p:tag name="KSO_WM_UNIT_NOCLEAR" val="0"/>
  <p:tag name="KSO_WM_UNIT_PRESET_TEXT" val="输入你的正文文字是你思想的提炼为了最终良好的效果"/>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36"/>
</p:tagLst>
</file>

<file path=ppt/tags/tag317.xml><?xml version="1.0" encoding="utf-8"?>
<p:tagLst xmlns:p="http://schemas.openxmlformats.org/presentationml/2006/main">
  <p:tag name="AS_UNIQUEID" val="1002"/>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HIGHLIGHT" val="0"/>
  <p:tag name="KSO_WM_UNIT_ID" val="diagram20219193_1*l_h_i*1_2_1"/>
  <p:tag name="KSO_WM_UNIT_INDEX" val="1_2_1"/>
  <p:tag name="KSO_WM_UNIT_LAYERLEVEL" val="1_1_1"/>
  <p:tag name="KSO_WM_UNIT_LINE_FILL_TYPE" val="2"/>
  <p:tag name="KSO_WM_UNIT_LINE_FORE_SCHEMECOLOR_INDEX" val="7"/>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80"/>
</p:tagLst>
</file>

<file path=ppt/tags/tag318.xml><?xml version="1.0" encoding="utf-8"?>
<p:tagLst xmlns:p="http://schemas.openxmlformats.org/presentationml/2006/main">
  <p:tag name="AS_UNIQUEID" val="1003"/>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9193_1*l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4"/>
</p:tagLst>
</file>

<file path=ppt/tags/tag319.xml><?xml version="1.0" encoding="utf-8"?>
<p:tagLst xmlns:p="http://schemas.openxmlformats.org/presentationml/2006/main">
  <p:tag name="AS_UNIQUEID" val="1004"/>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HIGHLIGHT" val="0"/>
  <p:tag name="KSO_WM_UNIT_ID" val="diagram20219193_1*l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
</p:tagLst>
</file>

<file path=ppt/tags/tag32.xml><?xml version="1.0" encoding="utf-8"?>
<p:tagLst xmlns:p="http://schemas.openxmlformats.org/presentationml/2006/main">
  <p:tag name="AS_UNIQUEID" val="211"/>
</p:tagLst>
</file>

<file path=ppt/tags/tag320.xml><?xml version="1.0" encoding="utf-8"?>
<p:tagLst xmlns:p="http://schemas.openxmlformats.org/presentationml/2006/main">
  <p:tag name="AS_UNIQUEID" val="1005"/>
  <p:tag name="KSO_WM_ASSEMBLE_CHIP_INDEX" val="b01556a5a541406cba82ede6e2c50276"/>
  <p:tag name="KSO_WM_BEAUTIFY_FLAG" val="#wm#"/>
  <p:tag name="KSO_WM_CHIP_GROUPID" val="60b9df9bd573a1aeab43bca6"/>
  <p:tag name="KSO_WM_CHIP_XID" val="60b9df9bd573a1aeab43bca7"/>
  <p:tag name="KSO_WM_DIAGRAM_GROUP_CODE" val="l1-1"/>
  <p:tag name="KSO_WM_TAG_VERSION" val="1.0"/>
  <p:tag name="KSO_WM_TEMPLATE_CATEGORY" val="diagram"/>
  <p:tag name="KSO_WM_TEMPLATE_INDEX" val="20219193"/>
  <p:tag name="KSO_WM_UNIT_COMPATIBLE" val="0"/>
  <p:tag name="KSO_WM_UNIT_DIAGRAM_ISNUMVISUAL" val="0"/>
  <p:tag name="KSO_WM_UNIT_DIAGRAM_ISREFERUNIT" val="0"/>
  <p:tag name="KSO_WM_UNIT_HIGHLIGHT" val="0"/>
  <p:tag name="KSO_WM_UNIT_ID" val="diagram20219193_1*l_h_f*1_2_1"/>
  <p:tag name="KSO_WM_UNIT_INDEX" val="1_2_1"/>
  <p:tag name="KSO_WM_UNIT_LAYERLEVEL" val="1_1_1"/>
  <p:tag name="KSO_WM_UNIT_NOCLEAR" val="0"/>
  <p:tag name="KSO_WM_UNIT_PRESET_TEXT" val="输入你的正文文字是你思想的提炼为了最终良好的效果"/>
  <p:tag name="KSO_WM_UNIT_SUBTYPE" val="a"/>
  <p:tag name="KSO_WM_UNIT_TEXT_FILL_FORE_SCHEMECOLOR_INDEX" val="13"/>
  <p:tag name="KSO_WM_UNIT_TEXT_FILL_FORE_SCHEMECOLOR_INDEX_BRIGHTNESS" val="0.15"/>
  <p:tag name="KSO_WM_UNIT_TEXT_FILL_TYPE" val="1"/>
  <p:tag name="KSO_WM_UNIT_TYPE" val="l_h_f"/>
  <p:tag name="KSO_WM_UNIT_USESOURCEFORMAT_APPLY" val="1"/>
  <p:tag name="KSO_WM_UNIT_VALUE" val="36"/>
</p:tagLst>
</file>

<file path=ppt/tags/tag321.xml><?xml version="1.0" encoding="utf-8"?>
<p:tagLst xmlns:p="http://schemas.openxmlformats.org/presentationml/2006/main">
  <p:tag name="AS_UNIQUEID" val="1006"/>
  <p:tag name="KSO_WM_ASSEMBLE_CHIP_INDEX" val="dc0f13a804964572bf4da2db9fe0f722"/>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fa64054ed1e2fb80e3c"/>
  <p:tag name="KSO_WM_TEMPLATE_ASSEMBLE_XID" val="60656fa64054ed1e2fb80e3c"/>
  <p:tag name="KSO_WM_TEMPLATE_CATEGORY" val="diagram"/>
  <p:tag name="KSO_WM_TEMPLATE_INDEX" val="20215178"/>
  <p:tag name="KSO_WM_UNIT_COMPATIBLE" val="0"/>
  <p:tag name="KSO_WM_UNIT_DEC_AREA_ID" val="7b2d714b9c43456e8b6b6b279685cc8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178_1*d*2"/>
  <p:tag name="KSO_WM_UNIT_INDEX" val="2"/>
  <p:tag name="KSO_WM_UNIT_LAYERLEVEL" val="1"/>
  <p:tag name="KSO_WM_UNIT_PICTURE_CLIP_FLAG" val="0"/>
  <p:tag name="KSO_WM_UNIT_SM_LIMIT_TYPE" val="2"/>
  <p:tag name="KSO_WM_UNIT_SUPPORT_UNIT_TYPE" val="[&quot;d&quot;,&quot;β&quot;]"/>
  <p:tag name="KSO_WM_UNIT_TYPE" val="d"/>
  <p:tag name="KSO_WM_UNIT_VALUE" val="677*1269"/>
</p:tagLst>
</file>

<file path=ppt/tags/tag322.xml><?xml version="1.0" encoding="utf-8"?>
<p:tagLst xmlns:p="http://schemas.openxmlformats.org/presentationml/2006/main">
  <p:tag name="AS_UNIQUEID" val="1007"/>
  <p:tag name="KSO_WM_BEAUTIFY_FLAG" val=""/>
</p:tagLst>
</file>

<file path=ppt/tags/tag323.xml><?xml version="1.0" encoding="utf-8"?>
<p:tagLst xmlns:p="http://schemas.openxmlformats.org/presentationml/2006/main">
  <p:tag name="AS_UNIQUEID" val="380"/>
  <p:tag name="KSO_WM_BEAUTIFY_FLAG" val=""/>
</p:tagLst>
</file>

<file path=ppt/tags/tag324.xml><?xml version="1.0" encoding="utf-8"?>
<p:tagLst xmlns:p="http://schemas.openxmlformats.org/presentationml/2006/main">
  <p:tag name="AS_UNIQUEID" val="1008"/>
  <p:tag name="KSO_WM_BEAUTIFY_FLAG" val=""/>
</p:tagLst>
</file>

<file path=ppt/tags/tag325.xml><?xml version="1.0" encoding="utf-8"?>
<p:tagLst xmlns:p="http://schemas.openxmlformats.org/presentationml/2006/main">
  <p:tag name="AS_UNIQUEID" val="1009"/>
</p:tagLst>
</file>

<file path=ppt/tags/tag326.xml><?xml version="1.0" encoding="utf-8"?>
<p:tagLst xmlns:p="http://schemas.openxmlformats.org/presentationml/2006/main">
  <p:tag name="AS_UNIQUEID" val="1010"/>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6b525cc7e4774305b209aaadd621ff9a"/>
  <p:tag name="KSO_WM_UNIT_DECORATE_INFO" val="{&quot;DecorateInfoH&quot;:{&quot;IsAbs&quot;:true},&quot;DecorateInfoW&quot;:{&quot;IsAbs&quot;:true},&quot;DecorateInfoX&quot;:{&quot;IsAbs&quot;:true,&quot;Pos&quot;:1},&quot;DecorateInfoY&quot;:{&quot;IsAbs&quot;:true,&quot;Pos&quot;:1},&quot;ReferentInfo&quot;:{&quot;Id&quot;:&quot;bc624c80882f4ebb80cc35ea9fe8b5f3&quot;,&quot;X&quot;:{&quot;Pos&quot;:1},&quot;Y&quot;:{&quot;Pos&quot;:1}},&quot;whChangeMode&quot;:0}"/>
  <p:tag name="KSO_WM_UNIT_DIAGRAM_ISNUMVISUAL" val="0"/>
  <p:tag name="KSO_WM_UNIT_DIAGRAM_ISREFERUNIT" val="0"/>
  <p:tag name="KSO_WM_UNIT_HIGHLIGHT" val="0"/>
  <p:tag name="KSO_WM_UNIT_ID" val="diagram20219447_1*l_h_i*1_1_1"/>
  <p:tag name="KSO_WM_UNIT_INDEX" val="1_1_1"/>
  <p:tag name="KSO_WM_UNIT_LAYERLEVEL" val="1_1_1"/>
  <p:tag name="KSO_WM_UNIT_LINE_FILL_TYPE" val="2"/>
  <p:tag name="KSO_WM_UNIT_LINE_FORE_SCHEMECOLOR_INDEX" val="5"/>
  <p:tag name="KSO_WM_UNIT_LINE_FORE_SCHEMECOLOR_INDEX_BRIGHTNESS" val="0"/>
  <p:tag name="KSO_WM_UNIT_SM_LIMIT_TYPE" val="0"/>
  <p:tag name="KSO_WM_UNIT_TEXT_FILL_FORE_SCHEMECOLOR_INDEX" val="13"/>
  <p:tag name="KSO_WM_UNIT_TEXT_FILL_FORE_SCHEMECOLOR_INDEX_BRIGHTNESS" val="0"/>
  <p:tag name="KSO_WM_UNIT_TEXT_FILL_TYPE" val="1"/>
  <p:tag name="KSO_WM_UNIT_TYPE" val="l_h_i"/>
  <p:tag name="KSO_WM_UNIT_USESOURCEFORMAT_APPLY" val="1"/>
  <p:tag name="KSO_WM_UNIT_VALUE" val="6"/>
</p:tagLst>
</file>

<file path=ppt/tags/tag327.xml><?xml version="1.0" encoding="utf-8"?>
<p:tagLst xmlns:p="http://schemas.openxmlformats.org/presentationml/2006/main">
  <p:tag name="AS_UNIQUEID" val="1011"/>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eabc74faf25b41698a0b405f56891a41"/>
  <p:tag name="KSO_WM_UNIT_DEFAULT_FONT" val="14;20;2"/>
  <p:tag name="KSO_WM_UNIT_DIAGRAM_ISNUMVISUAL" val="0"/>
  <p:tag name="KSO_WM_UNIT_DIAGRAM_ISREFERUNIT" val="0"/>
  <p:tag name="KSO_WM_UNIT_HIGHLIGHT" val="0"/>
  <p:tag name="KSO_WM_UNIT_ID" val="diagram20219447_1*l_h_f*1_1_1"/>
  <p:tag name="KSO_WM_UNIT_INDEX" val="1_1_1"/>
  <p:tag name="KSO_WM_UNIT_LAYERLEVEL" val="1_1_1"/>
  <p:tag name="KSO_WM_UNIT_NOCLEAR" val="0"/>
  <p:tag name="KSO_WM_UNIT_PRESET_TEXT" val="单击此处添加正文，文字是您思想的提炼，请尽量言简意赅的阐述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49"/>
</p:tagLst>
</file>

<file path=ppt/tags/tag328.xml><?xml version="1.0" encoding="utf-8"?>
<p:tagLst xmlns:p="http://schemas.openxmlformats.org/presentationml/2006/main">
  <p:tag name="AS_UNIQUEID" val="1012"/>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bc624c80882f4ebb80cc35ea9fe8b5f3"/>
  <p:tag name="KSO_WM_UNIT_DECORATE_INFO" val="{&quot;DecorateInfoH&quot;:{&quot;IsAbs&quot;:true},&quot;DecorateInfoW&quot;:{&quot;IsAbs&quot;:true},&quot;DecorateInfoX&quot;:{&quot;IsAbs&quot;:true,&quot;Pos&quot;:1},&quot;DecorateInfoY&quot;:{&quot;IsAbs&quot;:true,&quot;Pos&quot;:2},&quot;ReferentInfo&quot;:{&quot;Id&quot;:&quot;eabc74faf25b41698a0b405f56891a41&quot;,&quot;X&quot;:{&quot;Pos&quot;:1},&quot;Y&quot;:{&quot;Pos&quot;:0}},&quot;whChangeMode&quot;:0}"/>
  <p:tag name="KSO_WM_UNIT_DEFAULT_FONT" val="18;36;2"/>
  <p:tag name="KSO_WM_UNIT_DIAGRAM_ISNUMVISUAL" val="0"/>
  <p:tag name="KSO_WM_UNIT_DIAGRAM_ISREFERUNIT" val="0"/>
  <p:tag name="KSO_WM_UNIT_HIGHLIGHT" val="0"/>
  <p:tag name="KSO_WM_UNIT_ID" val="diagram20219447_1*l_h_i*1_1_2"/>
  <p:tag name="KSO_WM_UNIT_INDEX" val="1_1_2"/>
  <p:tag name="KSO_WM_UNIT_LAYERLEVEL" val="1_1_1"/>
  <p:tag name="KSO_WM_UNIT_SM_LIMIT_TYPE" val="0"/>
  <p:tag name="KSO_WM_UNIT_SUBTYPE" val="d"/>
  <p:tag name="KSO_WM_UNIT_TEXT_FILL_FORE_SCHEMECOLOR_INDEX" val="5"/>
  <p:tag name="KSO_WM_UNIT_TEXT_FILL_FORE_SCHEMECOLOR_INDEX_BRIGHTNESS" val="-0.25"/>
  <p:tag name="KSO_WM_UNIT_TEXT_FILL_TYPE" val="1"/>
  <p:tag name="KSO_WM_UNIT_TYPE" val="l_h_i"/>
  <p:tag name="KSO_WM_UNIT_USESOURCEFORMAT_APPLY" val="1"/>
  <p:tag name="KSO_WM_UNIT_VALUE" val="1"/>
</p:tagLst>
</file>

<file path=ppt/tags/tag329.xml><?xml version="1.0" encoding="utf-8"?>
<p:tagLst xmlns:p="http://schemas.openxmlformats.org/presentationml/2006/main">
  <p:tag name="AS_UNIQUEID" val="1013"/>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75ebed2137254bb79660077216f53f2f"/>
  <p:tag name="KSO_WM_UNIT_DECORATE_INFO" val="{&quot;DecorateInfoH&quot;:{&quot;IsAbs&quot;:true},&quot;DecorateInfoW&quot;:{&quot;IsAbs&quot;:true},&quot;DecorateInfoX&quot;:{&quot;IsAbs&quot;:true,&quot;Pos&quot;:2},&quot;DecorateInfoY&quot;:{&quot;IsAbs&quot;:true,&quot;Pos&quot;:1},&quot;ReferentInfo&quot;:{&quot;Id&quot;:&quot;bc624c80882f4ebb80cc35ea9fe8b5f3&quot;,&quot;X&quot;:{&quot;Pos&quot;:0},&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9447_1*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
</p:tagLst>
</file>

<file path=ppt/tags/tag33.xml><?xml version="1.0" encoding="utf-8"?>
<p:tagLst xmlns:p="http://schemas.openxmlformats.org/presentationml/2006/main">
  <p:tag name="AS_UNIQUEID" val="876"/>
</p:tagLst>
</file>

<file path=ppt/tags/tag330.xml><?xml version="1.0" encoding="utf-8"?>
<p:tagLst xmlns:p="http://schemas.openxmlformats.org/presentationml/2006/main">
  <p:tag name="AS_UNIQUEID" val="1014"/>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6b525cc7e4774305b209aaadd621ff9a"/>
  <p:tag name="KSO_WM_UNIT_DECORATE_INFO" val="{&quot;DecorateInfoH&quot;:{&quot;IsAbs&quot;:true},&quot;DecorateInfoW&quot;:{&quot;IsAbs&quot;:true},&quot;DecorateInfoX&quot;:{&quot;IsAbs&quot;:true,&quot;Pos&quot;:1},&quot;DecorateInfoY&quot;:{&quot;IsAbs&quot;:true,&quot;Pos&quot;:1},&quot;ReferentInfo&quot;:{&quot;Id&quot;:&quot;bc624c80882f4ebb80cc35ea9fe8b5f3&quot;,&quot;X&quot;:{&quot;Pos&quot;:1},&quot;Y&quot;:{&quot;Pos&quot;:1}},&quot;whChangeMode&quot;:0}"/>
  <p:tag name="KSO_WM_UNIT_DIAGRAM_ISNUMVISUAL" val="0"/>
  <p:tag name="KSO_WM_UNIT_DIAGRAM_ISREFERUNIT" val="0"/>
  <p:tag name="KSO_WM_UNIT_HIGHLIGHT" val="0"/>
  <p:tag name="KSO_WM_UNIT_ID" val="diagram20219447_1*l_h_i*1_2_1"/>
  <p:tag name="KSO_WM_UNIT_INDEX" val="1_2_1"/>
  <p:tag name="KSO_WM_UNIT_LAYERLEVEL" val="1_1_1"/>
  <p:tag name="KSO_WM_UNIT_LINE_FILL_TYPE" val="2"/>
  <p:tag name="KSO_WM_UNIT_LINE_FORE_SCHEMECOLOR_INDEX" val="5"/>
  <p:tag name="KSO_WM_UNIT_LINE_FORE_SCHEMECOLOR_INDEX_BRIGHTNESS" val="0"/>
  <p:tag name="KSO_WM_UNIT_SM_LIMIT_TYPE" val="0"/>
  <p:tag name="KSO_WM_UNIT_TEXT_FILL_FORE_SCHEMECOLOR_INDEX" val="13"/>
  <p:tag name="KSO_WM_UNIT_TEXT_FILL_FORE_SCHEMECOLOR_INDEX_BRIGHTNESS" val="0"/>
  <p:tag name="KSO_WM_UNIT_TEXT_FILL_TYPE" val="1"/>
  <p:tag name="KSO_WM_UNIT_TYPE" val="l_h_i"/>
  <p:tag name="KSO_WM_UNIT_USESOURCEFORMAT_APPLY" val="1"/>
  <p:tag name="KSO_WM_UNIT_VALUE" val="6"/>
</p:tagLst>
</file>

<file path=ppt/tags/tag331.xml><?xml version="1.0" encoding="utf-8"?>
<p:tagLst xmlns:p="http://schemas.openxmlformats.org/presentationml/2006/main">
  <p:tag name="AS_UNIQUEID" val="1015"/>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eabc74faf25b41698a0b405f56891a41"/>
  <p:tag name="KSO_WM_UNIT_DEFAULT_FONT" val="14;20;2"/>
  <p:tag name="KSO_WM_UNIT_DIAGRAM_ISNUMVISUAL" val="0"/>
  <p:tag name="KSO_WM_UNIT_DIAGRAM_ISREFERUNIT" val="0"/>
  <p:tag name="KSO_WM_UNIT_HIGHLIGHT" val="0"/>
  <p:tag name="KSO_WM_UNIT_ID" val="diagram20219447_1*l_h_f*1_2_1"/>
  <p:tag name="KSO_WM_UNIT_INDEX" val="1_2_1"/>
  <p:tag name="KSO_WM_UNIT_LAYERLEVEL" val="1_1_1"/>
  <p:tag name="KSO_WM_UNIT_NOCLEAR" val="0"/>
  <p:tag name="KSO_WM_UNIT_PRESET_TEXT" val="单击此处添加正文，文字是您思想的提炼，请尽量言简意赅的阐述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49"/>
</p:tagLst>
</file>

<file path=ppt/tags/tag332.xml><?xml version="1.0" encoding="utf-8"?>
<p:tagLst xmlns:p="http://schemas.openxmlformats.org/presentationml/2006/main">
  <p:tag name="AS_UNIQUEID" val="1016"/>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bc624c80882f4ebb80cc35ea9fe8b5f3"/>
  <p:tag name="KSO_WM_UNIT_DECORATE_INFO" val="{&quot;DecorateInfoH&quot;:{&quot;IsAbs&quot;:true},&quot;DecorateInfoW&quot;:{&quot;IsAbs&quot;:true},&quot;DecorateInfoX&quot;:{&quot;IsAbs&quot;:true,&quot;Pos&quot;:1},&quot;DecorateInfoY&quot;:{&quot;IsAbs&quot;:true,&quot;Pos&quot;:2},&quot;ReferentInfo&quot;:{&quot;Id&quot;:&quot;eabc74faf25b41698a0b405f56891a41&quot;,&quot;X&quot;:{&quot;Pos&quot;:1},&quot;Y&quot;:{&quot;Pos&quot;:0}},&quot;whChangeMode&quot;:0}"/>
  <p:tag name="KSO_WM_UNIT_DEFAULT_FONT" val="18;36;2"/>
  <p:tag name="KSO_WM_UNIT_DIAGRAM_ISNUMVISUAL" val="0"/>
  <p:tag name="KSO_WM_UNIT_DIAGRAM_ISREFERUNIT" val="0"/>
  <p:tag name="KSO_WM_UNIT_HIGHLIGHT" val="0"/>
  <p:tag name="KSO_WM_UNIT_ID" val="diagram20219447_1*l_h_i*1_2_2"/>
  <p:tag name="KSO_WM_UNIT_INDEX" val="1_2_2"/>
  <p:tag name="KSO_WM_UNIT_LAYERLEVEL" val="1_1_1"/>
  <p:tag name="KSO_WM_UNIT_SM_LIMIT_TYPE" val="0"/>
  <p:tag name="KSO_WM_UNIT_SUBTYPE" val="d"/>
  <p:tag name="KSO_WM_UNIT_TEXT_FILL_FORE_SCHEMECOLOR_INDEX" val="5"/>
  <p:tag name="KSO_WM_UNIT_TEXT_FILL_FORE_SCHEMECOLOR_INDEX_BRIGHTNESS" val="-0.25"/>
  <p:tag name="KSO_WM_UNIT_TEXT_FILL_TYPE" val="1"/>
  <p:tag name="KSO_WM_UNIT_TYPE" val="l_h_i"/>
  <p:tag name="KSO_WM_UNIT_USESOURCEFORMAT_APPLY" val="1"/>
  <p:tag name="KSO_WM_UNIT_VALUE" val="1"/>
</p:tagLst>
</file>

<file path=ppt/tags/tag333.xml><?xml version="1.0" encoding="utf-8"?>
<p:tagLst xmlns:p="http://schemas.openxmlformats.org/presentationml/2006/main">
  <p:tag name="AS_UNIQUEID" val="1017"/>
  <p:tag name="KSO_WM_ASSEMBLE_CHIP_INDEX" val="3a70c80234754f3398071f50c264a7ea"/>
  <p:tag name="KSO_WM_BEAUTIFY_FLAG" val="#wm#"/>
  <p:tag name="KSO_WM_CHIP_GROUPID" val="60bee66f4a63c72506fbd4a3"/>
  <p:tag name="KSO_WM_CHIP_XID" val="60bee66f4a63c72506fbd4a4"/>
  <p:tag name="KSO_WM_DIAGRAM_GROUP_CODE" val="l1-1"/>
  <p:tag name="KSO_WM_TAG_VERSION" val="1.0"/>
  <p:tag name="KSO_WM_TEMPLATE_CATEGORY" val="diagram"/>
  <p:tag name="KSO_WM_TEMPLATE_INDEX" val="20219447"/>
  <p:tag name="KSO_WM_UNIT_BLOCK" val="0"/>
  <p:tag name="KSO_WM_UNIT_COMPATIBLE" val="0"/>
  <p:tag name="KSO_WM_UNIT_DEC_AREA_ID" val="75ebed2137254bb79660077216f53f2f"/>
  <p:tag name="KSO_WM_UNIT_DECORATE_INFO" val="{&quot;DecorateInfoH&quot;:{&quot;IsAbs&quot;:true},&quot;DecorateInfoW&quot;:{&quot;IsAbs&quot;:true},&quot;DecorateInfoX&quot;:{&quot;IsAbs&quot;:true,&quot;Pos&quot;:2},&quot;DecorateInfoY&quot;:{&quot;IsAbs&quot;:true,&quot;Pos&quot;:1},&quot;ReferentInfo&quot;:{&quot;Id&quot;:&quot;bc624c80882f4ebb80cc35ea9fe8b5f3&quot;,&quot;X&quot;:{&quot;Pos&quot;:0},&quot;Y&quot;:{&quot;Pos&quot;:1}},&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9447_1*l_h_i*1_2_3"/>
  <p:tag name="KSO_WM_UNIT_INDEX" val="1_2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
</p:tagLst>
</file>

<file path=ppt/tags/tag334.xml><?xml version="1.0" encoding="utf-8"?>
<p:tagLst xmlns:p="http://schemas.openxmlformats.org/presentationml/2006/main">
  <p:tag name="AS_UNIQUEID" val="1018"/>
  <p:tag name="KSO_WM_ASSEMBLE_CHIP_INDEX" val="6d4291f1155c4d438c50fd081aafc8cf"/>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60656e754054ed1e2fb7f91e"/>
  <p:tag name="KSO_WM_TEMPLATE_ASSEMBLE_XID" val="60656e754054ed1e2fb7f91e"/>
  <p:tag name="KSO_WM_TEMPLATE_CATEGORY" val="diagram"/>
  <p:tag name="KSO_WM_TEMPLATE_INDEX" val="20207924"/>
  <p:tag name="KSO_WM_UNIT_COMPATIBLE" val="0"/>
  <p:tag name="KSO_WM_UNIT_DEC_AREA_ID" val="6bad00ebc8a340468f6253f0ba9d07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924_1*d*1"/>
  <p:tag name="KSO_WM_UNIT_INDEX" val="1"/>
  <p:tag name="KSO_WM_UNIT_LAYERLEVEL" val="1"/>
  <p:tag name="KSO_WM_UNIT_SM_LIMIT_TYPE" val="2"/>
  <p:tag name="KSO_WM_UNIT_SUPPORT_UNIT_TYPE" val="[&quot;d&quot;,&quot;α&quot;,&quot;β&quot;,&quot;θ&quot;]"/>
  <p:tag name="KSO_WM_UNIT_TYPE" val="d"/>
  <p:tag name="KSO_WM_UNIT_VALUE" val="550*1692"/>
</p:tagLst>
</file>

<file path=ppt/tags/tag335.xml><?xml version="1.0" encoding="utf-8"?>
<p:tagLst xmlns:p="http://schemas.openxmlformats.org/presentationml/2006/main">
  <p:tag name="AS_UNIQUEID" val="1019"/>
  <p:tag name="KSO_WM_BEAUTIFY_FLAG" val=""/>
</p:tagLst>
</file>

<file path=ppt/tags/tag336.xml><?xml version="1.0" encoding="utf-8"?>
<p:tagLst xmlns:p="http://schemas.openxmlformats.org/presentationml/2006/main">
  <p:tag name="AS_UNIQUEID" val="380"/>
  <p:tag name="KSO_WM_BEAUTIFY_FLAG" val=""/>
</p:tagLst>
</file>

<file path=ppt/tags/tag337.xml><?xml version="1.0" encoding="utf-8"?>
<p:tagLst xmlns:p="http://schemas.openxmlformats.org/presentationml/2006/main">
  <p:tag name="AS_UNIQUEID" val="1020"/>
  <p:tag name="KSO_WM_BEAUTIFY_FLAG" val=""/>
</p:tagLst>
</file>

<file path=ppt/tags/tag338.xml><?xml version="1.0" encoding="utf-8"?>
<p:tagLst xmlns:p="http://schemas.openxmlformats.org/presentationml/2006/main">
  <p:tag name="AS_UNIQUEID" val="1021"/>
</p:tagLst>
</file>

<file path=ppt/tags/tag339.xml><?xml version="1.0" encoding="utf-8"?>
<p:tagLst xmlns:p="http://schemas.openxmlformats.org/presentationml/2006/main">
  <p:tag name="AS_UNIQUEID" val="1022"/>
</p:tagLst>
</file>

<file path=ppt/tags/tag34.xml><?xml version="1.0" encoding="utf-8"?>
<p:tagLst xmlns:p="http://schemas.openxmlformats.org/presentationml/2006/main">
  <p:tag name="AS_UNIQUEID" val="213"/>
</p:tagLst>
</file>

<file path=ppt/tags/tag340.xml><?xml version="1.0" encoding="utf-8"?>
<p:tagLst xmlns:p="http://schemas.openxmlformats.org/presentationml/2006/main">
  <p:tag name="AS_UNIQUEID" val="1023"/>
  <p:tag name="KSO_WM_BEAUTIFY_FLAG" val=""/>
</p:tagLst>
</file>

<file path=ppt/tags/tag341.xml><?xml version="1.0" encoding="utf-8"?>
<p:tagLst xmlns:p="http://schemas.openxmlformats.org/presentationml/2006/main">
  <p:tag name="AS_UNIQUEID" val="380"/>
  <p:tag name="KSO_WM_BEAUTIFY_FLAG" val=""/>
</p:tagLst>
</file>

<file path=ppt/tags/tag342.xml><?xml version="1.0" encoding="utf-8"?>
<p:tagLst xmlns:p="http://schemas.openxmlformats.org/presentationml/2006/main">
  <p:tag name="AS_UNIQUEID" val="1024"/>
  <p:tag name="KSO_WM_BEAUTIFY_FLAG" val=""/>
</p:tagLst>
</file>

<file path=ppt/tags/tag343.xml><?xml version="1.0" encoding="utf-8"?>
<p:tagLst xmlns:p="http://schemas.openxmlformats.org/presentationml/2006/main">
  <p:tag name="AS_UNIQUEID" val="1025"/>
  <p:tag name="KSO_WM_BEAUTIFY_FLAG" val=""/>
  <p:tag name="KSO_WM_UNIT_PLACING_PICTURE_USER_VIEWPORT" val="{&quot;height&quot;:2716,&quot;width&quot;:2660}"/>
</p:tagLst>
</file>

<file path=ppt/tags/tag344.xml><?xml version="1.0" encoding="utf-8"?>
<p:tagLst xmlns:p="http://schemas.openxmlformats.org/presentationml/2006/main">
  <p:tag name="AS_UNIQUEID" val="1026"/>
  <p:tag name="KSO_WM_BEAUTIFY_FLAG" val=""/>
</p:tagLst>
</file>

<file path=ppt/tags/tag345.xml><?xml version="1.0" encoding="utf-8"?>
<p:tagLst xmlns:p="http://schemas.openxmlformats.org/presentationml/2006/main">
  <p:tag name="AS_UNIQUEID" val="1027"/>
  <p:tag name="KSO_WM_BEAUTIFY_FLAG" val=""/>
</p:tagLst>
</file>

<file path=ppt/tags/tag346.xml><?xml version="1.0" encoding="utf-8"?>
<p:tagLst xmlns:p="http://schemas.openxmlformats.org/presentationml/2006/main">
  <p:tag name="AS_UNIQUEID" val="1028"/>
</p:tagLst>
</file>

<file path=ppt/tags/tag347.xml><?xml version="1.0" encoding="utf-8"?>
<p:tagLst xmlns:p="http://schemas.openxmlformats.org/presentationml/2006/main">
  <p:tag name="AS_UNIQUEID" val="1029"/>
</p:tagLst>
</file>

<file path=ppt/tags/tag348.xml><?xml version="1.0" encoding="utf-8"?>
<p:tagLst xmlns:p="http://schemas.openxmlformats.org/presentationml/2006/main">
  <p:tag name="AS_UNIQUEID" val="1030"/>
  <p:tag name="KSO_WM_ASSEMBLE_CHIP_INDEX" val="a93b657af4854024a15399b6aa06bfe5"/>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784054ed1e2fb815c5"/>
  <p:tag name="KSO_WM_TEMPLATE_ASSEMBLE_XID" val="606570784054ed1e2fb815c5"/>
  <p:tag name="KSO_WM_TEMPLATE_CATEGORY" val="diagram"/>
  <p:tag name="KSO_WM_TEMPLATE_INDEX" val="20217250"/>
  <p:tag name="KSO_WM_UNIT_BLOCK" val="0"/>
  <p:tag name="KSO_WM_UNIT_COMPATIBLE" val="0"/>
  <p:tag name="KSO_WM_UNIT_DEC_AREA_ID" val="1569bc0ccc154fbe885c49afbb5f9a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50_1*f*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43"/>
</p:tagLst>
</file>

<file path=ppt/tags/tag349.xml><?xml version="1.0" encoding="utf-8"?>
<p:tagLst xmlns:p="http://schemas.openxmlformats.org/presentationml/2006/main">
  <p:tag name="AS_UNIQUEID" val="1031"/>
  <p:tag name="KSO_WM_ASSEMBLE_CHIP_INDEX" val="b7d2b4bdb91c45509737ca34018f689f"/>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606570784054ed1e2fb815c5"/>
  <p:tag name="KSO_WM_TEMPLATE_ASSEMBLE_XID" val="606570784054ed1e2fb815c5"/>
  <p:tag name="KSO_WM_TEMPLATE_CATEGORY" val="diagram"/>
  <p:tag name="KSO_WM_TEMPLATE_INDEX" val="20217250"/>
  <p:tag name="KSO_WM_UNIT_COMPATIBLE" val="0"/>
  <p:tag name="KSO_WM_UNIT_DEC_AREA_ID" val="e1f755fd77c246ed8cbebdc8b49be50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250_1*d*1"/>
  <p:tag name="KSO_WM_UNIT_INDEX" val="1"/>
  <p:tag name="KSO_WM_UNIT_LAYERLEVEL" val="1"/>
  <p:tag name="KSO_WM_UNIT_PICTURE_CLIP_FLAG" val="0"/>
  <p:tag name="KSO_WM_UNIT_SM_LIMIT_TYPE" val="2"/>
  <p:tag name="KSO_WM_UNIT_SUPPORT_UNIT_TYPE" val="[&quot;d&quot;,&quot;α&quot;,&quot;β&quot;,&quot;θ&quot;]"/>
  <p:tag name="KSO_WM_UNIT_TYPE" val="d"/>
  <p:tag name="KSO_WM_UNIT_VALUE" val="1015*1438"/>
</p:tagLst>
</file>

<file path=ppt/tags/tag35.xml><?xml version="1.0" encoding="utf-8"?>
<p:tagLst xmlns:p="http://schemas.openxmlformats.org/presentationml/2006/main">
  <p:tag name="AS_UNIQUEID" val="214"/>
</p:tagLst>
</file>

<file path=ppt/tags/tag350.xml><?xml version="1.0" encoding="utf-8"?>
<p:tagLst xmlns:p="http://schemas.openxmlformats.org/presentationml/2006/main">
  <p:tag name="AS_UNIQUEID" val="1032"/>
  <p:tag name="KSO_WM_ASSEMBLE_CHIP_INDEX" val="547080e975ce4831b1334c5909c4631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784054ed1e2fb815c5"/>
  <p:tag name="KSO_WM_TEMPLATE_ASSEMBLE_XID" val="606570784054ed1e2fb815c5"/>
  <p:tag name="KSO_WM_TEMPLATE_CATEGORY" val="diagram"/>
  <p:tag name="KSO_WM_TEMPLATE_INDEX" val="20217250"/>
  <p:tag name="KSO_WM_UNIT_BLOCK" val="0"/>
  <p:tag name="KSO_WM_UNIT_COMPATIBLE" val="0"/>
  <p:tag name="KSO_WM_UNIT_DEC_AREA_ID" val="b8284210fe8b4e8c940c5f07a8674d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5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0"/>
</p:tagLst>
</file>

<file path=ppt/tags/tag351.xml><?xml version="1.0" encoding="utf-8"?>
<p:tagLst xmlns:p="http://schemas.openxmlformats.org/presentationml/2006/main">
  <p:tag name="AS_UNIQUEID" val="380"/>
  <p:tag name="KSO_WM_BEAUTIFY_FLAG" val=""/>
</p:tagLst>
</file>

<file path=ppt/tags/tag352.xml><?xml version="1.0" encoding="utf-8"?>
<p:tagLst xmlns:p="http://schemas.openxmlformats.org/presentationml/2006/main">
  <p:tag name="AS_UNIQUEID" val="1033"/>
  <p:tag name="KSO_WM_BEAUTIFY_FLAG" val=""/>
</p:tagLst>
</file>

<file path=ppt/tags/tag353.xml><?xml version="1.0" encoding="utf-8"?>
<p:tagLst xmlns:p="http://schemas.openxmlformats.org/presentationml/2006/main">
  <p:tag name="AS_UNIQUEID" val="1034"/>
</p:tagLst>
</file>

<file path=ppt/tags/tag354.xml><?xml version="1.0" encoding="utf-8"?>
<p:tagLst xmlns:p="http://schemas.openxmlformats.org/presentationml/2006/main">
  <p:tag name="AS_UNIQUEID" val="1035"/>
</p:tagLst>
</file>

<file path=ppt/tags/tag355.xml><?xml version="1.0" encoding="utf-8"?>
<p:tagLst xmlns:p="http://schemas.openxmlformats.org/presentationml/2006/main">
  <p:tag name="AS_UNIQUEID" val="1036"/>
  <p:tag name="KSO_WM_ASSEMBLE_CHIP_INDEX" val="a93b657af4854024a15399b6aa06bfe5"/>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784054ed1e2fb815c5"/>
  <p:tag name="KSO_WM_TEMPLATE_ASSEMBLE_XID" val="606570784054ed1e2fb815c5"/>
  <p:tag name="KSO_WM_TEMPLATE_CATEGORY" val="diagram"/>
  <p:tag name="KSO_WM_TEMPLATE_INDEX" val="20217250"/>
  <p:tag name="KSO_WM_UNIT_BLOCK" val="0"/>
  <p:tag name="KSO_WM_UNIT_COMPATIBLE" val="0"/>
  <p:tag name="KSO_WM_UNIT_DEC_AREA_ID" val="1569bc0ccc154fbe885c49afbb5f9a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50_1*f*2"/>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43"/>
</p:tagLst>
</file>

<file path=ppt/tags/tag356.xml><?xml version="1.0" encoding="utf-8"?>
<p:tagLst xmlns:p="http://schemas.openxmlformats.org/presentationml/2006/main">
  <p:tag name="AS_UNIQUEID" val="1037"/>
  <p:tag name="KSO_WM_ASSEMBLE_CHIP_INDEX" val="547080e975ce4831b1334c5909c4631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784054ed1e2fb815c5"/>
  <p:tag name="KSO_WM_TEMPLATE_ASSEMBLE_XID" val="606570784054ed1e2fb815c5"/>
  <p:tag name="KSO_WM_TEMPLATE_CATEGORY" val="diagram"/>
  <p:tag name="KSO_WM_TEMPLATE_INDEX" val="20217250"/>
  <p:tag name="KSO_WM_UNIT_BLOCK" val="0"/>
  <p:tag name="KSO_WM_UNIT_COMPATIBLE" val="0"/>
  <p:tag name="KSO_WM_UNIT_DEC_AREA_ID" val="b8284210fe8b4e8c940c5f07a8674d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25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0"/>
</p:tagLst>
</file>

<file path=ppt/tags/tag357.xml><?xml version="1.0" encoding="utf-8"?>
<p:tagLst xmlns:p="http://schemas.openxmlformats.org/presentationml/2006/main">
  <p:tag name="AS_UNIQUEID" val="1038"/>
  <p:tag name="KSO_WM_UNIT_PLACING_PICTURE_USER_VIEWPORT" val="{&quot;height&quot;:4590,&quot;width&quot;:6670}"/>
</p:tagLst>
</file>

<file path=ppt/tags/tag358.xml><?xml version="1.0" encoding="utf-8"?>
<p:tagLst xmlns:p="http://schemas.openxmlformats.org/presentationml/2006/main">
  <p:tag name="AS_UNIQUEID" val="380"/>
  <p:tag name="KSO_WM_BEAUTIFY_FLAG" val=""/>
</p:tagLst>
</file>

<file path=ppt/tags/tag359.xml><?xml version="1.0" encoding="utf-8"?>
<p:tagLst xmlns:p="http://schemas.openxmlformats.org/presentationml/2006/main">
  <p:tag name="AS_UNIQUEID" val="1039"/>
  <p:tag name="KSO_WM_BEAUTIFY_FLAG" val=""/>
</p:tagLst>
</file>

<file path=ppt/tags/tag36.xml><?xml version="1.0" encoding="utf-8"?>
<p:tagLst xmlns:p="http://schemas.openxmlformats.org/presentationml/2006/main">
  <p:tag name="AS_UNIQUEID" val="215"/>
</p:tagLst>
</file>

<file path=ppt/tags/tag360.xml><?xml version="1.0" encoding="utf-8"?>
<p:tagLst xmlns:p="http://schemas.openxmlformats.org/presentationml/2006/main">
  <p:tag name="AS_UNIQUEID" val="1040"/>
</p:tagLst>
</file>

<file path=ppt/tags/tag361.xml><?xml version="1.0" encoding="utf-8"?>
<p:tagLst xmlns:p="http://schemas.openxmlformats.org/presentationml/2006/main">
  <p:tag name="AS_UNIQUEID" val="1041"/>
</p:tagLst>
</file>

<file path=ppt/tags/tag362.xml><?xml version="1.0" encoding="utf-8"?>
<p:tagLst xmlns:p="http://schemas.openxmlformats.org/presentationml/2006/main">
  <p:tag name="AS_UNIQUEID" val="1042"/>
  <p:tag name="KSO_WM_ASSEMBLE_CHIP_INDEX" val="43172dd6c8e345c49d727ce8e50bca13"/>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60656e874054ed1e2fb7facd"/>
  <p:tag name="KSO_WM_TEMPLATE_ASSEMBLE_XID" val="60656e874054ed1e2fb7facd"/>
  <p:tag name="KSO_WM_TEMPLATE_CATEGORY" val="diagram"/>
  <p:tag name="KSO_WM_TEMPLATE_INDEX" val="20208942"/>
  <p:tag name="KSO_WM_UNIT_COMPATIBLE" val="1"/>
  <p:tag name="KSO_WM_UNIT_DEC_AREA_ID" val="8124437860cb4f5fa5027f2fb30f9a2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942_1*d*1"/>
  <p:tag name="KSO_WM_UNIT_INDEX" val="1"/>
  <p:tag name="KSO_WM_UNIT_LAYERLEVEL" val="1"/>
  <p:tag name="KSO_WM_UNIT_PICTURE_CLIP_FLAG" val="0"/>
  <p:tag name="KSO_WM_UNIT_SM_LIMIT_TYPE" val="2"/>
  <p:tag name="KSO_WM_UNIT_SUPPORT_UNIT_TYPE" val="[&quot;d&quot;]"/>
  <p:tag name="KSO_WM_UNIT_TYPE" val="d"/>
  <p:tag name="KSO_WM_UNIT_VALUE" val="1184*1607"/>
</p:tagLst>
</file>

<file path=ppt/tags/tag363.xml><?xml version="1.0" encoding="utf-8"?>
<p:tagLst xmlns:p="http://schemas.openxmlformats.org/presentationml/2006/main">
  <p:tag name="AS_UNIQUEID" val="1043"/>
</p:tagLst>
</file>

<file path=ppt/tags/tag364.xml><?xml version="1.0" encoding="utf-8"?>
<p:tagLst xmlns:p="http://schemas.openxmlformats.org/presentationml/2006/main">
  <p:tag name="AS_UNIQUEID" val="1044"/>
  <p:tag name="KSO_WM_ASSEMBLE_CHIP_INDEX" val="5330528f93d84970af9ddd7fb3e1634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874054ed1e2fb7facd"/>
  <p:tag name="KSO_WM_TEMPLATE_ASSEMBLE_XID" val="60656e874054ed1e2fb7facd"/>
  <p:tag name="KSO_WM_TEMPLATE_CATEGORY" val="diagram"/>
  <p:tag name="KSO_WM_TEMPLATE_INDEX" val="20208942"/>
  <p:tag name="KSO_WM_UNIT_BLOCK" val="0"/>
  <p:tag name="KSO_WM_UNIT_COMPATIBLE" val="0"/>
  <p:tag name="KSO_WM_UNIT_DEC_AREA_ID" val="6f7b842e178e4db19a323a92e1a81c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94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00"/>
</p:tagLst>
</file>

<file path=ppt/tags/tag365.xml><?xml version="1.0" encoding="utf-8"?>
<p:tagLst xmlns:p="http://schemas.openxmlformats.org/presentationml/2006/main">
  <p:tag name="AS_UNIQUEID" val="380"/>
  <p:tag name="KSO_WM_BEAUTIFY_FLAG" val=""/>
</p:tagLst>
</file>

<file path=ppt/tags/tag366.xml><?xml version="1.0" encoding="utf-8"?>
<p:tagLst xmlns:p="http://schemas.openxmlformats.org/presentationml/2006/main">
  <p:tag name="AS_UNIQUEID" val="1045"/>
  <p:tag name="KSO_WM_BEAUTIFY_FLAG" val=""/>
</p:tagLst>
</file>

<file path=ppt/tags/tag367.xml><?xml version="1.0" encoding="utf-8"?>
<p:tagLst xmlns:p="http://schemas.openxmlformats.org/presentationml/2006/main">
  <p:tag name="AS_UNIQUEID" val="1046"/>
</p:tagLst>
</file>

<file path=ppt/tags/tag368.xml><?xml version="1.0" encoding="utf-8"?>
<p:tagLst xmlns:p="http://schemas.openxmlformats.org/presentationml/2006/main">
  <p:tag name="AS_UNIQUEID" val="1047"/>
</p:tagLst>
</file>

<file path=ppt/tags/tag369.xml><?xml version="1.0" encoding="utf-8"?>
<p:tagLst xmlns:p="http://schemas.openxmlformats.org/presentationml/2006/main">
  <p:tag name="AS_UNIQUEID" val="1048"/>
  <p:tag name="KSO_WM_ASSEMBLE_CHIP_INDEX" val="1b93d55c0c444bad894280d7719a88c8"/>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60656ecc4054ed1e2fb7ffd5"/>
  <p:tag name="KSO_WM_TEMPLATE_ASSEMBLE_XID" val="60656ecc4054ed1e2fb7ffd5"/>
  <p:tag name="KSO_WM_TEMPLATE_CATEGORY" val="diagram"/>
  <p:tag name="KSO_WM_TEMPLATE_INDEX" val="20215546"/>
  <p:tag name="KSO_WM_UNIT_COMPATIBLE" val="0"/>
  <p:tag name="KSO_WM_UNIT_DEC_AREA_ID" val="a5ef1b85e5454d2280cf697ada501d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6_1*d*1"/>
  <p:tag name="KSO_WM_UNIT_INDEX" val="1"/>
  <p:tag name="KSO_WM_UNIT_LAYERLEVEL" val="1"/>
  <p:tag name="KSO_WM_UNIT_PLACING_PICTURE_USER_VIEWPORT" val="{&quot;height&quot;:3336,&quot;width&quot;:6415}"/>
  <p:tag name="KSO_WM_UNIT_SM_LIMIT_TYPE" val="2"/>
  <p:tag name="KSO_WM_UNIT_SUPPORT_UNIT_TYPE" val="[&quot;d&quot;,&quot;α&quot;,&quot;β&quot;,&quot;θ&quot;]"/>
  <p:tag name="KSO_WM_UNIT_TYPE" val="d"/>
  <p:tag name="KSO_WM_UNIT_VALUE" val="1184*1015"/>
</p:tagLst>
</file>

<file path=ppt/tags/tag37.xml><?xml version="1.0" encoding="utf-8"?>
<p:tagLst xmlns:p="http://schemas.openxmlformats.org/presentationml/2006/main">
  <p:tag name="AS_UNIQUEID" val="216"/>
</p:tagLst>
</file>

<file path=ppt/tags/tag370.xml><?xml version="1.0" encoding="utf-8"?>
<p:tagLst xmlns:p="http://schemas.openxmlformats.org/presentationml/2006/main">
  <p:tag name="AS_UNIQUEID" val="1049"/>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HIGHLIGHT" val="0"/>
  <p:tag name="KSO_WM_UNIT_ID" val="diagram20205824_1*m_i*1_1"/>
  <p:tag name="KSO_WM_UNIT_INDEX" val="1_1"/>
  <p:tag name="KSO_WM_UNIT_LAYERLEVEL" val="1_1"/>
  <p:tag name="KSO_WM_UNIT_LINE_FILL_TYPE" val="2"/>
  <p:tag name="KSO_WM_UNIT_LINE_FORE_SCHEMECOLOR_INDEX" val="14"/>
  <p:tag name="KSO_WM_UNIT_LINE_FORE_SCHEMECOLOR_INDEX_BRIGHTNESS" val="-0.15"/>
  <p:tag name="KSO_WM_UNIT_TYPE" val="m_i"/>
  <p:tag name="KSO_WM_UNIT_USESOURCEFORMAT_APPLY" val="1"/>
</p:tagLst>
</file>

<file path=ppt/tags/tag371.xml><?xml version="1.0" encoding="utf-8"?>
<p:tagLst xmlns:p="http://schemas.openxmlformats.org/presentationml/2006/main">
  <p:tag name="AS_UNIQUEID" val="1050"/>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824_1*m_h_i*1_1_2"/>
  <p:tag name="KSO_WM_UNIT_INDEX" val="1_1_2"/>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372.xml><?xml version="1.0" encoding="utf-8"?>
<p:tagLst xmlns:p="http://schemas.openxmlformats.org/presentationml/2006/main">
  <p:tag name="AS_UNIQUEID" val="1051"/>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824_1*m_h_i*1_2_2"/>
  <p:tag name="KSO_WM_UNIT_INDEX" val="1_2_2"/>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373.xml><?xml version="1.0" encoding="utf-8"?>
<p:tagLst xmlns:p="http://schemas.openxmlformats.org/presentationml/2006/main">
  <p:tag name="AS_UNIQUEID" val="1052"/>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HIGHLIGHT" val="0"/>
  <p:tag name="KSO_WM_UNIT_ID" val="diagram20205824_1*m_h_f*1_1_1"/>
  <p:tag name="KSO_WM_UNIT_INDEX" val="1_1_1"/>
  <p:tag name="KSO_WM_UNIT_LAYERLEVEL" val="1_1_1"/>
  <p:tag name="KSO_WM_UNIT_NOCLEAR" val="0"/>
  <p:tag name="KSO_WM_UNIT_PRESET_TEXT" val="单击此处输入您的正文，文字是您思想的提炼，为了最终演示的良好效果，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374.xml><?xml version="1.0" encoding="utf-8"?>
<p:tagLst xmlns:p="http://schemas.openxmlformats.org/presentationml/2006/main">
  <p:tag name="AS_UNIQUEID" val="1053"/>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05824_1*m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375.xml><?xml version="1.0" encoding="utf-8"?>
<p:tagLst xmlns:p="http://schemas.openxmlformats.org/presentationml/2006/main">
  <p:tag name="AS_UNIQUEID" val="1054"/>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05824_1*m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376.xml><?xml version="1.0" encoding="utf-8"?>
<p:tagLst xmlns:p="http://schemas.openxmlformats.org/presentationml/2006/main">
  <p:tag name="AS_UNIQUEID" val="1055"/>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HIGHLIGHT" val="0"/>
  <p:tag name="KSO_WM_UNIT_ID" val="diagram20205824_1*m_h_f*1_2_1"/>
  <p:tag name="KSO_WM_UNIT_INDEX" val="1_2_1"/>
  <p:tag name="KSO_WM_UNIT_LAYERLEVEL" val="1_1_1"/>
  <p:tag name="KSO_WM_UNIT_NOCLEAR" val="0"/>
  <p:tag name="KSO_WM_UNIT_PRESET_TEXT" val="单击此处输入您的正文，文字是您思想的提炼，为了最终演示的良好效果，请尽量言简意赅的阐述观点。"/>
  <p:tag name="KSO_WM_UNIT_SUBTYPE" val="a"/>
  <p:tag name="KSO_WM_UNIT_TEXT_FILL_FORE_SCHEMECOLOR_INDEX" val="13"/>
  <p:tag name="KSO_WM_UNIT_TEXT_FILL_FORE_SCHEMECOLOR_INDEX_BRIGHTNESS" val="0.15"/>
  <p:tag name="KSO_WM_UNIT_TEXT_FILL_TYPE" val="1"/>
  <p:tag name="KSO_WM_UNIT_TYPE" val="m_h_f"/>
  <p:tag name="KSO_WM_UNIT_USESOURCEFORMAT_APPLY" val="1"/>
</p:tagLst>
</file>

<file path=ppt/tags/tag377.xml><?xml version="1.0" encoding="utf-8"?>
<p:tagLst xmlns:p="http://schemas.openxmlformats.org/presentationml/2006/main">
  <p:tag name="AS_UNIQUEID" val="1056"/>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HIGHLIGHT" val="0"/>
  <p:tag name="KSO_WM_UNIT_ID" val="diagram20205824_1*m_h_i*1_2_3"/>
  <p:tag name="KSO_WM_UNIT_INDEX" val="1_2_3"/>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378.xml><?xml version="1.0" encoding="utf-8"?>
<p:tagLst xmlns:p="http://schemas.openxmlformats.org/presentationml/2006/main">
  <p:tag name="AS_UNIQUEID" val="1057"/>
  <p:tag name="KSO_WM_BEAUTIFY_FLAG" val="#wm#"/>
  <p:tag name="KSO_WM_DIAGRAM_GROUP_CODE" val="m1-1"/>
  <p:tag name="KSO_WM_TAG_VERSION" val="1.0"/>
  <p:tag name="KSO_WM_TEMPLATE_CATEGORY" val="diagram"/>
  <p:tag name="KSO_WM_TEMPLATE_INDEX" val="20205824"/>
  <p:tag name="KSO_WM_UNIT_COMPATIBLE" val="0"/>
  <p:tag name="KSO_WM_UNIT_DIAGRAM_ISNUMVISUAL" val="0"/>
  <p:tag name="KSO_WM_UNIT_DIAGRAM_ISREFERUNIT" val="0"/>
  <p:tag name="KSO_WM_UNIT_HIGHLIGHT" val="0"/>
  <p:tag name="KSO_WM_UNIT_ID" val="diagram20205824_1*m_h_i*1_1_3"/>
  <p:tag name="KSO_WM_UNIT_INDEX" val="1_1_3"/>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379.xml><?xml version="1.0" encoding="utf-8"?>
<p:tagLst xmlns:p="http://schemas.openxmlformats.org/presentationml/2006/main">
  <p:tag name="AS_UNIQUEID" val="1058"/>
</p:tagLst>
</file>

<file path=ppt/tags/tag38.xml><?xml version="1.0" encoding="utf-8"?>
<p:tagLst xmlns:p="http://schemas.openxmlformats.org/presentationml/2006/main">
  <p:tag name="AS_UNIQUEID" val="877"/>
</p:tagLst>
</file>

<file path=ppt/tags/tag380.xml><?xml version="1.0" encoding="utf-8"?>
<p:tagLst xmlns:p="http://schemas.openxmlformats.org/presentationml/2006/main">
  <p:tag name="AS_UNIQUEID" val="380"/>
  <p:tag name="KSO_WM_BEAUTIFY_FLAG" val=""/>
</p:tagLst>
</file>

<file path=ppt/tags/tag381.xml><?xml version="1.0" encoding="utf-8"?>
<p:tagLst xmlns:p="http://schemas.openxmlformats.org/presentationml/2006/main">
  <p:tag name="AS_UNIQUEID" val="1059"/>
  <p:tag name="KSO_WM_BEAUTIFY_FLAG" val=""/>
</p:tagLst>
</file>

<file path=ppt/tags/tag382.xml><?xml version="1.0" encoding="utf-8"?>
<p:tagLst xmlns:p="http://schemas.openxmlformats.org/presentationml/2006/main">
  <p:tag name="AS_UNIQUEID" val="1060"/>
</p:tagLst>
</file>

<file path=ppt/tags/tag383.xml><?xml version="1.0" encoding="utf-8"?>
<p:tagLst xmlns:p="http://schemas.openxmlformats.org/presentationml/2006/main">
  <p:tag name="AS_UNIQUEID" val="1061"/>
</p:tagLst>
</file>

<file path=ppt/tags/tag384.xml><?xml version="1.0" encoding="utf-8"?>
<p:tagLst xmlns:p="http://schemas.openxmlformats.org/presentationml/2006/main">
  <p:tag name="AS_UNIQUEID" val="1062"/>
  <p:tag name="KSO_WM_BEAUTIFY_FLAG" val="#wm#"/>
  <p:tag name="KSO_WM_CHIP_GROUPID" val="5f5ee1ca4d6848d78f644aec"/>
  <p:tag name="KSO_WM_CHIP_XID" val="5f696417553136823a5e615e"/>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42afbaffcde741f392ee40a7199e7412"/>
  <p:tag name="KSO_WM_UNIT_DECORATE_INFO" val="{&quot;DecorateInfoH&quot;:{&quot;IsAbs&quot;:true},&quot;DecorateInfoW&quot;:{&quot;IsAbs&quot;:true},&quot;DecorateInfoX&quot;:{&quot;IsAbs&quot;:true,&quot;Pos&quot;:1},&quot;DecorateInfoY&quot;:{&quot;IsAbs&quot;:true,&quot;Pos&quot;:1},&quot;ReferentInfo&quot;:{&quot;Id&quot;:&quot;716e89c3e7804177974f04e69aa2e843;8d30929d35ad46ce91bac7f3acf282ef&quot;,&quot;X&quot;:{&quot;Pos&quot;:0},&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339_1*i*1"/>
  <p:tag name="KSO_WM_UNIT_INDEX" val="1"/>
  <p:tag name="KSO_WM_UNIT_LAYERLEVEL" val="1"/>
  <p:tag name="KSO_WM_UNIT_SHADOW_SCHEMECOLOR_INDEX" val="16"/>
  <p:tag name="KSO_WM_UNIT_SHADOW_SCHEMECOLOR_INDEX_BRIGHTNESS" val="-0.25"/>
  <p:tag name="KSO_WM_UNIT_SM_LIMIT_TYPE" val="2"/>
  <p:tag name="KSO_WM_UNIT_TEXT_FILL_FORE_SCHEMECOLOR_INDEX" val="2"/>
  <p:tag name="KSO_WM_UNIT_TEXT_FILL_FORE_SCHEMECOLOR_INDEX_BRIGHTNESS" val="0"/>
  <p:tag name="KSO_WM_UNIT_TEXT_FILL_TYPE" val="1"/>
  <p:tag name="KSO_WM_UNIT_TYPE" val="i"/>
  <p:tag name="KSO_WM_UNIT_VALUE" val="583"/>
</p:tagLst>
</file>

<file path=ppt/tags/tag385.xml><?xml version="1.0" encoding="utf-8"?>
<p:tagLst xmlns:p="http://schemas.openxmlformats.org/presentationml/2006/main">
  <p:tag name="AS_UNIQUEID" val="1063"/>
  <p:tag name="KSO_WM_ASSEMBLE_CHIP_INDEX" val="76bdb9c0eecd42a88967943e662f6d4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COMPATIBLE" val="0"/>
  <p:tag name="KSO_WM_UNIT_DEC_AREA_ID" val="ef684da2e96542ebb442b0a10a84a51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39_1*d*1"/>
  <p:tag name="KSO_WM_UNIT_INDEX" val="1"/>
  <p:tag name="KSO_WM_UNIT_LAYERLEVEL" val="1"/>
  <p:tag name="KSO_WM_UNIT_SM_LIMIT_TYPE" val="2"/>
  <p:tag name="KSO_WM_UNIT_TYPE" val="d"/>
  <p:tag name="KSO_WM_UNIT_VALUE" val="1142*1100"/>
</p:tagLst>
</file>

<file path=ppt/tags/tag386.xml><?xml version="1.0" encoding="utf-8"?>
<p:tagLst xmlns:p="http://schemas.openxmlformats.org/presentationml/2006/main">
  <p:tag name="AS_UNIQUEID" val="1064"/>
  <p:tag name="KSO_WM_ASSEMBLE_CHIP_INDEX" val="cbfc69092e7c41d7889daa89198823c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716e89c3e7804177974f04e69aa2e84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3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387.xml><?xml version="1.0" encoding="utf-8"?>
<p:tagLst xmlns:p="http://schemas.openxmlformats.org/presentationml/2006/main">
  <p:tag name="AS_UNIQUEID" val="1065"/>
  <p:tag name="KSO_WM_ASSEMBLE_CHIP_INDEX" val="915fbc676c7c4ce6b7cd48e2279843e4"/>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8d30929d35ad46ce91bac7f3acf282e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39_1*f*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72"/>
</p:tagLst>
</file>

<file path=ppt/tags/tag388.xml><?xml version="1.0" encoding="utf-8"?>
<p:tagLst xmlns:p="http://schemas.openxmlformats.org/presentationml/2006/main">
  <p:tag name="AS_UNIQUEID" val="380"/>
  <p:tag name="KSO_WM_BEAUTIFY_FLAG" val=""/>
</p:tagLst>
</file>

<file path=ppt/tags/tag389.xml><?xml version="1.0" encoding="utf-8"?>
<p:tagLst xmlns:p="http://schemas.openxmlformats.org/presentationml/2006/main">
  <p:tag name="AS_UNIQUEID" val="1066"/>
  <p:tag name="KSO_WM_BEAUTIFY_FLAG" val=""/>
</p:tagLst>
</file>

<file path=ppt/tags/tag39.xml><?xml version="1.0" encoding="utf-8"?>
<p:tagLst xmlns:p="http://schemas.openxmlformats.org/presentationml/2006/main">
  <p:tag name="AS_UNIQUEID" val="218"/>
</p:tagLst>
</file>

<file path=ppt/tags/tag390.xml><?xml version="1.0" encoding="utf-8"?>
<p:tagLst xmlns:p="http://schemas.openxmlformats.org/presentationml/2006/main">
  <p:tag name="AS_UNIQUEID" val="1067"/>
</p:tagLst>
</file>

<file path=ppt/tags/tag391.xml><?xml version="1.0" encoding="utf-8"?>
<p:tagLst xmlns:p="http://schemas.openxmlformats.org/presentationml/2006/main">
  <p:tag name="AS_UNIQUEID" val="1068"/>
</p:tagLst>
</file>

<file path=ppt/tags/tag392.xml><?xml version="1.0" encoding="utf-8"?>
<p:tagLst xmlns:p="http://schemas.openxmlformats.org/presentationml/2006/main">
  <p:tag name="AS_UNIQUEID" val="1069"/>
  <p:tag name="KSO_WM_BEAUTIFY_FLAG" val="#wm#"/>
  <p:tag name="KSO_WM_CHIP_GROUPID" val="5f5ee1ca4d6848d78f644aec"/>
  <p:tag name="KSO_WM_CHIP_XID" val="5f696417553136823a5e615e"/>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42afbaffcde741f392ee40a7199e7412"/>
  <p:tag name="KSO_WM_UNIT_DECORATE_INFO" val="{&quot;DecorateInfoH&quot;:{&quot;IsAbs&quot;:true},&quot;DecorateInfoW&quot;:{&quot;IsAbs&quot;:true},&quot;DecorateInfoX&quot;:{&quot;IsAbs&quot;:true,&quot;Pos&quot;:1},&quot;DecorateInfoY&quot;:{&quot;IsAbs&quot;:true,&quot;Pos&quot;:1},&quot;ReferentInfo&quot;:{&quot;Id&quot;:&quot;716e89c3e7804177974f04e69aa2e843;8d30929d35ad46ce91bac7f3acf282ef&quot;,&quot;X&quot;:{&quot;Pos&quot;:0},&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339_1*i*1"/>
  <p:tag name="KSO_WM_UNIT_INDEX" val="1"/>
  <p:tag name="KSO_WM_UNIT_LAYERLEVEL" val="1"/>
  <p:tag name="KSO_WM_UNIT_SHADOW_SCHEMECOLOR_INDEX" val="16"/>
  <p:tag name="KSO_WM_UNIT_SHADOW_SCHEMECOLOR_INDEX_BRIGHTNESS" val="-0.25"/>
  <p:tag name="KSO_WM_UNIT_SM_LIMIT_TYPE" val="2"/>
  <p:tag name="KSO_WM_UNIT_TEXT_FILL_FORE_SCHEMECOLOR_INDEX" val="2"/>
  <p:tag name="KSO_WM_UNIT_TEXT_FILL_FORE_SCHEMECOLOR_INDEX_BRIGHTNESS" val="0"/>
  <p:tag name="KSO_WM_UNIT_TEXT_FILL_TYPE" val="1"/>
  <p:tag name="KSO_WM_UNIT_TYPE" val="i"/>
  <p:tag name="KSO_WM_UNIT_VALUE" val="583"/>
</p:tagLst>
</file>

<file path=ppt/tags/tag393.xml><?xml version="1.0" encoding="utf-8"?>
<p:tagLst xmlns:p="http://schemas.openxmlformats.org/presentationml/2006/main">
  <p:tag name="AS_UNIQUEID" val="1070"/>
  <p:tag name="KSO_WM_ASSEMBLE_CHIP_INDEX" val="cbfc69092e7c41d7889daa89198823c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716e89c3e7804177974f04e69aa2e84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39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394.xml><?xml version="1.0" encoding="utf-8"?>
<p:tagLst xmlns:p="http://schemas.openxmlformats.org/presentationml/2006/main">
  <p:tag name="AS_UNIQUEID" val="1071"/>
  <p:tag name="KSO_WM_ASSEMBLE_CHIP_INDEX" val="915fbc676c7c4ce6b7cd48e2279843e4"/>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74054ed1e2fb7fe9c"/>
  <p:tag name="KSO_WM_TEMPLATE_ASSEMBLE_XID" val="60656eb74054ed1e2fb7fe9c"/>
  <p:tag name="KSO_WM_TEMPLATE_CATEGORY" val="diagram"/>
  <p:tag name="KSO_WM_TEMPLATE_INDEX" val="20213339"/>
  <p:tag name="KSO_WM_UNIT_BLOCK" val="0"/>
  <p:tag name="KSO_WM_UNIT_COMPATIBLE" val="0"/>
  <p:tag name="KSO_WM_UNIT_DEC_AREA_ID" val="8d30929d35ad46ce91bac7f3acf282e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39_1*f*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72"/>
</p:tagLst>
</file>

<file path=ppt/tags/tag395.xml><?xml version="1.0" encoding="utf-8"?>
<p:tagLst xmlns:p="http://schemas.openxmlformats.org/presentationml/2006/main">
  <p:tag name="AS_UNIQUEID" val="1072"/>
</p:tagLst>
</file>

<file path=ppt/tags/tag396.xml><?xml version="1.0" encoding="utf-8"?>
<p:tagLst xmlns:p="http://schemas.openxmlformats.org/presentationml/2006/main">
  <p:tag name="AS_UNIQUEID" val="380"/>
  <p:tag name="KSO_WM_BEAUTIFY_FLAG" val=""/>
</p:tagLst>
</file>

<file path=ppt/tags/tag397.xml><?xml version="1.0" encoding="utf-8"?>
<p:tagLst xmlns:p="http://schemas.openxmlformats.org/presentationml/2006/main">
  <p:tag name="AS_UNIQUEID" val="1073"/>
  <p:tag name="KSO_WM_BEAUTIFY_FLAG" val=""/>
</p:tagLst>
</file>

<file path=ppt/tags/tag398.xml><?xml version="1.0" encoding="utf-8"?>
<p:tagLst xmlns:p="http://schemas.openxmlformats.org/presentationml/2006/main">
  <p:tag name="AS_UNIQUEID" val="1074"/>
</p:tagLst>
</file>

<file path=ppt/tags/tag399.xml><?xml version="1.0" encoding="utf-8"?>
<p:tagLst xmlns:p="http://schemas.openxmlformats.org/presentationml/2006/main">
  <p:tag name="AS_UNIQUEID" val="1075"/>
</p:tagLst>
</file>

<file path=ppt/tags/tag4.xml><?xml version="1.0" encoding="utf-8"?>
<p:tagLst xmlns:p="http://schemas.openxmlformats.org/presentationml/2006/main">
  <p:tag name="AS_UNIQUEID" val="183"/>
</p:tagLst>
</file>

<file path=ppt/tags/tag40.xml><?xml version="1.0" encoding="utf-8"?>
<p:tagLst xmlns:p="http://schemas.openxmlformats.org/presentationml/2006/main">
  <p:tag name="AS_UNIQUEID" val="219"/>
</p:tagLst>
</file>

<file path=ppt/tags/tag400.xml><?xml version="1.0" encoding="utf-8"?>
<p:tagLst xmlns:p="http://schemas.openxmlformats.org/presentationml/2006/main">
  <p:tag name="AS_UNIQUEID" val="1076"/>
  <p:tag name="KSO_WM_ASSEMBLE_CHIP_INDEX" val="1b93d55c0c444bad894280d7719a88c8"/>
  <p:tag name="KSO_WM_BEAUTIFY_FLAG" val="#wm#"/>
  <p:tag name="KSO_WM_CHIP_FILLAREA_FILL_RULE" val="{&quot;fill_align&quot;:&quot;rm&quot;,&quot;fill_mode&quot;:&quot;full&quot;,&quot;sacle_strategy&quot;:&quot;smart&quot;}"/>
  <p:tag name="KSO_WM_CHIP_GROUPID" val="5e7310da9a230a26b9e88a19"/>
  <p:tag name="KSO_WM_CHIP_XID" val="5e7310da9a230a26b9e88a1a"/>
  <p:tag name="KSO_WM_TAG_VERSION" val="1.0"/>
  <p:tag name="KSO_WM_TEMPLATE_ASSEMBLE_GROUPID" val="60656ecc4054ed1e2fb7ffd5"/>
  <p:tag name="KSO_WM_TEMPLATE_ASSEMBLE_XID" val="60656ecc4054ed1e2fb7ffd5"/>
  <p:tag name="KSO_WM_TEMPLATE_CATEGORY" val="diagram"/>
  <p:tag name="KSO_WM_TEMPLATE_INDEX" val="20215546"/>
  <p:tag name="KSO_WM_UNIT_COMPATIBLE" val="0"/>
  <p:tag name="KSO_WM_UNIT_DEC_AREA_ID" val="a5ef1b85e5454d2280cf697ada501d7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5546_1*d*1"/>
  <p:tag name="KSO_WM_UNIT_INDEX" val="1"/>
  <p:tag name="KSO_WM_UNIT_LAYERLEVEL" val="1"/>
  <p:tag name="KSO_WM_UNIT_SM_LIMIT_TYPE" val="2"/>
  <p:tag name="KSO_WM_UNIT_SUPPORT_UNIT_TYPE" val="[&quot;d&quot;,&quot;α&quot;,&quot;β&quot;,&quot;θ&quot;]"/>
  <p:tag name="KSO_WM_UNIT_TYPE" val="d"/>
  <p:tag name="KSO_WM_UNIT_VALUE" val="1184*1015"/>
</p:tagLst>
</file>

<file path=ppt/tags/tag401.xml><?xml version="1.0" encoding="utf-8"?>
<p:tagLst xmlns:p="http://schemas.openxmlformats.org/presentationml/2006/main">
  <p:tag name="AS_UNIQUEID" val="1077"/>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i*1_1_2"/>
  <p:tag name="KSO_WM_UNIT_INDEX" val="1_1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02.xml><?xml version="1.0" encoding="utf-8"?>
<p:tagLst xmlns:p="http://schemas.openxmlformats.org/presentationml/2006/main">
  <p:tag name="AS_UNIQUEID" val="1078"/>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68780_1*l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03.xml><?xml version="1.0" encoding="utf-8"?>
<p:tagLst xmlns:p="http://schemas.openxmlformats.org/presentationml/2006/main">
  <p:tag name="AS_UNIQUEID" val="1079"/>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14"/>
  <p:tag name="KSO_WM_UNIT_TEXT_FILL_FORE_SCHEMECOLOR_INDEX_BRIGHTNESS" val="0"/>
  <p:tag name="KSO_WM_UNIT_TEXT_FILL_TYPE" val="1"/>
  <p:tag name="KSO_WM_UNIT_TYPE" val="l_h_a"/>
  <p:tag name="KSO_WM_UNIT_USESOURCEFORMAT_APPLY" val="1"/>
  <p:tag name="KSO_WM_UNIT_VALUE" val="7"/>
</p:tagLst>
</file>

<file path=ppt/tags/tag404.xml><?xml version="1.0" encoding="utf-8"?>
<p:tagLst xmlns:p="http://schemas.openxmlformats.org/presentationml/2006/main">
  <p:tag name="AS_UNIQUEID" val="1080"/>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f*1_1_1"/>
  <p:tag name="KSO_WM_UNIT_INDEX" val="1_1_1"/>
  <p:tag name="KSO_WM_UNIT_LAYERLEVEL" val="1_1_1"/>
  <p:tag name="KSO_WM_UNIT_NOCLEAR" val="0"/>
  <p:tag name="KSO_WM_UNIT_PRESET_TEXT" val="单击此处添加文本具体内容，简明扼要的阐述您的观点。根据需要可酌情增减文字，以便观者准确的理解您传达的思想。&#13;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40"/>
</p:tagLst>
</file>

<file path=ppt/tags/tag405.xml><?xml version="1.0" encoding="utf-8"?>
<p:tagLst xmlns:p="http://schemas.openxmlformats.org/presentationml/2006/main">
  <p:tag name="AS_UNIQUEID" val="1081"/>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i*1_2_2"/>
  <p:tag name="KSO_WM_UNIT_INDEX" val="1_2_2"/>
  <p:tag name="KSO_WM_UNIT_LAYERLEVEL" val="1_1_1"/>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06.xml><?xml version="1.0" encoding="utf-8"?>
<p:tagLst xmlns:p="http://schemas.openxmlformats.org/presentationml/2006/main">
  <p:tag name="AS_UNIQUEID" val="1082"/>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68780_1*l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407.xml><?xml version="1.0" encoding="utf-8"?>
<p:tagLst xmlns:p="http://schemas.openxmlformats.org/presentationml/2006/main">
  <p:tag name="AS_UNIQUEID" val="1083"/>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14"/>
  <p:tag name="KSO_WM_UNIT_TEXT_FILL_FORE_SCHEMECOLOR_INDEX_BRIGHTNESS" val="0"/>
  <p:tag name="KSO_WM_UNIT_TEXT_FILL_TYPE" val="1"/>
  <p:tag name="KSO_WM_UNIT_TYPE" val="l_h_a"/>
  <p:tag name="KSO_WM_UNIT_USESOURCEFORMAT_APPLY" val="1"/>
  <p:tag name="KSO_WM_UNIT_VALUE" val="7"/>
</p:tagLst>
</file>

<file path=ppt/tags/tag408.xml><?xml version="1.0" encoding="utf-8"?>
<p:tagLst xmlns:p="http://schemas.openxmlformats.org/presentationml/2006/main">
  <p:tag name="AS_UNIQUEID" val="1084"/>
  <p:tag name="KSO_WM_BEAUTIFY_FLAG" val="#wm#"/>
  <p:tag name="KSO_WM_DIAGRAM_GROUP_CODE" val="l1-1"/>
  <p:tag name="KSO_WM_TAG_VERSION" val="1.0"/>
  <p:tag name="KSO_WM_TEMPLATE_CATEGORY" val="diagram"/>
  <p:tag name="KSO_WM_TEMPLATE_INDEX" val="20168780"/>
  <p:tag name="KSO_WM_UNIT_COMPATIBLE" val="0"/>
  <p:tag name="KSO_WM_UNIT_DIAGRAM_ISNUMVISUAL" val="0"/>
  <p:tag name="KSO_WM_UNIT_DIAGRAM_ISREFERUNIT" val="0"/>
  <p:tag name="KSO_WM_UNIT_HIGHLIGHT" val="0"/>
  <p:tag name="KSO_WM_UNIT_ID" val="diagram20168780_1*l_h_f*1_2_1"/>
  <p:tag name="KSO_WM_UNIT_INDEX" val="1_2_1"/>
  <p:tag name="KSO_WM_UNIT_LAYERLEVEL" val="1_1_1"/>
  <p:tag name="KSO_WM_UNIT_NOCLEAR" val="0"/>
  <p:tag name="KSO_WM_UNIT_PRESET_TEXT" val="单击此处添加文本具体内容，简明扼要的阐述您的观点。根据需要可酌情增减文字，以便观者准确的理解您传达的思想。&#13;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40"/>
</p:tagLst>
</file>

<file path=ppt/tags/tag409.xml><?xml version="1.0" encoding="utf-8"?>
<p:tagLst xmlns:p="http://schemas.openxmlformats.org/presentationml/2006/main">
  <p:tag name="AS_UNIQUEID" val="380"/>
  <p:tag name="KSO_WM_BEAUTIFY_FLAG" val=""/>
</p:tagLst>
</file>

<file path=ppt/tags/tag41.xml><?xml version="1.0" encoding="utf-8"?>
<p:tagLst xmlns:p="http://schemas.openxmlformats.org/presentationml/2006/main">
  <p:tag name="AS_UNIQUEID" val="878"/>
</p:tagLst>
</file>

<file path=ppt/tags/tag410.xml><?xml version="1.0" encoding="utf-8"?>
<p:tagLst xmlns:p="http://schemas.openxmlformats.org/presentationml/2006/main">
  <p:tag name="AS_UNIQUEID" val="1085"/>
  <p:tag name="KSO_WM_BEAUTIFY_FLAG" val=""/>
</p:tagLst>
</file>

<file path=ppt/tags/tag411.xml><?xml version="1.0" encoding="utf-8"?>
<p:tagLst xmlns:p="http://schemas.openxmlformats.org/presentationml/2006/main">
  <p:tag name="AS_UNIQUEID" val="1086"/>
</p:tagLst>
</file>

<file path=ppt/tags/tag412.xml><?xml version="1.0" encoding="utf-8"?>
<p:tagLst xmlns:p="http://schemas.openxmlformats.org/presentationml/2006/main">
  <p:tag name="AS_UNIQUEID" val="1087"/>
</p:tagLst>
</file>

<file path=ppt/tags/tag413.xml><?xml version="1.0" encoding="utf-8"?>
<p:tagLst xmlns:p="http://schemas.openxmlformats.org/presentationml/2006/main">
  <p:tag name="AS_UNIQUEID" val="1088"/>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HIGHLIGHT" val="0"/>
  <p:tag name="KSO_WM_UNIT_ID" val="diagram20218985_1*l_h_i*1_1_1"/>
  <p:tag name="KSO_WM_UNIT_INDEX" val="1_1_1"/>
  <p:tag name="KSO_WM_UNIT_LAYERLEVEL" val="1_1_1"/>
  <p:tag name="KSO_WM_UNIT_LINE_FILL_TYPE" val="2"/>
  <p:tag name="KSO_WM_UNIT_LINE_FORE_SCHEMECOLOR_INDEX" val="13"/>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68"/>
</p:tagLst>
</file>

<file path=ppt/tags/tag414.xml><?xml version="1.0" encoding="utf-8"?>
<p:tagLst xmlns:p="http://schemas.openxmlformats.org/presentationml/2006/main">
  <p:tag name="AS_UNIQUEID" val="1089"/>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85_1*l_h_i*1_1_3"/>
  <p:tag name="KSO_WM_UNIT_INDEX" val="1_1_3"/>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2"/>
</p:tagLst>
</file>

<file path=ppt/tags/tag415.xml><?xml version="1.0" encoding="utf-8"?>
<p:tagLst xmlns:p="http://schemas.openxmlformats.org/presentationml/2006/main">
  <p:tag name="AS_UNIQUEID" val="1090"/>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85_1*l_h_i*1_1_4"/>
  <p:tag name="KSO_WM_UNIT_INDEX" val="1_1_4"/>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416.xml><?xml version="1.0" encoding="utf-8"?>
<p:tagLst xmlns:p="http://schemas.openxmlformats.org/presentationml/2006/main">
  <p:tag name="AS_UNIQUEID" val="1091"/>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HIGHLIGHT" val="0"/>
  <p:tag name="KSO_WM_UNIT_ID" val="diagram20218985_1*l_h_i*1_1_2"/>
  <p:tag name="KSO_WM_UNIT_INDEX" val="1_1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417.xml><?xml version="1.0" encoding="utf-8"?>
<p:tagLst xmlns:p="http://schemas.openxmlformats.org/presentationml/2006/main">
  <p:tag name="AS_UNIQUEID" val="1092"/>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HIGHLIGHT" val="0"/>
  <p:tag name="KSO_WM_UNIT_ID" val="diagram20218985_1*l_h_f*1_1_1"/>
  <p:tag name="KSO_WM_UNIT_INDEX" val="1_1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45"/>
</p:tagLst>
</file>

<file path=ppt/tags/tag418.xml><?xml version="1.0" encoding="utf-8"?>
<p:tagLst xmlns:p="http://schemas.openxmlformats.org/presentationml/2006/main">
  <p:tag name="AS_UNIQUEID" val="1093"/>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HIGHLIGHT" val="0"/>
  <p:tag name="KSO_WM_UNIT_ID" val="diagram20218985_1*l_h_i*1_2_1"/>
  <p:tag name="KSO_WM_UNIT_INDEX" val="1_2_1"/>
  <p:tag name="KSO_WM_UNIT_LAYERLEVEL" val="1_1_1"/>
  <p:tag name="KSO_WM_UNIT_LINE_FILL_TYPE" val="2"/>
  <p:tag name="KSO_WM_UNIT_LINE_FORE_SCHEMECOLOR_INDEX" val="13"/>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68"/>
</p:tagLst>
</file>

<file path=ppt/tags/tag419.xml><?xml version="1.0" encoding="utf-8"?>
<p:tagLst xmlns:p="http://schemas.openxmlformats.org/presentationml/2006/main">
  <p:tag name="AS_UNIQUEID" val="1094"/>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85_1*l_h_i*1_2_3"/>
  <p:tag name="KSO_WM_UNIT_INDEX" val="1_2_3"/>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2"/>
</p:tagLst>
</file>

<file path=ppt/tags/tag42.xml><?xml version="1.0" encoding="utf-8"?>
<p:tagLst xmlns:p="http://schemas.openxmlformats.org/presentationml/2006/main">
  <p:tag name="AS_UNIQUEID" val="221"/>
</p:tagLst>
</file>

<file path=ppt/tags/tag420.xml><?xml version="1.0" encoding="utf-8"?>
<p:tagLst xmlns:p="http://schemas.openxmlformats.org/presentationml/2006/main">
  <p:tag name="AS_UNIQUEID" val="1095"/>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8985_1*l_h_i*1_2_4"/>
  <p:tag name="KSO_WM_UNIT_INDEX" val="1_2_4"/>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421.xml><?xml version="1.0" encoding="utf-8"?>
<p:tagLst xmlns:p="http://schemas.openxmlformats.org/presentationml/2006/main">
  <p:tag name="AS_UNIQUEID" val="1096"/>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HIGHLIGHT" val="0"/>
  <p:tag name="KSO_WM_UNIT_ID" val="diagram20218985_1*l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422.xml><?xml version="1.0" encoding="utf-8"?>
<p:tagLst xmlns:p="http://schemas.openxmlformats.org/presentationml/2006/main">
  <p:tag name="AS_UNIQUEID" val="1097"/>
  <p:tag name="KSO_WM_ASSEMBLE_CHIP_INDEX" val="3344aaffd40848798cc007c6fe1d045c"/>
  <p:tag name="KSO_WM_BEAUTIFY_FLAG" val="#wm#"/>
  <p:tag name="KSO_WM_CHIP_GROUPID" val="60a793352952b09bdbdcea72"/>
  <p:tag name="KSO_WM_CHIP_XID" val="60a793352952b09bdbdcea73"/>
  <p:tag name="KSO_WM_DIAGRAM_GROUP_CODE" val="l1-1"/>
  <p:tag name="KSO_WM_TAG_VERSION" val="1.0"/>
  <p:tag name="KSO_WM_TEMPLATE_CATEGORY" val="diagram"/>
  <p:tag name="KSO_WM_TEMPLATE_INDEX" val="20218985"/>
  <p:tag name="KSO_WM_UNIT_COMPATIBLE" val="0"/>
  <p:tag name="KSO_WM_UNIT_DIAGRAM_ISNUMVISUAL" val="0"/>
  <p:tag name="KSO_WM_UNIT_DIAGRAM_ISREFERUNIT" val="0"/>
  <p:tag name="KSO_WM_UNIT_HIGHLIGHT" val="0"/>
  <p:tag name="KSO_WM_UNIT_ID" val="diagram20218985_1*l_h_f*1_2_1"/>
  <p:tag name="KSO_WM_UNIT_INDEX" val="1_2_1"/>
  <p:tag name="KSO_WM_UNIT_LAYERLEVEL" val="1_1_1"/>
  <p:tag name="KSO_WM_UNIT_NOCLEAR" val="0"/>
  <p:tag name="KSO_WM_UNIT_PRESET_TEXT" val="单击此处输入你的正文，文字是您思想的提炼。"/>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45"/>
</p:tagLst>
</file>

<file path=ppt/tags/tag423.xml><?xml version="1.0" encoding="utf-8"?>
<p:tagLst xmlns:p="http://schemas.openxmlformats.org/presentationml/2006/main">
  <p:tag name="AS_UNIQUEID" val="1098"/>
</p:tagLst>
</file>

<file path=ppt/tags/tag424.xml><?xml version="1.0" encoding="utf-8"?>
<p:tagLst xmlns:p="http://schemas.openxmlformats.org/presentationml/2006/main">
  <p:tag name="AS_UNIQUEID" val="1099"/>
  <p:tag name="KSO_WM_ASSEMBLE_CHIP_INDEX" val="cbd0c9fdea174f13b4f257475cfdc1f9"/>
  <p:tag name="KSO_WM_BEAUTIFY_FLAG" val="#wm#"/>
  <p:tag name="KSO_WM_CHIP_FILLAREA_FILL_RULE" val="{&quot;fill_align&quot;:&quot;lb&quot;,&quot;fill_mode&quot;:&quot;full&quot;,&quot;sacle_strategy&quot;:&quot;smart&quot;}"/>
  <p:tag name="KSO_WM_CHIP_GROUPID" val="5e7310da9a230a26b9e88a19"/>
  <p:tag name="KSO_WM_CHIP_XID" val="5e7310da9a230a26b9e88a1a"/>
  <p:tag name="KSO_WM_TAG_VERSION" val="1.0"/>
  <p:tag name="KSO_WM_TEMPLATE_ASSEMBLE_GROUPID" val="60656f734054ed1e2fb80abd"/>
  <p:tag name="KSO_WM_TEMPLATE_ASSEMBLE_XID" val="60656f734054ed1e2fb80abd"/>
  <p:tag name="KSO_WM_TEMPLATE_CATEGORY" val="diagram"/>
  <p:tag name="KSO_WM_TEMPLATE_INDEX" val="20214363"/>
  <p:tag name="KSO_WM_UNIT_COMPATIBLE" val="0"/>
  <p:tag name="KSO_WM_UNIT_DEC_AREA_ID" val="912eaaf5aad64789bdbc45feb334c1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363_1*d*3"/>
  <p:tag name="KSO_WM_UNIT_INDEX" val="3"/>
  <p:tag name="KSO_WM_UNIT_LAYERLEVEL" val="1"/>
  <p:tag name="KSO_WM_UNIT_PICTURE_CLIP_FLAG" val="0"/>
  <p:tag name="KSO_WM_UNIT_SM_LIMIT_TYPE" val="2"/>
  <p:tag name="KSO_WM_UNIT_TYPE" val="d"/>
  <p:tag name="KSO_WM_UNIT_VALUE" val="846*1396"/>
</p:tagLst>
</file>

<file path=ppt/tags/tag425.xml><?xml version="1.0" encoding="utf-8"?>
<p:tagLst xmlns:p="http://schemas.openxmlformats.org/presentationml/2006/main">
  <p:tag name="AS_UNIQUEID" val="1100"/>
  <p:tag name="KSO_WM_ASSEMBLE_CHIP_INDEX" val="c93c757935e443009d0bcbe2687c6446"/>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60656f734054ed1e2fb80abd"/>
  <p:tag name="KSO_WM_TEMPLATE_ASSEMBLE_XID" val="60656f734054ed1e2fb80abd"/>
  <p:tag name="KSO_WM_TEMPLATE_CATEGORY" val="diagram"/>
  <p:tag name="KSO_WM_TEMPLATE_INDEX" val="20214363"/>
  <p:tag name="KSO_WM_UNIT_COMPATIBLE" val="0"/>
  <p:tag name="KSO_WM_UNIT_DEC_AREA_ID" val="b6532c09c8684378b7835a2250ad5df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363_1*d*2"/>
  <p:tag name="KSO_WM_UNIT_INDEX" val="2"/>
  <p:tag name="KSO_WM_UNIT_LAYERLEVEL" val="1"/>
  <p:tag name="KSO_WM_UNIT_SM_LIMIT_TYPE" val="2"/>
  <p:tag name="KSO_WM_UNIT_TYPE" val="d"/>
  <p:tag name="KSO_WM_UNIT_VALUE" val="846*1396"/>
</p:tagLst>
</file>

<file path=ppt/tags/tag426.xml><?xml version="1.0" encoding="utf-8"?>
<p:tagLst xmlns:p="http://schemas.openxmlformats.org/presentationml/2006/main">
  <p:tag name="AS_UNIQUEID" val="380"/>
  <p:tag name="KSO_WM_BEAUTIFY_FLAG" val=""/>
</p:tagLst>
</file>

<file path=ppt/tags/tag427.xml><?xml version="1.0" encoding="utf-8"?>
<p:tagLst xmlns:p="http://schemas.openxmlformats.org/presentationml/2006/main">
  <p:tag name="AS_UNIQUEID" val="1101"/>
  <p:tag name="KSO_WM_BEAUTIFY_FLAG" val=""/>
</p:tagLst>
</file>

<file path=ppt/tags/tag428.xml><?xml version="1.0" encoding="utf-8"?>
<p:tagLst xmlns:p="http://schemas.openxmlformats.org/presentationml/2006/main">
  <p:tag name="AS_UNIQUEID" val="1102"/>
</p:tagLst>
</file>

<file path=ppt/tags/tag429.xml><?xml version="1.0" encoding="utf-8"?>
<p:tagLst xmlns:p="http://schemas.openxmlformats.org/presentationml/2006/main">
  <p:tag name="AS_UNIQUEID" val="1103"/>
  <p:tag name="KSO_WM_UNIT_TEXT_FILL_FORE_SCHEMECOLOR_INDEX" val="13"/>
  <p:tag name="KSO_WM_UNIT_TEXT_FILL_FORE_SCHEMECOLOR_INDEX_BRIGHTNESS" val="0"/>
  <p:tag name="KSO_WM_UNIT_TEXT_FILL_TYPE" val="1"/>
</p:tagLst>
</file>

<file path=ppt/tags/tag43.xml><?xml version="1.0" encoding="utf-8"?>
<p:tagLst xmlns:p="http://schemas.openxmlformats.org/presentationml/2006/main">
  <p:tag name="AS_UNIQUEID" val="222"/>
</p:tagLst>
</file>

<file path=ppt/tags/tag430.xml><?xml version="1.0" encoding="utf-8"?>
<p:tagLst xmlns:p="http://schemas.openxmlformats.org/presentationml/2006/main">
  <p:tag name="AS_UNIQUEID" val="1104"/>
  <p:tag name="KSO_WM_UNIT_TABLE_BEAUTIFY" val="smartTable{580ac53f-7458-4afe-b82b-7a977a537c89}"/>
  <p:tag name="TABLE_COLORIDX" val="c"/>
  <p:tag name="TABLE_ENDDRAG_ORIGIN_RECT" val="661*286"/>
  <p:tag name="TABLE_ENDDRAG_RECT" val="144*126*661*286"/>
  <p:tag name="TABLE_SKINIDX" val="1"/>
</p:tagLst>
</file>

<file path=ppt/tags/tag431.xml><?xml version="1.0" encoding="utf-8"?>
<p:tagLst xmlns:p="http://schemas.openxmlformats.org/presentationml/2006/main">
  <p:tag name="AS_UNIQUEID" val="1105"/>
</p:tagLst>
</file>

<file path=ppt/tags/tag432.xml><?xml version="1.0" encoding="utf-8"?>
<p:tagLst xmlns:p="http://schemas.openxmlformats.org/presentationml/2006/main">
  <p:tag name="AS_UNIQUEID" val="380"/>
  <p:tag name="KSO_WM_BEAUTIFY_FLAG" val=""/>
</p:tagLst>
</file>

<file path=ppt/tags/tag433.xml><?xml version="1.0" encoding="utf-8"?>
<p:tagLst xmlns:p="http://schemas.openxmlformats.org/presentationml/2006/main">
  <p:tag name="AS_UNIQUEID" val="1106"/>
  <p:tag name="KSO_WM_BEAUTIFY_FLAG" val=""/>
</p:tagLst>
</file>

<file path=ppt/tags/tag434.xml><?xml version="1.0" encoding="utf-8"?>
<p:tagLst xmlns:p="http://schemas.openxmlformats.org/presentationml/2006/main">
  <p:tag name="AS_UNIQUEID" val="1107"/>
</p:tagLst>
</file>

<file path=ppt/tags/tag435.xml><?xml version="1.0" encoding="utf-8"?>
<p:tagLst xmlns:p="http://schemas.openxmlformats.org/presentationml/2006/main">
  <p:tag name="AS_UNIQUEID" val="1108"/>
</p:tagLst>
</file>

<file path=ppt/tags/tag436.xml><?xml version="1.0" encoding="utf-8"?>
<p:tagLst xmlns:p="http://schemas.openxmlformats.org/presentationml/2006/main">
  <p:tag name="AS_UNIQUEID" val="1109"/>
</p:tagLst>
</file>

<file path=ppt/tags/tag437.xml><?xml version="1.0" encoding="utf-8"?>
<p:tagLst xmlns:p="http://schemas.openxmlformats.org/presentationml/2006/main">
  <p:tag name="AS_UNIQUEID" val="1110"/>
</p:tagLst>
</file>

<file path=ppt/tags/tag438.xml><?xml version="1.0" encoding="utf-8"?>
<p:tagLst xmlns:p="http://schemas.openxmlformats.org/presentationml/2006/main">
  <p:tag name="AS_UNIQUEID" val="1111"/>
</p:tagLst>
</file>

<file path=ppt/tags/tag439.xml><?xml version="1.0" encoding="utf-8"?>
<p:tagLst xmlns:p="http://schemas.openxmlformats.org/presentationml/2006/main">
  <p:tag name="AS_UNIQUEID" val="1112"/>
</p:tagLst>
</file>

<file path=ppt/tags/tag44.xml><?xml version="1.0" encoding="utf-8"?>
<p:tagLst xmlns:p="http://schemas.openxmlformats.org/presentationml/2006/main">
  <p:tag name="AS_UNIQUEID" val="223"/>
</p:tagLst>
</file>

<file path=ppt/tags/tag440.xml><?xml version="1.0" encoding="utf-8"?>
<p:tagLst xmlns:p="http://schemas.openxmlformats.org/presentationml/2006/main">
  <p:tag name="AS_UNIQUEID" val="1113"/>
  <p:tag name="KSO_WM_UNIT_TEXT_FILL_FORE_SCHEMECOLOR_INDEX" val="13"/>
  <p:tag name="KSO_WM_UNIT_TEXT_FILL_FORE_SCHEMECOLOR_INDEX_BRIGHTNESS" val="0"/>
  <p:tag name="KSO_WM_UNIT_TEXT_FILL_TYPE" val="1"/>
</p:tagLst>
</file>

<file path=ppt/tags/tag441.xml><?xml version="1.0" encoding="utf-8"?>
<p:tagLst xmlns:p="http://schemas.openxmlformats.org/presentationml/2006/main">
  <p:tag name="AS_UNIQUEID" val="380"/>
  <p:tag name="KSO_WM_BEAUTIFY_FLAG" val=""/>
</p:tagLst>
</file>

<file path=ppt/tags/tag442.xml><?xml version="1.0" encoding="utf-8"?>
<p:tagLst xmlns:p="http://schemas.openxmlformats.org/presentationml/2006/main">
  <p:tag name="AS_UNIQUEID" val="1114"/>
  <p:tag name="KSO_WM_BEAUTIFY_FLAG" val=""/>
</p:tagLst>
</file>

<file path=ppt/tags/tag443.xml><?xml version="1.0" encoding="utf-8"?>
<p:tagLst xmlns:p="http://schemas.openxmlformats.org/presentationml/2006/main">
  <p:tag name="AS_UNIQUEID" val="1115"/>
</p:tagLst>
</file>

<file path=ppt/tags/tag444.xml><?xml version="1.0" encoding="utf-8"?>
<p:tagLst xmlns:p="http://schemas.openxmlformats.org/presentationml/2006/main">
  <p:tag name="AS_UNIQUEID" val="1116"/>
</p:tagLst>
</file>

<file path=ppt/tags/tag445.xml><?xml version="1.0" encoding="utf-8"?>
<p:tagLst xmlns:p="http://schemas.openxmlformats.org/presentationml/2006/main">
  <p:tag name="AS_UNIQUEID" val="1117"/>
  <p:tag name="KSO_WM_BEAUTIFY_FLAG" val=""/>
  <p:tag name="KSO_WM_UNIT_TEXT_FILL_FORE_SCHEMECOLOR_INDEX" val="13"/>
  <p:tag name="KSO_WM_UNIT_TEXT_FILL_FORE_SCHEMECOLOR_INDEX_BRIGHTNESS" val="0"/>
  <p:tag name="KSO_WM_UNIT_TEXT_FILL_TYPE" val="1"/>
</p:tagLst>
</file>

<file path=ppt/tags/tag446.xml><?xml version="1.0" encoding="utf-8"?>
<p:tagLst xmlns:p="http://schemas.openxmlformats.org/presentationml/2006/main">
  <p:tag name="AS_UNIQUEID" val="380"/>
  <p:tag name="KSO_WM_BEAUTIFY_FLAG" val=""/>
</p:tagLst>
</file>

<file path=ppt/tags/tag447.xml><?xml version="1.0" encoding="utf-8"?>
<p:tagLst xmlns:p="http://schemas.openxmlformats.org/presentationml/2006/main">
  <p:tag name="AS_UNIQUEID" val="1118"/>
  <p:tag name="KSO_WM_BEAUTIFY_FLAG" val=""/>
</p:tagLst>
</file>

<file path=ppt/tags/tag448.xml><?xml version="1.0" encoding="utf-8"?>
<p:tagLst xmlns:p="http://schemas.openxmlformats.org/presentationml/2006/main">
  <p:tag name="AS_UNIQUEID" val="1119"/>
  <p:tag name="KSO_WM_BEAUTIFY_FLAG" val=""/>
</p:tagLst>
</file>

<file path=ppt/tags/tag449.xml><?xml version="1.0" encoding="utf-8"?>
<p:tagLst xmlns:p="http://schemas.openxmlformats.org/presentationml/2006/main">
  <p:tag name="AS_UNIQUEID" val="1120"/>
</p:tagLst>
</file>

<file path=ppt/tags/tag45.xml><?xml version="1.0" encoding="utf-8"?>
<p:tagLst xmlns:p="http://schemas.openxmlformats.org/presentationml/2006/main">
  <p:tag name="AS_UNIQUEID" val="224"/>
</p:tagLst>
</file>

<file path=ppt/tags/tag450.xml><?xml version="1.0" encoding="utf-8"?>
<p:tagLst xmlns:p="http://schemas.openxmlformats.org/presentationml/2006/main">
  <p:tag name="AS_UNIQUEID" val="1121"/>
</p:tagLst>
</file>

<file path=ppt/tags/tag451.xml><?xml version="1.0" encoding="utf-8"?>
<p:tagLst xmlns:p="http://schemas.openxmlformats.org/presentationml/2006/main">
  <p:tag name="AS_UNIQUEID" val="1122"/>
</p:tagLst>
</file>

<file path=ppt/tags/tag452.xml><?xml version="1.0" encoding="utf-8"?>
<p:tagLst xmlns:p="http://schemas.openxmlformats.org/presentationml/2006/main">
  <p:tag name="AS_UNIQUEID" val="1123"/>
  <p:tag name="KSO_WM_BEAUTIFY_FLAG" val=""/>
  <p:tag name="KSO_WM_UNIT_TEXT_FILL_FORE_SCHEMECOLOR_INDEX" val="13"/>
  <p:tag name="KSO_WM_UNIT_TEXT_FILL_FORE_SCHEMECOLOR_INDEX_BRIGHTNESS" val="0"/>
  <p:tag name="KSO_WM_UNIT_TEXT_FILL_TYPE" val="1"/>
</p:tagLst>
</file>

<file path=ppt/tags/tag453.xml><?xml version="1.0" encoding="utf-8"?>
<p:tagLst xmlns:p="http://schemas.openxmlformats.org/presentationml/2006/main">
  <p:tag name="AS_UNIQUEID" val="380"/>
  <p:tag name="KSO_WM_BEAUTIFY_FLAG" val=""/>
</p:tagLst>
</file>

<file path=ppt/tags/tag454.xml><?xml version="1.0" encoding="utf-8"?>
<p:tagLst xmlns:p="http://schemas.openxmlformats.org/presentationml/2006/main">
  <p:tag name="AS_UNIQUEID" val="1124"/>
  <p:tag name="KSO_WM_BEAUTIFY_FLAG" val=""/>
</p:tagLst>
</file>

<file path=ppt/tags/tag455.xml><?xml version="1.0" encoding="utf-8"?>
<p:tagLst xmlns:p="http://schemas.openxmlformats.org/presentationml/2006/main">
  <p:tag name="AS_UNIQUEID" val="1125"/>
</p:tagLst>
</file>

<file path=ppt/tags/tag456.xml><?xml version="1.0" encoding="utf-8"?>
<p:tagLst xmlns:p="http://schemas.openxmlformats.org/presentationml/2006/main">
  <p:tag name="AS_UNIQUEID" val="1126"/>
</p:tagLst>
</file>

<file path=ppt/tags/tag457.xml><?xml version="1.0" encoding="utf-8"?>
<p:tagLst xmlns:p="http://schemas.openxmlformats.org/presentationml/2006/main">
  <p:tag name="AS_UNIQUEID" val="1127"/>
</p:tagLst>
</file>

<file path=ppt/tags/tag458.xml><?xml version="1.0" encoding="utf-8"?>
<p:tagLst xmlns:p="http://schemas.openxmlformats.org/presentationml/2006/main">
  <p:tag name="AS_UNIQUEID" val="1128"/>
  <p:tag name="KSO_WM_BEAUTIFY_FLAG" val=""/>
  <p:tag name="KSO_WM_UNIT_TEXT_FILL_FORE_SCHEMECOLOR_INDEX" val="13"/>
  <p:tag name="KSO_WM_UNIT_TEXT_FILL_FORE_SCHEMECOLOR_INDEX_BRIGHTNESS" val="0"/>
  <p:tag name="KSO_WM_UNIT_TEXT_FILL_TYPE" val="1"/>
</p:tagLst>
</file>

<file path=ppt/tags/tag459.xml><?xml version="1.0" encoding="utf-8"?>
<p:tagLst xmlns:p="http://schemas.openxmlformats.org/presentationml/2006/main">
  <p:tag name="AS_UNIQUEID" val="380"/>
  <p:tag name="KSO_WM_BEAUTIFY_FLAG" val=""/>
</p:tagLst>
</file>

<file path=ppt/tags/tag46.xml><?xml version="1.0" encoding="utf-8"?>
<p:tagLst xmlns:p="http://schemas.openxmlformats.org/presentationml/2006/main">
  <p:tag name="AS_UNIQUEID" val="225"/>
</p:tagLst>
</file>

<file path=ppt/tags/tag460.xml><?xml version="1.0" encoding="utf-8"?>
<p:tagLst xmlns:p="http://schemas.openxmlformats.org/presentationml/2006/main">
  <p:tag name="AS_UNIQUEID" val="1129"/>
  <p:tag name="KSO_WM_BEAUTIFY_FLAG" val=""/>
</p:tagLst>
</file>

<file path=ppt/tags/tag461.xml><?xml version="1.0" encoding="utf-8"?>
<p:tagLst xmlns:p="http://schemas.openxmlformats.org/presentationml/2006/main">
  <p:tag name="AS_UNIQUEID" val="1130"/>
</p:tagLst>
</file>

<file path=ppt/tags/tag462.xml><?xml version="1.0" encoding="utf-8"?>
<p:tagLst xmlns:p="http://schemas.openxmlformats.org/presentationml/2006/main">
  <p:tag name="AS_UNIQUEID" val="371"/>
  <p:tag name="KSO_WM_BEAUTIFY_FLAG" val=""/>
</p:tagLst>
</file>

<file path=ppt/tags/tag463.xml><?xml version="1.0" encoding="utf-8"?>
<p:tagLst xmlns:p="http://schemas.openxmlformats.org/presentationml/2006/main">
  <p:tag name="AS_UNIQUEID" val="870"/>
  <p:tag name="KSO_WM_BEAUTIFY_FLAG" val=""/>
  <p:tag name="KSO_WM_TAG_VERSION" val="1.0"/>
  <p:tag name="KSO_WM_TEMPLATE_CATEGORY" val="custom"/>
  <p:tag name="KSO_WM_TEMPLATE_INDEX" val="20202598"/>
  <p:tag name="KSO_WM_UNIT_BLOCK" val="0"/>
  <p:tag name="KSO_WM_UNIT_COMPATIBLE" val="0"/>
  <p:tag name="KSO_WM_UNIT_DEFAULT_FONT" val="14;16;2"/>
  <p:tag name="KSO_WM_UNIT_DIAGRAM_ISNUMVISUAL" val="0"/>
  <p:tag name="KSO_WM_UNIT_DIAGRAM_ISREFERUNIT" val="0"/>
  <p:tag name="KSO_WM_UNIT_HIGHLIGHT" val="0"/>
  <p:tag name="KSO_WM_UNIT_ID" val="custom20202598_8*h_f*1_1"/>
  <p:tag name="KSO_WM_UNIT_LAYERLEVEL" val="1_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
  <p:tag name="KSO_WM_UNIT_SM_LIMIT_TYPE" val="1"/>
  <p:tag name="KSO_WM_UNIT_TEXT_FILL_FORE_SCHEMECOLOR_INDEX" val="13"/>
  <p:tag name="KSO_WM_UNIT_TEXT_FILL_FORE_SCHEMECOLOR_INDEX_BRIGHTNESS" val="0.35"/>
  <p:tag name="KSO_WM_UNIT_TEXT_FILL_TYPE" val="1"/>
  <p:tag name="KSO_WM_UNIT_VALUE" val="264"/>
</p:tagLst>
</file>

<file path=ppt/tags/tag464.xml><?xml version="1.0" encoding="utf-8"?>
<p:tagLst xmlns:p="http://schemas.openxmlformats.org/presentationml/2006/main">
  <p:tag name="AS_UNIQUEID" val="1131"/>
</p:tagLst>
</file>

<file path=ppt/tags/tag465.xml><?xml version="1.0" encoding="utf-8"?>
<p:tagLst xmlns:p="http://schemas.openxmlformats.org/presentationml/2006/main">
  <p:tag name="AS_UNIQUEID" val="1132"/>
</p:tagLst>
</file>

<file path=ppt/tags/tag466.xml><?xml version="1.0" encoding="utf-8"?>
<p:tagLst xmlns:p="http://schemas.openxmlformats.org/presentationml/2006/main">
  <p:tag name="AS_UNIQUEID" val="321"/>
</p:tagLst>
</file>

<file path=ppt/tags/tag467.xml><?xml version="1.0" encoding="utf-8"?>
<p:tagLst xmlns:p="http://schemas.openxmlformats.org/presentationml/2006/main">
  <p:tag name="AS_UNIQUEID" val="1133"/>
</p:tagLst>
</file>

<file path=ppt/tags/tag468.xml><?xml version="1.0" encoding="utf-8"?>
<p:tagLst xmlns:p="http://schemas.openxmlformats.org/presentationml/2006/main">
  <p:tag name="AS_UNIQUEID" val="1134"/>
  <p:tag name="KSO_WM_UNIT_TABLE_BEAUTIFY" val="smartTable{a35fbcc4-5492-4785-ad02-6b79e9897988}"/>
</p:tagLst>
</file>

<file path=ppt/tags/tag469.xml><?xml version="1.0" encoding="utf-8"?>
<p:tagLst xmlns:p="http://schemas.openxmlformats.org/presentationml/2006/main">
  <p:tag name="AS_UNIQUEID" val="1135"/>
</p:tagLst>
</file>

<file path=ppt/tags/tag47.xml><?xml version="1.0" encoding="utf-8"?>
<p:tagLst xmlns:p="http://schemas.openxmlformats.org/presentationml/2006/main">
  <p:tag name="AS_UNIQUEID" val="226"/>
</p:tagLst>
</file>

<file path=ppt/tags/tag470.xml><?xml version="1.0" encoding="utf-8"?>
<p:tagLst xmlns:p="http://schemas.openxmlformats.org/presentationml/2006/main">
  <p:tag name="AS_UNIQUEID" val="1136"/>
  <p:tag name="KSO_WM_BEAUTIFY_FLAG" val=""/>
  <p:tag name="KSO_WM_UNIT_TEXT_FILL_FORE_SCHEMECOLOR_INDEX" val="13"/>
  <p:tag name="KSO_WM_UNIT_TEXT_FILL_FORE_SCHEMECOLOR_INDEX_BRIGHTNESS" val="0"/>
  <p:tag name="KSO_WM_UNIT_TEXT_FILL_TYPE" val="1"/>
</p:tagLst>
</file>

<file path=ppt/tags/tag471.xml><?xml version="1.0" encoding="utf-8"?>
<p:tagLst xmlns:p="http://schemas.openxmlformats.org/presentationml/2006/main">
  <p:tag name="AS_UNIQUEID" val="380"/>
  <p:tag name="KSO_WM_BEAUTIFY_FLAG" val=""/>
</p:tagLst>
</file>

<file path=ppt/tags/tag472.xml><?xml version="1.0" encoding="utf-8"?>
<p:tagLst xmlns:p="http://schemas.openxmlformats.org/presentationml/2006/main">
  <p:tag name="AS_UNIQUEID" val="1137"/>
  <p:tag name="KSO_WM_BEAUTIFY_FLAG" val=""/>
</p:tagLst>
</file>

<file path=ppt/tags/tag473.xml><?xml version="1.0" encoding="utf-8"?>
<p:tagLst xmlns:p="http://schemas.openxmlformats.org/presentationml/2006/main">
  <p:tag name="AS_UNIQUEID" val="1138"/>
</p:tagLst>
</file>

<file path=ppt/tags/tag474.xml><?xml version="1.0" encoding="utf-8"?>
<p:tagLst xmlns:p="http://schemas.openxmlformats.org/presentationml/2006/main">
  <p:tag name="AS_UNIQUEID" val="1139"/>
</p:tagLst>
</file>

<file path=ppt/tags/tag475.xml><?xml version="1.0" encoding="utf-8"?>
<p:tagLst xmlns:p="http://schemas.openxmlformats.org/presentationml/2006/main">
  <p:tag name="AS_UNIQUEID" val="1140"/>
</p:tagLst>
</file>

<file path=ppt/tags/tag476.xml><?xml version="1.0" encoding="utf-8"?>
<p:tagLst xmlns:p="http://schemas.openxmlformats.org/presentationml/2006/main">
  <p:tag name="AS_UNIQUEID" val="321"/>
</p:tagLst>
</file>

<file path=ppt/tags/tag477.xml><?xml version="1.0" encoding="utf-8"?>
<p:tagLst xmlns:p="http://schemas.openxmlformats.org/presentationml/2006/main">
  <p:tag name="AS_UNIQUEID" val="1141"/>
</p:tagLst>
</file>

<file path=ppt/tags/tag478.xml><?xml version="1.0" encoding="utf-8"?>
<p:tagLst xmlns:p="http://schemas.openxmlformats.org/presentationml/2006/main">
  <p:tag name="AS_UNIQUEID" val="1142"/>
</p:tagLst>
</file>

<file path=ppt/tags/tag479.xml><?xml version="1.0" encoding="utf-8"?>
<p:tagLst xmlns:p="http://schemas.openxmlformats.org/presentationml/2006/main">
  <p:tag name="AS_UNIQUEID" val="1143"/>
</p:tagLst>
</file>

<file path=ppt/tags/tag48.xml><?xml version="1.0" encoding="utf-8"?>
<p:tagLst xmlns:p="http://schemas.openxmlformats.org/presentationml/2006/main">
  <p:tag name="AS_UNIQUEID" val="879"/>
</p:tagLst>
</file>

<file path=ppt/tags/tag480.xml><?xml version="1.0" encoding="utf-8"?>
<p:tagLst xmlns:p="http://schemas.openxmlformats.org/presentationml/2006/main">
  <p:tag name="AS_UNIQUEID" val="1144"/>
</p:tagLst>
</file>

<file path=ppt/tags/tag481.xml><?xml version="1.0" encoding="utf-8"?>
<p:tagLst xmlns:p="http://schemas.openxmlformats.org/presentationml/2006/main">
  <p:tag name="AS_UNIQUEID" val="1145"/>
</p:tagLst>
</file>

<file path=ppt/tags/tag482.xml><?xml version="1.0" encoding="utf-8"?>
<p:tagLst xmlns:p="http://schemas.openxmlformats.org/presentationml/2006/main">
  <p:tag name="AS_UNIQUEID" val="1146"/>
</p:tagLst>
</file>

<file path=ppt/tags/tag483.xml><?xml version="1.0" encoding="utf-8"?>
<p:tagLst xmlns:p="http://schemas.openxmlformats.org/presentationml/2006/main">
  <p:tag name="AS_UNIQUEID" val="1147"/>
</p:tagLst>
</file>

<file path=ppt/tags/tag484.xml><?xml version="1.0" encoding="utf-8"?>
<p:tagLst xmlns:p="http://schemas.openxmlformats.org/presentationml/2006/main">
  <p:tag name="AS_UNIQUEID" val="1148"/>
</p:tagLst>
</file>

<file path=ppt/tags/tag485.xml><?xml version="1.0" encoding="utf-8"?>
<p:tagLst xmlns:p="http://schemas.openxmlformats.org/presentationml/2006/main">
  <p:tag name="AS_UNIQUEID" val="1149"/>
</p:tagLst>
</file>

<file path=ppt/tags/tag486.xml><?xml version="1.0" encoding="utf-8"?>
<p:tagLst xmlns:p="http://schemas.openxmlformats.org/presentationml/2006/main">
  <p:tag name="AS_UNIQUEID" val="1150"/>
</p:tagLst>
</file>

<file path=ppt/tags/tag487.xml><?xml version="1.0" encoding="utf-8"?>
<p:tagLst xmlns:p="http://schemas.openxmlformats.org/presentationml/2006/main">
  <p:tag name="AS_UNIQUEID" val="1151"/>
</p:tagLst>
</file>

<file path=ppt/tags/tag488.xml><?xml version="1.0" encoding="utf-8"?>
<p:tagLst xmlns:p="http://schemas.openxmlformats.org/presentationml/2006/main">
  <p:tag name="AS_UNIQUEID" val="1152"/>
</p:tagLst>
</file>

<file path=ppt/tags/tag489.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AS_UNIQUEID" val="228"/>
</p:tagLst>
</file>

<file path=ppt/tags/tag490.xml><?xml version="1.0" encoding="utf-8"?>
<p:tagLst xmlns:p="http://schemas.openxmlformats.org/presentationml/2006/main">
  <p:tag name="AS_UNIQUEID" val="1153"/>
</p:tagLst>
</file>

<file path=ppt/tags/tag491.xml><?xml version="1.0" encoding="utf-8"?>
<p:tagLst xmlns:p="http://schemas.openxmlformats.org/presentationml/2006/main">
  <p:tag name="AS_UNIQUEID" val="1154"/>
</p:tagLst>
</file>

<file path=ppt/tags/tag492.xml><?xml version="1.0" encoding="utf-8"?>
<p:tagLst xmlns:p="http://schemas.openxmlformats.org/presentationml/2006/main">
  <p:tag name="AS_UNIQUEID" val="1155"/>
</p:tagLst>
</file>

<file path=ppt/tags/tag493.xml><?xml version="1.0" encoding="utf-8"?>
<p:tagLst xmlns:p="http://schemas.openxmlformats.org/presentationml/2006/main">
  <p:tag name="AS_UNIQUEID" val="1156"/>
</p:tagLst>
</file>

<file path=ppt/tags/tag494.xml><?xml version="1.0" encoding="utf-8"?>
<p:tagLst xmlns:p="http://schemas.openxmlformats.org/presentationml/2006/main">
  <p:tag name="AS_UNIQUEID" val="1157"/>
</p:tagLst>
</file>

<file path=ppt/tags/tag495.xml><?xml version="1.0" encoding="utf-8"?>
<p:tagLst xmlns:p="http://schemas.openxmlformats.org/presentationml/2006/main">
  <p:tag name="AS_UNIQUEID" val="1158"/>
</p:tagLst>
</file>

<file path=ppt/tags/tag496.xml><?xml version="1.0" encoding="utf-8"?>
<p:tagLst xmlns:p="http://schemas.openxmlformats.org/presentationml/2006/main">
  <p:tag name="AS_UNIQUEID" val="1159"/>
</p:tagLst>
</file>

<file path=ppt/tags/tag497.xml><?xml version="1.0" encoding="utf-8"?>
<p:tagLst xmlns:p="http://schemas.openxmlformats.org/presentationml/2006/main">
  <p:tag name="AS_UNIQUEID" val="1160"/>
</p:tagLst>
</file>

<file path=ppt/tags/tag498.xml><?xml version="1.0" encoding="utf-8"?>
<p:tagLst xmlns:p="http://schemas.openxmlformats.org/presentationml/2006/main">
  <p:tag name="AS_UNIQUEID" val="1161"/>
</p:tagLst>
</file>

<file path=ppt/tags/tag499.xml><?xml version="1.0" encoding="utf-8"?>
<p:tagLst xmlns:p="http://schemas.openxmlformats.org/presentationml/2006/main">
  <p:tag name="AS_UNIQUEID" val="1162"/>
</p:tagLst>
</file>

<file path=ppt/tags/tag5.xml><?xml version="1.0" encoding="utf-8"?>
<p:tagLst xmlns:p="http://schemas.openxmlformats.org/presentationml/2006/main">
  <p:tag name="AS_UNIQUEID" val="872"/>
</p:tagLst>
</file>

<file path=ppt/tags/tag50.xml><?xml version="1.0" encoding="utf-8"?>
<p:tagLst xmlns:p="http://schemas.openxmlformats.org/presentationml/2006/main">
  <p:tag name="AS_UNIQUEID" val="229"/>
</p:tagLst>
</file>

<file path=ppt/tags/tag500.xml><?xml version="1.0" encoding="utf-8"?>
<p:tagLst xmlns:p="http://schemas.openxmlformats.org/presentationml/2006/main">
  <p:tag name="AS_UNIQUEID" val="1163"/>
</p:tagLst>
</file>

<file path=ppt/tags/tag501.xml><?xml version="1.0" encoding="utf-8"?>
<p:tagLst xmlns:p="http://schemas.openxmlformats.org/presentationml/2006/main">
  <p:tag name="AS_UNIQUEID" val="1164"/>
</p:tagLst>
</file>

<file path=ppt/tags/tag502.xml><?xml version="1.0" encoding="utf-8"?>
<p:tagLst xmlns:p="http://schemas.openxmlformats.org/presentationml/2006/main">
  <p:tag name="AS_UNIQUEID" val="1165"/>
</p:tagLst>
</file>

<file path=ppt/tags/tag503.xml><?xml version="1.0" encoding="utf-8"?>
<p:tagLst xmlns:p="http://schemas.openxmlformats.org/presentationml/2006/main">
  <p:tag name="AS_UNIQUEID" val="1166"/>
</p:tagLst>
</file>

<file path=ppt/tags/tag504.xml><?xml version="1.0" encoding="utf-8"?>
<p:tagLst xmlns:p="http://schemas.openxmlformats.org/presentationml/2006/main">
  <p:tag name="AS_UNIQUEID" val="1167"/>
</p:tagLst>
</file>

<file path=ppt/tags/tag505.xml><?xml version="1.0" encoding="utf-8"?>
<p:tagLst xmlns:p="http://schemas.openxmlformats.org/presentationml/2006/main">
  <p:tag name="AS_UNIQUEID" val="1168"/>
</p:tagLst>
</file>

<file path=ppt/tags/tag506.xml><?xml version="1.0" encoding="utf-8"?>
<p:tagLst xmlns:p="http://schemas.openxmlformats.org/presentationml/2006/main">
  <p:tag name="AS_UNIQUEID" val="1169"/>
</p:tagLst>
</file>

<file path=ppt/tags/tag507.xml><?xml version="1.0" encoding="utf-8"?>
<p:tagLst xmlns:p="http://schemas.openxmlformats.org/presentationml/2006/main">
  <p:tag name="AS_UNIQUEID" val="1170"/>
</p:tagLst>
</file>

<file path=ppt/tags/tag508.xml><?xml version="1.0" encoding="utf-8"?>
<p:tagLst xmlns:p="http://schemas.openxmlformats.org/presentationml/2006/main">
  <p:tag name="AS_UNIQUEID" val="1171"/>
</p:tagLst>
</file>

<file path=ppt/tags/tag509.xml><?xml version="1.0" encoding="utf-8"?>
<p:tagLst xmlns:p="http://schemas.openxmlformats.org/presentationml/2006/main">
  <p:tag name="AS_UNIQUEID" val="1172"/>
</p:tagLst>
</file>

<file path=ppt/tags/tag51.xml><?xml version="1.0" encoding="utf-8"?>
<p:tagLst xmlns:p="http://schemas.openxmlformats.org/presentationml/2006/main">
  <p:tag name="AS_UNIQUEID" val="230"/>
</p:tagLst>
</file>

<file path=ppt/tags/tag510.xml><?xml version="1.0" encoding="utf-8"?>
<p:tagLst xmlns:p="http://schemas.openxmlformats.org/presentationml/2006/main">
  <p:tag name="AS_UNIQUEID" val="1173"/>
</p:tagLst>
</file>

<file path=ppt/tags/tag511.xml><?xml version="1.0" encoding="utf-8"?>
<p:tagLst xmlns:p="http://schemas.openxmlformats.org/presentationml/2006/main">
  <p:tag name="AS_UNIQUEID" val="1174"/>
</p:tagLst>
</file>

<file path=ppt/tags/tag512.xml><?xml version="1.0" encoding="utf-8"?>
<p:tagLst xmlns:p="http://schemas.openxmlformats.org/presentationml/2006/main">
  <p:tag name="AS_UNIQUEID" val="1175"/>
</p:tagLst>
</file>

<file path=ppt/tags/tag513.xml><?xml version="1.0" encoding="utf-8"?>
<p:tagLst xmlns:p="http://schemas.openxmlformats.org/presentationml/2006/main">
  <p:tag name="AS_UNIQUEID" val="1176"/>
</p:tagLst>
</file>

<file path=ppt/tags/tag514.xml><?xml version="1.0" encoding="utf-8"?>
<p:tagLst xmlns:p="http://schemas.openxmlformats.org/presentationml/2006/main">
  <p:tag name="AS_UNIQUEID" val="1177"/>
</p:tagLst>
</file>

<file path=ppt/tags/tag515.xml><?xml version="1.0" encoding="utf-8"?>
<p:tagLst xmlns:p="http://schemas.openxmlformats.org/presentationml/2006/main">
  <p:tag name="KSO_WM_BEAUTIFY_FLAG" val="#wm#"/>
  <p:tag name="KSO_WM_TEMPLATE_CATEGORY" val="custom"/>
  <p:tag name="KSO_WM_TEMPLATE_INDEX" val="20205081"/>
</p:tagLst>
</file>

<file path=ppt/tags/tag516.xml><?xml version="1.0" encoding="utf-8"?>
<p:tagLst xmlns:p="http://schemas.openxmlformats.org/presentationml/2006/main">
  <p:tag name="AS_UNIQUEID" val="1178"/>
</p:tagLst>
</file>

<file path=ppt/tags/tag517.xml><?xml version="1.0" encoding="utf-8"?>
<p:tagLst xmlns:p="http://schemas.openxmlformats.org/presentationml/2006/main">
  <p:tag name="AS_UNIQUEID" val="1179"/>
</p:tagLst>
</file>

<file path=ppt/tags/tag518.xml><?xml version="1.0" encoding="utf-8"?>
<p:tagLst xmlns:p="http://schemas.openxmlformats.org/presentationml/2006/main">
  <p:tag name="AS_UNIQUEID" val="1180"/>
</p:tagLst>
</file>

<file path=ppt/tags/tag519.xml><?xml version="1.0" encoding="utf-8"?>
<p:tagLst xmlns:p="http://schemas.openxmlformats.org/presentationml/2006/main">
  <p:tag name="AS_UNIQUEID" val="1181"/>
</p:tagLst>
</file>

<file path=ppt/tags/tag52.xml><?xml version="1.0" encoding="utf-8"?>
<p:tagLst xmlns:p="http://schemas.openxmlformats.org/presentationml/2006/main">
  <p:tag name="AS_UNIQUEID" val="231"/>
</p:tagLst>
</file>

<file path=ppt/tags/tag520.xml><?xml version="1.0" encoding="utf-8"?>
<p:tagLst xmlns:p="http://schemas.openxmlformats.org/presentationml/2006/main">
  <p:tag name="AS_UNIQUEID" val="1182"/>
</p:tagLst>
</file>

<file path=ppt/tags/tag521.xml><?xml version="1.0" encoding="utf-8"?>
<p:tagLst xmlns:p="http://schemas.openxmlformats.org/presentationml/2006/main">
  <p:tag name="AS_UNIQUEID" val="1183"/>
</p:tagLst>
</file>

<file path=ppt/tags/tag522.xml><?xml version="1.0" encoding="utf-8"?>
<p:tagLst xmlns:p="http://schemas.openxmlformats.org/presentationml/2006/main">
  <p:tag name="AS_UNIQUEID" val="1184"/>
</p:tagLst>
</file>

<file path=ppt/tags/tag523.xml><?xml version="1.0" encoding="utf-8"?>
<p:tagLst xmlns:p="http://schemas.openxmlformats.org/presentationml/2006/main">
  <p:tag name="AS_UNIQUEID" val="1185"/>
</p:tagLst>
</file>

<file path=ppt/tags/tag524.xml><?xml version="1.0" encoding="utf-8"?>
<p:tagLst xmlns:p="http://schemas.openxmlformats.org/presentationml/2006/main">
  <p:tag name="AS_UNIQUEID" val="1186"/>
</p:tagLst>
</file>

<file path=ppt/tags/tag525.xml><?xml version="1.0" encoding="utf-8"?>
<p:tagLst xmlns:p="http://schemas.openxmlformats.org/presentationml/2006/main">
  <p:tag name="AS_UNIQUEID" val="1187"/>
</p:tagLst>
</file>

<file path=ppt/tags/tag526.xml><?xml version="1.0" encoding="utf-8"?>
<p:tagLst xmlns:p="http://schemas.openxmlformats.org/presentationml/2006/main">
  <p:tag name="AS_UNIQUEID" val="1188"/>
</p:tagLst>
</file>

<file path=ppt/tags/tag527.xml><?xml version="1.0" encoding="utf-8"?>
<p:tagLst xmlns:p="http://schemas.openxmlformats.org/presentationml/2006/main">
  <p:tag name="AS_UNIQUEID" val="1189"/>
</p:tagLst>
</file>

<file path=ppt/tags/tag528.xml><?xml version="1.0" encoding="utf-8"?>
<p:tagLst xmlns:p="http://schemas.openxmlformats.org/presentationml/2006/main">
  <p:tag name="AS_UNIQUEID" val="1190"/>
</p:tagLst>
</file>

<file path=ppt/tags/tag529.xml><?xml version="1.0" encoding="utf-8"?>
<p:tagLst xmlns:p="http://schemas.openxmlformats.org/presentationml/2006/main">
  <p:tag name="AS_UNIQUEID" val="1191"/>
</p:tagLst>
</file>

<file path=ppt/tags/tag53.xml><?xml version="1.0" encoding="utf-8"?>
<p:tagLst xmlns:p="http://schemas.openxmlformats.org/presentationml/2006/main">
  <p:tag name="AS_UNIQUEID" val="232"/>
</p:tagLst>
</file>

<file path=ppt/tags/tag530.xml><?xml version="1.0" encoding="utf-8"?>
<p:tagLst xmlns:p="http://schemas.openxmlformats.org/presentationml/2006/main">
  <p:tag name="AS_UNIQUEID" val="1192"/>
</p:tagLst>
</file>

<file path=ppt/tags/tag531.xml><?xml version="1.0" encoding="utf-8"?>
<p:tagLst xmlns:p="http://schemas.openxmlformats.org/presentationml/2006/main">
  <p:tag name="AS_UNIQUEID" val="1193"/>
</p:tagLst>
</file>

<file path=ppt/tags/tag532.xml><?xml version="1.0" encoding="utf-8"?>
<p:tagLst xmlns:p="http://schemas.openxmlformats.org/presentationml/2006/main">
  <p:tag name="KSO_WM_BEAUTIFY_FLAG" val="#wm#"/>
  <p:tag name="KSO_WM_TEMPLATE_CATEGORY" val="custom"/>
  <p:tag name="KSO_WM_TEMPLATE_INDEX" val="20205081"/>
</p:tagLst>
</file>

<file path=ppt/tags/tag533.xml><?xml version="1.0" encoding="utf-8"?>
<p:tagLst xmlns:p="http://schemas.openxmlformats.org/presentationml/2006/main">
  <p:tag name="AS_UNIQUEID" val="1194"/>
</p:tagLst>
</file>

<file path=ppt/tags/tag534.xml><?xml version="1.0" encoding="utf-8"?>
<p:tagLst xmlns:p="http://schemas.openxmlformats.org/presentationml/2006/main">
  <p:tag name="AS_UNIQUEID" val="1195"/>
</p:tagLst>
</file>

<file path=ppt/tags/tag535.xml><?xml version="1.0" encoding="utf-8"?>
<p:tagLst xmlns:p="http://schemas.openxmlformats.org/presentationml/2006/main">
  <p:tag name="AS_UNIQUEID" val="1196"/>
</p:tagLst>
</file>

<file path=ppt/tags/tag536.xml><?xml version="1.0" encoding="utf-8"?>
<p:tagLst xmlns:p="http://schemas.openxmlformats.org/presentationml/2006/main">
  <p:tag name="AS_UNIQUEID" val="1197"/>
</p:tagLst>
</file>

<file path=ppt/tags/tag537.xml><?xml version="1.0" encoding="utf-8"?>
<p:tagLst xmlns:p="http://schemas.openxmlformats.org/presentationml/2006/main">
  <p:tag name="AS_UNIQUEID" val="1198"/>
  <p:tag name="KSO_WM_UNIT_PLACING_PICTURE_USER_VIEWPORT" val="{&quot;height&quot;:3603,&quot;width&quot;:4509}"/>
</p:tagLst>
</file>

<file path=ppt/tags/tag538.xml><?xml version="1.0" encoding="utf-8"?>
<p:tagLst xmlns:p="http://schemas.openxmlformats.org/presentationml/2006/main">
  <p:tag name="AS_UNIQUEID" val="1199"/>
  <p:tag name="KSO_WM_UNIT_PLACING_PICTURE_USER_VIEWPORT" val="{&quot;height&quot;:3670,&quot;width&quot;:4509}"/>
</p:tagLst>
</file>

<file path=ppt/tags/tag539.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AS_UNIQUEID" val="233"/>
</p:tagLst>
</file>

<file path=ppt/tags/tag540.xml><?xml version="1.0" encoding="utf-8"?>
<p:tagLst xmlns:p="http://schemas.openxmlformats.org/presentationml/2006/main">
  <p:tag name="AS_UNIQUEID" val="1200"/>
</p:tagLst>
</file>

<file path=ppt/tags/tag541.xml><?xml version="1.0" encoding="utf-8"?>
<p:tagLst xmlns:p="http://schemas.openxmlformats.org/presentationml/2006/main">
  <p:tag name="AS_UNIQUEID" val="1201"/>
</p:tagLst>
</file>

<file path=ppt/tags/tag542.xml><?xml version="1.0" encoding="utf-8"?>
<p:tagLst xmlns:p="http://schemas.openxmlformats.org/presentationml/2006/main">
  <p:tag name="AS_UNIQUEID" val="1202"/>
</p:tagLst>
</file>

<file path=ppt/tags/tag543.xml><?xml version="1.0" encoding="utf-8"?>
<p:tagLst xmlns:p="http://schemas.openxmlformats.org/presentationml/2006/main">
  <p:tag name="AS_UNIQUEID" val="1203"/>
</p:tagLst>
</file>

<file path=ppt/tags/tag544.xml><?xml version="1.0" encoding="utf-8"?>
<p:tagLst xmlns:p="http://schemas.openxmlformats.org/presentationml/2006/main">
  <p:tag name="AS_UNIQUEID" val="1204"/>
</p:tagLst>
</file>

<file path=ppt/tags/tag545.xml><?xml version="1.0" encoding="utf-8"?>
<p:tagLst xmlns:p="http://schemas.openxmlformats.org/presentationml/2006/main">
  <p:tag name="AS_UNIQUEID" val="1205"/>
</p:tagLst>
</file>

<file path=ppt/tags/tag546.xml><?xml version="1.0" encoding="utf-8"?>
<p:tagLst xmlns:p="http://schemas.openxmlformats.org/presentationml/2006/main">
  <p:tag name="AS_UNIQUEID" val="1206"/>
</p:tagLst>
</file>

<file path=ppt/tags/tag547.xml><?xml version="1.0" encoding="utf-8"?>
<p:tagLst xmlns:p="http://schemas.openxmlformats.org/presentationml/2006/main">
  <p:tag name="AS_UNIQUEID" val="1207"/>
</p:tagLst>
</file>

<file path=ppt/tags/tag548.xml><?xml version="1.0" encoding="utf-8"?>
<p:tagLst xmlns:p="http://schemas.openxmlformats.org/presentationml/2006/main">
  <p:tag name="AS_UNIQUEID" val="1208"/>
</p:tagLst>
</file>

<file path=ppt/tags/tag549.xml><?xml version="1.0" encoding="utf-8"?>
<p:tagLst xmlns:p="http://schemas.openxmlformats.org/presentationml/2006/main">
  <p:tag name="AS_UNIQUEID" val="1209"/>
</p:tagLst>
</file>

<file path=ppt/tags/tag55.xml><?xml version="1.0" encoding="utf-8"?>
<p:tagLst xmlns:p="http://schemas.openxmlformats.org/presentationml/2006/main">
  <p:tag name="AS_UNIQUEID" val="880"/>
</p:tagLst>
</file>

<file path=ppt/tags/tag550.xml><?xml version="1.0" encoding="utf-8"?>
<p:tagLst xmlns:p="http://schemas.openxmlformats.org/presentationml/2006/main">
  <p:tag name="AS_UNIQUEID" val="1210"/>
</p:tagLst>
</file>

<file path=ppt/tags/tag551.xml><?xml version="1.0" encoding="utf-8"?>
<p:tagLst xmlns:p="http://schemas.openxmlformats.org/presentationml/2006/main">
  <p:tag name="AS_UNIQUEID" val="1211"/>
</p:tagLst>
</file>

<file path=ppt/tags/tag552.xml><?xml version="1.0" encoding="utf-8"?>
<p:tagLst xmlns:p="http://schemas.openxmlformats.org/presentationml/2006/main">
  <p:tag name="AS_UNIQUEID" val="1212"/>
</p:tagLst>
</file>

<file path=ppt/tags/tag553.xml><?xml version="1.0" encoding="utf-8"?>
<p:tagLst xmlns:p="http://schemas.openxmlformats.org/presentationml/2006/main">
  <p:tag name="AS_UNIQUEID" val="1213"/>
</p:tagLst>
</file>

<file path=ppt/tags/tag554.xml><?xml version="1.0" encoding="utf-8"?>
<p:tagLst xmlns:p="http://schemas.openxmlformats.org/presentationml/2006/main">
  <p:tag name="AS_UNIQUEID" val="1214"/>
</p:tagLst>
</file>

<file path=ppt/tags/tag555.xml><?xml version="1.0" encoding="utf-8"?>
<p:tagLst xmlns:p="http://schemas.openxmlformats.org/presentationml/2006/main">
  <p:tag name="AS_UNIQUEID" val="1215"/>
</p:tagLst>
</file>

<file path=ppt/tags/tag556.xml><?xml version="1.0" encoding="utf-8"?>
<p:tagLst xmlns:p="http://schemas.openxmlformats.org/presentationml/2006/main">
  <p:tag name="AS_UNIQUEID" val="1216"/>
</p:tagLst>
</file>

<file path=ppt/tags/tag557.xml><?xml version="1.0" encoding="utf-8"?>
<p:tagLst xmlns:p="http://schemas.openxmlformats.org/presentationml/2006/main">
  <p:tag name="AS_UNIQUEID" val="1217"/>
</p:tagLst>
</file>

<file path=ppt/tags/tag558.xml><?xml version="1.0" encoding="utf-8"?>
<p:tagLst xmlns:p="http://schemas.openxmlformats.org/presentationml/2006/main">
  <p:tag name="AS_UNIQUEID" val="1218"/>
</p:tagLst>
</file>

<file path=ppt/tags/tag559.xml><?xml version="1.0" encoding="utf-8"?>
<p:tagLst xmlns:p="http://schemas.openxmlformats.org/presentationml/2006/main">
  <p:tag name="AS_UNIQUEID" val="1219"/>
</p:tagLst>
</file>

<file path=ppt/tags/tag56.xml><?xml version="1.0" encoding="utf-8"?>
<p:tagLst xmlns:p="http://schemas.openxmlformats.org/presentationml/2006/main">
  <p:tag name="AS_UNIQUEID" val="235"/>
</p:tagLst>
</file>

<file path=ppt/tags/tag560.xml><?xml version="1.0" encoding="utf-8"?>
<p:tagLst xmlns:p="http://schemas.openxmlformats.org/presentationml/2006/main">
  <p:tag name="KSO_WM_BEAUTIFY_FLAG" val="#wm#"/>
  <p:tag name="KSO_WM_TEMPLATE_CATEGORY" val="custom"/>
  <p:tag name="KSO_WM_TEMPLATE_INDEX" val="20205081"/>
</p:tagLst>
</file>

<file path=ppt/tags/tag561.xml><?xml version="1.0" encoding="utf-8"?>
<p:tagLst xmlns:p="http://schemas.openxmlformats.org/presentationml/2006/main">
  <p:tag name="AS_OS" val="Unix 3.10 unknown"/>
  <p:tag name="AS_RELEASE_DATE" val="2023.03.31"/>
  <p:tag name="AS_TITLE" val="Aspose.Slides for Java"/>
  <p:tag name="AS_VERSION" val="23.3"/>
  <p:tag name="COMMONDATA" val="eyJoZGlkIjoiODFlMDA3MmIzMjg1MWI4OTU1YzZhZThhMWRjZDg1N2IifQ=="/>
  <p:tag name="KSO_WPP_MARK_KEY" val="5fe9fe9b-6973-4cfd-82e4-843c55774678"/>
</p:tagLst>
</file>

<file path=ppt/tags/tag57.xml><?xml version="1.0" encoding="utf-8"?>
<p:tagLst xmlns:p="http://schemas.openxmlformats.org/presentationml/2006/main">
  <p:tag name="AS_UNIQUEID" val="236"/>
</p:tagLst>
</file>

<file path=ppt/tags/tag58.xml><?xml version="1.0" encoding="utf-8"?>
<p:tagLst xmlns:p="http://schemas.openxmlformats.org/presentationml/2006/main">
  <p:tag name="AS_UNIQUEID" val="237"/>
</p:tagLst>
</file>

<file path=ppt/tags/tag59.xml><?xml version="1.0" encoding="utf-8"?>
<p:tagLst xmlns:p="http://schemas.openxmlformats.org/presentationml/2006/main">
  <p:tag name="AS_UNIQUEID" val="238"/>
</p:tagLst>
</file>

<file path=ppt/tags/tag6.xml><?xml version="1.0" encoding="utf-8"?>
<p:tagLst xmlns:p="http://schemas.openxmlformats.org/presentationml/2006/main">
  <p:tag name="AS_UNIQUEID" val="185"/>
</p:tagLst>
</file>

<file path=ppt/tags/tag60.xml><?xml version="1.0" encoding="utf-8"?>
<p:tagLst xmlns:p="http://schemas.openxmlformats.org/presentationml/2006/main">
  <p:tag name="AS_UNIQUEID" val="239"/>
</p:tagLst>
</file>

<file path=ppt/tags/tag61.xml><?xml version="1.0" encoding="utf-8"?>
<p:tagLst xmlns:p="http://schemas.openxmlformats.org/presentationml/2006/main">
  <p:tag name="AS_UNIQUEID" val="881"/>
</p:tagLst>
</file>

<file path=ppt/tags/tag62.xml><?xml version="1.0" encoding="utf-8"?>
<p:tagLst xmlns:p="http://schemas.openxmlformats.org/presentationml/2006/main">
  <p:tag name="AS_UNIQUEID" val="241"/>
</p:tagLst>
</file>

<file path=ppt/tags/tag63.xml><?xml version="1.0" encoding="utf-8"?>
<p:tagLst xmlns:p="http://schemas.openxmlformats.org/presentationml/2006/main">
  <p:tag name="AS_UNIQUEID" val="242"/>
</p:tagLst>
</file>

<file path=ppt/tags/tag64.xml><?xml version="1.0" encoding="utf-8"?>
<p:tagLst xmlns:p="http://schemas.openxmlformats.org/presentationml/2006/main">
  <p:tag name="AS_UNIQUEID" val="243"/>
</p:tagLst>
</file>

<file path=ppt/tags/tag65.xml><?xml version="1.0" encoding="utf-8"?>
<p:tagLst xmlns:p="http://schemas.openxmlformats.org/presentationml/2006/main">
  <p:tag name="AS_UNIQUEID" val="244"/>
</p:tagLst>
</file>

<file path=ppt/tags/tag66.xml><?xml version="1.0" encoding="utf-8"?>
<p:tagLst xmlns:p="http://schemas.openxmlformats.org/presentationml/2006/main">
  <p:tag name="AS_UNIQUEID" val="245"/>
</p:tagLst>
</file>

<file path=ppt/tags/tag67.xml><?xml version="1.0" encoding="utf-8"?>
<p:tagLst xmlns:p="http://schemas.openxmlformats.org/presentationml/2006/main">
  <p:tag name="AS_UNIQUEID" val="882"/>
</p:tagLst>
</file>

<file path=ppt/tags/tag68.xml><?xml version="1.0" encoding="utf-8"?>
<p:tagLst xmlns:p="http://schemas.openxmlformats.org/presentationml/2006/main">
  <p:tag name="AS_UNIQUEID" val="883"/>
</p:tagLst>
</file>

<file path=ppt/tags/tag69.xml><?xml version="1.0" encoding="utf-8"?>
<p:tagLst xmlns:p="http://schemas.openxmlformats.org/presentationml/2006/main">
  <p:tag name="AS_UNIQUEID" val="247"/>
</p:tagLst>
</file>

<file path=ppt/tags/tag7.xml><?xml version="1.0" encoding="utf-8"?>
<p:tagLst xmlns:p="http://schemas.openxmlformats.org/presentationml/2006/main">
  <p:tag name="AS_UNIQUEID" val="186"/>
</p:tagLst>
</file>

<file path=ppt/tags/tag70.xml><?xml version="1.0" encoding="utf-8"?>
<p:tagLst xmlns:p="http://schemas.openxmlformats.org/presentationml/2006/main">
  <p:tag name="AS_UNIQUEID" val="248"/>
</p:tagLst>
</file>

<file path=ppt/tags/tag71.xml><?xml version="1.0" encoding="utf-8"?>
<p:tagLst xmlns:p="http://schemas.openxmlformats.org/presentationml/2006/main">
  <p:tag name="AS_UNIQUEID" val="249"/>
</p:tagLst>
</file>

<file path=ppt/tags/tag72.xml><?xml version="1.0" encoding="utf-8"?>
<p:tagLst xmlns:p="http://schemas.openxmlformats.org/presentationml/2006/main">
  <p:tag name="AS_UNIQUEID" val="250"/>
</p:tagLst>
</file>

<file path=ppt/tags/tag73.xml><?xml version="1.0" encoding="utf-8"?>
<p:tagLst xmlns:p="http://schemas.openxmlformats.org/presentationml/2006/main">
  <p:tag name="AS_UNIQUEID" val="251"/>
</p:tagLst>
</file>

<file path=ppt/tags/tag74.xml><?xml version="1.0" encoding="utf-8"?>
<p:tagLst xmlns:p="http://schemas.openxmlformats.org/presentationml/2006/main">
  <p:tag name="AS_UNIQUEID" val="252"/>
</p:tagLst>
</file>

<file path=ppt/tags/tag75.xml><?xml version="1.0" encoding="utf-8"?>
<p:tagLst xmlns:p="http://schemas.openxmlformats.org/presentationml/2006/main">
  <p:tag name="AS_UNIQUEID" val="884"/>
</p:tagLst>
</file>

<file path=ppt/tags/tag76.xml><?xml version="1.0" encoding="utf-8"?>
<p:tagLst xmlns:p="http://schemas.openxmlformats.org/presentationml/2006/main">
  <p:tag name="AS_UNIQUEID" val="885"/>
</p:tagLst>
</file>

<file path=ppt/tags/tag77.xml><?xml version="1.0" encoding="utf-8"?>
<p:tagLst xmlns:p="http://schemas.openxmlformats.org/presentationml/2006/main">
  <p:tag name="AS_UNIQUEID" val="886"/>
</p:tagLst>
</file>

<file path=ppt/tags/tag78.xml><?xml version="1.0" encoding="utf-8"?>
<p:tagLst xmlns:p="http://schemas.openxmlformats.org/presentationml/2006/main">
  <p:tag name="AS_UNIQUEID" val="887"/>
</p:tagLst>
</file>

<file path=ppt/tags/tag79.xml><?xml version="1.0" encoding="utf-8"?>
<p:tagLst xmlns:p="http://schemas.openxmlformats.org/presentationml/2006/main">
  <p:tag name="AS_UNIQUEID" val="888"/>
</p:tagLst>
</file>

<file path=ppt/tags/tag8.xml><?xml version="1.0" encoding="utf-8"?>
<p:tagLst xmlns:p="http://schemas.openxmlformats.org/presentationml/2006/main">
  <p:tag name="AS_UNIQUEID" val="187"/>
</p:tagLst>
</file>

<file path=ppt/tags/tag80.xml><?xml version="1.0" encoding="utf-8"?>
<p:tagLst xmlns:p="http://schemas.openxmlformats.org/presentationml/2006/main">
  <p:tag name="AS_UNIQUEID" val="889"/>
</p:tagLst>
</file>

<file path=ppt/tags/tag81.xml><?xml version="1.0" encoding="utf-8"?>
<p:tagLst xmlns:p="http://schemas.openxmlformats.org/presentationml/2006/main">
  <p:tag name="AS_UNIQUEID" val="890"/>
</p:tagLst>
</file>

<file path=ppt/tags/tag82.xml><?xml version="1.0" encoding="utf-8"?>
<p:tagLst xmlns:p="http://schemas.openxmlformats.org/presentationml/2006/main">
  <p:tag name="AS_UNIQUEID" val="891"/>
</p:tagLst>
</file>

<file path=ppt/tags/tag83.xml><?xml version="1.0" encoding="utf-8"?>
<p:tagLst xmlns:p="http://schemas.openxmlformats.org/presentationml/2006/main">
  <p:tag name="AS_UNIQUEID" val="892"/>
</p:tagLst>
</file>

<file path=ppt/tags/tag84.xml><?xml version="1.0" encoding="utf-8"?>
<p:tagLst xmlns:p="http://schemas.openxmlformats.org/presentationml/2006/main">
  <p:tag name="AS_UNIQUEID" val="319"/>
</p:tagLst>
</file>

<file path=ppt/tags/tag85.xml><?xml version="1.0" encoding="utf-8"?>
<p:tagLst xmlns:p="http://schemas.openxmlformats.org/presentationml/2006/main">
  <p:tag name="AS_UNIQUEID" val="893"/>
</p:tagLst>
</file>

<file path=ppt/tags/tag86.xml><?xml version="1.0" encoding="utf-8"?>
<p:tagLst xmlns:p="http://schemas.openxmlformats.org/presentationml/2006/main">
  <p:tag name="AS_UNIQUEID" val="894"/>
</p:tagLst>
</file>

<file path=ppt/tags/tag87.xml><?xml version="1.0" encoding="utf-8"?>
<p:tagLst xmlns:p="http://schemas.openxmlformats.org/presentationml/2006/main">
  <p:tag name="AS_UNIQUEID" val="895"/>
</p:tagLst>
</file>

<file path=ppt/tags/tag88.xml><?xml version="1.0" encoding="utf-8"?>
<p:tagLst xmlns:p="http://schemas.openxmlformats.org/presentationml/2006/main">
  <p:tag name="AS_UNIQUEID" val="896"/>
</p:tagLst>
</file>

<file path=ppt/tags/tag89.xml><?xml version="1.0" encoding="utf-8"?>
<p:tagLst xmlns:p="http://schemas.openxmlformats.org/presentationml/2006/main">
  <p:tag name="AS_UNIQUEID" val="897"/>
</p:tagLst>
</file>

<file path=ppt/tags/tag9.xml><?xml version="1.0" encoding="utf-8"?>
<p:tagLst xmlns:p="http://schemas.openxmlformats.org/presentationml/2006/main">
  <p:tag name="AS_UNIQUEID" val="188"/>
</p:tagLst>
</file>

<file path=ppt/tags/tag90.xml><?xml version="1.0" encoding="utf-8"?>
<p:tagLst xmlns:p="http://schemas.openxmlformats.org/presentationml/2006/main">
  <p:tag name="AS_UNIQUEID" val="898"/>
</p:tagLst>
</file>

<file path=ppt/tags/tag91.xml><?xml version="1.0" encoding="utf-8"?>
<p:tagLst xmlns:p="http://schemas.openxmlformats.org/presentationml/2006/main">
  <p:tag name="AS_UNIQUEID" val="899"/>
</p:tagLst>
</file>

<file path=ppt/tags/tag92.xml><?xml version="1.0" encoding="utf-8"?>
<p:tagLst xmlns:p="http://schemas.openxmlformats.org/presentationml/2006/main">
  <p:tag name="AS_UNIQUEID" val="900"/>
</p:tagLst>
</file>

<file path=ppt/tags/tag93.xml><?xml version="1.0" encoding="utf-8"?>
<p:tagLst xmlns:p="http://schemas.openxmlformats.org/presentationml/2006/main">
  <p:tag name="AS_UNIQUEID" val="901"/>
</p:tagLst>
</file>

<file path=ppt/tags/tag94.xml><?xml version="1.0" encoding="utf-8"?>
<p:tagLst xmlns:p="http://schemas.openxmlformats.org/presentationml/2006/main">
  <p:tag name="AS_UNIQUEID" val="902"/>
</p:tagLst>
</file>

<file path=ppt/tags/tag95.xml><?xml version="1.0" encoding="utf-8"?>
<p:tagLst xmlns:p="http://schemas.openxmlformats.org/presentationml/2006/main">
  <p:tag name="AS_UNIQUEID" val="903"/>
</p:tagLst>
</file>

<file path=ppt/tags/tag96.xml><?xml version="1.0" encoding="utf-8"?>
<p:tagLst xmlns:p="http://schemas.openxmlformats.org/presentationml/2006/main">
  <p:tag name="AS_UNIQUEID" val="904"/>
  <p:tag name="KSO_WM_BEAUTIFY_FLAG" val=""/>
</p:tagLst>
</file>

<file path=ppt/tags/tag97.xml><?xml version="1.0" encoding="utf-8"?>
<p:tagLst xmlns:p="http://schemas.openxmlformats.org/presentationml/2006/main">
  <p:tag name="AS_UNIQUEID" val="905"/>
  <p:tag name="KSO_WM_BEAUTIFY_FLAG" val=""/>
</p:tagLst>
</file>

<file path=ppt/tags/tag98.xml><?xml version="1.0" encoding="utf-8"?>
<p:tagLst xmlns:p="http://schemas.openxmlformats.org/presentationml/2006/main">
  <p:tag name="AS_UNIQUEID" val="906"/>
  <p:tag name="KSO_WM_BEAUTIFY_FLAG" val=""/>
</p:tagLst>
</file>

<file path=ppt/tags/tag99.xml><?xml version="1.0" encoding="utf-8"?>
<p:tagLst xmlns:p="http://schemas.openxmlformats.org/presentationml/2006/main">
  <p:tag name="AS_UNIQUEID" val="907"/>
  <p:tag name="KSO_WM_BEAUTIFY_FLAG" val=""/>
</p:tagLst>
</file>

<file path=ppt/theme/theme1.xml><?xml version="1.0" encoding="utf-8"?>
<a:theme xmlns:r="http://schemas.openxmlformats.org/officeDocument/2006/relationships" xmlns:a="http://schemas.openxmlformats.org/drawingml/2006/main" name="1_Office 主题​​">
  <a:themeElements>
    <a:clrScheme name="自定义 305">
      <a:dk1>
        <a:sysClr val="windowText" lastClr="000000"/>
      </a:dk1>
      <a:lt1>
        <a:sysClr val="window" lastClr="FFFFFF"/>
      </a:lt1>
      <a:dk2>
        <a:srgbClr val="44546A"/>
      </a:dk2>
      <a:lt2>
        <a:srgbClr val="E7E6E6"/>
      </a:lt2>
      <a:accent1>
        <a:srgbClr val="F2D399"/>
      </a:accent1>
      <a:accent2>
        <a:srgbClr val="F2EBDC"/>
      </a:accent2>
      <a:accent3>
        <a:srgbClr val="F2D399"/>
      </a:accent3>
      <a:accent4>
        <a:srgbClr val="F2EBDC"/>
      </a:accent4>
      <a:accent5>
        <a:srgbClr val="F2D399"/>
      </a:accent5>
      <a:accent6>
        <a:srgbClr val="F2EBDC"/>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237</Paragraphs>
  <Slides>55</Slides>
  <Notes>2</Notes>
  <TotalTime>0</TotalTime>
  <HiddenSlides>1</HiddenSlides>
  <MMClips>0</MMClips>
  <ScaleCrop>0</ScaleCrop>
  <HeadingPairs>
    <vt:vector baseType="variant" size="6">
      <vt:variant>
        <vt:lpstr>Fonts used</vt:lpstr>
      </vt:variant>
      <vt:variant>
        <vt:i4>23</vt:i4>
      </vt:variant>
      <vt:variant>
        <vt:lpstr>Theme</vt:lpstr>
      </vt:variant>
      <vt:variant>
        <vt:i4>1</vt:i4>
      </vt:variant>
      <vt:variant>
        <vt:lpstr>Slide Titles</vt:lpstr>
      </vt:variant>
      <vt:variant>
        <vt:i4>55</vt:i4>
      </vt:variant>
    </vt:vector>
  </HeadingPairs>
  <TitlesOfParts>
    <vt:vector baseType="lpstr" size="79">
      <vt:lpstr>Arial</vt:lpstr>
      <vt:lpstr>等线 Light</vt:lpstr>
      <vt:lpstr>等线</vt:lpstr>
      <vt:lpstr>Calibri Light</vt:lpstr>
      <vt:lpstr>Calibri</vt:lpstr>
      <vt:lpstr>宋体</vt:lpstr>
      <vt:lpstr>汉仪颜楷简</vt:lpstr>
      <vt:lpstr>方正全福体</vt:lpstr>
      <vt:lpstr>微软雅黑</vt:lpstr>
      <vt:lpstr>方正清刻本悦宋简体</vt:lpstr>
      <vt:lpstr>汉仪昌黎宋刻本原版W</vt:lpstr>
      <vt:lpstr>禹卫书法行书简体</vt:lpstr>
      <vt:lpstr>华文新魏</vt:lpstr>
      <vt:lpstr>楷体</vt:lpstr>
      <vt:lpstr>Times New Roman</vt:lpstr>
      <vt:lpstr>黑体</vt:lpstr>
      <vt:lpstr>华文楷体</vt:lpstr>
      <vt:lpstr>华文细黑</vt:lpstr>
      <vt:lpstr>华文中宋</vt:lpstr>
      <vt:lpstr>楷体_GB2312</vt:lpstr>
      <vt:lpstr>Segoe UI</vt:lpstr>
      <vt:lpstr>Wingdings</vt:lpstr>
      <vt:lpstr>Montserrat Black</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2023-09-07T16:17:39.198</cp:lastPrinted>
  <dcterms:created xsi:type="dcterms:W3CDTF">2023-09-07T16:17:39Z</dcterms:created>
  <dcterms:modified xsi:type="dcterms:W3CDTF">2023-09-07T08:17:39Z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